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75"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lvl1pPr>
      <a:defRPr>
        <a:latin typeface="News Gothic MT"/>
        <a:ea typeface="News Gothic MT"/>
        <a:cs typeface="News Gothic MT"/>
        <a:sym typeface="News Gothic MT"/>
      </a:defRPr>
    </a:lvl1pPr>
    <a:lvl2pPr indent="457200">
      <a:defRPr>
        <a:latin typeface="News Gothic MT"/>
        <a:ea typeface="News Gothic MT"/>
        <a:cs typeface="News Gothic MT"/>
        <a:sym typeface="News Gothic MT"/>
      </a:defRPr>
    </a:lvl2pPr>
    <a:lvl3pPr indent="914400">
      <a:defRPr>
        <a:latin typeface="News Gothic MT"/>
        <a:ea typeface="News Gothic MT"/>
        <a:cs typeface="News Gothic MT"/>
        <a:sym typeface="News Gothic MT"/>
      </a:defRPr>
    </a:lvl3pPr>
    <a:lvl4pPr indent="1371600">
      <a:defRPr>
        <a:latin typeface="News Gothic MT"/>
        <a:ea typeface="News Gothic MT"/>
        <a:cs typeface="News Gothic MT"/>
        <a:sym typeface="News Gothic MT"/>
      </a:defRPr>
    </a:lvl4pPr>
    <a:lvl5pPr indent="1828800">
      <a:defRPr>
        <a:latin typeface="News Gothic MT"/>
        <a:ea typeface="News Gothic MT"/>
        <a:cs typeface="News Gothic MT"/>
        <a:sym typeface="News Gothic MT"/>
      </a:defRPr>
    </a:lvl5pPr>
    <a:lvl6pPr indent="2286000">
      <a:defRPr>
        <a:latin typeface="News Gothic MT"/>
        <a:ea typeface="News Gothic MT"/>
        <a:cs typeface="News Gothic MT"/>
        <a:sym typeface="News Gothic MT"/>
      </a:defRPr>
    </a:lvl6pPr>
    <a:lvl7pPr indent="2743200">
      <a:defRPr>
        <a:latin typeface="News Gothic MT"/>
        <a:ea typeface="News Gothic MT"/>
        <a:cs typeface="News Gothic MT"/>
        <a:sym typeface="News Gothic MT"/>
      </a:defRPr>
    </a:lvl7pPr>
    <a:lvl8pPr indent="3200400">
      <a:defRPr>
        <a:latin typeface="News Gothic MT"/>
        <a:ea typeface="News Gothic MT"/>
        <a:cs typeface="News Gothic MT"/>
        <a:sym typeface="News Gothic MT"/>
      </a:defRPr>
    </a:lvl8pPr>
    <a:lvl9pPr indent="3657600">
      <a:defRPr>
        <a:latin typeface="News Gothic MT"/>
        <a:ea typeface="News Gothic MT"/>
        <a:cs typeface="News Gothic MT"/>
        <a:sym typeface="News Gothic M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News Gothic MT"/>
          <a:ea typeface="News Gothic MT"/>
          <a:cs typeface="News Gothic MT"/>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BD6DF"/>
          </a:solidFill>
        </a:fill>
      </a:tcStyle>
    </a:wholeTbl>
    <a:band2H>
      <a:tcTxStyle/>
      <a:tcStyle>
        <a:tcBdr/>
        <a:fill>
          <a:solidFill>
            <a:srgbClr val="E7ECEF"/>
          </a:solidFill>
        </a:fill>
      </a:tcStyle>
    </a:band2H>
    <a:firstCol>
      <a:tcTxStyle b="on" i="on">
        <a:font>
          <a:latin typeface="News Gothic MT"/>
          <a:ea typeface="News Gothic MT"/>
          <a:cs typeface="News Gothic MT"/>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C7C9F"/>
          </a:solidFill>
        </a:fill>
      </a:tcStyle>
    </a:firstCol>
    <a:lastRow>
      <a:tcTxStyle b="on" i="on">
        <a:font>
          <a:latin typeface="News Gothic MT"/>
          <a:ea typeface="News Gothic MT"/>
          <a:cs typeface="News Gothic MT"/>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C7C9F"/>
          </a:solidFill>
        </a:fill>
      </a:tcStyle>
    </a:lastRow>
    <a:firstRow>
      <a:tcTxStyle b="on" i="on">
        <a:font>
          <a:latin typeface="News Gothic MT"/>
          <a:ea typeface="News Gothic MT"/>
          <a:cs typeface="News Gothic MT"/>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C7C9F"/>
          </a:solidFill>
        </a:fill>
      </a:tcStyle>
    </a:firstRow>
  </a:tblStyle>
  <a:tblStyle styleId="{C7B018BB-80A7-4F77-B60F-C8B233D01FF8}" styleName="">
    <a:tblBg/>
    <a:wholeTbl>
      <a:tcTxStyle b="on" i="on">
        <a:font>
          <a:latin typeface="News Gothic MT"/>
          <a:ea typeface="News Gothic MT"/>
          <a:cs typeface="News Gothic MT"/>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4D5CB"/>
          </a:solidFill>
        </a:fill>
      </a:tcStyle>
    </a:wholeTbl>
    <a:band2H>
      <a:tcTxStyle/>
      <a:tcStyle>
        <a:tcBdr/>
        <a:fill>
          <a:solidFill>
            <a:srgbClr val="FAEBE7"/>
          </a:solidFill>
        </a:fill>
      </a:tcStyle>
    </a:band2H>
    <a:firstCol>
      <a:tcTxStyle b="on" i="on">
        <a:font>
          <a:latin typeface="News Gothic MT"/>
          <a:ea typeface="News Gothic MT"/>
          <a:cs typeface="News Gothic MT"/>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2751D"/>
          </a:solidFill>
        </a:fill>
      </a:tcStyle>
    </a:firstCol>
    <a:lastRow>
      <a:tcTxStyle b="on" i="on">
        <a:font>
          <a:latin typeface="News Gothic MT"/>
          <a:ea typeface="News Gothic MT"/>
          <a:cs typeface="News Gothic MT"/>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2751D"/>
          </a:solidFill>
        </a:fill>
      </a:tcStyle>
    </a:lastRow>
    <a:firstRow>
      <a:tcTxStyle b="on" i="on">
        <a:font>
          <a:latin typeface="News Gothic MT"/>
          <a:ea typeface="News Gothic MT"/>
          <a:cs typeface="News Gothic MT"/>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2751D"/>
          </a:solidFill>
        </a:fill>
      </a:tcStyle>
    </a:firstRow>
  </a:tblStyle>
  <a:tblStyle styleId="{EEE7283C-3CF3-47DC-8721-378D4A62B228}" styleName="">
    <a:tblBg/>
    <a:wholeTbl>
      <a:tcTxStyle b="on" i="on">
        <a:font>
          <a:latin typeface="News Gothic MT"/>
          <a:ea typeface="News Gothic MT"/>
          <a:cs typeface="News Gothic MT"/>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8CACA"/>
          </a:solidFill>
        </a:fill>
      </a:tcStyle>
    </a:wholeTbl>
    <a:band2H>
      <a:tcTxStyle/>
      <a:tcStyle>
        <a:tcBdr/>
        <a:fill>
          <a:solidFill>
            <a:srgbClr val="F4E6E6"/>
          </a:solidFill>
        </a:fill>
      </a:tcStyle>
    </a:band2H>
    <a:firstCol>
      <a:tcTxStyle b="on" i="on">
        <a:font>
          <a:latin typeface="News Gothic MT"/>
          <a:ea typeface="News Gothic MT"/>
          <a:cs typeface="News Gothic MT"/>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00000"/>
          </a:solidFill>
        </a:fill>
      </a:tcStyle>
    </a:firstCol>
    <a:lastRow>
      <a:tcTxStyle b="on" i="on">
        <a:font>
          <a:latin typeface="News Gothic MT"/>
          <a:ea typeface="News Gothic MT"/>
          <a:cs typeface="News Gothic MT"/>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00000"/>
          </a:solidFill>
        </a:fill>
      </a:tcStyle>
    </a:lastRow>
    <a:firstRow>
      <a:tcTxStyle b="on" i="on">
        <a:font>
          <a:latin typeface="News Gothic MT"/>
          <a:ea typeface="News Gothic MT"/>
          <a:cs typeface="News Gothic MT"/>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00000"/>
          </a:solidFill>
        </a:fill>
      </a:tcStyle>
    </a:firstRow>
  </a:tblStyle>
  <a:tblStyle styleId="{CF821DB8-F4EB-4A41-A1BA-3FCAFE7338EE}" styleName="">
    <a:tblBg/>
    <a:wholeTbl>
      <a:tcTxStyle b="on" i="on">
        <a:font>
          <a:latin typeface="News Gothic MT"/>
          <a:ea typeface="News Gothic MT"/>
          <a:cs typeface="News Gothic M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News Gothic MT"/>
          <a:ea typeface="News Gothic MT"/>
          <a:cs typeface="News Gothic M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2C7C9F"/>
          </a:solidFill>
        </a:fill>
      </a:tcStyle>
    </a:firstCol>
    <a:lastRow>
      <a:tcTxStyle b="on" i="on">
        <a:font>
          <a:latin typeface="News Gothic MT"/>
          <a:ea typeface="News Gothic MT"/>
          <a:cs typeface="News Gothic MT"/>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News Gothic MT"/>
          <a:ea typeface="News Gothic MT"/>
          <a:cs typeface="News Gothic MT"/>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2C7C9F"/>
          </a:solidFill>
        </a:fill>
      </a:tcStyle>
    </a:firstRow>
  </a:tblStyle>
  <a:tblStyle styleId="{33BA23B1-9221-436E-865A-0063620EA4FD}" styleName="">
    <a:tblBg/>
    <a:wholeTbl>
      <a:tcTxStyle b="on" i="on">
        <a:font>
          <a:latin typeface="News Gothic MT"/>
          <a:ea typeface="News Gothic MT"/>
          <a:cs typeface="News Gothic MT"/>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News Gothic MT"/>
          <a:ea typeface="News Gothic MT"/>
          <a:cs typeface="News Gothic MT"/>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News Gothic MT"/>
          <a:ea typeface="News Gothic MT"/>
          <a:cs typeface="News Gothic MT"/>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News Gothic MT"/>
          <a:ea typeface="News Gothic MT"/>
          <a:cs typeface="News Gothic MT"/>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News Gothic MT"/>
          <a:ea typeface="News Gothic MT"/>
          <a:cs typeface="News Gothic MT"/>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News Gothic MT"/>
          <a:ea typeface="News Gothic MT"/>
          <a:cs typeface="News Gothic MT"/>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News Gothic MT"/>
          <a:ea typeface="News Gothic MT"/>
          <a:cs typeface="News Gothic MT"/>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News Gothic MT"/>
          <a:ea typeface="News Gothic MT"/>
          <a:cs typeface="News Gothic MT"/>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 name="Shape 51"/>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52" name="Shape 52"/>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255177962"/>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 name="Shape 6"/>
          <p:cNvSpPr/>
          <p:nvPr/>
        </p:nvSpPr>
        <p:spPr>
          <a:xfrm>
            <a:off x="1328166" y="1295399"/>
            <a:ext cx="6487668" cy="3152889"/>
          </a:xfrm>
          <a:prstGeom prst="rect">
            <a:avLst/>
          </a:prstGeom>
          <a:ln w="3175">
            <a:solidFill>
              <a:srgbClr val="FFFFFF"/>
            </a:solidFill>
          </a:ln>
          <a:effectLst>
            <a:outerShdw blurRad="63500" rotWithShape="0">
              <a:srgbClr val="000000">
                <a:alpha val="50000"/>
              </a:srgbClr>
            </a:outerShdw>
          </a:effectLst>
        </p:spPr>
        <p:txBody>
          <a:bodyPr lIns="0" tIns="0" rIns="0" bIns="0"/>
          <a:lstStyle/>
          <a:p>
            <a:pPr lvl="0">
              <a:spcBef>
                <a:spcPts val="2000"/>
              </a:spcBef>
              <a:defRPr sz="3200">
                <a:solidFill>
                  <a:srgbClr val="595959"/>
                </a:solidFill>
              </a:defRPr>
            </a:pPr>
            <a:endParaRPr/>
          </a:p>
        </p:txBody>
      </p:sp>
      <p:sp>
        <p:nvSpPr>
          <p:cNvPr id="7" name="Shape 7"/>
          <p:cNvSpPr>
            <a:spLocks noGrp="1"/>
          </p:cNvSpPr>
          <p:nvPr>
            <p:ph type="title"/>
          </p:nvPr>
        </p:nvSpPr>
        <p:spPr>
          <a:xfrm>
            <a:off x="1322920" y="0"/>
            <a:ext cx="6498160" cy="3248867"/>
          </a:xfrm>
          <a:prstGeom prst="rect">
            <a:avLst/>
          </a:prstGeom>
        </p:spPr>
        <p:txBody>
          <a:bodyPr/>
          <a:lstStyle>
            <a:lvl1pPr>
              <a:defRPr sz="4600"/>
            </a:lvl1pPr>
          </a:lstStyle>
          <a:p>
            <a:pPr lvl="0">
              <a:defRPr sz="1800" b="0">
                <a:solidFill>
                  <a:srgbClr val="000000"/>
                </a:solidFill>
              </a:defRPr>
            </a:pPr>
            <a:r>
              <a:rPr sz="4600" b="1">
                <a:solidFill>
                  <a:srgbClr val="2C7C9F"/>
                </a:solidFill>
              </a:rPr>
              <a:t>Click to edit Master title style</a:t>
            </a:r>
          </a:p>
        </p:txBody>
      </p:sp>
      <p:sp>
        <p:nvSpPr>
          <p:cNvPr id="8" name="Shape 8"/>
          <p:cNvSpPr>
            <a:spLocks noGrp="1"/>
          </p:cNvSpPr>
          <p:nvPr>
            <p:ph type="body" idx="1"/>
          </p:nvPr>
        </p:nvSpPr>
        <p:spPr>
          <a:xfrm>
            <a:off x="1322920" y="3299011"/>
            <a:ext cx="6498161" cy="2631142"/>
          </a:xfrm>
          <a:prstGeom prst="rect">
            <a:avLst/>
          </a:prstGeom>
        </p:spPr>
        <p:txBody>
          <a:bodyPr/>
          <a:lstStyle>
            <a:lvl1pPr marL="0" indent="0" algn="ctr">
              <a:spcBef>
                <a:spcPts val="300"/>
              </a:spcBef>
              <a:buClrTx/>
              <a:buSzTx/>
              <a:buFontTx/>
              <a:buNone/>
              <a:defRPr sz="1800">
                <a:solidFill>
                  <a:srgbClr val="888888"/>
                </a:solidFill>
              </a:defRPr>
            </a:lvl1pPr>
          </a:lstStyle>
          <a:p>
            <a:pPr lvl="0">
              <a:defRPr>
                <a:solidFill>
                  <a:srgbClr val="000000"/>
                </a:solidFill>
              </a:defRPr>
            </a:pPr>
            <a:r>
              <a:rPr>
                <a:solidFill>
                  <a:srgbClr val="888888"/>
                </a:solidFill>
              </a:rPr>
              <a:t>Click to edit Master subtitle style</a:t>
            </a:r>
          </a:p>
        </p:txBody>
      </p:sp>
      <p:sp>
        <p:nvSpPr>
          <p:cNvPr id="9" name="Shape 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40" name="Shape 40"/>
          <p:cNvSpPr>
            <a:spLocks noGrp="1"/>
          </p:cNvSpPr>
          <p:nvPr>
            <p:ph type="title"/>
          </p:nvPr>
        </p:nvSpPr>
        <p:spPr>
          <a:xfrm>
            <a:off x="533398" y="0"/>
            <a:ext cx="4079546" cy="1773923"/>
          </a:xfrm>
          <a:prstGeom prst="rect">
            <a:avLst/>
          </a:prstGeom>
        </p:spPr>
        <p:txBody>
          <a:bodyPr/>
          <a:lstStyle>
            <a:lvl1pPr>
              <a:defRPr sz="3600" b="0"/>
            </a:lvl1pPr>
          </a:lstStyle>
          <a:p>
            <a:pPr lvl="0">
              <a:defRPr sz="1800">
                <a:solidFill>
                  <a:srgbClr val="000000"/>
                </a:solidFill>
              </a:defRPr>
            </a:pPr>
            <a:r>
              <a:rPr sz="3600">
                <a:solidFill>
                  <a:srgbClr val="2C7C9F"/>
                </a:solidFill>
              </a:rPr>
              <a:t>Click to edit Master title style</a:t>
            </a:r>
          </a:p>
        </p:txBody>
      </p:sp>
      <p:sp>
        <p:nvSpPr>
          <p:cNvPr id="41" name="Shape 41"/>
          <p:cNvSpPr>
            <a:spLocks noGrp="1"/>
          </p:cNvSpPr>
          <p:nvPr>
            <p:ph type="body" idx="1"/>
          </p:nvPr>
        </p:nvSpPr>
        <p:spPr>
          <a:xfrm>
            <a:off x="533398" y="1787855"/>
            <a:ext cx="4079546" cy="5070145"/>
          </a:xfrm>
          <a:prstGeom prst="rect">
            <a:avLst/>
          </a:prstGeom>
        </p:spPr>
        <p:txBody>
          <a:bodyPr/>
          <a:lstStyle>
            <a:lvl1pPr marL="0" indent="0" algn="ctr">
              <a:spcBef>
                <a:spcPts val="600"/>
              </a:spcBef>
              <a:buClrTx/>
              <a:buSzTx/>
              <a:buFontTx/>
              <a:buNone/>
              <a:defRPr sz="1800"/>
            </a:lvl1pPr>
          </a:lstStyle>
          <a:p>
            <a:pPr lvl="0">
              <a:defRPr>
                <a:solidFill>
                  <a:srgbClr val="000000"/>
                </a:solidFill>
              </a:defRPr>
            </a:pPr>
            <a:r>
              <a:rPr>
                <a:solidFill>
                  <a:srgbClr val="595959"/>
                </a:solidFill>
              </a:rPr>
              <a:t>Click to edit Master text styles</a:t>
            </a:r>
          </a:p>
        </p:txBody>
      </p:sp>
      <p:sp>
        <p:nvSpPr>
          <p:cNvPr id="42" name="Shape 4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44" name="Shape 44"/>
          <p:cNvSpPr>
            <a:spLocks noGrp="1"/>
          </p:cNvSpPr>
          <p:nvPr>
            <p:ph type="title"/>
          </p:nvPr>
        </p:nvSpPr>
        <p:spPr>
          <a:prstGeom prst="rect">
            <a:avLst/>
          </a:prstGeom>
        </p:spPr>
        <p:txBody>
          <a:bodyPr/>
          <a:lstStyle/>
          <a:p>
            <a:pPr lvl="0">
              <a:defRPr sz="1800" b="0">
                <a:solidFill>
                  <a:srgbClr val="000000"/>
                </a:solidFill>
              </a:defRPr>
            </a:pPr>
            <a:r>
              <a:rPr sz="4000" b="1">
                <a:solidFill>
                  <a:srgbClr val="2C7C9F"/>
                </a:solidFill>
              </a:rPr>
              <a:t>Click to edit Master title style</a:t>
            </a:r>
          </a:p>
        </p:txBody>
      </p:sp>
      <p:sp>
        <p:nvSpPr>
          <p:cNvPr id="45" name="Shape 45"/>
          <p:cNvSpPr>
            <a:spLocks noGrp="1"/>
          </p:cNvSpPr>
          <p:nvPr>
            <p:ph type="body" idx="1"/>
          </p:nvPr>
        </p:nvSpPr>
        <p:spPr>
          <a:prstGeom prst="rect">
            <a:avLst/>
          </a:prstGeom>
        </p:spPr>
        <p:txBody>
          <a:bodyPr/>
          <a:lstStyle/>
          <a:p>
            <a:pPr lvl="0">
              <a:defRPr sz="1800">
                <a:solidFill>
                  <a:srgbClr val="000000"/>
                </a:solidFill>
              </a:defRPr>
            </a:pPr>
            <a:r>
              <a:rPr sz="2800">
                <a:solidFill>
                  <a:srgbClr val="595959"/>
                </a:solidFill>
              </a:rPr>
              <a:t>Click to edit Master text styles</a:t>
            </a:r>
          </a:p>
          <a:p>
            <a:pPr lvl="1">
              <a:defRPr sz="1800">
                <a:solidFill>
                  <a:srgbClr val="000000"/>
                </a:solidFill>
              </a:defRPr>
            </a:pPr>
            <a:r>
              <a:rPr sz="2800">
                <a:solidFill>
                  <a:srgbClr val="595959"/>
                </a:solidFill>
              </a:rPr>
              <a:t>Second level</a:t>
            </a:r>
          </a:p>
          <a:p>
            <a:pPr lvl="2">
              <a:defRPr sz="1800">
                <a:solidFill>
                  <a:srgbClr val="000000"/>
                </a:solidFill>
              </a:defRPr>
            </a:pPr>
            <a:r>
              <a:rPr sz="2800">
                <a:solidFill>
                  <a:srgbClr val="595959"/>
                </a:solidFill>
              </a:rPr>
              <a:t>Third level</a:t>
            </a:r>
          </a:p>
          <a:p>
            <a:pPr lvl="3">
              <a:defRPr sz="1800">
                <a:solidFill>
                  <a:srgbClr val="000000"/>
                </a:solidFill>
              </a:defRPr>
            </a:pPr>
            <a:r>
              <a:rPr sz="2800">
                <a:solidFill>
                  <a:srgbClr val="595959"/>
                </a:solidFill>
              </a:rPr>
              <a:t>Fourth level</a:t>
            </a:r>
          </a:p>
          <a:p>
            <a:pPr lvl="4">
              <a:defRPr sz="1800">
                <a:solidFill>
                  <a:srgbClr val="000000"/>
                </a:solidFill>
              </a:defRPr>
            </a:pPr>
            <a:r>
              <a:rPr sz="2800">
                <a:solidFill>
                  <a:srgbClr val="595959"/>
                </a:solidFill>
              </a:rPr>
              <a:t>Fifth level</a:t>
            </a:r>
          </a:p>
        </p:txBody>
      </p:sp>
      <p:sp>
        <p:nvSpPr>
          <p:cNvPr id="46" name="Shape 4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8" name="Shape 48"/>
          <p:cNvSpPr>
            <a:spLocks noGrp="1"/>
          </p:cNvSpPr>
          <p:nvPr>
            <p:ph type="title"/>
          </p:nvPr>
        </p:nvSpPr>
        <p:spPr>
          <a:xfrm>
            <a:off x="7369792" y="0"/>
            <a:ext cx="1524001" cy="5943601"/>
          </a:xfrm>
          <a:prstGeom prst="rect">
            <a:avLst/>
          </a:prstGeom>
        </p:spPr>
        <p:txBody>
          <a:bodyPr/>
          <a:lstStyle/>
          <a:p>
            <a:pPr lvl="0">
              <a:defRPr sz="1800" b="0">
                <a:solidFill>
                  <a:srgbClr val="000000"/>
                </a:solidFill>
              </a:defRPr>
            </a:pPr>
            <a:r>
              <a:rPr sz="4000" b="1">
                <a:solidFill>
                  <a:srgbClr val="2C7C9F"/>
                </a:solidFill>
              </a:rPr>
              <a:t>Click to edit Master title style</a:t>
            </a:r>
          </a:p>
        </p:txBody>
      </p:sp>
      <p:sp>
        <p:nvSpPr>
          <p:cNvPr id="49" name="Shape 49"/>
          <p:cNvSpPr>
            <a:spLocks noGrp="1"/>
          </p:cNvSpPr>
          <p:nvPr>
            <p:ph type="body" idx="1"/>
          </p:nvPr>
        </p:nvSpPr>
        <p:spPr>
          <a:xfrm>
            <a:off x="549273" y="368300"/>
            <a:ext cx="6689727" cy="6489700"/>
          </a:xfrm>
          <a:prstGeom prst="rect">
            <a:avLst/>
          </a:prstGeom>
        </p:spPr>
        <p:txBody>
          <a:bodyPr/>
          <a:lstStyle/>
          <a:p>
            <a:pPr lvl="0">
              <a:defRPr sz="1800">
                <a:solidFill>
                  <a:srgbClr val="000000"/>
                </a:solidFill>
              </a:defRPr>
            </a:pPr>
            <a:r>
              <a:rPr sz="2800">
                <a:solidFill>
                  <a:srgbClr val="595959"/>
                </a:solidFill>
              </a:rPr>
              <a:t>Click to edit Master text styles</a:t>
            </a:r>
          </a:p>
          <a:p>
            <a:pPr lvl="1">
              <a:defRPr sz="1800">
                <a:solidFill>
                  <a:srgbClr val="000000"/>
                </a:solidFill>
              </a:defRPr>
            </a:pPr>
            <a:r>
              <a:rPr sz="2800">
                <a:solidFill>
                  <a:srgbClr val="595959"/>
                </a:solidFill>
              </a:rPr>
              <a:t>Second level</a:t>
            </a:r>
          </a:p>
          <a:p>
            <a:pPr lvl="2">
              <a:defRPr sz="1800">
                <a:solidFill>
                  <a:srgbClr val="000000"/>
                </a:solidFill>
              </a:defRPr>
            </a:pPr>
            <a:r>
              <a:rPr sz="2800">
                <a:solidFill>
                  <a:srgbClr val="595959"/>
                </a:solidFill>
              </a:rPr>
              <a:t>Third level</a:t>
            </a:r>
          </a:p>
          <a:p>
            <a:pPr lvl="3">
              <a:defRPr sz="1800">
                <a:solidFill>
                  <a:srgbClr val="000000"/>
                </a:solidFill>
              </a:defRPr>
            </a:pPr>
            <a:r>
              <a:rPr sz="2800">
                <a:solidFill>
                  <a:srgbClr val="595959"/>
                </a:solidFill>
              </a:rPr>
              <a:t>Fourth level</a:t>
            </a:r>
          </a:p>
          <a:p>
            <a:pPr lvl="4">
              <a:defRPr sz="1800">
                <a:solidFill>
                  <a:srgbClr val="000000"/>
                </a:solidFill>
              </a:defRPr>
            </a:pPr>
            <a:r>
              <a:rPr sz="2800">
                <a:solidFill>
                  <a:srgbClr val="595959"/>
                </a:solidFill>
              </a:rPr>
              <a:t>Fifth level</a:t>
            </a:r>
          </a:p>
        </p:txBody>
      </p:sp>
      <p:sp>
        <p:nvSpPr>
          <p:cNvPr id="50" name="Shape 5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lvl1pPr rtl="1">
              <a:defRPr/>
            </a:lvl1pPr>
          </a:lstStyle>
          <a:p>
            <a:pPr lvl="0">
              <a:defRPr sz="1800" b="0">
                <a:solidFill>
                  <a:srgbClr val="000000"/>
                </a:solidFill>
              </a:defRPr>
            </a:pPr>
            <a:r>
              <a:rPr sz="4000" b="1" dirty="0">
                <a:solidFill>
                  <a:srgbClr val="2C7C9F"/>
                </a:solidFill>
              </a:rPr>
              <a:t>Click to edit Master title style</a:t>
            </a:r>
          </a:p>
        </p:txBody>
      </p:sp>
      <p:sp>
        <p:nvSpPr>
          <p:cNvPr id="12" name="Shape 12"/>
          <p:cNvSpPr>
            <a:spLocks noGrp="1"/>
          </p:cNvSpPr>
          <p:nvPr>
            <p:ph type="body" idx="1"/>
          </p:nvPr>
        </p:nvSpPr>
        <p:spPr>
          <a:prstGeom prst="rect">
            <a:avLst/>
          </a:prstGeom>
        </p:spPr>
        <p:txBody>
          <a:bodyPr/>
          <a:lstStyle>
            <a:lvl1pPr rtl="1">
              <a:defRPr/>
            </a:lvl1pPr>
            <a:lvl2pPr rtl="1">
              <a:defRPr sz="2400"/>
            </a:lvl2pPr>
            <a:lvl3pPr rtl="1">
              <a:defRPr sz="2400"/>
            </a:lvl3pPr>
            <a:lvl4pPr rtl="1">
              <a:defRPr sz="2400"/>
            </a:lvl4pPr>
            <a:lvl5pPr rtl="1">
              <a:defRPr sz="2400"/>
            </a:lvl5pPr>
          </a:lstStyle>
          <a:p>
            <a:pPr lvl="0">
              <a:defRPr sz="1800">
                <a:solidFill>
                  <a:srgbClr val="000000"/>
                </a:solidFill>
              </a:defRPr>
            </a:pPr>
            <a:r>
              <a:rPr sz="2800" dirty="0">
                <a:solidFill>
                  <a:srgbClr val="595959"/>
                </a:solidFill>
              </a:rPr>
              <a:t>Click to edit Master text styles</a:t>
            </a:r>
          </a:p>
          <a:p>
            <a:pPr lvl="1">
              <a:defRPr sz="1800">
                <a:solidFill>
                  <a:srgbClr val="000000"/>
                </a:solidFill>
              </a:defRPr>
            </a:pPr>
            <a:r>
              <a:rPr sz="2800" dirty="0">
                <a:solidFill>
                  <a:srgbClr val="595959"/>
                </a:solidFill>
              </a:rPr>
              <a:t>Second level</a:t>
            </a:r>
          </a:p>
          <a:p>
            <a:pPr lvl="2">
              <a:defRPr sz="1800">
                <a:solidFill>
                  <a:srgbClr val="000000"/>
                </a:solidFill>
              </a:defRPr>
            </a:pPr>
            <a:r>
              <a:rPr sz="2800" dirty="0">
                <a:solidFill>
                  <a:srgbClr val="595959"/>
                </a:solidFill>
              </a:rPr>
              <a:t>Third level</a:t>
            </a:r>
          </a:p>
          <a:p>
            <a:pPr lvl="3">
              <a:defRPr sz="1800">
                <a:solidFill>
                  <a:srgbClr val="000000"/>
                </a:solidFill>
              </a:defRPr>
            </a:pPr>
            <a:r>
              <a:rPr sz="2800" dirty="0">
                <a:solidFill>
                  <a:srgbClr val="595959"/>
                </a:solidFill>
              </a:rPr>
              <a:t>Fourth level</a:t>
            </a:r>
          </a:p>
          <a:p>
            <a:pPr lvl="4">
              <a:defRPr sz="1800">
                <a:solidFill>
                  <a:srgbClr val="000000"/>
                </a:solidFill>
              </a:defRPr>
            </a:pPr>
            <a:r>
              <a:rPr sz="2800" dirty="0">
                <a:solidFill>
                  <a:srgbClr val="595959"/>
                </a:solidFill>
              </a:rPr>
              <a:t>Fifth level</a:t>
            </a:r>
          </a:p>
        </p:txBody>
      </p:sp>
      <p:sp>
        <p:nvSpPr>
          <p:cNvPr id="13" name="Shape 1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Slide with Picture">
    <p:spTree>
      <p:nvGrpSpPr>
        <p:cNvPr id="1" name=""/>
        <p:cNvGrpSpPr/>
        <p:nvPr/>
      </p:nvGrpSpPr>
      <p:grpSpPr>
        <a:xfrm>
          <a:off x="0" y="0"/>
          <a:ext cx="0" cy="0"/>
          <a:chOff x="0" y="0"/>
          <a:chExt cx="0" cy="0"/>
        </a:xfrm>
      </p:grpSpPr>
      <p:sp>
        <p:nvSpPr>
          <p:cNvPr id="15" name="Shape 15"/>
          <p:cNvSpPr>
            <a:spLocks noGrp="1"/>
          </p:cNvSpPr>
          <p:nvPr>
            <p:ph type="title"/>
          </p:nvPr>
        </p:nvSpPr>
        <p:spPr>
          <a:xfrm>
            <a:off x="363538" y="3352801"/>
            <a:ext cx="8416926" cy="1470026"/>
          </a:xfrm>
          <a:prstGeom prst="rect">
            <a:avLst/>
          </a:prstGeom>
        </p:spPr>
        <p:txBody>
          <a:bodyPr/>
          <a:lstStyle/>
          <a:p>
            <a:pPr lvl="0">
              <a:defRPr sz="1800" b="0">
                <a:solidFill>
                  <a:srgbClr val="000000"/>
                </a:solidFill>
              </a:defRPr>
            </a:pPr>
            <a:r>
              <a:rPr sz="4000" b="1">
                <a:solidFill>
                  <a:srgbClr val="2C7C9F"/>
                </a:solidFill>
              </a:rPr>
              <a:t>Click to edit Master title style</a:t>
            </a:r>
          </a:p>
        </p:txBody>
      </p:sp>
      <p:sp>
        <p:nvSpPr>
          <p:cNvPr id="16" name="Shape 16"/>
          <p:cNvSpPr>
            <a:spLocks noGrp="1"/>
          </p:cNvSpPr>
          <p:nvPr>
            <p:ph type="body" idx="1"/>
          </p:nvPr>
        </p:nvSpPr>
        <p:spPr>
          <a:xfrm>
            <a:off x="363538" y="4771028"/>
            <a:ext cx="8416926" cy="972672"/>
          </a:xfrm>
          <a:prstGeom prst="rect">
            <a:avLst/>
          </a:prstGeom>
        </p:spPr>
        <p:txBody>
          <a:bodyPr/>
          <a:lstStyle>
            <a:lvl1pPr marL="0" indent="0" algn="ctr">
              <a:spcBef>
                <a:spcPts val="300"/>
              </a:spcBef>
              <a:buClrTx/>
              <a:buSzTx/>
              <a:buFontTx/>
              <a:buNone/>
              <a:defRPr sz="1800">
                <a:solidFill>
                  <a:srgbClr val="888888"/>
                </a:solidFill>
              </a:defRPr>
            </a:lvl1pPr>
          </a:lstStyle>
          <a:p>
            <a:pPr lvl="0">
              <a:defRPr>
                <a:solidFill>
                  <a:srgbClr val="000000"/>
                </a:solidFill>
              </a:defRPr>
            </a:pPr>
            <a:r>
              <a:rPr>
                <a:solidFill>
                  <a:srgbClr val="888888"/>
                </a:solidFill>
              </a:rPr>
              <a:t>Click to edit Master subtitle style</a:t>
            </a:r>
          </a:p>
        </p:txBody>
      </p:sp>
      <p:sp>
        <p:nvSpPr>
          <p:cNvPr id="17" name="Shape 1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9" name="Shape 19"/>
          <p:cNvSpPr>
            <a:spLocks noGrp="1"/>
          </p:cNvSpPr>
          <p:nvPr>
            <p:ph type="title"/>
          </p:nvPr>
        </p:nvSpPr>
        <p:spPr>
          <a:xfrm>
            <a:off x="549275" y="2403144"/>
            <a:ext cx="8056564" cy="1362076"/>
          </a:xfrm>
          <a:prstGeom prst="rect">
            <a:avLst/>
          </a:prstGeom>
        </p:spPr>
        <p:txBody>
          <a:bodyPr/>
          <a:lstStyle>
            <a:lvl1pPr>
              <a:defRPr sz="4600" b="0"/>
            </a:lvl1pPr>
          </a:lstStyle>
          <a:p>
            <a:pPr lvl="0">
              <a:defRPr sz="1800">
                <a:solidFill>
                  <a:srgbClr val="000000"/>
                </a:solidFill>
              </a:defRPr>
            </a:pPr>
            <a:r>
              <a:rPr sz="4600">
                <a:solidFill>
                  <a:srgbClr val="2C7C9F"/>
                </a:solidFill>
              </a:rPr>
              <a:t>Click to edit Master title style</a:t>
            </a:r>
          </a:p>
        </p:txBody>
      </p:sp>
      <p:sp>
        <p:nvSpPr>
          <p:cNvPr id="20" name="Shape 20"/>
          <p:cNvSpPr>
            <a:spLocks noGrp="1"/>
          </p:cNvSpPr>
          <p:nvPr>
            <p:ph type="body" idx="1"/>
          </p:nvPr>
        </p:nvSpPr>
        <p:spPr>
          <a:xfrm>
            <a:off x="549275" y="3736004"/>
            <a:ext cx="8056564" cy="1500188"/>
          </a:xfrm>
          <a:prstGeom prst="rect">
            <a:avLst/>
          </a:prstGeom>
        </p:spPr>
        <p:txBody>
          <a:bodyPr/>
          <a:lstStyle>
            <a:lvl1pPr marL="0" indent="0" algn="ctr">
              <a:spcBef>
                <a:spcPts val="300"/>
              </a:spcBef>
              <a:buClrTx/>
              <a:buSzTx/>
              <a:buFontTx/>
              <a:buNone/>
              <a:defRPr sz="1800">
                <a:solidFill>
                  <a:srgbClr val="888888"/>
                </a:solidFill>
              </a:defRPr>
            </a:lvl1pPr>
          </a:lstStyle>
          <a:p>
            <a:pPr lvl="0">
              <a:defRPr>
                <a:solidFill>
                  <a:srgbClr val="000000"/>
                </a:solidFill>
              </a:defRPr>
            </a:pPr>
            <a:r>
              <a:rPr>
                <a:solidFill>
                  <a:srgbClr val="888888"/>
                </a:solidFill>
              </a:rPr>
              <a:t>Click to edit Master text styles</a:t>
            </a:r>
          </a:p>
        </p:txBody>
      </p:sp>
      <p:sp>
        <p:nvSpPr>
          <p:cNvPr id="21" name="Shape 2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23" name="Shape 23"/>
          <p:cNvSpPr>
            <a:spLocks noGrp="1"/>
          </p:cNvSpPr>
          <p:nvPr>
            <p:ph type="title"/>
          </p:nvPr>
        </p:nvSpPr>
        <p:spPr>
          <a:xfrm>
            <a:off x="549275" y="0"/>
            <a:ext cx="8042276" cy="1444532"/>
          </a:xfrm>
          <a:prstGeom prst="rect">
            <a:avLst/>
          </a:prstGeom>
        </p:spPr>
        <p:txBody>
          <a:bodyPr/>
          <a:lstStyle/>
          <a:p>
            <a:pPr lvl="0">
              <a:defRPr sz="1800" b="0">
                <a:solidFill>
                  <a:srgbClr val="000000"/>
                </a:solidFill>
              </a:defRPr>
            </a:pPr>
            <a:r>
              <a:rPr sz="4000" b="1">
                <a:solidFill>
                  <a:srgbClr val="2C7C9F"/>
                </a:solidFill>
              </a:rPr>
              <a:t>Click to edit Master title style</a:t>
            </a:r>
          </a:p>
        </p:txBody>
      </p:sp>
      <p:sp>
        <p:nvSpPr>
          <p:cNvPr id="24" name="Shape 24"/>
          <p:cNvSpPr>
            <a:spLocks noGrp="1"/>
          </p:cNvSpPr>
          <p:nvPr>
            <p:ph type="body" idx="1"/>
          </p:nvPr>
        </p:nvSpPr>
        <p:spPr>
          <a:xfrm>
            <a:off x="549275" y="1600200"/>
            <a:ext cx="3840480" cy="5257801"/>
          </a:xfrm>
          <a:prstGeom prst="rect">
            <a:avLst/>
          </a:prstGeom>
        </p:spPr>
        <p:txBody>
          <a:bodyPr/>
          <a:lstStyle>
            <a:lvl1pPr>
              <a:spcBef>
                <a:spcPts val="1600"/>
              </a:spcBef>
              <a:defRPr sz="2000"/>
            </a:lvl1pPr>
            <a:lvl2pPr marL="723194" indent="-373944">
              <a:spcBef>
                <a:spcPts val="1600"/>
              </a:spcBef>
              <a:defRPr sz="2000"/>
            </a:lvl2pPr>
            <a:lvl3pPr marL="999772" indent="-313972">
              <a:spcBef>
                <a:spcPts val="1600"/>
              </a:spcBef>
              <a:defRPr sz="2000"/>
            </a:lvl3pPr>
            <a:lvl4pPr marL="1296458" indent="-328083">
              <a:spcBef>
                <a:spcPts val="1600"/>
              </a:spcBef>
              <a:defRPr sz="2000"/>
            </a:lvl4pPr>
            <a:lvl5pPr marL="1577622" indent="-313972">
              <a:spcBef>
                <a:spcPts val="1600"/>
              </a:spcBef>
              <a:defRPr sz="2000"/>
            </a:lvl5pPr>
          </a:lstStyle>
          <a:p>
            <a:pPr lvl="0">
              <a:defRPr sz="1800">
                <a:solidFill>
                  <a:srgbClr val="000000"/>
                </a:solidFill>
              </a:defRPr>
            </a:pPr>
            <a:r>
              <a:rPr sz="2000">
                <a:solidFill>
                  <a:srgbClr val="595959"/>
                </a:solidFill>
              </a:rPr>
              <a:t>Click to edit Master text styles</a:t>
            </a:r>
          </a:p>
          <a:p>
            <a:pPr lvl="1">
              <a:defRPr sz="1800">
                <a:solidFill>
                  <a:srgbClr val="000000"/>
                </a:solidFill>
              </a:defRPr>
            </a:pPr>
            <a:r>
              <a:rPr sz="2000">
                <a:solidFill>
                  <a:srgbClr val="595959"/>
                </a:solidFill>
              </a:rPr>
              <a:t>Second level</a:t>
            </a:r>
          </a:p>
          <a:p>
            <a:pPr lvl="2">
              <a:defRPr sz="1800">
                <a:solidFill>
                  <a:srgbClr val="000000"/>
                </a:solidFill>
              </a:defRPr>
            </a:pPr>
            <a:r>
              <a:rPr sz="2000">
                <a:solidFill>
                  <a:srgbClr val="595959"/>
                </a:solidFill>
              </a:rPr>
              <a:t>Third level</a:t>
            </a:r>
          </a:p>
          <a:p>
            <a:pPr lvl="3">
              <a:defRPr sz="1800">
                <a:solidFill>
                  <a:srgbClr val="000000"/>
                </a:solidFill>
              </a:defRPr>
            </a:pPr>
            <a:r>
              <a:rPr sz="2000">
                <a:solidFill>
                  <a:srgbClr val="595959"/>
                </a:solidFill>
              </a:rPr>
              <a:t>Fourth level</a:t>
            </a:r>
          </a:p>
          <a:p>
            <a:pPr lvl="4">
              <a:defRPr sz="1800">
                <a:solidFill>
                  <a:srgbClr val="000000"/>
                </a:solidFill>
              </a:defRPr>
            </a:pPr>
            <a:r>
              <a:rPr sz="2000">
                <a:solidFill>
                  <a:srgbClr val="595959"/>
                </a:solidFill>
              </a:rPr>
              <a:t>Fifth level</a:t>
            </a:r>
          </a:p>
        </p:txBody>
      </p:sp>
      <p:sp>
        <p:nvSpPr>
          <p:cNvPr id="25" name="Shape 2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7" name="Shape 27"/>
          <p:cNvSpPr>
            <a:spLocks noGrp="1"/>
          </p:cNvSpPr>
          <p:nvPr>
            <p:ph type="title"/>
          </p:nvPr>
        </p:nvSpPr>
        <p:spPr>
          <a:xfrm>
            <a:off x="549273" y="0"/>
            <a:ext cx="8042277" cy="1444532"/>
          </a:xfrm>
          <a:prstGeom prst="rect">
            <a:avLst/>
          </a:prstGeom>
        </p:spPr>
        <p:txBody>
          <a:bodyPr/>
          <a:lstStyle/>
          <a:p>
            <a:pPr lvl="0">
              <a:defRPr sz="1800" b="0">
                <a:solidFill>
                  <a:srgbClr val="000000"/>
                </a:solidFill>
              </a:defRPr>
            </a:pPr>
            <a:r>
              <a:rPr sz="4000" b="1">
                <a:solidFill>
                  <a:srgbClr val="2C7C9F"/>
                </a:solidFill>
              </a:rPr>
              <a:t>Click to edit Master title style</a:t>
            </a:r>
          </a:p>
        </p:txBody>
      </p:sp>
      <p:sp>
        <p:nvSpPr>
          <p:cNvPr id="28" name="Shape 28"/>
          <p:cNvSpPr>
            <a:spLocks noGrp="1"/>
          </p:cNvSpPr>
          <p:nvPr>
            <p:ph type="body" idx="1"/>
          </p:nvPr>
        </p:nvSpPr>
        <p:spPr>
          <a:xfrm>
            <a:off x="549273" y="1444531"/>
            <a:ext cx="3840481" cy="759581"/>
          </a:xfrm>
          <a:prstGeom prst="rect">
            <a:avLst/>
          </a:prstGeom>
        </p:spPr>
        <p:txBody>
          <a:bodyPr anchor="b">
            <a:noAutofit/>
          </a:bodyPr>
          <a:lstStyle>
            <a:lvl1pPr marL="0" indent="0" algn="ctr">
              <a:spcBef>
                <a:spcPts val="0"/>
              </a:spcBef>
              <a:buClrTx/>
              <a:buSzTx/>
              <a:buFontTx/>
              <a:buNone/>
              <a:defRPr sz="2400">
                <a:solidFill>
                  <a:srgbClr val="6FB7D7"/>
                </a:solidFill>
              </a:defRPr>
            </a:lvl1pPr>
          </a:lstStyle>
          <a:p>
            <a:pPr lvl="0">
              <a:defRPr sz="1800">
                <a:solidFill>
                  <a:srgbClr val="000000"/>
                </a:solidFill>
              </a:defRPr>
            </a:pPr>
            <a:r>
              <a:rPr sz="2400">
                <a:solidFill>
                  <a:srgbClr val="6FB7D7"/>
                </a:solidFill>
              </a:rPr>
              <a:t>Click to edit Master text styles</a:t>
            </a:r>
          </a:p>
        </p:txBody>
      </p:sp>
      <p:sp>
        <p:nvSpPr>
          <p:cNvPr id="29" name="Shape 2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31" name="Shape 31"/>
          <p:cNvSpPr>
            <a:spLocks noGrp="1"/>
          </p:cNvSpPr>
          <p:nvPr>
            <p:ph type="title"/>
          </p:nvPr>
        </p:nvSpPr>
        <p:spPr>
          <a:prstGeom prst="rect">
            <a:avLst/>
          </a:prstGeom>
        </p:spPr>
        <p:txBody>
          <a:bodyPr/>
          <a:lstStyle/>
          <a:p>
            <a:pPr lvl="0">
              <a:defRPr sz="1800" b="0">
                <a:solidFill>
                  <a:srgbClr val="000000"/>
                </a:solidFill>
              </a:defRPr>
            </a:pPr>
            <a:r>
              <a:rPr sz="4000" b="1">
                <a:solidFill>
                  <a:srgbClr val="2C7C9F"/>
                </a:solidFill>
              </a:rPr>
              <a:t>Click to edit Master title style</a:t>
            </a:r>
          </a:p>
        </p:txBody>
      </p:sp>
      <p:sp>
        <p:nvSpPr>
          <p:cNvPr id="32" name="Shape 3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34" name="Shape 3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6" name="Shape 36"/>
          <p:cNvSpPr>
            <a:spLocks noGrp="1"/>
          </p:cNvSpPr>
          <p:nvPr>
            <p:ph type="title"/>
          </p:nvPr>
        </p:nvSpPr>
        <p:spPr>
          <a:xfrm>
            <a:off x="533398" y="0"/>
            <a:ext cx="3840481" cy="1773923"/>
          </a:xfrm>
          <a:prstGeom prst="rect">
            <a:avLst/>
          </a:prstGeom>
        </p:spPr>
        <p:txBody>
          <a:bodyPr/>
          <a:lstStyle>
            <a:lvl1pPr>
              <a:defRPr sz="3600" b="0"/>
            </a:lvl1pPr>
          </a:lstStyle>
          <a:p>
            <a:pPr lvl="0">
              <a:defRPr sz="1800">
                <a:solidFill>
                  <a:srgbClr val="000000"/>
                </a:solidFill>
              </a:defRPr>
            </a:pPr>
            <a:r>
              <a:rPr sz="3600">
                <a:solidFill>
                  <a:srgbClr val="2C7C9F"/>
                </a:solidFill>
              </a:rPr>
              <a:t>Click to edit Master title style</a:t>
            </a:r>
          </a:p>
        </p:txBody>
      </p:sp>
      <p:sp>
        <p:nvSpPr>
          <p:cNvPr id="37" name="Shape 37"/>
          <p:cNvSpPr>
            <a:spLocks noGrp="1"/>
          </p:cNvSpPr>
          <p:nvPr>
            <p:ph type="body" idx="1"/>
          </p:nvPr>
        </p:nvSpPr>
        <p:spPr>
          <a:xfrm>
            <a:off x="4742824" y="368300"/>
            <a:ext cx="3840480" cy="6489700"/>
          </a:xfrm>
          <a:prstGeom prst="rect">
            <a:avLst/>
          </a:prstGeom>
        </p:spPr>
        <p:txBody>
          <a:bodyPr/>
          <a:lstStyle>
            <a:lvl1pPr>
              <a:defRPr sz="2200"/>
            </a:lvl1pPr>
            <a:lvl2pPr marL="719455" indent="-370205">
              <a:defRPr sz="2200"/>
            </a:lvl2pPr>
            <a:lvl3pPr marL="1031169" indent="-345369">
              <a:defRPr sz="2200"/>
            </a:lvl3pPr>
            <a:lvl4pPr marL="1329266" indent="-360891">
              <a:defRPr sz="2200"/>
            </a:lvl4pPr>
            <a:lvl5pPr marL="1609019" indent="-345369">
              <a:defRPr sz="2200"/>
            </a:lvl5pPr>
          </a:lstStyle>
          <a:p>
            <a:pPr lvl="0">
              <a:defRPr sz="1800">
                <a:solidFill>
                  <a:srgbClr val="000000"/>
                </a:solidFill>
              </a:defRPr>
            </a:pPr>
            <a:r>
              <a:rPr sz="2200">
                <a:solidFill>
                  <a:srgbClr val="595959"/>
                </a:solidFill>
              </a:rPr>
              <a:t>Click to edit Master text styles</a:t>
            </a:r>
          </a:p>
          <a:p>
            <a:pPr lvl="1">
              <a:defRPr sz="1800">
                <a:solidFill>
                  <a:srgbClr val="000000"/>
                </a:solidFill>
              </a:defRPr>
            </a:pPr>
            <a:r>
              <a:rPr sz="2200">
                <a:solidFill>
                  <a:srgbClr val="595959"/>
                </a:solidFill>
              </a:rPr>
              <a:t>Second level</a:t>
            </a:r>
          </a:p>
          <a:p>
            <a:pPr lvl="2">
              <a:defRPr sz="1800">
                <a:solidFill>
                  <a:srgbClr val="000000"/>
                </a:solidFill>
              </a:defRPr>
            </a:pPr>
            <a:r>
              <a:rPr sz="2200">
                <a:solidFill>
                  <a:srgbClr val="595959"/>
                </a:solidFill>
              </a:rPr>
              <a:t>Third level</a:t>
            </a:r>
          </a:p>
          <a:p>
            <a:pPr lvl="3">
              <a:defRPr sz="1800">
                <a:solidFill>
                  <a:srgbClr val="000000"/>
                </a:solidFill>
              </a:defRPr>
            </a:pPr>
            <a:r>
              <a:rPr sz="2200">
                <a:solidFill>
                  <a:srgbClr val="595959"/>
                </a:solidFill>
              </a:rPr>
              <a:t>Fourth level</a:t>
            </a:r>
          </a:p>
          <a:p>
            <a:pPr lvl="4">
              <a:defRPr sz="1800">
                <a:solidFill>
                  <a:srgbClr val="000000"/>
                </a:solidFill>
              </a:defRPr>
            </a:pPr>
            <a:r>
              <a:rPr sz="2200">
                <a:solidFill>
                  <a:srgbClr val="595959"/>
                </a:solidFill>
              </a:rPr>
              <a:t>Fifth level</a:t>
            </a:r>
          </a:p>
        </p:txBody>
      </p:sp>
      <p:sp>
        <p:nvSpPr>
          <p:cNvPr id="38" name="Shape 3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549275" y="0"/>
            <a:ext cx="8042276" cy="101012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lstStyle/>
          <a:p>
            <a:pPr lvl="0">
              <a:defRPr sz="1800" b="0">
                <a:solidFill>
                  <a:srgbClr val="000000"/>
                </a:solidFill>
              </a:defRPr>
            </a:pPr>
            <a:r>
              <a:rPr sz="4000" b="1">
                <a:solidFill>
                  <a:srgbClr val="2C7C9F"/>
                </a:solidFill>
              </a:rPr>
              <a:t>Click to edit Master title style</a:t>
            </a:r>
          </a:p>
        </p:txBody>
      </p:sp>
      <p:sp>
        <p:nvSpPr>
          <p:cNvPr id="3" name="Shape 3"/>
          <p:cNvSpPr>
            <a:spLocks noGrp="1"/>
          </p:cNvSpPr>
          <p:nvPr>
            <p:ph type="body" idx="1"/>
          </p:nvPr>
        </p:nvSpPr>
        <p:spPr>
          <a:xfrm>
            <a:off x="549275" y="1356448"/>
            <a:ext cx="8042276" cy="5501552"/>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lvl="0">
              <a:defRPr sz="1800">
                <a:solidFill>
                  <a:srgbClr val="000000"/>
                </a:solidFill>
              </a:defRPr>
            </a:pPr>
            <a:r>
              <a:rPr sz="2800">
                <a:solidFill>
                  <a:srgbClr val="595959"/>
                </a:solidFill>
              </a:rPr>
              <a:t>Click to edit Master text styles</a:t>
            </a:r>
          </a:p>
          <a:p>
            <a:pPr lvl="1">
              <a:defRPr sz="1800">
                <a:solidFill>
                  <a:srgbClr val="000000"/>
                </a:solidFill>
              </a:defRPr>
            </a:pPr>
            <a:r>
              <a:rPr sz="2800">
                <a:solidFill>
                  <a:srgbClr val="595959"/>
                </a:solidFill>
              </a:rPr>
              <a:t>Second level</a:t>
            </a:r>
          </a:p>
          <a:p>
            <a:pPr lvl="2">
              <a:defRPr sz="1800">
                <a:solidFill>
                  <a:srgbClr val="000000"/>
                </a:solidFill>
              </a:defRPr>
            </a:pPr>
            <a:r>
              <a:rPr sz="2800">
                <a:solidFill>
                  <a:srgbClr val="595959"/>
                </a:solidFill>
              </a:rPr>
              <a:t>Third level</a:t>
            </a:r>
          </a:p>
          <a:p>
            <a:pPr lvl="3">
              <a:defRPr sz="1800">
                <a:solidFill>
                  <a:srgbClr val="000000"/>
                </a:solidFill>
              </a:defRPr>
            </a:pPr>
            <a:r>
              <a:rPr sz="2800">
                <a:solidFill>
                  <a:srgbClr val="595959"/>
                </a:solidFill>
              </a:rPr>
              <a:t>Fourth level</a:t>
            </a:r>
          </a:p>
          <a:p>
            <a:pPr lvl="4">
              <a:defRPr sz="1800">
                <a:solidFill>
                  <a:srgbClr val="000000"/>
                </a:solidFill>
              </a:defRPr>
            </a:pPr>
            <a:r>
              <a:rPr sz="2800">
                <a:solidFill>
                  <a:srgbClr val="595959"/>
                </a:solidFill>
              </a:rPr>
              <a:t>Fifth level</a:t>
            </a:r>
          </a:p>
        </p:txBody>
      </p:sp>
      <p:sp>
        <p:nvSpPr>
          <p:cNvPr id="4" name="Shape 4"/>
          <p:cNvSpPr>
            <a:spLocks noGrp="1"/>
          </p:cNvSpPr>
          <p:nvPr>
            <p:ph type="sldNum" sz="quarter" idx="2"/>
          </p:nvPr>
        </p:nvSpPr>
        <p:spPr>
          <a:xfrm>
            <a:off x="7897906" y="6139460"/>
            <a:ext cx="990601" cy="637541"/>
          </a:xfrm>
          <a:prstGeom prst="rect">
            <a:avLst/>
          </a:prstGeom>
          <a:ln w="12700">
            <a:miter lim="400000"/>
          </a:ln>
        </p:spPr>
        <p:txBody>
          <a:bodyPr lIns="45719" rIns="45719" anchor="ctr">
            <a:spAutoFit/>
          </a:bodyPr>
          <a:lstStyle>
            <a:lvl1pPr algn="r">
              <a:defRPr sz="3600">
                <a:solidFill>
                  <a:srgbClr val="FFFFFF"/>
                </a:solidFill>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lgn="ctr">
        <a:defRPr sz="4000" b="1">
          <a:solidFill>
            <a:srgbClr val="2C7C9F"/>
          </a:solidFill>
          <a:latin typeface="News Gothic MT"/>
          <a:ea typeface="News Gothic MT"/>
          <a:cs typeface="News Gothic MT"/>
          <a:sym typeface="News Gothic MT"/>
        </a:defRPr>
      </a:lvl1pPr>
      <a:lvl2pPr algn="ctr">
        <a:defRPr sz="4000" b="1">
          <a:solidFill>
            <a:srgbClr val="2C7C9F"/>
          </a:solidFill>
          <a:latin typeface="News Gothic MT"/>
          <a:ea typeface="News Gothic MT"/>
          <a:cs typeface="News Gothic MT"/>
          <a:sym typeface="News Gothic MT"/>
        </a:defRPr>
      </a:lvl2pPr>
      <a:lvl3pPr algn="ctr">
        <a:defRPr sz="4000" b="1">
          <a:solidFill>
            <a:srgbClr val="2C7C9F"/>
          </a:solidFill>
          <a:latin typeface="News Gothic MT"/>
          <a:ea typeface="News Gothic MT"/>
          <a:cs typeface="News Gothic MT"/>
          <a:sym typeface="News Gothic MT"/>
        </a:defRPr>
      </a:lvl3pPr>
      <a:lvl4pPr algn="ctr">
        <a:defRPr sz="4000" b="1">
          <a:solidFill>
            <a:srgbClr val="2C7C9F"/>
          </a:solidFill>
          <a:latin typeface="News Gothic MT"/>
          <a:ea typeface="News Gothic MT"/>
          <a:cs typeface="News Gothic MT"/>
          <a:sym typeface="News Gothic MT"/>
        </a:defRPr>
      </a:lvl4pPr>
      <a:lvl5pPr algn="ctr">
        <a:defRPr sz="4000" b="1">
          <a:solidFill>
            <a:srgbClr val="2C7C9F"/>
          </a:solidFill>
          <a:latin typeface="News Gothic MT"/>
          <a:ea typeface="News Gothic MT"/>
          <a:cs typeface="News Gothic MT"/>
          <a:sym typeface="News Gothic MT"/>
        </a:defRPr>
      </a:lvl5pPr>
      <a:lvl6pPr algn="ctr">
        <a:defRPr sz="4000" b="1">
          <a:solidFill>
            <a:srgbClr val="2C7C9F"/>
          </a:solidFill>
          <a:latin typeface="News Gothic MT"/>
          <a:ea typeface="News Gothic MT"/>
          <a:cs typeface="News Gothic MT"/>
          <a:sym typeface="News Gothic MT"/>
        </a:defRPr>
      </a:lvl6pPr>
      <a:lvl7pPr algn="ctr">
        <a:defRPr sz="4000" b="1">
          <a:solidFill>
            <a:srgbClr val="2C7C9F"/>
          </a:solidFill>
          <a:latin typeface="News Gothic MT"/>
          <a:ea typeface="News Gothic MT"/>
          <a:cs typeface="News Gothic MT"/>
          <a:sym typeface="News Gothic MT"/>
        </a:defRPr>
      </a:lvl7pPr>
      <a:lvl8pPr algn="ctr">
        <a:defRPr sz="4000" b="1">
          <a:solidFill>
            <a:srgbClr val="2C7C9F"/>
          </a:solidFill>
          <a:latin typeface="News Gothic MT"/>
          <a:ea typeface="News Gothic MT"/>
          <a:cs typeface="News Gothic MT"/>
          <a:sym typeface="News Gothic MT"/>
        </a:defRPr>
      </a:lvl8pPr>
      <a:lvl9pPr algn="ctr">
        <a:defRPr sz="4000" b="1">
          <a:solidFill>
            <a:srgbClr val="2C7C9F"/>
          </a:solidFill>
          <a:latin typeface="News Gothic MT"/>
          <a:ea typeface="News Gothic MT"/>
          <a:cs typeface="News Gothic MT"/>
          <a:sym typeface="News Gothic MT"/>
        </a:defRPr>
      </a:lvl9pPr>
    </p:titleStyle>
    <p:bodyStyle>
      <a:lvl1pPr marL="349250" indent="-349250"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1pPr>
      <a:lvl2pPr marL="741891" indent="-392641"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2pPr>
      <a:lvl3pPr marL="1081404" indent="-395604"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3pPr>
      <a:lvl4pPr marL="1427691" indent="-459316"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4pPr>
      <a:lvl5pPr marL="1703211" indent="-439561"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5pPr>
      <a:lvl6pPr marL="1985786" indent="-439561"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6pPr>
      <a:lvl7pPr marL="2274711" indent="-439561"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7pPr>
      <a:lvl8pPr marL="2555699" indent="-439561"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8pPr>
      <a:lvl9pPr marL="2846211" indent="-439561" algn="r">
        <a:spcBef>
          <a:spcPts val="2000"/>
        </a:spcBef>
        <a:buClr>
          <a:srgbClr val="6FB7D7"/>
        </a:buClr>
        <a:buSzPct val="110000"/>
        <a:buFont typeface="Helvetica"/>
        <a:buChar char="●"/>
        <a:defRPr sz="2800">
          <a:solidFill>
            <a:srgbClr val="595959"/>
          </a:solidFill>
          <a:latin typeface="News Gothic MT"/>
          <a:ea typeface="News Gothic MT"/>
          <a:cs typeface="News Gothic MT"/>
          <a:sym typeface="News Gothic MT"/>
        </a:defRPr>
      </a:lvl9pPr>
    </p:bodyStyle>
    <p:otherStyle>
      <a:lvl1pPr algn="r">
        <a:defRPr sz="3600">
          <a:solidFill>
            <a:schemeClr val="tx1"/>
          </a:solidFill>
          <a:latin typeface="+mn-lt"/>
          <a:ea typeface="+mn-ea"/>
          <a:cs typeface="+mn-cs"/>
          <a:sym typeface="News Gothic MT"/>
        </a:defRPr>
      </a:lvl1pPr>
      <a:lvl2pPr indent="457200" algn="r">
        <a:defRPr sz="3600">
          <a:solidFill>
            <a:schemeClr val="tx1"/>
          </a:solidFill>
          <a:latin typeface="+mn-lt"/>
          <a:ea typeface="+mn-ea"/>
          <a:cs typeface="+mn-cs"/>
          <a:sym typeface="News Gothic MT"/>
        </a:defRPr>
      </a:lvl2pPr>
      <a:lvl3pPr indent="914400" algn="r">
        <a:defRPr sz="3600">
          <a:solidFill>
            <a:schemeClr val="tx1"/>
          </a:solidFill>
          <a:latin typeface="+mn-lt"/>
          <a:ea typeface="+mn-ea"/>
          <a:cs typeface="+mn-cs"/>
          <a:sym typeface="News Gothic MT"/>
        </a:defRPr>
      </a:lvl3pPr>
      <a:lvl4pPr indent="1371600" algn="r">
        <a:defRPr sz="3600">
          <a:solidFill>
            <a:schemeClr val="tx1"/>
          </a:solidFill>
          <a:latin typeface="+mn-lt"/>
          <a:ea typeface="+mn-ea"/>
          <a:cs typeface="+mn-cs"/>
          <a:sym typeface="News Gothic MT"/>
        </a:defRPr>
      </a:lvl4pPr>
      <a:lvl5pPr indent="1828800" algn="r">
        <a:defRPr sz="3600">
          <a:solidFill>
            <a:schemeClr val="tx1"/>
          </a:solidFill>
          <a:latin typeface="+mn-lt"/>
          <a:ea typeface="+mn-ea"/>
          <a:cs typeface="+mn-cs"/>
          <a:sym typeface="News Gothic MT"/>
        </a:defRPr>
      </a:lvl5pPr>
      <a:lvl6pPr indent="2286000" algn="r">
        <a:defRPr sz="3600">
          <a:solidFill>
            <a:schemeClr val="tx1"/>
          </a:solidFill>
          <a:latin typeface="+mn-lt"/>
          <a:ea typeface="+mn-ea"/>
          <a:cs typeface="+mn-cs"/>
          <a:sym typeface="News Gothic MT"/>
        </a:defRPr>
      </a:lvl6pPr>
      <a:lvl7pPr indent="2743200" algn="r">
        <a:defRPr sz="3600">
          <a:solidFill>
            <a:schemeClr val="tx1"/>
          </a:solidFill>
          <a:latin typeface="+mn-lt"/>
          <a:ea typeface="+mn-ea"/>
          <a:cs typeface="+mn-cs"/>
          <a:sym typeface="News Gothic MT"/>
        </a:defRPr>
      </a:lvl7pPr>
      <a:lvl8pPr indent="3200400" algn="r">
        <a:defRPr sz="3600">
          <a:solidFill>
            <a:schemeClr val="tx1"/>
          </a:solidFill>
          <a:latin typeface="+mn-lt"/>
          <a:ea typeface="+mn-ea"/>
          <a:cs typeface="+mn-cs"/>
          <a:sym typeface="News Gothic MT"/>
        </a:defRPr>
      </a:lvl8pPr>
      <a:lvl9pPr indent="3657600" algn="r">
        <a:defRPr sz="3600">
          <a:solidFill>
            <a:schemeClr val="tx1"/>
          </a:solidFill>
          <a:latin typeface="+mn-lt"/>
          <a:ea typeface="+mn-ea"/>
          <a:cs typeface="+mn-cs"/>
          <a:sym typeface="News Gothic M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54"/>
          <p:cNvSpPr>
            <a:spLocks noGrp="1"/>
          </p:cNvSpPr>
          <p:nvPr>
            <p:ph type="title"/>
          </p:nvPr>
        </p:nvSpPr>
        <p:spPr>
          <a:xfrm>
            <a:off x="1322920" y="2426510"/>
            <a:ext cx="6498159" cy="1724868"/>
          </a:xfrm>
          <a:prstGeom prst="rect">
            <a:avLst/>
          </a:prstGeom>
        </p:spPr>
        <p:txBody>
          <a:bodyPr lIns="0" tIns="0" rIns="0" bIns="0">
            <a:normAutofit/>
          </a:bodyPr>
          <a:lstStyle>
            <a:lvl1pPr defTabSz="896111">
              <a:defRPr sz="4704"/>
            </a:lvl1pPr>
          </a:lstStyle>
          <a:p>
            <a:pPr lvl="0">
              <a:defRPr sz="1800" b="0">
                <a:solidFill>
                  <a:srgbClr val="000000"/>
                </a:solidFill>
              </a:defRPr>
            </a:pPr>
            <a:r>
              <a:rPr sz="4704" b="1">
                <a:solidFill>
                  <a:srgbClr val="2C7C9F"/>
                </a:solidFill>
              </a:rPr>
              <a:t>علاقة الطبيب والممارس الصحي بالمجتمع</a:t>
            </a:r>
          </a:p>
        </p:txBody>
      </p:sp>
      <p:sp>
        <p:nvSpPr>
          <p:cNvPr id="57" name="Shape 57"/>
          <p:cNvSpPr/>
          <p:nvPr/>
        </p:nvSpPr>
        <p:spPr>
          <a:xfrm>
            <a:off x="2643391" y="254614"/>
            <a:ext cx="3857222" cy="615062"/>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lgn="ctr">
              <a:defRPr sz="3200" b="1">
                <a:ln w="10541">
                  <a:solidFill>
                    <a:srgbClr val="24779B"/>
                  </a:solidFill>
                </a:ln>
                <a:solidFill>
                  <a:srgbClr val="BDD8ED"/>
                </a:solidFill>
              </a:defRPr>
            </a:lvl1pPr>
          </a:lstStyle>
          <a:p>
            <a:pPr lvl="0">
              <a:defRPr sz="1800" b="0">
                <a:ln w="9525">
                  <a:noFill/>
                </a:ln>
                <a:solidFill>
                  <a:srgbClr val="000000"/>
                </a:solidFill>
              </a:defRPr>
            </a:pPr>
            <a:r>
              <a:rPr sz="3200" b="1">
                <a:ln w="10541">
                  <a:solidFill>
                    <a:srgbClr val="24779B"/>
                  </a:solidFill>
                </a:ln>
                <a:solidFill>
                  <a:srgbClr val="BDD8ED"/>
                </a:solidFill>
              </a:rPr>
              <a:t>بسم الله الرحمن الرحيم</a:t>
            </a:r>
          </a:p>
        </p:txBody>
      </p:sp>
      <p:pic>
        <p:nvPicPr>
          <p:cNvPr id="6" name="Picture 5"/>
          <p:cNvPicPr>
            <a:picLocks noChangeAspect="1"/>
          </p:cNvPicPr>
          <p:nvPr/>
        </p:nvPicPr>
        <p:blipFill rotWithShape="1">
          <a:blip r:embed="rId2"/>
          <a:srcRect l="-1" t="9492" r="1054" b="14751"/>
          <a:stretch/>
        </p:blipFill>
        <p:spPr>
          <a:xfrm>
            <a:off x="3236494" y="1367368"/>
            <a:ext cx="2671012" cy="659628"/>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title"/>
          </p:nvPr>
        </p:nvSpPr>
        <p:spPr>
          <a:xfrm>
            <a:off x="549275" y="245314"/>
            <a:ext cx="8042276" cy="764808"/>
          </a:xfrm>
          <a:prstGeom prst="rect">
            <a:avLst/>
          </a:prstGeom>
        </p:spPr>
        <p:txBody>
          <a:bodyPr lIns="0" tIns="0" rIns="0" bIns="0">
            <a:normAutofit/>
          </a:bodyPr>
          <a:lstStyle>
            <a:lvl1pPr defTabSz="786384">
              <a:defRPr sz="3096"/>
            </a:lvl1pPr>
          </a:lstStyle>
          <a:p>
            <a:pPr lvl="0">
              <a:defRPr sz="1800" b="0">
                <a:solidFill>
                  <a:srgbClr val="000000"/>
                </a:solidFill>
              </a:defRPr>
            </a:pPr>
            <a:r>
              <a:rPr lang="ar-SA" sz="3096" b="1" dirty="0" smtClean="0">
                <a:solidFill>
                  <a:srgbClr val="2C7C9F"/>
                </a:solidFill>
              </a:rPr>
              <a:t>4-</a:t>
            </a:r>
            <a:r>
              <a:rPr sz="3096" b="1" dirty="0" err="1" smtClean="0">
                <a:solidFill>
                  <a:srgbClr val="2C7C9F"/>
                </a:solidFill>
              </a:rPr>
              <a:t>الإستعانة</a:t>
            </a:r>
            <a:r>
              <a:rPr sz="3096" b="1" dirty="0" smtClean="0">
                <a:solidFill>
                  <a:srgbClr val="2C7C9F"/>
                </a:solidFill>
              </a:rPr>
              <a:t> </a:t>
            </a:r>
            <a:r>
              <a:rPr sz="3096" b="1" dirty="0" err="1">
                <a:solidFill>
                  <a:srgbClr val="2C7C9F"/>
                </a:solidFill>
              </a:rPr>
              <a:t>برأي</a:t>
            </a:r>
            <a:r>
              <a:rPr sz="3096" b="1" dirty="0">
                <a:solidFill>
                  <a:srgbClr val="2C7C9F"/>
                </a:solidFill>
              </a:rPr>
              <a:t> </a:t>
            </a:r>
            <a:r>
              <a:rPr sz="3096" b="1" dirty="0" err="1">
                <a:solidFill>
                  <a:srgbClr val="2C7C9F"/>
                </a:solidFill>
              </a:rPr>
              <a:t>الفقهاء</a:t>
            </a:r>
            <a:r>
              <a:rPr sz="3096" b="1" dirty="0">
                <a:solidFill>
                  <a:srgbClr val="2C7C9F"/>
                </a:solidFill>
              </a:rPr>
              <a:t> </a:t>
            </a:r>
            <a:r>
              <a:rPr sz="3096" b="1" dirty="0" err="1">
                <a:solidFill>
                  <a:srgbClr val="2C7C9F"/>
                </a:solidFill>
              </a:rPr>
              <a:t>في</a:t>
            </a:r>
            <a:r>
              <a:rPr sz="3096" b="1" dirty="0">
                <a:solidFill>
                  <a:srgbClr val="2C7C9F"/>
                </a:solidFill>
              </a:rPr>
              <a:t> </a:t>
            </a:r>
            <a:r>
              <a:rPr sz="3096" b="1" dirty="0" err="1">
                <a:solidFill>
                  <a:srgbClr val="2C7C9F"/>
                </a:solidFill>
              </a:rPr>
              <a:t>المستجدات</a:t>
            </a:r>
            <a:r>
              <a:rPr sz="3096" b="1" dirty="0">
                <a:solidFill>
                  <a:srgbClr val="2C7C9F"/>
                </a:solidFill>
              </a:rPr>
              <a:t> </a:t>
            </a:r>
            <a:r>
              <a:rPr sz="3096" b="1" dirty="0" err="1">
                <a:solidFill>
                  <a:srgbClr val="2C7C9F"/>
                </a:solidFill>
              </a:rPr>
              <a:t>ومساعدتهم</a:t>
            </a:r>
            <a:endParaRPr sz="3096" b="1" dirty="0">
              <a:solidFill>
                <a:srgbClr val="2C7C9F"/>
              </a:solidFill>
            </a:endParaRPr>
          </a:p>
        </p:txBody>
      </p:sp>
      <p:sp>
        <p:nvSpPr>
          <p:cNvPr id="84" name="Shape 84"/>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a:solidFill>
                  <a:srgbClr val="595959"/>
                </a:solidFill>
              </a:rPr>
              <a:t>أن يبادر بطلب الحكم الشرعي في المستجدات المتعلقة بمهنته ويشرح المتعلقات الخاصة بها ليسهل على الفقهاء إصدار الفتاوى الخاصة بها</a:t>
            </a:r>
          </a:p>
          <a:p>
            <a:pPr lvl="0">
              <a:defRPr sz="1800">
                <a:solidFill>
                  <a:srgbClr val="000000"/>
                </a:solidFill>
              </a:defRPr>
            </a:pPr>
            <a:r>
              <a:rPr sz="2800">
                <a:solidFill>
                  <a:srgbClr val="595959"/>
                </a:solidFill>
              </a:rPr>
              <a:t>أن يستعين بفقهاء الشريعة في إصدار الفتاوى ومساعدتهم بالرأي في المسائل التي يعتبر فيها الترخص بسبب المرض متوقف على رأي أهل الخبرة من الأطباء</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smtClean="0">
                <a:solidFill>
                  <a:srgbClr val="2C7C9F"/>
                </a:solidFill>
              </a:rPr>
              <a:t>5-</a:t>
            </a:r>
            <a:r>
              <a:rPr sz="4000" b="1" dirty="0" err="1" smtClean="0">
                <a:solidFill>
                  <a:srgbClr val="2C7C9F"/>
                </a:solidFill>
              </a:rPr>
              <a:t>القدوة</a:t>
            </a:r>
            <a:r>
              <a:rPr sz="4000" b="1" dirty="0" smtClean="0">
                <a:solidFill>
                  <a:srgbClr val="2C7C9F"/>
                </a:solidFill>
              </a:rPr>
              <a:t> </a:t>
            </a:r>
            <a:r>
              <a:rPr sz="4000" b="1" dirty="0" err="1">
                <a:solidFill>
                  <a:srgbClr val="2C7C9F"/>
                </a:solidFill>
              </a:rPr>
              <a:t>والبعد</a:t>
            </a:r>
            <a:r>
              <a:rPr sz="4000" b="1" dirty="0">
                <a:solidFill>
                  <a:srgbClr val="2C7C9F"/>
                </a:solidFill>
              </a:rPr>
              <a:t> </a:t>
            </a:r>
            <a:r>
              <a:rPr sz="4000" b="1" dirty="0" err="1">
                <a:solidFill>
                  <a:srgbClr val="2C7C9F"/>
                </a:solidFill>
              </a:rPr>
              <a:t>عن</a:t>
            </a:r>
            <a:r>
              <a:rPr sz="4000" b="1" dirty="0">
                <a:solidFill>
                  <a:srgbClr val="2C7C9F"/>
                </a:solidFill>
              </a:rPr>
              <a:t> </a:t>
            </a:r>
            <a:r>
              <a:rPr sz="4000" b="1" dirty="0" err="1">
                <a:solidFill>
                  <a:srgbClr val="2C7C9F"/>
                </a:solidFill>
              </a:rPr>
              <a:t>الشبهات</a:t>
            </a:r>
            <a:endParaRPr sz="4000" b="1" dirty="0">
              <a:solidFill>
                <a:srgbClr val="2C7C9F"/>
              </a:solidFill>
            </a:endParaRPr>
          </a:p>
        </p:txBody>
      </p:sp>
      <p:sp>
        <p:nvSpPr>
          <p:cNvPr id="87" name="Shape 87"/>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dirty="0" err="1">
                <a:solidFill>
                  <a:srgbClr val="595959"/>
                </a:solidFill>
              </a:rPr>
              <a:t>أن</a:t>
            </a:r>
            <a:r>
              <a:rPr sz="2800" dirty="0">
                <a:solidFill>
                  <a:srgbClr val="595959"/>
                </a:solidFill>
              </a:rPr>
              <a:t> </a:t>
            </a:r>
            <a:r>
              <a:rPr sz="2800" dirty="0" err="1">
                <a:solidFill>
                  <a:srgbClr val="595959"/>
                </a:solidFill>
              </a:rPr>
              <a:t>يكون</a:t>
            </a:r>
            <a:r>
              <a:rPr sz="2800" dirty="0">
                <a:solidFill>
                  <a:srgbClr val="595959"/>
                </a:solidFill>
              </a:rPr>
              <a:t> </a:t>
            </a:r>
            <a:r>
              <a:rPr sz="2800" dirty="0" err="1">
                <a:solidFill>
                  <a:srgbClr val="595959"/>
                </a:solidFill>
              </a:rPr>
              <a:t>قدوة</a:t>
            </a:r>
            <a:r>
              <a:rPr sz="2800" dirty="0">
                <a:solidFill>
                  <a:srgbClr val="595959"/>
                </a:solidFill>
              </a:rPr>
              <a:t> </a:t>
            </a:r>
            <a:r>
              <a:rPr sz="2800" dirty="0" err="1">
                <a:solidFill>
                  <a:srgbClr val="595959"/>
                </a:solidFill>
              </a:rPr>
              <a:t>لأفراد</a:t>
            </a:r>
            <a:r>
              <a:rPr sz="2800" dirty="0">
                <a:solidFill>
                  <a:srgbClr val="595959"/>
                </a:solidFill>
              </a:rPr>
              <a:t> </a:t>
            </a:r>
            <a:r>
              <a:rPr sz="2800" dirty="0" err="1">
                <a:solidFill>
                  <a:srgbClr val="595959"/>
                </a:solidFill>
              </a:rPr>
              <a:t>مجتمعه</a:t>
            </a:r>
            <a:r>
              <a:rPr sz="2800" dirty="0">
                <a:solidFill>
                  <a:srgbClr val="595959"/>
                </a:solidFill>
              </a:rPr>
              <a:t> </a:t>
            </a:r>
            <a:r>
              <a:rPr sz="2800" dirty="0" err="1">
                <a:solidFill>
                  <a:srgbClr val="595959"/>
                </a:solidFill>
              </a:rPr>
              <a:t>في</a:t>
            </a:r>
            <a:r>
              <a:rPr sz="2800" dirty="0">
                <a:solidFill>
                  <a:srgbClr val="595959"/>
                </a:solidFill>
              </a:rPr>
              <a:t> </a:t>
            </a:r>
            <a:r>
              <a:rPr sz="2800" dirty="0" err="1">
                <a:solidFill>
                  <a:srgbClr val="595959"/>
                </a:solidFill>
              </a:rPr>
              <a:t>دينه</a:t>
            </a:r>
            <a:r>
              <a:rPr sz="2800" dirty="0">
                <a:solidFill>
                  <a:srgbClr val="595959"/>
                </a:solidFill>
              </a:rPr>
              <a:t> </a:t>
            </a:r>
            <a:r>
              <a:rPr sz="2800" dirty="0" err="1">
                <a:solidFill>
                  <a:srgbClr val="595959"/>
                </a:solidFill>
              </a:rPr>
              <a:t>ودنياه</a:t>
            </a:r>
            <a:r>
              <a:rPr sz="2800" dirty="0">
                <a:solidFill>
                  <a:srgbClr val="595959"/>
                </a:solidFill>
              </a:rPr>
              <a:t> </a:t>
            </a:r>
            <a:r>
              <a:rPr sz="2800" dirty="0" err="1">
                <a:solidFill>
                  <a:srgbClr val="595959"/>
                </a:solidFill>
              </a:rPr>
              <a:t>بعيدا</a:t>
            </a:r>
            <a:r>
              <a:rPr sz="2800" dirty="0">
                <a:solidFill>
                  <a:srgbClr val="595959"/>
                </a:solidFill>
              </a:rPr>
              <a:t> </a:t>
            </a:r>
            <a:r>
              <a:rPr sz="2800" dirty="0" err="1">
                <a:solidFill>
                  <a:srgbClr val="595959"/>
                </a:solidFill>
              </a:rPr>
              <a:t>عن</a:t>
            </a:r>
            <a:r>
              <a:rPr sz="2800" dirty="0">
                <a:solidFill>
                  <a:srgbClr val="595959"/>
                </a:solidFill>
              </a:rPr>
              <a:t> </a:t>
            </a:r>
            <a:r>
              <a:rPr sz="2800" dirty="0" err="1">
                <a:solidFill>
                  <a:srgbClr val="595959"/>
                </a:solidFill>
              </a:rPr>
              <a:t>الشبهات</a:t>
            </a:r>
            <a:endParaRPr sz="2800" dirty="0">
              <a:solidFill>
                <a:srgbClr val="595959"/>
              </a:solidFill>
            </a:endParaRPr>
          </a:p>
          <a:p>
            <a:pPr marL="685800" lvl="1" indent="-336550">
              <a:spcBef>
                <a:spcPts val="600"/>
              </a:spcBef>
              <a:buClr>
                <a:srgbClr val="215D77"/>
              </a:buClr>
              <a:defRPr sz="1800">
                <a:solidFill>
                  <a:srgbClr val="000000"/>
                </a:solidFill>
              </a:defRPr>
            </a:pPr>
            <a:r>
              <a:rPr sz="2400" dirty="0" err="1">
                <a:solidFill>
                  <a:srgbClr val="2F97B5"/>
                </a:solidFill>
              </a:rPr>
              <a:t>يميل</a:t>
            </a:r>
            <a:r>
              <a:rPr sz="2400" dirty="0">
                <a:solidFill>
                  <a:srgbClr val="2F97B5"/>
                </a:solidFill>
              </a:rPr>
              <a:t> </a:t>
            </a:r>
            <a:r>
              <a:rPr sz="2400" dirty="0" err="1">
                <a:solidFill>
                  <a:srgbClr val="2F97B5"/>
                </a:solidFill>
              </a:rPr>
              <a:t>الناس</a:t>
            </a:r>
            <a:r>
              <a:rPr sz="2400" dirty="0">
                <a:solidFill>
                  <a:srgbClr val="2F97B5"/>
                </a:solidFill>
              </a:rPr>
              <a:t> </a:t>
            </a:r>
            <a:r>
              <a:rPr sz="2400" dirty="0" err="1">
                <a:solidFill>
                  <a:srgbClr val="2F97B5"/>
                </a:solidFill>
              </a:rPr>
              <a:t>الى</a:t>
            </a:r>
            <a:r>
              <a:rPr sz="2400" dirty="0">
                <a:solidFill>
                  <a:srgbClr val="2F97B5"/>
                </a:solidFill>
              </a:rPr>
              <a:t> </a:t>
            </a:r>
            <a:r>
              <a:rPr sz="2400" dirty="0" err="1">
                <a:solidFill>
                  <a:srgbClr val="2F97B5"/>
                </a:solidFill>
              </a:rPr>
              <a:t>تقليد</a:t>
            </a:r>
            <a:r>
              <a:rPr sz="2400" dirty="0">
                <a:solidFill>
                  <a:srgbClr val="2F97B5"/>
                </a:solidFill>
              </a:rPr>
              <a:t> </a:t>
            </a:r>
            <a:r>
              <a:rPr sz="2400" dirty="0" err="1">
                <a:solidFill>
                  <a:srgbClr val="2F97B5"/>
                </a:solidFill>
              </a:rPr>
              <a:t>من</a:t>
            </a:r>
            <a:r>
              <a:rPr sz="2400" dirty="0">
                <a:solidFill>
                  <a:srgbClr val="2F97B5"/>
                </a:solidFill>
              </a:rPr>
              <a:t> </a:t>
            </a:r>
            <a:r>
              <a:rPr sz="2400" dirty="0" err="1">
                <a:solidFill>
                  <a:srgbClr val="2F97B5"/>
                </a:solidFill>
              </a:rPr>
              <a:t>لهم</a:t>
            </a:r>
            <a:r>
              <a:rPr sz="2400" dirty="0">
                <a:solidFill>
                  <a:srgbClr val="2F97B5"/>
                </a:solidFill>
              </a:rPr>
              <a:t> </a:t>
            </a:r>
            <a:r>
              <a:rPr sz="2400" dirty="0" err="1">
                <a:solidFill>
                  <a:srgbClr val="2F97B5"/>
                </a:solidFill>
              </a:rPr>
              <a:t>مكانة</a:t>
            </a:r>
            <a:r>
              <a:rPr sz="2400" dirty="0">
                <a:solidFill>
                  <a:srgbClr val="2F97B5"/>
                </a:solidFill>
              </a:rPr>
              <a:t> </a:t>
            </a:r>
          </a:p>
          <a:p>
            <a:pPr marL="1024889" lvl="2" indent="-339089">
              <a:spcBef>
                <a:spcPts val="600"/>
              </a:spcBef>
              <a:defRPr sz="1800">
                <a:solidFill>
                  <a:srgbClr val="000000"/>
                </a:solidFill>
              </a:defRPr>
            </a:pPr>
            <a:r>
              <a:rPr sz="2400" dirty="0" err="1" smtClean="0">
                <a:solidFill>
                  <a:srgbClr val="595959"/>
                </a:solidFill>
              </a:rPr>
              <a:t>قال</a:t>
            </a:r>
            <a:r>
              <a:rPr sz="2400" dirty="0" smtClean="0">
                <a:solidFill>
                  <a:srgbClr val="595959"/>
                </a:solidFill>
              </a:rPr>
              <a:t> </a:t>
            </a:r>
            <a:r>
              <a:rPr sz="2400" dirty="0" err="1" smtClean="0">
                <a:solidFill>
                  <a:srgbClr val="595959"/>
                </a:solidFill>
              </a:rPr>
              <a:t>رسول</a:t>
            </a:r>
            <a:r>
              <a:rPr sz="2400" dirty="0" smtClean="0">
                <a:solidFill>
                  <a:srgbClr val="595959"/>
                </a:solidFill>
              </a:rPr>
              <a:t> </a:t>
            </a:r>
            <a:r>
              <a:rPr sz="2400" dirty="0" err="1" smtClean="0">
                <a:solidFill>
                  <a:srgbClr val="595959"/>
                </a:solidFill>
              </a:rPr>
              <a:t>الله</a:t>
            </a:r>
            <a:r>
              <a:rPr sz="2400" dirty="0" smtClean="0">
                <a:solidFill>
                  <a:srgbClr val="595959"/>
                </a:solidFill>
              </a:rPr>
              <a:t> </a:t>
            </a:r>
            <a:r>
              <a:rPr sz="2400" dirty="0" err="1" smtClean="0">
                <a:solidFill>
                  <a:srgbClr val="595959"/>
                </a:solidFill>
              </a:rPr>
              <a:t>صلى</a:t>
            </a:r>
            <a:r>
              <a:rPr sz="2400" dirty="0" smtClean="0">
                <a:solidFill>
                  <a:srgbClr val="595959"/>
                </a:solidFill>
              </a:rPr>
              <a:t> </a:t>
            </a:r>
            <a:r>
              <a:rPr sz="2400" dirty="0" err="1" smtClean="0">
                <a:solidFill>
                  <a:srgbClr val="595959"/>
                </a:solidFill>
              </a:rPr>
              <a:t>الله</a:t>
            </a:r>
            <a:r>
              <a:rPr sz="2400" dirty="0" smtClean="0">
                <a:solidFill>
                  <a:srgbClr val="595959"/>
                </a:solidFill>
              </a:rPr>
              <a:t> </a:t>
            </a:r>
            <a:r>
              <a:rPr sz="2400" dirty="0" err="1" smtClean="0">
                <a:solidFill>
                  <a:srgbClr val="595959"/>
                </a:solidFill>
              </a:rPr>
              <a:t>عليه</a:t>
            </a:r>
            <a:r>
              <a:rPr sz="2400" dirty="0" smtClean="0">
                <a:solidFill>
                  <a:srgbClr val="595959"/>
                </a:solidFill>
              </a:rPr>
              <a:t> </a:t>
            </a:r>
            <a:r>
              <a:rPr sz="2400" dirty="0" err="1" smtClean="0">
                <a:solidFill>
                  <a:srgbClr val="595959"/>
                </a:solidFill>
              </a:rPr>
              <a:t>وسلم</a:t>
            </a:r>
            <a:r>
              <a:rPr sz="2400" dirty="0" smtClean="0">
                <a:solidFill>
                  <a:srgbClr val="595959"/>
                </a:solidFill>
              </a:rPr>
              <a:t> : </a:t>
            </a:r>
            <a:r>
              <a:rPr lang="ar-SA" sz="2000" dirty="0"/>
              <a:t>" مَنْ دَلَّ عَلَى خَيْرٍ فَلَهُ مِثْلُ أَجْرِ فَاعِلِهِ " </a:t>
            </a:r>
            <a:r>
              <a:rPr sz="2000" dirty="0" err="1" smtClean="0">
                <a:solidFill>
                  <a:srgbClr val="2F97B5"/>
                </a:solidFill>
              </a:rPr>
              <a:t>رواه</a:t>
            </a:r>
            <a:r>
              <a:rPr sz="2000" dirty="0" smtClean="0">
                <a:solidFill>
                  <a:srgbClr val="2F97B5"/>
                </a:solidFill>
              </a:rPr>
              <a:t> </a:t>
            </a:r>
            <a:r>
              <a:rPr sz="2000" dirty="0" err="1">
                <a:solidFill>
                  <a:srgbClr val="2F97B5"/>
                </a:solidFill>
              </a:rPr>
              <a:t>مسلم</a:t>
            </a:r>
            <a:endParaRPr sz="2000" dirty="0">
              <a:solidFill>
                <a:srgbClr val="595959"/>
              </a:solidFill>
            </a:endParaRPr>
          </a:p>
          <a:p>
            <a:pPr marL="1024889" lvl="2" indent="-339089">
              <a:spcBef>
                <a:spcPts val="600"/>
              </a:spcBef>
              <a:defRPr sz="1800">
                <a:solidFill>
                  <a:srgbClr val="000000"/>
                </a:solidFill>
              </a:defRPr>
            </a:pPr>
            <a:r>
              <a:rPr sz="2400" dirty="0" err="1">
                <a:solidFill>
                  <a:srgbClr val="595959"/>
                </a:solidFill>
              </a:rPr>
              <a:t>قال</a:t>
            </a:r>
            <a:r>
              <a:rPr sz="2400" dirty="0">
                <a:solidFill>
                  <a:srgbClr val="595959"/>
                </a:solidFill>
              </a:rPr>
              <a:t> </a:t>
            </a:r>
            <a:r>
              <a:rPr sz="2400" dirty="0" err="1">
                <a:solidFill>
                  <a:srgbClr val="595959"/>
                </a:solidFill>
              </a:rPr>
              <a:t>رسول</a:t>
            </a:r>
            <a:r>
              <a:rPr sz="2400" dirty="0">
                <a:solidFill>
                  <a:srgbClr val="595959"/>
                </a:solidFill>
              </a:rPr>
              <a:t> </a:t>
            </a:r>
            <a:r>
              <a:rPr sz="2400" dirty="0" err="1">
                <a:solidFill>
                  <a:srgbClr val="595959"/>
                </a:solidFill>
              </a:rPr>
              <a:t>الله</a:t>
            </a:r>
            <a:r>
              <a:rPr sz="2400" dirty="0">
                <a:solidFill>
                  <a:srgbClr val="595959"/>
                </a:solidFill>
              </a:rPr>
              <a:t> </a:t>
            </a:r>
            <a:r>
              <a:rPr sz="2400" dirty="0" err="1">
                <a:solidFill>
                  <a:srgbClr val="595959"/>
                </a:solidFill>
              </a:rPr>
              <a:t>صلى</a:t>
            </a:r>
            <a:r>
              <a:rPr sz="2400" dirty="0">
                <a:solidFill>
                  <a:srgbClr val="595959"/>
                </a:solidFill>
              </a:rPr>
              <a:t> </a:t>
            </a:r>
            <a:r>
              <a:rPr sz="2400" dirty="0" err="1">
                <a:solidFill>
                  <a:srgbClr val="595959"/>
                </a:solidFill>
              </a:rPr>
              <a:t>الله</a:t>
            </a:r>
            <a:r>
              <a:rPr sz="2400" dirty="0">
                <a:solidFill>
                  <a:srgbClr val="595959"/>
                </a:solidFill>
              </a:rPr>
              <a:t> </a:t>
            </a:r>
            <a:r>
              <a:rPr sz="2400" dirty="0" err="1">
                <a:solidFill>
                  <a:srgbClr val="595959"/>
                </a:solidFill>
              </a:rPr>
              <a:t>عليه</a:t>
            </a:r>
            <a:r>
              <a:rPr sz="2400" dirty="0">
                <a:solidFill>
                  <a:srgbClr val="595959"/>
                </a:solidFill>
              </a:rPr>
              <a:t> </a:t>
            </a:r>
            <a:r>
              <a:rPr sz="2400" dirty="0" err="1">
                <a:solidFill>
                  <a:srgbClr val="595959"/>
                </a:solidFill>
              </a:rPr>
              <a:t>وسلم</a:t>
            </a:r>
            <a:r>
              <a:rPr sz="2400" dirty="0">
                <a:solidFill>
                  <a:srgbClr val="595959"/>
                </a:solidFill>
              </a:rPr>
              <a:t> : </a:t>
            </a:r>
            <a:r>
              <a:rPr lang="ar-SA" sz="2000" dirty="0"/>
              <a:t>" مَنْ سَنَّ فِي الْإِسْلَامِ سُنَّةً حَسَنَةً فَلَهُ أَجْرُهَا وَأَجْرُ مَنْ عَمِلَ بِهَا بَعْدَهُ مِنْ غَيْرِ أَنْ يَنْقُصَ مِنْ أُجُورِهِمْ شَيْءٌ ، وَمَنْ سَنَّ فِي الْإِسْلَامِ سُنَّةً سَيِّئَةً كَانَ عَلَيْهِ وِزْرُهَا وَوِزْرُ مَنْ عَمِلَ بِهَا مِنْ بَعْدِهِ مِنْ غَيْرِ أَنْ يَنْقُصَ مِنْ أَوْزَارِهِمْ شَيْءٌ </a:t>
            </a:r>
            <a:r>
              <a:rPr lang="ar-SA" sz="2000" dirty="0" smtClean="0"/>
              <a:t>"</a:t>
            </a:r>
            <a:r>
              <a:rPr dirty="0" err="1" smtClean="0">
                <a:solidFill>
                  <a:srgbClr val="2F97B5"/>
                </a:solidFill>
              </a:rPr>
              <a:t>رواه</a:t>
            </a:r>
            <a:r>
              <a:rPr dirty="0" smtClean="0">
                <a:solidFill>
                  <a:srgbClr val="2F97B5"/>
                </a:solidFill>
              </a:rPr>
              <a:t> </a:t>
            </a:r>
            <a:r>
              <a:rPr dirty="0" err="1" smtClean="0">
                <a:solidFill>
                  <a:srgbClr val="2F97B5"/>
                </a:solidFill>
              </a:rPr>
              <a:t>مسلم</a:t>
            </a:r>
            <a:r>
              <a:rPr lang="ar-SA" dirty="0" smtClean="0">
                <a:solidFill>
                  <a:srgbClr val="2F97B5"/>
                </a:solidFill>
              </a:rPr>
              <a:t> والنسائي وأحمد والدارمي والبيهقي</a:t>
            </a:r>
            <a:endParaRPr sz="2000" dirty="0">
              <a:solidFill>
                <a:srgbClr val="595959"/>
              </a:solidFill>
            </a:endParaRPr>
          </a:p>
          <a:p>
            <a:pPr marL="685800" lvl="1" indent="-336550">
              <a:spcBef>
                <a:spcPts val="600"/>
              </a:spcBef>
              <a:buClr>
                <a:srgbClr val="215D77"/>
              </a:buClr>
              <a:defRPr sz="1800">
                <a:solidFill>
                  <a:srgbClr val="000000"/>
                </a:solidFill>
              </a:defRPr>
            </a:pPr>
            <a:r>
              <a:rPr sz="2400" dirty="0" err="1" smtClean="0">
                <a:solidFill>
                  <a:srgbClr val="2F97B5"/>
                </a:solidFill>
              </a:rPr>
              <a:t>أفعال</a:t>
            </a:r>
            <a:r>
              <a:rPr sz="2400" dirty="0" smtClean="0">
                <a:solidFill>
                  <a:srgbClr val="2F97B5"/>
                </a:solidFill>
              </a:rPr>
              <a:t> </a:t>
            </a:r>
            <a:r>
              <a:rPr sz="2400" dirty="0" err="1">
                <a:solidFill>
                  <a:srgbClr val="2F97B5"/>
                </a:solidFill>
              </a:rPr>
              <a:t>الطبيب</a:t>
            </a:r>
            <a:r>
              <a:rPr sz="2400" dirty="0">
                <a:solidFill>
                  <a:srgbClr val="2F97B5"/>
                </a:solidFill>
              </a:rPr>
              <a:t> </a:t>
            </a:r>
            <a:r>
              <a:rPr sz="2400" dirty="0" err="1">
                <a:solidFill>
                  <a:srgbClr val="2F97B5"/>
                </a:solidFill>
              </a:rPr>
              <a:t>والممارس</a:t>
            </a:r>
            <a:r>
              <a:rPr sz="2400" dirty="0">
                <a:solidFill>
                  <a:srgbClr val="2F97B5"/>
                </a:solidFill>
              </a:rPr>
              <a:t> </a:t>
            </a:r>
            <a:r>
              <a:rPr sz="2400" dirty="0" err="1">
                <a:solidFill>
                  <a:srgbClr val="2F97B5"/>
                </a:solidFill>
              </a:rPr>
              <a:t>الصحي</a:t>
            </a:r>
            <a:r>
              <a:rPr sz="2400" dirty="0">
                <a:solidFill>
                  <a:srgbClr val="2F97B5"/>
                </a:solidFill>
              </a:rPr>
              <a:t> </a:t>
            </a:r>
            <a:r>
              <a:rPr sz="2400" dirty="0" err="1">
                <a:solidFill>
                  <a:srgbClr val="2F97B5"/>
                </a:solidFill>
              </a:rPr>
              <a:t>تؤثر</a:t>
            </a:r>
            <a:r>
              <a:rPr sz="2400" dirty="0">
                <a:solidFill>
                  <a:srgbClr val="2F97B5"/>
                </a:solidFill>
              </a:rPr>
              <a:t> </a:t>
            </a:r>
            <a:r>
              <a:rPr sz="2400" dirty="0" err="1">
                <a:solidFill>
                  <a:srgbClr val="2F97B5"/>
                </a:solidFill>
              </a:rPr>
              <a:t>على</a:t>
            </a:r>
            <a:r>
              <a:rPr sz="2400" dirty="0">
                <a:solidFill>
                  <a:srgbClr val="2F97B5"/>
                </a:solidFill>
              </a:rPr>
              <a:t> </a:t>
            </a:r>
            <a:r>
              <a:rPr sz="2400" dirty="0" err="1">
                <a:solidFill>
                  <a:srgbClr val="2F97B5"/>
                </a:solidFill>
              </a:rPr>
              <a:t>سمعة</a:t>
            </a:r>
            <a:r>
              <a:rPr sz="2400" dirty="0">
                <a:solidFill>
                  <a:srgbClr val="2F97B5"/>
                </a:solidFill>
              </a:rPr>
              <a:t> </a:t>
            </a:r>
            <a:r>
              <a:rPr sz="2400" dirty="0" err="1">
                <a:solidFill>
                  <a:srgbClr val="2F97B5"/>
                </a:solidFill>
              </a:rPr>
              <a:t>المهنة</a:t>
            </a:r>
            <a:r>
              <a:rPr sz="2400" dirty="0">
                <a:solidFill>
                  <a:srgbClr val="2F97B5"/>
                </a:solidFill>
              </a:rPr>
              <a:t> </a:t>
            </a:r>
            <a:r>
              <a:rPr sz="2400" dirty="0" err="1">
                <a:solidFill>
                  <a:srgbClr val="2F97B5"/>
                </a:solidFill>
              </a:rPr>
              <a:t>وثقة</a:t>
            </a:r>
            <a:r>
              <a:rPr sz="2400" dirty="0">
                <a:solidFill>
                  <a:srgbClr val="2F97B5"/>
                </a:solidFill>
              </a:rPr>
              <a:t> </a:t>
            </a:r>
            <a:r>
              <a:rPr sz="2400" dirty="0" err="1">
                <a:solidFill>
                  <a:srgbClr val="2F97B5"/>
                </a:solidFill>
              </a:rPr>
              <a:t>الناس</a:t>
            </a:r>
            <a:r>
              <a:rPr sz="2400" dirty="0">
                <a:solidFill>
                  <a:srgbClr val="2F97B5"/>
                </a:solidFill>
              </a:rPr>
              <a:t> </a:t>
            </a:r>
            <a:r>
              <a:rPr sz="2400" dirty="0" err="1">
                <a:solidFill>
                  <a:srgbClr val="2F97B5"/>
                </a:solidFill>
              </a:rPr>
              <a:t>بها</a:t>
            </a:r>
            <a:endParaRPr sz="2400" dirty="0">
              <a:solidFill>
                <a:srgbClr val="2F97B5"/>
              </a:solidFill>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89"/>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smtClean="0">
                <a:solidFill>
                  <a:srgbClr val="2C7C9F"/>
                </a:solidFill>
              </a:rPr>
              <a:t>6-</a:t>
            </a:r>
            <a:r>
              <a:rPr sz="4000" b="1" dirty="0" err="1" smtClean="0">
                <a:solidFill>
                  <a:srgbClr val="2C7C9F"/>
                </a:solidFill>
              </a:rPr>
              <a:t>الدور</a:t>
            </a:r>
            <a:r>
              <a:rPr sz="4000" b="1" dirty="0" smtClean="0">
                <a:solidFill>
                  <a:srgbClr val="2C7C9F"/>
                </a:solidFill>
              </a:rPr>
              <a:t> </a:t>
            </a:r>
            <a:r>
              <a:rPr sz="4000" b="1" dirty="0" err="1">
                <a:solidFill>
                  <a:srgbClr val="2C7C9F"/>
                </a:solidFill>
              </a:rPr>
              <a:t>القيادي</a:t>
            </a:r>
            <a:r>
              <a:rPr sz="4000" b="1" dirty="0">
                <a:solidFill>
                  <a:srgbClr val="2C7C9F"/>
                </a:solidFill>
              </a:rPr>
              <a:t> </a:t>
            </a:r>
            <a:r>
              <a:rPr sz="4000" b="1" dirty="0" err="1">
                <a:solidFill>
                  <a:srgbClr val="2C7C9F"/>
                </a:solidFill>
              </a:rPr>
              <a:t>في</a:t>
            </a:r>
            <a:r>
              <a:rPr sz="4000" b="1" dirty="0">
                <a:solidFill>
                  <a:srgbClr val="2C7C9F"/>
                </a:solidFill>
              </a:rPr>
              <a:t> </a:t>
            </a:r>
            <a:r>
              <a:rPr sz="4000" b="1" dirty="0" err="1">
                <a:solidFill>
                  <a:srgbClr val="2C7C9F"/>
                </a:solidFill>
              </a:rPr>
              <a:t>إصلاح</a:t>
            </a:r>
            <a:r>
              <a:rPr sz="4000" b="1" dirty="0">
                <a:solidFill>
                  <a:srgbClr val="2C7C9F"/>
                </a:solidFill>
              </a:rPr>
              <a:t> </a:t>
            </a:r>
            <a:r>
              <a:rPr sz="4000" b="1" dirty="0" err="1">
                <a:solidFill>
                  <a:srgbClr val="2C7C9F"/>
                </a:solidFill>
              </a:rPr>
              <a:t>المجتمع</a:t>
            </a:r>
            <a:endParaRPr sz="4000" b="1" dirty="0">
              <a:solidFill>
                <a:srgbClr val="2C7C9F"/>
              </a:solidFill>
            </a:endParaRPr>
          </a:p>
        </p:txBody>
      </p:sp>
      <p:sp>
        <p:nvSpPr>
          <p:cNvPr id="90" name="Shape 90"/>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dirty="0" err="1">
                <a:solidFill>
                  <a:srgbClr val="595959"/>
                </a:solidFill>
              </a:rPr>
              <a:t>تؤهله</a:t>
            </a:r>
            <a:r>
              <a:rPr sz="2800" dirty="0">
                <a:solidFill>
                  <a:srgbClr val="595959"/>
                </a:solidFill>
              </a:rPr>
              <a:t> </a:t>
            </a:r>
            <a:r>
              <a:rPr sz="2800" dirty="0" err="1">
                <a:solidFill>
                  <a:srgbClr val="595959"/>
                </a:solidFill>
              </a:rPr>
              <a:t>مكانته</a:t>
            </a:r>
            <a:r>
              <a:rPr sz="2800" dirty="0">
                <a:solidFill>
                  <a:srgbClr val="595959"/>
                </a:solidFill>
              </a:rPr>
              <a:t> </a:t>
            </a:r>
            <a:r>
              <a:rPr sz="2800" dirty="0" err="1">
                <a:solidFill>
                  <a:srgbClr val="595959"/>
                </a:solidFill>
              </a:rPr>
              <a:t>الإجتماعية</a:t>
            </a:r>
            <a:r>
              <a:rPr sz="2800" dirty="0">
                <a:solidFill>
                  <a:srgbClr val="595959"/>
                </a:solidFill>
              </a:rPr>
              <a:t> </a:t>
            </a:r>
            <a:r>
              <a:rPr sz="2800" dirty="0" err="1">
                <a:solidFill>
                  <a:srgbClr val="595959"/>
                </a:solidFill>
              </a:rPr>
              <a:t>للقيام</a:t>
            </a:r>
            <a:r>
              <a:rPr sz="2800" dirty="0">
                <a:solidFill>
                  <a:srgbClr val="595959"/>
                </a:solidFill>
              </a:rPr>
              <a:t> </a:t>
            </a:r>
            <a:r>
              <a:rPr sz="2800" dirty="0" err="1">
                <a:solidFill>
                  <a:srgbClr val="595959"/>
                </a:solidFill>
              </a:rPr>
              <a:t>بدور</a:t>
            </a:r>
            <a:r>
              <a:rPr sz="2800" dirty="0">
                <a:solidFill>
                  <a:srgbClr val="595959"/>
                </a:solidFill>
              </a:rPr>
              <a:t> </a:t>
            </a:r>
            <a:r>
              <a:rPr sz="2800" dirty="0" err="1">
                <a:solidFill>
                  <a:srgbClr val="595959"/>
                </a:solidFill>
              </a:rPr>
              <a:t>قيادي</a:t>
            </a:r>
            <a:r>
              <a:rPr sz="2800" dirty="0">
                <a:solidFill>
                  <a:srgbClr val="595959"/>
                </a:solidFill>
              </a:rPr>
              <a:t> </a:t>
            </a:r>
            <a:r>
              <a:rPr sz="2800" dirty="0" err="1">
                <a:solidFill>
                  <a:srgbClr val="595959"/>
                </a:solidFill>
              </a:rPr>
              <a:t>في</a:t>
            </a:r>
            <a:r>
              <a:rPr sz="2800" dirty="0">
                <a:solidFill>
                  <a:srgbClr val="595959"/>
                </a:solidFill>
              </a:rPr>
              <a:t> </a:t>
            </a:r>
            <a:r>
              <a:rPr sz="2800" dirty="0" err="1">
                <a:solidFill>
                  <a:srgbClr val="595959"/>
                </a:solidFill>
              </a:rPr>
              <a:t>إصلاح</a:t>
            </a:r>
            <a:r>
              <a:rPr sz="2800" dirty="0">
                <a:solidFill>
                  <a:srgbClr val="595959"/>
                </a:solidFill>
              </a:rPr>
              <a:t> </a:t>
            </a:r>
            <a:r>
              <a:rPr sz="2800" dirty="0" err="1">
                <a:solidFill>
                  <a:srgbClr val="595959"/>
                </a:solidFill>
              </a:rPr>
              <a:t>المجتمع</a:t>
            </a:r>
            <a:r>
              <a:rPr sz="2800" dirty="0">
                <a:solidFill>
                  <a:srgbClr val="595959"/>
                </a:solidFill>
              </a:rPr>
              <a:t> </a:t>
            </a:r>
            <a:r>
              <a:rPr sz="2800" dirty="0" err="1">
                <a:solidFill>
                  <a:srgbClr val="595959"/>
                </a:solidFill>
              </a:rPr>
              <a:t>متفاعلا</a:t>
            </a:r>
            <a:r>
              <a:rPr sz="2800" dirty="0">
                <a:solidFill>
                  <a:srgbClr val="595959"/>
                </a:solidFill>
              </a:rPr>
              <a:t> </a:t>
            </a:r>
            <a:r>
              <a:rPr sz="2800" dirty="0" err="1">
                <a:solidFill>
                  <a:srgbClr val="595959"/>
                </a:solidFill>
              </a:rPr>
              <a:t>مع</a:t>
            </a:r>
            <a:r>
              <a:rPr sz="2800" dirty="0">
                <a:solidFill>
                  <a:srgbClr val="595959"/>
                </a:solidFill>
              </a:rPr>
              <a:t> </a:t>
            </a:r>
            <a:r>
              <a:rPr sz="2800" dirty="0" err="1">
                <a:solidFill>
                  <a:srgbClr val="595959"/>
                </a:solidFill>
              </a:rPr>
              <a:t>قضاياه</a:t>
            </a:r>
            <a:r>
              <a:rPr sz="2800" dirty="0">
                <a:solidFill>
                  <a:srgbClr val="595959"/>
                </a:solidFill>
              </a:rPr>
              <a:t> </a:t>
            </a:r>
            <a:r>
              <a:rPr sz="2800" dirty="0" err="1">
                <a:solidFill>
                  <a:srgbClr val="595959"/>
                </a:solidFill>
              </a:rPr>
              <a:t>المحلية</a:t>
            </a:r>
            <a:r>
              <a:rPr sz="2800" dirty="0">
                <a:solidFill>
                  <a:srgbClr val="595959"/>
                </a:solidFill>
              </a:rPr>
              <a:t> </a:t>
            </a:r>
            <a:r>
              <a:rPr sz="2800" dirty="0" err="1">
                <a:solidFill>
                  <a:srgbClr val="595959"/>
                </a:solidFill>
              </a:rPr>
              <a:t>والعامة</a:t>
            </a:r>
            <a:r>
              <a:rPr sz="2800" dirty="0">
                <a:solidFill>
                  <a:srgbClr val="595959"/>
                </a:solidFill>
              </a:rPr>
              <a:t> </a:t>
            </a:r>
            <a:r>
              <a:rPr sz="2800" dirty="0" err="1">
                <a:solidFill>
                  <a:srgbClr val="595959"/>
                </a:solidFill>
              </a:rPr>
              <a:t>ولا</a:t>
            </a:r>
            <a:r>
              <a:rPr sz="2800" dirty="0">
                <a:solidFill>
                  <a:srgbClr val="595959"/>
                </a:solidFill>
              </a:rPr>
              <a:t> </a:t>
            </a:r>
            <a:r>
              <a:rPr sz="2800" dirty="0" err="1">
                <a:solidFill>
                  <a:srgbClr val="595959"/>
                </a:solidFill>
              </a:rPr>
              <a:t>يعيش</a:t>
            </a:r>
            <a:r>
              <a:rPr sz="2800" dirty="0">
                <a:solidFill>
                  <a:srgbClr val="595959"/>
                </a:solidFill>
              </a:rPr>
              <a:t> </a:t>
            </a:r>
            <a:r>
              <a:rPr sz="2800" dirty="0" err="1">
                <a:solidFill>
                  <a:srgbClr val="595959"/>
                </a:solidFill>
              </a:rPr>
              <a:t>في</a:t>
            </a:r>
            <a:r>
              <a:rPr sz="2800" dirty="0">
                <a:solidFill>
                  <a:srgbClr val="595959"/>
                </a:solidFill>
              </a:rPr>
              <a:t> </a:t>
            </a:r>
            <a:r>
              <a:rPr sz="2800" dirty="0" err="1">
                <a:solidFill>
                  <a:srgbClr val="595959"/>
                </a:solidFill>
              </a:rPr>
              <a:t>برج</a:t>
            </a:r>
            <a:r>
              <a:rPr sz="2800" dirty="0">
                <a:solidFill>
                  <a:srgbClr val="595959"/>
                </a:solidFill>
              </a:rPr>
              <a:t> </a:t>
            </a:r>
            <a:r>
              <a:rPr sz="2800" dirty="0" err="1">
                <a:solidFill>
                  <a:srgbClr val="595959"/>
                </a:solidFill>
              </a:rPr>
              <a:t>عاحي</a:t>
            </a:r>
            <a:r>
              <a:rPr sz="2800" dirty="0">
                <a:solidFill>
                  <a:srgbClr val="595959"/>
                </a:solidFill>
              </a:rPr>
              <a:t> </a:t>
            </a:r>
            <a:r>
              <a:rPr sz="2800" dirty="0" err="1">
                <a:solidFill>
                  <a:srgbClr val="595959"/>
                </a:solidFill>
              </a:rPr>
              <a:t>بعيدا</a:t>
            </a:r>
            <a:r>
              <a:rPr sz="2800" dirty="0">
                <a:solidFill>
                  <a:srgbClr val="595959"/>
                </a:solidFill>
              </a:rPr>
              <a:t> </a:t>
            </a:r>
            <a:r>
              <a:rPr sz="2800" dirty="0" err="1">
                <a:solidFill>
                  <a:srgbClr val="595959"/>
                </a:solidFill>
              </a:rPr>
              <a:t>عن</a:t>
            </a:r>
            <a:r>
              <a:rPr sz="2800" dirty="0">
                <a:solidFill>
                  <a:srgbClr val="595959"/>
                </a:solidFill>
              </a:rPr>
              <a:t> </a:t>
            </a:r>
            <a:r>
              <a:rPr sz="2800" dirty="0" err="1">
                <a:solidFill>
                  <a:srgbClr val="595959"/>
                </a:solidFill>
              </a:rPr>
              <a:t>مشكلات</a:t>
            </a:r>
            <a:r>
              <a:rPr sz="2800" dirty="0">
                <a:solidFill>
                  <a:srgbClr val="595959"/>
                </a:solidFill>
              </a:rPr>
              <a:t> </a:t>
            </a:r>
            <a:r>
              <a:rPr sz="2800" dirty="0" err="1">
                <a:solidFill>
                  <a:srgbClr val="595959"/>
                </a:solidFill>
              </a:rPr>
              <a:t>المجتمع</a:t>
            </a:r>
            <a:r>
              <a:rPr sz="2800" dirty="0">
                <a:solidFill>
                  <a:srgbClr val="595959"/>
                </a:solidFill>
              </a:rPr>
              <a:t> </a:t>
            </a:r>
            <a:r>
              <a:rPr sz="2800" dirty="0" err="1">
                <a:solidFill>
                  <a:srgbClr val="595959"/>
                </a:solidFill>
              </a:rPr>
              <a:t>وقضاياه</a:t>
            </a:r>
            <a:endParaRPr sz="2800" dirty="0">
              <a:solidFill>
                <a:srgbClr val="595959"/>
              </a:solidFill>
            </a:endParaRPr>
          </a:p>
          <a:p>
            <a:pPr lvl="0">
              <a:lnSpc>
                <a:spcPct val="150000"/>
              </a:lnSpc>
              <a:defRPr sz="1800">
                <a:solidFill>
                  <a:srgbClr val="000000"/>
                </a:solidFill>
              </a:defRPr>
            </a:pPr>
            <a:r>
              <a:rPr sz="2800" dirty="0" err="1">
                <a:solidFill>
                  <a:srgbClr val="595959"/>
                </a:solidFill>
              </a:rPr>
              <a:t>الطبيب</a:t>
            </a:r>
            <a:r>
              <a:rPr sz="2800" dirty="0">
                <a:solidFill>
                  <a:srgbClr val="595959"/>
                </a:solidFill>
              </a:rPr>
              <a:t> </a:t>
            </a:r>
            <a:r>
              <a:rPr sz="2800" dirty="0" err="1">
                <a:solidFill>
                  <a:srgbClr val="595959"/>
                </a:solidFill>
              </a:rPr>
              <a:t>عضو</a:t>
            </a:r>
            <a:r>
              <a:rPr sz="2800" dirty="0">
                <a:solidFill>
                  <a:srgbClr val="595959"/>
                </a:solidFill>
              </a:rPr>
              <a:t> </a:t>
            </a:r>
            <a:r>
              <a:rPr sz="2800" dirty="0" err="1">
                <a:solidFill>
                  <a:srgbClr val="595959"/>
                </a:solidFill>
              </a:rPr>
              <a:t>حي</a:t>
            </a:r>
            <a:r>
              <a:rPr sz="2800" dirty="0">
                <a:solidFill>
                  <a:srgbClr val="595959"/>
                </a:solidFill>
              </a:rPr>
              <a:t> </a:t>
            </a:r>
            <a:r>
              <a:rPr sz="2800" dirty="0" err="1">
                <a:solidFill>
                  <a:srgbClr val="595959"/>
                </a:solidFill>
              </a:rPr>
              <a:t>فى</a:t>
            </a:r>
            <a:r>
              <a:rPr sz="2800" dirty="0">
                <a:solidFill>
                  <a:srgbClr val="595959"/>
                </a:solidFill>
              </a:rPr>
              <a:t> </a:t>
            </a:r>
            <a:r>
              <a:rPr sz="2800" dirty="0" err="1">
                <a:solidFill>
                  <a:srgbClr val="595959"/>
                </a:solidFill>
              </a:rPr>
              <a:t>مجتمع</a:t>
            </a:r>
            <a:r>
              <a:rPr sz="2800" dirty="0">
                <a:solidFill>
                  <a:srgbClr val="595959"/>
                </a:solidFill>
              </a:rPr>
              <a:t> </a:t>
            </a:r>
            <a:r>
              <a:rPr sz="2800" dirty="0" err="1">
                <a:solidFill>
                  <a:srgbClr val="595959"/>
                </a:solidFill>
              </a:rPr>
              <a:t>يتفاعل</a:t>
            </a:r>
            <a:r>
              <a:rPr sz="2800" dirty="0">
                <a:solidFill>
                  <a:srgbClr val="595959"/>
                </a:solidFill>
              </a:rPr>
              <a:t> </a:t>
            </a:r>
            <a:r>
              <a:rPr sz="2800" dirty="0" err="1">
                <a:solidFill>
                  <a:srgbClr val="595959"/>
                </a:solidFill>
              </a:rPr>
              <a:t>معه</a:t>
            </a:r>
            <a:r>
              <a:rPr sz="2800" dirty="0">
                <a:solidFill>
                  <a:srgbClr val="595959"/>
                </a:solidFill>
              </a:rPr>
              <a:t> </a:t>
            </a:r>
            <a:r>
              <a:rPr sz="2800" dirty="0" err="1">
                <a:solidFill>
                  <a:srgbClr val="595959"/>
                </a:solidFill>
              </a:rPr>
              <a:t>ويؤثر</a:t>
            </a:r>
            <a:r>
              <a:rPr sz="2800" dirty="0">
                <a:solidFill>
                  <a:srgbClr val="595959"/>
                </a:solidFill>
              </a:rPr>
              <a:t> </a:t>
            </a:r>
            <a:r>
              <a:rPr sz="2800" dirty="0" err="1">
                <a:solidFill>
                  <a:srgbClr val="595959"/>
                </a:solidFill>
              </a:rPr>
              <a:t>فيه</a:t>
            </a:r>
            <a:r>
              <a:rPr sz="2800" dirty="0">
                <a:solidFill>
                  <a:srgbClr val="595959"/>
                </a:solidFill>
              </a:rPr>
              <a:t> </a:t>
            </a:r>
            <a:r>
              <a:rPr sz="2800" dirty="0" err="1">
                <a:solidFill>
                  <a:srgbClr val="595959"/>
                </a:solidFill>
              </a:rPr>
              <a:t>ويهتم</a:t>
            </a:r>
            <a:r>
              <a:rPr sz="2800" dirty="0">
                <a:solidFill>
                  <a:srgbClr val="595959"/>
                </a:solidFill>
              </a:rPr>
              <a:t> </a:t>
            </a:r>
            <a:r>
              <a:rPr sz="2800" dirty="0" err="1">
                <a:solidFill>
                  <a:srgbClr val="595959"/>
                </a:solidFill>
              </a:rPr>
              <a:t>بأموره</a:t>
            </a:r>
            <a:r>
              <a:rPr sz="2800" dirty="0">
                <a:solidFill>
                  <a:srgbClr val="595959"/>
                </a:solidFill>
              </a:rPr>
              <a:t>. </a:t>
            </a:r>
            <a:r>
              <a:rPr sz="2800" dirty="0" err="1">
                <a:solidFill>
                  <a:srgbClr val="595959"/>
                </a:solidFill>
              </a:rPr>
              <a:t>إعمالا</a:t>
            </a:r>
            <a:r>
              <a:rPr sz="2800" dirty="0">
                <a:solidFill>
                  <a:srgbClr val="595959"/>
                </a:solidFill>
              </a:rPr>
              <a:t> </a:t>
            </a:r>
            <a:r>
              <a:rPr sz="2800" dirty="0" err="1">
                <a:solidFill>
                  <a:srgbClr val="595959"/>
                </a:solidFill>
              </a:rPr>
              <a:t>للحديث</a:t>
            </a:r>
            <a:r>
              <a:rPr sz="2800" dirty="0">
                <a:solidFill>
                  <a:srgbClr val="595959"/>
                </a:solidFill>
              </a:rPr>
              <a:t> </a:t>
            </a:r>
            <a:r>
              <a:rPr sz="2800" dirty="0" err="1">
                <a:solidFill>
                  <a:srgbClr val="595959"/>
                </a:solidFill>
              </a:rPr>
              <a:t>الشريف</a:t>
            </a:r>
            <a:r>
              <a:rPr sz="2800" dirty="0">
                <a:solidFill>
                  <a:srgbClr val="595959"/>
                </a:solidFill>
              </a:rPr>
              <a:t> : </a:t>
            </a:r>
            <a:r>
              <a:rPr lang="ar-SA" dirty="0"/>
              <a:t>حَدَّثَنَا مُحَمَّدُ بْنُ عَبَّادٍ الْمَكِّيُّ ، حَدَّثَنَا سُفْيَانُ ، قَالَ : قُلْتُ لِسُهَيْلٍ : إِنَّ عَمْرًا حَدَّثَنَا ، عَنْ الْقَعْقَاعِ ، عَنْ أَبِيكَ ، قَالَ : وَرَجَوْتُ أَنْ يُسْقِطَ عَنِّي رَجُلًا ، قَالَ : فَقَالَ : سَمِعْتُهُ مِنَ الَّذِي سَمِعَهُ مِنْهُ أَبِي ، كَانَ صَدِيقًا لَهُ بِالشَّامِ ، ثُمَّ حَدَّثَنَا سُفْيَانُ ، عَنْ سُهَيْلٍ ، عَنْ عَطَاءِ بْنِ يَزِيدَ ، عَنْ تَمِيمٍ الدَّارِيِّ ، أَنّ النَّبِيَّ صَلَّى اللَّهُ عَلَيْهِ وَسَلَّمَ ، قَالَ : " الدِّينُ النَّصِيحَةُ ، قُلْنَا : لِمَنْ ؟ قَالَ : لِلَّهِ ، وَلِكِتَابِهِ ، وَلِرَسُولِهِ ، وَلِأَئِمَّةِ الْمُسْلِمِينَ ، وَعَامَّتِهِمْ " .</a:t>
            </a:r>
            <a:r>
              <a:rPr sz="2800" dirty="0" smtClean="0">
                <a:solidFill>
                  <a:srgbClr val="595959"/>
                </a:solidFill>
              </a:rPr>
              <a:t>) </a:t>
            </a:r>
            <a:r>
              <a:rPr sz="2400" dirty="0" err="1">
                <a:solidFill>
                  <a:srgbClr val="2F97B5"/>
                </a:solidFill>
              </a:rPr>
              <a:t>رواه</a:t>
            </a:r>
            <a:r>
              <a:rPr sz="2400" dirty="0">
                <a:solidFill>
                  <a:srgbClr val="2F97B5"/>
                </a:solidFill>
              </a:rPr>
              <a:t> </a:t>
            </a:r>
            <a:r>
              <a:rPr lang="ar-SA" sz="2400" dirty="0" smtClean="0">
                <a:solidFill>
                  <a:srgbClr val="2F97B5"/>
                </a:solidFill>
              </a:rPr>
              <a:t>مسلم والنسائي والدارمي وأحمد</a:t>
            </a:r>
            <a:r>
              <a:rPr sz="2400" dirty="0" smtClean="0">
                <a:solidFill>
                  <a:srgbClr val="2F97B5"/>
                </a:solidFill>
              </a:rPr>
              <a:t> </a:t>
            </a:r>
            <a:endParaRPr sz="2400" dirty="0">
              <a:solidFill>
                <a:srgbClr val="2F97B5"/>
              </a:solidFill>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hape 92"/>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smtClean="0">
                <a:solidFill>
                  <a:srgbClr val="2C7C9F"/>
                </a:solidFill>
              </a:rPr>
              <a:t>7-</a:t>
            </a:r>
            <a:r>
              <a:rPr sz="4000" b="1" dirty="0" err="1" smtClean="0">
                <a:solidFill>
                  <a:srgbClr val="2C7C9F"/>
                </a:solidFill>
              </a:rPr>
              <a:t>المحافظة</a:t>
            </a:r>
            <a:r>
              <a:rPr sz="4000" b="1" dirty="0" smtClean="0">
                <a:solidFill>
                  <a:srgbClr val="2C7C9F"/>
                </a:solidFill>
              </a:rPr>
              <a:t> </a:t>
            </a:r>
            <a:r>
              <a:rPr sz="4000" b="1" dirty="0" err="1">
                <a:solidFill>
                  <a:srgbClr val="2C7C9F"/>
                </a:solidFill>
              </a:rPr>
              <a:t>على</a:t>
            </a:r>
            <a:r>
              <a:rPr sz="4000" b="1" dirty="0">
                <a:solidFill>
                  <a:srgbClr val="2C7C9F"/>
                </a:solidFill>
              </a:rPr>
              <a:t> </a:t>
            </a:r>
            <a:r>
              <a:rPr sz="4000" b="1" dirty="0" err="1">
                <a:solidFill>
                  <a:srgbClr val="2C7C9F"/>
                </a:solidFill>
              </a:rPr>
              <a:t>موارد</a:t>
            </a:r>
            <a:r>
              <a:rPr sz="4000" b="1" dirty="0">
                <a:solidFill>
                  <a:srgbClr val="2C7C9F"/>
                </a:solidFill>
              </a:rPr>
              <a:t> </a:t>
            </a:r>
            <a:r>
              <a:rPr sz="4000" b="1" dirty="0" err="1">
                <a:solidFill>
                  <a:srgbClr val="2C7C9F"/>
                </a:solidFill>
              </a:rPr>
              <a:t>المجتمع</a:t>
            </a:r>
            <a:endParaRPr sz="4000" b="1" dirty="0">
              <a:solidFill>
                <a:srgbClr val="2C7C9F"/>
              </a:solidFill>
            </a:endParaRPr>
          </a:p>
        </p:txBody>
      </p:sp>
      <p:sp>
        <p:nvSpPr>
          <p:cNvPr id="93" name="Shape 93"/>
          <p:cNvSpPr>
            <a:spLocks noGrp="1"/>
          </p:cNvSpPr>
          <p:nvPr>
            <p:ph type="body" idx="1"/>
          </p:nvPr>
        </p:nvSpPr>
        <p:spPr>
          <a:xfrm>
            <a:off x="549275" y="1356448"/>
            <a:ext cx="8042276" cy="4919220"/>
          </a:xfrm>
          <a:prstGeom prst="rect">
            <a:avLst/>
          </a:prstGeom>
        </p:spPr>
        <p:txBody>
          <a:bodyPr/>
          <a:lstStyle/>
          <a:p>
            <a:pPr marL="335279" lvl="0" indent="-335279" defTabSz="877823">
              <a:spcBef>
                <a:spcPts val="1900"/>
              </a:spcBef>
              <a:defRPr sz="1800">
                <a:solidFill>
                  <a:srgbClr val="000000"/>
                </a:solidFill>
              </a:defRPr>
            </a:pPr>
            <a:r>
              <a:rPr sz="2688">
                <a:solidFill>
                  <a:srgbClr val="595959"/>
                </a:solidFill>
              </a:rPr>
              <a:t>أن يدرك مسؤوليته في المحافظة على الموارد الصحية واستخدامها بالطريقة المثلى</a:t>
            </a:r>
          </a:p>
          <a:p>
            <a:pPr marL="335279" lvl="0" indent="-335279" defTabSz="877823">
              <a:spcBef>
                <a:spcPts val="1900"/>
              </a:spcBef>
              <a:defRPr sz="1800">
                <a:solidFill>
                  <a:srgbClr val="000000"/>
                </a:solidFill>
              </a:defRPr>
            </a:pPr>
            <a:r>
              <a:rPr sz="2688">
                <a:solidFill>
                  <a:srgbClr val="595959"/>
                </a:solidFill>
              </a:rPr>
              <a:t>أمثلة لممارسات خاطئة:</a:t>
            </a:r>
          </a:p>
          <a:p>
            <a:pPr marL="658368" lvl="1" indent="-323087" defTabSz="877823">
              <a:spcBef>
                <a:spcPts val="500"/>
              </a:spcBef>
              <a:buClr>
                <a:srgbClr val="215D77"/>
              </a:buClr>
              <a:defRPr sz="1800">
                <a:solidFill>
                  <a:srgbClr val="000000"/>
                </a:solidFill>
              </a:defRPr>
            </a:pPr>
            <a:r>
              <a:rPr sz="2304">
                <a:solidFill>
                  <a:srgbClr val="2F97B5"/>
                </a:solidFill>
              </a:rPr>
              <a:t>طلب الفحوص أو صرف الأدوية غير الضرورية</a:t>
            </a:r>
          </a:p>
          <a:p>
            <a:pPr marL="658368" lvl="1" indent="-323087" defTabSz="877823">
              <a:spcBef>
                <a:spcPts val="500"/>
              </a:spcBef>
              <a:buClr>
                <a:srgbClr val="215D77"/>
              </a:buClr>
              <a:defRPr sz="1800">
                <a:solidFill>
                  <a:srgbClr val="000000"/>
                </a:solidFill>
              </a:defRPr>
            </a:pPr>
            <a:r>
              <a:rPr sz="2304">
                <a:solidFill>
                  <a:srgbClr val="2F97B5"/>
                </a:solidFill>
              </a:rPr>
              <a:t>فتح المغلفات المستهلكة بتسرع دون نظر وروية ثم رميها بدون استخدامها</a:t>
            </a:r>
          </a:p>
          <a:p>
            <a:pPr marL="658368" lvl="1" indent="-323087" defTabSz="877823">
              <a:spcBef>
                <a:spcPts val="500"/>
              </a:spcBef>
              <a:buClr>
                <a:srgbClr val="215D77"/>
              </a:buClr>
              <a:defRPr sz="1800">
                <a:solidFill>
                  <a:srgbClr val="000000"/>
                </a:solidFill>
              </a:defRPr>
            </a:pPr>
            <a:r>
              <a:rPr sz="2304">
                <a:solidFill>
                  <a:srgbClr val="2F97B5"/>
                </a:solidFill>
              </a:rPr>
              <a:t>اختيار المنتجات الأكثر كلفة دون سبب وجبه</a:t>
            </a:r>
          </a:p>
          <a:p>
            <a:pPr marL="658368" lvl="1" indent="-323087" defTabSz="877823">
              <a:spcBef>
                <a:spcPts val="500"/>
              </a:spcBef>
              <a:buClr>
                <a:srgbClr val="215D77"/>
              </a:buClr>
              <a:defRPr sz="1800">
                <a:solidFill>
                  <a:srgbClr val="000000"/>
                </a:solidFill>
              </a:defRPr>
            </a:pPr>
            <a:r>
              <a:rPr sz="2304">
                <a:solidFill>
                  <a:srgbClr val="2F97B5"/>
                </a:solidFill>
              </a:rPr>
              <a:t>سوء الإستخدام:</a:t>
            </a:r>
          </a:p>
          <a:p>
            <a:pPr marL="929639" lvl="2" indent="-271271" defTabSz="877823">
              <a:spcBef>
                <a:spcPts val="500"/>
              </a:spcBef>
              <a:defRPr sz="1800">
                <a:solidFill>
                  <a:srgbClr val="000000"/>
                </a:solidFill>
              </a:defRPr>
            </a:pPr>
            <a:r>
              <a:rPr sz="1919">
                <a:solidFill>
                  <a:srgbClr val="595959"/>
                </a:solidFill>
              </a:rPr>
              <a:t>استعمال الأغطية المعقمة سفرة للأكل !!</a:t>
            </a:r>
          </a:p>
          <a:p>
            <a:pPr marL="929639" lvl="2" indent="-271271" defTabSz="877823">
              <a:spcBef>
                <a:spcPts val="500"/>
              </a:spcBef>
              <a:defRPr sz="1800">
                <a:solidFill>
                  <a:srgbClr val="000000"/>
                </a:solidFill>
              </a:defRPr>
            </a:pPr>
            <a:r>
              <a:rPr sz="1919">
                <a:solidFill>
                  <a:srgbClr val="595959"/>
                </a:solidFill>
              </a:rPr>
              <a:t>استعمال محلول دكستروز٥٠بدلا عن السكر!!</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93">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1" nodeType="afterEffect">
                                  <p:stCondLst>
                                    <p:cond delay="0"/>
                                  </p:stCondLst>
                                  <p:iterate>
                                    <p:tmAbs val="0"/>
                                  </p:iterate>
                                  <p:childTnLst>
                                    <p:set>
                                      <p:cBhvr>
                                        <p:cTn id="9" fill="hold"/>
                                        <p:tgtEl>
                                          <p:spTgt spid="93">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1" nodeType="afterEffect">
                                  <p:stCondLst>
                                    <p:cond delay="0"/>
                                  </p:stCondLst>
                                  <p:iterate>
                                    <p:tmAbs val="0"/>
                                  </p:iterate>
                                  <p:childTnLst>
                                    <p:set>
                                      <p:cBhvr>
                                        <p:cTn id="12" fill="hold"/>
                                        <p:tgtEl>
                                          <p:spTgt spid="93">
                                            <p:txEl>
                                              <p:pRg st="4" end="4"/>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1" nodeType="afterEffect">
                                  <p:stCondLst>
                                    <p:cond delay="0"/>
                                  </p:stCondLst>
                                  <p:iterate>
                                    <p:tmAbs val="0"/>
                                  </p:iterate>
                                  <p:childTnLst>
                                    <p:set>
                                      <p:cBhvr>
                                        <p:cTn id="15" fill="hold"/>
                                        <p:tgtEl>
                                          <p:spTgt spid="93">
                                            <p:txEl>
                                              <p:pRg st="5" end="5"/>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1" nodeType="afterEffect">
                                  <p:stCondLst>
                                    <p:cond delay="0"/>
                                  </p:stCondLst>
                                  <p:iterate>
                                    <p:tmAbs val="0"/>
                                  </p:iterate>
                                  <p:childTnLst>
                                    <p:set>
                                      <p:cBhvr>
                                        <p:cTn id="18" fill="hold"/>
                                        <p:tgtEl>
                                          <p:spTgt spid="93">
                                            <p:txEl>
                                              <p:pRg st="6" end="6"/>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1" nodeType="afterEffect">
                                  <p:stCondLst>
                                    <p:cond delay="0"/>
                                  </p:stCondLst>
                                  <p:iterate>
                                    <p:tmAbs val="0"/>
                                  </p:iterate>
                                  <p:childTnLst>
                                    <p:set>
                                      <p:cBhvr>
                                        <p:cTn id="21" fill="hold"/>
                                        <p:tgtEl>
                                          <p:spTgt spid="9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1" build="p" bldLvl="5"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title"/>
          </p:nvPr>
        </p:nvSpPr>
        <p:spPr>
          <a:xfrm>
            <a:off x="549275" y="245314"/>
            <a:ext cx="8042276" cy="764808"/>
          </a:xfrm>
          <a:prstGeom prst="rect">
            <a:avLst/>
          </a:prstGeom>
        </p:spPr>
        <p:txBody>
          <a:bodyPr lIns="0" tIns="0" rIns="0" bIns="0">
            <a:normAutofit/>
          </a:bodyPr>
          <a:lstStyle>
            <a:lvl1pPr defTabSz="740663">
              <a:defRPr sz="2916"/>
            </a:lvl1pPr>
          </a:lstStyle>
          <a:p>
            <a:pPr lvl="0">
              <a:defRPr sz="1800" b="0">
                <a:solidFill>
                  <a:srgbClr val="000000"/>
                </a:solidFill>
              </a:defRPr>
            </a:pPr>
            <a:r>
              <a:rPr lang="ar-SA" sz="2916" b="1" dirty="0" smtClean="0">
                <a:solidFill>
                  <a:srgbClr val="2C7C9F"/>
                </a:solidFill>
              </a:rPr>
              <a:t>8-</a:t>
            </a:r>
            <a:r>
              <a:rPr sz="2916" b="1" dirty="0" err="1" smtClean="0">
                <a:solidFill>
                  <a:srgbClr val="2C7C9F"/>
                </a:solidFill>
              </a:rPr>
              <a:t>المشاركة</a:t>
            </a:r>
            <a:r>
              <a:rPr sz="2916" b="1" dirty="0" smtClean="0">
                <a:solidFill>
                  <a:srgbClr val="2C7C9F"/>
                </a:solidFill>
              </a:rPr>
              <a:t> </a:t>
            </a:r>
            <a:r>
              <a:rPr sz="2916" b="1" dirty="0" err="1">
                <a:solidFill>
                  <a:srgbClr val="2C7C9F"/>
                </a:solidFill>
              </a:rPr>
              <a:t>في</a:t>
            </a:r>
            <a:r>
              <a:rPr sz="2916" b="1" dirty="0">
                <a:solidFill>
                  <a:srgbClr val="2C7C9F"/>
                </a:solidFill>
              </a:rPr>
              <a:t> </a:t>
            </a:r>
            <a:r>
              <a:rPr sz="2916" b="1" dirty="0" err="1">
                <a:solidFill>
                  <a:srgbClr val="2C7C9F"/>
                </a:solidFill>
              </a:rPr>
              <a:t>التوعية</a:t>
            </a:r>
            <a:r>
              <a:rPr sz="2916" b="1" dirty="0">
                <a:solidFill>
                  <a:srgbClr val="2C7C9F"/>
                </a:solidFill>
              </a:rPr>
              <a:t> </a:t>
            </a:r>
            <a:r>
              <a:rPr sz="2916" b="1" dirty="0" err="1">
                <a:solidFill>
                  <a:srgbClr val="2C7C9F"/>
                </a:solidFill>
              </a:rPr>
              <a:t>وتحسين</a:t>
            </a:r>
            <a:r>
              <a:rPr sz="2916" b="1" dirty="0">
                <a:solidFill>
                  <a:srgbClr val="2C7C9F"/>
                </a:solidFill>
              </a:rPr>
              <a:t> </a:t>
            </a:r>
            <a:r>
              <a:rPr sz="2916" b="1" dirty="0" err="1">
                <a:solidFill>
                  <a:srgbClr val="2C7C9F"/>
                </a:solidFill>
              </a:rPr>
              <a:t>معايير</a:t>
            </a:r>
            <a:r>
              <a:rPr sz="2916" b="1" dirty="0">
                <a:solidFill>
                  <a:srgbClr val="2C7C9F"/>
                </a:solidFill>
              </a:rPr>
              <a:t> </a:t>
            </a:r>
            <a:r>
              <a:rPr sz="2916" b="1" dirty="0" err="1">
                <a:solidFill>
                  <a:srgbClr val="2C7C9F"/>
                </a:solidFill>
              </a:rPr>
              <a:t>الخدمة</a:t>
            </a:r>
            <a:r>
              <a:rPr sz="2916" b="1" dirty="0">
                <a:solidFill>
                  <a:srgbClr val="2C7C9F"/>
                </a:solidFill>
              </a:rPr>
              <a:t> </a:t>
            </a:r>
            <a:r>
              <a:rPr sz="2916" b="1" dirty="0" err="1">
                <a:solidFill>
                  <a:srgbClr val="2C7C9F"/>
                </a:solidFill>
              </a:rPr>
              <a:t>الصحية</a:t>
            </a:r>
            <a:endParaRPr sz="2916" b="1" dirty="0">
              <a:solidFill>
                <a:srgbClr val="2C7C9F"/>
              </a:solidFill>
            </a:endParaRPr>
          </a:p>
        </p:txBody>
      </p:sp>
      <p:sp>
        <p:nvSpPr>
          <p:cNvPr id="96" name="Shape 96"/>
          <p:cNvSpPr>
            <a:spLocks noGrp="1"/>
          </p:cNvSpPr>
          <p:nvPr>
            <p:ph type="body" idx="1"/>
          </p:nvPr>
        </p:nvSpPr>
        <p:spPr>
          <a:xfrm>
            <a:off x="549275" y="1356448"/>
            <a:ext cx="8042276" cy="4919220"/>
          </a:xfrm>
          <a:prstGeom prst="rect">
            <a:avLst/>
          </a:prstGeom>
        </p:spPr>
        <p:txBody>
          <a:bodyPr>
            <a:normAutofit lnSpcReduction="10000"/>
          </a:bodyPr>
          <a:lstStyle/>
          <a:p>
            <a:pPr marL="314325" lvl="0" indent="-314325" defTabSz="822959">
              <a:lnSpc>
                <a:spcPct val="90000"/>
              </a:lnSpc>
              <a:spcBef>
                <a:spcPts val="1800"/>
              </a:spcBef>
              <a:defRPr sz="1800">
                <a:solidFill>
                  <a:srgbClr val="000000"/>
                </a:solidFill>
              </a:defRPr>
            </a:pPr>
            <a:r>
              <a:rPr sz="2250" dirty="0" err="1">
                <a:solidFill>
                  <a:srgbClr val="595959"/>
                </a:solidFill>
              </a:rPr>
              <a:t>العناية</a:t>
            </a:r>
            <a:r>
              <a:rPr sz="2250" dirty="0">
                <a:solidFill>
                  <a:srgbClr val="595959"/>
                </a:solidFill>
              </a:rPr>
              <a:t> </a:t>
            </a:r>
            <a:r>
              <a:rPr sz="2250" dirty="0" err="1">
                <a:solidFill>
                  <a:srgbClr val="595959"/>
                </a:solidFill>
              </a:rPr>
              <a:t>بصحة</a:t>
            </a:r>
            <a:r>
              <a:rPr sz="2250" dirty="0">
                <a:solidFill>
                  <a:srgbClr val="595959"/>
                </a:solidFill>
              </a:rPr>
              <a:t> </a:t>
            </a:r>
            <a:r>
              <a:rPr sz="2250" dirty="0" err="1">
                <a:solidFill>
                  <a:srgbClr val="595959"/>
                </a:solidFill>
              </a:rPr>
              <a:t>المجتمع</a:t>
            </a:r>
            <a:r>
              <a:rPr sz="2250" dirty="0">
                <a:solidFill>
                  <a:srgbClr val="595959"/>
                </a:solidFill>
              </a:rPr>
              <a:t> </a:t>
            </a:r>
            <a:r>
              <a:rPr sz="2250" dirty="0" err="1">
                <a:solidFill>
                  <a:srgbClr val="595959"/>
                </a:solidFill>
              </a:rPr>
              <a:t>بالتوعية</a:t>
            </a:r>
            <a:r>
              <a:rPr sz="2250" dirty="0">
                <a:solidFill>
                  <a:srgbClr val="595959"/>
                </a:solidFill>
              </a:rPr>
              <a:t> </a:t>
            </a:r>
            <a:r>
              <a:rPr sz="2250" dirty="0" err="1">
                <a:solidFill>
                  <a:srgbClr val="595959"/>
                </a:solidFill>
              </a:rPr>
              <a:t>الصحية</a:t>
            </a:r>
            <a:r>
              <a:rPr sz="2250" dirty="0">
                <a:solidFill>
                  <a:srgbClr val="595959"/>
                </a:solidFill>
              </a:rPr>
              <a:t> </a:t>
            </a:r>
            <a:r>
              <a:rPr sz="2250" dirty="0" err="1">
                <a:solidFill>
                  <a:srgbClr val="595959"/>
                </a:solidFill>
              </a:rPr>
              <a:t>المناسبة</a:t>
            </a:r>
            <a:r>
              <a:rPr sz="2250" dirty="0">
                <a:solidFill>
                  <a:srgbClr val="595959"/>
                </a:solidFill>
              </a:rPr>
              <a:t> </a:t>
            </a:r>
            <a:r>
              <a:rPr sz="2250" dirty="0" err="1">
                <a:solidFill>
                  <a:srgbClr val="595959"/>
                </a:solidFill>
              </a:rPr>
              <a:t>وتبني</a:t>
            </a:r>
            <a:r>
              <a:rPr sz="2250" dirty="0">
                <a:solidFill>
                  <a:srgbClr val="595959"/>
                </a:solidFill>
              </a:rPr>
              <a:t> </a:t>
            </a:r>
            <a:r>
              <a:rPr sz="2250" dirty="0" err="1">
                <a:solidFill>
                  <a:srgbClr val="595959"/>
                </a:solidFill>
              </a:rPr>
              <a:t>المشاركة</a:t>
            </a:r>
            <a:r>
              <a:rPr sz="2250" dirty="0">
                <a:solidFill>
                  <a:srgbClr val="595959"/>
                </a:solidFill>
              </a:rPr>
              <a:t> </a:t>
            </a:r>
            <a:r>
              <a:rPr sz="2250" dirty="0" err="1">
                <a:solidFill>
                  <a:srgbClr val="595959"/>
                </a:solidFill>
              </a:rPr>
              <a:t>في</a:t>
            </a:r>
            <a:r>
              <a:rPr sz="2250" dirty="0">
                <a:solidFill>
                  <a:srgbClr val="595959"/>
                </a:solidFill>
              </a:rPr>
              <a:t> </a:t>
            </a:r>
            <a:r>
              <a:rPr sz="2250" dirty="0" err="1">
                <a:solidFill>
                  <a:srgbClr val="595959"/>
                </a:solidFill>
              </a:rPr>
              <a:t>البرامج</a:t>
            </a:r>
            <a:r>
              <a:rPr sz="2250" dirty="0">
                <a:solidFill>
                  <a:srgbClr val="595959"/>
                </a:solidFill>
              </a:rPr>
              <a:t> </a:t>
            </a:r>
            <a:r>
              <a:rPr sz="2250" dirty="0" err="1">
                <a:solidFill>
                  <a:srgbClr val="595959"/>
                </a:solidFill>
              </a:rPr>
              <a:t>الوقائية</a:t>
            </a:r>
            <a:r>
              <a:rPr sz="2250" dirty="0">
                <a:solidFill>
                  <a:srgbClr val="595959"/>
                </a:solidFill>
              </a:rPr>
              <a:t> </a:t>
            </a:r>
            <a:r>
              <a:rPr sz="2250" dirty="0" err="1">
                <a:solidFill>
                  <a:srgbClr val="595959"/>
                </a:solidFill>
              </a:rPr>
              <a:t>وحماية</a:t>
            </a:r>
            <a:r>
              <a:rPr sz="2250" dirty="0">
                <a:solidFill>
                  <a:srgbClr val="595959"/>
                </a:solidFill>
              </a:rPr>
              <a:t> </a:t>
            </a:r>
            <a:r>
              <a:rPr sz="2250" dirty="0" err="1">
                <a:solidFill>
                  <a:srgbClr val="595959"/>
                </a:solidFill>
              </a:rPr>
              <a:t>البيئة</a:t>
            </a:r>
            <a:endParaRPr sz="2250" dirty="0">
              <a:solidFill>
                <a:srgbClr val="595959"/>
              </a:solidFill>
            </a:endParaRPr>
          </a:p>
          <a:p>
            <a:pPr marL="314325" lvl="0" indent="-314325" defTabSz="822959">
              <a:lnSpc>
                <a:spcPct val="90000"/>
              </a:lnSpc>
              <a:spcBef>
                <a:spcPts val="1800"/>
              </a:spcBef>
              <a:defRPr sz="1800">
                <a:solidFill>
                  <a:srgbClr val="000000"/>
                </a:solidFill>
              </a:defRPr>
            </a:pPr>
            <a:r>
              <a:rPr sz="2250" dirty="0" err="1">
                <a:solidFill>
                  <a:srgbClr val="595959"/>
                </a:solidFill>
              </a:rPr>
              <a:t>أن</a:t>
            </a:r>
            <a:r>
              <a:rPr sz="2250" dirty="0">
                <a:solidFill>
                  <a:srgbClr val="595959"/>
                </a:solidFill>
              </a:rPr>
              <a:t> </a:t>
            </a:r>
            <a:r>
              <a:rPr sz="2250" dirty="0" err="1">
                <a:solidFill>
                  <a:srgbClr val="595959"/>
                </a:solidFill>
              </a:rPr>
              <a:t>يجتهد</a:t>
            </a:r>
            <a:r>
              <a:rPr sz="2250" dirty="0">
                <a:solidFill>
                  <a:srgbClr val="595959"/>
                </a:solidFill>
              </a:rPr>
              <a:t> </a:t>
            </a:r>
            <a:r>
              <a:rPr sz="2250" dirty="0" err="1">
                <a:solidFill>
                  <a:srgbClr val="595959"/>
                </a:solidFill>
              </a:rPr>
              <a:t>لتحسين</a:t>
            </a:r>
            <a:r>
              <a:rPr sz="2250" dirty="0">
                <a:solidFill>
                  <a:srgbClr val="595959"/>
                </a:solidFill>
              </a:rPr>
              <a:t> </a:t>
            </a:r>
            <a:r>
              <a:rPr sz="2250" dirty="0" err="1">
                <a:solidFill>
                  <a:srgbClr val="595959"/>
                </a:solidFill>
              </a:rPr>
              <a:t>معايير</a:t>
            </a:r>
            <a:r>
              <a:rPr sz="2250" dirty="0">
                <a:solidFill>
                  <a:srgbClr val="595959"/>
                </a:solidFill>
              </a:rPr>
              <a:t> </a:t>
            </a:r>
            <a:r>
              <a:rPr sz="2250" dirty="0" err="1">
                <a:solidFill>
                  <a:srgbClr val="595959"/>
                </a:solidFill>
              </a:rPr>
              <a:t>الخدمة</a:t>
            </a:r>
            <a:r>
              <a:rPr sz="2250" dirty="0">
                <a:solidFill>
                  <a:srgbClr val="595959"/>
                </a:solidFill>
              </a:rPr>
              <a:t> </a:t>
            </a:r>
            <a:r>
              <a:rPr sz="2250" dirty="0" err="1">
                <a:solidFill>
                  <a:srgbClr val="595959"/>
                </a:solidFill>
              </a:rPr>
              <a:t>الصحيةالمقدمة</a:t>
            </a:r>
            <a:r>
              <a:rPr sz="2250" dirty="0">
                <a:solidFill>
                  <a:srgbClr val="595959"/>
                </a:solidFill>
              </a:rPr>
              <a:t> </a:t>
            </a:r>
            <a:r>
              <a:rPr sz="2250" dirty="0" err="1">
                <a:solidFill>
                  <a:srgbClr val="595959"/>
                </a:solidFill>
              </a:rPr>
              <a:t>للمجتمع</a:t>
            </a:r>
            <a:r>
              <a:rPr sz="2250" dirty="0">
                <a:solidFill>
                  <a:srgbClr val="595959"/>
                </a:solidFill>
              </a:rPr>
              <a:t> </a:t>
            </a:r>
            <a:r>
              <a:rPr sz="2250" dirty="0" err="1">
                <a:solidFill>
                  <a:srgbClr val="595959"/>
                </a:solidFill>
              </a:rPr>
              <a:t>ونوعيتها</a:t>
            </a:r>
            <a:r>
              <a:rPr sz="2250" dirty="0">
                <a:solidFill>
                  <a:srgbClr val="595959"/>
                </a:solidFill>
              </a:rPr>
              <a:t> </a:t>
            </a:r>
          </a:p>
          <a:p>
            <a:pPr marL="617219" lvl="1" indent="-302894" defTabSz="822959">
              <a:lnSpc>
                <a:spcPct val="90000"/>
              </a:lnSpc>
              <a:spcBef>
                <a:spcPts val="500"/>
              </a:spcBef>
              <a:buClr>
                <a:srgbClr val="215D77"/>
              </a:buClr>
              <a:defRPr sz="1800">
                <a:solidFill>
                  <a:srgbClr val="000000"/>
                </a:solidFill>
              </a:defRPr>
            </a:pPr>
            <a:r>
              <a:rPr sz="1979" dirty="0" err="1">
                <a:solidFill>
                  <a:srgbClr val="2F97B5"/>
                </a:solidFill>
              </a:rPr>
              <a:t>قال</a:t>
            </a:r>
            <a:r>
              <a:rPr sz="1979" dirty="0">
                <a:solidFill>
                  <a:srgbClr val="2F97B5"/>
                </a:solidFill>
              </a:rPr>
              <a:t> </a:t>
            </a:r>
            <a:r>
              <a:rPr sz="1979" dirty="0" err="1">
                <a:solidFill>
                  <a:srgbClr val="2F97B5"/>
                </a:solidFill>
              </a:rPr>
              <a:t>صلى</a:t>
            </a:r>
            <a:r>
              <a:rPr sz="1979" dirty="0">
                <a:solidFill>
                  <a:srgbClr val="2F97B5"/>
                </a:solidFill>
              </a:rPr>
              <a:t> </a:t>
            </a:r>
            <a:r>
              <a:rPr sz="1979" dirty="0" err="1">
                <a:solidFill>
                  <a:srgbClr val="2F97B5"/>
                </a:solidFill>
              </a:rPr>
              <a:t>الله</a:t>
            </a:r>
            <a:r>
              <a:rPr sz="1979" dirty="0">
                <a:solidFill>
                  <a:srgbClr val="2F97B5"/>
                </a:solidFill>
              </a:rPr>
              <a:t> </a:t>
            </a:r>
            <a:r>
              <a:rPr sz="1979" dirty="0" err="1">
                <a:solidFill>
                  <a:srgbClr val="2F97B5"/>
                </a:solidFill>
              </a:rPr>
              <a:t>عليه</a:t>
            </a:r>
            <a:r>
              <a:rPr sz="1979" dirty="0">
                <a:solidFill>
                  <a:srgbClr val="2F97B5"/>
                </a:solidFill>
              </a:rPr>
              <a:t> </a:t>
            </a:r>
            <a:r>
              <a:rPr sz="1979" dirty="0" err="1">
                <a:solidFill>
                  <a:srgbClr val="2F97B5"/>
                </a:solidFill>
              </a:rPr>
              <a:t>وسلم</a:t>
            </a:r>
            <a:r>
              <a:rPr sz="1979" dirty="0">
                <a:solidFill>
                  <a:srgbClr val="2F97B5"/>
                </a:solidFill>
              </a:rPr>
              <a:t> ) :</a:t>
            </a:r>
            <a:r>
              <a:rPr sz="1979" dirty="0" err="1">
                <a:solidFill>
                  <a:srgbClr val="2F97B5"/>
                </a:solidFill>
              </a:rPr>
              <a:t>أحب</a:t>
            </a:r>
            <a:r>
              <a:rPr sz="1979" dirty="0">
                <a:solidFill>
                  <a:srgbClr val="2F97B5"/>
                </a:solidFill>
              </a:rPr>
              <a:t> </a:t>
            </a:r>
            <a:r>
              <a:rPr sz="1979" dirty="0" err="1">
                <a:solidFill>
                  <a:srgbClr val="2F97B5"/>
                </a:solidFill>
              </a:rPr>
              <a:t>الناس</a:t>
            </a:r>
            <a:r>
              <a:rPr sz="1979" dirty="0">
                <a:solidFill>
                  <a:srgbClr val="2F97B5"/>
                </a:solidFill>
              </a:rPr>
              <a:t> </a:t>
            </a:r>
            <a:r>
              <a:rPr sz="1979" dirty="0" err="1">
                <a:solidFill>
                  <a:srgbClr val="2F97B5"/>
                </a:solidFill>
              </a:rPr>
              <a:t>إلى</a:t>
            </a:r>
            <a:r>
              <a:rPr sz="1979" dirty="0">
                <a:solidFill>
                  <a:srgbClr val="2F97B5"/>
                </a:solidFill>
              </a:rPr>
              <a:t> </a:t>
            </a:r>
            <a:r>
              <a:rPr sz="1979" dirty="0" err="1">
                <a:solidFill>
                  <a:srgbClr val="2F97B5"/>
                </a:solidFill>
              </a:rPr>
              <a:t>الله</a:t>
            </a:r>
            <a:r>
              <a:rPr sz="1979" dirty="0">
                <a:solidFill>
                  <a:srgbClr val="2F97B5"/>
                </a:solidFill>
              </a:rPr>
              <a:t> </a:t>
            </a:r>
            <a:r>
              <a:rPr sz="1979" dirty="0" err="1">
                <a:solidFill>
                  <a:srgbClr val="2F97B5"/>
                </a:solidFill>
              </a:rPr>
              <a:t>أنفعهم</a:t>
            </a:r>
            <a:r>
              <a:rPr sz="1979" dirty="0">
                <a:solidFill>
                  <a:srgbClr val="2F97B5"/>
                </a:solidFill>
              </a:rPr>
              <a:t> </a:t>
            </a:r>
            <a:r>
              <a:rPr sz="1979" dirty="0" err="1">
                <a:solidFill>
                  <a:srgbClr val="2F97B5"/>
                </a:solidFill>
              </a:rPr>
              <a:t>للناس</a:t>
            </a:r>
            <a:r>
              <a:rPr sz="1979" dirty="0">
                <a:solidFill>
                  <a:srgbClr val="2F97B5"/>
                </a:solidFill>
              </a:rPr>
              <a:t> ، </a:t>
            </a:r>
            <a:r>
              <a:rPr sz="1979" dirty="0" err="1">
                <a:solidFill>
                  <a:srgbClr val="2F97B5"/>
                </a:solidFill>
              </a:rPr>
              <a:t>وأحب</a:t>
            </a:r>
            <a:r>
              <a:rPr sz="1979" dirty="0">
                <a:solidFill>
                  <a:srgbClr val="2F97B5"/>
                </a:solidFill>
              </a:rPr>
              <a:t> </a:t>
            </a:r>
            <a:r>
              <a:rPr sz="1979" dirty="0" err="1">
                <a:solidFill>
                  <a:srgbClr val="2F97B5"/>
                </a:solidFill>
              </a:rPr>
              <a:t>الأعمال</a:t>
            </a:r>
            <a:r>
              <a:rPr sz="1979" dirty="0">
                <a:solidFill>
                  <a:srgbClr val="2F97B5"/>
                </a:solidFill>
              </a:rPr>
              <a:t> </a:t>
            </a:r>
            <a:r>
              <a:rPr sz="1979" dirty="0" err="1">
                <a:solidFill>
                  <a:srgbClr val="2F97B5"/>
                </a:solidFill>
              </a:rPr>
              <a:t>إلى</a:t>
            </a:r>
            <a:r>
              <a:rPr sz="1979" dirty="0">
                <a:solidFill>
                  <a:srgbClr val="2F97B5"/>
                </a:solidFill>
              </a:rPr>
              <a:t> </a:t>
            </a:r>
            <a:r>
              <a:rPr sz="1979" dirty="0" err="1">
                <a:solidFill>
                  <a:srgbClr val="2F97B5"/>
                </a:solidFill>
              </a:rPr>
              <a:t>الله</a:t>
            </a:r>
            <a:r>
              <a:rPr sz="1979" dirty="0">
                <a:solidFill>
                  <a:srgbClr val="2F97B5"/>
                </a:solidFill>
              </a:rPr>
              <a:t> </a:t>
            </a:r>
            <a:r>
              <a:rPr sz="1979" dirty="0" err="1">
                <a:solidFill>
                  <a:srgbClr val="2F97B5"/>
                </a:solidFill>
              </a:rPr>
              <a:t>عز</a:t>
            </a:r>
            <a:r>
              <a:rPr sz="1979" dirty="0">
                <a:solidFill>
                  <a:srgbClr val="2F97B5"/>
                </a:solidFill>
              </a:rPr>
              <a:t> </a:t>
            </a:r>
            <a:r>
              <a:rPr sz="1979" dirty="0" err="1">
                <a:solidFill>
                  <a:srgbClr val="2F97B5"/>
                </a:solidFill>
              </a:rPr>
              <a:t>وجل</a:t>
            </a:r>
            <a:r>
              <a:rPr sz="1979" dirty="0">
                <a:solidFill>
                  <a:srgbClr val="2F97B5"/>
                </a:solidFill>
              </a:rPr>
              <a:t> </a:t>
            </a:r>
            <a:r>
              <a:rPr sz="1979" dirty="0" err="1">
                <a:solidFill>
                  <a:srgbClr val="2F97B5"/>
                </a:solidFill>
              </a:rPr>
              <a:t>سرور</a:t>
            </a:r>
            <a:r>
              <a:rPr sz="1979" dirty="0">
                <a:solidFill>
                  <a:srgbClr val="2F97B5"/>
                </a:solidFill>
              </a:rPr>
              <a:t> </a:t>
            </a:r>
            <a:r>
              <a:rPr sz="1979" dirty="0" err="1">
                <a:solidFill>
                  <a:srgbClr val="2F97B5"/>
                </a:solidFill>
              </a:rPr>
              <a:t>يدخله</a:t>
            </a:r>
            <a:r>
              <a:rPr sz="1979" dirty="0">
                <a:solidFill>
                  <a:srgbClr val="2F97B5"/>
                </a:solidFill>
              </a:rPr>
              <a:t> </a:t>
            </a:r>
            <a:r>
              <a:rPr sz="1979" dirty="0" err="1">
                <a:solidFill>
                  <a:srgbClr val="2F97B5"/>
                </a:solidFill>
              </a:rPr>
              <a:t>على</a:t>
            </a:r>
            <a:r>
              <a:rPr sz="1979" dirty="0">
                <a:solidFill>
                  <a:srgbClr val="2F97B5"/>
                </a:solidFill>
              </a:rPr>
              <a:t> </a:t>
            </a:r>
            <a:r>
              <a:rPr sz="1979" dirty="0" err="1">
                <a:solidFill>
                  <a:srgbClr val="2F97B5"/>
                </a:solidFill>
              </a:rPr>
              <a:t>مسلم</a:t>
            </a:r>
            <a:r>
              <a:rPr sz="1979" dirty="0">
                <a:solidFill>
                  <a:srgbClr val="2F97B5"/>
                </a:solidFill>
              </a:rPr>
              <a:t> ، </a:t>
            </a:r>
            <a:r>
              <a:rPr sz="1979" dirty="0" err="1">
                <a:solidFill>
                  <a:srgbClr val="2F97B5"/>
                </a:solidFill>
              </a:rPr>
              <a:t>أو</a:t>
            </a:r>
            <a:r>
              <a:rPr sz="1979" dirty="0">
                <a:solidFill>
                  <a:srgbClr val="2F97B5"/>
                </a:solidFill>
              </a:rPr>
              <a:t> </a:t>
            </a:r>
            <a:r>
              <a:rPr sz="1979" dirty="0" err="1">
                <a:solidFill>
                  <a:srgbClr val="2F97B5"/>
                </a:solidFill>
              </a:rPr>
              <a:t>يكشف</a:t>
            </a:r>
            <a:r>
              <a:rPr sz="1979" dirty="0">
                <a:solidFill>
                  <a:srgbClr val="2F97B5"/>
                </a:solidFill>
              </a:rPr>
              <a:t> </a:t>
            </a:r>
            <a:r>
              <a:rPr sz="1979" dirty="0" err="1">
                <a:solidFill>
                  <a:srgbClr val="2F97B5"/>
                </a:solidFill>
              </a:rPr>
              <a:t>عنه</a:t>
            </a:r>
            <a:r>
              <a:rPr sz="1979" dirty="0">
                <a:solidFill>
                  <a:srgbClr val="2F97B5"/>
                </a:solidFill>
              </a:rPr>
              <a:t> </a:t>
            </a:r>
            <a:r>
              <a:rPr sz="1979" dirty="0" err="1">
                <a:solidFill>
                  <a:srgbClr val="2F97B5"/>
                </a:solidFill>
              </a:rPr>
              <a:t>كربه</a:t>
            </a:r>
            <a:r>
              <a:rPr sz="1979" dirty="0">
                <a:solidFill>
                  <a:srgbClr val="2F97B5"/>
                </a:solidFill>
              </a:rPr>
              <a:t> </a:t>
            </a:r>
            <a:r>
              <a:rPr sz="1979" dirty="0" err="1">
                <a:solidFill>
                  <a:srgbClr val="2F97B5"/>
                </a:solidFill>
              </a:rPr>
              <a:t>أو</a:t>
            </a:r>
            <a:r>
              <a:rPr sz="1979" dirty="0">
                <a:solidFill>
                  <a:srgbClr val="2F97B5"/>
                </a:solidFill>
              </a:rPr>
              <a:t> </a:t>
            </a:r>
            <a:r>
              <a:rPr sz="1979" dirty="0" err="1">
                <a:solidFill>
                  <a:srgbClr val="2F97B5"/>
                </a:solidFill>
              </a:rPr>
              <a:t>يقضي</a:t>
            </a:r>
            <a:r>
              <a:rPr sz="1979" dirty="0">
                <a:solidFill>
                  <a:srgbClr val="2F97B5"/>
                </a:solidFill>
              </a:rPr>
              <a:t> </a:t>
            </a:r>
            <a:r>
              <a:rPr sz="1979" dirty="0" err="1">
                <a:solidFill>
                  <a:srgbClr val="2F97B5"/>
                </a:solidFill>
              </a:rPr>
              <a:t>عنه</a:t>
            </a:r>
            <a:r>
              <a:rPr sz="1979" dirty="0">
                <a:solidFill>
                  <a:srgbClr val="2F97B5"/>
                </a:solidFill>
              </a:rPr>
              <a:t> </a:t>
            </a:r>
            <a:r>
              <a:rPr sz="1979" dirty="0" err="1">
                <a:solidFill>
                  <a:srgbClr val="2F97B5"/>
                </a:solidFill>
              </a:rPr>
              <a:t>ديناً</a:t>
            </a:r>
            <a:r>
              <a:rPr sz="1979" dirty="0">
                <a:solidFill>
                  <a:srgbClr val="2F97B5"/>
                </a:solidFill>
              </a:rPr>
              <a:t> </a:t>
            </a:r>
            <a:r>
              <a:rPr sz="1979" dirty="0" err="1">
                <a:solidFill>
                  <a:srgbClr val="2F97B5"/>
                </a:solidFill>
              </a:rPr>
              <a:t>أو</a:t>
            </a:r>
            <a:r>
              <a:rPr sz="1979" dirty="0">
                <a:solidFill>
                  <a:srgbClr val="2F97B5"/>
                </a:solidFill>
              </a:rPr>
              <a:t> </a:t>
            </a:r>
            <a:r>
              <a:rPr sz="1979" dirty="0" err="1">
                <a:solidFill>
                  <a:srgbClr val="2F97B5"/>
                </a:solidFill>
              </a:rPr>
              <a:t>يطرد</a:t>
            </a:r>
            <a:r>
              <a:rPr sz="1979" dirty="0">
                <a:solidFill>
                  <a:srgbClr val="2F97B5"/>
                </a:solidFill>
              </a:rPr>
              <a:t> </a:t>
            </a:r>
            <a:r>
              <a:rPr sz="1979" dirty="0" err="1">
                <a:solidFill>
                  <a:srgbClr val="2F97B5"/>
                </a:solidFill>
              </a:rPr>
              <a:t>عنه</a:t>
            </a:r>
            <a:r>
              <a:rPr sz="1979" dirty="0">
                <a:solidFill>
                  <a:srgbClr val="2F97B5"/>
                </a:solidFill>
              </a:rPr>
              <a:t> </a:t>
            </a:r>
            <a:r>
              <a:rPr sz="1979" dirty="0" err="1">
                <a:solidFill>
                  <a:srgbClr val="2F97B5"/>
                </a:solidFill>
              </a:rPr>
              <a:t>جوعاً</a:t>
            </a:r>
            <a:r>
              <a:rPr sz="1979" dirty="0">
                <a:solidFill>
                  <a:srgbClr val="2F97B5"/>
                </a:solidFill>
              </a:rPr>
              <a:t>...) </a:t>
            </a:r>
            <a:r>
              <a:rPr sz="1979" dirty="0" err="1">
                <a:solidFill>
                  <a:srgbClr val="2F97B5"/>
                </a:solidFill>
              </a:rPr>
              <a:t>صححه</a:t>
            </a:r>
            <a:r>
              <a:rPr sz="1979" dirty="0">
                <a:solidFill>
                  <a:srgbClr val="2F97B5"/>
                </a:solidFill>
              </a:rPr>
              <a:t> </a:t>
            </a:r>
            <a:r>
              <a:rPr sz="1979" dirty="0" err="1">
                <a:solidFill>
                  <a:srgbClr val="2F97B5"/>
                </a:solidFill>
              </a:rPr>
              <a:t>الألباني</a:t>
            </a:r>
            <a:r>
              <a:rPr sz="1979" dirty="0">
                <a:solidFill>
                  <a:srgbClr val="2F97B5"/>
                </a:solidFill>
              </a:rPr>
              <a:t> – </a:t>
            </a:r>
            <a:r>
              <a:rPr sz="1979" dirty="0" err="1">
                <a:solidFill>
                  <a:srgbClr val="2F97B5"/>
                </a:solidFill>
              </a:rPr>
              <a:t>صحيح</a:t>
            </a:r>
            <a:r>
              <a:rPr sz="1979" dirty="0">
                <a:solidFill>
                  <a:srgbClr val="2F97B5"/>
                </a:solidFill>
              </a:rPr>
              <a:t> </a:t>
            </a:r>
            <a:r>
              <a:rPr sz="1979" dirty="0" err="1">
                <a:solidFill>
                  <a:srgbClr val="2F97B5"/>
                </a:solidFill>
              </a:rPr>
              <a:t>الجامع</a:t>
            </a:r>
            <a:endParaRPr sz="1979" dirty="0">
              <a:solidFill>
                <a:srgbClr val="2F97B5"/>
              </a:solidFill>
            </a:endParaRPr>
          </a:p>
          <a:p>
            <a:pPr marL="617219" lvl="1" indent="-302894" defTabSz="822959">
              <a:lnSpc>
                <a:spcPct val="90000"/>
              </a:lnSpc>
              <a:spcBef>
                <a:spcPts val="500"/>
              </a:spcBef>
              <a:buClr>
                <a:srgbClr val="215D77"/>
              </a:buClr>
              <a:defRPr sz="1800">
                <a:solidFill>
                  <a:srgbClr val="000000"/>
                </a:solidFill>
              </a:defRPr>
            </a:pPr>
            <a:r>
              <a:rPr sz="1979" dirty="0" err="1">
                <a:solidFill>
                  <a:srgbClr val="2F97B5"/>
                </a:solidFill>
              </a:rPr>
              <a:t>قال</a:t>
            </a:r>
            <a:r>
              <a:rPr sz="1979" dirty="0">
                <a:solidFill>
                  <a:srgbClr val="2F97B5"/>
                </a:solidFill>
              </a:rPr>
              <a:t> </a:t>
            </a:r>
            <a:r>
              <a:rPr sz="1979" dirty="0" err="1">
                <a:solidFill>
                  <a:srgbClr val="2F97B5"/>
                </a:solidFill>
              </a:rPr>
              <a:t>صلى</a:t>
            </a:r>
            <a:r>
              <a:rPr sz="1979" dirty="0">
                <a:solidFill>
                  <a:srgbClr val="2F97B5"/>
                </a:solidFill>
              </a:rPr>
              <a:t> </a:t>
            </a:r>
            <a:r>
              <a:rPr sz="1979" dirty="0" err="1">
                <a:solidFill>
                  <a:srgbClr val="2F97B5"/>
                </a:solidFill>
              </a:rPr>
              <a:t>الله</a:t>
            </a:r>
            <a:r>
              <a:rPr sz="1979" dirty="0">
                <a:solidFill>
                  <a:srgbClr val="2F97B5"/>
                </a:solidFill>
              </a:rPr>
              <a:t> </a:t>
            </a:r>
            <a:r>
              <a:rPr sz="1979" dirty="0" err="1">
                <a:solidFill>
                  <a:srgbClr val="2F97B5"/>
                </a:solidFill>
              </a:rPr>
              <a:t>عليه</a:t>
            </a:r>
            <a:r>
              <a:rPr sz="1979" dirty="0">
                <a:solidFill>
                  <a:srgbClr val="2F97B5"/>
                </a:solidFill>
              </a:rPr>
              <a:t> </a:t>
            </a:r>
            <a:r>
              <a:rPr sz="1979" dirty="0" err="1">
                <a:solidFill>
                  <a:srgbClr val="2F97B5"/>
                </a:solidFill>
              </a:rPr>
              <a:t>وسلم</a:t>
            </a:r>
            <a:r>
              <a:rPr sz="1979" dirty="0">
                <a:solidFill>
                  <a:srgbClr val="2F97B5"/>
                </a:solidFill>
              </a:rPr>
              <a:t> : (</a:t>
            </a:r>
            <a:r>
              <a:rPr sz="1979" dirty="0" err="1">
                <a:solidFill>
                  <a:srgbClr val="2F97B5"/>
                </a:solidFill>
              </a:rPr>
              <a:t>خير</a:t>
            </a:r>
            <a:r>
              <a:rPr sz="1979" dirty="0">
                <a:solidFill>
                  <a:srgbClr val="2F97B5"/>
                </a:solidFill>
              </a:rPr>
              <a:t> </a:t>
            </a:r>
            <a:r>
              <a:rPr sz="1979" dirty="0" err="1">
                <a:solidFill>
                  <a:srgbClr val="2F97B5"/>
                </a:solidFill>
              </a:rPr>
              <a:t>الناس</a:t>
            </a:r>
            <a:r>
              <a:rPr sz="1979" dirty="0">
                <a:solidFill>
                  <a:srgbClr val="2F97B5"/>
                </a:solidFill>
              </a:rPr>
              <a:t> </a:t>
            </a:r>
            <a:r>
              <a:rPr sz="1979" dirty="0" err="1">
                <a:solidFill>
                  <a:srgbClr val="2F97B5"/>
                </a:solidFill>
              </a:rPr>
              <a:t>أنفعهم</a:t>
            </a:r>
            <a:r>
              <a:rPr sz="1979" dirty="0">
                <a:solidFill>
                  <a:srgbClr val="2F97B5"/>
                </a:solidFill>
              </a:rPr>
              <a:t> </a:t>
            </a:r>
            <a:r>
              <a:rPr sz="1979" dirty="0" err="1">
                <a:solidFill>
                  <a:srgbClr val="2F97B5"/>
                </a:solidFill>
              </a:rPr>
              <a:t>للناس</a:t>
            </a:r>
            <a:r>
              <a:rPr sz="1979" dirty="0">
                <a:solidFill>
                  <a:srgbClr val="2F97B5"/>
                </a:solidFill>
              </a:rPr>
              <a:t>) </a:t>
            </a:r>
            <a:r>
              <a:rPr sz="1979" dirty="0" err="1">
                <a:solidFill>
                  <a:srgbClr val="2F97B5"/>
                </a:solidFill>
              </a:rPr>
              <a:t>حسنه</a:t>
            </a:r>
            <a:r>
              <a:rPr sz="1979" dirty="0">
                <a:solidFill>
                  <a:srgbClr val="2F97B5"/>
                </a:solidFill>
              </a:rPr>
              <a:t> </a:t>
            </a:r>
            <a:r>
              <a:rPr sz="1979" dirty="0" err="1" smtClean="0">
                <a:solidFill>
                  <a:srgbClr val="2F97B5"/>
                </a:solidFill>
              </a:rPr>
              <a:t>الألباني</a:t>
            </a:r>
            <a:endParaRPr lang="ar-SA" sz="1979" dirty="0" smtClean="0">
              <a:solidFill>
                <a:srgbClr val="2F97B5"/>
              </a:solidFill>
            </a:endParaRPr>
          </a:p>
          <a:p>
            <a:pPr marL="617219" lvl="1" indent="-302894" defTabSz="822959">
              <a:lnSpc>
                <a:spcPct val="90000"/>
              </a:lnSpc>
              <a:spcBef>
                <a:spcPts val="500"/>
              </a:spcBef>
              <a:buClr>
                <a:srgbClr val="215D77"/>
              </a:buClr>
              <a:defRPr sz="1800">
                <a:solidFill>
                  <a:srgbClr val="000000"/>
                </a:solidFill>
              </a:defRPr>
            </a:pPr>
            <a:r>
              <a:rPr lang="ar-SA" sz="1979" dirty="0">
                <a:solidFill>
                  <a:srgbClr val="2F97B5"/>
                </a:solidFill>
              </a:rPr>
              <a:t>حَدَّثَنَا مُحَمَّدُ بْنُ الْفَضْلِ السَّقَطِيُّ ، ثنا إِسْحَاقُ بْنُ كَعْبٍ ، ثنا مُوسَى بْنُ عُمَيْرٍ ، عَنِ الْحَكَمِ ، عَنْ إِبْرَاهِيمَ ، عَنْ عَلْقَمَةَ ، عَنْ عَبْدِ اللَّهِ ، قَالَ : قَالَ رَسُولُ اللَّهِ صَلَّى اللَّهُ عَلَيْهِ وَسَلَّمَ : " الْخَلْقُ كُلُّهُمْ عِيَالُ اللَّهِ ، فَأَحَبُّ الْخَلْقِ إِلَى اللَّهِ أَنْفَعُهُمْ لِعِيَالِهِ " </a:t>
            </a:r>
            <a:r>
              <a:rPr lang="ar-SA" sz="1979" dirty="0" smtClean="0">
                <a:solidFill>
                  <a:srgbClr val="2F97B5"/>
                </a:solidFill>
              </a:rPr>
              <a:t>. رواه الطبراني</a:t>
            </a:r>
            <a:endParaRPr sz="1979" dirty="0">
              <a:solidFill>
                <a:srgbClr val="2F97B5"/>
              </a:solidFill>
            </a:endParaRPr>
          </a:p>
          <a:p>
            <a:pPr marL="314325" lvl="0" indent="-314325" defTabSz="822959">
              <a:lnSpc>
                <a:spcPct val="90000"/>
              </a:lnSpc>
              <a:spcBef>
                <a:spcPts val="1800"/>
              </a:spcBef>
              <a:defRPr sz="1800">
                <a:solidFill>
                  <a:srgbClr val="000000"/>
                </a:solidFill>
              </a:defRPr>
            </a:pPr>
            <a:r>
              <a:rPr sz="2250" dirty="0" err="1">
                <a:solidFill>
                  <a:srgbClr val="595959"/>
                </a:solidFill>
              </a:rPr>
              <a:t>التفاعل</a:t>
            </a:r>
            <a:r>
              <a:rPr sz="2250" dirty="0">
                <a:solidFill>
                  <a:srgbClr val="595959"/>
                </a:solidFill>
              </a:rPr>
              <a:t> </a:t>
            </a:r>
            <a:r>
              <a:rPr sz="2250" dirty="0" err="1">
                <a:solidFill>
                  <a:srgbClr val="595959"/>
                </a:solidFill>
              </a:rPr>
              <a:t>مع</a:t>
            </a:r>
            <a:r>
              <a:rPr sz="2250" dirty="0">
                <a:solidFill>
                  <a:srgbClr val="595959"/>
                </a:solidFill>
              </a:rPr>
              <a:t> </a:t>
            </a:r>
            <a:r>
              <a:rPr sz="2250" dirty="0" err="1">
                <a:solidFill>
                  <a:srgbClr val="595959"/>
                </a:solidFill>
              </a:rPr>
              <a:t>وسائل</a:t>
            </a:r>
            <a:r>
              <a:rPr sz="2250" dirty="0">
                <a:solidFill>
                  <a:srgbClr val="595959"/>
                </a:solidFill>
              </a:rPr>
              <a:t> </a:t>
            </a:r>
            <a:r>
              <a:rPr sz="2250" dirty="0" err="1">
                <a:solidFill>
                  <a:srgbClr val="595959"/>
                </a:solidFill>
              </a:rPr>
              <a:t>الإعلام</a:t>
            </a:r>
            <a:r>
              <a:rPr sz="2250" dirty="0">
                <a:solidFill>
                  <a:srgbClr val="595959"/>
                </a:solidFill>
              </a:rPr>
              <a:t> </a:t>
            </a:r>
            <a:r>
              <a:rPr sz="2250" dirty="0" err="1">
                <a:solidFill>
                  <a:srgbClr val="595959"/>
                </a:solidFill>
              </a:rPr>
              <a:t>من</a:t>
            </a:r>
            <a:r>
              <a:rPr sz="2250" dirty="0">
                <a:solidFill>
                  <a:srgbClr val="595959"/>
                </a:solidFill>
              </a:rPr>
              <a:t> </a:t>
            </a:r>
            <a:r>
              <a:rPr sz="2250" dirty="0" err="1">
                <a:solidFill>
                  <a:srgbClr val="595959"/>
                </a:solidFill>
              </a:rPr>
              <a:t>أجل</a:t>
            </a:r>
            <a:r>
              <a:rPr sz="2250" dirty="0">
                <a:solidFill>
                  <a:srgbClr val="595959"/>
                </a:solidFill>
              </a:rPr>
              <a:t> </a:t>
            </a:r>
            <a:r>
              <a:rPr sz="2250" dirty="0" err="1">
                <a:solidFill>
                  <a:srgbClr val="595959"/>
                </a:solidFill>
              </a:rPr>
              <a:t>توفير</a:t>
            </a:r>
            <a:r>
              <a:rPr sz="2250" dirty="0">
                <a:solidFill>
                  <a:srgbClr val="595959"/>
                </a:solidFill>
              </a:rPr>
              <a:t> </a:t>
            </a:r>
            <a:r>
              <a:rPr sz="2250" dirty="0" err="1">
                <a:solidFill>
                  <a:srgbClr val="595959"/>
                </a:solidFill>
              </a:rPr>
              <a:t>المعلومات</a:t>
            </a:r>
            <a:r>
              <a:rPr sz="2250" dirty="0">
                <a:solidFill>
                  <a:srgbClr val="595959"/>
                </a:solidFill>
              </a:rPr>
              <a:t> </a:t>
            </a:r>
            <a:r>
              <a:rPr sz="2250" dirty="0" err="1">
                <a:solidFill>
                  <a:srgbClr val="595959"/>
                </a:solidFill>
              </a:rPr>
              <a:t>الصحيحة</a:t>
            </a:r>
            <a:r>
              <a:rPr sz="2250" dirty="0">
                <a:solidFill>
                  <a:srgbClr val="595959"/>
                </a:solidFill>
              </a:rPr>
              <a:t> </a:t>
            </a:r>
            <a:r>
              <a:rPr sz="2250" dirty="0" err="1">
                <a:solidFill>
                  <a:srgbClr val="595959"/>
                </a:solidFill>
              </a:rPr>
              <a:t>للمجتمع</a:t>
            </a:r>
            <a:endParaRPr sz="2250" dirty="0">
              <a:solidFill>
                <a:srgbClr val="595959"/>
              </a:solidFill>
            </a:endParaRPr>
          </a:p>
          <a:p>
            <a:pPr marL="314325" lvl="0" indent="-314325" defTabSz="822959">
              <a:lnSpc>
                <a:spcPct val="90000"/>
              </a:lnSpc>
              <a:spcBef>
                <a:spcPts val="1800"/>
              </a:spcBef>
              <a:defRPr sz="1800">
                <a:solidFill>
                  <a:srgbClr val="000000"/>
                </a:solidFill>
              </a:defRPr>
            </a:pPr>
            <a:r>
              <a:rPr sz="2250" dirty="0" err="1">
                <a:solidFill>
                  <a:srgbClr val="595959"/>
                </a:solidFill>
              </a:rPr>
              <a:t>المساهمة</a:t>
            </a:r>
            <a:r>
              <a:rPr sz="2250" dirty="0">
                <a:solidFill>
                  <a:srgbClr val="595959"/>
                </a:solidFill>
              </a:rPr>
              <a:t> </a:t>
            </a:r>
            <a:r>
              <a:rPr sz="2250" dirty="0" err="1">
                <a:solidFill>
                  <a:srgbClr val="595959"/>
                </a:solidFill>
              </a:rPr>
              <a:t>قدر</a:t>
            </a:r>
            <a:r>
              <a:rPr sz="2250" dirty="0">
                <a:solidFill>
                  <a:srgbClr val="595959"/>
                </a:solidFill>
              </a:rPr>
              <a:t> </a:t>
            </a:r>
            <a:r>
              <a:rPr sz="2250" dirty="0" err="1">
                <a:solidFill>
                  <a:srgbClr val="595959"/>
                </a:solidFill>
              </a:rPr>
              <a:t>الإستطاعة</a:t>
            </a:r>
            <a:r>
              <a:rPr sz="2250" dirty="0">
                <a:solidFill>
                  <a:srgbClr val="595959"/>
                </a:solidFill>
              </a:rPr>
              <a:t> </a:t>
            </a:r>
            <a:r>
              <a:rPr sz="2250" dirty="0" err="1">
                <a:solidFill>
                  <a:srgbClr val="595959"/>
                </a:solidFill>
              </a:rPr>
              <a:t>في</a:t>
            </a:r>
            <a:r>
              <a:rPr sz="2250" dirty="0">
                <a:solidFill>
                  <a:srgbClr val="595959"/>
                </a:solidFill>
              </a:rPr>
              <a:t> </a:t>
            </a:r>
            <a:r>
              <a:rPr sz="2250" dirty="0" err="1">
                <a:solidFill>
                  <a:srgbClr val="595959"/>
                </a:solidFill>
              </a:rPr>
              <a:t>دراسة</a:t>
            </a:r>
            <a:r>
              <a:rPr sz="2250" dirty="0">
                <a:solidFill>
                  <a:srgbClr val="595959"/>
                </a:solidFill>
              </a:rPr>
              <a:t> </a:t>
            </a:r>
            <a:r>
              <a:rPr sz="2250" dirty="0" err="1">
                <a:solidFill>
                  <a:srgbClr val="595959"/>
                </a:solidFill>
              </a:rPr>
              <a:t>المشكلات</a:t>
            </a:r>
            <a:r>
              <a:rPr sz="2250" dirty="0">
                <a:solidFill>
                  <a:srgbClr val="595959"/>
                </a:solidFill>
              </a:rPr>
              <a:t> </a:t>
            </a:r>
            <a:r>
              <a:rPr sz="2250" dirty="0" err="1">
                <a:solidFill>
                  <a:srgbClr val="595959"/>
                </a:solidFill>
              </a:rPr>
              <a:t>الصحية</a:t>
            </a:r>
            <a:r>
              <a:rPr sz="2250" dirty="0">
                <a:solidFill>
                  <a:srgbClr val="595959"/>
                </a:solidFill>
              </a:rPr>
              <a:t> </a:t>
            </a:r>
            <a:r>
              <a:rPr sz="2250" dirty="0" err="1">
                <a:solidFill>
                  <a:srgbClr val="595959"/>
                </a:solidFill>
              </a:rPr>
              <a:t>على</a:t>
            </a:r>
            <a:r>
              <a:rPr sz="2250" dirty="0">
                <a:solidFill>
                  <a:srgbClr val="595959"/>
                </a:solidFill>
              </a:rPr>
              <a:t> </a:t>
            </a:r>
            <a:r>
              <a:rPr sz="2250" dirty="0" err="1">
                <a:solidFill>
                  <a:srgbClr val="595959"/>
                </a:solidFill>
              </a:rPr>
              <a:t>مستوى</a:t>
            </a:r>
            <a:r>
              <a:rPr sz="2250" dirty="0">
                <a:solidFill>
                  <a:srgbClr val="595959"/>
                </a:solidFill>
              </a:rPr>
              <a:t> </a:t>
            </a:r>
            <a:r>
              <a:rPr sz="2250" dirty="0" err="1">
                <a:solidFill>
                  <a:srgbClr val="595959"/>
                </a:solidFill>
              </a:rPr>
              <a:t>المجتمع</a:t>
            </a:r>
            <a:r>
              <a:rPr sz="2250" dirty="0">
                <a:solidFill>
                  <a:srgbClr val="595959"/>
                </a:solidFill>
              </a:rPr>
              <a:t> </a:t>
            </a:r>
            <a:r>
              <a:rPr sz="2250" dirty="0" err="1">
                <a:solidFill>
                  <a:srgbClr val="595959"/>
                </a:solidFill>
              </a:rPr>
              <a:t>واقتراح</a:t>
            </a:r>
            <a:r>
              <a:rPr sz="2250" dirty="0">
                <a:solidFill>
                  <a:srgbClr val="595959"/>
                </a:solidFill>
              </a:rPr>
              <a:t> </a:t>
            </a:r>
            <a:r>
              <a:rPr sz="2250" dirty="0" err="1">
                <a:solidFill>
                  <a:srgbClr val="595959"/>
                </a:solidFill>
              </a:rPr>
              <a:t>الحلول</a:t>
            </a:r>
            <a:r>
              <a:rPr sz="2250" dirty="0">
                <a:solidFill>
                  <a:srgbClr val="595959"/>
                </a:solidFill>
              </a:rPr>
              <a:t> </a:t>
            </a:r>
            <a:r>
              <a:rPr sz="2250" dirty="0" err="1">
                <a:solidFill>
                  <a:srgbClr val="595959"/>
                </a:solidFill>
              </a:rPr>
              <a:t>المناسبة</a:t>
            </a:r>
            <a:r>
              <a:rPr sz="2250" dirty="0">
                <a:solidFill>
                  <a:srgbClr val="595959"/>
                </a:solidFill>
              </a:rPr>
              <a:t> </a:t>
            </a:r>
            <a:r>
              <a:rPr sz="2250" dirty="0" err="1">
                <a:solidFill>
                  <a:srgbClr val="595959"/>
                </a:solidFill>
              </a:rPr>
              <a:t>لهل</a:t>
            </a:r>
            <a:endParaRPr sz="2250" dirty="0">
              <a:solidFill>
                <a:srgbClr val="595959"/>
              </a:solidFill>
            </a:endParaRPr>
          </a:p>
          <a:p>
            <a:pPr marL="617219" lvl="1" indent="-302894" defTabSz="822959">
              <a:lnSpc>
                <a:spcPct val="90000"/>
              </a:lnSpc>
              <a:spcBef>
                <a:spcPts val="500"/>
              </a:spcBef>
              <a:buClr>
                <a:srgbClr val="215D77"/>
              </a:buClr>
              <a:defRPr sz="1800">
                <a:solidFill>
                  <a:srgbClr val="000000"/>
                </a:solidFill>
              </a:defRPr>
            </a:pPr>
            <a:r>
              <a:rPr sz="1979" dirty="0" err="1">
                <a:solidFill>
                  <a:srgbClr val="2F97B5"/>
                </a:solidFill>
              </a:rPr>
              <a:t>التدخين</a:t>
            </a:r>
            <a:r>
              <a:rPr sz="1979" dirty="0">
                <a:solidFill>
                  <a:srgbClr val="2F97B5"/>
                </a:solidFill>
              </a:rPr>
              <a:t> - </a:t>
            </a:r>
            <a:r>
              <a:rPr sz="1979" dirty="0" err="1">
                <a:solidFill>
                  <a:srgbClr val="2F97B5"/>
                </a:solidFill>
              </a:rPr>
              <a:t>المخدرات</a:t>
            </a:r>
            <a:r>
              <a:rPr sz="1979" dirty="0">
                <a:solidFill>
                  <a:srgbClr val="2F97B5"/>
                </a:solidFill>
              </a:rPr>
              <a:t> - </a:t>
            </a:r>
            <a:r>
              <a:rPr sz="1979" dirty="0" err="1">
                <a:solidFill>
                  <a:srgbClr val="2F97B5"/>
                </a:solidFill>
              </a:rPr>
              <a:t>حوادث</a:t>
            </a:r>
            <a:r>
              <a:rPr sz="1979" dirty="0">
                <a:solidFill>
                  <a:srgbClr val="2F97B5"/>
                </a:solidFill>
              </a:rPr>
              <a:t> </a:t>
            </a:r>
            <a:r>
              <a:rPr sz="1979" dirty="0" err="1">
                <a:solidFill>
                  <a:srgbClr val="2F97B5"/>
                </a:solidFill>
              </a:rPr>
              <a:t>الطرق</a:t>
            </a:r>
            <a:endParaRPr sz="1979" dirty="0">
              <a:solidFill>
                <a:srgbClr val="2F97B5"/>
              </a:solidFill>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smtClean="0">
                <a:solidFill>
                  <a:srgbClr val="2C7C9F"/>
                </a:solidFill>
              </a:rPr>
              <a:t>9-</a:t>
            </a:r>
            <a:r>
              <a:rPr sz="4000" b="1" dirty="0" err="1" smtClean="0">
                <a:solidFill>
                  <a:srgbClr val="2C7C9F"/>
                </a:solidFill>
              </a:rPr>
              <a:t>المشاركة</a:t>
            </a:r>
            <a:r>
              <a:rPr sz="4000" b="1" dirty="0" smtClean="0">
                <a:solidFill>
                  <a:srgbClr val="2C7C9F"/>
                </a:solidFill>
              </a:rPr>
              <a:t> </a:t>
            </a:r>
            <a:r>
              <a:rPr sz="4000" b="1" dirty="0" err="1">
                <a:solidFill>
                  <a:srgbClr val="2C7C9F"/>
                </a:solidFill>
              </a:rPr>
              <a:t>في</a:t>
            </a:r>
            <a:r>
              <a:rPr sz="4000" b="1" dirty="0">
                <a:solidFill>
                  <a:srgbClr val="2C7C9F"/>
                </a:solidFill>
              </a:rPr>
              <a:t> </a:t>
            </a:r>
            <a:r>
              <a:rPr sz="4000" b="1" dirty="0" err="1">
                <a:solidFill>
                  <a:srgbClr val="2C7C9F"/>
                </a:solidFill>
              </a:rPr>
              <a:t>البحوث</a:t>
            </a:r>
            <a:endParaRPr sz="4000" b="1" dirty="0">
              <a:solidFill>
                <a:srgbClr val="2C7C9F"/>
              </a:solidFill>
            </a:endParaRPr>
          </a:p>
        </p:txBody>
      </p:sp>
      <p:sp>
        <p:nvSpPr>
          <p:cNvPr id="99" name="Shape 99"/>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dirty="0" err="1">
                <a:solidFill>
                  <a:srgbClr val="595959"/>
                </a:solidFill>
              </a:rPr>
              <a:t>المشاركة</a:t>
            </a:r>
            <a:r>
              <a:rPr sz="2800" dirty="0">
                <a:solidFill>
                  <a:srgbClr val="595959"/>
                </a:solidFill>
              </a:rPr>
              <a:t> </a:t>
            </a:r>
            <a:r>
              <a:rPr sz="2800" dirty="0" err="1">
                <a:solidFill>
                  <a:srgbClr val="595959"/>
                </a:solidFill>
              </a:rPr>
              <a:t>في</a:t>
            </a:r>
            <a:r>
              <a:rPr sz="2800" dirty="0">
                <a:solidFill>
                  <a:srgbClr val="595959"/>
                </a:solidFill>
              </a:rPr>
              <a:t> </a:t>
            </a:r>
            <a:r>
              <a:rPr sz="2800" dirty="0" err="1">
                <a:solidFill>
                  <a:srgbClr val="595959"/>
                </a:solidFill>
              </a:rPr>
              <a:t>البحوث</a:t>
            </a:r>
            <a:r>
              <a:rPr sz="2800" dirty="0">
                <a:solidFill>
                  <a:srgbClr val="595959"/>
                </a:solidFill>
              </a:rPr>
              <a:t> </a:t>
            </a:r>
            <a:r>
              <a:rPr sz="2800" dirty="0" err="1">
                <a:solidFill>
                  <a:srgbClr val="595959"/>
                </a:solidFill>
              </a:rPr>
              <a:t>والإحصاءات</a:t>
            </a:r>
            <a:r>
              <a:rPr sz="2800" dirty="0">
                <a:solidFill>
                  <a:srgbClr val="595959"/>
                </a:solidFill>
              </a:rPr>
              <a:t> </a:t>
            </a:r>
            <a:r>
              <a:rPr sz="2800" dirty="0" err="1">
                <a:solidFill>
                  <a:srgbClr val="595959"/>
                </a:solidFill>
              </a:rPr>
              <a:t>الصحية</a:t>
            </a:r>
            <a:r>
              <a:rPr sz="2800" dirty="0">
                <a:solidFill>
                  <a:srgbClr val="595959"/>
                </a:solidFill>
              </a:rPr>
              <a:t> </a:t>
            </a:r>
            <a:r>
              <a:rPr sz="2800" dirty="0" err="1">
                <a:solidFill>
                  <a:srgbClr val="595959"/>
                </a:solidFill>
              </a:rPr>
              <a:t>التي</a:t>
            </a:r>
            <a:r>
              <a:rPr sz="2800" dirty="0">
                <a:solidFill>
                  <a:srgbClr val="595959"/>
                </a:solidFill>
              </a:rPr>
              <a:t> </a:t>
            </a:r>
            <a:r>
              <a:rPr sz="2800" dirty="0" err="1">
                <a:solidFill>
                  <a:srgbClr val="595959"/>
                </a:solidFill>
              </a:rPr>
              <a:t>تفيد</a:t>
            </a:r>
            <a:r>
              <a:rPr sz="2800" dirty="0">
                <a:solidFill>
                  <a:srgbClr val="595959"/>
                </a:solidFill>
              </a:rPr>
              <a:t> </a:t>
            </a:r>
            <a:r>
              <a:rPr sz="2800" dirty="0" err="1">
                <a:solidFill>
                  <a:srgbClr val="595959"/>
                </a:solidFill>
              </a:rPr>
              <a:t>المجتمع</a:t>
            </a:r>
            <a:endParaRPr sz="2800" dirty="0">
              <a:solidFill>
                <a:srgbClr val="595959"/>
              </a:solidFill>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smtClean="0">
                <a:solidFill>
                  <a:srgbClr val="2C7C9F"/>
                </a:solidFill>
              </a:rPr>
              <a:t>10-</a:t>
            </a:r>
            <a:r>
              <a:rPr sz="4000" b="1" dirty="0" err="1" smtClean="0">
                <a:solidFill>
                  <a:srgbClr val="2C7C9F"/>
                </a:solidFill>
              </a:rPr>
              <a:t>التبليغ</a:t>
            </a:r>
            <a:r>
              <a:rPr sz="4000" b="1" dirty="0" smtClean="0">
                <a:solidFill>
                  <a:srgbClr val="2C7C9F"/>
                </a:solidFill>
              </a:rPr>
              <a:t> </a:t>
            </a:r>
            <a:r>
              <a:rPr sz="4000" b="1" dirty="0" err="1">
                <a:solidFill>
                  <a:srgbClr val="2C7C9F"/>
                </a:solidFill>
              </a:rPr>
              <a:t>عن</a:t>
            </a:r>
            <a:r>
              <a:rPr sz="4000" b="1" dirty="0">
                <a:solidFill>
                  <a:srgbClr val="2C7C9F"/>
                </a:solidFill>
              </a:rPr>
              <a:t> </a:t>
            </a:r>
            <a:r>
              <a:rPr sz="4000" b="1" dirty="0" err="1">
                <a:solidFill>
                  <a:srgbClr val="2C7C9F"/>
                </a:solidFill>
              </a:rPr>
              <a:t>الحالات</a:t>
            </a:r>
            <a:endParaRPr sz="4000" b="1" dirty="0">
              <a:solidFill>
                <a:srgbClr val="2C7C9F"/>
              </a:solidFill>
            </a:endParaRPr>
          </a:p>
        </p:txBody>
      </p:sp>
      <p:sp>
        <p:nvSpPr>
          <p:cNvPr id="102" name="Shape 102"/>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a:solidFill>
                  <a:srgbClr val="595959"/>
                </a:solidFill>
              </a:rPr>
              <a:t>الإلتزام بمعاونة الجهات المختصة في أداء واجباتها نحو حفظ الصحة</a:t>
            </a:r>
          </a:p>
          <a:p>
            <a:pPr lvl="0">
              <a:defRPr sz="1800">
                <a:solidFill>
                  <a:srgbClr val="000000"/>
                </a:solidFill>
              </a:defRPr>
            </a:pPr>
            <a:r>
              <a:rPr sz="2800">
                <a:solidFill>
                  <a:srgbClr val="595959"/>
                </a:solidFill>
              </a:rPr>
              <a:t>التبليغ عن الأمراض السارية والأوبئة</a:t>
            </a:r>
          </a:p>
          <a:p>
            <a:pPr lvl="0">
              <a:defRPr sz="1800">
                <a:solidFill>
                  <a:srgbClr val="000000"/>
                </a:solidFill>
              </a:defRPr>
            </a:pPr>
            <a:r>
              <a:rPr sz="2800">
                <a:solidFill>
                  <a:srgbClr val="595959"/>
                </a:solidFill>
              </a:rPr>
              <a:t>التبليغ عن الحوادث الجنائية أو المشتبه بكونها جنائية</a:t>
            </a:r>
          </a:p>
          <a:p>
            <a:pPr lvl="0">
              <a:defRPr sz="1800">
                <a:solidFill>
                  <a:srgbClr val="000000"/>
                </a:solidFill>
              </a:defRPr>
            </a:pPr>
            <a:r>
              <a:rPr sz="2800">
                <a:solidFill>
                  <a:srgbClr val="595959"/>
                </a:solidFill>
              </a:rPr>
              <a:t>أمثلة:</a:t>
            </a:r>
          </a:p>
          <a:p>
            <a:pPr marL="685800" lvl="1" indent="-336550">
              <a:spcBef>
                <a:spcPts val="600"/>
              </a:spcBef>
              <a:buClr>
                <a:srgbClr val="215D77"/>
              </a:buClr>
              <a:defRPr sz="1800">
                <a:solidFill>
                  <a:srgbClr val="000000"/>
                </a:solidFill>
              </a:defRPr>
            </a:pPr>
            <a:r>
              <a:rPr sz="2400">
                <a:solidFill>
                  <a:srgbClr val="2F97B5"/>
                </a:solidFill>
              </a:rPr>
              <a:t>سوء معاملة الطفل</a:t>
            </a:r>
          </a:p>
          <a:p>
            <a:pPr marL="685800" lvl="1" indent="-336550">
              <a:spcBef>
                <a:spcPts val="600"/>
              </a:spcBef>
              <a:buClr>
                <a:srgbClr val="215D77"/>
              </a:buClr>
              <a:defRPr sz="1800">
                <a:solidFill>
                  <a:srgbClr val="000000"/>
                </a:solidFill>
              </a:defRPr>
            </a:pPr>
            <a:r>
              <a:rPr sz="2400">
                <a:solidFill>
                  <a:srgbClr val="2F97B5"/>
                </a:solidFill>
              </a:rPr>
              <a:t>الإعتداء الجسدي / الجنسي</a:t>
            </a:r>
          </a:p>
          <a:p>
            <a:pPr marL="685800" lvl="1" indent="-336550">
              <a:spcBef>
                <a:spcPts val="600"/>
              </a:spcBef>
              <a:buClr>
                <a:srgbClr val="215D77"/>
              </a:buClr>
              <a:defRPr sz="1800">
                <a:solidFill>
                  <a:srgbClr val="000000"/>
                </a:solidFill>
              </a:defRPr>
            </a:pPr>
            <a:r>
              <a:rPr sz="2400">
                <a:solidFill>
                  <a:srgbClr val="2F97B5"/>
                </a:solidFill>
              </a:rPr>
              <a:t>الإصابات الجنائية كالجروح النافذة والقطعية والأعيرة النارية</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02">
                                            <p:txEl>
                                              <p:pRg st="4" end="4"/>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1" nodeType="afterEffect">
                                  <p:stCondLst>
                                    <p:cond delay="0"/>
                                  </p:stCondLst>
                                  <p:iterate>
                                    <p:tmAbs val="0"/>
                                  </p:iterate>
                                  <p:childTnLst>
                                    <p:set>
                                      <p:cBhvr>
                                        <p:cTn id="9" fill="hold"/>
                                        <p:tgtEl>
                                          <p:spTgt spid="102">
                                            <p:txEl>
                                              <p:pRg st="5" end="5"/>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1" nodeType="afterEffect">
                                  <p:stCondLst>
                                    <p:cond delay="0"/>
                                  </p:stCondLst>
                                  <p:iterate>
                                    <p:tmAbs val="0"/>
                                  </p:iterate>
                                  <p:childTnLst>
                                    <p:set>
                                      <p:cBhvr>
                                        <p:cTn id="12" fill="hold"/>
                                        <p:tgtEl>
                                          <p:spTgt spid="10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1" build="p" bldLvl="5"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smtClean="0">
                <a:solidFill>
                  <a:srgbClr val="2C7C9F"/>
                </a:solidFill>
              </a:rPr>
              <a:t>11-</a:t>
            </a:r>
            <a:r>
              <a:rPr sz="4000" b="1" dirty="0" err="1" smtClean="0">
                <a:solidFill>
                  <a:srgbClr val="2C7C9F"/>
                </a:solidFill>
              </a:rPr>
              <a:t>الصدق</a:t>
            </a:r>
            <a:r>
              <a:rPr sz="4000" b="1" dirty="0" smtClean="0">
                <a:solidFill>
                  <a:srgbClr val="2C7C9F"/>
                </a:solidFill>
              </a:rPr>
              <a:t> </a:t>
            </a:r>
            <a:r>
              <a:rPr sz="4000" b="1" dirty="0" err="1">
                <a:solidFill>
                  <a:srgbClr val="2C7C9F"/>
                </a:solidFill>
              </a:rPr>
              <a:t>والأمانة</a:t>
            </a:r>
            <a:r>
              <a:rPr sz="4000" b="1" dirty="0">
                <a:solidFill>
                  <a:srgbClr val="2C7C9F"/>
                </a:solidFill>
              </a:rPr>
              <a:t> </a:t>
            </a:r>
            <a:r>
              <a:rPr sz="4000" b="1" dirty="0" err="1">
                <a:solidFill>
                  <a:srgbClr val="2C7C9F"/>
                </a:solidFill>
              </a:rPr>
              <a:t>في</a:t>
            </a:r>
            <a:r>
              <a:rPr sz="4000" b="1" dirty="0">
                <a:solidFill>
                  <a:srgbClr val="2C7C9F"/>
                </a:solidFill>
              </a:rPr>
              <a:t> </a:t>
            </a:r>
            <a:r>
              <a:rPr sz="4000" b="1" dirty="0" err="1">
                <a:solidFill>
                  <a:srgbClr val="2C7C9F"/>
                </a:solidFill>
              </a:rPr>
              <a:t>كتابة</a:t>
            </a:r>
            <a:r>
              <a:rPr sz="4000" b="1" dirty="0">
                <a:solidFill>
                  <a:srgbClr val="2C7C9F"/>
                </a:solidFill>
              </a:rPr>
              <a:t> </a:t>
            </a:r>
            <a:r>
              <a:rPr sz="4000" b="1" dirty="0" err="1">
                <a:solidFill>
                  <a:srgbClr val="2C7C9F"/>
                </a:solidFill>
              </a:rPr>
              <a:t>التقارير</a:t>
            </a:r>
            <a:endParaRPr sz="4000" b="1" dirty="0">
              <a:solidFill>
                <a:srgbClr val="2C7C9F"/>
              </a:solidFill>
            </a:endParaRPr>
          </a:p>
        </p:txBody>
      </p:sp>
      <p:sp>
        <p:nvSpPr>
          <p:cNvPr id="105" name="Shape 105"/>
          <p:cNvSpPr>
            <a:spLocks noGrp="1"/>
          </p:cNvSpPr>
          <p:nvPr>
            <p:ph type="body" idx="1"/>
          </p:nvPr>
        </p:nvSpPr>
        <p:spPr>
          <a:xfrm>
            <a:off x="549275" y="1356448"/>
            <a:ext cx="8042276" cy="4919220"/>
          </a:xfrm>
          <a:prstGeom prst="rect">
            <a:avLst/>
          </a:prstGeom>
        </p:spPr>
        <p:txBody>
          <a:bodyPr/>
          <a:lstStyle/>
          <a:p>
            <a:pPr marL="314325" lvl="0" indent="-314325" defTabSz="822959">
              <a:spcBef>
                <a:spcPts val="1800"/>
              </a:spcBef>
              <a:defRPr sz="1800">
                <a:solidFill>
                  <a:srgbClr val="000000"/>
                </a:solidFill>
              </a:defRPr>
            </a:pPr>
            <a:r>
              <a:rPr sz="2250">
                <a:solidFill>
                  <a:srgbClr val="595959"/>
                </a:solidFill>
              </a:rPr>
              <a:t>الصدق والأمانة في إصدار الشهادات أو الوثائق</a:t>
            </a:r>
          </a:p>
          <a:p>
            <a:pPr marL="617219" lvl="1" indent="-302894" defTabSz="822959">
              <a:spcBef>
                <a:spcPts val="500"/>
              </a:spcBef>
              <a:buClr>
                <a:srgbClr val="215D77"/>
              </a:buClr>
              <a:defRPr sz="1800">
                <a:solidFill>
                  <a:srgbClr val="000000"/>
                </a:solidFill>
              </a:defRPr>
            </a:pPr>
            <a:r>
              <a:rPr sz="1979">
                <a:solidFill>
                  <a:srgbClr val="2F97B5"/>
                </a:solidFill>
              </a:rPr>
              <a:t>قال رسول الله صلى الله عليه وسلم : (عليكم بالصدق فإن الصدق يهدي إلى البر وإن البر يهدي إلى الجنة. وما يزال الرجل يصدق ويتحرى الصدق حتى يكتب عند الله صديقا.  إياكم والكذب فإن الكذب يهدي إلى الفجور وإن الفجور يهدي إلى النار .وما يزال الرجل يكذب ويتحرى الكذب حتى يكتب عند الله كذابا )  رواه الشيخان</a:t>
            </a:r>
          </a:p>
          <a:p>
            <a:pPr marL="617219" lvl="1" indent="-302894" defTabSz="822959">
              <a:spcBef>
                <a:spcPts val="500"/>
              </a:spcBef>
              <a:buClr>
                <a:srgbClr val="215D77"/>
              </a:buClr>
              <a:defRPr sz="1800">
                <a:solidFill>
                  <a:srgbClr val="000000"/>
                </a:solidFill>
              </a:defRPr>
            </a:pPr>
            <a:r>
              <a:rPr sz="1979">
                <a:solidFill>
                  <a:srgbClr val="2F97B5"/>
                </a:solidFill>
              </a:rPr>
              <a:t>وقال صلى الله عليه وسلم: “ ومن غشنا فليس منا” رواه مسلم</a:t>
            </a:r>
          </a:p>
          <a:p>
            <a:pPr marL="314325" lvl="0" indent="-314325" defTabSz="822959">
              <a:spcBef>
                <a:spcPts val="1800"/>
              </a:spcBef>
              <a:defRPr sz="1800">
                <a:solidFill>
                  <a:srgbClr val="000000"/>
                </a:solidFill>
              </a:defRPr>
            </a:pPr>
            <a:r>
              <a:rPr sz="2250">
                <a:solidFill>
                  <a:srgbClr val="595959"/>
                </a:solidFill>
              </a:rPr>
              <a:t>لا تأخذه نوازع القربى أو المودة أو الرغبة والرهبة في كتابة تقرير مغاير للحقيقة</a:t>
            </a:r>
          </a:p>
          <a:p>
            <a:pPr marL="617219" lvl="1" indent="-302894" defTabSz="822959">
              <a:spcBef>
                <a:spcPts val="500"/>
              </a:spcBef>
              <a:buClr>
                <a:srgbClr val="215D77"/>
              </a:buClr>
              <a:defRPr sz="1800">
                <a:solidFill>
                  <a:srgbClr val="000000"/>
                </a:solidFill>
              </a:defRPr>
            </a:pPr>
            <a:r>
              <a:rPr sz="1979">
                <a:solidFill>
                  <a:srgbClr val="2F97B5"/>
                </a:solidFill>
              </a:rPr>
              <a:t>شهادات إثبات الحضور - الإجازات المرضية</a:t>
            </a:r>
          </a:p>
          <a:p>
            <a:pPr marL="617219" lvl="1" indent="-302894" defTabSz="822959">
              <a:spcBef>
                <a:spcPts val="500"/>
              </a:spcBef>
              <a:buClr>
                <a:srgbClr val="215D77"/>
              </a:buClr>
              <a:defRPr sz="1800">
                <a:solidFill>
                  <a:srgbClr val="000000"/>
                </a:solidFill>
              </a:defRPr>
            </a:pPr>
            <a:r>
              <a:rPr sz="1979">
                <a:solidFill>
                  <a:srgbClr val="2F97B5"/>
                </a:solidFill>
              </a:rPr>
              <a:t>زيادة أيام في الإجازة / إثبات المراجعة بتاريخ معين / </a:t>
            </a:r>
          </a:p>
          <a:p>
            <a:pPr marL="314325" lvl="0" indent="-314325" defTabSz="822959">
              <a:spcBef>
                <a:spcPts val="1800"/>
              </a:spcBef>
              <a:defRPr sz="1800">
                <a:solidFill>
                  <a:srgbClr val="000000"/>
                </a:solidFill>
              </a:defRPr>
            </a:pPr>
            <a:r>
              <a:rPr sz="2250">
                <a:solidFill>
                  <a:srgbClr val="595959"/>
                </a:solidFill>
              </a:rPr>
              <a:t>تغيب الموظف عن وظيفته بغير وجه حق فيه تعطيل لمصالح المحتمع</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title"/>
          </p:nvPr>
        </p:nvSpPr>
        <p:spPr/>
        <p:txBody>
          <a:bodyPr/>
          <a:lstStyle/>
          <a:p>
            <a:pPr lvl="0"/>
            <a:r>
              <a:rPr lang="ar-SA" sz="3600" dirty="0" smtClean="0"/>
              <a:t>الخلاصة: علاقة الطبيب والممارس الصحي بالمجتمع</a:t>
            </a:r>
            <a:endParaRPr lang="ar-SA" sz="3600" dirty="0"/>
          </a:p>
        </p:txBody>
      </p:sp>
      <p:sp>
        <p:nvSpPr>
          <p:cNvPr id="108" name="Shape 108"/>
          <p:cNvSpPr>
            <a:spLocks noGrp="1"/>
          </p:cNvSpPr>
          <p:nvPr>
            <p:ph type="body" idx="1"/>
          </p:nvPr>
        </p:nvSpPr>
        <p:spPr/>
        <p:txBody>
          <a:bodyPr>
            <a:normAutofit fontScale="70000" lnSpcReduction="20000"/>
          </a:bodyPr>
          <a:lstStyle/>
          <a:p>
            <a:pPr lvl="0"/>
            <a:r>
              <a:rPr lang="ar-SA" smtClean="0"/>
              <a:t>مراعاة طبيعة المجتمع وخصوصياته</a:t>
            </a:r>
          </a:p>
          <a:p>
            <a:pPr lvl="0"/>
            <a:r>
              <a:rPr lang="ar-SA" smtClean="0"/>
              <a:t>المبادرة الى الوقاية من الأمراض و التوعية بالعادات الضارة ومكافحتها</a:t>
            </a:r>
          </a:p>
          <a:p>
            <a:pPr lvl="0"/>
            <a:r>
              <a:rPr lang="ar-SA" smtClean="0"/>
              <a:t>التوعية في تصحيح المفاهيم الخاطئة</a:t>
            </a:r>
          </a:p>
          <a:p>
            <a:pPr lvl="0"/>
            <a:r>
              <a:rPr lang="ar-SA" smtClean="0"/>
              <a:t>الاستعانة برأي الفقهاء في المستجدات ومساعدتهم في الوصول الى الأحكام الفقهية فيها</a:t>
            </a:r>
          </a:p>
          <a:p>
            <a:pPr lvl="0"/>
            <a:r>
              <a:rPr lang="ar-SA" smtClean="0"/>
              <a:t>القدوة والبعد عن الشبهات</a:t>
            </a:r>
          </a:p>
          <a:p>
            <a:pPr lvl="0"/>
            <a:r>
              <a:rPr lang="ar-SA" smtClean="0"/>
              <a:t>الدور القيادي في إصلاح المجتمع</a:t>
            </a:r>
          </a:p>
          <a:p>
            <a:pPr lvl="0"/>
            <a:r>
              <a:rPr lang="ar-SA" smtClean="0"/>
              <a:t>المحافظة على موارد المجتمع</a:t>
            </a:r>
          </a:p>
          <a:p>
            <a:pPr lvl="0"/>
            <a:r>
              <a:rPr lang="ar-SA" smtClean="0"/>
              <a:t>المشاركة في التوعية وتحسين معايير الخدمات الصحية</a:t>
            </a:r>
          </a:p>
          <a:p>
            <a:pPr lvl="0"/>
            <a:r>
              <a:rPr lang="ar-SA" smtClean="0"/>
              <a:t>المشاركة في البحوث</a:t>
            </a:r>
          </a:p>
          <a:p>
            <a:pPr lvl="0"/>
            <a:r>
              <a:rPr lang="ar-SA" smtClean="0"/>
              <a:t>التبليغ عن الحالات </a:t>
            </a:r>
          </a:p>
          <a:p>
            <a:pPr lvl="0"/>
            <a:r>
              <a:rPr lang="ar-SA" smtClean="0"/>
              <a:t>الصدق والأمانة في كتابة التقارير الطبية</a:t>
            </a:r>
            <a:endParaRPr lang="ar-SA"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hape 59"/>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sz="4000" b="1">
                <a:solidFill>
                  <a:srgbClr val="2C7C9F"/>
                </a:solidFill>
              </a:rPr>
              <a:t>تمرين</a:t>
            </a:r>
          </a:p>
        </p:txBody>
      </p:sp>
      <p:sp>
        <p:nvSpPr>
          <p:cNvPr id="60" name="Shape 60"/>
          <p:cNvSpPr>
            <a:spLocks noGrp="1"/>
          </p:cNvSpPr>
          <p:nvPr>
            <p:ph type="body" idx="1"/>
          </p:nvPr>
        </p:nvSpPr>
        <p:spPr>
          <a:xfrm>
            <a:off x="549275" y="1356448"/>
            <a:ext cx="8042276" cy="4919220"/>
          </a:xfrm>
          <a:prstGeom prst="rect">
            <a:avLst/>
          </a:prstGeom>
        </p:spPr>
        <p:txBody>
          <a:bodyPr/>
          <a:lstStyle/>
          <a:p>
            <a:pPr lvl="0" algn="ctr">
              <a:defRPr sz="1800">
                <a:solidFill>
                  <a:srgbClr val="000000"/>
                </a:solidFill>
              </a:defRPr>
            </a:pPr>
            <a:r>
              <a:rPr sz="2800" dirty="0" err="1">
                <a:solidFill>
                  <a:srgbClr val="595959"/>
                </a:solidFill>
              </a:rPr>
              <a:t>اكتب</a:t>
            </a:r>
            <a:r>
              <a:rPr sz="2800" dirty="0">
                <a:solidFill>
                  <a:srgbClr val="595959"/>
                </a:solidFill>
              </a:rPr>
              <a:t> </a:t>
            </a:r>
            <a:r>
              <a:rPr sz="2800" dirty="0" err="1">
                <a:solidFill>
                  <a:srgbClr val="595959"/>
                </a:solidFill>
              </a:rPr>
              <a:t>فكرة</a:t>
            </a:r>
            <a:r>
              <a:rPr sz="2800" dirty="0">
                <a:solidFill>
                  <a:srgbClr val="595959"/>
                </a:solidFill>
              </a:rPr>
              <a:t> </a:t>
            </a:r>
            <a:r>
              <a:rPr sz="2800" dirty="0" err="1">
                <a:solidFill>
                  <a:srgbClr val="595959"/>
                </a:solidFill>
              </a:rPr>
              <a:t>ترتبط</a:t>
            </a:r>
            <a:r>
              <a:rPr sz="2800" dirty="0">
                <a:solidFill>
                  <a:srgbClr val="595959"/>
                </a:solidFill>
              </a:rPr>
              <a:t> </a:t>
            </a:r>
            <a:r>
              <a:rPr sz="2800" dirty="0" err="1">
                <a:solidFill>
                  <a:srgbClr val="595959"/>
                </a:solidFill>
              </a:rPr>
              <a:t>بعلاقة</a:t>
            </a:r>
            <a:r>
              <a:rPr sz="2800" dirty="0">
                <a:solidFill>
                  <a:srgbClr val="595959"/>
                </a:solidFill>
              </a:rPr>
              <a:t> </a:t>
            </a:r>
            <a:r>
              <a:rPr sz="2800" dirty="0" err="1">
                <a:solidFill>
                  <a:srgbClr val="595959"/>
                </a:solidFill>
              </a:rPr>
              <a:t>الطبيب</a:t>
            </a:r>
            <a:r>
              <a:rPr sz="2800" dirty="0">
                <a:solidFill>
                  <a:srgbClr val="595959"/>
                </a:solidFill>
              </a:rPr>
              <a:t> </a:t>
            </a:r>
            <a:r>
              <a:rPr sz="2800" dirty="0" err="1">
                <a:solidFill>
                  <a:srgbClr val="595959"/>
                </a:solidFill>
              </a:rPr>
              <a:t>والممارس</a:t>
            </a:r>
            <a:r>
              <a:rPr sz="2800" dirty="0">
                <a:solidFill>
                  <a:srgbClr val="595959"/>
                </a:solidFill>
              </a:rPr>
              <a:t> </a:t>
            </a:r>
            <a:r>
              <a:rPr sz="2800" dirty="0" err="1">
                <a:solidFill>
                  <a:srgbClr val="595959"/>
                </a:solidFill>
              </a:rPr>
              <a:t>الصحي</a:t>
            </a:r>
            <a:r>
              <a:rPr sz="2800" dirty="0">
                <a:solidFill>
                  <a:srgbClr val="595959"/>
                </a:solidFill>
              </a:rPr>
              <a:t> </a:t>
            </a:r>
            <a:r>
              <a:rPr sz="2800" dirty="0" err="1">
                <a:solidFill>
                  <a:srgbClr val="595959"/>
                </a:solidFill>
              </a:rPr>
              <a:t>بالمجتمع</a:t>
            </a:r>
            <a:endParaRPr sz="2800" dirty="0">
              <a:solidFill>
                <a:srgbClr val="595959"/>
              </a:solidFill>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a:spLocks noGrp="1"/>
          </p:cNvSpPr>
          <p:nvPr>
            <p:ph type="title"/>
          </p:nvPr>
        </p:nvSpPr>
        <p:spPr>
          <a:prstGeom prst="rect">
            <a:avLst/>
          </a:prstGeom>
        </p:spPr>
        <p:txBody>
          <a:bodyPr/>
          <a:lstStyle/>
          <a:p>
            <a:pPr lvl="0">
              <a:defRPr sz="1800" b="0">
                <a:solidFill>
                  <a:srgbClr val="000000"/>
                </a:solidFill>
              </a:defRPr>
            </a:pPr>
            <a:r>
              <a:rPr sz="4000" b="1">
                <a:solidFill>
                  <a:srgbClr val="2C7C9F"/>
                </a:solidFill>
              </a:rPr>
              <a:t>العناصر</a:t>
            </a:r>
          </a:p>
        </p:txBody>
      </p:sp>
      <p:sp>
        <p:nvSpPr>
          <p:cNvPr id="63" name="Shape 63"/>
          <p:cNvSpPr>
            <a:spLocks noGrp="1"/>
          </p:cNvSpPr>
          <p:nvPr>
            <p:ph type="body" idx="1"/>
          </p:nvPr>
        </p:nvSpPr>
        <p:spPr>
          <a:prstGeom prst="rect">
            <a:avLst/>
          </a:prstGeom>
        </p:spPr>
        <p:txBody>
          <a:bodyPr/>
          <a:lstStyle/>
          <a:p>
            <a:pPr marL="233997" lvl="0" indent="-233997" defTabSz="612648">
              <a:spcBef>
                <a:spcPts val="1300"/>
              </a:spcBef>
              <a:defRPr sz="1800">
                <a:solidFill>
                  <a:srgbClr val="000000"/>
                </a:solidFill>
              </a:defRPr>
            </a:pPr>
            <a:r>
              <a:rPr lang="en-US" sz="1876" dirty="0" smtClean="0">
                <a:solidFill>
                  <a:srgbClr val="595959"/>
                </a:solidFill>
              </a:rPr>
              <a:t>1-</a:t>
            </a:r>
            <a:r>
              <a:rPr sz="1876" dirty="0" smtClean="0">
                <a:solidFill>
                  <a:srgbClr val="595959"/>
                </a:solidFill>
              </a:rPr>
              <a:t>مراعاة </a:t>
            </a:r>
            <a:r>
              <a:rPr sz="1876" dirty="0">
                <a:solidFill>
                  <a:srgbClr val="595959"/>
                </a:solidFill>
              </a:rPr>
              <a:t>طبيعة المجتمع وخصوصياته</a:t>
            </a:r>
          </a:p>
          <a:p>
            <a:pPr marL="233997" lvl="0" indent="-233997" defTabSz="612648">
              <a:spcBef>
                <a:spcPts val="1300"/>
              </a:spcBef>
              <a:defRPr sz="1800">
                <a:solidFill>
                  <a:srgbClr val="000000"/>
                </a:solidFill>
              </a:defRPr>
            </a:pPr>
            <a:r>
              <a:rPr lang="en-US" sz="1876" dirty="0" smtClean="0"/>
              <a:t>2-</a:t>
            </a:r>
            <a:r>
              <a:rPr sz="1876" dirty="0" smtClean="0">
                <a:solidFill>
                  <a:srgbClr val="595959"/>
                </a:solidFill>
              </a:rPr>
              <a:t>المبادرة </a:t>
            </a:r>
            <a:r>
              <a:rPr sz="1876" dirty="0">
                <a:solidFill>
                  <a:srgbClr val="595959"/>
                </a:solidFill>
              </a:rPr>
              <a:t>الى الوقاية من الأمراض و التوعية بالعادات الضارة ومكافحتها</a:t>
            </a:r>
          </a:p>
          <a:p>
            <a:pPr marL="233997" lvl="0" indent="-233997" defTabSz="612648">
              <a:spcBef>
                <a:spcPts val="1300"/>
              </a:spcBef>
              <a:defRPr sz="1800">
                <a:solidFill>
                  <a:srgbClr val="000000"/>
                </a:solidFill>
              </a:defRPr>
            </a:pPr>
            <a:r>
              <a:rPr lang="en-US" sz="1876" dirty="0" smtClean="0">
                <a:solidFill>
                  <a:srgbClr val="595959"/>
                </a:solidFill>
              </a:rPr>
              <a:t>3-</a:t>
            </a:r>
            <a:r>
              <a:rPr sz="1876" dirty="0" smtClean="0">
                <a:solidFill>
                  <a:srgbClr val="595959"/>
                </a:solidFill>
              </a:rPr>
              <a:t>التوعية </a:t>
            </a:r>
            <a:r>
              <a:rPr sz="1876" dirty="0">
                <a:solidFill>
                  <a:srgbClr val="595959"/>
                </a:solidFill>
              </a:rPr>
              <a:t>في تصحيح المفاهيم الخاطئة</a:t>
            </a:r>
          </a:p>
          <a:p>
            <a:pPr marL="233997" lvl="0" indent="-233997" defTabSz="612648">
              <a:spcBef>
                <a:spcPts val="1300"/>
              </a:spcBef>
              <a:defRPr sz="1800">
                <a:solidFill>
                  <a:srgbClr val="000000"/>
                </a:solidFill>
              </a:defRPr>
            </a:pPr>
            <a:r>
              <a:rPr lang="en-US" sz="1876" dirty="0" smtClean="0">
                <a:solidFill>
                  <a:srgbClr val="595959"/>
                </a:solidFill>
              </a:rPr>
              <a:t>4-</a:t>
            </a:r>
            <a:r>
              <a:rPr sz="1876" dirty="0" smtClean="0">
                <a:solidFill>
                  <a:srgbClr val="595959"/>
                </a:solidFill>
              </a:rPr>
              <a:t>الاستعانة </a:t>
            </a:r>
            <a:r>
              <a:rPr sz="1876" dirty="0">
                <a:solidFill>
                  <a:srgbClr val="595959"/>
                </a:solidFill>
              </a:rPr>
              <a:t>برأي الفقهاء في المستجدات ومساعدتهم في الوصول الى الأحكام الفقهية فيها</a:t>
            </a:r>
          </a:p>
          <a:p>
            <a:pPr marL="233997" lvl="0" indent="-233997" defTabSz="612648">
              <a:spcBef>
                <a:spcPts val="1300"/>
              </a:spcBef>
              <a:defRPr sz="1800">
                <a:solidFill>
                  <a:srgbClr val="000000"/>
                </a:solidFill>
              </a:defRPr>
            </a:pPr>
            <a:r>
              <a:rPr lang="en-US" sz="1876" dirty="0" smtClean="0">
                <a:solidFill>
                  <a:srgbClr val="595959"/>
                </a:solidFill>
              </a:rPr>
              <a:t>5-</a:t>
            </a:r>
            <a:r>
              <a:rPr sz="1876" dirty="0" smtClean="0">
                <a:solidFill>
                  <a:srgbClr val="595959"/>
                </a:solidFill>
              </a:rPr>
              <a:t>القدوة </a:t>
            </a:r>
            <a:r>
              <a:rPr sz="1876" dirty="0">
                <a:solidFill>
                  <a:srgbClr val="595959"/>
                </a:solidFill>
              </a:rPr>
              <a:t>والبعد عن الشبهات</a:t>
            </a:r>
          </a:p>
          <a:p>
            <a:pPr marL="233997" lvl="0" indent="-233997" defTabSz="612648">
              <a:spcBef>
                <a:spcPts val="1300"/>
              </a:spcBef>
              <a:defRPr sz="1800">
                <a:solidFill>
                  <a:srgbClr val="000000"/>
                </a:solidFill>
              </a:defRPr>
            </a:pPr>
            <a:r>
              <a:rPr lang="en-US" sz="1876" dirty="0" smtClean="0">
                <a:solidFill>
                  <a:srgbClr val="595959"/>
                </a:solidFill>
              </a:rPr>
              <a:t>6-</a:t>
            </a:r>
            <a:r>
              <a:rPr sz="1876" dirty="0" smtClean="0">
                <a:solidFill>
                  <a:srgbClr val="595959"/>
                </a:solidFill>
              </a:rPr>
              <a:t>الدور </a:t>
            </a:r>
            <a:r>
              <a:rPr sz="1876" dirty="0">
                <a:solidFill>
                  <a:srgbClr val="595959"/>
                </a:solidFill>
              </a:rPr>
              <a:t>القيادي في </a:t>
            </a:r>
            <a:r>
              <a:rPr sz="1876" dirty="0" err="1">
                <a:solidFill>
                  <a:srgbClr val="595959"/>
                </a:solidFill>
              </a:rPr>
              <a:t>إصلاح</a:t>
            </a:r>
            <a:r>
              <a:rPr sz="1876" dirty="0">
                <a:solidFill>
                  <a:srgbClr val="595959"/>
                </a:solidFill>
              </a:rPr>
              <a:t> </a:t>
            </a:r>
            <a:r>
              <a:rPr sz="1876" dirty="0" err="1" smtClean="0">
                <a:solidFill>
                  <a:srgbClr val="595959"/>
                </a:solidFill>
              </a:rPr>
              <a:t>المجتمع</a:t>
            </a:r>
            <a:endParaRPr lang="ar-SA" sz="1876" dirty="0" smtClean="0">
              <a:solidFill>
                <a:srgbClr val="595959"/>
              </a:solidFill>
            </a:endParaRPr>
          </a:p>
          <a:p>
            <a:pPr marL="0" lvl="0" indent="0" defTabSz="612648">
              <a:spcBef>
                <a:spcPts val="1300"/>
              </a:spcBef>
              <a:buNone/>
              <a:defRPr sz="1800">
                <a:solidFill>
                  <a:srgbClr val="000000"/>
                </a:solidFill>
              </a:defRPr>
            </a:pPr>
            <a:r>
              <a:rPr lang="ar-SA" sz="1876" dirty="0" smtClean="0">
                <a:solidFill>
                  <a:srgbClr val="000000"/>
                </a:solidFill>
              </a:rPr>
              <a:t>     7-</a:t>
            </a:r>
            <a:r>
              <a:rPr lang="ar-SA" sz="1876" dirty="0" smtClean="0">
                <a:solidFill>
                  <a:srgbClr val="595959"/>
                </a:solidFill>
              </a:rPr>
              <a:t> ا</a:t>
            </a:r>
            <a:r>
              <a:rPr sz="1876" dirty="0" err="1" smtClean="0">
                <a:solidFill>
                  <a:srgbClr val="595959"/>
                </a:solidFill>
              </a:rPr>
              <a:t>لمحافظة</a:t>
            </a:r>
            <a:r>
              <a:rPr sz="1876" dirty="0" smtClean="0">
                <a:solidFill>
                  <a:srgbClr val="595959"/>
                </a:solidFill>
              </a:rPr>
              <a:t> </a:t>
            </a:r>
            <a:r>
              <a:rPr sz="1876" dirty="0">
                <a:solidFill>
                  <a:srgbClr val="595959"/>
                </a:solidFill>
              </a:rPr>
              <a:t>على </a:t>
            </a:r>
            <a:r>
              <a:rPr sz="1876" dirty="0" err="1">
                <a:solidFill>
                  <a:srgbClr val="595959"/>
                </a:solidFill>
              </a:rPr>
              <a:t>موارد</a:t>
            </a:r>
            <a:r>
              <a:rPr sz="1876" dirty="0">
                <a:solidFill>
                  <a:srgbClr val="595959"/>
                </a:solidFill>
              </a:rPr>
              <a:t> </a:t>
            </a:r>
            <a:r>
              <a:rPr sz="1876" dirty="0" err="1" smtClean="0">
                <a:solidFill>
                  <a:srgbClr val="595959"/>
                </a:solidFill>
              </a:rPr>
              <a:t>المجتمع</a:t>
            </a:r>
            <a:endParaRPr lang="ar-SA" sz="1876" dirty="0" smtClean="0">
              <a:solidFill>
                <a:srgbClr val="595959"/>
              </a:solidFill>
            </a:endParaRPr>
          </a:p>
          <a:p>
            <a:pPr marL="0" lvl="0" indent="0" defTabSz="612648">
              <a:spcBef>
                <a:spcPts val="1300"/>
              </a:spcBef>
              <a:buNone/>
              <a:defRPr sz="1800">
                <a:solidFill>
                  <a:srgbClr val="000000"/>
                </a:solidFill>
              </a:defRPr>
            </a:pPr>
            <a:r>
              <a:rPr lang="ar-SA" sz="1876" dirty="0" smtClean="0">
                <a:solidFill>
                  <a:srgbClr val="595959"/>
                </a:solidFill>
              </a:rPr>
              <a:t> 8-</a:t>
            </a:r>
            <a:r>
              <a:rPr lang="ar-SA" sz="1876" dirty="0"/>
              <a:t>ا</a:t>
            </a:r>
            <a:r>
              <a:rPr sz="1876" dirty="0" err="1" smtClean="0">
                <a:solidFill>
                  <a:srgbClr val="595959"/>
                </a:solidFill>
              </a:rPr>
              <a:t>لمشاركة</a:t>
            </a:r>
            <a:r>
              <a:rPr sz="1876" dirty="0" smtClean="0">
                <a:solidFill>
                  <a:srgbClr val="595959"/>
                </a:solidFill>
              </a:rPr>
              <a:t> </a:t>
            </a:r>
            <a:r>
              <a:rPr sz="1876" dirty="0">
                <a:solidFill>
                  <a:srgbClr val="595959"/>
                </a:solidFill>
              </a:rPr>
              <a:t>في التوعية وتحسين معايير الخدمات الصحية</a:t>
            </a:r>
          </a:p>
          <a:p>
            <a:pPr marL="233997" lvl="0" indent="-233997" defTabSz="612648">
              <a:spcBef>
                <a:spcPts val="1300"/>
              </a:spcBef>
              <a:defRPr sz="1800">
                <a:solidFill>
                  <a:srgbClr val="000000"/>
                </a:solidFill>
              </a:defRPr>
            </a:pPr>
            <a:r>
              <a:rPr lang="ar-SA" sz="1876" dirty="0" smtClean="0">
                <a:solidFill>
                  <a:srgbClr val="595959"/>
                </a:solidFill>
              </a:rPr>
              <a:t>9-</a:t>
            </a:r>
            <a:r>
              <a:rPr sz="1876" dirty="0" err="1" smtClean="0">
                <a:solidFill>
                  <a:srgbClr val="595959"/>
                </a:solidFill>
              </a:rPr>
              <a:t>المشاركة</a:t>
            </a:r>
            <a:r>
              <a:rPr sz="1876" dirty="0" smtClean="0">
                <a:solidFill>
                  <a:srgbClr val="595959"/>
                </a:solidFill>
              </a:rPr>
              <a:t> </a:t>
            </a:r>
            <a:r>
              <a:rPr sz="1876" dirty="0" err="1">
                <a:solidFill>
                  <a:srgbClr val="595959"/>
                </a:solidFill>
              </a:rPr>
              <a:t>في</a:t>
            </a:r>
            <a:r>
              <a:rPr sz="1876" dirty="0">
                <a:solidFill>
                  <a:srgbClr val="595959"/>
                </a:solidFill>
              </a:rPr>
              <a:t> </a:t>
            </a:r>
            <a:r>
              <a:rPr sz="1876" dirty="0" err="1" smtClean="0">
                <a:solidFill>
                  <a:srgbClr val="595959"/>
                </a:solidFill>
              </a:rPr>
              <a:t>البحوث</a:t>
            </a:r>
            <a:endParaRPr lang="ar-SA" sz="1876" dirty="0" smtClean="0">
              <a:solidFill>
                <a:srgbClr val="595959"/>
              </a:solidFill>
            </a:endParaRPr>
          </a:p>
          <a:p>
            <a:pPr marL="233997" lvl="0" indent="-233997" defTabSz="612648">
              <a:spcBef>
                <a:spcPts val="1300"/>
              </a:spcBef>
              <a:defRPr sz="1800">
                <a:solidFill>
                  <a:srgbClr val="000000"/>
                </a:solidFill>
              </a:defRPr>
            </a:pPr>
            <a:r>
              <a:rPr lang="ar-SA" sz="1876" dirty="0" smtClean="0"/>
              <a:t>10-</a:t>
            </a:r>
            <a:r>
              <a:rPr sz="1876" dirty="0" err="1" smtClean="0">
                <a:solidFill>
                  <a:srgbClr val="595959"/>
                </a:solidFill>
              </a:rPr>
              <a:t>التبليغ</a:t>
            </a:r>
            <a:r>
              <a:rPr sz="1876" dirty="0" smtClean="0">
                <a:solidFill>
                  <a:srgbClr val="595959"/>
                </a:solidFill>
              </a:rPr>
              <a:t> </a:t>
            </a:r>
            <a:r>
              <a:rPr sz="1876" dirty="0">
                <a:solidFill>
                  <a:srgbClr val="595959"/>
                </a:solidFill>
              </a:rPr>
              <a:t>عن الحالات </a:t>
            </a:r>
          </a:p>
          <a:p>
            <a:pPr marL="233997" lvl="0" indent="-233997" defTabSz="612648">
              <a:spcBef>
                <a:spcPts val="1300"/>
              </a:spcBef>
              <a:defRPr sz="1800">
                <a:solidFill>
                  <a:srgbClr val="000000"/>
                </a:solidFill>
              </a:defRPr>
            </a:pPr>
            <a:r>
              <a:rPr lang="ar-SA" sz="1876" dirty="0" smtClean="0">
                <a:solidFill>
                  <a:srgbClr val="595959"/>
                </a:solidFill>
              </a:rPr>
              <a:t>11-ا</a:t>
            </a:r>
            <a:r>
              <a:rPr sz="1876" dirty="0" err="1" smtClean="0">
                <a:solidFill>
                  <a:srgbClr val="595959"/>
                </a:solidFill>
              </a:rPr>
              <a:t>لصدق</a:t>
            </a:r>
            <a:r>
              <a:rPr sz="1876" dirty="0" smtClean="0">
                <a:solidFill>
                  <a:srgbClr val="595959"/>
                </a:solidFill>
              </a:rPr>
              <a:t> </a:t>
            </a:r>
            <a:r>
              <a:rPr sz="1876" dirty="0">
                <a:solidFill>
                  <a:srgbClr val="595959"/>
                </a:solidFill>
              </a:rPr>
              <a:t>والأمانة في كتابة التقارير الطبية</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sz="4000" b="1">
                <a:solidFill>
                  <a:srgbClr val="2C7C9F"/>
                </a:solidFill>
              </a:rPr>
              <a:t>مقدمة</a:t>
            </a:r>
          </a:p>
        </p:txBody>
      </p:sp>
      <p:sp>
        <p:nvSpPr>
          <p:cNvPr id="66" name="Shape 66"/>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dirty="0" err="1">
                <a:solidFill>
                  <a:srgbClr val="595959"/>
                </a:solidFill>
              </a:rPr>
              <a:t>يعيش</a:t>
            </a:r>
            <a:r>
              <a:rPr sz="2800" dirty="0">
                <a:solidFill>
                  <a:srgbClr val="595959"/>
                </a:solidFill>
              </a:rPr>
              <a:t> </a:t>
            </a:r>
            <a:r>
              <a:rPr sz="2800" dirty="0" err="1">
                <a:solidFill>
                  <a:srgbClr val="595959"/>
                </a:solidFill>
              </a:rPr>
              <a:t>الطبيب</a:t>
            </a:r>
            <a:r>
              <a:rPr sz="2800" dirty="0">
                <a:solidFill>
                  <a:srgbClr val="595959"/>
                </a:solidFill>
              </a:rPr>
              <a:t> </a:t>
            </a:r>
            <a:r>
              <a:rPr sz="2800" dirty="0" err="1">
                <a:solidFill>
                  <a:srgbClr val="595959"/>
                </a:solidFill>
              </a:rPr>
              <a:t>والممارس</a:t>
            </a:r>
            <a:r>
              <a:rPr sz="2800" dirty="0">
                <a:solidFill>
                  <a:srgbClr val="595959"/>
                </a:solidFill>
              </a:rPr>
              <a:t> </a:t>
            </a:r>
            <a:r>
              <a:rPr sz="2800" dirty="0" err="1">
                <a:solidFill>
                  <a:srgbClr val="595959"/>
                </a:solidFill>
              </a:rPr>
              <a:t>الصحي</a:t>
            </a:r>
            <a:r>
              <a:rPr sz="2800" dirty="0">
                <a:solidFill>
                  <a:srgbClr val="595959"/>
                </a:solidFill>
              </a:rPr>
              <a:t> </a:t>
            </a:r>
            <a:r>
              <a:rPr sz="2800" dirty="0" err="1">
                <a:solidFill>
                  <a:srgbClr val="595959"/>
                </a:solidFill>
              </a:rPr>
              <a:t>ضمن</a:t>
            </a:r>
            <a:r>
              <a:rPr sz="2800" dirty="0">
                <a:solidFill>
                  <a:srgbClr val="595959"/>
                </a:solidFill>
              </a:rPr>
              <a:t> </a:t>
            </a:r>
            <a:r>
              <a:rPr sz="2800" dirty="0" err="1">
                <a:solidFill>
                  <a:srgbClr val="595959"/>
                </a:solidFill>
              </a:rPr>
              <a:t>مجتمع</a:t>
            </a:r>
            <a:r>
              <a:rPr sz="2800" dirty="0">
                <a:solidFill>
                  <a:srgbClr val="595959"/>
                </a:solidFill>
              </a:rPr>
              <a:t> </a:t>
            </a:r>
            <a:r>
              <a:rPr sz="2800" dirty="0" err="1">
                <a:solidFill>
                  <a:srgbClr val="595959"/>
                </a:solidFill>
              </a:rPr>
              <a:t>له</a:t>
            </a:r>
            <a:r>
              <a:rPr sz="2800" dirty="0">
                <a:solidFill>
                  <a:srgbClr val="595959"/>
                </a:solidFill>
              </a:rPr>
              <a:t> </a:t>
            </a:r>
            <a:r>
              <a:rPr sz="2800" dirty="0" err="1">
                <a:solidFill>
                  <a:srgbClr val="595959"/>
                </a:solidFill>
              </a:rPr>
              <a:t>فيه</a:t>
            </a:r>
            <a:r>
              <a:rPr sz="2800" dirty="0">
                <a:solidFill>
                  <a:srgbClr val="595959"/>
                </a:solidFill>
              </a:rPr>
              <a:t> </a:t>
            </a:r>
            <a:r>
              <a:rPr sz="2800" dirty="0" err="1">
                <a:solidFill>
                  <a:srgbClr val="595959"/>
                </a:solidFill>
              </a:rPr>
              <a:t>مكانة</a:t>
            </a:r>
            <a:r>
              <a:rPr sz="2800" dirty="0">
                <a:solidFill>
                  <a:srgbClr val="595959"/>
                </a:solidFill>
              </a:rPr>
              <a:t> </a:t>
            </a:r>
            <a:r>
              <a:rPr sz="2800" dirty="0" err="1">
                <a:solidFill>
                  <a:srgbClr val="595959"/>
                </a:solidFill>
              </a:rPr>
              <a:t>مرموقة</a:t>
            </a:r>
            <a:r>
              <a:rPr sz="2800" dirty="0">
                <a:solidFill>
                  <a:srgbClr val="595959"/>
                </a:solidFill>
              </a:rPr>
              <a:t> </a:t>
            </a:r>
            <a:r>
              <a:rPr sz="2800" dirty="0" err="1">
                <a:solidFill>
                  <a:srgbClr val="595959"/>
                </a:solidFill>
              </a:rPr>
              <a:t>وسمعة</a:t>
            </a:r>
            <a:r>
              <a:rPr sz="2800" dirty="0">
                <a:solidFill>
                  <a:srgbClr val="595959"/>
                </a:solidFill>
              </a:rPr>
              <a:t> </a:t>
            </a:r>
            <a:r>
              <a:rPr sz="2800" dirty="0" err="1">
                <a:solidFill>
                  <a:srgbClr val="595959"/>
                </a:solidFill>
              </a:rPr>
              <a:t>حميدة</a:t>
            </a:r>
            <a:r>
              <a:rPr sz="2800" dirty="0">
                <a:solidFill>
                  <a:srgbClr val="595959"/>
                </a:solidFill>
              </a:rPr>
              <a:t> </a:t>
            </a:r>
            <a:r>
              <a:rPr sz="2800" dirty="0" err="1">
                <a:solidFill>
                  <a:srgbClr val="595959"/>
                </a:solidFill>
              </a:rPr>
              <a:t>لما</a:t>
            </a:r>
            <a:r>
              <a:rPr sz="2800" dirty="0">
                <a:solidFill>
                  <a:srgbClr val="595959"/>
                </a:solidFill>
              </a:rPr>
              <a:t> </a:t>
            </a:r>
            <a:r>
              <a:rPr sz="2800" dirty="0" err="1">
                <a:solidFill>
                  <a:srgbClr val="595959"/>
                </a:solidFill>
              </a:rPr>
              <a:t>يبذل</a:t>
            </a:r>
            <a:r>
              <a:rPr sz="2800" dirty="0">
                <a:solidFill>
                  <a:srgbClr val="595959"/>
                </a:solidFill>
              </a:rPr>
              <a:t> </a:t>
            </a:r>
            <a:r>
              <a:rPr sz="2800" dirty="0" err="1">
                <a:solidFill>
                  <a:srgbClr val="595959"/>
                </a:solidFill>
              </a:rPr>
              <a:t>من</a:t>
            </a:r>
            <a:r>
              <a:rPr sz="2800" dirty="0">
                <a:solidFill>
                  <a:srgbClr val="595959"/>
                </a:solidFill>
              </a:rPr>
              <a:t> </a:t>
            </a:r>
            <a:r>
              <a:rPr sz="2800" dirty="0" err="1">
                <a:solidFill>
                  <a:srgbClr val="595959"/>
                </a:solidFill>
              </a:rPr>
              <a:t>جهود</a:t>
            </a:r>
            <a:r>
              <a:rPr sz="2800" dirty="0">
                <a:solidFill>
                  <a:srgbClr val="595959"/>
                </a:solidFill>
              </a:rPr>
              <a:t> </a:t>
            </a:r>
            <a:r>
              <a:rPr sz="2800" dirty="0" err="1">
                <a:solidFill>
                  <a:srgbClr val="595959"/>
                </a:solidFill>
              </a:rPr>
              <a:t>في</a:t>
            </a:r>
            <a:r>
              <a:rPr sz="2800" dirty="0">
                <a:solidFill>
                  <a:srgbClr val="595959"/>
                </a:solidFill>
              </a:rPr>
              <a:t> </a:t>
            </a:r>
            <a:r>
              <a:rPr sz="2800" dirty="0" err="1">
                <a:solidFill>
                  <a:srgbClr val="595959"/>
                </a:solidFill>
              </a:rPr>
              <a:t>علاج</a:t>
            </a:r>
            <a:r>
              <a:rPr sz="2800" dirty="0">
                <a:solidFill>
                  <a:srgbClr val="595959"/>
                </a:solidFill>
              </a:rPr>
              <a:t> </a:t>
            </a:r>
            <a:r>
              <a:rPr sz="2800" dirty="0" err="1">
                <a:solidFill>
                  <a:srgbClr val="595959"/>
                </a:solidFill>
              </a:rPr>
              <a:t>المرضى</a:t>
            </a:r>
            <a:r>
              <a:rPr sz="2800" dirty="0">
                <a:solidFill>
                  <a:srgbClr val="595959"/>
                </a:solidFill>
              </a:rPr>
              <a:t> </a:t>
            </a:r>
            <a:r>
              <a:rPr sz="2800" dirty="0" err="1">
                <a:solidFill>
                  <a:srgbClr val="595959"/>
                </a:solidFill>
              </a:rPr>
              <a:t>وخدمتهم</a:t>
            </a:r>
            <a:endParaRPr sz="2800" dirty="0">
              <a:solidFill>
                <a:srgbClr val="595959"/>
              </a:solidFill>
            </a:endParaRPr>
          </a:p>
          <a:p>
            <a:pPr lvl="0">
              <a:defRPr sz="1800">
                <a:solidFill>
                  <a:srgbClr val="000000"/>
                </a:solidFill>
              </a:defRPr>
            </a:pPr>
            <a:r>
              <a:rPr sz="2800" dirty="0" err="1">
                <a:solidFill>
                  <a:srgbClr val="595959"/>
                </a:solidFill>
              </a:rPr>
              <a:t>ولتفاعله</a:t>
            </a:r>
            <a:r>
              <a:rPr sz="2800" dirty="0">
                <a:solidFill>
                  <a:srgbClr val="595959"/>
                </a:solidFill>
              </a:rPr>
              <a:t> </a:t>
            </a:r>
            <a:r>
              <a:rPr sz="2800" dirty="0" err="1">
                <a:solidFill>
                  <a:srgbClr val="595959"/>
                </a:solidFill>
              </a:rPr>
              <a:t>مع</a:t>
            </a:r>
            <a:r>
              <a:rPr sz="2800" dirty="0">
                <a:solidFill>
                  <a:srgbClr val="595959"/>
                </a:solidFill>
              </a:rPr>
              <a:t> </a:t>
            </a:r>
            <a:r>
              <a:rPr sz="2800" dirty="0" err="1">
                <a:solidFill>
                  <a:srgbClr val="595959"/>
                </a:solidFill>
              </a:rPr>
              <a:t>المجتمع</a:t>
            </a:r>
            <a:r>
              <a:rPr sz="2800" dirty="0">
                <a:solidFill>
                  <a:srgbClr val="595959"/>
                </a:solidFill>
              </a:rPr>
              <a:t>  </a:t>
            </a:r>
            <a:r>
              <a:rPr sz="2800" dirty="0" err="1">
                <a:solidFill>
                  <a:srgbClr val="595959"/>
                </a:solidFill>
              </a:rPr>
              <a:t>أثر</a:t>
            </a:r>
            <a:r>
              <a:rPr sz="2800" dirty="0">
                <a:solidFill>
                  <a:srgbClr val="595959"/>
                </a:solidFill>
              </a:rPr>
              <a:t> </a:t>
            </a:r>
            <a:r>
              <a:rPr sz="2800" dirty="0" err="1">
                <a:solidFill>
                  <a:srgbClr val="595959"/>
                </a:solidFill>
              </a:rPr>
              <a:t>محمود</a:t>
            </a:r>
            <a:r>
              <a:rPr sz="2800" dirty="0">
                <a:solidFill>
                  <a:srgbClr val="595959"/>
                </a:solidFill>
              </a:rPr>
              <a:t> </a:t>
            </a:r>
            <a:r>
              <a:rPr sz="2800" dirty="0" err="1">
                <a:solidFill>
                  <a:srgbClr val="595959"/>
                </a:solidFill>
              </a:rPr>
              <a:t>لما</a:t>
            </a:r>
            <a:r>
              <a:rPr sz="2800" dirty="0">
                <a:solidFill>
                  <a:srgbClr val="595959"/>
                </a:solidFill>
              </a:rPr>
              <a:t> </a:t>
            </a:r>
            <a:r>
              <a:rPr sz="2800" dirty="0" err="1">
                <a:solidFill>
                  <a:srgbClr val="595959"/>
                </a:solidFill>
              </a:rPr>
              <a:t>له</a:t>
            </a:r>
            <a:r>
              <a:rPr sz="2800" dirty="0">
                <a:solidFill>
                  <a:srgbClr val="595959"/>
                </a:solidFill>
              </a:rPr>
              <a:t> </a:t>
            </a:r>
            <a:r>
              <a:rPr sz="2800" dirty="0" err="1">
                <a:solidFill>
                  <a:srgbClr val="595959"/>
                </a:solidFill>
              </a:rPr>
              <a:t>من</a:t>
            </a:r>
            <a:r>
              <a:rPr sz="2800" dirty="0">
                <a:solidFill>
                  <a:srgbClr val="595959"/>
                </a:solidFill>
              </a:rPr>
              <a:t> </a:t>
            </a:r>
            <a:r>
              <a:rPr sz="2800" dirty="0" err="1">
                <a:solidFill>
                  <a:srgbClr val="595959"/>
                </a:solidFill>
              </a:rPr>
              <a:t>المكانة</a:t>
            </a:r>
            <a:r>
              <a:rPr sz="2800" dirty="0">
                <a:solidFill>
                  <a:srgbClr val="595959"/>
                </a:solidFill>
              </a:rPr>
              <a:t> </a:t>
            </a:r>
            <a:r>
              <a:rPr sz="2800" dirty="0" err="1">
                <a:solidFill>
                  <a:srgbClr val="595959"/>
                </a:solidFill>
              </a:rPr>
              <a:t>ولما</a:t>
            </a:r>
            <a:r>
              <a:rPr sz="2800" dirty="0">
                <a:solidFill>
                  <a:srgbClr val="595959"/>
                </a:solidFill>
              </a:rPr>
              <a:t> </a:t>
            </a:r>
            <a:r>
              <a:rPr sz="2800" dirty="0" err="1">
                <a:solidFill>
                  <a:srgbClr val="595959"/>
                </a:solidFill>
              </a:rPr>
              <a:t>أعطي</a:t>
            </a:r>
            <a:r>
              <a:rPr sz="2800" dirty="0">
                <a:solidFill>
                  <a:srgbClr val="595959"/>
                </a:solidFill>
              </a:rPr>
              <a:t> </a:t>
            </a:r>
            <a:r>
              <a:rPr sz="2800" dirty="0" err="1">
                <a:solidFill>
                  <a:srgbClr val="595959"/>
                </a:solidFill>
              </a:rPr>
              <a:t>من</a:t>
            </a:r>
            <a:r>
              <a:rPr sz="2800" dirty="0">
                <a:solidFill>
                  <a:srgbClr val="595959"/>
                </a:solidFill>
              </a:rPr>
              <a:t> </a:t>
            </a:r>
            <a:r>
              <a:rPr sz="2800" dirty="0" err="1">
                <a:solidFill>
                  <a:srgbClr val="595959"/>
                </a:solidFill>
              </a:rPr>
              <a:t>ثقة</a:t>
            </a:r>
            <a:r>
              <a:rPr sz="2800" dirty="0">
                <a:solidFill>
                  <a:srgbClr val="595959"/>
                </a:solidFill>
              </a:rPr>
              <a:t> ، </a:t>
            </a:r>
            <a:r>
              <a:rPr sz="2800" dirty="0" err="1">
                <a:solidFill>
                  <a:srgbClr val="595959"/>
                </a:solidFill>
              </a:rPr>
              <a:t>فكلمته</a:t>
            </a:r>
            <a:r>
              <a:rPr sz="2800" dirty="0">
                <a:solidFill>
                  <a:srgbClr val="595959"/>
                </a:solidFill>
              </a:rPr>
              <a:t> </a:t>
            </a:r>
            <a:r>
              <a:rPr sz="2800" dirty="0" err="1">
                <a:solidFill>
                  <a:srgbClr val="595959"/>
                </a:solidFill>
              </a:rPr>
              <a:t>مسموعة</a:t>
            </a:r>
            <a:r>
              <a:rPr sz="2800" dirty="0">
                <a:solidFill>
                  <a:srgbClr val="595959"/>
                </a:solidFill>
              </a:rPr>
              <a:t> </a:t>
            </a:r>
            <a:r>
              <a:rPr sz="2800" dirty="0" err="1">
                <a:solidFill>
                  <a:srgbClr val="595959"/>
                </a:solidFill>
              </a:rPr>
              <a:t>ورأيه</a:t>
            </a:r>
            <a:r>
              <a:rPr sz="2800" dirty="0">
                <a:solidFill>
                  <a:srgbClr val="595959"/>
                </a:solidFill>
              </a:rPr>
              <a:t> </a:t>
            </a:r>
            <a:r>
              <a:rPr sz="2800" dirty="0" err="1">
                <a:solidFill>
                  <a:srgbClr val="595959"/>
                </a:solidFill>
              </a:rPr>
              <a:t>متبع</a:t>
            </a:r>
            <a:endParaRPr sz="2800" dirty="0">
              <a:solidFill>
                <a:srgbClr val="595959"/>
              </a:solidFil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smtClean="0">
                <a:solidFill>
                  <a:srgbClr val="2C7C9F"/>
                </a:solidFill>
              </a:rPr>
              <a:t>1-</a:t>
            </a:r>
            <a:r>
              <a:rPr sz="4000" b="1" dirty="0" err="1" smtClean="0">
                <a:solidFill>
                  <a:srgbClr val="2C7C9F"/>
                </a:solidFill>
              </a:rPr>
              <a:t>مراعاة</a:t>
            </a:r>
            <a:r>
              <a:rPr sz="4000" b="1" dirty="0" smtClean="0">
                <a:solidFill>
                  <a:srgbClr val="2C7C9F"/>
                </a:solidFill>
              </a:rPr>
              <a:t> </a:t>
            </a:r>
            <a:r>
              <a:rPr sz="4000" b="1" dirty="0" err="1">
                <a:solidFill>
                  <a:srgbClr val="2C7C9F"/>
                </a:solidFill>
              </a:rPr>
              <a:t>طبيعة</a:t>
            </a:r>
            <a:r>
              <a:rPr sz="4000" b="1" dirty="0">
                <a:solidFill>
                  <a:srgbClr val="2C7C9F"/>
                </a:solidFill>
              </a:rPr>
              <a:t> </a:t>
            </a:r>
            <a:r>
              <a:rPr sz="4000" b="1" dirty="0" err="1">
                <a:solidFill>
                  <a:srgbClr val="2C7C9F"/>
                </a:solidFill>
              </a:rPr>
              <a:t>المجتمع</a:t>
            </a:r>
            <a:r>
              <a:rPr sz="4000" b="1" dirty="0">
                <a:solidFill>
                  <a:srgbClr val="2C7C9F"/>
                </a:solidFill>
              </a:rPr>
              <a:t> </a:t>
            </a:r>
            <a:r>
              <a:rPr sz="4000" b="1" dirty="0" err="1">
                <a:solidFill>
                  <a:srgbClr val="2C7C9F"/>
                </a:solidFill>
              </a:rPr>
              <a:t>وخصوصياته</a:t>
            </a:r>
            <a:endParaRPr sz="4000" b="1" dirty="0">
              <a:solidFill>
                <a:srgbClr val="2C7C9F"/>
              </a:solidFill>
            </a:endParaRPr>
          </a:p>
        </p:txBody>
      </p:sp>
      <p:sp>
        <p:nvSpPr>
          <p:cNvPr id="69" name="Shape 69"/>
          <p:cNvSpPr>
            <a:spLocks noGrp="1"/>
          </p:cNvSpPr>
          <p:nvPr>
            <p:ph type="body" idx="1"/>
          </p:nvPr>
        </p:nvSpPr>
        <p:spPr>
          <a:xfrm>
            <a:off x="549275" y="1356448"/>
            <a:ext cx="8042276" cy="4919220"/>
          </a:xfrm>
          <a:prstGeom prst="rect">
            <a:avLst/>
          </a:prstGeom>
        </p:spPr>
        <p:txBody>
          <a:bodyPr/>
          <a:lstStyle/>
          <a:p>
            <a:pPr marL="314325" lvl="0" indent="-314325" defTabSz="822959">
              <a:spcBef>
                <a:spcPts val="1800"/>
              </a:spcBef>
              <a:defRPr sz="1800">
                <a:solidFill>
                  <a:srgbClr val="000000"/>
                </a:solidFill>
              </a:defRPr>
            </a:pPr>
            <a:r>
              <a:rPr sz="2520" dirty="0" err="1">
                <a:solidFill>
                  <a:srgbClr val="595959"/>
                </a:solidFill>
              </a:rPr>
              <a:t>على</a:t>
            </a:r>
            <a:r>
              <a:rPr sz="2520" dirty="0">
                <a:solidFill>
                  <a:srgbClr val="595959"/>
                </a:solidFill>
              </a:rPr>
              <a:t> </a:t>
            </a:r>
            <a:r>
              <a:rPr sz="2520" dirty="0" err="1">
                <a:solidFill>
                  <a:srgbClr val="595959"/>
                </a:solidFill>
              </a:rPr>
              <a:t>الطبيب</a:t>
            </a:r>
            <a:r>
              <a:rPr sz="2520" dirty="0">
                <a:solidFill>
                  <a:srgbClr val="595959"/>
                </a:solidFill>
              </a:rPr>
              <a:t> </a:t>
            </a:r>
            <a:r>
              <a:rPr sz="2520" dirty="0" err="1">
                <a:solidFill>
                  <a:srgbClr val="595959"/>
                </a:solidFill>
              </a:rPr>
              <a:t>والممارس</a:t>
            </a:r>
            <a:r>
              <a:rPr sz="2520" dirty="0">
                <a:solidFill>
                  <a:srgbClr val="595959"/>
                </a:solidFill>
              </a:rPr>
              <a:t> </a:t>
            </a:r>
            <a:r>
              <a:rPr sz="2520" dirty="0" err="1">
                <a:solidFill>
                  <a:srgbClr val="595959"/>
                </a:solidFill>
              </a:rPr>
              <a:t>الصحي</a:t>
            </a:r>
            <a:r>
              <a:rPr sz="2520" dirty="0">
                <a:solidFill>
                  <a:srgbClr val="595959"/>
                </a:solidFill>
              </a:rPr>
              <a:t> </a:t>
            </a:r>
            <a:r>
              <a:rPr sz="2520" dirty="0" err="1">
                <a:solidFill>
                  <a:srgbClr val="595959"/>
                </a:solidFill>
              </a:rPr>
              <a:t>مراعاة</a:t>
            </a:r>
            <a:r>
              <a:rPr sz="2520" dirty="0">
                <a:solidFill>
                  <a:srgbClr val="595959"/>
                </a:solidFill>
              </a:rPr>
              <a:t> </a:t>
            </a:r>
            <a:r>
              <a:rPr sz="2520" dirty="0" err="1">
                <a:solidFill>
                  <a:srgbClr val="595959"/>
                </a:solidFill>
              </a:rPr>
              <a:t>طبيعة</a:t>
            </a:r>
            <a:r>
              <a:rPr sz="2520" dirty="0">
                <a:solidFill>
                  <a:srgbClr val="595959"/>
                </a:solidFill>
              </a:rPr>
              <a:t> </a:t>
            </a:r>
            <a:r>
              <a:rPr sz="2520" dirty="0" err="1">
                <a:solidFill>
                  <a:srgbClr val="595959"/>
                </a:solidFill>
              </a:rPr>
              <a:t>المجتمع</a:t>
            </a:r>
            <a:r>
              <a:rPr sz="2520" dirty="0">
                <a:solidFill>
                  <a:srgbClr val="595959"/>
                </a:solidFill>
              </a:rPr>
              <a:t> </a:t>
            </a:r>
            <a:r>
              <a:rPr sz="2520" dirty="0" err="1">
                <a:solidFill>
                  <a:srgbClr val="595959"/>
                </a:solidFill>
              </a:rPr>
              <a:t>وما</a:t>
            </a:r>
            <a:r>
              <a:rPr sz="2520" dirty="0">
                <a:solidFill>
                  <a:srgbClr val="595959"/>
                </a:solidFill>
              </a:rPr>
              <a:t> </a:t>
            </a:r>
            <a:r>
              <a:rPr sz="2520" dirty="0" err="1">
                <a:solidFill>
                  <a:srgbClr val="595959"/>
                </a:solidFill>
              </a:rPr>
              <a:t>جرت</a:t>
            </a:r>
            <a:r>
              <a:rPr sz="2520" dirty="0">
                <a:solidFill>
                  <a:srgbClr val="595959"/>
                </a:solidFill>
              </a:rPr>
              <a:t> </a:t>
            </a:r>
            <a:r>
              <a:rPr sz="2520" dirty="0" err="1">
                <a:solidFill>
                  <a:srgbClr val="595959"/>
                </a:solidFill>
              </a:rPr>
              <a:t>عليه</a:t>
            </a:r>
            <a:r>
              <a:rPr sz="2520" dirty="0">
                <a:solidFill>
                  <a:srgbClr val="595959"/>
                </a:solidFill>
              </a:rPr>
              <a:t> </a:t>
            </a:r>
            <a:r>
              <a:rPr sz="2520" dirty="0" err="1">
                <a:solidFill>
                  <a:srgbClr val="595959"/>
                </a:solidFill>
              </a:rPr>
              <a:t>عادات</a:t>
            </a:r>
            <a:r>
              <a:rPr sz="2520" dirty="0">
                <a:solidFill>
                  <a:srgbClr val="595959"/>
                </a:solidFill>
              </a:rPr>
              <a:t> </a:t>
            </a:r>
            <a:r>
              <a:rPr sz="2520" dirty="0" err="1">
                <a:solidFill>
                  <a:srgbClr val="595959"/>
                </a:solidFill>
              </a:rPr>
              <a:t>أفراده</a:t>
            </a:r>
            <a:r>
              <a:rPr sz="2520" dirty="0">
                <a:solidFill>
                  <a:srgbClr val="595959"/>
                </a:solidFill>
              </a:rPr>
              <a:t> </a:t>
            </a:r>
            <a:r>
              <a:rPr sz="2520" dirty="0" err="1">
                <a:solidFill>
                  <a:srgbClr val="595959"/>
                </a:solidFill>
              </a:rPr>
              <a:t>في</a:t>
            </a:r>
            <a:r>
              <a:rPr sz="2520" dirty="0">
                <a:solidFill>
                  <a:srgbClr val="595959"/>
                </a:solidFill>
              </a:rPr>
              <a:t> </a:t>
            </a:r>
            <a:r>
              <a:rPr sz="2520" dirty="0" err="1">
                <a:solidFill>
                  <a:srgbClr val="595959"/>
                </a:solidFill>
              </a:rPr>
              <a:t>الأمور</a:t>
            </a:r>
            <a:r>
              <a:rPr sz="2520" dirty="0">
                <a:solidFill>
                  <a:srgbClr val="595959"/>
                </a:solidFill>
              </a:rPr>
              <a:t> </a:t>
            </a:r>
            <a:r>
              <a:rPr sz="2520" dirty="0" err="1">
                <a:solidFill>
                  <a:srgbClr val="595959"/>
                </a:solidFill>
              </a:rPr>
              <a:t>المباحة</a:t>
            </a:r>
            <a:endParaRPr sz="2520" dirty="0">
              <a:solidFill>
                <a:srgbClr val="595959"/>
              </a:solidFill>
            </a:endParaRPr>
          </a:p>
          <a:p>
            <a:pPr marL="706966" lvl="1" indent="-314325" defTabSz="822959">
              <a:spcBef>
                <a:spcPts val="1800"/>
              </a:spcBef>
              <a:defRPr sz="1800">
                <a:solidFill>
                  <a:srgbClr val="000000"/>
                </a:solidFill>
              </a:defRPr>
            </a:pPr>
            <a:r>
              <a:rPr sz="2520" dirty="0" err="1">
                <a:solidFill>
                  <a:srgbClr val="595959"/>
                </a:solidFill>
              </a:rPr>
              <a:t>ليقرر</a:t>
            </a:r>
            <a:r>
              <a:rPr sz="2520" dirty="0">
                <a:solidFill>
                  <a:srgbClr val="595959"/>
                </a:solidFill>
              </a:rPr>
              <a:t> </a:t>
            </a:r>
            <a:r>
              <a:rPr sz="2520" dirty="0" err="1">
                <a:solidFill>
                  <a:srgbClr val="595959"/>
                </a:solidFill>
              </a:rPr>
              <a:t>ما</a:t>
            </a:r>
            <a:r>
              <a:rPr sz="2520" dirty="0">
                <a:solidFill>
                  <a:srgbClr val="595959"/>
                </a:solidFill>
              </a:rPr>
              <a:t> </a:t>
            </a:r>
            <a:r>
              <a:rPr sz="2520" dirty="0" err="1">
                <a:solidFill>
                  <a:srgbClr val="595959"/>
                </a:solidFill>
              </a:rPr>
              <a:t>يأخذ</a:t>
            </a:r>
            <a:r>
              <a:rPr sz="2520" dirty="0">
                <a:solidFill>
                  <a:srgbClr val="595959"/>
                </a:solidFill>
              </a:rPr>
              <a:t> </a:t>
            </a:r>
            <a:r>
              <a:rPr sz="2520" dirty="0" err="1">
                <a:solidFill>
                  <a:srgbClr val="595959"/>
                </a:solidFill>
              </a:rPr>
              <a:t>وما</a:t>
            </a:r>
            <a:r>
              <a:rPr sz="2520" dirty="0">
                <a:solidFill>
                  <a:srgbClr val="595959"/>
                </a:solidFill>
              </a:rPr>
              <a:t> </a:t>
            </a:r>
            <a:r>
              <a:rPr sz="2520" dirty="0" err="1">
                <a:solidFill>
                  <a:srgbClr val="595959"/>
                </a:solidFill>
              </a:rPr>
              <a:t>يدع</a:t>
            </a:r>
            <a:r>
              <a:rPr sz="2520" dirty="0">
                <a:solidFill>
                  <a:srgbClr val="595959"/>
                </a:solidFill>
              </a:rPr>
              <a:t> </a:t>
            </a:r>
            <a:r>
              <a:rPr sz="2520" dirty="0" err="1">
                <a:solidFill>
                  <a:srgbClr val="595959"/>
                </a:solidFill>
              </a:rPr>
              <a:t>من</a:t>
            </a:r>
            <a:r>
              <a:rPr sz="2520" dirty="0">
                <a:solidFill>
                  <a:srgbClr val="595959"/>
                </a:solidFill>
              </a:rPr>
              <a:t> </a:t>
            </a:r>
            <a:r>
              <a:rPr sz="2520" dirty="0" err="1">
                <a:solidFill>
                  <a:srgbClr val="595959"/>
                </a:solidFill>
              </a:rPr>
              <a:t>السياسات</a:t>
            </a:r>
            <a:r>
              <a:rPr sz="2520" dirty="0">
                <a:solidFill>
                  <a:srgbClr val="595959"/>
                </a:solidFill>
              </a:rPr>
              <a:t> </a:t>
            </a:r>
            <a:r>
              <a:rPr sz="2520" dirty="0" err="1">
                <a:solidFill>
                  <a:srgbClr val="595959"/>
                </a:solidFill>
              </a:rPr>
              <a:t>الطبية</a:t>
            </a:r>
            <a:r>
              <a:rPr sz="2520" dirty="0">
                <a:solidFill>
                  <a:srgbClr val="595959"/>
                </a:solidFill>
              </a:rPr>
              <a:t> </a:t>
            </a:r>
            <a:r>
              <a:rPr sz="2520" dirty="0" err="1">
                <a:solidFill>
                  <a:srgbClr val="595959"/>
                </a:solidFill>
              </a:rPr>
              <a:t>حتى</a:t>
            </a:r>
            <a:r>
              <a:rPr sz="2520" dirty="0">
                <a:solidFill>
                  <a:srgbClr val="595959"/>
                </a:solidFill>
              </a:rPr>
              <a:t> </a:t>
            </a:r>
            <a:r>
              <a:rPr sz="2520" dirty="0" err="1">
                <a:solidFill>
                  <a:srgbClr val="595959"/>
                </a:solidFill>
              </a:rPr>
              <a:t>لا</a:t>
            </a:r>
            <a:r>
              <a:rPr sz="2520" dirty="0">
                <a:solidFill>
                  <a:srgbClr val="595959"/>
                </a:solidFill>
              </a:rPr>
              <a:t> </a:t>
            </a:r>
            <a:r>
              <a:rPr sz="2520" dirty="0" err="1">
                <a:solidFill>
                  <a:srgbClr val="595959"/>
                </a:solidFill>
              </a:rPr>
              <a:t>يكون</a:t>
            </a:r>
            <a:r>
              <a:rPr sz="2520" dirty="0">
                <a:solidFill>
                  <a:srgbClr val="595959"/>
                </a:solidFill>
              </a:rPr>
              <a:t> </a:t>
            </a:r>
            <a:r>
              <a:rPr sz="2520" dirty="0" err="1">
                <a:solidFill>
                  <a:srgbClr val="595959"/>
                </a:solidFill>
              </a:rPr>
              <a:t>فيما</a:t>
            </a:r>
            <a:r>
              <a:rPr sz="2520" dirty="0">
                <a:solidFill>
                  <a:srgbClr val="595959"/>
                </a:solidFill>
              </a:rPr>
              <a:t> </a:t>
            </a:r>
            <a:r>
              <a:rPr sz="2520" dirty="0" err="1">
                <a:solidFill>
                  <a:srgbClr val="595959"/>
                </a:solidFill>
              </a:rPr>
              <a:t>يتبعه</a:t>
            </a:r>
            <a:r>
              <a:rPr sz="2520" dirty="0">
                <a:solidFill>
                  <a:srgbClr val="595959"/>
                </a:solidFill>
              </a:rPr>
              <a:t> </a:t>
            </a:r>
            <a:r>
              <a:rPr sz="2520" dirty="0" err="1">
                <a:solidFill>
                  <a:srgbClr val="595959"/>
                </a:solidFill>
              </a:rPr>
              <a:t>من</a:t>
            </a:r>
            <a:r>
              <a:rPr sz="2520" dirty="0">
                <a:solidFill>
                  <a:srgbClr val="595959"/>
                </a:solidFill>
              </a:rPr>
              <a:t> </a:t>
            </a:r>
            <a:r>
              <a:rPr sz="2520" dirty="0" err="1">
                <a:solidFill>
                  <a:srgbClr val="595959"/>
                </a:solidFill>
              </a:rPr>
              <a:t>ذلك</a:t>
            </a:r>
            <a:r>
              <a:rPr sz="2520" dirty="0">
                <a:solidFill>
                  <a:srgbClr val="595959"/>
                </a:solidFill>
              </a:rPr>
              <a:t> </a:t>
            </a:r>
            <a:r>
              <a:rPr sz="2520" dirty="0" err="1">
                <a:solidFill>
                  <a:srgbClr val="595959"/>
                </a:solidFill>
              </a:rPr>
              <a:t>شذوذ</a:t>
            </a:r>
            <a:endParaRPr sz="2520" dirty="0">
              <a:solidFill>
                <a:srgbClr val="595959"/>
              </a:solidFill>
            </a:endParaRPr>
          </a:p>
          <a:p>
            <a:pPr marL="706966" lvl="1" indent="-314325" defTabSz="822959">
              <a:spcBef>
                <a:spcPts val="1800"/>
              </a:spcBef>
              <a:defRPr sz="1800">
                <a:solidFill>
                  <a:srgbClr val="000000"/>
                </a:solidFill>
              </a:defRPr>
            </a:pPr>
            <a:r>
              <a:rPr sz="2520" dirty="0" err="1">
                <a:solidFill>
                  <a:srgbClr val="595959"/>
                </a:solidFill>
              </a:rPr>
              <a:t>ولا</a:t>
            </a:r>
            <a:r>
              <a:rPr sz="2520" dirty="0">
                <a:solidFill>
                  <a:srgbClr val="595959"/>
                </a:solidFill>
              </a:rPr>
              <a:t> </a:t>
            </a:r>
            <a:r>
              <a:rPr sz="2520" dirty="0" err="1">
                <a:solidFill>
                  <a:srgbClr val="595959"/>
                </a:solidFill>
              </a:rPr>
              <a:t>يأتي</a:t>
            </a:r>
            <a:r>
              <a:rPr sz="2520" dirty="0">
                <a:solidFill>
                  <a:srgbClr val="595959"/>
                </a:solidFill>
              </a:rPr>
              <a:t> </a:t>
            </a:r>
            <a:r>
              <a:rPr sz="2520" dirty="0" err="1">
                <a:solidFill>
                  <a:srgbClr val="595959"/>
                </a:solidFill>
              </a:rPr>
              <a:t>بأفعال</a:t>
            </a:r>
            <a:r>
              <a:rPr sz="2520" dirty="0">
                <a:solidFill>
                  <a:srgbClr val="595959"/>
                </a:solidFill>
              </a:rPr>
              <a:t> </a:t>
            </a:r>
            <a:r>
              <a:rPr sz="2520" dirty="0" err="1">
                <a:solidFill>
                  <a:srgbClr val="595959"/>
                </a:solidFill>
              </a:rPr>
              <a:t>فها</a:t>
            </a:r>
            <a:r>
              <a:rPr sz="2520" dirty="0">
                <a:solidFill>
                  <a:srgbClr val="595959"/>
                </a:solidFill>
              </a:rPr>
              <a:t> </a:t>
            </a:r>
            <a:r>
              <a:rPr sz="2520" dirty="0" err="1">
                <a:solidFill>
                  <a:srgbClr val="595959"/>
                </a:solidFill>
              </a:rPr>
              <a:t>مجافاة</a:t>
            </a:r>
            <a:r>
              <a:rPr sz="2520" dirty="0">
                <a:solidFill>
                  <a:srgbClr val="595959"/>
                </a:solidFill>
              </a:rPr>
              <a:t> </a:t>
            </a:r>
            <a:r>
              <a:rPr sz="2520" dirty="0" err="1">
                <a:solidFill>
                  <a:srgbClr val="595959"/>
                </a:solidFill>
              </a:rPr>
              <a:t>لما</a:t>
            </a:r>
            <a:r>
              <a:rPr sz="2520" dirty="0">
                <a:solidFill>
                  <a:srgbClr val="595959"/>
                </a:solidFill>
              </a:rPr>
              <a:t> </a:t>
            </a:r>
            <a:r>
              <a:rPr sz="2520" dirty="0" err="1">
                <a:solidFill>
                  <a:srgbClr val="595959"/>
                </a:solidFill>
              </a:rPr>
              <a:t>درج</a:t>
            </a:r>
            <a:r>
              <a:rPr sz="2520" dirty="0">
                <a:solidFill>
                  <a:srgbClr val="595959"/>
                </a:solidFill>
              </a:rPr>
              <a:t> </a:t>
            </a:r>
            <a:r>
              <a:rPr sz="2520" dirty="0" err="1">
                <a:solidFill>
                  <a:srgbClr val="595959"/>
                </a:solidFill>
              </a:rPr>
              <a:t>عليه</a:t>
            </a:r>
            <a:r>
              <a:rPr sz="2520" dirty="0">
                <a:solidFill>
                  <a:srgbClr val="595959"/>
                </a:solidFill>
              </a:rPr>
              <a:t> </a:t>
            </a:r>
            <a:r>
              <a:rPr sz="2520" dirty="0" err="1">
                <a:solidFill>
                  <a:srgbClr val="595959"/>
                </a:solidFill>
              </a:rPr>
              <a:t>المجتمع</a:t>
            </a:r>
            <a:r>
              <a:rPr sz="2520" dirty="0">
                <a:solidFill>
                  <a:srgbClr val="595959"/>
                </a:solidFill>
              </a:rPr>
              <a:t> </a:t>
            </a:r>
            <a:r>
              <a:rPr sz="2520" dirty="0" err="1">
                <a:solidFill>
                  <a:srgbClr val="595959"/>
                </a:solidFill>
              </a:rPr>
              <a:t>من</a:t>
            </a:r>
            <a:r>
              <a:rPr sz="2520" dirty="0">
                <a:solidFill>
                  <a:srgbClr val="595959"/>
                </a:solidFill>
              </a:rPr>
              <a:t> </a:t>
            </a:r>
            <a:r>
              <a:rPr sz="2520" dirty="0" err="1">
                <a:solidFill>
                  <a:srgbClr val="595959"/>
                </a:solidFill>
              </a:rPr>
              <a:t>عادات</a:t>
            </a:r>
            <a:r>
              <a:rPr sz="2520" dirty="0">
                <a:solidFill>
                  <a:srgbClr val="595959"/>
                </a:solidFill>
              </a:rPr>
              <a:t> </a:t>
            </a:r>
            <a:r>
              <a:rPr sz="2520" dirty="0" err="1">
                <a:solidFill>
                  <a:srgbClr val="595959"/>
                </a:solidFill>
              </a:rPr>
              <a:t>لا</a:t>
            </a:r>
            <a:r>
              <a:rPr sz="2520" dirty="0">
                <a:solidFill>
                  <a:srgbClr val="595959"/>
                </a:solidFill>
              </a:rPr>
              <a:t> </a:t>
            </a:r>
            <a:r>
              <a:rPr sz="2520" dirty="0" err="1">
                <a:solidFill>
                  <a:srgbClr val="595959"/>
                </a:solidFill>
              </a:rPr>
              <a:t>تتعارض</a:t>
            </a:r>
            <a:r>
              <a:rPr sz="2520" dirty="0">
                <a:solidFill>
                  <a:srgbClr val="595959"/>
                </a:solidFill>
              </a:rPr>
              <a:t> </a:t>
            </a:r>
            <a:r>
              <a:rPr sz="2520" dirty="0" err="1">
                <a:solidFill>
                  <a:srgbClr val="595959"/>
                </a:solidFill>
              </a:rPr>
              <a:t>مع</a:t>
            </a:r>
            <a:r>
              <a:rPr sz="2520" dirty="0">
                <a:solidFill>
                  <a:srgbClr val="595959"/>
                </a:solidFill>
              </a:rPr>
              <a:t> </a:t>
            </a:r>
            <a:r>
              <a:rPr sz="2520" dirty="0" err="1">
                <a:solidFill>
                  <a:srgbClr val="595959"/>
                </a:solidFill>
              </a:rPr>
              <a:t>أحكام</a:t>
            </a:r>
            <a:r>
              <a:rPr sz="2520" dirty="0">
                <a:solidFill>
                  <a:srgbClr val="595959"/>
                </a:solidFill>
              </a:rPr>
              <a:t> </a:t>
            </a:r>
            <a:r>
              <a:rPr sz="2520" dirty="0" err="1">
                <a:solidFill>
                  <a:srgbClr val="595959"/>
                </a:solidFill>
              </a:rPr>
              <a:t>الشريعة</a:t>
            </a:r>
            <a:endParaRPr sz="2520" dirty="0">
              <a:solidFill>
                <a:srgbClr val="595959"/>
              </a:solidFill>
            </a:endParaRPr>
          </a:p>
          <a:p>
            <a:pPr marL="314325" lvl="0" indent="-314325" defTabSz="822959">
              <a:spcBef>
                <a:spcPts val="1800"/>
              </a:spcBef>
              <a:defRPr sz="1800">
                <a:solidFill>
                  <a:srgbClr val="000000"/>
                </a:solidFill>
              </a:defRPr>
            </a:pPr>
            <a:r>
              <a:rPr sz="2520" dirty="0" err="1">
                <a:solidFill>
                  <a:srgbClr val="595959"/>
                </a:solidFill>
              </a:rPr>
              <a:t>أمثلة</a:t>
            </a:r>
            <a:r>
              <a:rPr sz="2520" dirty="0">
                <a:solidFill>
                  <a:srgbClr val="595959"/>
                </a:solidFill>
              </a:rPr>
              <a:t>:</a:t>
            </a:r>
          </a:p>
          <a:p>
            <a:pPr marL="617219" lvl="1" indent="-302894" defTabSz="822959">
              <a:spcBef>
                <a:spcPts val="500"/>
              </a:spcBef>
              <a:buClr>
                <a:srgbClr val="215D77"/>
              </a:buClr>
              <a:defRPr sz="1800">
                <a:solidFill>
                  <a:srgbClr val="000000"/>
                </a:solidFill>
              </a:defRPr>
            </a:pPr>
            <a:r>
              <a:rPr sz="2159" dirty="0" err="1">
                <a:solidFill>
                  <a:srgbClr val="2F97B5"/>
                </a:solidFill>
              </a:rPr>
              <a:t>الإنتظار</a:t>
            </a:r>
            <a:r>
              <a:rPr sz="2159" dirty="0">
                <a:solidFill>
                  <a:srgbClr val="2F97B5"/>
                </a:solidFill>
              </a:rPr>
              <a:t> </a:t>
            </a:r>
            <a:r>
              <a:rPr sz="2159" dirty="0" err="1">
                <a:solidFill>
                  <a:srgbClr val="2F97B5"/>
                </a:solidFill>
              </a:rPr>
              <a:t>ليحضر</a:t>
            </a:r>
            <a:r>
              <a:rPr sz="2159" dirty="0">
                <a:solidFill>
                  <a:srgbClr val="2F97B5"/>
                </a:solidFill>
              </a:rPr>
              <a:t> </a:t>
            </a:r>
            <a:r>
              <a:rPr sz="2159" dirty="0" err="1">
                <a:solidFill>
                  <a:srgbClr val="2F97B5"/>
                </a:solidFill>
              </a:rPr>
              <a:t>الزوج</a:t>
            </a:r>
            <a:r>
              <a:rPr sz="2159" dirty="0">
                <a:solidFill>
                  <a:srgbClr val="2F97B5"/>
                </a:solidFill>
              </a:rPr>
              <a:t> </a:t>
            </a:r>
          </a:p>
          <a:p>
            <a:pPr marL="617219" lvl="1" indent="-302894" defTabSz="822959">
              <a:spcBef>
                <a:spcPts val="500"/>
              </a:spcBef>
              <a:buClr>
                <a:srgbClr val="215D77"/>
              </a:buClr>
              <a:defRPr sz="1800">
                <a:solidFill>
                  <a:srgbClr val="000000"/>
                </a:solidFill>
              </a:defRPr>
            </a:pPr>
            <a:r>
              <a:rPr sz="2159" dirty="0" err="1">
                <a:solidFill>
                  <a:srgbClr val="2F97B5"/>
                </a:solidFill>
              </a:rPr>
              <a:t>بدأ</a:t>
            </a:r>
            <a:r>
              <a:rPr sz="2159" dirty="0">
                <a:solidFill>
                  <a:srgbClr val="2F97B5"/>
                </a:solidFill>
              </a:rPr>
              <a:t> </a:t>
            </a:r>
            <a:r>
              <a:rPr sz="2159" dirty="0" err="1">
                <a:solidFill>
                  <a:srgbClr val="2F97B5"/>
                </a:solidFill>
              </a:rPr>
              <a:t>الحديث</a:t>
            </a:r>
            <a:r>
              <a:rPr sz="2159" dirty="0">
                <a:solidFill>
                  <a:srgbClr val="2F97B5"/>
                </a:solidFill>
              </a:rPr>
              <a:t> </a:t>
            </a:r>
            <a:r>
              <a:rPr sz="2159" dirty="0" err="1">
                <a:solidFill>
                  <a:srgbClr val="2F97B5"/>
                </a:solidFill>
              </a:rPr>
              <a:t>مع</a:t>
            </a:r>
            <a:r>
              <a:rPr sz="2159" dirty="0">
                <a:solidFill>
                  <a:srgbClr val="2F97B5"/>
                </a:solidFill>
              </a:rPr>
              <a:t> </a:t>
            </a:r>
            <a:r>
              <a:rPr sz="2159" dirty="0" err="1" smtClean="0">
                <a:solidFill>
                  <a:srgbClr val="2F97B5"/>
                </a:solidFill>
              </a:rPr>
              <a:t>الرجل</a:t>
            </a:r>
            <a:endParaRPr lang="ar-SA" sz="2159" dirty="0" smtClean="0">
              <a:solidFill>
                <a:srgbClr val="2F97B5"/>
              </a:solidFill>
            </a:endParaRPr>
          </a:p>
          <a:p>
            <a:pPr marL="617219" lvl="1" indent="-302894" defTabSz="822959">
              <a:spcBef>
                <a:spcPts val="500"/>
              </a:spcBef>
              <a:buClr>
                <a:srgbClr val="215D77"/>
              </a:buClr>
              <a:defRPr sz="1800">
                <a:solidFill>
                  <a:srgbClr val="000000"/>
                </a:solidFill>
              </a:defRPr>
            </a:pPr>
            <a:r>
              <a:rPr lang="ar-SA" sz="2159" dirty="0" smtClean="0">
                <a:solidFill>
                  <a:srgbClr val="2F97B5"/>
                </a:solidFill>
              </a:rPr>
              <a:t>التوجه بالحديث الى الزوج</a:t>
            </a:r>
            <a:endParaRPr sz="2159" dirty="0">
              <a:solidFill>
                <a:srgbClr val="2F97B5"/>
              </a:solidFill>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69">
                                            <p:txEl>
                                              <p:pRg st="4" end="4"/>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1" nodeType="afterEffect">
                                  <p:stCondLst>
                                    <p:cond delay="0"/>
                                  </p:stCondLst>
                                  <p:iterate>
                                    <p:tmAbs val="0"/>
                                  </p:iterate>
                                  <p:childTnLst>
                                    <p:set>
                                      <p:cBhvr>
                                        <p:cTn id="9" fill="hold"/>
                                        <p:tgtEl>
                                          <p:spTgt spid="69">
                                            <p:txEl>
                                              <p:pRg st="5" end="5"/>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1" nodeType="afterEffect">
                                  <p:stCondLst>
                                    <p:cond delay="0"/>
                                  </p:stCondLst>
                                  <p:iterate>
                                    <p:tmAbs val="0"/>
                                  </p:iterate>
                                  <p:childTnLst>
                                    <p:set>
                                      <p:cBhvr>
                                        <p:cTn id="12" fill="hold"/>
                                        <p:tgtEl>
                                          <p:spTgt spid="6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1" build="p" bldLvl="5"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Shape 71"/>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smtClean="0">
                <a:solidFill>
                  <a:srgbClr val="2C7C9F"/>
                </a:solidFill>
              </a:rPr>
              <a:t>2-</a:t>
            </a:r>
            <a:r>
              <a:rPr sz="4000" b="1" dirty="0" err="1" smtClean="0">
                <a:solidFill>
                  <a:srgbClr val="2C7C9F"/>
                </a:solidFill>
              </a:rPr>
              <a:t>الوقاية</a:t>
            </a:r>
            <a:r>
              <a:rPr sz="4000" b="1" dirty="0" smtClean="0">
                <a:solidFill>
                  <a:srgbClr val="2C7C9F"/>
                </a:solidFill>
              </a:rPr>
              <a:t> </a:t>
            </a:r>
            <a:r>
              <a:rPr sz="4000" b="1" dirty="0" err="1">
                <a:solidFill>
                  <a:srgbClr val="2C7C9F"/>
                </a:solidFill>
              </a:rPr>
              <a:t>خير</a:t>
            </a:r>
            <a:r>
              <a:rPr sz="4000" b="1" dirty="0">
                <a:solidFill>
                  <a:srgbClr val="2C7C9F"/>
                </a:solidFill>
              </a:rPr>
              <a:t> </a:t>
            </a:r>
            <a:r>
              <a:rPr sz="4000" b="1" dirty="0" err="1">
                <a:solidFill>
                  <a:srgbClr val="2C7C9F"/>
                </a:solidFill>
              </a:rPr>
              <a:t>من</a:t>
            </a:r>
            <a:r>
              <a:rPr sz="4000" b="1" dirty="0">
                <a:solidFill>
                  <a:srgbClr val="2C7C9F"/>
                </a:solidFill>
              </a:rPr>
              <a:t> </a:t>
            </a:r>
            <a:r>
              <a:rPr sz="4000" b="1" dirty="0" err="1">
                <a:solidFill>
                  <a:srgbClr val="2C7C9F"/>
                </a:solidFill>
              </a:rPr>
              <a:t>العلاج</a:t>
            </a:r>
            <a:endParaRPr sz="4000" b="1" dirty="0">
              <a:solidFill>
                <a:srgbClr val="2C7C9F"/>
              </a:solidFill>
            </a:endParaRPr>
          </a:p>
        </p:txBody>
      </p:sp>
      <p:sp>
        <p:nvSpPr>
          <p:cNvPr id="72" name="Shape 72"/>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dirty="0" err="1">
                <a:solidFill>
                  <a:srgbClr val="595959"/>
                </a:solidFill>
              </a:rPr>
              <a:t>ينبغي</a:t>
            </a:r>
            <a:r>
              <a:rPr sz="2800" dirty="0">
                <a:solidFill>
                  <a:srgbClr val="595959"/>
                </a:solidFill>
              </a:rPr>
              <a:t> </a:t>
            </a:r>
            <a:r>
              <a:rPr sz="2800" dirty="0" err="1">
                <a:solidFill>
                  <a:srgbClr val="595959"/>
                </a:solidFill>
              </a:rPr>
              <a:t>ألا</a:t>
            </a:r>
            <a:r>
              <a:rPr sz="2800" dirty="0">
                <a:solidFill>
                  <a:srgbClr val="595959"/>
                </a:solidFill>
              </a:rPr>
              <a:t> </a:t>
            </a:r>
            <a:r>
              <a:rPr sz="2800" dirty="0" err="1" smtClean="0">
                <a:solidFill>
                  <a:srgbClr val="595959"/>
                </a:solidFill>
              </a:rPr>
              <a:t>يق</a:t>
            </a:r>
            <a:r>
              <a:rPr lang="ar-SA" sz="2800" dirty="0" smtClean="0">
                <a:solidFill>
                  <a:srgbClr val="595959"/>
                </a:solidFill>
              </a:rPr>
              <a:t>ت</a:t>
            </a:r>
            <a:r>
              <a:rPr sz="2800" dirty="0" err="1" smtClean="0">
                <a:solidFill>
                  <a:srgbClr val="595959"/>
                </a:solidFill>
              </a:rPr>
              <a:t>صر</a:t>
            </a:r>
            <a:r>
              <a:rPr sz="2800" dirty="0" smtClean="0">
                <a:solidFill>
                  <a:srgbClr val="595959"/>
                </a:solidFill>
              </a:rPr>
              <a:t> </a:t>
            </a:r>
            <a:r>
              <a:rPr sz="2800" dirty="0" err="1">
                <a:solidFill>
                  <a:srgbClr val="595959"/>
                </a:solidFill>
              </a:rPr>
              <a:t>دور</a:t>
            </a:r>
            <a:r>
              <a:rPr sz="2800" dirty="0">
                <a:solidFill>
                  <a:srgbClr val="595959"/>
                </a:solidFill>
              </a:rPr>
              <a:t> </a:t>
            </a:r>
            <a:r>
              <a:rPr sz="2800" dirty="0" err="1">
                <a:solidFill>
                  <a:srgbClr val="595959"/>
                </a:solidFill>
              </a:rPr>
              <a:t>الطبيب</a:t>
            </a:r>
            <a:r>
              <a:rPr sz="2800" dirty="0">
                <a:solidFill>
                  <a:srgbClr val="595959"/>
                </a:solidFill>
              </a:rPr>
              <a:t> </a:t>
            </a:r>
            <a:r>
              <a:rPr sz="2800" dirty="0" err="1">
                <a:solidFill>
                  <a:srgbClr val="595959"/>
                </a:solidFill>
              </a:rPr>
              <a:t>والممارس</a:t>
            </a:r>
            <a:r>
              <a:rPr sz="2800" dirty="0">
                <a:solidFill>
                  <a:srgbClr val="595959"/>
                </a:solidFill>
              </a:rPr>
              <a:t> </a:t>
            </a:r>
            <a:r>
              <a:rPr sz="2800" dirty="0" err="1">
                <a:solidFill>
                  <a:srgbClr val="595959"/>
                </a:solidFill>
              </a:rPr>
              <a:t>الصحي</a:t>
            </a:r>
            <a:r>
              <a:rPr sz="2800" dirty="0">
                <a:solidFill>
                  <a:srgbClr val="595959"/>
                </a:solidFill>
              </a:rPr>
              <a:t> </a:t>
            </a:r>
            <a:r>
              <a:rPr sz="2800" dirty="0" err="1">
                <a:solidFill>
                  <a:srgbClr val="595959"/>
                </a:solidFill>
              </a:rPr>
              <a:t>على</a:t>
            </a:r>
            <a:r>
              <a:rPr sz="2800" dirty="0">
                <a:solidFill>
                  <a:srgbClr val="595959"/>
                </a:solidFill>
              </a:rPr>
              <a:t> </a:t>
            </a:r>
            <a:r>
              <a:rPr sz="2800" dirty="0" err="1">
                <a:solidFill>
                  <a:srgbClr val="595959"/>
                </a:solidFill>
              </a:rPr>
              <a:t>مداواة</a:t>
            </a:r>
            <a:r>
              <a:rPr sz="2800" dirty="0">
                <a:solidFill>
                  <a:srgbClr val="595959"/>
                </a:solidFill>
              </a:rPr>
              <a:t> </a:t>
            </a:r>
            <a:r>
              <a:rPr sz="2800" dirty="0" err="1">
                <a:solidFill>
                  <a:srgbClr val="595959"/>
                </a:solidFill>
              </a:rPr>
              <a:t>المرضى</a:t>
            </a:r>
            <a:r>
              <a:rPr sz="2800" dirty="0">
                <a:solidFill>
                  <a:srgbClr val="595959"/>
                </a:solidFill>
              </a:rPr>
              <a:t> </a:t>
            </a:r>
            <a:r>
              <a:rPr sz="2800" dirty="0" err="1">
                <a:solidFill>
                  <a:srgbClr val="595959"/>
                </a:solidFill>
              </a:rPr>
              <a:t>بل</a:t>
            </a:r>
            <a:r>
              <a:rPr sz="2800" dirty="0">
                <a:solidFill>
                  <a:srgbClr val="595959"/>
                </a:solidFill>
              </a:rPr>
              <a:t> </a:t>
            </a:r>
            <a:r>
              <a:rPr sz="2800" dirty="0" err="1">
                <a:solidFill>
                  <a:srgbClr val="595959"/>
                </a:solidFill>
              </a:rPr>
              <a:t>يشمل</a:t>
            </a:r>
            <a:endParaRPr sz="2800" dirty="0">
              <a:solidFill>
                <a:srgbClr val="595959"/>
              </a:solidFill>
            </a:endParaRPr>
          </a:p>
          <a:p>
            <a:pPr marL="685800" lvl="1" indent="-336550">
              <a:spcBef>
                <a:spcPts val="600"/>
              </a:spcBef>
              <a:buClr>
                <a:srgbClr val="215D77"/>
              </a:buClr>
              <a:defRPr sz="1800">
                <a:solidFill>
                  <a:srgbClr val="000000"/>
                </a:solidFill>
              </a:defRPr>
            </a:pPr>
            <a:r>
              <a:rPr sz="2400" dirty="0" err="1">
                <a:solidFill>
                  <a:srgbClr val="2F97B5"/>
                </a:solidFill>
              </a:rPr>
              <a:t>التنبيه</a:t>
            </a:r>
            <a:r>
              <a:rPr sz="2400" dirty="0">
                <a:solidFill>
                  <a:srgbClr val="2F97B5"/>
                </a:solidFill>
              </a:rPr>
              <a:t> </a:t>
            </a:r>
            <a:r>
              <a:rPr sz="2400" dirty="0" err="1">
                <a:solidFill>
                  <a:srgbClr val="2F97B5"/>
                </a:solidFill>
              </a:rPr>
              <a:t>على</a:t>
            </a:r>
            <a:r>
              <a:rPr sz="2400" dirty="0">
                <a:solidFill>
                  <a:srgbClr val="2F97B5"/>
                </a:solidFill>
              </a:rPr>
              <a:t> </a:t>
            </a:r>
            <a:r>
              <a:rPr sz="2400" dirty="0" err="1">
                <a:solidFill>
                  <a:srgbClr val="2F97B5"/>
                </a:solidFill>
              </a:rPr>
              <a:t>أساليب</a:t>
            </a:r>
            <a:r>
              <a:rPr sz="2400" dirty="0">
                <a:solidFill>
                  <a:srgbClr val="2F97B5"/>
                </a:solidFill>
              </a:rPr>
              <a:t> </a:t>
            </a:r>
            <a:r>
              <a:rPr sz="2400" dirty="0" err="1">
                <a:solidFill>
                  <a:srgbClr val="2F97B5"/>
                </a:solidFill>
              </a:rPr>
              <a:t>الوقاية</a:t>
            </a:r>
            <a:r>
              <a:rPr sz="2400" dirty="0">
                <a:solidFill>
                  <a:srgbClr val="2F97B5"/>
                </a:solidFill>
              </a:rPr>
              <a:t> </a:t>
            </a:r>
            <a:r>
              <a:rPr sz="2400" dirty="0" err="1">
                <a:solidFill>
                  <a:srgbClr val="2F97B5"/>
                </a:solidFill>
              </a:rPr>
              <a:t>من</a:t>
            </a:r>
            <a:r>
              <a:rPr sz="2400" dirty="0">
                <a:solidFill>
                  <a:srgbClr val="2F97B5"/>
                </a:solidFill>
              </a:rPr>
              <a:t> </a:t>
            </a:r>
            <a:r>
              <a:rPr sz="2400" dirty="0" err="1">
                <a:solidFill>
                  <a:srgbClr val="2F97B5"/>
                </a:solidFill>
              </a:rPr>
              <a:t>الأمراض</a:t>
            </a:r>
            <a:endParaRPr sz="2400" dirty="0">
              <a:solidFill>
                <a:srgbClr val="2F97B5"/>
              </a:solidFill>
            </a:endParaRPr>
          </a:p>
          <a:p>
            <a:pPr marL="685800" lvl="1" indent="-336550">
              <a:spcBef>
                <a:spcPts val="600"/>
              </a:spcBef>
              <a:buClr>
                <a:srgbClr val="215D77"/>
              </a:buClr>
              <a:defRPr sz="1800">
                <a:solidFill>
                  <a:srgbClr val="000000"/>
                </a:solidFill>
              </a:defRPr>
            </a:pPr>
            <a:r>
              <a:rPr sz="2400" dirty="0" err="1">
                <a:solidFill>
                  <a:srgbClr val="2F97B5"/>
                </a:solidFill>
              </a:rPr>
              <a:t>التوعية</a:t>
            </a:r>
            <a:r>
              <a:rPr sz="2400" dirty="0">
                <a:solidFill>
                  <a:srgbClr val="2F97B5"/>
                </a:solidFill>
              </a:rPr>
              <a:t> </a:t>
            </a:r>
            <a:r>
              <a:rPr sz="2400" dirty="0" err="1">
                <a:solidFill>
                  <a:srgbClr val="2F97B5"/>
                </a:solidFill>
              </a:rPr>
              <a:t>بالعادات</a:t>
            </a:r>
            <a:r>
              <a:rPr sz="2400" dirty="0">
                <a:solidFill>
                  <a:srgbClr val="2F97B5"/>
                </a:solidFill>
              </a:rPr>
              <a:t> </a:t>
            </a:r>
            <a:r>
              <a:rPr sz="2400" dirty="0" err="1">
                <a:solidFill>
                  <a:srgbClr val="2F97B5"/>
                </a:solidFill>
              </a:rPr>
              <a:t>الضارة</a:t>
            </a:r>
            <a:r>
              <a:rPr sz="2400" dirty="0">
                <a:solidFill>
                  <a:srgbClr val="2F97B5"/>
                </a:solidFill>
              </a:rPr>
              <a:t> </a:t>
            </a:r>
            <a:r>
              <a:rPr sz="2400" dirty="0" err="1">
                <a:solidFill>
                  <a:srgbClr val="2F97B5"/>
                </a:solidFill>
              </a:rPr>
              <a:t>ومكافحتها</a:t>
            </a:r>
            <a:endParaRPr sz="2400" dirty="0">
              <a:solidFill>
                <a:srgbClr val="2F97B5"/>
              </a:solidFill>
            </a:endParaRPr>
          </a:p>
          <a:p>
            <a:pPr lvl="0">
              <a:defRPr sz="1800">
                <a:solidFill>
                  <a:srgbClr val="000000"/>
                </a:solidFill>
              </a:defRPr>
            </a:pPr>
            <a:r>
              <a:rPr sz="2800" dirty="0" err="1">
                <a:solidFill>
                  <a:srgbClr val="595959"/>
                </a:solidFill>
              </a:rPr>
              <a:t>أمثلة</a:t>
            </a:r>
            <a:endParaRPr sz="2800" dirty="0">
              <a:solidFill>
                <a:srgbClr val="595959"/>
              </a:solidFill>
            </a:endParaRPr>
          </a:p>
          <a:p>
            <a:pPr marL="685800" lvl="1" indent="-336550">
              <a:spcBef>
                <a:spcPts val="600"/>
              </a:spcBef>
              <a:buClr>
                <a:srgbClr val="215D77"/>
              </a:buClr>
              <a:defRPr sz="1800">
                <a:solidFill>
                  <a:srgbClr val="000000"/>
                </a:solidFill>
              </a:defRPr>
            </a:pPr>
            <a:r>
              <a:rPr sz="2400" dirty="0" err="1">
                <a:solidFill>
                  <a:srgbClr val="2F97B5"/>
                </a:solidFill>
              </a:rPr>
              <a:t>الغذاء</a:t>
            </a:r>
            <a:r>
              <a:rPr sz="2400" dirty="0">
                <a:solidFill>
                  <a:srgbClr val="2F97B5"/>
                </a:solidFill>
              </a:rPr>
              <a:t> </a:t>
            </a:r>
            <a:r>
              <a:rPr sz="2400" dirty="0" err="1">
                <a:solidFill>
                  <a:srgbClr val="2F97B5"/>
                </a:solidFill>
              </a:rPr>
              <a:t>الصحي</a:t>
            </a:r>
            <a:r>
              <a:rPr sz="2400" dirty="0">
                <a:solidFill>
                  <a:srgbClr val="2F97B5"/>
                </a:solidFill>
              </a:rPr>
              <a:t> </a:t>
            </a:r>
            <a:r>
              <a:rPr sz="2400" dirty="0" err="1">
                <a:solidFill>
                  <a:srgbClr val="2F97B5"/>
                </a:solidFill>
              </a:rPr>
              <a:t>واجتناب</a:t>
            </a:r>
            <a:r>
              <a:rPr sz="2400" dirty="0">
                <a:solidFill>
                  <a:srgbClr val="2F97B5"/>
                </a:solidFill>
              </a:rPr>
              <a:t> </a:t>
            </a:r>
            <a:r>
              <a:rPr sz="2400" dirty="0" err="1">
                <a:solidFill>
                  <a:srgbClr val="2F97B5"/>
                </a:solidFill>
              </a:rPr>
              <a:t>الوجبات</a:t>
            </a:r>
            <a:r>
              <a:rPr sz="2400" dirty="0">
                <a:solidFill>
                  <a:srgbClr val="2F97B5"/>
                </a:solidFill>
              </a:rPr>
              <a:t> </a:t>
            </a:r>
            <a:r>
              <a:rPr sz="2400" dirty="0" err="1">
                <a:solidFill>
                  <a:srgbClr val="2F97B5"/>
                </a:solidFill>
              </a:rPr>
              <a:t>السريعة</a:t>
            </a:r>
            <a:endParaRPr sz="2400" dirty="0">
              <a:solidFill>
                <a:srgbClr val="2F97B5"/>
              </a:solidFill>
            </a:endParaRPr>
          </a:p>
          <a:p>
            <a:pPr marL="685800" lvl="1" indent="-336550">
              <a:spcBef>
                <a:spcPts val="600"/>
              </a:spcBef>
              <a:buClr>
                <a:srgbClr val="215D77"/>
              </a:buClr>
              <a:defRPr sz="1800">
                <a:solidFill>
                  <a:srgbClr val="000000"/>
                </a:solidFill>
              </a:defRPr>
            </a:pPr>
            <a:r>
              <a:rPr sz="2400" dirty="0" err="1">
                <a:solidFill>
                  <a:srgbClr val="2F97B5"/>
                </a:solidFill>
              </a:rPr>
              <a:t>التقليل</a:t>
            </a:r>
            <a:r>
              <a:rPr sz="2400" dirty="0">
                <a:solidFill>
                  <a:srgbClr val="2F97B5"/>
                </a:solidFill>
              </a:rPr>
              <a:t> </a:t>
            </a:r>
            <a:r>
              <a:rPr sz="2400" dirty="0" err="1">
                <a:solidFill>
                  <a:srgbClr val="2F97B5"/>
                </a:solidFill>
              </a:rPr>
              <a:t>من</a:t>
            </a:r>
            <a:r>
              <a:rPr sz="2400" dirty="0">
                <a:solidFill>
                  <a:srgbClr val="2F97B5"/>
                </a:solidFill>
              </a:rPr>
              <a:t> </a:t>
            </a:r>
            <a:r>
              <a:rPr sz="2400" dirty="0" err="1">
                <a:solidFill>
                  <a:srgbClr val="2F97B5"/>
                </a:solidFill>
              </a:rPr>
              <a:t>استهلاك</a:t>
            </a:r>
            <a:r>
              <a:rPr sz="2400" dirty="0">
                <a:solidFill>
                  <a:srgbClr val="2F97B5"/>
                </a:solidFill>
              </a:rPr>
              <a:t> </a:t>
            </a:r>
            <a:r>
              <a:rPr sz="2400" dirty="0" err="1">
                <a:solidFill>
                  <a:srgbClr val="2F97B5"/>
                </a:solidFill>
              </a:rPr>
              <a:t>المشروبات</a:t>
            </a:r>
            <a:r>
              <a:rPr sz="2400" dirty="0">
                <a:solidFill>
                  <a:srgbClr val="2F97B5"/>
                </a:solidFill>
              </a:rPr>
              <a:t> </a:t>
            </a:r>
            <a:r>
              <a:rPr sz="2400" dirty="0" err="1">
                <a:solidFill>
                  <a:srgbClr val="2F97B5"/>
                </a:solidFill>
              </a:rPr>
              <a:t>الغازية</a:t>
            </a:r>
            <a:endParaRPr sz="2400" dirty="0">
              <a:solidFill>
                <a:srgbClr val="2F97B5"/>
              </a:solidFill>
            </a:endParaRPr>
          </a:p>
          <a:p>
            <a:pPr marL="685800" lvl="1" indent="-336550">
              <a:spcBef>
                <a:spcPts val="600"/>
              </a:spcBef>
              <a:buClr>
                <a:srgbClr val="215D77"/>
              </a:buClr>
              <a:defRPr sz="1800">
                <a:solidFill>
                  <a:srgbClr val="000000"/>
                </a:solidFill>
              </a:defRPr>
            </a:pPr>
            <a:r>
              <a:rPr sz="2400" dirty="0" err="1">
                <a:solidFill>
                  <a:srgbClr val="2F97B5"/>
                </a:solidFill>
              </a:rPr>
              <a:t>عدم</a:t>
            </a:r>
            <a:r>
              <a:rPr sz="2400" dirty="0">
                <a:solidFill>
                  <a:srgbClr val="2F97B5"/>
                </a:solidFill>
              </a:rPr>
              <a:t> </a:t>
            </a:r>
            <a:r>
              <a:rPr sz="2400" dirty="0" err="1">
                <a:solidFill>
                  <a:srgbClr val="2F97B5"/>
                </a:solidFill>
              </a:rPr>
              <a:t>استخدام</a:t>
            </a:r>
            <a:r>
              <a:rPr sz="2400" dirty="0">
                <a:solidFill>
                  <a:srgbClr val="2F97B5"/>
                </a:solidFill>
              </a:rPr>
              <a:t> </a:t>
            </a:r>
            <a:r>
              <a:rPr sz="2400" dirty="0" err="1">
                <a:solidFill>
                  <a:srgbClr val="2F97B5"/>
                </a:solidFill>
              </a:rPr>
              <a:t>الزيت</a:t>
            </a:r>
            <a:r>
              <a:rPr sz="2400" dirty="0">
                <a:solidFill>
                  <a:srgbClr val="2F97B5"/>
                </a:solidFill>
              </a:rPr>
              <a:t> </a:t>
            </a:r>
            <a:r>
              <a:rPr sz="2400" dirty="0" err="1">
                <a:solidFill>
                  <a:srgbClr val="2F97B5"/>
                </a:solidFill>
              </a:rPr>
              <a:t>المحروق</a:t>
            </a:r>
            <a:r>
              <a:rPr sz="2400" dirty="0">
                <a:solidFill>
                  <a:srgbClr val="2F97B5"/>
                </a:solidFill>
              </a:rPr>
              <a:t> </a:t>
            </a:r>
            <a:r>
              <a:rPr sz="2400" dirty="0" err="1">
                <a:solidFill>
                  <a:srgbClr val="2F97B5"/>
                </a:solidFill>
              </a:rPr>
              <a:t>للقلي</a:t>
            </a:r>
            <a:endParaRPr sz="2400" dirty="0">
              <a:solidFill>
                <a:srgbClr val="2F97B5"/>
              </a:solidFill>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2">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1" nodeType="afterEffect">
                                  <p:stCondLst>
                                    <p:cond delay="0"/>
                                  </p:stCondLst>
                                  <p:iterate>
                                    <p:tmAbs val="0"/>
                                  </p:iterate>
                                  <p:childTnLst>
                                    <p:set>
                                      <p:cBhvr>
                                        <p:cTn id="9" fill="hold"/>
                                        <p:tgtEl>
                                          <p:spTgt spid="72">
                                            <p:txEl>
                                              <p:pRg st="2" end="2"/>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1" nodeType="afterEffect">
                                  <p:stCondLst>
                                    <p:cond delay="0"/>
                                  </p:stCondLst>
                                  <p:iterate>
                                    <p:tmAbs val="0"/>
                                  </p:iterate>
                                  <p:childTnLst>
                                    <p:set>
                                      <p:cBhvr>
                                        <p:cTn id="12" fill="hold"/>
                                        <p:tgtEl>
                                          <p:spTgt spid="7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iterate>
                                    <p:tmAbs val="0"/>
                                  </p:iterate>
                                  <p:childTnLst>
                                    <p:set>
                                      <p:cBhvr>
                                        <p:cTn id="16" fill="hold"/>
                                        <p:tgtEl>
                                          <p:spTgt spid="72">
                                            <p:txEl>
                                              <p:pRg st="4" end="4"/>
                                            </p:txEl>
                                          </p:spTgt>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1" nodeType="afterEffect">
                                  <p:stCondLst>
                                    <p:cond delay="0"/>
                                  </p:stCondLst>
                                  <p:iterate>
                                    <p:tmAbs val="0"/>
                                  </p:iterate>
                                  <p:childTnLst>
                                    <p:set>
                                      <p:cBhvr>
                                        <p:cTn id="19" fill="hold"/>
                                        <p:tgtEl>
                                          <p:spTgt spid="72">
                                            <p:txEl>
                                              <p:pRg st="5" end="5"/>
                                            </p:txEl>
                                          </p:spTgt>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1" nodeType="afterEffect">
                                  <p:stCondLst>
                                    <p:cond delay="0"/>
                                  </p:stCondLst>
                                  <p:iterate>
                                    <p:tmAbs val="0"/>
                                  </p:iterate>
                                  <p:childTnLst>
                                    <p:set>
                                      <p:cBhvr>
                                        <p:cTn id="22" fill="hold"/>
                                        <p:tgtEl>
                                          <p:spTgt spid="7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1" build="p" bldLvl="5"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smtClean="0">
                <a:solidFill>
                  <a:srgbClr val="2C7C9F"/>
                </a:solidFill>
              </a:rPr>
              <a:t>2-</a:t>
            </a:r>
            <a:r>
              <a:rPr sz="4000" b="1" dirty="0" err="1" smtClean="0">
                <a:solidFill>
                  <a:srgbClr val="2C7C9F"/>
                </a:solidFill>
              </a:rPr>
              <a:t>التوعية</a:t>
            </a:r>
            <a:r>
              <a:rPr sz="4000" b="1" dirty="0" smtClean="0">
                <a:solidFill>
                  <a:srgbClr val="2C7C9F"/>
                </a:solidFill>
              </a:rPr>
              <a:t> </a:t>
            </a:r>
            <a:r>
              <a:rPr sz="4000" b="1" dirty="0" err="1">
                <a:solidFill>
                  <a:srgbClr val="2C7C9F"/>
                </a:solidFill>
              </a:rPr>
              <a:t>بالعادات</a:t>
            </a:r>
            <a:r>
              <a:rPr sz="4000" b="1" dirty="0">
                <a:solidFill>
                  <a:srgbClr val="2C7C9F"/>
                </a:solidFill>
              </a:rPr>
              <a:t> </a:t>
            </a:r>
            <a:r>
              <a:rPr sz="4000" b="1" dirty="0" err="1">
                <a:solidFill>
                  <a:srgbClr val="2C7C9F"/>
                </a:solidFill>
              </a:rPr>
              <a:t>الضارة</a:t>
            </a:r>
            <a:r>
              <a:rPr sz="4000" b="1" dirty="0">
                <a:solidFill>
                  <a:srgbClr val="2C7C9F"/>
                </a:solidFill>
              </a:rPr>
              <a:t> </a:t>
            </a:r>
            <a:r>
              <a:rPr sz="4000" b="1" dirty="0" err="1">
                <a:solidFill>
                  <a:srgbClr val="2C7C9F"/>
                </a:solidFill>
              </a:rPr>
              <a:t>ومحاربتها</a:t>
            </a:r>
            <a:endParaRPr sz="4000" b="1" dirty="0">
              <a:solidFill>
                <a:srgbClr val="2C7C9F"/>
              </a:solidFill>
            </a:endParaRPr>
          </a:p>
        </p:txBody>
      </p:sp>
      <p:sp>
        <p:nvSpPr>
          <p:cNvPr id="75" name="Shape 75"/>
          <p:cNvSpPr>
            <a:spLocks noGrp="1"/>
          </p:cNvSpPr>
          <p:nvPr>
            <p:ph type="body" idx="1"/>
          </p:nvPr>
        </p:nvSpPr>
        <p:spPr>
          <a:xfrm>
            <a:off x="549275" y="1356448"/>
            <a:ext cx="8042276" cy="4919220"/>
          </a:xfrm>
          <a:prstGeom prst="rect">
            <a:avLst/>
          </a:prstGeom>
        </p:spPr>
        <p:txBody>
          <a:bodyPr/>
          <a:lstStyle/>
          <a:p>
            <a:pPr marL="317817" lvl="0" indent="-317817" defTabSz="832104">
              <a:spcBef>
                <a:spcPts val="1800"/>
              </a:spcBef>
              <a:defRPr sz="1800">
                <a:solidFill>
                  <a:srgbClr val="000000"/>
                </a:solidFill>
              </a:defRPr>
            </a:pPr>
            <a:r>
              <a:rPr sz="2548">
                <a:solidFill>
                  <a:srgbClr val="595959"/>
                </a:solidFill>
              </a:rPr>
              <a:t>أن يدرك أن البيئة والمجتمع عوامل مهمة في صحة الفرد فيقوم بمساعدة المجتمع في التعامل مع مسببات الأمراض البيئية والإجتماعية</a:t>
            </a:r>
          </a:p>
          <a:p>
            <a:pPr marL="317817" lvl="0" indent="-317817" defTabSz="832104">
              <a:spcBef>
                <a:spcPts val="1800"/>
              </a:spcBef>
              <a:defRPr sz="1800">
                <a:solidFill>
                  <a:srgbClr val="000000"/>
                </a:solidFill>
              </a:defRPr>
            </a:pPr>
            <a:r>
              <a:rPr sz="2548">
                <a:solidFill>
                  <a:srgbClr val="595959"/>
                </a:solidFill>
              </a:rPr>
              <a:t>أمثلة:</a:t>
            </a:r>
          </a:p>
          <a:p>
            <a:pPr marL="624078" lvl="1" indent="-306260" defTabSz="832104">
              <a:spcBef>
                <a:spcPts val="500"/>
              </a:spcBef>
              <a:buClr>
                <a:srgbClr val="215D77"/>
              </a:buClr>
              <a:defRPr sz="1800">
                <a:solidFill>
                  <a:srgbClr val="000000"/>
                </a:solidFill>
              </a:defRPr>
            </a:pPr>
            <a:r>
              <a:rPr sz="2184">
                <a:solidFill>
                  <a:srgbClr val="2F97B5"/>
                </a:solidFill>
              </a:rPr>
              <a:t>التدخين بأنواعه</a:t>
            </a:r>
          </a:p>
          <a:p>
            <a:pPr marL="624078" lvl="1" indent="-306260" defTabSz="832104">
              <a:spcBef>
                <a:spcPts val="500"/>
              </a:spcBef>
              <a:buClr>
                <a:srgbClr val="215D77"/>
              </a:buClr>
              <a:defRPr sz="1800">
                <a:solidFill>
                  <a:srgbClr val="000000"/>
                </a:solidFill>
              </a:defRPr>
            </a:pPr>
            <a:r>
              <a:rPr sz="2184">
                <a:solidFill>
                  <a:srgbClr val="2F97B5"/>
                </a:solidFill>
              </a:rPr>
              <a:t>السهر</a:t>
            </a:r>
          </a:p>
          <a:p>
            <a:pPr marL="624078" lvl="1" indent="-306260" defTabSz="832104">
              <a:spcBef>
                <a:spcPts val="500"/>
              </a:spcBef>
              <a:buClr>
                <a:srgbClr val="215D77"/>
              </a:buClr>
              <a:defRPr sz="1800">
                <a:solidFill>
                  <a:srgbClr val="000000"/>
                </a:solidFill>
              </a:defRPr>
            </a:pPr>
            <a:r>
              <a:rPr sz="2184">
                <a:solidFill>
                  <a:srgbClr val="2F97B5"/>
                </a:solidFill>
              </a:rPr>
              <a:t>عدم الرياضة</a:t>
            </a:r>
          </a:p>
          <a:p>
            <a:pPr marL="624078" lvl="1" indent="-306260" defTabSz="832104">
              <a:spcBef>
                <a:spcPts val="500"/>
              </a:spcBef>
              <a:buClr>
                <a:srgbClr val="215D77"/>
              </a:buClr>
              <a:defRPr sz="1800">
                <a:solidFill>
                  <a:srgbClr val="000000"/>
                </a:solidFill>
              </a:defRPr>
            </a:pPr>
            <a:r>
              <a:rPr sz="2184">
                <a:solidFill>
                  <a:srgbClr val="2F97B5"/>
                </a:solidFill>
              </a:rPr>
              <a:t>عدم التعرض للشمس</a:t>
            </a:r>
          </a:p>
          <a:p>
            <a:pPr marL="624078" lvl="1" indent="-306260" defTabSz="832104">
              <a:spcBef>
                <a:spcPts val="500"/>
              </a:spcBef>
              <a:buClr>
                <a:srgbClr val="215D77"/>
              </a:buClr>
              <a:defRPr sz="1800">
                <a:solidFill>
                  <a:srgbClr val="000000"/>
                </a:solidFill>
              </a:defRPr>
            </a:pPr>
            <a:r>
              <a:rPr sz="2184">
                <a:solidFill>
                  <a:srgbClr val="2F97B5"/>
                </a:solidFill>
              </a:rPr>
              <a:t>عدم شرب الحليب واللبن – عدم أكل الفواكه والخضار</a:t>
            </a:r>
          </a:p>
          <a:p>
            <a:pPr marL="624078" lvl="1" indent="-306260" defTabSz="832104">
              <a:spcBef>
                <a:spcPts val="500"/>
              </a:spcBef>
              <a:buClr>
                <a:srgbClr val="215D77"/>
              </a:buClr>
              <a:defRPr sz="1800">
                <a:solidFill>
                  <a:srgbClr val="000000"/>
                </a:solidFill>
              </a:defRPr>
            </a:pPr>
            <a:r>
              <a:rPr sz="2184">
                <a:solidFill>
                  <a:srgbClr val="2F97B5"/>
                </a:solidFill>
              </a:rPr>
              <a:t>استخدام المهاد )الكوفلة) (القماط( وشده بربط الرجلين معا للوليد</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5">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1" nodeType="afterEffect">
                                  <p:stCondLst>
                                    <p:cond delay="0"/>
                                  </p:stCondLst>
                                  <p:iterate>
                                    <p:tmAbs val="0"/>
                                  </p:iterate>
                                  <p:childTnLst>
                                    <p:set>
                                      <p:cBhvr>
                                        <p:cTn id="9" fill="hold"/>
                                        <p:tgtEl>
                                          <p:spTgt spid="75">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1" nodeType="afterEffect">
                                  <p:stCondLst>
                                    <p:cond delay="0"/>
                                  </p:stCondLst>
                                  <p:iterate>
                                    <p:tmAbs val="0"/>
                                  </p:iterate>
                                  <p:childTnLst>
                                    <p:set>
                                      <p:cBhvr>
                                        <p:cTn id="12" fill="hold"/>
                                        <p:tgtEl>
                                          <p:spTgt spid="75">
                                            <p:txEl>
                                              <p:pRg st="4" end="4"/>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1" nodeType="afterEffect">
                                  <p:stCondLst>
                                    <p:cond delay="0"/>
                                  </p:stCondLst>
                                  <p:iterate>
                                    <p:tmAbs val="0"/>
                                  </p:iterate>
                                  <p:childTnLst>
                                    <p:set>
                                      <p:cBhvr>
                                        <p:cTn id="15" fill="hold"/>
                                        <p:tgtEl>
                                          <p:spTgt spid="75">
                                            <p:txEl>
                                              <p:pRg st="5" end="5"/>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1" nodeType="afterEffect">
                                  <p:stCondLst>
                                    <p:cond delay="0"/>
                                  </p:stCondLst>
                                  <p:iterate>
                                    <p:tmAbs val="0"/>
                                  </p:iterate>
                                  <p:childTnLst>
                                    <p:set>
                                      <p:cBhvr>
                                        <p:cTn id="18" fill="hold"/>
                                        <p:tgtEl>
                                          <p:spTgt spid="75">
                                            <p:txEl>
                                              <p:pRg st="6" end="6"/>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1" nodeType="afterEffect">
                                  <p:stCondLst>
                                    <p:cond delay="0"/>
                                  </p:stCondLst>
                                  <p:iterate>
                                    <p:tmAbs val="0"/>
                                  </p:iterate>
                                  <p:childTnLst>
                                    <p:set>
                                      <p:cBhvr>
                                        <p:cTn id="21" fill="hold"/>
                                        <p:tgtEl>
                                          <p:spTgt spid="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1" build="p" bldLvl="5"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smtClean="0">
                <a:solidFill>
                  <a:srgbClr val="2C7C9F"/>
                </a:solidFill>
              </a:rPr>
              <a:t>3-</a:t>
            </a:r>
            <a:r>
              <a:rPr sz="4000" b="1" dirty="0" err="1" smtClean="0">
                <a:solidFill>
                  <a:srgbClr val="2C7C9F"/>
                </a:solidFill>
              </a:rPr>
              <a:t>التوعية</a:t>
            </a:r>
            <a:r>
              <a:rPr sz="4000" b="1" dirty="0" smtClean="0">
                <a:solidFill>
                  <a:srgbClr val="2C7C9F"/>
                </a:solidFill>
              </a:rPr>
              <a:t> </a:t>
            </a:r>
            <a:r>
              <a:rPr sz="4000" b="1" dirty="0" err="1">
                <a:solidFill>
                  <a:srgbClr val="2C7C9F"/>
                </a:solidFill>
              </a:rPr>
              <a:t>في</a:t>
            </a:r>
            <a:r>
              <a:rPr sz="4000" b="1" dirty="0">
                <a:solidFill>
                  <a:srgbClr val="2C7C9F"/>
                </a:solidFill>
              </a:rPr>
              <a:t> </a:t>
            </a:r>
            <a:r>
              <a:rPr sz="4000" b="1" dirty="0" err="1">
                <a:solidFill>
                  <a:srgbClr val="2C7C9F"/>
                </a:solidFill>
              </a:rPr>
              <a:t>تصحيح</a:t>
            </a:r>
            <a:r>
              <a:rPr sz="4000" b="1" dirty="0">
                <a:solidFill>
                  <a:srgbClr val="2C7C9F"/>
                </a:solidFill>
              </a:rPr>
              <a:t> </a:t>
            </a:r>
            <a:r>
              <a:rPr sz="4000" b="1" dirty="0" err="1">
                <a:solidFill>
                  <a:srgbClr val="2C7C9F"/>
                </a:solidFill>
              </a:rPr>
              <a:t>المفاهيم</a:t>
            </a:r>
            <a:r>
              <a:rPr sz="4000" b="1" dirty="0">
                <a:solidFill>
                  <a:srgbClr val="2C7C9F"/>
                </a:solidFill>
              </a:rPr>
              <a:t> </a:t>
            </a:r>
            <a:r>
              <a:rPr sz="4000" b="1" dirty="0" err="1">
                <a:solidFill>
                  <a:srgbClr val="2C7C9F"/>
                </a:solidFill>
              </a:rPr>
              <a:t>الخاطئة</a:t>
            </a:r>
            <a:endParaRPr sz="4000" b="1" dirty="0">
              <a:solidFill>
                <a:srgbClr val="2C7C9F"/>
              </a:solidFill>
            </a:endParaRPr>
          </a:p>
        </p:txBody>
      </p:sp>
      <p:sp>
        <p:nvSpPr>
          <p:cNvPr id="78" name="Shape 78"/>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a:solidFill>
                  <a:srgbClr val="595959"/>
                </a:solidFill>
              </a:rPr>
              <a:t>وأهمها تصحيح المفاهيم المتعلقة بالعقيدة:</a:t>
            </a:r>
          </a:p>
          <a:p>
            <a:pPr lvl="0">
              <a:defRPr sz="1800">
                <a:solidFill>
                  <a:srgbClr val="000000"/>
                </a:solidFill>
              </a:defRPr>
            </a:pPr>
            <a:r>
              <a:rPr sz="2800">
                <a:solidFill>
                  <a:srgbClr val="595959"/>
                </a:solidFill>
              </a:rPr>
              <a:t>أمثلة:</a:t>
            </a:r>
          </a:p>
          <a:p>
            <a:pPr marL="685800" lvl="1" indent="-336550">
              <a:spcBef>
                <a:spcPts val="600"/>
              </a:spcBef>
              <a:buClr>
                <a:srgbClr val="215D77"/>
              </a:buClr>
              <a:defRPr sz="1800">
                <a:solidFill>
                  <a:srgbClr val="000000"/>
                </a:solidFill>
              </a:defRPr>
            </a:pPr>
            <a:r>
              <a:rPr sz="2400">
                <a:solidFill>
                  <a:srgbClr val="2F97B5"/>
                </a:solidFill>
              </a:rPr>
              <a:t>التعلق بغير الله</a:t>
            </a:r>
          </a:p>
          <a:p>
            <a:pPr marL="685800" lvl="1" indent="-336550">
              <a:spcBef>
                <a:spcPts val="600"/>
              </a:spcBef>
              <a:buClr>
                <a:srgbClr val="215D77"/>
              </a:buClr>
              <a:defRPr sz="1800">
                <a:solidFill>
                  <a:srgbClr val="000000"/>
                </a:solidFill>
              </a:defRPr>
            </a:pPr>
            <a:r>
              <a:rPr sz="2400">
                <a:solidFill>
                  <a:srgbClr val="2F97B5"/>
                </a:solidFill>
              </a:rPr>
              <a:t>الفضل لك –الفضل لله ولك </a:t>
            </a:r>
          </a:p>
          <a:p>
            <a:pPr marL="685800" lvl="1" indent="-336550">
              <a:spcBef>
                <a:spcPts val="600"/>
              </a:spcBef>
              <a:buClr>
                <a:srgbClr val="215D77"/>
              </a:buClr>
              <a:defRPr sz="1800">
                <a:solidFill>
                  <a:srgbClr val="000000"/>
                </a:solidFill>
              </a:defRPr>
            </a:pPr>
            <a:r>
              <a:rPr sz="2400">
                <a:solidFill>
                  <a:srgbClr val="2F97B5"/>
                </a:solidFill>
              </a:rPr>
              <a:t>الجزع – الإعتراض على قضاء الله وقدره</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78">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1" nodeType="afterEffect">
                                  <p:stCondLst>
                                    <p:cond delay="0"/>
                                  </p:stCondLst>
                                  <p:iterate>
                                    <p:tmAbs val="0"/>
                                  </p:iterate>
                                  <p:childTnLst>
                                    <p:set>
                                      <p:cBhvr>
                                        <p:cTn id="9" fill="hold"/>
                                        <p:tgtEl>
                                          <p:spTgt spid="78">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1" nodeType="afterEffect">
                                  <p:stCondLst>
                                    <p:cond delay="0"/>
                                  </p:stCondLst>
                                  <p:iterate>
                                    <p:tmAbs val="0"/>
                                  </p:iterate>
                                  <p:childTnLst>
                                    <p:set>
                                      <p:cBhvr>
                                        <p:cTn id="12" fill="hold"/>
                                        <p:tgtEl>
                                          <p:spTgt spid="7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1" build="p" bldLvl="5"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smtClean="0">
                <a:solidFill>
                  <a:srgbClr val="2C7C9F"/>
                </a:solidFill>
              </a:rPr>
              <a:t>3-</a:t>
            </a:r>
            <a:r>
              <a:rPr sz="4000" b="1" dirty="0" err="1" smtClean="0">
                <a:solidFill>
                  <a:srgbClr val="2C7C9F"/>
                </a:solidFill>
              </a:rPr>
              <a:t>التوعية</a:t>
            </a:r>
            <a:r>
              <a:rPr sz="4000" b="1" dirty="0" smtClean="0">
                <a:solidFill>
                  <a:srgbClr val="2C7C9F"/>
                </a:solidFill>
              </a:rPr>
              <a:t> </a:t>
            </a:r>
            <a:r>
              <a:rPr sz="4000" b="1" dirty="0" err="1">
                <a:solidFill>
                  <a:srgbClr val="2C7C9F"/>
                </a:solidFill>
              </a:rPr>
              <a:t>في</a:t>
            </a:r>
            <a:r>
              <a:rPr sz="4000" b="1" dirty="0">
                <a:solidFill>
                  <a:srgbClr val="2C7C9F"/>
                </a:solidFill>
              </a:rPr>
              <a:t> </a:t>
            </a:r>
            <a:r>
              <a:rPr sz="4000" b="1" dirty="0" err="1">
                <a:solidFill>
                  <a:srgbClr val="2C7C9F"/>
                </a:solidFill>
              </a:rPr>
              <a:t>تصحيح</a:t>
            </a:r>
            <a:r>
              <a:rPr sz="4000" b="1" dirty="0">
                <a:solidFill>
                  <a:srgbClr val="2C7C9F"/>
                </a:solidFill>
              </a:rPr>
              <a:t> </a:t>
            </a:r>
            <a:r>
              <a:rPr sz="4000" b="1" dirty="0" err="1">
                <a:solidFill>
                  <a:srgbClr val="2C7C9F"/>
                </a:solidFill>
              </a:rPr>
              <a:t>المفاهيم</a:t>
            </a:r>
            <a:r>
              <a:rPr sz="4000" b="1" dirty="0">
                <a:solidFill>
                  <a:srgbClr val="2C7C9F"/>
                </a:solidFill>
              </a:rPr>
              <a:t> </a:t>
            </a:r>
            <a:r>
              <a:rPr sz="4000" b="1" dirty="0" err="1">
                <a:solidFill>
                  <a:srgbClr val="2C7C9F"/>
                </a:solidFill>
              </a:rPr>
              <a:t>الخاطئة</a:t>
            </a:r>
            <a:endParaRPr sz="4000" b="1" dirty="0">
              <a:solidFill>
                <a:srgbClr val="2C7C9F"/>
              </a:solidFill>
            </a:endParaRPr>
          </a:p>
        </p:txBody>
      </p:sp>
      <p:sp>
        <p:nvSpPr>
          <p:cNvPr id="81" name="Shape 81"/>
          <p:cNvSpPr>
            <a:spLocks noGrp="1"/>
          </p:cNvSpPr>
          <p:nvPr>
            <p:ph type="body" idx="1"/>
          </p:nvPr>
        </p:nvSpPr>
        <p:spPr>
          <a:xfrm>
            <a:off x="549275" y="1356448"/>
            <a:ext cx="8042276" cy="4919220"/>
          </a:xfrm>
          <a:prstGeom prst="rect">
            <a:avLst/>
          </a:prstGeom>
        </p:spPr>
        <p:txBody>
          <a:bodyPr>
            <a:normAutofit lnSpcReduction="10000"/>
          </a:bodyPr>
          <a:lstStyle/>
          <a:p>
            <a:pPr marL="317817" lvl="0" indent="-317817" defTabSz="832104">
              <a:spcBef>
                <a:spcPts val="1800"/>
              </a:spcBef>
              <a:defRPr sz="1800">
                <a:solidFill>
                  <a:srgbClr val="000000"/>
                </a:solidFill>
              </a:defRPr>
            </a:pPr>
            <a:r>
              <a:rPr sz="2548" dirty="0" err="1">
                <a:solidFill>
                  <a:srgbClr val="595959"/>
                </a:solidFill>
              </a:rPr>
              <a:t>المفاهيم</a:t>
            </a:r>
            <a:r>
              <a:rPr sz="2548" dirty="0">
                <a:solidFill>
                  <a:srgbClr val="595959"/>
                </a:solidFill>
              </a:rPr>
              <a:t> </a:t>
            </a:r>
            <a:r>
              <a:rPr sz="2548" dirty="0" err="1">
                <a:solidFill>
                  <a:srgbClr val="595959"/>
                </a:solidFill>
              </a:rPr>
              <a:t>الصحية</a:t>
            </a:r>
            <a:r>
              <a:rPr sz="2548" dirty="0">
                <a:solidFill>
                  <a:srgbClr val="595959"/>
                </a:solidFill>
              </a:rPr>
              <a:t> </a:t>
            </a:r>
            <a:r>
              <a:rPr sz="2548" dirty="0" err="1">
                <a:solidFill>
                  <a:srgbClr val="595959"/>
                </a:solidFill>
              </a:rPr>
              <a:t>الخاطئة</a:t>
            </a:r>
            <a:r>
              <a:rPr sz="2548" dirty="0">
                <a:solidFill>
                  <a:srgbClr val="595959"/>
                </a:solidFill>
              </a:rPr>
              <a:t>:</a:t>
            </a:r>
          </a:p>
          <a:p>
            <a:pPr marL="317817" lvl="0" indent="-317817" defTabSz="832104">
              <a:spcBef>
                <a:spcPts val="1800"/>
              </a:spcBef>
              <a:defRPr sz="1800">
                <a:solidFill>
                  <a:srgbClr val="000000"/>
                </a:solidFill>
              </a:defRPr>
            </a:pPr>
            <a:r>
              <a:rPr sz="2548" dirty="0" err="1">
                <a:solidFill>
                  <a:srgbClr val="595959"/>
                </a:solidFill>
              </a:rPr>
              <a:t>أمثلة</a:t>
            </a:r>
            <a:r>
              <a:rPr sz="2548" dirty="0">
                <a:solidFill>
                  <a:srgbClr val="595959"/>
                </a:solidFill>
              </a:rPr>
              <a:t>:</a:t>
            </a:r>
          </a:p>
          <a:p>
            <a:pPr marL="624078" lvl="1" indent="-306260" defTabSz="832104">
              <a:spcBef>
                <a:spcPts val="500"/>
              </a:spcBef>
              <a:buClr>
                <a:srgbClr val="215D77"/>
              </a:buClr>
              <a:defRPr sz="1800">
                <a:solidFill>
                  <a:srgbClr val="000000"/>
                </a:solidFill>
              </a:defRPr>
            </a:pPr>
            <a:r>
              <a:rPr sz="2184" dirty="0" err="1">
                <a:solidFill>
                  <a:srgbClr val="2F97B5"/>
                </a:solidFill>
              </a:rPr>
              <a:t>الشمم</a:t>
            </a:r>
            <a:r>
              <a:rPr sz="2184" dirty="0">
                <a:solidFill>
                  <a:srgbClr val="2F97B5"/>
                </a:solidFill>
              </a:rPr>
              <a:t>: </a:t>
            </a:r>
            <a:r>
              <a:rPr sz="2184" dirty="0" err="1">
                <a:solidFill>
                  <a:srgbClr val="2F97B5"/>
                </a:solidFill>
              </a:rPr>
              <a:t>شم</a:t>
            </a:r>
            <a:r>
              <a:rPr sz="2184" dirty="0">
                <a:solidFill>
                  <a:srgbClr val="2F97B5"/>
                </a:solidFill>
              </a:rPr>
              <a:t> </a:t>
            </a:r>
            <a:r>
              <a:rPr sz="2184" dirty="0" err="1">
                <a:solidFill>
                  <a:srgbClr val="2F97B5"/>
                </a:solidFill>
              </a:rPr>
              <a:t>العطر</a:t>
            </a:r>
            <a:r>
              <a:rPr sz="2184" dirty="0">
                <a:solidFill>
                  <a:srgbClr val="2F97B5"/>
                </a:solidFill>
              </a:rPr>
              <a:t> </a:t>
            </a:r>
            <a:r>
              <a:rPr sz="2184" dirty="0" err="1">
                <a:solidFill>
                  <a:srgbClr val="2F97B5"/>
                </a:solidFill>
              </a:rPr>
              <a:t>كسبب</a:t>
            </a:r>
            <a:r>
              <a:rPr sz="2184" dirty="0">
                <a:solidFill>
                  <a:srgbClr val="2F97B5"/>
                </a:solidFill>
              </a:rPr>
              <a:t> </a:t>
            </a:r>
            <a:r>
              <a:rPr sz="2184" dirty="0" err="1">
                <a:solidFill>
                  <a:srgbClr val="2F97B5"/>
                </a:solidFill>
              </a:rPr>
              <a:t>لالتهاب</a:t>
            </a:r>
            <a:r>
              <a:rPr sz="2184" dirty="0">
                <a:solidFill>
                  <a:srgbClr val="2F97B5"/>
                </a:solidFill>
              </a:rPr>
              <a:t> </a:t>
            </a:r>
            <a:r>
              <a:rPr sz="2184" dirty="0" err="1">
                <a:solidFill>
                  <a:srgbClr val="2F97B5"/>
                </a:solidFill>
              </a:rPr>
              <a:t>الجرح</a:t>
            </a:r>
            <a:r>
              <a:rPr sz="2184" dirty="0">
                <a:solidFill>
                  <a:srgbClr val="2F97B5"/>
                </a:solidFill>
              </a:rPr>
              <a:t> </a:t>
            </a:r>
            <a:r>
              <a:rPr sz="2184" dirty="0" err="1">
                <a:solidFill>
                  <a:srgbClr val="2F97B5"/>
                </a:solidFill>
              </a:rPr>
              <a:t>بعد</a:t>
            </a:r>
            <a:r>
              <a:rPr sz="2184" dirty="0">
                <a:solidFill>
                  <a:srgbClr val="2F97B5"/>
                </a:solidFill>
              </a:rPr>
              <a:t> </a:t>
            </a:r>
            <a:r>
              <a:rPr sz="2184" dirty="0" err="1">
                <a:solidFill>
                  <a:srgbClr val="2F97B5"/>
                </a:solidFill>
              </a:rPr>
              <a:t>العملية</a:t>
            </a:r>
            <a:r>
              <a:rPr sz="2184" dirty="0">
                <a:solidFill>
                  <a:srgbClr val="2F97B5"/>
                </a:solidFill>
              </a:rPr>
              <a:t> – </a:t>
            </a:r>
            <a:r>
              <a:rPr sz="2184" dirty="0" err="1">
                <a:solidFill>
                  <a:srgbClr val="2F97B5"/>
                </a:solidFill>
              </a:rPr>
              <a:t>والوقاية</a:t>
            </a:r>
            <a:r>
              <a:rPr sz="2184" dirty="0">
                <a:solidFill>
                  <a:srgbClr val="2F97B5"/>
                </a:solidFill>
              </a:rPr>
              <a:t> </a:t>
            </a:r>
            <a:r>
              <a:rPr sz="2184" dirty="0" err="1">
                <a:solidFill>
                  <a:srgbClr val="2F97B5"/>
                </a:solidFill>
              </a:rPr>
              <a:t>بشم</a:t>
            </a:r>
            <a:r>
              <a:rPr sz="2184" dirty="0">
                <a:solidFill>
                  <a:srgbClr val="2F97B5"/>
                </a:solidFill>
              </a:rPr>
              <a:t> </a:t>
            </a:r>
            <a:r>
              <a:rPr sz="2184" dirty="0" err="1">
                <a:solidFill>
                  <a:srgbClr val="2F97B5"/>
                </a:solidFill>
              </a:rPr>
              <a:t>العطر</a:t>
            </a:r>
            <a:r>
              <a:rPr sz="2184" dirty="0">
                <a:solidFill>
                  <a:srgbClr val="2F97B5"/>
                </a:solidFill>
              </a:rPr>
              <a:t> </a:t>
            </a:r>
            <a:r>
              <a:rPr sz="2184" dirty="0" err="1">
                <a:solidFill>
                  <a:srgbClr val="2F97B5"/>
                </a:solidFill>
              </a:rPr>
              <a:t>قبل</a:t>
            </a:r>
            <a:r>
              <a:rPr sz="2184" dirty="0">
                <a:solidFill>
                  <a:srgbClr val="2F97B5"/>
                </a:solidFill>
              </a:rPr>
              <a:t> </a:t>
            </a:r>
            <a:r>
              <a:rPr sz="2184" dirty="0" err="1">
                <a:solidFill>
                  <a:srgbClr val="2F97B5"/>
                </a:solidFill>
              </a:rPr>
              <a:t>العملية</a:t>
            </a:r>
            <a:r>
              <a:rPr sz="2184" dirty="0">
                <a:solidFill>
                  <a:srgbClr val="2F97B5"/>
                </a:solidFill>
              </a:rPr>
              <a:t> </a:t>
            </a:r>
            <a:r>
              <a:rPr sz="2184" dirty="0" err="1">
                <a:solidFill>
                  <a:srgbClr val="2F97B5"/>
                </a:solidFill>
              </a:rPr>
              <a:t>أو</a:t>
            </a:r>
            <a:r>
              <a:rPr sz="2184" dirty="0">
                <a:solidFill>
                  <a:srgbClr val="2F97B5"/>
                </a:solidFill>
              </a:rPr>
              <a:t> </a:t>
            </a:r>
            <a:r>
              <a:rPr sz="2184" dirty="0" err="1">
                <a:solidFill>
                  <a:srgbClr val="2F97B5"/>
                </a:solidFill>
              </a:rPr>
              <a:t>باستخدام</a:t>
            </a:r>
            <a:r>
              <a:rPr sz="2184" dirty="0">
                <a:solidFill>
                  <a:srgbClr val="2F97B5"/>
                </a:solidFill>
              </a:rPr>
              <a:t> </a:t>
            </a:r>
            <a:r>
              <a:rPr sz="2184" dirty="0" err="1">
                <a:solidFill>
                  <a:srgbClr val="2F97B5"/>
                </a:solidFill>
              </a:rPr>
              <a:t>المرّة</a:t>
            </a:r>
            <a:r>
              <a:rPr sz="2184" dirty="0">
                <a:solidFill>
                  <a:srgbClr val="2F97B5"/>
                </a:solidFill>
              </a:rPr>
              <a:t> </a:t>
            </a:r>
            <a:r>
              <a:rPr sz="2184" dirty="0" err="1">
                <a:solidFill>
                  <a:srgbClr val="2F97B5"/>
                </a:solidFill>
              </a:rPr>
              <a:t>بعدها</a:t>
            </a:r>
            <a:r>
              <a:rPr sz="2184" dirty="0">
                <a:solidFill>
                  <a:srgbClr val="2F97B5"/>
                </a:solidFill>
              </a:rPr>
              <a:t>!</a:t>
            </a:r>
          </a:p>
          <a:p>
            <a:pPr marL="624078" lvl="1" indent="-306260" defTabSz="832104">
              <a:spcBef>
                <a:spcPts val="500"/>
              </a:spcBef>
              <a:buClr>
                <a:srgbClr val="215D77"/>
              </a:buClr>
              <a:defRPr sz="1800">
                <a:solidFill>
                  <a:srgbClr val="000000"/>
                </a:solidFill>
              </a:defRPr>
            </a:pPr>
            <a:r>
              <a:rPr sz="2184" dirty="0" err="1">
                <a:solidFill>
                  <a:srgbClr val="2F97B5"/>
                </a:solidFill>
              </a:rPr>
              <a:t>سحب</a:t>
            </a:r>
            <a:r>
              <a:rPr sz="2184" dirty="0">
                <a:solidFill>
                  <a:srgbClr val="2F97B5"/>
                </a:solidFill>
              </a:rPr>
              <a:t> </a:t>
            </a:r>
            <a:r>
              <a:rPr sz="2184" dirty="0" err="1">
                <a:solidFill>
                  <a:srgbClr val="2F97B5"/>
                </a:solidFill>
              </a:rPr>
              <a:t>عينة</a:t>
            </a:r>
            <a:r>
              <a:rPr sz="2184" dirty="0">
                <a:solidFill>
                  <a:srgbClr val="2F97B5"/>
                </a:solidFill>
              </a:rPr>
              <a:t> </a:t>
            </a:r>
            <a:r>
              <a:rPr sz="2184" dirty="0" err="1">
                <a:solidFill>
                  <a:srgbClr val="2F97B5"/>
                </a:solidFill>
              </a:rPr>
              <a:t>من</a:t>
            </a:r>
            <a:r>
              <a:rPr sz="2184" dirty="0">
                <a:solidFill>
                  <a:srgbClr val="2F97B5"/>
                </a:solidFill>
              </a:rPr>
              <a:t> </a:t>
            </a:r>
            <a:r>
              <a:rPr sz="2184" dirty="0" err="1">
                <a:solidFill>
                  <a:srgbClr val="2F97B5"/>
                </a:solidFill>
              </a:rPr>
              <a:t>سائل</a:t>
            </a:r>
            <a:r>
              <a:rPr sz="2184" dirty="0">
                <a:solidFill>
                  <a:srgbClr val="2F97B5"/>
                </a:solidFill>
              </a:rPr>
              <a:t> </a:t>
            </a:r>
            <a:r>
              <a:rPr sz="2184" dirty="0" err="1">
                <a:solidFill>
                  <a:srgbClr val="2F97B5"/>
                </a:solidFill>
              </a:rPr>
              <a:t>النخاع</a:t>
            </a:r>
            <a:r>
              <a:rPr sz="2184" dirty="0">
                <a:solidFill>
                  <a:srgbClr val="2F97B5"/>
                </a:solidFill>
              </a:rPr>
              <a:t> </a:t>
            </a:r>
            <a:r>
              <a:rPr sz="2184" dirty="0" err="1">
                <a:solidFill>
                  <a:srgbClr val="2F97B5"/>
                </a:solidFill>
              </a:rPr>
              <a:t>الشوكي</a:t>
            </a:r>
            <a:r>
              <a:rPr sz="2184" dirty="0">
                <a:solidFill>
                  <a:srgbClr val="2F97B5"/>
                </a:solidFill>
              </a:rPr>
              <a:t> </a:t>
            </a:r>
            <a:r>
              <a:rPr sz="2184" dirty="0" err="1">
                <a:solidFill>
                  <a:srgbClr val="2F97B5"/>
                </a:solidFill>
              </a:rPr>
              <a:t>يسبب</a:t>
            </a:r>
            <a:r>
              <a:rPr sz="2184" dirty="0">
                <a:solidFill>
                  <a:srgbClr val="2F97B5"/>
                </a:solidFill>
              </a:rPr>
              <a:t> </a:t>
            </a:r>
            <a:r>
              <a:rPr sz="2184" dirty="0" err="1">
                <a:solidFill>
                  <a:srgbClr val="2F97B5"/>
                </a:solidFill>
              </a:rPr>
              <a:t>الشلل</a:t>
            </a:r>
            <a:endParaRPr sz="2184" dirty="0">
              <a:solidFill>
                <a:srgbClr val="2F97B5"/>
              </a:solidFill>
            </a:endParaRPr>
          </a:p>
          <a:p>
            <a:pPr marL="624078" lvl="1" indent="-306260" defTabSz="832104">
              <a:spcBef>
                <a:spcPts val="500"/>
              </a:spcBef>
              <a:buClr>
                <a:srgbClr val="215D77"/>
              </a:buClr>
              <a:defRPr sz="1800">
                <a:solidFill>
                  <a:srgbClr val="000000"/>
                </a:solidFill>
              </a:defRPr>
            </a:pPr>
            <a:r>
              <a:rPr sz="2184" dirty="0" err="1">
                <a:solidFill>
                  <a:srgbClr val="2F97B5"/>
                </a:solidFill>
              </a:rPr>
              <a:t>سحب</a:t>
            </a:r>
            <a:r>
              <a:rPr sz="2184" dirty="0">
                <a:solidFill>
                  <a:srgbClr val="2F97B5"/>
                </a:solidFill>
              </a:rPr>
              <a:t> </a:t>
            </a:r>
            <a:r>
              <a:rPr sz="2184" dirty="0" err="1">
                <a:solidFill>
                  <a:srgbClr val="2F97B5"/>
                </a:solidFill>
              </a:rPr>
              <a:t>عينة</a:t>
            </a:r>
            <a:r>
              <a:rPr sz="2184" dirty="0">
                <a:solidFill>
                  <a:srgbClr val="2F97B5"/>
                </a:solidFill>
              </a:rPr>
              <a:t> </a:t>
            </a:r>
            <a:r>
              <a:rPr sz="2184" dirty="0" err="1">
                <a:solidFill>
                  <a:srgbClr val="2F97B5"/>
                </a:solidFill>
              </a:rPr>
              <a:t>من</a:t>
            </a:r>
            <a:r>
              <a:rPr sz="2184" dirty="0">
                <a:solidFill>
                  <a:srgbClr val="2F97B5"/>
                </a:solidFill>
              </a:rPr>
              <a:t> </a:t>
            </a:r>
            <a:r>
              <a:rPr sz="2184" dirty="0" err="1">
                <a:solidFill>
                  <a:srgbClr val="2F97B5"/>
                </a:solidFill>
              </a:rPr>
              <a:t>سائل</a:t>
            </a:r>
            <a:r>
              <a:rPr sz="2184" dirty="0">
                <a:solidFill>
                  <a:srgbClr val="2F97B5"/>
                </a:solidFill>
              </a:rPr>
              <a:t> </a:t>
            </a:r>
            <a:r>
              <a:rPr sz="2184" dirty="0" err="1">
                <a:solidFill>
                  <a:srgbClr val="2F97B5"/>
                </a:solidFill>
              </a:rPr>
              <a:t>المفاصل</a:t>
            </a:r>
            <a:r>
              <a:rPr sz="2184" dirty="0">
                <a:solidFill>
                  <a:srgbClr val="2F97B5"/>
                </a:solidFill>
              </a:rPr>
              <a:t> </a:t>
            </a:r>
            <a:r>
              <a:rPr sz="2184" dirty="0" err="1">
                <a:solidFill>
                  <a:srgbClr val="2F97B5"/>
                </a:solidFill>
              </a:rPr>
              <a:t>يسبب</a:t>
            </a:r>
            <a:r>
              <a:rPr sz="2184" dirty="0">
                <a:solidFill>
                  <a:srgbClr val="2F97B5"/>
                </a:solidFill>
              </a:rPr>
              <a:t> </a:t>
            </a:r>
            <a:r>
              <a:rPr sz="2184" dirty="0" err="1">
                <a:solidFill>
                  <a:srgbClr val="2F97B5"/>
                </a:solidFill>
              </a:rPr>
              <a:t>جفاف</a:t>
            </a:r>
            <a:r>
              <a:rPr sz="2184" dirty="0">
                <a:solidFill>
                  <a:srgbClr val="2F97B5"/>
                </a:solidFill>
              </a:rPr>
              <a:t> </a:t>
            </a:r>
            <a:r>
              <a:rPr sz="2184" dirty="0" err="1">
                <a:solidFill>
                  <a:srgbClr val="2F97B5"/>
                </a:solidFill>
              </a:rPr>
              <a:t>المفصل</a:t>
            </a:r>
            <a:endParaRPr sz="2184" dirty="0">
              <a:solidFill>
                <a:srgbClr val="2F97B5"/>
              </a:solidFill>
            </a:endParaRPr>
          </a:p>
          <a:p>
            <a:pPr marL="624078" lvl="1" indent="-306260" defTabSz="832104">
              <a:spcBef>
                <a:spcPts val="500"/>
              </a:spcBef>
              <a:buClr>
                <a:srgbClr val="215D77"/>
              </a:buClr>
              <a:defRPr sz="1800">
                <a:solidFill>
                  <a:srgbClr val="000000"/>
                </a:solidFill>
              </a:defRPr>
            </a:pPr>
            <a:r>
              <a:rPr sz="2184" dirty="0" err="1">
                <a:solidFill>
                  <a:srgbClr val="2F97B5"/>
                </a:solidFill>
              </a:rPr>
              <a:t>المبادرة</a:t>
            </a:r>
            <a:r>
              <a:rPr sz="2184" dirty="0">
                <a:solidFill>
                  <a:srgbClr val="2F97B5"/>
                </a:solidFill>
              </a:rPr>
              <a:t> </a:t>
            </a:r>
            <a:r>
              <a:rPr sz="2184" dirty="0" err="1">
                <a:solidFill>
                  <a:srgbClr val="2F97B5"/>
                </a:solidFill>
              </a:rPr>
              <a:t>الى</a:t>
            </a:r>
            <a:r>
              <a:rPr sz="2184" dirty="0">
                <a:solidFill>
                  <a:srgbClr val="2F97B5"/>
                </a:solidFill>
              </a:rPr>
              <a:t> </a:t>
            </a:r>
            <a:r>
              <a:rPr sz="2184" dirty="0" err="1">
                <a:solidFill>
                  <a:srgbClr val="2F97B5"/>
                </a:solidFill>
              </a:rPr>
              <a:t>الكي</a:t>
            </a:r>
            <a:endParaRPr sz="2184" dirty="0">
              <a:solidFill>
                <a:srgbClr val="2F97B5"/>
              </a:solidFill>
            </a:endParaRPr>
          </a:p>
          <a:p>
            <a:pPr marL="881221" lvl="2" indent="-257143" defTabSz="832104">
              <a:spcBef>
                <a:spcPts val="500"/>
              </a:spcBef>
              <a:defRPr sz="1800">
                <a:solidFill>
                  <a:srgbClr val="000000"/>
                </a:solidFill>
              </a:defRPr>
            </a:pPr>
            <a:r>
              <a:rPr lang="ar-SA" sz="1820" dirty="0"/>
              <a:t>حَدَّثَنِي مُحَمَّدُ بْنُ عَبْدِ الرَّحِيمِ ، أَخْبَرَنَا سُرَيْجُ بْنُ يُونُسَ أَبُو الْحَارِثِ ، حَدَّثَنَا مَرْوَانُ بْنُ شُجَاعٍ ، عَنْ سَالِمٍ الْأَفْطَسِ ، عَنْ سَعِيدِ بْنِ جُبَيْرٍ ، عَنْ ابْنِ عَبَّاسٍ ، عَنِ النَّبِيِّ صَلَّى اللَّهُ عَلَيْهِ وَسَلَّمَ ، قَالَ : " الشِّفَاءُ فِي ثَلَاثَةٍ : فِي شَرْطَةِ مِحْجَمٍ ، أَوْ شَرْبَةِ عَسَلٍ ، أَوْ كَيَّةٍ بِنَارٍ ، وَأَنَا أَنْهَى أُمَّتِي عَنِ الْكَيِّ " . </a:t>
            </a:r>
            <a:r>
              <a:rPr sz="1456" dirty="0" err="1" smtClean="0">
                <a:solidFill>
                  <a:srgbClr val="2F97B5"/>
                </a:solidFill>
              </a:rPr>
              <a:t>رواه</a:t>
            </a:r>
            <a:r>
              <a:rPr sz="1456" dirty="0" smtClean="0">
                <a:solidFill>
                  <a:srgbClr val="2F97B5"/>
                </a:solidFill>
              </a:rPr>
              <a:t> </a:t>
            </a:r>
            <a:r>
              <a:rPr sz="1456" dirty="0" err="1">
                <a:solidFill>
                  <a:srgbClr val="2F97B5"/>
                </a:solidFill>
              </a:rPr>
              <a:t>البخاري</a:t>
            </a:r>
            <a:r>
              <a:rPr sz="1456" dirty="0">
                <a:solidFill>
                  <a:srgbClr val="2F97B5"/>
                </a:solidFill>
              </a:rPr>
              <a:t> </a:t>
            </a:r>
            <a:r>
              <a:rPr sz="1456" dirty="0" err="1">
                <a:solidFill>
                  <a:srgbClr val="2F97B5"/>
                </a:solidFill>
              </a:rPr>
              <a:t>وأحمد</a:t>
            </a:r>
            <a:endParaRPr sz="1820" dirty="0">
              <a:solidFill>
                <a:srgbClr val="595959"/>
              </a:solidFill>
            </a:endParaRPr>
          </a:p>
          <a:p>
            <a:pPr marL="881221" lvl="2" indent="-257143" defTabSz="832104">
              <a:spcBef>
                <a:spcPts val="500"/>
              </a:spcBef>
              <a:defRPr sz="1800">
                <a:solidFill>
                  <a:srgbClr val="000000"/>
                </a:solidFill>
              </a:defRPr>
            </a:pPr>
            <a:r>
              <a:rPr lang="ar-SA" sz="1820" dirty="0"/>
              <a:t>حَدَّثَنَا مُحَمَّدُ بْنُ جَعْفَرٍ ، حَدَّثَنَا شُعْبَةُ , وَيَزِيدُ ، أَخْبَرَنَا شُعْبَةُ ، عَنْ قَتَادَةَ ، عَنِ الْحَسَنِ ، عَنْ عِمْرَانَ بْنِ حُصَيْنٍ ، قَالَ : " نَهَانَا رَسُولُ اللَّهِ صَلَّى اللَّهُ عَلَيْهِ وَسَلَّمَ عَنْ الْكَيِّ ، فَاكْتَوَيْنَا ، فَمَا أَفْلَحْنَا وَلَا أَنْجَحْنَا " .</a:t>
            </a:r>
            <a:r>
              <a:rPr sz="1820" dirty="0" err="1" smtClean="0">
                <a:solidFill>
                  <a:srgbClr val="2F97B5"/>
                </a:solidFill>
              </a:rPr>
              <a:t>رواه</a:t>
            </a:r>
            <a:r>
              <a:rPr sz="1820" dirty="0" smtClean="0">
                <a:solidFill>
                  <a:srgbClr val="2F97B5"/>
                </a:solidFill>
              </a:rPr>
              <a:t> </a:t>
            </a:r>
            <a:r>
              <a:rPr sz="1456" dirty="0" err="1">
                <a:solidFill>
                  <a:srgbClr val="2F97B5"/>
                </a:solidFill>
              </a:rPr>
              <a:t>الترمذي</a:t>
            </a:r>
            <a:r>
              <a:rPr sz="1456" dirty="0">
                <a:solidFill>
                  <a:srgbClr val="2F97B5"/>
                </a:solidFill>
              </a:rPr>
              <a:t> </a:t>
            </a:r>
            <a:r>
              <a:rPr sz="1456" dirty="0" err="1">
                <a:solidFill>
                  <a:srgbClr val="2F97B5"/>
                </a:solidFill>
              </a:rPr>
              <a:t>وأحمد</a:t>
            </a:r>
            <a:r>
              <a:rPr sz="1456" dirty="0">
                <a:solidFill>
                  <a:srgbClr val="2F97B5"/>
                </a:solidFill>
              </a:rPr>
              <a:t> </a:t>
            </a:r>
            <a:r>
              <a:rPr sz="1456" dirty="0" err="1">
                <a:solidFill>
                  <a:srgbClr val="2F97B5"/>
                </a:solidFill>
              </a:rPr>
              <a:t>والحاكم</a:t>
            </a:r>
            <a:r>
              <a:rPr sz="1456" dirty="0">
                <a:solidFill>
                  <a:srgbClr val="2F97B5"/>
                </a:solidFill>
              </a:rPr>
              <a:t> </a:t>
            </a:r>
            <a:r>
              <a:rPr sz="1456" dirty="0" err="1">
                <a:solidFill>
                  <a:srgbClr val="2F97B5"/>
                </a:solidFill>
              </a:rPr>
              <a:t>والبيهقي</a:t>
            </a:r>
            <a:r>
              <a:rPr sz="1456" dirty="0">
                <a:solidFill>
                  <a:srgbClr val="2F97B5"/>
                </a:solidFill>
              </a:rPr>
              <a:t> </a:t>
            </a:r>
            <a:r>
              <a:rPr sz="1456" dirty="0" err="1">
                <a:solidFill>
                  <a:srgbClr val="2F97B5"/>
                </a:solidFill>
              </a:rPr>
              <a:t>وصححه</a:t>
            </a:r>
            <a:r>
              <a:rPr sz="1456" dirty="0">
                <a:solidFill>
                  <a:srgbClr val="2F97B5"/>
                </a:solidFill>
              </a:rPr>
              <a:t> </a:t>
            </a:r>
            <a:r>
              <a:rPr sz="1456" dirty="0" err="1">
                <a:solidFill>
                  <a:srgbClr val="2F97B5"/>
                </a:solidFill>
              </a:rPr>
              <a:t>الألباني</a:t>
            </a:r>
            <a:endParaRPr sz="1456" dirty="0">
              <a:solidFill>
                <a:srgbClr val="2F97B5"/>
              </a:solidFill>
            </a:endParaRPr>
          </a:p>
        </p:txBody>
      </p:sp>
    </p:spTree>
    <p:extLst>
      <p:ext uri="{BB962C8B-B14F-4D97-AF65-F5344CB8AC3E}">
        <p14:creationId xmlns:p14="http://schemas.microsoft.com/office/powerpoint/2010/main" val="2236758202"/>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81">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81">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81">
                                            <p:txEl>
                                              <p:pRg st="4" end="4"/>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iterate>
                                    <p:tmAbs val="0"/>
                                  </p:iterate>
                                  <p:childTnLst>
                                    <p:set>
                                      <p:cBhvr>
                                        <p:cTn id="15" fill="hold"/>
                                        <p:tgtEl>
                                          <p:spTgt spid="81">
                                            <p:txEl>
                                              <p:pRg st="5" end="5"/>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iterate>
                                    <p:tmAbs val="0"/>
                                  </p:iterate>
                                  <p:childTnLst>
                                    <p:set>
                                      <p:cBhvr>
                                        <p:cTn id="18" fill="hold"/>
                                        <p:tgtEl>
                                          <p:spTgt spid="81">
                                            <p:txEl>
                                              <p:pRg st="6" end="6"/>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iterate>
                                    <p:tmAbs val="0"/>
                                  </p:iterate>
                                  <p:childTnLst>
                                    <p:set>
                                      <p:cBhvr>
                                        <p:cTn id="21" fill="hold"/>
                                        <p:tgtEl>
                                          <p:spTgt spid="8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build="p" bldLvl="5" animBg="1" advAuto="0"/>
    </p:bld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2C7C9F"/>
      </a:accent1>
      <a:accent2>
        <a:srgbClr val="244A58"/>
      </a:accent2>
      <a:accent3>
        <a:srgbClr val="E2751D"/>
      </a:accent3>
      <a:accent4>
        <a:srgbClr val="FFB400"/>
      </a:accent4>
      <a:accent5>
        <a:srgbClr val="7EB606"/>
      </a:accent5>
      <a:accent6>
        <a:srgbClr val="C00000"/>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0000"/>
              </a:srgbClr>
            </a:outerShdw>
          </a:effectLst>
        </a:effectStyle>
        <a:effectStyle>
          <a:effectLst>
            <a:outerShdw blurRad="63500" dist="25400" dir="5400000" rotWithShape="0">
              <a:srgbClr val="000000">
                <a:alpha val="4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2C7C9F"/>
          </a:solidFill>
          <a:prstDash val="solid"/>
          <a:bevel/>
        </a:ln>
        <a:effectLst>
          <a:outerShdw blurRad="63500" dist="25400" dir="5400000" rotWithShape="0">
            <a:srgbClr val="000000">
              <a:alpha val="40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News Gothic MT"/>
            <a:ea typeface="News Gothic MT"/>
            <a:cs typeface="News Gothic MT"/>
            <a:sym typeface="News Gothic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2C7C9F"/>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News Gothic MT"/>
            <a:ea typeface="News Gothic MT"/>
            <a:cs typeface="News Gothic MT"/>
            <a:sym typeface="News Gothic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2C7C9F"/>
      </a:accent1>
      <a:accent2>
        <a:srgbClr val="244A58"/>
      </a:accent2>
      <a:accent3>
        <a:srgbClr val="E2751D"/>
      </a:accent3>
      <a:accent4>
        <a:srgbClr val="FFB400"/>
      </a:accent4>
      <a:accent5>
        <a:srgbClr val="7EB606"/>
      </a:accent5>
      <a:accent6>
        <a:srgbClr val="C00000"/>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0000"/>
              </a:srgbClr>
            </a:outerShdw>
          </a:effectLst>
        </a:effectStyle>
        <a:effectStyle>
          <a:effectLst>
            <a:outerShdw blurRad="63500" dist="25400" dir="5400000" rotWithShape="0">
              <a:srgbClr val="000000">
                <a:alpha val="4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2C7C9F"/>
          </a:solidFill>
          <a:prstDash val="solid"/>
          <a:bevel/>
        </a:ln>
        <a:effectLst>
          <a:outerShdw blurRad="63500" dist="25400" dir="5400000" rotWithShape="0">
            <a:srgbClr val="000000">
              <a:alpha val="40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News Gothic MT"/>
            <a:ea typeface="News Gothic MT"/>
            <a:cs typeface="News Gothic MT"/>
            <a:sym typeface="News Gothic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2C7C9F"/>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News Gothic MT"/>
            <a:ea typeface="News Gothic MT"/>
            <a:cs typeface="News Gothic MT"/>
            <a:sym typeface="News Gothic M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67</TotalTime>
  <Words>1298</Words>
  <Application>Microsoft Office PowerPoint</Application>
  <PresentationFormat>On-screen Show (4:3)</PresentationFormat>
  <Paragraphs>119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vt:lpstr>
      <vt:lpstr>علاقة الطبيب والممارس الصحي بالمجتمع</vt:lpstr>
      <vt:lpstr>تمرين</vt:lpstr>
      <vt:lpstr>العناصر</vt:lpstr>
      <vt:lpstr>مقدمة</vt:lpstr>
      <vt:lpstr>1-مراعاة طبيعة المجتمع وخصوصياته</vt:lpstr>
      <vt:lpstr>2-الوقاية خير من العلاج</vt:lpstr>
      <vt:lpstr>2-التوعية بالعادات الضارة ومحاربتها</vt:lpstr>
      <vt:lpstr>3-التوعية في تصحيح المفاهيم الخاطئة</vt:lpstr>
      <vt:lpstr>3-التوعية في تصحيح المفاهيم الخاطئة</vt:lpstr>
      <vt:lpstr>4-الإستعانة برأي الفقهاء في المستجدات ومساعدتهم</vt:lpstr>
      <vt:lpstr>5-القدوة والبعد عن الشبهات</vt:lpstr>
      <vt:lpstr>6-الدور القيادي في إصلاح المجتمع</vt:lpstr>
      <vt:lpstr>7-المحافظة على موارد المجتمع</vt:lpstr>
      <vt:lpstr>8-المشاركة في التوعية وتحسين معايير الخدمة الصحية</vt:lpstr>
      <vt:lpstr>9-المشاركة في البحوث</vt:lpstr>
      <vt:lpstr>10-التبليغ عن الحالات</vt:lpstr>
      <vt:lpstr>11-الصدق والأمانة في كتابة التقارير</vt:lpstr>
      <vt:lpstr>الخلاصة: علاقة الطبيب والممارس الصحي بالمجتمع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علاقة الطبيب والممارس الصحي بالمجتمع</dc:title>
  <cp:lastModifiedBy>Amal Rayan</cp:lastModifiedBy>
  <cp:revision>15</cp:revision>
  <dcterms:modified xsi:type="dcterms:W3CDTF">2019-09-09T07:25:17Z</dcterms:modified>
</cp:coreProperties>
</file>