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7" r:id="rId9"/>
    <p:sldId id="268" r:id="rId10"/>
    <p:sldId id="272" r:id="rId11"/>
    <p:sldId id="273" r:id="rId12"/>
    <p:sldId id="274" r:id="rId13"/>
    <p:sldId id="275" r:id="rId14"/>
    <p:sldId id="276" r:id="rId15"/>
    <p:sldId id="277" r:id="rId16"/>
    <p:sldId id="278" r:id="rId17"/>
    <p:sldId id="298" r:id="rId18"/>
    <p:sldId id="281" r:id="rId19"/>
    <p:sldId id="305" r:id="rId20"/>
    <p:sldId id="308" r:id="rId21"/>
    <p:sldId id="284" r:id="rId22"/>
    <p:sldId id="285" r:id="rId23"/>
    <p:sldId id="307" r:id="rId24"/>
    <p:sldId id="287" r:id="rId25"/>
    <p:sldId id="288" r:id="rId26"/>
    <p:sldId id="289" r:id="rId27"/>
    <p:sldId id="299" r:id="rId28"/>
    <p:sldId id="300" r:id="rId29"/>
    <p:sldId id="301" r:id="rId30"/>
    <p:sldId id="302" r:id="rId31"/>
    <p:sldId id="294" r:id="rId32"/>
    <p:sldId id="303" r:id="rId33"/>
    <p:sldId id="304" r:id="rId34"/>
    <p:sldId id="309" r:id="rId35"/>
    <p:sldId id="310"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howGuides="1">
      <p:cViewPr>
        <p:scale>
          <a:sx n="70" d="100"/>
          <a:sy n="70" d="100"/>
        </p:scale>
        <p:origin x="-138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A0C47-F5B2-45F8-A11B-4969B2173566}" type="doc">
      <dgm:prSet loTypeId="urn:microsoft.com/office/officeart/2005/8/layout/radial5" loCatId="relationship" qsTypeId="urn:microsoft.com/office/officeart/2005/8/quickstyle/3d3" qsCatId="3D" csTypeId="urn:microsoft.com/office/officeart/2005/8/colors/accent4_2" csCatId="accent4" phldr="1"/>
      <dgm:spPr/>
      <dgm:t>
        <a:bodyPr/>
        <a:lstStyle/>
        <a:p>
          <a:pPr rtl="1"/>
          <a:endParaRPr lang="ar-SA"/>
        </a:p>
      </dgm:t>
    </dgm:pt>
    <dgm:pt modelId="{57E43224-C388-4538-869B-17B3FA9DC1D2}">
      <dgm:prSet phldrT="[Text]"/>
      <dgm:spPr>
        <a:solidFill>
          <a:schemeClr val="tx1">
            <a:lumMod val="95000"/>
            <a:lumOff val="5000"/>
          </a:schemeClr>
        </a:solidFill>
      </dgm:spPr>
      <dgm:t>
        <a:bodyPr/>
        <a:lstStyle/>
        <a:p>
          <a:pPr rtl="1"/>
          <a:r>
            <a:rPr lang="ar-SA" dirty="0" smtClean="0"/>
            <a:t>التسويق والإعلان</a:t>
          </a:r>
          <a:endParaRPr lang="ar-SA" dirty="0"/>
        </a:p>
      </dgm:t>
    </dgm:pt>
    <dgm:pt modelId="{0231EE4F-F57C-4FBD-946D-4379DF43B3CB}" type="parTrans" cxnId="{380EB704-ADCA-4179-9DC3-344E0AA681E8}">
      <dgm:prSet/>
      <dgm:spPr/>
      <dgm:t>
        <a:bodyPr/>
        <a:lstStyle/>
        <a:p>
          <a:pPr rtl="1"/>
          <a:endParaRPr lang="ar-SA"/>
        </a:p>
      </dgm:t>
    </dgm:pt>
    <dgm:pt modelId="{1DBF046A-8299-416B-9697-8C3F368852FD}" type="sibTrans" cxnId="{380EB704-ADCA-4179-9DC3-344E0AA681E8}">
      <dgm:prSet/>
      <dgm:spPr/>
      <dgm:t>
        <a:bodyPr/>
        <a:lstStyle/>
        <a:p>
          <a:pPr rtl="1"/>
          <a:endParaRPr lang="ar-SA"/>
        </a:p>
      </dgm:t>
    </dgm:pt>
    <dgm:pt modelId="{A41F236F-9A23-4627-AAB8-8D0B8EA922CD}">
      <dgm:prSet phldrT="[Text]" custT="1"/>
      <dgm:spPr>
        <a:solidFill>
          <a:srgbClr val="C00000"/>
        </a:solidFill>
      </dgm:spPr>
      <dgm:t>
        <a:bodyPr/>
        <a:lstStyle/>
        <a:p>
          <a:pPr rtl="1"/>
          <a:r>
            <a:rPr lang="ar-SA" sz="2400" dirty="0" smtClean="0"/>
            <a:t>التأثير على أصحاب القرار</a:t>
          </a:r>
          <a:endParaRPr lang="ar-SA" sz="1800" dirty="0"/>
        </a:p>
      </dgm:t>
    </dgm:pt>
    <dgm:pt modelId="{130037B4-A3A8-4CA9-9632-C5EDAFBC9157}" type="parTrans" cxnId="{E808A1A0-AD76-4163-BF94-513BFFD64F62}">
      <dgm:prSet/>
      <dgm:spPr/>
      <dgm:t>
        <a:bodyPr/>
        <a:lstStyle/>
        <a:p>
          <a:pPr rtl="1"/>
          <a:endParaRPr lang="ar-SA"/>
        </a:p>
      </dgm:t>
    </dgm:pt>
    <dgm:pt modelId="{3A3491B8-37BA-49B0-AA95-6C0C0A8F94C1}" type="sibTrans" cxnId="{E808A1A0-AD76-4163-BF94-513BFFD64F62}">
      <dgm:prSet/>
      <dgm:spPr/>
      <dgm:t>
        <a:bodyPr/>
        <a:lstStyle/>
        <a:p>
          <a:pPr rtl="1"/>
          <a:endParaRPr lang="ar-SA"/>
        </a:p>
      </dgm:t>
    </dgm:pt>
    <dgm:pt modelId="{67FEF0BC-2245-45D7-B93B-29D5E29A6081}">
      <dgm:prSet phldrT="[Text]" custT="1"/>
      <dgm:spPr>
        <a:solidFill>
          <a:srgbClr val="C00000"/>
        </a:solidFill>
      </dgm:spPr>
      <dgm:t>
        <a:bodyPr/>
        <a:lstStyle/>
        <a:p>
          <a:pPr rtl="1"/>
          <a:r>
            <a:rPr lang="ar-SA" sz="2800" dirty="0" smtClean="0"/>
            <a:t>ممثلي الشركة</a:t>
          </a:r>
          <a:endParaRPr lang="ar-SA" sz="2400" dirty="0"/>
        </a:p>
      </dgm:t>
    </dgm:pt>
    <dgm:pt modelId="{D9C74ECA-6D7B-4270-BDEE-F72A92623FE1}" type="parTrans" cxnId="{561BCBC7-E777-4E25-BE76-C34FE597003A}">
      <dgm:prSet/>
      <dgm:spPr/>
      <dgm:t>
        <a:bodyPr/>
        <a:lstStyle/>
        <a:p>
          <a:pPr rtl="1"/>
          <a:endParaRPr lang="ar-SA"/>
        </a:p>
      </dgm:t>
    </dgm:pt>
    <dgm:pt modelId="{E36A9E61-4C92-47AB-B80C-93DC3AA236B0}" type="sibTrans" cxnId="{561BCBC7-E777-4E25-BE76-C34FE597003A}">
      <dgm:prSet/>
      <dgm:spPr/>
      <dgm:t>
        <a:bodyPr/>
        <a:lstStyle/>
        <a:p>
          <a:pPr rtl="1"/>
          <a:endParaRPr lang="ar-SA"/>
        </a:p>
      </dgm:t>
    </dgm:pt>
    <dgm:pt modelId="{AEEBFF78-B08D-45F4-BAA8-1E56898BADB0}">
      <dgm:prSet phldrT="[Text]" custT="1"/>
      <dgm:spPr>
        <a:blipFill rotWithShape="0">
          <a:blip xmlns:r="http://schemas.openxmlformats.org/officeDocument/2006/relationships" r:embed="rId1"/>
          <a:tile tx="0" ty="0" sx="100000" sy="100000" flip="none" algn="tl"/>
        </a:blipFill>
      </dgm:spPr>
      <dgm:t>
        <a:bodyPr/>
        <a:lstStyle/>
        <a:p>
          <a:pPr rtl="1"/>
          <a:r>
            <a:rPr lang="ar-SA" sz="2000" dirty="0" smtClean="0"/>
            <a:t>المحاضرات </a:t>
          </a:r>
          <a:r>
            <a:rPr lang="ar-SA" sz="2400" dirty="0" smtClean="0"/>
            <a:t>والدورات</a:t>
          </a:r>
          <a:endParaRPr lang="ar-SA" sz="2800" dirty="0"/>
        </a:p>
      </dgm:t>
    </dgm:pt>
    <dgm:pt modelId="{592F2B23-CCC1-462A-B622-C23E12B968EE}" type="parTrans" cxnId="{824C3485-69AB-401B-93F5-766DBEE5A8CE}">
      <dgm:prSet/>
      <dgm:spPr/>
      <dgm:t>
        <a:bodyPr/>
        <a:lstStyle/>
        <a:p>
          <a:pPr rtl="1"/>
          <a:endParaRPr lang="ar-SA"/>
        </a:p>
      </dgm:t>
    </dgm:pt>
    <dgm:pt modelId="{7B94D981-B157-4521-9DD0-853E7F4A7807}" type="sibTrans" cxnId="{824C3485-69AB-401B-93F5-766DBEE5A8CE}">
      <dgm:prSet/>
      <dgm:spPr/>
      <dgm:t>
        <a:bodyPr/>
        <a:lstStyle/>
        <a:p>
          <a:pPr rtl="1"/>
          <a:endParaRPr lang="ar-SA"/>
        </a:p>
      </dgm:t>
    </dgm:pt>
    <dgm:pt modelId="{6E6130D4-1F5F-46BB-881C-D030ECB8C5A5}">
      <dgm:prSet phldrT="[Text]" custT="1"/>
      <dgm:spPr>
        <a:blipFill rotWithShape="0">
          <a:blip xmlns:r="http://schemas.openxmlformats.org/officeDocument/2006/relationships" r:embed="rId1"/>
          <a:tile tx="0" ty="0" sx="100000" sy="100000" flip="none" algn="tl"/>
        </a:blipFill>
      </dgm:spPr>
      <dgm:t>
        <a:bodyPr/>
        <a:lstStyle/>
        <a:p>
          <a:pPr rtl="1"/>
          <a:r>
            <a:rPr lang="ar-SA" sz="2000" dirty="0" smtClean="0"/>
            <a:t>المؤتمرات</a:t>
          </a:r>
          <a:endParaRPr lang="ar-SA" sz="1600" dirty="0"/>
        </a:p>
      </dgm:t>
    </dgm:pt>
    <dgm:pt modelId="{F00F161B-386C-4195-A236-11E1FF3AC7A1}" type="parTrans" cxnId="{53F4C89C-FCB7-4AB1-94DE-388B84535D0B}">
      <dgm:prSet/>
      <dgm:spPr/>
      <dgm:t>
        <a:bodyPr/>
        <a:lstStyle/>
        <a:p>
          <a:pPr rtl="1"/>
          <a:endParaRPr lang="ar-SA"/>
        </a:p>
      </dgm:t>
    </dgm:pt>
    <dgm:pt modelId="{AC3BB73F-6141-4A0E-93B5-B321C2AD1D28}" type="sibTrans" cxnId="{53F4C89C-FCB7-4AB1-94DE-388B84535D0B}">
      <dgm:prSet/>
      <dgm:spPr/>
      <dgm:t>
        <a:bodyPr/>
        <a:lstStyle/>
        <a:p>
          <a:pPr rtl="1"/>
          <a:endParaRPr lang="ar-SA"/>
        </a:p>
      </dgm:t>
    </dgm:pt>
    <dgm:pt modelId="{42525F1F-040B-42BA-AFB3-D8C9CD539318}">
      <dgm:prSet phldrT="[Text]" custT="1"/>
      <dgm:spPr>
        <a:solidFill>
          <a:srgbClr val="C00000"/>
        </a:solidFill>
      </dgm:spPr>
      <dgm:t>
        <a:bodyPr/>
        <a:lstStyle/>
        <a:p>
          <a:pPr rtl="1"/>
          <a:r>
            <a:rPr lang="ar-SA" sz="2800" dirty="0" smtClean="0"/>
            <a:t>تمويل اللقاءات العلمية</a:t>
          </a:r>
          <a:endParaRPr lang="ar-SA" sz="3500" dirty="0"/>
        </a:p>
      </dgm:t>
    </dgm:pt>
    <dgm:pt modelId="{E8C56AC5-B25E-450C-B35A-30A538BA4D38}" type="parTrans" cxnId="{BB6FBDBC-3A1D-4B32-A070-1FBE38EC205B}">
      <dgm:prSet/>
      <dgm:spPr/>
      <dgm:t>
        <a:bodyPr/>
        <a:lstStyle/>
        <a:p>
          <a:pPr rtl="1"/>
          <a:endParaRPr lang="ar-SA"/>
        </a:p>
      </dgm:t>
    </dgm:pt>
    <dgm:pt modelId="{CCD94223-6BEA-4858-A568-EE7556949FEB}" type="sibTrans" cxnId="{BB6FBDBC-3A1D-4B32-A070-1FBE38EC205B}">
      <dgm:prSet/>
      <dgm:spPr/>
      <dgm:t>
        <a:bodyPr/>
        <a:lstStyle/>
        <a:p>
          <a:pPr rtl="1"/>
          <a:endParaRPr lang="ar-SA"/>
        </a:p>
      </dgm:t>
    </dgm:pt>
    <dgm:pt modelId="{0BD3F11A-BB5B-4EBD-89AD-7D486AD78D48}">
      <dgm:prSet phldrT="[Text]" custT="1"/>
      <dgm:spPr>
        <a:solidFill>
          <a:schemeClr val="tx1">
            <a:lumMod val="85000"/>
            <a:lumOff val="15000"/>
          </a:schemeClr>
        </a:solidFill>
      </dgm:spPr>
      <dgm:t>
        <a:bodyPr/>
        <a:lstStyle/>
        <a:p>
          <a:pPr rtl="1"/>
          <a:r>
            <a:rPr lang="ar-SA" sz="3200" dirty="0" smtClean="0">
              <a:solidFill>
                <a:schemeClr val="bg1"/>
              </a:solidFill>
            </a:rPr>
            <a:t>تمويل </a:t>
          </a:r>
          <a:r>
            <a:rPr lang="ar-SA" sz="2800" dirty="0" smtClean="0">
              <a:solidFill>
                <a:schemeClr val="bg1"/>
              </a:solidFill>
            </a:rPr>
            <a:t>الأبحاث</a:t>
          </a:r>
          <a:endParaRPr lang="ar-SA" sz="3500" dirty="0">
            <a:solidFill>
              <a:schemeClr val="bg1"/>
            </a:solidFill>
          </a:endParaRPr>
        </a:p>
      </dgm:t>
    </dgm:pt>
    <dgm:pt modelId="{6B163504-E143-4015-983A-62B4C1678D79}" type="parTrans" cxnId="{3865BBCA-2356-4538-A120-46456E4B8B76}">
      <dgm:prSet/>
      <dgm:spPr/>
      <dgm:t>
        <a:bodyPr/>
        <a:lstStyle/>
        <a:p>
          <a:pPr rtl="1"/>
          <a:endParaRPr lang="ar-SA"/>
        </a:p>
      </dgm:t>
    </dgm:pt>
    <dgm:pt modelId="{C86EFDC2-41F1-4604-937D-9C57988EAC0E}" type="sibTrans" cxnId="{3865BBCA-2356-4538-A120-46456E4B8B76}">
      <dgm:prSet/>
      <dgm:spPr/>
      <dgm:t>
        <a:bodyPr/>
        <a:lstStyle/>
        <a:p>
          <a:pPr rtl="1"/>
          <a:endParaRPr lang="ar-SA"/>
        </a:p>
      </dgm:t>
    </dgm:pt>
    <dgm:pt modelId="{E2C4CCC3-BD50-401C-9B3D-6326624ED2AD}">
      <dgm:prSet phldrT="[Text]" custT="1"/>
      <dgm:spPr>
        <a:solidFill>
          <a:schemeClr val="accent1">
            <a:lumMod val="50000"/>
          </a:schemeClr>
        </a:solidFill>
      </dgm:spPr>
      <dgm:t>
        <a:bodyPr/>
        <a:lstStyle/>
        <a:p>
          <a:pPr rtl="1"/>
          <a:r>
            <a:rPr lang="ar-SA" sz="2800" dirty="0" smtClean="0"/>
            <a:t>المجلات الخاصة</a:t>
          </a:r>
          <a:endParaRPr lang="ar-SA" sz="2800" dirty="0"/>
        </a:p>
      </dgm:t>
    </dgm:pt>
    <dgm:pt modelId="{2E0AB7F8-D3CD-4F37-ABD8-EC1F9076D700}" type="parTrans" cxnId="{987BA8EB-53EF-4690-8540-6B33BF1CDD14}">
      <dgm:prSet/>
      <dgm:spPr/>
      <dgm:t>
        <a:bodyPr/>
        <a:lstStyle/>
        <a:p>
          <a:pPr rtl="1"/>
          <a:endParaRPr lang="ar-SA"/>
        </a:p>
      </dgm:t>
    </dgm:pt>
    <dgm:pt modelId="{E7B95D10-FC19-4320-9BCA-F96E853D60A3}" type="sibTrans" cxnId="{987BA8EB-53EF-4690-8540-6B33BF1CDD14}">
      <dgm:prSet/>
      <dgm:spPr/>
      <dgm:t>
        <a:bodyPr/>
        <a:lstStyle/>
        <a:p>
          <a:pPr rtl="1"/>
          <a:endParaRPr lang="ar-SA"/>
        </a:p>
      </dgm:t>
    </dgm:pt>
    <dgm:pt modelId="{4A4F22D2-16E0-4752-91B8-AE12145DA057}">
      <dgm:prSet phldrT="[Text]" custT="1"/>
      <dgm:spPr>
        <a:solidFill>
          <a:schemeClr val="accent1">
            <a:lumMod val="50000"/>
          </a:schemeClr>
        </a:solidFill>
      </dgm:spPr>
      <dgm:t>
        <a:bodyPr/>
        <a:lstStyle/>
        <a:p>
          <a:pPr rtl="1"/>
          <a:r>
            <a:rPr lang="ar-SA" sz="2400" dirty="0" smtClean="0"/>
            <a:t>استئجار المتحدثين</a:t>
          </a:r>
          <a:endParaRPr lang="ar-SA" sz="2400" dirty="0"/>
        </a:p>
      </dgm:t>
    </dgm:pt>
    <dgm:pt modelId="{E0EADD53-3D38-423D-85FE-A13F4778993D}" type="parTrans" cxnId="{7914A4A7-2FAF-4CC6-BC4F-C1F088C0B679}">
      <dgm:prSet/>
      <dgm:spPr/>
      <dgm:t>
        <a:bodyPr/>
        <a:lstStyle/>
        <a:p>
          <a:pPr rtl="1"/>
          <a:endParaRPr lang="ar-SA"/>
        </a:p>
      </dgm:t>
    </dgm:pt>
    <dgm:pt modelId="{26CB3606-CCF9-4C5D-AFF5-15C12C83B972}" type="sibTrans" cxnId="{7914A4A7-2FAF-4CC6-BC4F-C1F088C0B679}">
      <dgm:prSet/>
      <dgm:spPr/>
      <dgm:t>
        <a:bodyPr/>
        <a:lstStyle/>
        <a:p>
          <a:pPr rtl="1"/>
          <a:endParaRPr lang="ar-SA"/>
        </a:p>
      </dgm:t>
    </dgm:pt>
    <dgm:pt modelId="{CAF734E0-C626-4764-9D3C-CAE7D92BB4D4}">
      <dgm:prSet phldrT="[Text]" custT="1"/>
      <dgm:spPr>
        <a:solidFill>
          <a:schemeClr val="tx1">
            <a:lumMod val="85000"/>
            <a:lumOff val="15000"/>
          </a:schemeClr>
        </a:solidFill>
      </dgm:spPr>
      <dgm:t>
        <a:bodyPr/>
        <a:lstStyle/>
        <a:p>
          <a:pPr rtl="1"/>
          <a:r>
            <a:rPr lang="ar-SA" sz="2800" dirty="0" smtClean="0">
              <a:solidFill>
                <a:schemeClr val="bg1"/>
              </a:solidFill>
            </a:rPr>
            <a:t>المجلات العلمية</a:t>
          </a:r>
          <a:endParaRPr lang="ar-SA" sz="2800" dirty="0">
            <a:solidFill>
              <a:schemeClr val="bg1"/>
            </a:solidFill>
          </a:endParaRPr>
        </a:p>
      </dgm:t>
    </dgm:pt>
    <dgm:pt modelId="{20E47DD3-0B18-466B-9DF6-25111ECCBD45}" type="parTrans" cxnId="{6C53DE84-9BC1-4992-910B-8017408AF5CB}">
      <dgm:prSet/>
      <dgm:spPr/>
      <dgm:t>
        <a:bodyPr/>
        <a:lstStyle/>
        <a:p>
          <a:pPr rtl="1"/>
          <a:endParaRPr lang="ar-SA"/>
        </a:p>
      </dgm:t>
    </dgm:pt>
    <dgm:pt modelId="{BA93FF9A-5F1E-40A8-8764-3AAFD390D590}" type="sibTrans" cxnId="{6C53DE84-9BC1-4992-910B-8017408AF5CB}">
      <dgm:prSet/>
      <dgm:spPr/>
      <dgm:t>
        <a:bodyPr/>
        <a:lstStyle/>
        <a:p>
          <a:pPr rtl="1"/>
          <a:endParaRPr lang="ar-SA"/>
        </a:p>
      </dgm:t>
    </dgm:pt>
    <dgm:pt modelId="{EB5B58A1-8EC1-42DC-A000-F6A76C565472}" type="pres">
      <dgm:prSet presAssocID="{C11A0C47-F5B2-45F8-A11B-4969B2173566}" presName="Name0" presStyleCnt="0">
        <dgm:presLayoutVars>
          <dgm:chMax val="1"/>
          <dgm:dir/>
          <dgm:animLvl val="ctr"/>
          <dgm:resizeHandles val="exact"/>
        </dgm:presLayoutVars>
      </dgm:prSet>
      <dgm:spPr/>
      <dgm:t>
        <a:bodyPr/>
        <a:lstStyle/>
        <a:p>
          <a:pPr rtl="1"/>
          <a:endParaRPr lang="ar-SA"/>
        </a:p>
      </dgm:t>
    </dgm:pt>
    <dgm:pt modelId="{5C49E4B3-1EF2-47F1-A456-0ABEB1773207}" type="pres">
      <dgm:prSet presAssocID="{57E43224-C388-4538-869B-17B3FA9DC1D2}" presName="centerShape" presStyleLbl="node0" presStyleIdx="0" presStyleCnt="1"/>
      <dgm:spPr/>
      <dgm:t>
        <a:bodyPr/>
        <a:lstStyle/>
        <a:p>
          <a:pPr rtl="1"/>
          <a:endParaRPr lang="ar-SA"/>
        </a:p>
      </dgm:t>
    </dgm:pt>
    <dgm:pt modelId="{C0E91513-6EEA-41C3-8BC8-DFB799D2B63E}" type="pres">
      <dgm:prSet presAssocID="{130037B4-A3A8-4CA9-9632-C5EDAFBC9157}" presName="parTrans" presStyleLbl="sibTrans2D1" presStyleIdx="0" presStyleCnt="9"/>
      <dgm:spPr/>
      <dgm:t>
        <a:bodyPr/>
        <a:lstStyle/>
        <a:p>
          <a:pPr rtl="1"/>
          <a:endParaRPr lang="ar-SA"/>
        </a:p>
      </dgm:t>
    </dgm:pt>
    <dgm:pt modelId="{E4E7FA46-8D03-402C-A67F-BBA8569A1181}" type="pres">
      <dgm:prSet presAssocID="{130037B4-A3A8-4CA9-9632-C5EDAFBC9157}" presName="connectorText" presStyleLbl="sibTrans2D1" presStyleIdx="0" presStyleCnt="9"/>
      <dgm:spPr/>
      <dgm:t>
        <a:bodyPr/>
        <a:lstStyle/>
        <a:p>
          <a:pPr rtl="1"/>
          <a:endParaRPr lang="ar-SA"/>
        </a:p>
      </dgm:t>
    </dgm:pt>
    <dgm:pt modelId="{81F8D4BA-B79A-4CF7-8B5F-C7032E78139B}" type="pres">
      <dgm:prSet presAssocID="{A41F236F-9A23-4627-AAB8-8D0B8EA922CD}" presName="node" presStyleLbl="node1" presStyleIdx="0" presStyleCnt="9">
        <dgm:presLayoutVars>
          <dgm:bulletEnabled val="1"/>
        </dgm:presLayoutVars>
      </dgm:prSet>
      <dgm:spPr/>
      <dgm:t>
        <a:bodyPr/>
        <a:lstStyle/>
        <a:p>
          <a:pPr rtl="1"/>
          <a:endParaRPr lang="ar-SA"/>
        </a:p>
      </dgm:t>
    </dgm:pt>
    <dgm:pt modelId="{D1D8C0A6-0C15-402C-9BB5-82166FB41A6F}" type="pres">
      <dgm:prSet presAssocID="{D9C74ECA-6D7B-4270-BDEE-F72A92623FE1}" presName="parTrans" presStyleLbl="sibTrans2D1" presStyleIdx="1" presStyleCnt="9"/>
      <dgm:spPr/>
      <dgm:t>
        <a:bodyPr/>
        <a:lstStyle/>
        <a:p>
          <a:pPr rtl="1"/>
          <a:endParaRPr lang="ar-SA"/>
        </a:p>
      </dgm:t>
    </dgm:pt>
    <dgm:pt modelId="{C7E4380E-1136-45F7-B8BD-9F8EF7E35D68}" type="pres">
      <dgm:prSet presAssocID="{D9C74ECA-6D7B-4270-BDEE-F72A92623FE1}" presName="connectorText" presStyleLbl="sibTrans2D1" presStyleIdx="1" presStyleCnt="9"/>
      <dgm:spPr/>
      <dgm:t>
        <a:bodyPr/>
        <a:lstStyle/>
        <a:p>
          <a:pPr rtl="1"/>
          <a:endParaRPr lang="ar-SA"/>
        </a:p>
      </dgm:t>
    </dgm:pt>
    <dgm:pt modelId="{2E60EDA6-0629-439F-96D7-2237C6FC5D63}" type="pres">
      <dgm:prSet presAssocID="{67FEF0BC-2245-45D7-B93B-29D5E29A6081}" presName="node" presStyleLbl="node1" presStyleIdx="1" presStyleCnt="9">
        <dgm:presLayoutVars>
          <dgm:bulletEnabled val="1"/>
        </dgm:presLayoutVars>
      </dgm:prSet>
      <dgm:spPr/>
      <dgm:t>
        <a:bodyPr/>
        <a:lstStyle/>
        <a:p>
          <a:pPr rtl="1"/>
          <a:endParaRPr lang="ar-SA"/>
        </a:p>
      </dgm:t>
    </dgm:pt>
    <dgm:pt modelId="{772BE97A-9CFC-4AA0-81D6-A9419BA921A1}" type="pres">
      <dgm:prSet presAssocID="{592F2B23-CCC1-462A-B622-C23E12B968EE}" presName="parTrans" presStyleLbl="sibTrans2D1" presStyleIdx="2" presStyleCnt="9"/>
      <dgm:spPr/>
      <dgm:t>
        <a:bodyPr/>
        <a:lstStyle/>
        <a:p>
          <a:pPr rtl="1"/>
          <a:endParaRPr lang="ar-SA"/>
        </a:p>
      </dgm:t>
    </dgm:pt>
    <dgm:pt modelId="{7F14B5B0-7C66-48AB-B402-0ACD9A87205D}" type="pres">
      <dgm:prSet presAssocID="{592F2B23-CCC1-462A-B622-C23E12B968EE}" presName="connectorText" presStyleLbl="sibTrans2D1" presStyleIdx="2" presStyleCnt="9"/>
      <dgm:spPr/>
      <dgm:t>
        <a:bodyPr/>
        <a:lstStyle/>
        <a:p>
          <a:pPr rtl="1"/>
          <a:endParaRPr lang="ar-SA"/>
        </a:p>
      </dgm:t>
    </dgm:pt>
    <dgm:pt modelId="{02A3A105-C35B-49B9-9293-A21CDDA5CA75}" type="pres">
      <dgm:prSet presAssocID="{AEEBFF78-B08D-45F4-BAA8-1E56898BADB0}" presName="node" presStyleLbl="node1" presStyleIdx="2" presStyleCnt="9">
        <dgm:presLayoutVars>
          <dgm:bulletEnabled val="1"/>
        </dgm:presLayoutVars>
      </dgm:prSet>
      <dgm:spPr/>
      <dgm:t>
        <a:bodyPr/>
        <a:lstStyle/>
        <a:p>
          <a:pPr rtl="1"/>
          <a:endParaRPr lang="ar-SA"/>
        </a:p>
      </dgm:t>
    </dgm:pt>
    <dgm:pt modelId="{1EB12002-7E52-4E33-B4FB-A4E98B32CD16}" type="pres">
      <dgm:prSet presAssocID="{F00F161B-386C-4195-A236-11E1FF3AC7A1}" presName="parTrans" presStyleLbl="sibTrans2D1" presStyleIdx="3" presStyleCnt="9"/>
      <dgm:spPr/>
      <dgm:t>
        <a:bodyPr/>
        <a:lstStyle/>
        <a:p>
          <a:pPr rtl="1"/>
          <a:endParaRPr lang="ar-SA"/>
        </a:p>
      </dgm:t>
    </dgm:pt>
    <dgm:pt modelId="{2F102639-0E06-4BCB-B3FE-A51911659532}" type="pres">
      <dgm:prSet presAssocID="{F00F161B-386C-4195-A236-11E1FF3AC7A1}" presName="connectorText" presStyleLbl="sibTrans2D1" presStyleIdx="3" presStyleCnt="9"/>
      <dgm:spPr/>
      <dgm:t>
        <a:bodyPr/>
        <a:lstStyle/>
        <a:p>
          <a:pPr rtl="1"/>
          <a:endParaRPr lang="ar-SA"/>
        </a:p>
      </dgm:t>
    </dgm:pt>
    <dgm:pt modelId="{90B007CC-7F14-4C05-AB0C-2FB2036684FF}" type="pres">
      <dgm:prSet presAssocID="{6E6130D4-1F5F-46BB-881C-D030ECB8C5A5}" presName="node" presStyleLbl="node1" presStyleIdx="3" presStyleCnt="9" custRadScaleRad="93858" custRadScaleInc="3657">
        <dgm:presLayoutVars>
          <dgm:bulletEnabled val="1"/>
        </dgm:presLayoutVars>
      </dgm:prSet>
      <dgm:spPr/>
      <dgm:t>
        <a:bodyPr/>
        <a:lstStyle/>
        <a:p>
          <a:pPr rtl="1"/>
          <a:endParaRPr lang="ar-SA"/>
        </a:p>
      </dgm:t>
    </dgm:pt>
    <dgm:pt modelId="{2D196BAA-D41F-48C1-A314-CC0DE10BF7DF}" type="pres">
      <dgm:prSet presAssocID="{6B163504-E143-4015-983A-62B4C1678D79}" presName="parTrans" presStyleLbl="sibTrans2D1" presStyleIdx="4" presStyleCnt="9"/>
      <dgm:spPr/>
      <dgm:t>
        <a:bodyPr/>
        <a:lstStyle/>
        <a:p>
          <a:pPr rtl="1"/>
          <a:endParaRPr lang="ar-SA"/>
        </a:p>
      </dgm:t>
    </dgm:pt>
    <dgm:pt modelId="{4C810266-9D3C-4EBB-991C-9BCE4329B561}" type="pres">
      <dgm:prSet presAssocID="{6B163504-E143-4015-983A-62B4C1678D79}" presName="connectorText" presStyleLbl="sibTrans2D1" presStyleIdx="4" presStyleCnt="9"/>
      <dgm:spPr/>
      <dgm:t>
        <a:bodyPr/>
        <a:lstStyle/>
        <a:p>
          <a:pPr rtl="1"/>
          <a:endParaRPr lang="ar-SA"/>
        </a:p>
      </dgm:t>
    </dgm:pt>
    <dgm:pt modelId="{EB61C33C-A1F5-4D13-9DEF-B93AB4A0641F}" type="pres">
      <dgm:prSet presAssocID="{0BD3F11A-BB5B-4EBD-89AD-7D486AD78D48}" presName="node" presStyleLbl="node1" presStyleIdx="4" presStyleCnt="9" custRadScaleRad="92470" custRadScaleInc="18926">
        <dgm:presLayoutVars>
          <dgm:bulletEnabled val="1"/>
        </dgm:presLayoutVars>
      </dgm:prSet>
      <dgm:spPr/>
      <dgm:t>
        <a:bodyPr/>
        <a:lstStyle/>
        <a:p>
          <a:pPr rtl="1"/>
          <a:endParaRPr lang="ar-SA"/>
        </a:p>
      </dgm:t>
    </dgm:pt>
    <dgm:pt modelId="{8C4686B9-8DAB-417B-B687-E430896E8986}" type="pres">
      <dgm:prSet presAssocID="{2E0AB7F8-D3CD-4F37-ABD8-EC1F9076D700}" presName="parTrans" presStyleLbl="sibTrans2D1" presStyleIdx="5" presStyleCnt="9"/>
      <dgm:spPr/>
      <dgm:t>
        <a:bodyPr/>
        <a:lstStyle/>
        <a:p>
          <a:pPr rtl="1"/>
          <a:endParaRPr lang="ar-SA"/>
        </a:p>
      </dgm:t>
    </dgm:pt>
    <dgm:pt modelId="{08512D0E-55D9-4861-9ABB-725AAB95DEB9}" type="pres">
      <dgm:prSet presAssocID="{2E0AB7F8-D3CD-4F37-ABD8-EC1F9076D700}" presName="connectorText" presStyleLbl="sibTrans2D1" presStyleIdx="5" presStyleCnt="9"/>
      <dgm:spPr/>
      <dgm:t>
        <a:bodyPr/>
        <a:lstStyle/>
        <a:p>
          <a:pPr rtl="1"/>
          <a:endParaRPr lang="ar-SA"/>
        </a:p>
      </dgm:t>
    </dgm:pt>
    <dgm:pt modelId="{9EA6D91F-2043-4577-B1EC-2954C4B9CDD5}" type="pres">
      <dgm:prSet presAssocID="{E2C4CCC3-BD50-401C-9B3D-6326624ED2AD}" presName="node" presStyleLbl="node1" presStyleIdx="5" presStyleCnt="9" custRadScaleRad="98694" custRadScaleInc="27325">
        <dgm:presLayoutVars>
          <dgm:bulletEnabled val="1"/>
        </dgm:presLayoutVars>
      </dgm:prSet>
      <dgm:spPr/>
      <dgm:t>
        <a:bodyPr/>
        <a:lstStyle/>
        <a:p>
          <a:pPr rtl="1"/>
          <a:endParaRPr lang="ar-SA"/>
        </a:p>
      </dgm:t>
    </dgm:pt>
    <dgm:pt modelId="{6DC517FA-18A5-489A-AD69-F5C6534241D1}" type="pres">
      <dgm:prSet presAssocID="{E0EADD53-3D38-423D-85FE-A13F4778993D}" presName="parTrans" presStyleLbl="sibTrans2D1" presStyleIdx="6" presStyleCnt="9"/>
      <dgm:spPr/>
      <dgm:t>
        <a:bodyPr/>
        <a:lstStyle/>
        <a:p>
          <a:pPr rtl="1"/>
          <a:endParaRPr lang="ar-SA"/>
        </a:p>
      </dgm:t>
    </dgm:pt>
    <dgm:pt modelId="{59B79E8C-150E-40C5-8907-60D5D8C96C52}" type="pres">
      <dgm:prSet presAssocID="{E0EADD53-3D38-423D-85FE-A13F4778993D}" presName="connectorText" presStyleLbl="sibTrans2D1" presStyleIdx="6" presStyleCnt="9"/>
      <dgm:spPr/>
      <dgm:t>
        <a:bodyPr/>
        <a:lstStyle/>
        <a:p>
          <a:pPr rtl="1"/>
          <a:endParaRPr lang="ar-SA"/>
        </a:p>
      </dgm:t>
    </dgm:pt>
    <dgm:pt modelId="{7CF47BC2-EF2E-41B3-A248-3E215BDC7BDF}" type="pres">
      <dgm:prSet presAssocID="{4A4F22D2-16E0-4752-91B8-AE12145DA057}" presName="node" presStyleLbl="node1" presStyleIdx="6" presStyleCnt="9" custRadScaleRad="100175" custRadScaleInc="15072">
        <dgm:presLayoutVars>
          <dgm:bulletEnabled val="1"/>
        </dgm:presLayoutVars>
      </dgm:prSet>
      <dgm:spPr/>
      <dgm:t>
        <a:bodyPr/>
        <a:lstStyle/>
        <a:p>
          <a:pPr rtl="1"/>
          <a:endParaRPr lang="ar-SA"/>
        </a:p>
      </dgm:t>
    </dgm:pt>
    <dgm:pt modelId="{392FBE39-7EA5-411B-A9C1-C30F597710ED}" type="pres">
      <dgm:prSet presAssocID="{E8C56AC5-B25E-450C-B35A-30A538BA4D38}" presName="parTrans" presStyleLbl="sibTrans2D1" presStyleIdx="7" presStyleCnt="9"/>
      <dgm:spPr/>
      <dgm:t>
        <a:bodyPr/>
        <a:lstStyle/>
        <a:p>
          <a:pPr rtl="1"/>
          <a:endParaRPr lang="ar-SA"/>
        </a:p>
      </dgm:t>
    </dgm:pt>
    <dgm:pt modelId="{A76711F0-3FF6-40EA-8601-D854A2A0BD18}" type="pres">
      <dgm:prSet presAssocID="{E8C56AC5-B25E-450C-B35A-30A538BA4D38}" presName="connectorText" presStyleLbl="sibTrans2D1" presStyleIdx="7" presStyleCnt="9"/>
      <dgm:spPr/>
      <dgm:t>
        <a:bodyPr/>
        <a:lstStyle/>
        <a:p>
          <a:pPr rtl="1"/>
          <a:endParaRPr lang="ar-SA"/>
        </a:p>
      </dgm:t>
    </dgm:pt>
    <dgm:pt modelId="{4790459B-F024-4BFF-B722-45563A028B93}" type="pres">
      <dgm:prSet presAssocID="{42525F1F-040B-42BA-AFB3-D8C9CD539318}" presName="node" presStyleLbl="node1" presStyleIdx="7" presStyleCnt="9" custRadScaleRad="105356" custRadScaleInc="15714">
        <dgm:presLayoutVars>
          <dgm:bulletEnabled val="1"/>
        </dgm:presLayoutVars>
      </dgm:prSet>
      <dgm:spPr/>
      <dgm:t>
        <a:bodyPr/>
        <a:lstStyle/>
        <a:p>
          <a:pPr rtl="1"/>
          <a:endParaRPr lang="ar-SA"/>
        </a:p>
      </dgm:t>
    </dgm:pt>
    <dgm:pt modelId="{3E3EB919-33EF-44AE-9384-7E66495B65AF}" type="pres">
      <dgm:prSet presAssocID="{20E47DD3-0B18-466B-9DF6-25111ECCBD45}" presName="parTrans" presStyleLbl="sibTrans2D1" presStyleIdx="8" presStyleCnt="9"/>
      <dgm:spPr/>
      <dgm:t>
        <a:bodyPr/>
        <a:lstStyle/>
        <a:p>
          <a:pPr rtl="1"/>
          <a:endParaRPr lang="ar-SA"/>
        </a:p>
      </dgm:t>
    </dgm:pt>
    <dgm:pt modelId="{C47A9AB7-A1D1-493E-AE64-4656AAC7CBBC}" type="pres">
      <dgm:prSet presAssocID="{20E47DD3-0B18-466B-9DF6-25111ECCBD45}" presName="connectorText" presStyleLbl="sibTrans2D1" presStyleIdx="8" presStyleCnt="9"/>
      <dgm:spPr/>
      <dgm:t>
        <a:bodyPr/>
        <a:lstStyle/>
        <a:p>
          <a:pPr rtl="1"/>
          <a:endParaRPr lang="ar-SA"/>
        </a:p>
      </dgm:t>
    </dgm:pt>
    <dgm:pt modelId="{E4B9866A-81EA-482F-B590-5A47B70AA90B}" type="pres">
      <dgm:prSet presAssocID="{CAF734E0-C626-4764-9D3C-CAE7D92BB4D4}" presName="node" presStyleLbl="node1" presStyleIdx="8" presStyleCnt="9">
        <dgm:presLayoutVars>
          <dgm:bulletEnabled val="1"/>
        </dgm:presLayoutVars>
      </dgm:prSet>
      <dgm:spPr/>
      <dgm:t>
        <a:bodyPr/>
        <a:lstStyle/>
        <a:p>
          <a:pPr rtl="1"/>
          <a:endParaRPr lang="ar-SA"/>
        </a:p>
      </dgm:t>
    </dgm:pt>
  </dgm:ptLst>
  <dgm:cxnLst>
    <dgm:cxn modelId="{891897BB-FE7B-4F76-9FAA-08F42A0CA6CE}" type="presOf" srcId="{130037B4-A3A8-4CA9-9632-C5EDAFBC9157}" destId="{C0E91513-6EEA-41C3-8BC8-DFB799D2B63E}" srcOrd="0" destOrd="0" presId="urn:microsoft.com/office/officeart/2005/8/layout/radial5"/>
    <dgm:cxn modelId="{561BCBC7-E777-4E25-BE76-C34FE597003A}" srcId="{57E43224-C388-4538-869B-17B3FA9DC1D2}" destId="{67FEF0BC-2245-45D7-B93B-29D5E29A6081}" srcOrd="1" destOrd="0" parTransId="{D9C74ECA-6D7B-4270-BDEE-F72A92623FE1}" sibTransId="{E36A9E61-4C92-47AB-B80C-93DC3AA236B0}"/>
    <dgm:cxn modelId="{C289B115-F322-4217-80C5-C7DE41D10E9F}" type="presOf" srcId="{A41F236F-9A23-4627-AAB8-8D0B8EA922CD}" destId="{81F8D4BA-B79A-4CF7-8B5F-C7032E78139B}" srcOrd="0" destOrd="0" presId="urn:microsoft.com/office/officeart/2005/8/layout/radial5"/>
    <dgm:cxn modelId="{C213A9B4-CFB6-4D1F-9064-CD2B1DE4DAA8}" type="presOf" srcId="{C11A0C47-F5B2-45F8-A11B-4969B2173566}" destId="{EB5B58A1-8EC1-42DC-A000-F6A76C565472}" srcOrd="0" destOrd="0" presId="urn:microsoft.com/office/officeart/2005/8/layout/radial5"/>
    <dgm:cxn modelId="{824C3485-69AB-401B-93F5-766DBEE5A8CE}" srcId="{57E43224-C388-4538-869B-17B3FA9DC1D2}" destId="{AEEBFF78-B08D-45F4-BAA8-1E56898BADB0}" srcOrd="2" destOrd="0" parTransId="{592F2B23-CCC1-462A-B622-C23E12B968EE}" sibTransId="{7B94D981-B157-4521-9DD0-853E7F4A7807}"/>
    <dgm:cxn modelId="{AB3369BA-2361-4FDD-B391-5FBAEBB4E6DE}" type="presOf" srcId="{57E43224-C388-4538-869B-17B3FA9DC1D2}" destId="{5C49E4B3-1EF2-47F1-A456-0ABEB1773207}" srcOrd="0" destOrd="0" presId="urn:microsoft.com/office/officeart/2005/8/layout/radial5"/>
    <dgm:cxn modelId="{6C53DE84-9BC1-4992-910B-8017408AF5CB}" srcId="{57E43224-C388-4538-869B-17B3FA9DC1D2}" destId="{CAF734E0-C626-4764-9D3C-CAE7D92BB4D4}" srcOrd="8" destOrd="0" parTransId="{20E47DD3-0B18-466B-9DF6-25111ECCBD45}" sibTransId="{BA93FF9A-5F1E-40A8-8764-3AAFD390D590}"/>
    <dgm:cxn modelId="{0505EDAE-504F-4DF6-BB15-7C76F223332D}" type="presOf" srcId="{D9C74ECA-6D7B-4270-BDEE-F72A92623FE1}" destId="{C7E4380E-1136-45F7-B8BD-9F8EF7E35D68}" srcOrd="1" destOrd="0" presId="urn:microsoft.com/office/officeart/2005/8/layout/radial5"/>
    <dgm:cxn modelId="{43C8F79A-9858-4CD4-8752-B8E504A4C077}" type="presOf" srcId="{E2C4CCC3-BD50-401C-9B3D-6326624ED2AD}" destId="{9EA6D91F-2043-4577-B1EC-2954C4B9CDD5}" srcOrd="0" destOrd="0" presId="urn:microsoft.com/office/officeart/2005/8/layout/radial5"/>
    <dgm:cxn modelId="{4A73A5E0-BCF8-4613-96C3-4E512558C78A}" type="presOf" srcId="{130037B4-A3A8-4CA9-9632-C5EDAFBC9157}" destId="{E4E7FA46-8D03-402C-A67F-BBA8569A1181}" srcOrd="1" destOrd="0" presId="urn:microsoft.com/office/officeart/2005/8/layout/radial5"/>
    <dgm:cxn modelId="{C5D3C6CD-8F4F-423B-8187-9DA2604A8C1E}" type="presOf" srcId="{0BD3F11A-BB5B-4EBD-89AD-7D486AD78D48}" destId="{EB61C33C-A1F5-4D13-9DEF-B93AB4A0641F}" srcOrd="0" destOrd="0" presId="urn:microsoft.com/office/officeart/2005/8/layout/radial5"/>
    <dgm:cxn modelId="{B4E9812D-0530-4CB6-A63A-2D518EBE5937}" type="presOf" srcId="{D9C74ECA-6D7B-4270-BDEE-F72A92623FE1}" destId="{D1D8C0A6-0C15-402C-9BB5-82166FB41A6F}" srcOrd="0" destOrd="0" presId="urn:microsoft.com/office/officeart/2005/8/layout/radial5"/>
    <dgm:cxn modelId="{97FF2B2D-79F8-459C-84BB-CA95582162B6}" type="presOf" srcId="{AEEBFF78-B08D-45F4-BAA8-1E56898BADB0}" destId="{02A3A105-C35B-49B9-9293-A21CDDA5CA75}" srcOrd="0" destOrd="0" presId="urn:microsoft.com/office/officeart/2005/8/layout/radial5"/>
    <dgm:cxn modelId="{3A295A17-C90E-4FC1-AEDA-F8F2441F67A0}" type="presOf" srcId="{6B163504-E143-4015-983A-62B4C1678D79}" destId="{4C810266-9D3C-4EBB-991C-9BCE4329B561}" srcOrd="1" destOrd="0" presId="urn:microsoft.com/office/officeart/2005/8/layout/radial5"/>
    <dgm:cxn modelId="{3865BBCA-2356-4538-A120-46456E4B8B76}" srcId="{57E43224-C388-4538-869B-17B3FA9DC1D2}" destId="{0BD3F11A-BB5B-4EBD-89AD-7D486AD78D48}" srcOrd="4" destOrd="0" parTransId="{6B163504-E143-4015-983A-62B4C1678D79}" sibTransId="{C86EFDC2-41F1-4604-937D-9C57988EAC0E}"/>
    <dgm:cxn modelId="{21917671-037A-4FD2-807D-D2910AF3FC49}" type="presOf" srcId="{6E6130D4-1F5F-46BB-881C-D030ECB8C5A5}" destId="{90B007CC-7F14-4C05-AB0C-2FB2036684FF}" srcOrd="0" destOrd="0" presId="urn:microsoft.com/office/officeart/2005/8/layout/radial5"/>
    <dgm:cxn modelId="{7914A4A7-2FAF-4CC6-BC4F-C1F088C0B679}" srcId="{57E43224-C388-4538-869B-17B3FA9DC1D2}" destId="{4A4F22D2-16E0-4752-91B8-AE12145DA057}" srcOrd="6" destOrd="0" parTransId="{E0EADD53-3D38-423D-85FE-A13F4778993D}" sibTransId="{26CB3606-CCF9-4C5D-AFF5-15C12C83B972}"/>
    <dgm:cxn modelId="{987BA8EB-53EF-4690-8540-6B33BF1CDD14}" srcId="{57E43224-C388-4538-869B-17B3FA9DC1D2}" destId="{E2C4CCC3-BD50-401C-9B3D-6326624ED2AD}" srcOrd="5" destOrd="0" parTransId="{2E0AB7F8-D3CD-4F37-ABD8-EC1F9076D700}" sibTransId="{E7B95D10-FC19-4320-9BCA-F96E853D60A3}"/>
    <dgm:cxn modelId="{340BDC24-AA28-4847-B224-2FAFB6F00432}" type="presOf" srcId="{F00F161B-386C-4195-A236-11E1FF3AC7A1}" destId="{2F102639-0E06-4BCB-B3FE-A51911659532}" srcOrd="1" destOrd="0" presId="urn:microsoft.com/office/officeart/2005/8/layout/radial5"/>
    <dgm:cxn modelId="{A9EEA2B5-EA79-4D4F-B2F6-D3E253E84BE3}" type="presOf" srcId="{2E0AB7F8-D3CD-4F37-ABD8-EC1F9076D700}" destId="{8C4686B9-8DAB-417B-B687-E430896E8986}" srcOrd="0" destOrd="0" presId="urn:microsoft.com/office/officeart/2005/8/layout/radial5"/>
    <dgm:cxn modelId="{5541C971-2CC2-42E9-8D1B-FF55200E174B}" type="presOf" srcId="{E0EADD53-3D38-423D-85FE-A13F4778993D}" destId="{6DC517FA-18A5-489A-AD69-F5C6534241D1}" srcOrd="0" destOrd="0" presId="urn:microsoft.com/office/officeart/2005/8/layout/radial5"/>
    <dgm:cxn modelId="{F807B220-3963-4B04-B36E-2F0095EAA254}" type="presOf" srcId="{CAF734E0-C626-4764-9D3C-CAE7D92BB4D4}" destId="{E4B9866A-81EA-482F-B590-5A47B70AA90B}" srcOrd="0" destOrd="0" presId="urn:microsoft.com/office/officeart/2005/8/layout/radial5"/>
    <dgm:cxn modelId="{558E4466-B7A7-4290-85A0-28CD6D8DCD3A}" type="presOf" srcId="{2E0AB7F8-D3CD-4F37-ABD8-EC1F9076D700}" destId="{08512D0E-55D9-4861-9ABB-725AAB95DEB9}" srcOrd="1" destOrd="0" presId="urn:microsoft.com/office/officeart/2005/8/layout/radial5"/>
    <dgm:cxn modelId="{E0EA3CF1-FF9C-42B4-AD48-822E767F36E3}" type="presOf" srcId="{4A4F22D2-16E0-4752-91B8-AE12145DA057}" destId="{7CF47BC2-EF2E-41B3-A248-3E215BDC7BDF}" srcOrd="0" destOrd="0" presId="urn:microsoft.com/office/officeart/2005/8/layout/radial5"/>
    <dgm:cxn modelId="{9334BFD3-B977-4256-84E8-E054EF85CDD0}" type="presOf" srcId="{592F2B23-CCC1-462A-B622-C23E12B968EE}" destId="{7F14B5B0-7C66-48AB-B402-0ACD9A87205D}" srcOrd="1" destOrd="0" presId="urn:microsoft.com/office/officeart/2005/8/layout/radial5"/>
    <dgm:cxn modelId="{53F4C89C-FCB7-4AB1-94DE-388B84535D0B}" srcId="{57E43224-C388-4538-869B-17B3FA9DC1D2}" destId="{6E6130D4-1F5F-46BB-881C-D030ECB8C5A5}" srcOrd="3" destOrd="0" parTransId="{F00F161B-386C-4195-A236-11E1FF3AC7A1}" sibTransId="{AC3BB73F-6141-4A0E-93B5-B321C2AD1D28}"/>
    <dgm:cxn modelId="{43EFC044-E8A2-4A1B-9620-3ED4AB6D4C19}" type="presOf" srcId="{E0EADD53-3D38-423D-85FE-A13F4778993D}" destId="{59B79E8C-150E-40C5-8907-60D5D8C96C52}" srcOrd="1" destOrd="0" presId="urn:microsoft.com/office/officeart/2005/8/layout/radial5"/>
    <dgm:cxn modelId="{380EB704-ADCA-4179-9DC3-344E0AA681E8}" srcId="{C11A0C47-F5B2-45F8-A11B-4969B2173566}" destId="{57E43224-C388-4538-869B-17B3FA9DC1D2}" srcOrd="0" destOrd="0" parTransId="{0231EE4F-F57C-4FBD-946D-4379DF43B3CB}" sibTransId="{1DBF046A-8299-416B-9697-8C3F368852FD}"/>
    <dgm:cxn modelId="{C3407035-213D-433C-BD76-1FF2429BD101}" type="presOf" srcId="{6B163504-E143-4015-983A-62B4C1678D79}" destId="{2D196BAA-D41F-48C1-A314-CC0DE10BF7DF}" srcOrd="0" destOrd="0" presId="urn:microsoft.com/office/officeart/2005/8/layout/radial5"/>
    <dgm:cxn modelId="{0A72A60A-DDE9-4235-9F40-F7778F72A867}" type="presOf" srcId="{F00F161B-386C-4195-A236-11E1FF3AC7A1}" destId="{1EB12002-7E52-4E33-B4FB-A4E98B32CD16}" srcOrd="0" destOrd="0" presId="urn:microsoft.com/office/officeart/2005/8/layout/radial5"/>
    <dgm:cxn modelId="{090CAE65-1972-4867-B640-E788755C8D9C}" type="presOf" srcId="{20E47DD3-0B18-466B-9DF6-25111ECCBD45}" destId="{C47A9AB7-A1D1-493E-AE64-4656AAC7CBBC}" srcOrd="1" destOrd="0" presId="urn:microsoft.com/office/officeart/2005/8/layout/radial5"/>
    <dgm:cxn modelId="{BB6FBDBC-3A1D-4B32-A070-1FBE38EC205B}" srcId="{57E43224-C388-4538-869B-17B3FA9DC1D2}" destId="{42525F1F-040B-42BA-AFB3-D8C9CD539318}" srcOrd="7" destOrd="0" parTransId="{E8C56AC5-B25E-450C-B35A-30A538BA4D38}" sibTransId="{CCD94223-6BEA-4858-A568-EE7556949FEB}"/>
    <dgm:cxn modelId="{0DD229F6-8F19-43C5-A613-A0DDCFDDC80B}" type="presOf" srcId="{20E47DD3-0B18-466B-9DF6-25111ECCBD45}" destId="{3E3EB919-33EF-44AE-9384-7E66495B65AF}" srcOrd="0" destOrd="0" presId="urn:microsoft.com/office/officeart/2005/8/layout/radial5"/>
    <dgm:cxn modelId="{B8C830E6-A812-4D6B-997E-BAD9296B7DD3}" type="presOf" srcId="{42525F1F-040B-42BA-AFB3-D8C9CD539318}" destId="{4790459B-F024-4BFF-B722-45563A028B93}" srcOrd="0" destOrd="0" presId="urn:microsoft.com/office/officeart/2005/8/layout/radial5"/>
    <dgm:cxn modelId="{6E8436F4-E2A8-48CB-A9E1-76B31CA18F4B}" type="presOf" srcId="{592F2B23-CCC1-462A-B622-C23E12B968EE}" destId="{772BE97A-9CFC-4AA0-81D6-A9419BA921A1}" srcOrd="0" destOrd="0" presId="urn:microsoft.com/office/officeart/2005/8/layout/radial5"/>
    <dgm:cxn modelId="{1207112C-3C96-43A7-A95A-701E2BE71AB2}" type="presOf" srcId="{67FEF0BC-2245-45D7-B93B-29D5E29A6081}" destId="{2E60EDA6-0629-439F-96D7-2237C6FC5D63}" srcOrd="0" destOrd="0" presId="urn:microsoft.com/office/officeart/2005/8/layout/radial5"/>
    <dgm:cxn modelId="{6F86BBBD-3BFA-4EE7-B31C-AE0072A3CBD7}" type="presOf" srcId="{E8C56AC5-B25E-450C-B35A-30A538BA4D38}" destId="{392FBE39-7EA5-411B-A9C1-C30F597710ED}" srcOrd="0" destOrd="0" presId="urn:microsoft.com/office/officeart/2005/8/layout/radial5"/>
    <dgm:cxn modelId="{2D2AC978-7BFA-4FCF-8F7C-9EE4CB959ACB}" type="presOf" srcId="{E8C56AC5-B25E-450C-B35A-30A538BA4D38}" destId="{A76711F0-3FF6-40EA-8601-D854A2A0BD18}" srcOrd="1" destOrd="0" presId="urn:microsoft.com/office/officeart/2005/8/layout/radial5"/>
    <dgm:cxn modelId="{E808A1A0-AD76-4163-BF94-513BFFD64F62}" srcId="{57E43224-C388-4538-869B-17B3FA9DC1D2}" destId="{A41F236F-9A23-4627-AAB8-8D0B8EA922CD}" srcOrd="0" destOrd="0" parTransId="{130037B4-A3A8-4CA9-9632-C5EDAFBC9157}" sibTransId="{3A3491B8-37BA-49B0-AA95-6C0C0A8F94C1}"/>
    <dgm:cxn modelId="{F7AD178F-FBAE-45C1-972E-28F6CCE7A368}" type="presParOf" srcId="{EB5B58A1-8EC1-42DC-A000-F6A76C565472}" destId="{5C49E4B3-1EF2-47F1-A456-0ABEB1773207}" srcOrd="0" destOrd="0" presId="urn:microsoft.com/office/officeart/2005/8/layout/radial5"/>
    <dgm:cxn modelId="{AD74E4B7-A520-4894-AB98-05D77870569C}" type="presParOf" srcId="{EB5B58A1-8EC1-42DC-A000-F6A76C565472}" destId="{C0E91513-6EEA-41C3-8BC8-DFB799D2B63E}" srcOrd="1" destOrd="0" presId="urn:microsoft.com/office/officeart/2005/8/layout/radial5"/>
    <dgm:cxn modelId="{FD39A8BF-835A-4C26-BCCB-3B0634A3BA53}" type="presParOf" srcId="{C0E91513-6EEA-41C3-8BC8-DFB799D2B63E}" destId="{E4E7FA46-8D03-402C-A67F-BBA8569A1181}" srcOrd="0" destOrd="0" presId="urn:microsoft.com/office/officeart/2005/8/layout/radial5"/>
    <dgm:cxn modelId="{B0F579D3-606B-4AEF-883C-8AE1CDF3931F}" type="presParOf" srcId="{EB5B58A1-8EC1-42DC-A000-F6A76C565472}" destId="{81F8D4BA-B79A-4CF7-8B5F-C7032E78139B}" srcOrd="2" destOrd="0" presId="urn:microsoft.com/office/officeart/2005/8/layout/radial5"/>
    <dgm:cxn modelId="{8E921204-0806-4533-81D3-77030F7EA291}" type="presParOf" srcId="{EB5B58A1-8EC1-42DC-A000-F6A76C565472}" destId="{D1D8C0A6-0C15-402C-9BB5-82166FB41A6F}" srcOrd="3" destOrd="0" presId="urn:microsoft.com/office/officeart/2005/8/layout/radial5"/>
    <dgm:cxn modelId="{FA7DAF37-A882-4C38-81DC-204ED9478669}" type="presParOf" srcId="{D1D8C0A6-0C15-402C-9BB5-82166FB41A6F}" destId="{C7E4380E-1136-45F7-B8BD-9F8EF7E35D68}" srcOrd="0" destOrd="0" presId="urn:microsoft.com/office/officeart/2005/8/layout/radial5"/>
    <dgm:cxn modelId="{5908A810-EF28-4320-BB3B-6DFAE384A84B}" type="presParOf" srcId="{EB5B58A1-8EC1-42DC-A000-F6A76C565472}" destId="{2E60EDA6-0629-439F-96D7-2237C6FC5D63}" srcOrd="4" destOrd="0" presId="urn:microsoft.com/office/officeart/2005/8/layout/radial5"/>
    <dgm:cxn modelId="{0B26F3CD-4E9A-400A-8C57-EB8D978F3A8C}" type="presParOf" srcId="{EB5B58A1-8EC1-42DC-A000-F6A76C565472}" destId="{772BE97A-9CFC-4AA0-81D6-A9419BA921A1}" srcOrd="5" destOrd="0" presId="urn:microsoft.com/office/officeart/2005/8/layout/radial5"/>
    <dgm:cxn modelId="{6F5408FC-7FFB-44F7-A45A-C04994C4356E}" type="presParOf" srcId="{772BE97A-9CFC-4AA0-81D6-A9419BA921A1}" destId="{7F14B5B0-7C66-48AB-B402-0ACD9A87205D}" srcOrd="0" destOrd="0" presId="urn:microsoft.com/office/officeart/2005/8/layout/radial5"/>
    <dgm:cxn modelId="{82C7A0FD-0459-4425-8A4C-457CDD7DF885}" type="presParOf" srcId="{EB5B58A1-8EC1-42DC-A000-F6A76C565472}" destId="{02A3A105-C35B-49B9-9293-A21CDDA5CA75}" srcOrd="6" destOrd="0" presId="urn:microsoft.com/office/officeart/2005/8/layout/radial5"/>
    <dgm:cxn modelId="{36BBB5EA-A751-407E-ADE8-29BC10962736}" type="presParOf" srcId="{EB5B58A1-8EC1-42DC-A000-F6A76C565472}" destId="{1EB12002-7E52-4E33-B4FB-A4E98B32CD16}" srcOrd="7" destOrd="0" presId="urn:microsoft.com/office/officeart/2005/8/layout/radial5"/>
    <dgm:cxn modelId="{FD32E9A4-D3DE-43E5-9520-506FC0ACA1B4}" type="presParOf" srcId="{1EB12002-7E52-4E33-B4FB-A4E98B32CD16}" destId="{2F102639-0E06-4BCB-B3FE-A51911659532}" srcOrd="0" destOrd="0" presId="urn:microsoft.com/office/officeart/2005/8/layout/radial5"/>
    <dgm:cxn modelId="{AB0A5BC2-ACB6-4028-8574-17DAC766C2BD}" type="presParOf" srcId="{EB5B58A1-8EC1-42DC-A000-F6A76C565472}" destId="{90B007CC-7F14-4C05-AB0C-2FB2036684FF}" srcOrd="8" destOrd="0" presId="urn:microsoft.com/office/officeart/2005/8/layout/radial5"/>
    <dgm:cxn modelId="{3727B00E-44C3-4DDA-B504-9E710435E479}" type="presParOf" srcId="{EB5B58A1-8EC1-42DC-A000-F6A76C565472}" destId="{2D196BAA-D41F-48C1-A314-CC0DE10BF7DF}" srcOrd="9" destOrd="0" presId="urn:microsoft.com/office/officeart/2005/8/layout/radial5"/>
    <dgm:cxn modelId="{6CC25738-E69D-4DDC-AA70-81BEB65E8D6E}" type="presParOf" srcId="{2D196BAA-D41F-48C1-A314-CC0DE10BF7DF}" destId="{4C810266-9D3C-4EBB-991C-9BCE4329B561}" srcOrd="0" destOrd="0" presId="urn:microsoft.com/office/officeart/2005/8/layout/radial5"/>
    <dgm:cxn modelId="{8D3A0D85-8FE2-4E17-9339-B2857DCB1635}" type="presParOf" srcId="{EB5B58A1-8EC1-42DC-A000-F6A76C565472}" destId="{EB61C33C-A1F5-4D13-9DEF-B93AB4A0641F}" srcOrd="10" destOrd="0" presId="urn:microsoft.com/office/officeart/2005/8/layout/radial5"/>
    <dgm:cxn modelId="{D11390F8-3EFA-493B-8A9E-AFB71EDF7A91}" type="presParOf" srcId="{EB5B58A1-8EC1-42DC-A000-F6A76C565472}" destId="{8C4686B9-8DAB-417B-B687-E430896E8986}" srcOrd="11" destOrd="0" presId="urn:microsoft.com/office/officeart/2005/8/layout/radial5"/>
    <dgm:cxn modelId="{4CDC71E9-F55B-4CC5-B441-ABD553C68C94}" type="presParOf" srcId="{8C4686B9-8DAB-417B-B687-E430896E8986}" destId="{08512D0E-55D9-4861-9ABB-725AAB95DEB9}" srcOrd="0" destOrd="0" presId="urn:microsoft.com/office/officeart/2005/8/layout/radial5"/>
    <dgm:cxn modelId="{561DF77C-F462-4469-B690-01C5AE17B0A3}" type="presParOf" srcId="{EB5B58A1-8EC1-42DC-A000-F6A76C565472}" destId="{9EA6D91F-2043-4577-B1EC-2954C4B9CDD5}" srcOrd="12" destOrd="0" presId="urn:microsoft.com/office/officeart/2005/8/layout/radial5"/>
    <dgm:cxn modelId="{AC0A1326-BF06-4625-BA61-A6651BD52DE8}" type="presParOf" srcId="{EB5B58A1-8EC1-42DC-A000-F6A76C565472}" destId="{6DC517FA-18A5-489A-AD69-F5C6534241D1}" srcOrd="13" destOrd="0" presId="urn:microsoft.com/office/officeart/2005/8/layout/radial5"/>
    <dgm:cxn modelId="{142B0675-684C-4827-8A95-87648AE8973A}" type="presParOf" srcId="{6DC517FA-18A5-489A-AD69-F5C6534241D1}" destId="{59B79E8C-150E-40C5-8907-60D5D8C96C52}" srcOrd="0" destOrd="0" presId="urn:microsoft.com/office/officeart/2005/8/layout/radial5"/>
    <dgm:cxn modelId="{ECDDAD44-C514-480C-94A6-39047567A8A1}" type="presParOf" srcId="{EB5B58A1-8EC1-42DC-A000-F6A76C565472}" destId="{7CF47BC2-EF2E-41B3-A248-3E215BDC7BDF}" srcOrd="14" destOrd="0" presId="urn:microsoft.com/office/officeart/2005/8/layout/radial5"/>
    <dgm:cxn modelId="{F94596CC-39C3-4826-A8D4-E9F391F1BEF4}" type="presParOf" srcId="{EB5B58A1-8EC1-42DC-A000-F6A76C565472}" destId="{392FBE39-7EA5-411B-A9C1-C30F597710ED}" srcOrd="15" destOrd="0" presId="urn:microsoft.com/office/officeart/2005/8/layout/radial5"/>
    <dgm:cxn modelId="{28C7276B-BAFF-4BA1-ADA9-63B34CBFEAE4}" type="presParOf" srcId="{392FBE39-7EA5-411B-A9C1-C30F597710ED}" destId="{A76711F0-3FF6-40EA-8601-D854A2A0BD18}" srcOrd="0" destOrd="0" presId="urn:microsoft.com/office/officeart/2005/8/layout/radial5"/>
    <dgm:cxn modelId="{BEF4AF2D-75AD-4988-A1E6-12EA2C0B21F7}" type="presParOf" srcId="{EB5B58A1-8EC1-42DC-A000-F6A76C565472}" destId="{4790459B-F024-4BFF-B722-45563A028B93}" srcOrd="16" destOrd="0" presId="urn:microsoft.com/office/officeart/2005/8/layout/radial5"/>
    <dgm:cxn modelId="{5B4B3F6E-EC3E-46B2-9738-C71C0F436393}" type="presParOf" srcId="{EB5B58A1-8EC1-42DC-A000-F6A76C565472}" destId="{3E3EB919-33EF-44AE-9384-7E66495B65AF}" srcOrd="17" destOrd="0" presId="urn:microsoft.com/office/officeart/2005/8/layout/radial5"/>
    <dgm:cxn modelId="{D4BE8381-6118-45AA-A01E-B0A0CB9EBDD6}" type="presParOf" srcId="{3E3EB919-33EF-44AE-9384-7E66495B65AF}" destId="{C47A9AB7-A1D1-493E-AE64-4656AAC7CBBC}" srcOrd="0" destOrd="0" presId="urn:microsoft.com/office/officeart/2005/8/layout/radial5"/>
    <dgm:cxn modelId="{849FC916-04D5-4276-90E0-CFD55D4235D9}" type="presParOf" srcId="{EB5B58A1-8EC1-42DC-A000-F6A76C565472}" destId="{E4B9866A-81EA-482F-B590-5A47B70AA90B}" srcOrd="18" destOrd="0" presId="urn:microsoft.com/office/officeart/2005/8/layout/radial5"/>
  </dgm:cxnLst>
  <dgm:bg>
    <a:noFill/>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1A0C47-F5B2-45F8-A11B-4969B2173566}" type="doc">
      <dgm:prSet loTypeId="urn:microsoft.com/office/officeart/2005/8/layout/radial5" loCatId="relationship" qsTypeId="urn:microsoft.com/office/officeart/2005/8/quickstyle/3d3" qsCatId="3D" csTypeId="urn:microsoft.com/office/officeart/2005/8/colors/accent4_2" csCatId="accent4" phldr="1"/>
      <dgm:spPr/>
      <dgm:t>
        <a:bodyPr/>
        <a:lstStyle/>
        <a:p>
          <a:pPr rtl="1"/>
          <a:endParaRPr lang="ar-SA"/>
        </a:p>
      </dgm:t>
    </dgm:pt>
    <dgm:pt modelId="{57E43224-C388-4538-869B-17B3FA9DC1D2}">
      <dgm:prSet phldrT="[Text]"/>
      <dgm:spPr>
        <a:solidFill>
          <a:schemeClr val="tx1"/>
        </a:solidFill>
      </dgm:spPr>
      <dgm:t>
        <a:bodyPr/>
        <a:lstStyle/>
        <a:p>
          <a:pPr rtl="1"/>
          <a:r>
            <a:rPr lang="ar-SA" dirty="0" smtClean="0"/>
            <a:t>هدايا</a:t>
          </a:r>
          <a:endParaRPr lang="ar-SA" dirty="0"/>
        </a:p>
      </dgm:t>
    </dgm:pt>
    <dgm:pt modelId="{0231EE4F-F57C-4FBD-946D-4379DF43B3CB}" type="parTrans" cxnId="{380EB704-ADCA-4179-9DC3-344E0AA681E8}">
      <dgm:prSet/>
      <dgm:spPr/>
      <dgm:t>
        <a:bodyPr/>
        <a:lstStyle/>
        <a:p>
          <a:pPr rtl="1"/>
          <a:endParaRPr lang="ar-SA"/>
        </a:p>
      </dgm:t>
    </dgm:pt>
    <dgm:pt modelId="{1DBF046A-8299-416B-9697-8C3F368852FD}" type="sibTrans" cxnId="{380EB704-ADCA-4179-9DC3-344E0AA681E8}">
      <dgm:prSet/>
      <dgm:spPr/>
      <dgm:t>
        <a:bodyPr/>
        <a:lstStyle/>
        <a:p>
          <a:pPr rtl="1"/>
          <a:endParaRPr lang="ar-SA"/>
        </a:p>
      </dgm:t>
    </dgm:pt>
    <dgm:pt modelId="{A41F236F-9A23-4627-AAB8-8D0B8EA922CD}">
      <dgm:prSet phldrT="[Text]" custT="1"/>
      <dgm:spPr>
        <a:solidFill>
          <a:schemeClr val="accent2">
            <a:lumMod val="75000"/>
          </a:schemeClr>
        </a:solidFill>
      </dgm:spPr>
      <dgm:t>
        <a:bodyPr/>
        <a:lstStyle/>
        <a:p>
          <a:pPr rtl="1"/>
          <a:r>
            <a:rPr lang="ar-SA" sz="2800" dirty="0" smtClean="0"/>
            <a:t>متوسطة</a:t>
          </a:r>
          <a:endParaRPr lang="ar-SA" sz="2800" dirty="0"/>
        </a:p>
      </dgm:t>
    </dgm:pt>
    <dgm:pt modelId="{130037B4-A3A8-4CA9-9632-C5EDAFBC9157}" type="parTrans" cxnId="{E808A1A0-AD76-4163-BF94-513BFFD64F62}">
      <dgm:prSet/>
      <dgm:spPr/>
      <dgm:t>
        <a:bodyPr/>
        <a:lstStyle/>
        <a:p>
          <a:pPr rtl="1"/>
          <a:endParaRPr lang="ar-SA"/>
        </a:p>
      </dgm:t>
    </dgm:pt>
    <dgm:pt modelId="{3A3491B8-37BA-49B0-AA95-6C0C0A8F94C1}" type="sibTrans" cxnId="{E808A1A0-AD76-4163-BF94-513BFFD64F62}">
      <dgm:prSet/>
      <dgm:spPr/>
      <dgm:t>
        <a:bodyPr/>
        <a:lstStyle/>
        <a:p>
          <a:pPr rtl="1"/>
          <a:endParaRPr lang="ar-SA"/>
        </a:p>
      </dgm:t>
    </dgm:pt>
    <dgm:pt modelId="{67FEF0BC-2245-45D7-B93B-29D5E29A6081}">
      <dgm:prSet phldrT="[Text]" custT="1"/>
      <dgm:spPr>
        <a:solidFill>
          <a:srgbClr val="C00000"/>
        </a:solidFill>
      </dgm:spPr>
      <dgm:t>
        <a:bodyPr/>
        <a:lstStyle/>
        <a:p>
          <a:pPr rtl="1"/>
          <a:r>
            <a:rPr lang="ar-SA" sz="4400" dirty="0" smtClean="0"/>
            <a:t>قيمة</a:t>
          </a:r>
          <a:endParaRPr lang="ar-SA" sz="3500" dirty="0"/>
        </a:p>
      </dgm:t>
    </dgm:pt>
    <dgm:pt modelId="{D9C74ECA-6D7B-4270-BDEE-F72A92623FE1}" type="parTrans" cxnId="{561BCBC7-E777-4E25-BE76-C34FE597003A}">
      <dgm:prSet/>
      <dgm:spPr/>
      <dgm:t>
        <a:bodyPr/>
        <a:lstStyle/>
        <a:p>
          <a:pPr rtl="1"/>
          <a:endParaRPr lang="ar-SA"/>
        </a:p>
      </dgm:t>
    </dgm:pt>
    <dgm:pt modelId="{E36A9E61-4C92-47AB-B80C-93DC3AA236B0}" type="sibTrans" cxnId="{561BCBC7-E777-4E25-BE76-C34FE597003A}">
      <dgm:prSet/>
      <dgm:spPr/>
      <dgm:t>
        <a:bodyPr/>
        <a:lstStyle/>
        <a:p>
          <a:pPr rtl="1"/>
          <a:endParaRPr lang="ar-SA"/>
        </a:p>
      </dgm:t>
    </dgm:pt>
    <dgm:pt modelId="{AEEBFF78-B08D-45F4-BAA8-1E56898BADB0}">
      <dgm:prSet phldrT="[Text]" custT="1"/>
      <dgm:spPr>
        <a:solidFill>
          <a:schemeClr val="accent2"/>
        </a:solidFill>
      </dgm:spPr>
      <dgm:t>
        <a:bodyPr/>
        <a:lstStyle/>
        <a:p>
          <a:pPr rtl="1"/>
          <a:r>
            <a:rPr lang="ar-SA" sz="3500" dirty="0" smtClean="0"/>
            <a:t>فردية</a:t>
          </a:r>
          <a:endParaRPr lang="ar-SA" sz="3500" dirty="0"/>
        </a:p>
      </dgm:t>
    </dgm:pt>
    <dgm:pt modelId="{592F2B23-CCC1-462A-B622-C23E12B968EE}" type="parTrans" cxnId="{824C3485-69AB-401B-93F5-766DBEE5A8CE}">
      <dgm:prSet/>
      <dgm:spPr/>
      <dgm:t>
        <a:bodyPr/>
        <a:lstStyle/>
        <a:p>
          <a:pPr rtl="1"/>
          <a:endParaRPr lang="ar-SA"/>
        </a:p>
      </dgm:t>
    </dgm:pt>
    <dgm:pt modelId="{7B94D981-B157-4521-9DD0-853E7F4A7807}" type="sibTrans" cxnId="{824C3485-69AB-401B-93F5-766DBEE5A8CE}">
      <dgm:prSet/>
      <dgm:spPr/>
      <dgm:t>
        <a:bodyPr/>
        <a:lstStyle/>
        <a:p>
          <a:pPr rtl="1"/>
          <a:endParaRPr lang="ar-SA"/>
        </a:p>
      </dgm:t>
    </dgm:pt>
    <dgm:pt modelId="{6E6130D4-1F5F-46BB-881C-D030ECB8C5A5}">
      <dgm:prSet phldrT="[Text]" custT="1"/>
      <dgm:spPr>
        <a:solidFill>
          <a:srgbClr val="7030A0"/>
        </a:solidFill>
      </dgm:spPr>
      <dgm:t>
        <a:bodyPr/>
        <a:lstStyle/>
        <a:p>
          <a:pPr rtl="1"/>
          <a:r>
            <a:rPr lang="ar-SA" sz="3200" dirty="0" smtClean="0"/>
            <a:t>جماعية</a:t>
          </a:r>
          <a:endParaRPr lang="ar-SA" sz="3200" dirty="0"/>
        </a:p>
      </dgm:t>
    </dgm:pt>
    <dgm:pt modelId="{F00F161B-386C-4195-A236-11E1FF3AC7A1}" type="parTrans" cxnId="{53F4C89C-FCB7-4AB1-94DE-388B84535D0B}">
      <dgm:prSet/>
      <dgm:spPr/>
      <dgm:t>
        <a:bodyPr/>
        <a:lstStyle/>
        <a:p>
          <a:pPr rtl="1"/>
          <a:endParaRPr lang="ar-SA"/>
        </a:p>
      </dgm:t>
    </dgm:pt>
    <dgm:pt modelId="{AC3BB73F-6141-4A0E-93B5-B321C2AD1D28}" type="sibTrans" cxnId="{53F4C89C-FCB7-4AB1-94DE-388B84535D0B}">
      <dgm:prSet/>
      <dgm:spPr/>
      <dgm:t>
        <a:bodyPr/>
        <a:lstStyle/>
        <a:p>
          <a:pPr rtl="1"/>
          <a:endParaRPr lang="ar-SA"/>
        </a:p>
      </dgm:t>
    </dgm:pt>
    <dgm:pt modelId="{42525F1F-040B-42BA-AFB3-D8C9CD539318}">
      <dgm:prSet phldrT="[Text]" custT="1"/>
      <dgm:spPr>
        <a:solidFill>
          <a:schemeClr val="accent2">
            <a:lumMod val="75000"/>
          </a:schemeClr>
        </a:solidFill>
      </dgm:spPr>
      <dgm:t>
        <a:bodyPr/>
        <a:lstStyle/>
        <a:p>
          <a:pPr rtl="1"/>
          <a:r>
            <a:rPr lang="ar-SA" sz="3500" dirty="0" smtClean="0"/>
            <a:t>بسيطة</a:t>
          </a:r>
          <a:endParaRPr lang="ar-SA" sz="3500" dirty="0"/>
        </a:p>
      </dgm:t>
    </dgm:pt>
    <dgm:pt modelId="{E8C56AC5-B25E-450C-B35A-30A538BA4D38}" type="parTrans" cxnId="{BB6FBDBC-3A1D-4B32-A070-1FBE38EC205B}">
      <dgm:prSet/>
      <dgm:spPr/>
      <dgm:t>
        <a:bodyPr/>
        <a:lstStyle/>
        <a:p>
          <a:pPr rtl="1"/>
          <a:endParaRPr lang="ar-SA"/>
        </a:p>
      </dgm:t>
    </dgm:pt>
    <dgm:pt modelId="{CCD94223-6BEA-4858-A568-EE7556949FEB}" type="sibTrans" cxnId="{BB6FBDBC-3A1D-4B32-A070-1FBE38EC205B}">
      <dgm:prSet/>
      <dgm:spPr/>
      <dgm:t>
        <a:bodyPr/>
        <a:lstStyle/>
        <a:p>
          <a:pPr rtl="1"/>
          <a:endParaRPr lang="ar-SA"/>
        </a:p>
      </dgm:t>
    </dgm:pt>
    <dgm:pt modelId="{0BD3F11A-BB5B-4EBD-89AD-7D486AD78D48}">
      <dgm:prSet phldrT="[Text]" custT="1"/>
      <dgm:spPr>
        <a:solidFill>
          <a:schemeClr val="bg2">
            <a:lumMod val="10000"/>
          </a:schemeClr>
        </a:solidFill>
      </dgm:spPr>
      <dgm:t>
        <a:bodyPr/>
        <a:lstStyle/>
        <a:p>
          <a:pPr rtl="1"/>
          <a:r>
            <a:rPr lang="ar-SA" sz="3200" dirty="0" smtClean="0"/>
            <a:t>تذكارية</a:t>
          </a:r>
          <a:endParaRPr lang="ar-SA" sz="3500" dirty="0"/>
        </a:p>
      </dgm:t>
    </dgm:pt>
    <dgm:pt modelId="{6B163504-E143-4015-983A-62B4C1678D79}" type="parTrans" cxnId="{3865BBCA-2356-4538-A120-46456E4B8B76}">
      <dgm:prSet/>
      <dgm:spPr/>
      <dgm:t>
        <a:bodyPr/>
        <a:lstStyle/>
        <a:p>
          <a:pPr rtl="1"/>
          <a:endParaRPr lang="ar-SA"/>
        </a:p>
      </dgm:t>
    </dgm:pt>
    <dgm:pt modelId="{C86EFDC2-41F1-4604-937D-9C57988EAC0E}" type="sibTrans" cxnId="{3865BBCA-2356-4538-A120-46456E4B8B76}">
      <dgm:prSet/>
      <dgm:spPr/>
      <dgm:t>
        <a:bodyPr/>
        <a:lstStyle/>
        <a:p>
          <a:pPr rtl="1"/>
          <a:endParaRPr lang="ar-SA"/>
        </a:p>
      </dgm:t>
    </dgm:pt>
    <dgm:pt modelId="{E2C4CCC3-BD50-401C-9B3D-6326624ED2AD}">
      <dgm:prSet phldrT="[Text]" custT="1"/>
      <dgm:spPr>
        <a:solidFill>
          <a:schemeClr val="accent1">
            <a:lumMod val="50000"/>
          </a:schemeClr>
        </a:solidFill>
      </dgm:spPr>
      <dgm:t>
        <a:bodyPr/>
        <a:lstStyle/>
        <a:p>
          <a:pPr rtl="1"/>
          <a:r>
            <a:rPr lang="ar-SA" sz="3500" dirty="0" smtClean="0"/>
            <a:t>إعلانية</a:t>
          </a:r>
          <a:endParaRPr lang="ar-SA" sz="3500" dirty="0"/>
        </a:p>
      </dgm:t>
    </dgm:pt>
    <dgm:pt modelId="{2E0AB7F8-D3CD-4F37-ABD8-EC1F9076D700}" type="parTrans" cxnId="{987BA8EB-53EF-4690-8540-6B33BF1CDD14}">
      <dgm:prSet/>
      <dgm:spPr/>
      <dgm:t>
        <a:bodyPr/>
        <a:lstStyle/>
        <a:p>
          <a:pPr rtl="1"/>
          <a:endParaRPr lang="ar-SA"/>
        </a:p>
      </dgm:t>
    </dgm:pt>
    <dgm:pt modelId="{E7B95D10-FC19-4320-9BCA-F96E853D60A3}" type="sibTrans" cxnId="{987BA8EB-53EF-4690-8540-6B33BF1CDD14}">
      <dgm:prSet/>
      <dgm:spPr/>
      <dgm:t>
        <a:bodyPr/>
        <a:lstStyle/>
        <a:p>
          <a:pPr rtl="1"/>
          <a:endParaRPr lang="ar-SA"/>
        </a:p>
      </dgm:t>
    </dgm:pt>
    <dgm:pt modelId="{4A4F22D2-16E0-4752-91B8-AE12145DA057}">
      <dgm:prSet phldrT="[Text]" custT="1"/>
      <dgm:spPr>
        <a:solidFill>
          <a:srgbClr val="C00000"/>
        </a:solidFill>
      </dgm:spPr>
      <dgm:t>
        <a:bodyPr/>
        <a:lstStyle/>
        <a:p>
          <a:pPr rtl="1"/>
          <a:r>
            <a:rPr lang="ar-SA" sz="2400" dirty="0" smtClean="0"/>
            <a:t>الرشوة الصريحة</a:t>
          </a:r>
          <a:endParaRPr lang="ar-SA" sz="2400" dirty="0"/>
        </a:p>
      </dgm:t>
    </dgm:pt>
    <dgm:pt modelId="{E0EADD53-3D38-423D-85FE-A13F4778993D}" type="parTrans" cxnId="{7914A4A7-2FAF-4CC6-BC4F-C1F088C0B679}">
      <dgm:prSet/>
      <dgm:spPr/>
      <dgm:t>
        <a:bodyPr/>
        <a:lstStyle/>
        <a:p>
          <a:pPr rtl="1"/>
          <a:endParaRPr lang="ar-SA"/>
        </a:p>
      </dgm:t>
    </dgm:pt>
    <dgm:pt modelId="{26CB3606-CCF9-4C5D-AFF5-15C12C83B972}" type="sibTrans" cxnId="{7914A4A7-2FAF-4CC6-BC4F-C1F088C0B679}">
      <dgm:prSet/>
      <dgm:spPr/>
      <dgm:t>
        <a:bodyPr/>
        <a:lstStyle/>
        <a:p>
          <a:pPr rtl="1"/>
          <a:endParaRPr lang="ar-SA"/>
        </a:p>
      </dgm:t>
    </dgm:pt>
    <dgm:pt modelId="{EB5B58A1-8EC1-42DC-A000-F6A76C565472}" type="pres">
      <dgm:prSet presAssocID="{C11A0C47-F5B2-45F8-A11B-4969B2173566}" presName="Name0" presStyleCnt="0">
        <dgm:presLayoutVars>
          <dgm:chMax val="1"/>
          <dgm:dir/>
          <dgm:animLvl val="ctr"/>
          <dgm:resizeHandles val="exact"/>
        </dgm:presLayoutVars>
      </dgm:prSet>
      <dgm:spPr/>
      <dgm:t>
        <a:bodyPr/>
        <a:lstStyle/>
        <a:p>
          <a:pPr rtl="1"/>
          <a:endParaRPr lang="ar-SA"/>
        </a:p>
      </dgm:t>
    </dgm:pt>
    <dgm:pt modelId="{5C49E4B3-1EF2-47F1-A456-0ABEB1773207}" type="pres">
      <dgm:prSet presAssocID="{57E43224-C388-4538-869B-17B3FA9DC1D2}" presName="centerShape" presStyleLbl="node0" presStyleIdx="0" presStyleCnt="1"/>
      <dgm:spPr/>
      <dgm:t>
        <a:bodyPr/>
        <a:lstStyle/>
        <a:p>
          <a:pPr rtl="1"/>
          <a:endParaRPr lang="ar-SA"/>
        </a:p>
      </dgm:t>
    </dgm:pt>
    <dgm:pt modelId="{C0E91513-6EEA-41C3-8BC8-DFB799D2B63E}" type="pres">
      <dgm:prSet presAssocID="{130037B4-A3A8-4CA9-9632-C5EDAFBC9157}" presName="parTrans" presStyleLbl="sibTrans2D1" presStyleIdx="0" presStyleCnt="8"/>
      <dgm:spPr/>
      <dgm:t>
        <a:bodyPr/>
        <a:lstStyle/>
        <a:p>
          <a:pPr rtl="1"/>
          <a:endParaRPr lang="ar-SA"/>
        </a:p>
      </dgm:t>
    </dgm:pt>
    <dgm:pt modelId="{E4E7FA46-8D03-402C-A67F-BBA8569A1181}" type="pres">
      <dgm:prSet presAssocID="{130037B4-A3A8-4CA9-9632-C5EDAFBC9157}" presName="connectorText" presStyleLbl="sibTrans2D1" presStyleIdx="0" presStyleCnt="8"/>
      <dgm:spPr/>
      <dgm:t>
        <a:bodyPr/>
        <a:lstStyle/>
        <a:p>
          <a:pPr rtl="1"/>
          <a:endParaRPr lang="ar-SA"/>
        </a:p>
      </dgm:t>
    </dgm:pt>
    <dgm:pt modelId="{81F8D4BA-B79A-4CF7-8B5F-C7032E78139B}" type="pres">
      <dgm:prSet presAssocID="{A41F236F-9A23-4627-AAB8-8D0B8EA922CD}" presName="node" presStyleLbl="node1" presStyleIdx="0" presStyleCnt="8" custRadScaleRad="94596">
        <dgm:presLayoutVars>
          <dgm:bulletEnabled val="1"/>
        </dgm:presLayoutVars>
      </dgm:prSet>
      <dgm:spPr/>
      <dgm:t>
        <a:bodyPr/>
        <a:lstStyle/>
        <a:p>
          <a:pPr rtl="1"/>
          <a:endParaRPr lang="ar-SA"/>
        </a:p>
      </dgm:t>
    </dgm:pt>
    <dgm:pt modelId="{D1D8C0A6-0C15-402C-9BB5-82166FB41A6F}" type="pres">
      <dgm:prSet presAssocID="{D9C74ECA-6D7B-4270-BDEE-F72A92623FE1}" presName="parTrans" presStyleLbl="sibTrans2D1" presStyleIdx="1" presStyleCnt="8"/>
      <dgm:spPr/>
      <dgm:t>
        <a:bodyPr/>
        <a:lstStyle/>
        <a:p>
          <a:pPr rtl="1"/>
          <a:endParaRPr lang="ar-SA"/>
        </a:p>
      </dgm:t>
    </dgm:pt>
    <dgm:pt modelId="{C7E4380E-1136-45F7-B8BD-9F8EF7E35D68}" type="pres">
      <dgm:prSet presAssocID="{D9C74ECA-6D7B-4270-BDEE-F72A92623FE1}" presName="connectorText" presStyleLbl="sibTrans2D1" presStyleIdx="1" presStyleCnt="8"/>
      <dgm:spPr/>
      <dgm:t>
        <a:bodyPr/>
        <a:lstStyle/>
        <a:p>
          <a:pPr rtl="1"/>
          <a:endParaRPr lang="ar-SA"/>
        </a:p>
      </dgm:t>
    </dgm:pt>
    <dgm:pt modelId="{2E60EDA6-0629-439F-96D7-2237C6FC5D63}" type="pres">
      <dgm:prSet presAssocID="{67FEF0BC-2245-45D7-B93B-29D5E29A6081}" presName="node" presStyleLbl="node1" presStyleIdx="1" presStyleCnt="8">
        <dgm:presLayoutVars>
          <dgm:bulletEnabled val="1"/>
        </dgm:presLayoutVars>
      </dgm:prSet>
      <dgm:spPr/>
      <dgm:t>
        <a:bodyPr/>
        <a:lstStyle/>
        <a:p>
          <a:pPr rtl="1"/>
          <a:endParaRPr lang="ar-SA"/>
        </a:p>
      </dgm:t>
    </dgm:pt>
    <dgm:pt modelId="{772BE97A-9CFC-4AA0-81D6-A9419BA921A1}" type="pres">
      <dgm:prSet presAssocID="{592F2B23-CCC1-462A-B622-C23E12B968EE}" presName="parTrans" presStyleLbl="sibTrans2D1" presStyleIdx="2" presStyleCnt="8"/>
      <dgm:spPr/>
      <dgm:t>
        <a:bodyPr/>
        <a:lstStyle/>
        <a:p>
          <a:pPr rtl="1"/>
          <a:endParaRPr lang="ar-SA"/>
        </a:p>
      </dgm:t>
    </dgm:pt>
    <dgm:pt modelId="{7F14B5B0-7C66-48AB-B402-0ACD9A87205D}" type="pres">
      <dgm:prSet presAssocID="{592F2B23-CCC1-462A-B622-C23E12B968EE}" presName="connectorText" presStyleLbl="sibTrans2D1" presStyleIdx="2" presStyleCnt="8"/>
      <dgm:spPr/>
      <dgm:t>
        <a:bodyPr/>
        <a:lstStyle/>
        <a:p>
          <a:pPr rtl="1"/>
          <a:endParaRPr lang="ar-SA"/>
        </a:p>
      </dgm:t>
    </dgm:pt>
    <dgm:pt modelId="{02A3A105-C35B-49B9-9293-A21CDDA5CA75}" type="pres">
      <dgm:prSet presAssocID="{AEEBFF78-B08D-45F4-BAA8-1E56898BADB0}" presName="node" presStyleLbl="node1" presStyleIdx="2" presStyleCnt="8">
        <dgm:presLayoutVars>
          <dgm:bulletEnabled val="1"/>
        </dgm:presLayoutVars>
      </dgm:prSet>
      <dgm:spPr/>
      <dgm:t>
        <a:bodyPr/>
        <a:lstStyle/>
        <a:p>
          <a:pPr rtl="1"/>
          <a:endParaRPr lang="ar-SA"/>
        </a:p>
      </dgm:t>
    </dgm:pt>
    <dgm:pt modelId="{1EB12002-7E52-4E33-B4FB-A4E98B32CD16}" type="pres">
      <dgm:prSet presAssocID="{F00F161B-386C-4195-A236-11E1FF3AC7A1}" presName="parTrans" presStyleLbl="sibTrans2D1" presStyleIdx="3" presStyleCnt="8"/>
      <dgm:spPr/>
      <dgm:t>
        <a:bodyPr/>
        <a:lstStyle/>
        <a:p>
          <a:pPr rtl="1"/>
          <a:endParaRPr lang="ar-SA"/>
        </a:p>
      </dgm:t>
    </dgm:pt>
    <dgm:pt modelId="{2F102639-0E06-4BCB-B3FE-A51911659532}" type="pres">
      <dgm:prSet presAssocID="{F00F161B-386C-4195-A236-11E1FF3AC7A1}" presName="connectorText" presStyleLbl="sibTrans2D1" presStyleIdx="3" presStyleCnt="8"/>
      <dgm:spPr/>
      <dgm:t>
        <a:bodyPr/>
        <a:lstStyle/>
        <a:p>
          <a:pPr rtl="1"/>
          <a:endParaRPr lang="ar-SA"/>
        </a:p>
      </dgm:t>
    </dgm:pt>
    <dgm:pt modelId="{90B007CC-7F14-4C05-AB0C-2FB2036684FF}" type="pres">
      <dgm:prSet presAssocID="{6E6130D4-1F5F-46BB-881C-D030ECB8C5A5}" presName="node" presStyleLbl="node1" presStyleIdx="3" presStyleCnt="8" custRadScaleRad="92103" custRadScaleInc="25245">
        <dgm:presLayoutVars>
          <dgm:bulletEnabled val="1"/>
        </dgm:presLayoutVars>
      </dgm:prSet>
      <dgm:spPr/>
      <dgm:t>
        <a:bodyPr/>
        <a:lstStyle/>
        <a:p>
          <a:pPr rtl="1"/>
          <a:endParaRPr lang="ar-SA"/>
        </a:p>
      </dgm:t>
    </dgm:pt>
    <dgm:pt modelId="{2D196BAA-D41F-48C1-A314-CC0DE10BF7DF}" type="pres">
      <dgm:prSet presAssocID="{6B163504-E143-4015-983A-62B4C1678D79}" presName="parTrans" presStyleLbl="sibTrans2D1" presStyleIdx="4" presStyleCnt="8"/>
      <dgm:spPr/>
      <dgm:t>
        <a:bodyPr/>
        <a:lstStyle/>
        <a:p>
          <a:pPr rtl="1"/>
          <a:endParaRPr lang="ar-SA"/>
        </a:p>
      </dgm:t>
    </dgm:pt>
    <dgm:pt modelId="{4C810266-9D3C-4EBB-991C-9BCE4329B561}" type="pres">
      <dgm:prSet presAssocID="{6B163504-E143-4015-983A-62B4C1678D79}" presName="connectorText" presStyleLbl="sibTrans2D1" presStyleIdx="4" presStyleCnt="8"/>
      <dgm:spPr/>
      <dgm:t>
        <a:bodyPr/>
        <a:lstStyle/>
        <a:p>
          <a:pPr rtl="1"/>
          <a:endParaRPr lang="ar-SA"/>
        </a:p>
      </dgm:t>
    </dgm:pt>
    <dgm:pt modelId="{EB61C33C-A1F5-4D13-9DEF-B93AB4A0641F}" type="pres">
      <dgm:prSet presAssocID="{0BD3F11A-BB5B-4EBD-89AD-7D486AD78D48}" presName="node" presStyleLbl="node1" presStyleIdx="4" presStyleCnt="8" custRadScaleRad="90555" custRadScaleInc="43374">
        <dgm:presLayoutVars>
          <dgm:bulletEnabled val="1"/>
        </dgm:presLayoutVars>
      </dgm:prSet>
      <dgm:spPr/>
      <dgm:t>
        <a:bodyPr/>
        <a:lstStyle/>
        <a:p>
          <a:pPr rtl="1"/>
          <a:endParaRPr lang="ar-SA"/>
        </a:p>
      </dgm:t>
    </dgm:pt>
    <dgm:pt modelId="{8C4686B9-8DAB-417B-B687-E430896E8986}" type="pres">
      <dgm:prSet presAssocID="{2E0AB7F8-D3CD-4F37-ABD8-EC1F9076D700}" presName="parTrans" presStyleLbl="sibTrans2D1" presStyleIdx="5" presStyleCnt="8"/>
      <dgm:spPr/>
      <dgm:t>
        <a:bodyPr/>
        <a:lstStyle/>
        <a:p>
          <a:pPr rtl="1"/>
          <a:endParaRPr lang="ar-SA"/>
        </a:p>
      </dgm:t>
    </dgm:pt>
    <dgm:pt modelId="{08512D0E-55D9-4861-9ABB-725AAB95DEB9}" type="pres">
      <dgm:prSet presAssocID="{2E0AB7F8-D3CD-4F37-ABD8-EC1F9076D700}" presName="connectorText" presStyleLbl="sibTrans2D1" presStyleIdx="5" presStyleCnt="8"/>
      <dgm:spPr/>
      <dgm:t>
        <a:bodyPr/>
        <a:lstStyle/>
        <a:p>
          <a:pPr rtl="1"/>
          <a:endParaRPr lang="ar-SA"/>
        </a:p>
      </dgm:t>
    </dgm:pt>
    <dgm:pt modelId="{9EA6D91F-2043-4577-B1EC-2954C4B9CDD5}" type="pres">
      <dgm:prSet presAssocID="{E2C4CCC3-BD50-401C-9B3D-6326624ED2AD}" presName="node" presStyleLbl="node1" presStyleIdx="5" presStyleCnt="8" custRadScaleRad="101401" custRadScaleInc="23693">
        <dgm:presLayoutVars>
          <dgm:bulletEnabled val="1"/>
        </dgm:presLayoutVars>
      </dgm:prSet>
      <dgm:spPr/>
      <dgm:t>
        <a:bodyPr/>
        <a:lstStyle/>
        <a:p>
          <a:pPr rtl="1"/>
          <a:endParaRPr lang="ar-SA"/>
        </a:p>
      </dgm:t>
    </dgm:pt>
    <dgm:pt modelId="{6DC517FA-18A5-489A-AD69-F5C6534241D1}" type="pres">
      <dgm:prSet presAssocID="{E0EADD53-3D38-423D-85FE-A13F4778993D}" presName="parTrans" presStyleLbl="sibTrans2D1" presStyleIdx="6" presStyleCnt="8"/>
      <dgm:spPr/>
      <dgm:t>
        <a:bodyPr/>
        <a:lstStyle/>
        <a:p>
          <a:pPr rtl="1"/>
          <a:endParaRPr lang="ar-SA"/>
        </a:p>
      </dgm:t>
    </dgm:pt>
    <dgm:pt modelId="{59B79E8C-150E-40C5-8907-60D5D8C96C52}" type="pres">
      <dgm:prSet presAssocID="{E0EADD53-3D38-423D-85FE-A13F4778993D}" presName="connectorText" presStyleLbl="sibTrans2D1" presStyleIdx="6" presStyleCnt="8"/>
      <dgm:spPr/>
      <dgm:t>
        <a:bodyPr/>
        <a:lstStyle/>
        <a:p>
          <a:pPr rtl="1"/>
          <a:endParaRPr lang="ar-SA"/>
        </a:p>
      </dgm:t>
    </dgm:pt>
    <dgm:pt modelId="{7CF47BC2-EF2E-41B3-A248-3E215BDC7BDF}" type="pres">
      <dgm:prSet presAssocID="{4A4F22D2-16E0-4752-91B8-AE12145DA057}" presName="node" presStyleLbl="node1" presStyleIdx="6" presStyleCnt="8" custRadScaleRad="100175" custRadScaleInc="15072">
        <dgm:presLayoutVars>
          <dgm:bulletEnabled val="1"/>
        </dgm:presLayoutVars>
      </dgm:prSet>
      <dgm:spPr/>
      <dgm:t>
        <a:bodyPr/>
        <a:lstStyle/>
        <a:p>
          <a:pPr rtl="1"/>
          <a:endParaRPr lang="ar-SA"/>
        </a:p>
      </dgm:t>
    </dgm:pt>
    <dgm:pt modelId="{392FBE39-7EA5-411B-A9C1-C30F597710ED}" type="pres">
      <dgm:prSet presAssocID="{E8C56AC5-B25E-450C-B35A-30A538BA4D38}" presName="parTrans" presStyleLbl="sibTrans2D1" presStyleIdx="7" presStyleCnt="8"/>
      <dgm:spPr/>
      <dgm:t>
        <a:bodyPr/>
        <a:lstStyle/>
        <a:p>
          <a:pPr rtl="1"/>
          <a:endParaRPr lang="ar-SA"/>
        </a:p>
      </dgm:t>
    </dgm:pt>
    <dgm:pt modelId="{A76711F0-3FF6-40EA-8601-D854A2A0BD18}" type="pres">
      <dgm:prSet presAssocID="{E8C56AC5-B25E-450C-B35A-30A538BA4D38}" presName="connectorText" presStyleLbl="sibTrans2D1" presStyleIdx="7" presStyleCnt="8"/>
      <dgm:spPr/>
      <dgm:t>
        <a:bodyPr/>
        <a:lstStyle/>
        <a:p>
          <a:pPr rtl="1"/>
          <a:endParaRPr lang="ar-SA"/>
        </a:p>
      </dgm:t>
    </dgm:pt>
    <dgm:pt modelId="{4790459B-F024-4BFF-B722-45563A028B93}" type="pres">
      <dgm:prSet presAssocID="{42525F1F-040B-42BA-AFB3-D8C9CD539318}" presName="node" presStyleLbl="node1" presStyleIdx="7" presStyleCnt="8" custRadScaleRad="105356" custRadScaleInc="15714">
        <dgm:presLayoutVars>
          <dgm:bulletEnabled val="1"/>
        </dgm:presLayoutVars>
      </dgm:prSet>
      <dgm:spPr/>
      <dgm:t>
        <a:bodyPr/>
        <a:lstStyle/>
        <a:p>
          <a:pPr rtl="1"/>
          <a:endParaRPr lang="ar-SA"/>
        </a:p>
      </dgm:t>
    </dgm:pt>
  </dgm:ptLst>
  <dgm:cxnLst>
    <dgm:cxn modelId="{D3BCE8E2-5D12-46FA-BD4D-CFCFCDA99E93}" type="presOf" srcId="{592F2B23-CCC1-462A-B622-C23E12B968EE}" destId="{772BE97A-9CFC-4AA0-81D6-A9419BA921A1}" srcOrd="0" destOrd="0" presId="urn:microsoft.com/office/officeart/2005/8/layout/radial5"/>
    <dgm:cxn modelId="{B34C4D43-BED5-496A-AF48-06350D775A2A}" type="presOf" srcId="{6B163504-E143-4015-983A-62B4C1678D79}" destId="{2D196BAA-D41F-48C1-A314-CC0DE10BF7DF}" srcOrd="0" destOrd="0" presId="urn:microsoft.com/office/officeart/2005/8/layout/radial5"/>
    <dgm:cxn modelId="{62574DBF-2643-41ED-92DE-16027A0D3FEF}" type="presOf" srcId="{D9C74ECA-6D7B-4270-BDEE-F72A92623FE1}" destId="{C7E4380E-1136-45F7-B8BD-9F8EF7E35D68}" srcOrd="1" destOrd="0" presId="urn:microsoft.com/office/officeart/2005/8/layout/radial5"/>
    <dgm:cxn modelId="{CBD519DE-5FC9-43C5-8C78-8985BF9DFBB2}" type="presOf" srcId="{AEEBFF78-B08D-45F4-BAA8-1E56898BADB0}" destId="{02A3A105-C35B-49B9-9293-A21CDDA5CA75}" srcOrd="0" destOrd="0" presId="urn:microsoft.com/office/officeart/2005/8/layout/radial5"/>
    <dgm:cxn modelId="{3865BBCA-2356-4538-A120-46456E4B8B76}" srcId="{57E43224-C388-4538-869B-17B3FA9DC1D2}" destId="{0BD3F11A-BB5B-4EBD-89AD-7D486AD78D48}" srcOrd="4" destOrd="0" parTransId="{6B163504-E143-4015-983A-62B4C1678D79}" sibTransId="{C86EFDC2-41F1-4604-937D-9C57988EAC0E}"/>
    <dgm:cxn modelId="{996A127E-CFE0-45E4-A217-7CDC26C60F00}" type="presOf" srcId="{E8C56AC5-B25E-450C-B35A-30A538BA4D38}" destId="{A76711F0-3FF6-40EA-8601-D854A2A0BD18}" srcOrd="1" destOrd="0" presId="urn:microsoft.com/office/officeart/2005/8/layout/radial5"/>
    <dgm:cxn modelId="{561BCBC7-E777-4E25-BE76-C34FE597003A}" srcId="{57E43224-C388-4538-869B-17B3FA9DC1D2}" destId="{67FEF0BC-2245-45D7-B93B-29D5E29A6081}" srcOrd="1" destOrd="0" parTransId="{D9C74ECA-6D7B-4270-BDEE-F72A92623FE1}" sibTransId="{E36A9E61-4C92-47AB-B80C-93DC3AA236B0}"/>
    <dgm:cxn modelId="{2C0C671A-E3F6-4A9E-A2C8-E6E4A966AE6D}" type="presOf" srcId="{130037B4-A3A8-4CA9-9632-C5EDAFBC9157}" destId="{E4E7FA46-8D03-402C-A67F-BBA8569A1181}" srcOrd="1" destOrd="0" presId="urn:microsoft.com/office/officeart/2005/8/layout/radial5"/>
    <dgm:cxn modelId="{C9F2FD6F-2348-4B5B-A533-61AB02EDC0D3}" type="presOf" srcId="{42525F1F-040B-42BA-AFB3-D8C9CD539318}" destId="{4790459B-F024-4BFF-B722-45563A028B93}" srcOrd="0" destOrd="0" presId="urn:microsoft.com/office/officeart/2005/8/layout/radial5"/>
    <dgm:cxn modelId="{380EB704-ADCA-4179-9DC3-344E0AA681E8}" srcId="{C11A0C47-F5B2-45F8-A11B-4969B2173566}" destId="{57E43224-C388-4538-869B-17B3FA9DC1D2}" srcOrd="0" destOrd="0" parTransId="{0231EE4F-F57C-4FBD-946D-4379DF43B3CB}" sibTransId="{1DBF046A-8299-416B-9697-8C3F368852FD}"/>
    <dgm:cxn modelId="{C56499AC-7A37-4F0B-AF1F-CAAEFED31736}" type="presOf" srcId="{592F2B23-CCC1-462A-B622-C23E12B968EE}" destId="{7F14B5B0-7C66-48AB-B402-0ACD9A87205D}" srcOrd="1" destOrd="0" presId="urn:microsoft.com/office/officeart/2005/8/layout/radial5"/>
    <dgm:cxn modelId="{7914A4A7-2FAF-4CC6-BC4F-C1F088C0B679}" srcId="{57E43224-C388-4538-869B-17B3FA9DC1D2}" destId="{4A4F22D2-16E0-4752-91B8-AE12145DA057}" srcOrd="6" destOrd="0" parTransId="{E0EADD53-3D38-423D-85FE-A13F4778993D}" sibTransId="{26CB3606-CCF9-4C5D-AFF5-15C12C83B972}"/>
    <dgm:cxn modelId="{F9FF3050-0619-44A3-92D5-39111B882136}" type="presOf" srcId="{0BD3F11A-BB5B-4EBD-89AD-7D486AD78D48}" destId="{EB61C33C-A1F5-4D13-9DEF-B93AB4A0641F}" srcOrd="0" destOrd="0" presId="urn:microsoft.com/office/officeart/2005/8/layout/radial5"/>
    <dgm:cxn modelId="{DF4615FB-4C55-46C7-89EF-EFEF46778A61}" type="presOf" srcId="{E0EADD53-3D38-423D-85FE-A13F4778993D}" destId="{59B79E8C-150E-40C5-8907-60D5D8C96C52}" srcOrd="1" destOrd="0" presId="urn:microsoft.com/office/officeart/2005/8/layout/radial5"/>
    <dgm:cxn modelId="{6C6D7D3F-8B1B-474A-8A47-43092445DC5D}" type="presOf" srcId="{67FEF0BC-2245-45D7-B93B-29D5E29A6081}" destId="{2E60EDA6-0629-439F-96D7-2237C6FC5D63}" srcOrd="0" destOrd="0" presId="urn:microsoft.com/office/officeart/2005/8/layout/radial5"/>
    <dgm:cxn modelId="{987BA8EB-53EF-4690-8540-6B33BF1CDD14}" srcId="{57E43224-C388-4538-869B-17B3FA9DC1D2}" destId="{E2C4CCC3-BD50-401C-9B3D-6326624ED2AD}" srcOrd="5" destOrd="0" parTransId="{2E0AB7F8-D3CD-4F37-ABD8-EC1F9076D700}" sibTransId="{E7B95D10-FC19-4320-9BCA-F96E853D60A3}"/>
    <dgm:cxn modelId="{53F4C89C-FCB7-4AB1-94DE-388B84535D0B}" srcId="{57E43224-C388-4538-869B-17B3FA9DC1D2}" destId="{6E6130D4-1F5F-46BB-881C-D030ECB8C5A5}" srcOrd="3" destOrd="0" parTransId="{F00F161B-386C-4195-A236-11E1FF3AC7A1}" sibTransId="{AC3BB73F-6141-4A0E-93B5-B321C2AD1D28}"/>
    <dgm:cxn modelId="{81B17B52-8B1A-47EE-890B-DA27FD31438A}" type="presOf" srcId="{2E0AB7F8-D3CD-4F37-ABD8-EC1F9076D700}" destId="{08512D0E-55D9-4861-9ABB-725AAB95DEB9}" srcOrd="1" destOrd="0" presId="urn:microsoft.com/office/officeart/2005/8/layout/radial5"/>
    <dgm:cxn modelId="{F0356505-DBCC-4A47-A0F6-6327C2D09816}" type="presOf" srcId="{E8C56AC5-B25E-450C-B35A-30A538BA4D38}" destId="{392FBE39-7EA5-411B-A9C1-C30F597710ED}" srcOrd="0" destOrd="0" presId="urn:microsoft.com/office/officeart/2005/8/layout/radial5"/>
    <dgm:cxn modelId="{F42C9434-E888-46A5-8E5B-D2A8146C93A2}" type="presOf" srcId="{A41F236F-9A23-4627-AAB8-8D0B8EA922CD}" destId="{81F8D4BA-B79A-4CF7-8B5F-C7032E78139B}" srcOrd="0" destOrd="0" presId="urn:microsoft.com/office/officeart/2005/8/layout/radial5"/>
    <dgm:cxn modelId="{BB6FBDBC-3A1D-4B32-A070-1FBE38EC205B}" srcId="{57E43224-C388-4538-869B-17B3FA9DC1D2}" destId="{42525F1F-040B-42BA-AFB3-D8C9CD539318}" srcOrd="7" destOrd="0" parTransId="{E8C56AC5-B25E-450C-B35A-30A538BA4D38}" sibTransId="{CCD94223-6BEA-4858-A568-EE7556949FEB}"/>
    <dgm:cxn modelId="{5C2A4117-0BFB-4DFB-A268-46CC54EB5B56}" type="presOf" srcId="{F00F161B-386C-4195-A236-11E1FF3AC7A1}" destId="{1EB12002-7E52-4E33-B4FB-A4E98B32CD16}" srcOrd="0" destOrd="0" presId="urn:microsoft.com/office/officeart/2005/8/layout/radial5"/>
    <dgm:cxn modelId="{E808A1A0-AD76-4163-BF94-513BFFD64F62}" srcId="{57E43224-C388-4538-869B-17B3FA9DC1D2}" destId="{A41F236F-9A23-4627-AAB8-8D0B8EA922CD}" srcOrd="0" destOrd="0" parTransId="{130037B4-A3A8-4CA9-9632-C5EDAFBC9157}" sibTransId="{3A3491B8-37BA-49B0-AA95-6C0C0A8F94C1}"/>
    <dgm:cxn modelId="{2BAAABC4-B030-4C84-B21A-2FEE7E28C06B}" type="presOf" srcId="{D9C74ECA-6D7B-4270-BDEE-F72A92623FE1}" destId="{D1D8C0A6-0C15-402C-9BB5-82166FB41A6F}" srcOrd="0" destOrd="0" presId="urn:microsoft.com/office/officeart/2005/8/layout/radial5"/>
    <dgm:cxn modelId="{5FB09E87-AB69-4FE0-B2F3-0E3268B83963}" type="presOf" srcId="{E2C4CCC3-BD50-401C-9B3D-6326624ED2AD}" destId="{9EA6D91F-2043-4577-B1EC-2954C4B9CDD5}" srcOrd="0" destOrd="0" presId="urn:microsoft.com/office/officeart/2005/8/layout/radial5"/>
    <dgm:cxn modelId="{BFD79FED-2DB0-4454-A9BC-6793192D8B9D}" type="presOf" srcId="{E0EADD53-3D38-423D-85FE-A13F4778993D}" destId="{6DC517FA-18A5-489A-AD69-F5C6534241D1}" srcOrd="0" destOrd="0" presId="urn:microsoft.com/office/officeart/2005/8/layout/radial5"/>
    <dgm:cxn modelId="{A4DDD6CA-7EFD-425A-A3BE-462F2CD09421}" type="presOf" srcId="{4A4F22D2-16E0-4752-91B8-AE12145DA057}" destId="{7CF47BC2-EF2E-41B3-A248-3E215BDC7BDF}" srcOrd="0" destOrd="0" presId="urn:microsoft.com/office/officeart/2005/8/layout/radial5"/>
    <dgm:cxn modelId="{824C3485-69AB-401B-93F5-766DBEE5A8CE}" srcId="{57E43224-C388-4538-869B-17B3FA9DC1D2}" destId="{AEEBFF78-B08D-45F4-BAA8-1E56898BADB0}" srcOrd="2" destOrd="0" parTransId="{592F2B23-CCC1-462A-B622-C23E12B968EE}" sibTransId="{7B94D981-B157-4521-9DD0-853E7F4A7807}"/>
    <dgm:cxn modelId="{74C0AE6F-1450-42B7-8E1F-146F70983FB5}" type="presOf" srcId="{2E0AB7F8-D3CD-4F37-ABD8-EC1F9076D700}" destId="{8C4686B9-8DAB-417B-B687-E430896E8986}" srcOrd="0" destOrd="0" presId="urn:microsoft.com/office/officeart/2005/8/layout/radial5"/>
    <dgm:cxn modelId="{E2535F0C-F1C6-48C2-AA7F-7CCD1B81AB92}" type="presOf" srcId="{C11A0C47-F5B2-45F8-A11B-4969B2173566}" destId="{EB5B58A1-8EC1-42DC-A000-F6A76C565472}" srcOrd="0" destOrd="0" presId="urn:microsoft.com/office/officeart/2005/8/layout/radial5"/>
    <dgm:cxn modelId="{A662BAF7-FC72-49CC-94EF-74AFA2776E0E}" type="presOf" srcId="{6B163504-E143-4015-983A-62B4C1678D79}" destId="{4C810266-9D3C-4EBB-991C-9BCE4329B561}" srcOrd="1" destOrd="0" presId="urn:microsoft.com/office/officeart/2005/8/layout/radial5"/>
    <dgm:cxn modelId="{490F19F7-E055-4BD7-AD9F-8EDDE16D2616}" type="presOf" srcId="{6E6130D4-1F5F-46BB-881C-D030ECB8C5A5}" destId="{90B007CC-7F14-4C05-AB0C-2FB2036684FF}" srcOrd="0" destOrd="0" presId="urn:microsoft.com/office/officeart/2005/8/layout/radial5"/>
    <dgm:cxn modelId="{FA443150-7D00-437A-B802-EB192D9FEC55}" type="presOf" srcId="{57E43224-C388-4538-869B-17B3FA9DC1D2}" destId="{5C49E4B3-1EF2-47F1-A456-0ABEB1773207}" srcOrd="0" destOrd="0" presId="urn:microsoft.com/office/officeart/2005/8/layout/radial5"/>
    <dgm:cxn modelId="{10F7E608-859E-4C29-BDFE-F6FE552ED71F}" type="presOf" srcId="{130037B4-A3A8-4CA9-9632-C5EDAFBC9157}" destId="{C0E91513-6EEA-41C3-8BC8-DFB799D2B63E}" srcOrd="0" destOrd="0" presId="urn:microsoft.com/office/officeart/2005/8/layout/radial5"/>
    <dgm:cxn modelId="{E326641A-A4BC-4659-8C51-F9A81722E3EB}" type="presOf" srcId="{F00F161B-386C-4195-A236-11E1FF3AC7A1}" destId="{2F102639-0E06-4BCB-B3FE-A51911659532}" srcOrd="1" destOrd="0" presId="urn:microsoft.com/office/officeart/2005/8/layout/radial5"/>
    <dgm:cxn modelId="{6729E128-EEE5-4967-90E3-C752D55EAD42}" type="presParOf" srcId="{EB5B58A1-8EC1-42DC-A000-F6A76C565472}" destId="{5C49E4B3-1EF2-47F1-A456-0ABEB1773207}" srcOrd="0" destOrd="0" presId="urn:microsoft.com/office/officeart/2005/8/layout/radial5"/>
    <dgm:cxn modelId="{343AE4A9-2CA7-4C39-8352-477E1D0CFF55}" type="presParOf" srcId="{EB5B58A1-8EC1-42DC-A000-F6A76C565472}" destId="{C0E91513-6EEA-41C3-8BC8-DFB799D2B63E}" srcOrd="1" destOrd="0" presId="urn:microsoft.com/office/officeart/2005/8/layout/radial5"/>
    <dgm:cxn modelId="{5498F5B4-37C7-47E1-9729-B267662BF8A8}" type="presParOf" srcId="{C0E91513-6EEA-41C3-8BC8-DFB799D2B63E}" destId="{E4E7FA46-8D03-402C-A67F-BBA8569A1181}" srcOrd="0" destOrd="0" presId="urn:microsoft.com/office/officeart/2005/8/layout/radial5"/>
    <dgm:cxn modelId="{6D1A906E-4879-48F6-BD51-4B72318B4D6A}" type="presParOf" srcId="{EB5B58A1-8EC1-42DC-A000-F6A76C565472}" destId="{81F8D4BA-B79A-4CF7-8B5F-C7032E78139B}" srcOrd="2" destOrd="0" presId="urn:microsoft.com/office/officeart/2005/8/layout/radial5"/>
    <dgm:cxn modelId="{95EC306D-F2FF-4ADC-BE1D-F15E9EFA2EAB}" type="presParOf" srcId="{EB5B58A1-8EC1-42DC-A000-F6A76C565472}" destId="{D1D8C0A6-0C15-402C-9BB5-82166FB41A6F}" srcOrd="3" destOrd="0" presId="urn:microsoft.com/office/officeart/2005/8/layout/radial5"/>
    <dgm:cxn modelId="{2ED2F8A6-7C6C-47A2-9EA1-8FEFA056E1B1}" type="presParOf" srcId="{D1D8C0A6-0C15-402C-9BB5-82166FB41A6F}" destId="{C7E4380E-1136-45F7-B8BD-9F8EF7E35D68}" srcOrd="0" destOrd="0" presId="urn:microsoft.com/office/officeart/2005/8/layout/radial5"/>
    <dgm:cxn modelId="{8C8D82C3-DE3F-4FEE-A92A-544EABF3D21B}" type="presParOf" srcId="{EB5B58A1-8EC1-42DC-A000-F6A76C565472}" destId="{2E60EDA6-0629-439F-96D7-2237C6FC5D63}" srcOrd="4" destOrd="0" presId="urn:microsoft.com/office/officeart/2005/8/layout/radial5"/>
    <dgm:cxn modelId="{7B3B510A-5111-47A0-9C19-F86DCE286A78}" type="presParOf" srcId="{EB5B58A1-8EC1-42DC-A000-F6A76C565472}" destId="{772BE97A-9CFC-4AA0-81D6-A9419BA921A1}" srcOrd="5" destOrd="0" presId="urn:microsoft.com/office/officeart/2005/8/layout/radial5"/>
    <dgm:cxn modelId="{E097EF4C-C27F-4ACA-B218-F130A8EE1F3A}" type="presParOf" srcId="{772BE97A-9CFC-4AA0-81D6-A9419BA921A1}" destId="{7F14B5B0-7C66-48AB-B402-0ACD9A87205D}" srcOrd="0" destOrd="0" presId="urn:microsoft.com/office/officeart/2005/8/layout/radial5"/>
    <dgm:cxn modelId="{BF51005F-A9B0-4901-B8D4-768D570EFB63}" type="presParOf" srcId="{EB5B58A1-8EC1-42DC-A000-F6A76C565472}" destId="{02A3A105-C35B-49B9-9293-A21CDDA5CA75}" srcOrd="6" destOrd="0" presId="urn:microsoft.com/office/officeart/2005/8/layout/radial5"/>
    <dgm:cxn modelId="{C0F0B350-8BE9-4334-9AC7-87152CFD6FB9}" type="presParOf" srcId="{EB5B58A1-8EC1-42DC-A000-F6A76C565472}" destId="{1EB12002-7E52-4E33-B4FB-A4E98B32CD16}" srcOrd="7" destOrd="0" presId="urn:microsoft.com/office/officeart/2005/8/layout/radial5"/>
    <dgm:cxn modelId="{C5C55C12-A557-440F-98A9-A91E19BAFC7C}" type="presParOf" srcId="{1EB12002-7E52-4E33-B4FB-A4E98B32CD16}" destId="{2F102639-0E06-4BCB-B3FE-A51911659532}" srcOrd="0" destOrd="0" presId="urn:microsoft.com/office/officeart/2005/8/layout/radial5"/>
    <dgm:cxn modelId="{E8AC83FF-3F58-4DEB-8DD2-C758DE46ADB4}" type="presParOf" srcId="{EB5B58A1-8EC1-42DC-A000-F6A76C565472}" destId="{90B007CC-7F14-4C05-AB0C-2FB2036684FF}" srcOrd="8" destOrd="0" presId="urn:microsoft.com/office/officeart/2005/8/layout/radial5"/>
    <dgm:cxn modelId="{5B41EEB2-5FA4-4812-942F-26937CAE4257}" type="presParOf" srcId="{EB5B58A1-8EC1-42DC-A000-F6A76C565472}" destId="{2D196BAA-D41F-48C1-A314-CC0DE10BF7DF}" srcOrd="9" destOrd="0" presId="urn:microsoft.com/office/officeart/2005/8/layout/radial5"/>
    <dgm:cxn modelId="{6166D04E-FB23-4589-91FF-87B103A0513D}" type="presParOf" srcId="{2D196BAA-D41F-48C1-A314-CC0DE10BF7DF}" destId="{4C810266-9D3C-4EBB-991C-9BCE4329B561}" srcOrd="0" destOrd="0" presId="urn:microsoft.com/office/officeart/2005/8/layout/radial5"/>
    <dgm:cxn modelId="{BCE35BD7-2C3E-416D-BA8E-5D8426756D62}" type="presParOf" srcId="{EB5B58A1-8EC1-42DC-A000-F6A76C565472}" destId="{EB61C33C-A1F5-4D13-9DEF-B93AB4A0641F}" srcOrd="10" destOrd="0" presId="urn:microsoft.com/office/officeart/2005/8/layout/radial5"/>
    <dgm:cxn modelId="{9D69C035-0DD4-4875-9FC0-316BE2AD1832}" type="presParOf" srcId="{EB5B58A1-8EC1-42DC-A000-F6A76C565472}" destId="{8C4686B9-8DAB-417B-B687-E430896E8986}" srcOrd="11" destOrd="0" presId="urn:microsoft.com/office/officeart/2005/8/layout/radial5"/>
    <dgm:cxn modelId="{2E02579B-9058-4C80-9C0B-C1ED0330DFCB}" type="presParOf" srcId="{8C4686B9-8DAB-417B-B687-E430896E8986}" destId="{08512D0E-55D9-4861-9ABB-725AAB95DEB9}" srcOrd="0" destOrd="0" presId="urn:microsoft.com/office/officeart/2005/8/layout/radial5"/>
    <dgm:cxn modelId="{FF8C3BF9-ECBE-41AC-B58A-3065AEC0F020}" type="presParOf" srcId="{EB5B58A1-8EC1-42DC-A000-F6A76C565472}" destId="{9EA6D91F-2043-4577-B1EC-2954C4B9CDD5}" srcOrd="12" destOrd="0" presId="urn:microsoft.com/office/officeart/2005/8/layout/radial5"/>
    <dgm:cxn modelId="{8B318EC2-E55A-48D2-B30B-561C55F0B3B0}" type="presParOf" srcId="{EB5B58A1-8EC1-42DC-A000-F6A76C565472}" destId="{6DC517FA-18A5-489A-AD69-F5C6534241D1}" srcOrd="13" destOrd="0" presId="urn:microsoft.com/office/officeart/2005/8/layout/radial5"/>
    <dgm:cxn modelId="{55C3D016-B7CD-4FC2-B219-4C48E030EFC1}" type="presParOf" srcId="{6DC517FA-18A5-489A-AD69-F5C6534241D1}" destId="{59B79E8C-150E-40C5-8907-60D5D8C96C52}" srcOrd="0" destOrd="0" presId="urn:microsoft.com/office/officeart/2005/8/layout/radial5"/>
    <dgm:cxn modelId="{FA5A4A15-6761-4246-9963-FA79E07ECFC2}" type="presParOf" srcId="{EB5B58A1-8EC1-42DC-A000-F6A76C565472}" destId="{7CF47BC2-EF2E-41B3-A248-3E215BDC7BDF}" srcOrd="14" destOrd="0" presId="urn:microsoft.com/office/officeart/2005/8/layout/radial5"/>
    <dgm:cxn modelId="{BF004BB5-47C7-4D62-BB1B-146B5909D52E}" type="presParOf" srcId="{EB5B58A1-8EC1-42DC-A000-F6A76C565472}" destId="{392FBE39-7EA5-411B-A9C1-C30F597710ED}" srcOrd="15" destOrd="0" presId="urn:microsoft.com/office/officeart/2005/8/layout/radial5"/>
    <dgm:cxn modelId="{D3A7E732-D40A-42E0-B148-EAE7D12A6835}" type="presParOf" srcId="{392FBE39-7EA5-411B-A9C1-C30F597710ED}" destId="{A76711F0-3FF6-40EA-8601-D854A2A0BD18}" srcOrd="0" destOrd="0" presId="urn:microsoft.com/office/officeart/2005/8/layout/radial5"/>
    <dgm:cxn modelId="{A48AEEEC-E3A2-4FA8-93EF-E69C7A336868}" type="presParOf" srcId="{EB5B58A1-8EC1-42DC-A000-F6A76C565472}" destId="{4790459B-F024-4BFF-B722-45563A028B93}" srcOrd="16" destOrd="0" presId="urn:microsoft.com/office/officeart/2005/8/layout/radial5"/>
  </dgm:cxnLst>
  <dgm:bg>
    <a:noFill/>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9E4B3-1EF2-47F1-A456-0ABEB1773207}">
      <dsp:nvSpPr>
        <dsp:cNvPr id="0" name=""/>
        <dsp:cNvSpPr/>
      </dsp:nvSpPr>
      <dsp:spPr>
        <a:xfrm>
          <a:off x="3658939" y="2599710"/>
          <a:ext cx="1826121" cy="1826121"/>
        </a:xfrm>
        <a:prstGeom prst="ellipse">
          <a:avLst/>
        </a:prstGeom>
        <a:solidFill>
          <a:schemeClr val="tx1">
            <a:lumMod val="95000"/>
            <a:lumOff val="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1">
            <a:lnSpc>
              <a:spcPct val="90000"/>
            </a:lnSpc>
            <a:spcBef>
              <a:spcPct val="0"/>
            </a:spcBef>
            <a:spcAft>
              <a:spcPct val="35000"/>
            </a:spcAft>
          </a:pPr>
          <a:r>
            <a:rPr lang="ar-SA" sz="3300" kern="1200" dirty="0" smtClean="0"/>
            <a:t>التسويق والإعلان</a:t>
          </a:r>
          <a:endParaRPr lang="ar-SA" sz="3300" kern="1200" dirty="0"/>
        </a:p>
      </dsp:txBody>
      <dsp:txXfrm>
        <a:off x="3926368" y="2867139"/>
        <a:ext cx="1291263" cy="1291263"/>
      </dsp:txXfrm>
    </dsp:sp>
    <dsp:sp modelId="{C0E91513-6EEA-41C3-8BC8-DFB799D2B63E}">
      <dsp:nvSpPr>
        <dsp:cNvPr id="0" name=""/>
        <dsp:cNvSpPr/>
      </dsp:nvSpPr>
      <dsp:spPr>
        <a:xfrm rot="16200000">
          <a:off x="4271320" y="1738969"/>
          <a:ext cx="601359" cy="62088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ar-SA" sz="2700" kern="1200"/>
        </a:p>
      </dsp:txBody>
      <dsp:txXfrm>
        <a:off x="4361524" y="1953349"/>
        <a:ext cx="420951" cy="372529"/>
      </dsp:txXfrm>
    </dsp:sp>
    <dsp:sp modelId="{81F8D4BA-B79A-4CF7-8B5F-C7032E78139B}">
      <dsp:nvSpPr>
        <dsp:cNvPr id="0" name=""/>
        <dsp:cNvSpPr/>
      </dsp:nvSpPr>
      <dsp:spPr>
        <a:xfrm>
          <a:off x="3841551" y="4173"/>
          <a:ext cx="1460896" cy="1460896"/>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t>التأثير على أصحاب القرار</a:t>
          </a:r>
          <a:endParaRPr lang="ar-SA" sz="1800" kern="1200" dirty="0"/>
        </a:p>
      </dsp:txBody>
      <dsp:txXfrm>
        <a:off x="4055494" y="218116"/>
        <a:ext cx="1033010" cy="1033010"/>
      </dsp:txXfrm>
    </dsp:sp>
    <dsp:sp modelId="{D1D8C0A6-0C15-402C-9BB5-82166FB41A6F}">
      <dsp:nvSpPr>
        <dsp:cNvPr id="0" name=""/>
        <dsp:cNvSpPr/>
      </dsp:nvSpPr>
      <dsp:spPr>
        <a:xfrm rot="18600000">
          <a:off x="5211950" y="2081331"/>
          <a:ext cx="601359" cy="62088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ar-SA" sz="2700" kern="1200"/>
        </a:p>
      </dsp:txBody>
      <dsp:txXfrm>
        <a:off x="5244172" y="2274607"/>
        <a:ext cx="420951" cy="372529"/>
      </dsp:txXfrm>
    </dsp:sp>
    <dsp:sp modelId="{2E60EDA6-0629-439F-96D7-2237C6FC5D63}">
      <dsp:nvSpPr>
        <dsp:cNvPr id="0" name=""/>
        <dsp:cNvSpPr/>
      </dsp:nvSpPr>
      <dsp:spPr>
        <a:xfrm>
          <a:off x="5627311" y="654137"/>
          <a:ext cx="1460896" cy="1460896"/>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kern="1200" dirty="0" smtClean="0"/>
            <a:t>ممثلي الشركة</a:t>
          </a:r>
          <a:endParaRPr lang="ar-SA" sz="2400" kern="1200" dirty="0"/>
        </a:p>
      </dsp:txBody>
      <dsp:txXfrm>
        <a:off x="5841254" y="868080"/>
        <a:ext cx="1033010" cy="1033010"/>
      </dsp:txXfrm>
    </dsp:sp>
    <dsp:sp modelId="{772BE97A-9CFC-4AA0-81D6-A9419BA921A1}">
      <dsp:nvSpPr>
        <dsp:cNvPr id="0" name=""/>
        <dsp:cNvSpPr/>
      </dsp:nvSpPr>
      <dsp:spPr>
        <a:xfrm rot="21000000">
          <a:off x="5712449" y="2948220"/>
          <a:ext cx="601359" cy="62088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ar-SA" sz="2700" kern="1200"/>
        </a:p>
      </dsp:txBody>
      <dsp:txXfrm>
        <a:off x="5713819" y="3088060"/>
        <a:ext cx="420951" cy="372529"/>
      </dsp:txXfrm>
    </dsp:sp>
    <dsp:sp modelId="{02A3A105-C35B-49B9-9293-A21CDDA5CA75}">
      <dsp:nvSpPr>
        <dsp:cNvPr id="0" name=""/>
        <dsp:cNvSpPr/>
      </dsp:nvSpPr>
      <dsp:spPr>
        <a:xfrm>
          <a:off x="6577494" y="2299902"/>
          <a:ext cx="1460896" cy="1460896"/>
        </a:xfrm>
        <a:prstGeom prst="ellipse">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kern="1200" dirty="0" smtClean="0"/>
            <a:t>المحاضرات </a:t>
          </a:r>
          <a:r>
            <a:rPr lang="ar-SA" sz="2400" kern="1200" dirty="0" smtClean="0"/>
            <a:t>والدورات</a:t>
          </a:r>
          <a:endParaRPr lang="ar-SA" sz="2800" kern="1200" dirty="0"/>
        </a:p>
      </dsp:txBody>
      <dsp:txXfrm>
        <a:off x="6791437" y="2513845"/>
        <a:ext cx="1033010" cy="1033010"/>
      </dsp:txXfrm>
    </dsp:sp>
    <dsp:sp modelId="{1EB12002-7E52-4E33-B4FB-A4E98B32CD16}">
      <dsp:nvSpPr>
        <dsp:cNvPr id="0" name=""/>
        <dsp:cNvSpPr/>
      </dsp:nvSpPr>
      <dsp:spPr>
        <a:xfrm rot="1843884">
          <a:off x="5503266" y="3907838"/>
          <a:ext cx="510923" cy="62088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ar-SA" sz="2700" kern="1200"/>
        </a:p>
      </dsp:txBody>
      <dsp:txXfrm>
        <a:off x="5514028" y="3992851"/>
        <a:ext cx="357646" cy="372529"/>
      </dsp:txXfrm>
    </dsp:sp>
    <dsp:sp modelId="{90B007CC-7F14-4C05-AB0C-2FB2036684FF}">
      <dsp:nvSpPr>
        <dsp:cNvPr id="0" name=""/>
        <dsp:cNvSpPr/>
      </dsp:nvSpPr>
      <dsp:spPr>
        <a:xfrm>
          <a:off x="6082899" y="4114799"/>
          <a:ext cx="1460896" cy="1460896"/>
        </a:xfrm>
        <a:prstGeom prst="ellipse">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kern="1200" dirty="0" smtClean="0"/>
            <a:t>المؤتمرات</a:t>
          </a:r>
          <a:endParaRPr lang="ar-SA" sz="1600" kern="1200" dirty="0"/>
        </a:p>
      </dsp:txBody>
      <dsp:txXfrm>
        <a:off x="6296842" y="4328742"/>
        <a:ext cx="1033010" cy="1033010"/>
      </dsp:txXfrm>
    </dsp:sp>
    <dsp:sp modelId="{2D196BAA-D41F-48C1-A314-CC0DE10BF7DF}">
      <dsp:nvSpPr>
        <dsp:cNvPr id="0" name=""/>
        <dsp:cNvSpPr/>
      </dsp:nvSpPr>
      <dsp:spPr>
        <a:xfrm rot="4427112">
          <a:off x="4707053" y="4510058"/>
          <a:ext cx="490486" cy="62088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ar-SA" sz="2700" kern="1200"/>
        </a:p>
      </dsp:txBody>
      <dsp:txXfrm>
        <a:off x="4760082" y="4563588"/>
        <a:ext cx="343340" cy="372529"/>
      </dsp:txXfrm>
    </dsp:sp>
    <dsp:sp modelId="{EB61C33C-A1F5-4D13-9DEF-B93AB4A0641F}">
      <dsp:nvSpPr>
        <dsp:cNvPr id="0" name=""/>
        <dsp:cNvSpPr/>
      </dsp:nvSpPr>
      <dsp:spPr>
        <a:xfrm>
          <a:off x="4558904" y="5249088"/>
          <a:ext cx="1460896" cy="1460896"/>
        </a:xfrm>
        <a:prstGeom prst="ellipse">
          <a:avLst/>
        </a:prstGeom>
        <a:solidFill>
          <a:schemeClr val="tx1">
            <a:lumMod val="85000"/>
            <a:lumOff val="1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A" sz="3200" kern="1200" dirty="0" smtClean="0">
              <a:solidFill>
                <a:schemeClr val="bg1"/>
              </a:solidFill>
            </a:rPr>
            <a:t>تمويل </a:t>
          </a:r>
          <a:r>
            <a:rPr lang="ar-SA" sz="2800" kern="1200" dirty="0" smtClean="0">
              <a:solidFill>
                <a:schemeClr val="bg1"/>
              </a:solidFill>
            </a:rPr>
            <a:t>الأبحاث</a:t>
          </a:r>
          <a:endParaRPr lang="ar-SA" sz="3500" kern="1200" dirty="0">
            <a:solidFill>
              <a:schemeClr val="bg1"/>
            </a:solidFill>
          </a:endParaRPr>
        </a:p>
      </dsp:txBody>
      <dsp:txXfrm>
        <a:off x="4772847" y="5463031"/>
        <a:ext cx="1033010" cy="1033010"/>
      </dsp:txXfrm>
    </dsp:sp>
    <dsp:sp modelId="{8C4686B9-8DAB-417B-B687-E430896E8986}">
      <dsp:nvSpPr>
        <dsp:cNvPr id="0" name=""/>
        <dsp:cNvSpPr/>
      </dsp:nvSpPr>
      <dsp:spPr>
        <a:xfrm rot="6927900">
          <a:off x="3659315" y="4507636"/>
          <a:ext cx="582129" cy="62088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ar-SA" sz="2700" kern="1200"/>
        </a:p>
      </dsp:txBody>
      <dsp:txXfrm rot="10800000">
        <a:off x="3784178" y="4552976"/>
        <a:ext cx="407490" cy="372529"/>
      </dsp:txXfrm>
    </dsp:sp>
    <dsp:sp modelId="{9EA6D91F-2043-4577-B1EC-2954C4B9CDD5}">
      <dsp:nvSpPr>
        <dsp:cNvPr id="0" name=""/>
        <dsp:cNvSpPr/>
      </dsp:nvSpPr>
      <dsp:spPr>
        <a:xfrm>
          <a:off x="2662659" y="5257811"/>
          <a:ext cx="1460896" cy="1460896"/>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kern="1200" dirty="0" smtClean="0"/>
            <a:t>المجلات الخاصة</a:t>
          </a:r>
          <a:endParaRPr lang="ar-SA" sz="2800" kern="1200" dirty="0"/>
        </a:p>
      </dsp:txBody>
      <dsp:txXfrm>
        <a:off x="2876602" y="5471754"/>
        <a:ext cx="1033010" cy="1033010"/>
      </dsp:txXfrm>
    </dsp:sp>
    <dsp:sp modelId="{6DC517FA-18A5-489A-AD69-F5C6534241D1}">
      <dsp:nvSpPr>
        <dsp:cNvPr id="0" name=""/>
        <dsp:cNvSpPr/>
      </dsp:nvSpPr>
      <dsp:spPr>
        <a:xfrm rot="9180864">
          <a:off x="2963899" y="3867425"/>
          <a:ext cx="603935" cy="62088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ar-SA" sz="2700" kern="1200"/>
        </a:p>
      </dsp:txBody>
      <dsp:txXfrm rot="10800000">
        <a:off x="3135216" y="3950494"/>
        <a:ext cx="422755" cy="372529"/>
      </dsp:txXfrm>
    </dsp:sp>
    <dsp:sp modelId="{7CF47BC2-EF2E-41B3-A248-3E215BDC7BDF}">
      <dsp:nvSpPr>
        <dsp:cNvPr id="0" name=""/>
        <dsp:cNvSpPr/>
      </dsp:nvSpPr>
      <dsp:spPr>
        <a:xfrm>
          <a:off x="1361553" y="4045160"/>
          <a:ext cx="1460896" cy="1460896"/>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t>استئجار المتحدثين</a:t>
          </a:r>
          <a:endParaRPr lang="ar-SA" sz="2400" kern="1200" dirty="0"/>
        </a:p>
      </dsp:txBody>
      <dsp:txXfrm>
        <a:off x="1575496" y="4259103"/>
        <a:ext cx="1033010" cy="1033010"/>
      </dsp:txXfrm>
    </dsp:sp>
    <dsp:sp modelId="{392FBE39-7EA5-411B-A9C1-C30F597710ED}">
      <dsp:nvSpPr>
        <dsp:cNvPr id="0" name=""/>
        <dsp:cNvSpPr/>
      </dsp:nvSpPr>
      <dsp:spPr>
        <a:xfrm rot="11588568">
          <a:off x="2736582" y="2853184"/>
          <a:ext cx="680222" cy="62088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ar-SA" sz="2700" kern="1200"/>
        </a:p>
      </dsp:txBody>
      <dsp:txXfrm rot="10800000">
        <a:off x="2920407" y="2998536"/>
        <a:ext cx="493958" cy="372529"/>
      </dsp:txXfrm>
    </dsp:sp>
    <dsp:sp modelId="{4790459B-F024-4BFF-B722-45563A028B93}">
      <dsp:nvSpPr>
        <dsp:cNvPr id="0" name=""/>
        <dsp:cNvSpPr/>
      </dsp:nvSpPr>
      <dsp:spPr>
        <a:xfrm>
          <a:off x="991272" y="2116797"/>
          <a:ext cx="1460896" cy="1460896"/>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kern="1200" dirty="0" smtClean="0"/>
            <a:t>تمويل اللقاءات العلمية</a:t>
          </a:r>
          <a:endParaRPr lang="ar-SA" sz="3500" kern="1200" dirty="0"/>
        </a:p>
      </dsp:txBody>
      <dsp:txXfrm>
        <a:off x="1205215" y="2330740"/>
        <a:ext cx="1033010" cy="1033010"/>
      </dsp:txXfrm>
    </dsp:sp>
    <dsp:sp modelId="{3E3EB919-33EF-44AE-9384-7E66495B65AF}">
      <dsp:nvSpPr>
        <dsp:cNvPr id="0" name=""/>
        <dsp:cNvSpPr/>
      </dsp:nvSpPr>
      <dsp:spPr>
        <a:xfrm rot="13800000">
          <a:off x="3330690" y="2081331"/>
          <a:ext cx="601359" cy="62088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ar-SA" sz="2700" kern="1200"/>
        </a:p>
      </dsp:txBody>
      <dsp:txXfrm rot="10800000">
        <a:off x="3478876" y="2274607"/>
        <a:ext cx="420951" cy="372529"/>
      </dsp:txXfrm>
    </dsp:sp>
    <dsp:sp modelId="{E4B9866A-81EA-482F-B590-5A47B70AA90B}">
      <dsp:nvSpPr>
        <dsp:cNvPr id="0" name=""/>
        <dsp:cNvSpPr/>
      </dsp:nvSpPr>
      <dsp:spPr>
        <a:xfrm>
          <a:off x="2055791" y="654137"/>
          <a:ext cx="1460896" cy="1460896"/>
        </a:xfrm>
        <a:prstGeom prst="ellipse">
          <a:avLst/>
        </a:prstGeom>
        <a:solidFill>
          <a:schemeClr val="tx1">
            <a:lumMod val="85000"/>
            <a:lumOff val="1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kern="1200" dirty="0" smtClean="0">
              <a:solidFill>
                <a:schemeClr val="bg1"/>
              </a:solidFill>
            </a:rPr>
            <a:t>المجلات العلمية</a:t>
          </a:r>
          <a:endParaRPr lang="ar-SA" sz="2800" kern="1200" dirty="0">
            <a:solidFill>
              <a:schemeClr val="bg1"/>
            </a:solidFill>
          </a:endParaRPr>
        </a:p>
      </dsp:txBody>
      <dsp:txXfrm>
        <a:off x="2269734" y="868080"/>
        <a:ext cx="1033010" cy="1033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9E4B3-1EF2-47F1-A456-0ABEB1773207}">
      <dsp:nvSpPr>
        <dsp:cNvPr id="0" name=""/>
        <dsp:cNvSpPr/>
      </dsp:nvSpPr>
      <dsp:spPr>
        <a:xfrm>
          <a:off x="4437677" y="2570777"/>
          <a:ext cx="1716444" cy="1716444"/>
        </a:xfrm>
        <a:prstGeom prst="ellipse">
          <a:avLst/>
        </a:prstGeom>
        <a:solidFill>
          <a:schemeClr val="tx1"/>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rtl="1">
            <a:lnSpc>
              <a:spcPct val="90000"/>
            </a:lnSpc>
            <a:spcBef>
              <a:spcPct val="0"/>
            </a:spcBef>
            <a:spcAft>
              <a:spcPct val="35000"/>
            </a:spcAft>
          </a:pPr>
          <a:r>
            <a:rPr lang="ar-SA" sz="5700" kern="1200" dirty="0" smtClean="0"/>
            <a:t>هدايا</a:t>
          </a:r>
          <a:endParaRPr lang="ar-SA" sz="5700" kern="1200" dirty="0"/>
        </a:p>
      </dsp:txBody>
      <dsp:txXfrm>
        <a:off x="4689044" y="2822144"/>
        <a:ext cx="1213710" cy="1213710"/>
      </dsp:txXfrm>
    </dsp:sp>
    <dsp:sp modelId="{C0E91513-6EEA-41C3-8BC8-DFB799D2B63E}">
      <dsp:nvSpPr>
        <dsp:cNvPr id="0" name=""/>
        <dsp:cNvSpPr/>
      </dsp:nvSpPr>
      <dsp:spPr>
        <a:xfrm rot="16200000">
          <a:off x="5068983" y="1863682"/>
          <a:ext cx="453832" cy="58359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SA" sz="2600" kern="1200"/>
        </a:p>
      </dsp:txBody>
      <dsp:txXfrm>
        <a:off x="5137058" y="2048475"/>
        <a:ext cx="317682" cy="350155"/>
      </dsp:txXfrm>
    </dsp:sp>
    <dsp:sp modelId="{81F8D4BA-B79A-4CF7-8B5F-C7032E78139B}">
      <dsp:nvSpPr>
        <dsp:cNvPr id="0" name=""/>
        <dsp:cNvSpPr/>
      </dsp:nvSpPr>
      <dsp:spPr>
        <a:xfrm>
          <a:off x="4523500" y="169690"/>
          <a:ext cx="1544799" cy="1544799"/>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kern="1200" dirty="0" smtClean="0"/>
            <a:t>متوسطة</a:t>
          </a:r>
          <a:endParaRPr lang="ar-SA" sz="2800" kern="1200" dirty="0"/>
        </a:p>
      </dsp:txBody>
      <dsp:txXfrm>
        <a:off x="4749731" y="395921"/>
        <a:ext cx="1092337" cy="1092337"/>
      </dsp:txXfrm>
    </dsp:sp>
    <dsp:sp modelId="{D1D8C0A6-0C15-402C-9BB5-82166FB41A6F}">
      <dsp:nvSpPr>
        <dsp:cNvPr id="0" name=""/>
        <dsp:cNvSpPr/>
      </dsp:nvSpPr>
      <dsp:spPr>
        <a:xfrm rot="18900000">
          <a:off x="5980573" y="2187966"/>
          <a:ext cx="529129" cy="58359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SA" sz="2600" kern="1200"/>
        </a:p>
      </dsp:txBody>
      <dsp:txXfrm>
        <a:off x="6003820" y="2360807"/>
        <a:ext cx="370390" cy="350155"/>
      </dsp:txXfrm>
    </dsp:sp>
    <dsp:sp modelId="{2E60EDA6-0629-439F-96D7-2237C6FC5D63}">
      <dsp:nvSpPr>
        <dsp:cNvPr id="0" name=""/>
        <dsp:cNvSpPr/>
      </dsp:nvSpPr>
      <dsp:spPr>
        <a:xfrm>
          <a:off x="6382469" y="797630"/>
          <a:ext cx="1544799" cy="154479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rtl="1">
            <a:lnSpc>
              <a:spcPct val="90000"/>
            </a:lnSpc>
            <a:spcBef>
              <a:spcPct val="0"/>
            </a:spcBef>
            <a:spcAft>
              <a:spcPct val="35000"/>
            </a:spcAft>
          </a:pPr>
          <a:r>
            <a:rPr lang="ar-SA" sz="4400" kern="1200" dirty="0" smtClean="0"/>
            <a:t>قيمة</a:t>
          </a:r>
          <a:endParaRPr lang="ar-SA" sz="3500" kern="1200" dirty="0"/>
        </a:p>
      </dsp:txBody>
      <dsp:txXfrm>
        <a:off x="6608700" y="1023861"/>
        <a:ext cx="1092337" cy="1092337"/>
      </dsp:txXfrm>
    </dsp:sp>
    <dsp:sp modelId="{772BE97A-9CFC-4AA0-81D6-A9419BA921A1}">
      <dsp:nvSpPr>
        <dsp:cNvPr id="0" name=""/>
        <dsp:cNvSpPr/>
      </dsp:nvSpPr>
      <dsp:spPr>
        <a:xfrm>
          <a:off x="6373760" y="3137204"/>
          <a:ext cx="529129" cy="58359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SA" sz="2600" kern="1200"/>
        </a:p>
      </dsp:txBody>
      <dsp:txXfrm>
        <a:off x="6373760" y="3253922"/>
        <a:ext cx="370390" cy="350155"/>
      </dsp:txXfrm>
    </dsp:sp>
    <dsp:sp modelId="{02A3A105-C35B-49B9-9293-A21CDDA5CA75}">
      <dsp:nvSpPr>
        <dsp:cNvPr id="0" name=""/>
        <dsp:cNvSpPr/>
      </dsp:nvSpPr>
      <dsp:spPr>
        <a:xfrm>
          <a:off x="7152479" y="2656600"/>
          <a:ext cx="1544799" cy="1544799"/>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rtl="1">
            <a:lnSpc>
              <a:spcPct val="90000"/>
            </a:lnSpc>
            <a:spcBef>
              <a:spcPct val="0"/>
            </a:spcBef>
            <a:spcAft>
              <a:spcPct val="35000"/>
            </a:spcAft>
          </a:pPr>
          <a:r>
            <a:rPr lang="ar-SA" sz="3500" kern="1200" dirty="0" smtClean="0"/>
            <a:t>فردية</a:t>
          </a:r>
          <a:endParaRPr lang="ar-SA" sz="3500" kern="1200" dirty="0"/>
        </a:p>
      </dsp:txBody>
      <dsp:txXfrm>
        <a:off x="7378710" y="2882831"/>
        <a:ext cx="1092337" cy="1092337"/>
      </dsp:txXfrm>
    </dsp:sp>
    <dsp:sp modelId="{1EB12002-7E52-4E33-B4FB-A4E98B32CD16}">
      <dsp:nvSpPr>
        <dsp:cNvPr id="0" name=""/>
        <dsp:cNvSpPr/>
      </dsp:nvSpPr>
      <dsp:spPr>
        <a:xfrm rot="3040807">
          <a:off x="5873176" y="4097835"/>
          <a:ext cx="419096" cy="58359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SA" sz="2600" kern="1200"/>
        </a:p>
      </dsp:txBody>
      <dsp:txXfrm>
        <a:off x="5896206" y="4165920"/>
        <a:ext cx="293367" cy="350155"/>
      </dsp:txXfrm>
    </dsp:sp>
    <dsp:sp modelId="{90B007CC-7F14-4C05-AB0C-2FB2036684FF}">
      <dsp:nvSpPr>
        <dsp:cNvPr id="0" name=""/>
        <dsp:cNvSpPr/>
      </dsp:nvSpPr>
      <dsp:spPr>
        <a:xfrm>
          <a:off x="6057798" y="4529820"/>
          <a:ext cx="1544799" cy="1544799"/>
        </a:xfrm>
        <a:prstGeom prst="ellipse">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A" sz="3200" kern="1200" dirty="0" smtClean="0"/>
            <a:t>جماعية</a:t>
          </a:r>
          <a:endParaRPr lang="ar-SA" sz="3200" kern="1200" dirty="0"/>
        </a:p>
      </dsp:txBody>
      <dsp:txXfrm>
        <a:off x="6284029" y="4756051"/>
        <a:ext cx="1092337" cy="1092337"/>
      </dsp:txXfrm>
    </dsp:sp>
    <dsp:sp modelId="{2D196BAA-D41F-48C1-A314-CC0DE10BF7DF}">
      <dsp:nvSpPr>
        <dsp:cNvPr id="0" name=""/>
        <dsp:cNvSpPr/>
      </dsp:nvSpPr>
      <dsp:spPr>
        <a:xfrm rot="5985549">
          <a:off x="4889999" y="4341517"/>
          <a:ext cx="397526" cy="58359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SA" sz="2600" kern="1200"/>
        </a:p>
      </dsp:txBody>
      <dsp:txXfrm rot="10800000">
        <a:off x="4959736" y="4399469"/>
        <a:ext cx="278268" cy="350155"/>
      </dsp:txXfrm>
    </dsp:sp>
    <dsp:sp modelId="{EB61C33C-A1F5-4D13-9DEF-B93AB4A0641F}">
      <dsp:nvSpPr>
        <dsp:cNvPr id="0" name=""/>
        <dsp:cNvSpPr/>
      </dsp:nvSpPr>
      <dsp:spPr>
        <a:xfrm>
          <a:off x="4119959" y="5002821"/>
          <a:ext cx="1544799" cy="1544799"/>
        </a:xfrm>
        <a:prstGeom prst="ellipse">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A" sz="3200" kern="1200" dirty="0" smtClean="0"/>
            <a:t>تذكارية</a:t>
          </a:r>
          <a:endParaRPr lang="ar-SA" sz="3500" kern="1200" dirty="0"/>
        </a:p>
      </dsp:txBody>
      <dsp:txXfrm>
        <a:off x="4346190" y="5229052"/>
        <a:ext cx="1092337" cy="1092337"/>
      </dsp:txXfrm>
    </dsp:sp>
    <dsp:sp modelId="{8C4686B9-8DAB-417B-B687-E430896E8986}">
      <dsp:nvSpPr>
        <dsp:cNvPr id="0" name=""/>
        <dsp:cNvSpPr/>
      </dsp:nvSpPr>
      <dsp:spPr>
        <a:xfrm rot="8419855">
          <a:off x="3974500" y="4005548"/>
          <a:ext cx="548650" cy="58359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SA" sz="2600" kern="1200"/>
        </a:p>
      </dsp:txBody>
      <dsp:txXfrm rot="10800000">
        <a:off x="4120146" y="4069731"/>
        <a:ext cx="384055" cy="350155"/>
      </dsp:txXfrm>
    </dsp:sp>
    <dsp:sp modelId="{9EA6D91F-2043-4577-B1EC-2954C4B9CDD5}">
      <dsp:nvSpPr>
        <dsp:cNvPr id="0" name=""/>
        <dsp:cNvSpPr/>
      </dsp:nvSpPr>
      <dsp:spPr>
        <a:xfrm>
          <a:off x="2471506" y="4358327"/>
          <a:ext cx="1544799" cy="1544799"/>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rtl="1">
            <a:lnSpc>
              <a:spcPct val="90000"/>
            </a:lnSpc>
            <a:spcBef>
              <a:spcPct val="0"/>
            </a:spcBef>
            <a:spcAft>
              <a:spcPct val="35000"/>
            </a:spcAft>
          </a:pPr>
          <a:r>
            <a:rPr lang="ar-SA" sz="3500" kern="1200" dirty="0" smtClean="0"/>
            <a:t>إعلانية</a:t>
          </a:r>
          <a:endParaRPr lang="ar-SA" sz="3500" kern="1200" dirty="0"/>
        </a:p>
      </dsp:txBody>
      <dsp:txXfrm>
        <a:off x="2697737" y="4584558"/>
        <a:ext cx="1092337" cy="1092337"/>
      </dsp:txXfrm>
    </dsp:sp>
    <dsp:sp modelId="{6DC517FA-18A5-489A-AD69-F5C6534241D1}">
      <dsp:nvSpPr>
        <dsp:cNvPr id="0" name=""/>
        <dsp:cNvSpPr/>
      </dsp:nvSpPr>
      <dsp:spPr>
        <a:xfrm rot="11003472">
          <a:off x="3687813" y="3057663"/>
          <a:ext cx="531567" cy="58359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SA" sz="2600" kern="1200"/>
        </a:p>
      </dsp:txBody>
      <dsp:txXfrm rot="10800000">
        <a:off x="3847143" y="3179098"/>
        <a:ext cx="372097" cy="350155"/>
      </dsp:txXfrm>
    </dsp:sp>
    <dsp:sp modelId="{7CF47BC2-EF2E-41B3-A248-3E215BDC7BDF}">
      <dsp:nvSpPr>
        <dsp:cNvPr id="0" name=""/>
        <dsp:cNvSpPr/>
      </dsp:nvSpPr>
      <dsp:spPr>
        <a:xfrm>
          <a:off x="1894531" y="2500815"/>
          <a:ext cx="1544799" cy="154479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kern="1200" dirty="0" smtClean="0"/>
            <a:t>الرشوة الصريحة</a:t>
          </a:r>
          <a:endParaRPr lang="ar-SA" sz="2400" kern="1200" dirty="0"/>
        </a:p>
      </dsp:txBody>
      <dsp:txXfrm>
        <a:off x="2120762" y="2727046"/>
        <a:ext cx="1092337" cy="1092337"/>
      </dsp:txXfrm>
    </dsp:sp>
    <dsp:sp modelId="{392FBE39-7EA5-411B-A9C1-C30F597710ED}">
      <dsp:nvSpPr>
        <dsp:cNvPr id="0" name=""/>
        <dsp:cNvSpPr/>
      </dsp:nvSpPr>
      <dsp:spPr>
        <a:xfrm rot="13712139">
          <a:off x="4059908" y="2080058"/>
          <a:ext cx="603757" cy="583591"/>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1">
            <a:lnSpc>
              <a:spcPct val="90000"/>
            </a:lnSpc>
            <a:spcBef>
              <a:spcPct val="0"/>
            </a:spcBef>
            <a:spcAft>
              <a:spcPct val="35000"/>
            </a:spcAft>
          </a:pPr>
          <a:endParaRPr lang="ar-SA" sz="2600" kern="1200"/>
        </a:p>
      </dsp:txBody>
      <dsp:txXfrm rot="10800000">
        <a:off x="4205410" y="2262375"/>
        <a:ext cx="428680" cy="350155"/>
      </dsp:txXfrm>
    </dsp:sp>
    <dsp:sp modelId="{4790459B-F024-4BFF-B722-45563A028B93}">
      <dsp:nvSpPr>
        <dsp:cNvPr id="0" name=""/>
        <dsp:cNvSpPr/>
      </dsp:nvSpPr>
      <dsp:spPr>
        <a:xfrm>
          <a:off x="2689474" y="581010"/>
          <a:ext cx="1544799" cy="1544799"/>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rtl="1">
            <a:lnSpc>
              <a:spcPct val="90000"/>
            </a:lnSpc>
            <a:spcBef>
              <a:spcPct val="0"/>
            </a:spcBef>
            <a:spcAft>
              <a:spcPct val="35000"/>
            </a:spcAft>
          </a:pPr>
          <a:r>
            <a:rPr lang="ar-SA" sz="3500" kern="1200" dirty="0" smtClean="0"/>
            <a:t>بسيطة</a:t>
          </a:r>
          <a:endParaRPr lang="ar-SA" sz="3500" kern="1200" dirty="0"/>
        </a:p>
      </dsp:txBody>
      <dsp:txXfrm>
        <a:off x="2915705" y="807241"/>
        <a:ext cx="1092337" cy="109233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6BD3CDB-275D-4124-B278-DBEA116F2786}" type="datetimeFigureOut">
              <a:rPr lang="ar-SA" smtClean="0"/>
              <a:t>10/01/1441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58CFE24-DF72-4638-9055-6DAB81236281}" type="slidenum">
              <a:rPr lang="ar-SA" smtClean="0"/>
              <a:t>‹#›</a:t>
            </a:fld>
            <a:endParaRPr lang="ar-SA"/>
          </a:p>
        </p:txBody>
      </p:sp>
    </p:spTree>
    <p:extLst>
      <p:ext uri="{BB962C8B-B14F-4D97-AF65-F5344CB8AC3E}">
        <p14:creationId xmlns:p14="http://schemas.microsoft.com/office/powerpoint/2010/main" val="33251489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1AB9D9-195C-4BE7-986B-715378EBA21E}" type="slidenum">
              <a:rPr lang="ar-SA" altLang="ar-SA" smtClean="0"/>
              <a:pPr eaLnBrk="1" hangingPunct="1"/>
              <a:t>8</a:t>
            </a:fld>
            <a:endParaRPr lang="en-US" alt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8"/>
            <a:ext cx="7772400" cy="1470025"/>
          </a:xfrm>
        </p:spPr>
        <p:txBody>
          <a:bodyPr>
            <a:normAutofit/>
          </a:bodyPr>
          <a:lstStyle>
            <a:lvl1pPr>
              <a:defRPr sz="4800" b="1">
                <a:solidFill>
                  <a:srgbClr val="002060"/>
                </a:solidFill>
              </a:defRPr>
            </a:lvl1pPr>
          </a:lstStyle>
          <a:p>
            <a:r>
              <a:rPr lang="en-US" dirty="0" smtClean="0"/>
              <a:t>Click to edit Master title style</a:t>
            </a:r>
            <a:endParaRPr lang="ar-SA" dirty="0"/>
          </a:p>
        </p:txBody>
      </p:sp>
      <p:sp>
        <p:nvSpPr>
          <p:cNvPr id="3" name="Subtitle 2"/>
          <p:cNvSpPr>
            <a:spLocks noGrp="1"/>
          </p:cNvSpPr>
          <p:nvPr>
            <p:ph type="subTitle" idx="1"/>
          </p:nvPr>
        </p:nvSpPr>
        <p:spPr>
          <a:xfrm>
            <a:off x="1371600" y="278092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1DE93E42-837C-4545-BA4F-032EE869D5B3}" type="datetimeFigureOut">
              <a:rPr lang="ar-SA" smtClean="0"/>
              <a:t>10/01/1441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A12701-0878-4BBD-A72C-510302388936}" type="slidenum">
              <a:rPr lang="ar-SA" smtClean="0"/>
              <a:t>‹#›</a:t>
            </a:fld>
            <a:endParaRPr lang="ar-SA"/>
          </a:p>
        </p:txBody>
      </p:sp>
    </p:spTree>
    <p:extLst>
      <p:ext uri="{BB962C8B-B14F-4D97-AF65-F5344CB8AC3E}">
        <p14:creationId xmlns:p14="http://schemas.microsoft.com/office/powerpoint/2010/main" val="219011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DE93E42-837C-4545-BA4F-032EE869D5B3}" type="datetimeFigureOut">
              <a:rPr lang="ar-SA" smtClean="0"/>
              <a:t>10/01/1441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A12701-0878-4BBD-A72C-510302388936}" type="slidenum">
              <a:rPr lang="ar-SA" smtClean="0"/>
              <a:t>‹#›</a:t>
            </a:fld>
            <a:endParaRPr lang="ar-SA"/>
          </a:p>
        </p:txBody>
      </p:sp>
    </p:spTree>
    <p:extLst>
      <p:ext uri="{BB962C8B-B14F-4D97-AF65-F5344CB8AC3E}">
        <p14:creationId xmlns:p14="http://schemas.microsoft.com/office/powerpoint/2010/main" val="213992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DE93E42-837C-4545-BA4F-032EE869D5B3}" type="datetimeFigureOut">
              <a:rPr lang="ar-SA" smtClean="0"/>
              <a:t>10/01/1441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A12701-0878-4BBD-A72C-510302388936}" type="slidenum">
              <a:rPr lang="ar-SA" smtClean="0"/>
              <a:t>‹#›</a:t>
            </a:fld>
            <a:endParaRPr lang="ar-SA"/>
          </a:p>
        </p:txBody>
      </p:sp>
    </p:spTree>
    <p:extLst>
      <p:ext uri="{BB962C8B-B14F-4D97-AF65-F5344CB8AC3E}">
        <p14:creationId xmlns:p14="http://schemas.microsoft.com/office/powerpoint/2010/main" val="1111323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600200"/>
            <a:ext cx="8229600" cy="4525963"/>
          </a:xfrm>
        </p:spPr>
        <p:txBody>
          <a:bodyPr/>
          <a:lstStyle/>
          <a:p>
            <a:pPr lvl="0"/>
            <a:endParaRPr lang="ar-SA" noProof="0" smtClean="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262159CB-EBD2-4A3A-AF5C-3B45B5EA5B8D}" type="slidenum">
              <a:rPr lang="ar-SA"/>
              <a:pPr>
                <a:defRPr/>
              </a:pPr>
              <a:t>‹#›</a:t>
            </a:fld>
            <a:endParaRPr lang="en-US"/>
          </a:p>
        </p:txBody>
      </p:sp>
    </p:spTree>
    <p:extLst>
      <p:ext uri="{BB962C8B-B14F-4D97-AF65-F5344CB8AC3E}">
        <p14:creationId xmlns:p14="http://schemas.microsoft.com/office/powerpoint/2010/main" val="128341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50106"/>
          </a:xfrm>
        </p:spPr>
        <p:txBody>
          <a:bodyPr/>
          <a:lstStyle>
            <a:lvl1pPr>
              <a:defRPr>
                <a:solidFill>
                  <a:schemeClr val="accent1">
                    <a:lumMod val="75000"/>
                  </a:schemeClr>
                </a:solidFill>
              </a:defRPr>
            </a:lvl1pPr>
          </a:lstStyle>
          <a:p>
            <a:r>
              <a:rPr lang="en-US" dirty="0" smtClean="0"/>
              <a:t>Click to edit Master title style</a:t>
            </a:r>
            <a:endParaRPr lang="ar-SA" dirty="0"/>
          </a:p>
        </p:txBody>
      </p:sp>
      <p:sp>
        <p:nvSpPr>
          <p:cNvPr id="3" name="Content Placeholder 2"/>
          <p:cNvSpPr>
            <a:spLocks noGrp="1"/>
          </p:cNvSpPr>
          <p:nvPr>
            <p:ph idx="1"/>
          </p:nvPr>
        </p:nvSpPr>
        <p:spPr>
          <a:xfrm>
            <a:off x="457200" y="1268760"/>
            <a:ext cx="8229600" cy="4857403"/>
          </a:xfrm>
        </p:spPr>
        <p:txBody>
          <a:bodyPr/>
          <a:lstStyle>
            <a:lvl1pPr>
              <a:lnSpc>
                <a:spcPct val="150000"/>
              </a:lnSpc>
              <a:defRPr>
                <a:solidFill>
                  <a:schemeClr val="tx1"/>
                </a:solidFill>
              </a:defRPr>
            </a:lvl1pPr>
            <a:lvl2pPr>
              <a:lnSpc>
                <a:spcPct val="150000"/>
              </a:lnSpc>
              <a:defRPr>
                <a:solidFill>
                  <a:schemeClr val="accent1">
                    <a:lumMod val="75000"/>
                  </a:schemeClr>
                </a:solidFill>
              </a:defRPr>
            </a:lvl2pPr>
            <a:lvl3pPr>
              <a:defRPr>
                <a:solidFill>
                  <a:srgbClr val="0070C0"/>
                </a:solidFill>
              </a:defRPr>
            </a:lvl3pPr>
            <a:lvl4pPr>
              <a:defRPr>
                <a:solidFill>
                  <a:schemeClr val="accent1">
                    <a:lumMod val="75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10"/>
          </p:nvPr>
        </p:nvSpPr>
        <p:spPr/>
        <p:txBody>
          <a:bodyPr/>
          <a:lstStyle/>
          <a:p>
            <a:fld id="{1DE93E42-837C-4545-BA4F-032EE869D5B3}" type="datetimeFigureOut">
              <a:rPr lang="ar-SA" smtClean="0"/>
              <a:t>10/01/1441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A12701-0878-4BBD-A72C-510302388936}" type="slidenum">
              <a:rPr lang="ar-SA" smtClean="0"/>
              <a:t>‹#›</a:t>
            </a:fld>
            <a:endParaRPr lang="ar-SA"/>
          </a:p>
        </p:txBody>
      </p:sp>
    </p:spTree>
    <p:extLst>
      <p:ext uri="{BB962C8B-B14F-4D97-AF65-F5344CB8AC3E}">
        <p14:creationId xmlns:p14="http://schemas.microsoft.com/office/powerpoint/2010/main" val="368935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93E42-837C-4545-BA4F-032EE869D5B3}" type="datetimeFigureOut">
              <a:rPr lang="ar-SA" smtClean="0"/>
              <a:t>10/01/1441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2A12701-0878-4BBD-A72C-510302388936}" type="slidenum">
              <a:rPr lang="ar-SA" smtClean="0"/>
              <a:t>‹#›</a:t>
            </a:fld>
            <a:endParaRPr lang="ar-SA"/>
          </a:p>
        </p:txBody>
      </p:sp>
    </p:spTree>
    <p:extLst>
      <p:ext uri="{BB962C8B-B14F-4D97-AF65-F5344CB8AC3E}">
        <p14:creationId xmlns:p14="http://schemas.microsoft.com/office/powerpoint/2010/main" val="372992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1DE93E42-837C-4545-BA4F-032EE869D5B3}" type="datetimeFigureOut">
              <a:rPr lang="ar-SA" smtClean="0"/>
              <a:t>10/01/1441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2A12701-0878-4BBD-A72C-510302388936}" type="slidenum">
              <a:rPr lang="ar-SA" smtClean="0"/>
              <a:t>‹#›</a:t>
            </a:fld>
            <a:endParaRPr lang="ar-SA"/>
          </a:p>
        </p:txBody>
      </p:sp>
    </p:spTree>
    <p:extLst>
      <p:ext uri="{BB962C8B-B14F-4D97-AF65-F5344CB8AC3E}">
        <p14:creationId xmlns:p14="http://schemas.microsoft.com/office/powerpoint/2010/main" val="35113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1DE93E42-837C-4545-BA4F-032EE869D5B3}" type="datetimeFigureOut">
              <a:rPr lang="ar-SA" smtClean="0"/>
              <a:t>10/01/1441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2A12701-0878-4BBD-A72C-510302388936}" type="slidenum">
              <a:rPr lang="ar-SA" smtClean="0"/>
              <a:t>‹#›</a:t>
            </a:fld>
            <a:endParaRPr lang="ar-SA"/>
          </a:p>
        </p:txBody>
      </p:sp>
    </p:spTree>
    <p:extLst>
      <p:ext uri="{BB962C8B-B14F-4D97-AF65-F5344CB8AC3E}">
        <p14:creationId xmlns:p14="http://schemas.microsoft.com/office/powerpoint/2010/main" val="42682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1DE93E42-837C-4545-BA4F-032EE869D5B3}" type="datetimeFigureOut">
              <a:rPr lang="ar-SA" smtClean="0"/>
              <a:t>10/01/1441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2A12701-0878-4BBD-A72C-510302388936}" type="slidenum">
              <a:rPr lang="ar-SA" smtClean="0"/>
              <a:t>‹#›</a:t>
            </a:fld>
            <a:endParaRPr lang="ar-SA"/>
          </a:p>
        </p:txBody>
      </p:sp>
    </p:spTree>
    <p:extLst>
      <p:ext uri="{BB962C8B-B14F-4D97-AF65-F5344CB8AC3E}">
        <p14:creationId xmlns:p14="http://schemas.microsoft.com/office/powerpoint/2010/main" val="155426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93E42-837C-4545-BA4F-032EE869D5B3}" type="datetimeFigureOut">
              <a:rPr lang="ar-SA" smtClean="0"/>
              <a:t>10/01/1441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2A12701-0878-4BBD-A72C-510302388936}" type="slidenum">
              <a:rPr lang="ar-SA" smtClean="0"/>
              <a:t>‹#›</a:t>
            </a:fld>
            <a:endParaRPr lang="ar-SA"/>
          </a:p>
        </p:txBody>
      </p:sp>
    </p:spTree>
    <p:extLst>
      <p:ext uri="{BB962C8B-B14F-4D97-AF65-F5344CB8AC3E}">
        <p14:creationId xmlns:p14="http://schemas.microsoft.com/office/powerpoint/2010/main" val="412910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93E42-837C-4545-BA4F-032EE869D5B3}" type="datetimeFigureOut">
              <a:rPr lang="ar-SA" smtClean="0"/>
              <a:t>10/01/1441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2A12701-0878-4BBD-A72C-510302388936}" type="slidenum">
              <a:rPr lang="ar-SA" smtClean="0"/>
              <a:t>‹#›</a:t>
            </a:fld>
            <a:endParaRPr lang="ar-SA"/>
          </a:p>
        </p:txBody>
      </p:sp>
    </p:spTree>
    <p:extLst>
      <p:ext uri="{BB962C8B-B14F-4D97-AF65-F5344CB8AC3E}">
        <p14:creationId xmlns:p14="http://schemas.microsoft.com/office/powerpoint/2010/main" val="10950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93E42-837C-4545-BA4F-032EE869D5B3}" type="datetimeFigureOut">
              <a:rPr lang="ar-SA" smtClean="0"/>
              <a:t>10/01/1441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2A12701-0878-4BBD-A72C-510302388936}" type="slidenum">
              <a:rPr lang="ar-SA" smtClean="0"/>
              <a:t>‹#›</a:t>
            </a:fld>
            <a:endParaRPr lang="ar-SA"/>
          </a:p>
        </p:txBody>
      </p:sp>
    </p:spTree>
    <p:extLst>
      <p:ext uri="{BB962C8B-B14F-4D97-AF65-F5344CB8AC3E}">
        <p14:creationId xmlns:p14="http://schemas.microsoft.com/office/powerpoint/2010/main" val="3392279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dirty="0" smtClean="0"/>
              <a:t>Click to edit Master title style</a:t>
            </a:r>
            <a:endParaRPr lang="ar-S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E93E42-837C-4545-BA4F-032EE869D5B3}" type="datetimeFigureOut">
              <a:rPr lang="ar-SA" smtClean="0"/>
              <a:t>10/01/1441</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2A12701-0878-4BBD-A72C-510302388936}" type="slidenum">
              <a:rPr lang="ar-SA" smtClean="0"/>
              <a:t>‹#›</a:t>
            </a:fld>
            <a:endParaRPr lang="ar-SA"/>
          </a:p>
        </p:txBody>
      </p:sp>
    </p:spTree>
    <p:extLst>
      <p:ext uri="{BB962C8B-B14F-4D97-AF65-F5344CB8AC3E}">
        <p14:creationId xmlns:p14="http://schemas.microsoft.com/office/powerpoint/2010/main" val="33689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b="1" kern="1200">
          <a:solidFill>
            <a:srgbClr val="002060"/>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images.google.com.sa/imgres?imgurl=http://jischinger.files.wordpress.com/2009/07/who.jpg&amp;imgrefurl=http://jischinger.wordpress.com/2009/07/17/&amp;usg=__x_aWcLLUK9x-yQmXwkuuaKYYLlM=&amp;h=478&amp;w=500&amp;sz=51&amp;hl=ar&amp;start=1&amp;sig2=d6AzhigzJcYEBk5K5RoEiQ&amp;itbs=1&amp;tbnid=VJ2gPzrp8bs-8M:&amp;tbnh=124&amp;tbnw=130&amp;prev=/images?q%3Dwho%26hl%3Dar%26safe%3Dactive%26sa%3DG%26gbv%3D2%26tbs%3Disch:1&amp;ei=RTu8S9bSIdaVsgbGysTlCQ" TargetMode="External"/><Relationship Id="rId13"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hyperlink" Target="http://www.who.int/ar/" TargetMode="External"/><Relationship Id="rId2" Type="http://schemas.openxmlformats.org/officeDocument/2006/relationships/hyperlink" Target="http://images.google.com.sa/imgres?imgurl=http://topnews.net.nz/images/Australian_Medical_Associations-AMAQ.jpg&amp;imgrefurl=http://topnews.net.nz/taxonomy/term/3/0?page%3D19&amp;usg=__DTbVgASTiRZ10z3bPC0zdEiFjaE=&amp;h=504&amp;w=576&amp;sz=130&amp;hl=ar&amp;start=5&amp;sig2=82fPmsPjaPNgpS3UXce8dA&amp;itbs=1&amp;tbnid=-bYMqm3K5iB_9M:&amp;tbnh=117&amp;tbnw=134&amp;prev=/images?q%3Dmedical%2Bassociations%26hl%3Dar%26safe%3Dactive%26sa%3DG%26gbv%3D2%26tbs%3Disch:1&amp;ei=JDq8S5STLZmhsgbs6oXlCQ" TargetMode="External"/><Relationship Id="rId1" Type="http://schemas.openxmlformats.org/officeDocument/2006/relationships/slideLayout" Target="../slideLayouts/slideLayout12.xml"/><Relationship Id="rId6" Type="http://schemas.openxmlformats.org/officeDocument/2006/relationships/hyperlink" Target="http://images.mooseyscountrygarden.com/uk-gardens/british-medical-association-garden/british-medical-association-building.jpg" TargetMode="External"/><Relationship Id="rId11" Type="http://schemas.openxmlformats.org/officeDocument/2006/relationships/image" Target="../media/image19.png"/><Relationship Id="rId5" Type="http://schemas.openxmlformats.org/officeDocument/2006/relationships/image" Target="../media/image16.jpeg"/><Relationship Id="rId10" Type="http://schemas.openxmlformats.org/officeDocument/2006/relationships/hyperlink" Target="http://www.bma.org.uk/" TargetMode="External"/><Relationship Id="rId4" Type="http://schemas.openxmlformats.org/officeDocument/2006/relationships/hyperlink" Target="http://images.google.com.sa/imgres?imgurl=http://nclrights.files.wordpress.com/2009/11/ama-logo.jpg&amp;imgrefurl=http://nclrights.wordpress.com/2009/11/10/&amp;usg=__DyOAT5ixi21jcETvG-KHFJ-8BLk=&amp;h=785&amp;w=1288&amp;sz=115&amp;hl=ar&amp;start=9&amp;sig2=krWOoWTqAFZ73qBj0-qnOg&amp;itbs=1&amp;tbnid=9Ie25I0WqB9maM:&amp;tbnh=91&amp;tbnw=150&amp;prev=/images?q%3Damerican%2Bmedical%2Bassociations%26hl%3Dar%26safe%3Dactive%26sa%3DX%26gbv%3D2%26tbs%3Disch:1&amp;ei=lDq8S__uM5WKsgarhu3kCQ" TargetMode="External"/><Relationship Id="rId9" Type="http://schemas.openxmlformats.org/officeDocument/2006/relationships/image" Target="../media/image18.jpeg"/><Relationship Id="rId1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824" y="2636912"/>
            <a:ext cx="7772400" cy="1470025"/>
          </a:xfrm>
        </p:spPr>
        <p:txBody>
          <a:bodyPr/>
          <a:lstStyle/>
          <a:p>
            <a:r>
              <a:rPr lang="ar-SA" dirty="0"/>
              <a:t>العلاقة مع شركات الصناعة الطبية</a:t>
            </a:r>
          </a:p>
        </p:txBody>
      </p:sp>
      <p:sp>
        <p:nvSpPr>
          <p:cNvPr id="4" name="Subtitle 2"/>
          <p:cNvSpPr txBox="1">
            <a:spLocks/>
          </p:cNvSpPr>
          <p:nvPr/>
        </p:nvSpPr>
        <p:spPr>
          <a:xfrm>
            <a:off x="395536" y="2780928"/>
            <a:ext cx="3992488" cy="1752600"/>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ar-SA" dirty="0"/>
          </a:p>
        </p:txBody>
      </p:sp>
      <p:pic>
        <p:nvPicPr>
          <p:cNvPr id="5" name="Picture 4"/>
          <p:cNvPicPr>
            <a:picLocks noChangeAspect="1"/>
          </p:cNvPicPr>
          <p:nvPr/>
        </p:nvPicPr>
        <p:blipFill rotWithShape="1">
          <a:blip r:embed="rId2"/>
          <a:srcRect l="-1" t="9492" r="1054" b="14751"/>
          <a:stretch/>
        </p:blipFill>
        <p:spPr>
          <a:xfrm>
            <a:off x="3291085" y="764704"/>
            <a:ext cx="2671012" cy="659628"/>
          </a:xfrm>
          <a:prstGeom prst="rect">
            <a:avLst/>
          </a:prstGeom>
        </p:spPr>
      </p:pic>
    </p:spTree>
    <p:extLst>
      <p:ext uri="{BB962C8B-B14F-4D97-AF65-F5344CB8AC3E}">
        <p14:creationId xmlns:p14="http://schemas.microsoft.com/office/powerpoint/2010/main" val="475089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صور غير سليمة من التعاملات مع الشركات</a:t>
            </a:r>
            <a:endParaRPr lang="ar-SA" dirty="0"/>
          </a:p>
        </p:txBody>
      </p:sp>
      <p:graphicFrame>
        <p:nvGraphicFramePr>
          <p:cNvPr id="5229" name="Group 109"/>
          <p:cNvGraphicFramePr>
            <a:graphicFrameLocks noGrp="1"/>
          </p:cNvGraphicFramePr>
          <p:nvPr>
            <p:extLst>
              <p:ext uri="{D42A27DB-BD31-4B8C-83A1-F6EECF244321}">
                <p14:modId xmlns:p14="http://schemas.microsoft.com/office/powerpoint/2010/main" val="4072498152"/>
              </p:ext>
            </p:extLst>
          </p:nvPr>
        </p:nvGraphicFramePr>
        <p:xfrm>
          <a:off x="468512" y="1302412"/>
          <a:ext cx="8351960" cy="5150924"/>
        </p:xfrm>
        <a:graphic>
          <a:graphicData uri="http://schemas.openxmlformats.org/drawingml/2006/table">
            <a:tbl>
              <a:tblPr rtl="1" firstRow="1">
                <a:tableStyleId>{3C2FFA5D-87B4-456A-9821-1D502468CF0F}</a:tableStyleId>
              </a:tblPr>
              <a:tblGrid>
                <a:gridCol w="3074656"/>
                <a:gridCol w="5277304"/>
              </a:tblGrid>
              <a:tr h="55859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600" u="none" strike="noStrike" cap="none" normalizeH="0" baseline="0" dirty="0" smtClean="0">
                          <a:ln>
                            <a:noFill/>
                          </a:ln>
                          <a:effectLst/>
                        </a:rPr>
                        <a:t>الدوافع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txBody>
                  <a:tcPr marT="45703" marB="45703"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600" u="none" strike="noStrike" cap="none" normalizeH="0" baseline="0" dirty="0" smtClean="0">
                          <a:ln>
                            <a:noFill/>
                          </a:ln>
                          <a:effectLst/>
                        </a:rPr>
                        <a:t>الصور</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txBody>
                  <a:tcPr marT="45703" marB="45703" horzOverflow="overflow"/>
                </a:tc>
              </a:tr>
              <a:tr h="2285829">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dirty="0" smtClean="0">
                          <a:ln>
                            <a:noFill/>
                          </a:ln>
                          <a:effectLst/>
                        </a:rPr>
                        <a:t>1- التسويق للمنتجات</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03" marB="45703"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dirty="0" smtClean="0">
                          <a:ln>
                            <a:noFill/>
                          </a:ln>
                          <a:effectLst/>
                        </a:rPr>
                        <a:t>الصورة الأولى : </a:t>
                      </a:r>
                    </a:p>
                    <a:p>
                      <a:pPr marL="800100" marR="0" lvl="1" indent="-342900" algn="r" defTabSz="914400" rtl="1"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ar-SA" sz="2000" b="1" u="none" strike="noStrike" cap="none" normalizeH="0" baseline="0" dirty="0" smtClean="0">
                          <a:ln>
                            <a:noFill/>
                          </a:ln>
                          <a:effectLst/>
                        </a:rPr>
                        <a:t>أن يصف الدواء مع علمه أن غيره أنجع منه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dirty="0" smtClean="0">
                          <a:ln>
                            <a:noFill/>
                          </a:ln>
                          <a:effectLst/>
                        </a:rPr>
                        <a:t>الصورة الثانية : </a:t>
                      </a:r>
                    </a:p>
                    <a:p>
                      <a:pPr marL="800100" marR="0" lvl="1" indent="-342900" algn="r" defTabSz="914400" rtl="1"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ar-SA" sz="2000" b="1" u="none" strike="noStrike" cap="none" normalizeH="0" baseline="0" dirty="0" smtClean="0">
                          <a:ln>
                            <a:noFill/>
                          </a:ln>
                          <a:effectLst/>
                        </a:rPr>
                        <a:t>أن يصف الدواء مع علمه أن غيره أرخص منه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dirty="0" smtClean="0">
                          <a:ln>
                            <a:noFill/>
                          </a:ln>
                          <a:effectLst/>
                        </a:rPr>
                        <a:t>الصورة الثالثة : </a:t>
                      </a:r>
                    </a:p>
                    <a:p>
                      <a:pPr marL="800100" marR="0" lvl="1" indent="-342900" algn="r" defTabSz="914400" rtl="1"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ar-SA" sz="2000" b="1" u="none" strike="noStrike" cap="none" normalizeH="0" baseline="0" dirty="0" smtClean="0">
                          <a:ln>
                            <a:noFill/>
                          </a:ln>
                          <a:effectLst/>
                        </a:rPr>
                        <a:t>أن لا يصف إلا أدوية هذه الشركة رغم تساويها مع غيرها في السعر والكفاءة( السمسرة الطبية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03" marB="45703" horzOverflow="overflow"/>
                </a:tc>
              </a:tr>
              <a:tr h="69487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smtClean="0">
                          <a:ln>
                            <a:noFill/>
                          </a:ln>
                          <a:effectLst/>
                        </a:rPr>
                        <a:t>2- تسهيل أمور الشركات المتعاملة</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Char char="-"/>
                        <a:tabLst/>
                      </a:pPr>
                      <a:r>
                        <a:rPr kumimoji="0" lang="ar-SA" sz="2000" b="1" u="none" strike="noStrike" cap="none" normalizeH="0" baseline="0" dirty="0" smtClean="0">
                          <a:ln>
                            <a:noFill/>
                          </a:ln>
                          <a:effectLst/>
                        </a:rPr>
                        <a:t>التغاضي عن بعض الشروط</a:t>
                      </a:r>
                    </a:p>
                    <a:p>
                      <a:pPr marL="0" marR="0" lvl="0" indent="0" algn="r" defTabSz="914400" rtl="1" eaLnBrk="1" fontAlgn="base" latinLnBrk="0" hangingPunct="1">
                        <a:lnSpc>
                          <a:spcPct val="100000"/>
                        </a:lnSpc>
                        <a:spcBef>
                          <a:spcPct val="20000"/>
                        </a:spcBef>
                        <a:spcAft>
                          <a:spcPct val="0"/>
                        </a:spcAft>
                        <a:buClrTx/>
                        <a:buSzTx/>
                        <a:buFontTx/>
                        <a:buChar char="-"/>
                        <a:tabLst/>
                      </a:pPr>
                      <a:r>
                        <a:rPr kumimoji="0" lang="ar-SA" sz="2000" b="1" u="none" strike="noStrike" cap="none" normalizeH="0" baseline="0" dirty="0" smtClean="0">
                          <a:ln>
                            <a:noFill/>
                          </a:ln>
                          <a:effectLst/>
                        </a:rPr>
                        <a:t> اشتراط دفع بعض الهدايا</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03" marB="45703" horzOverflow="overflow"/>
                </a:tc>
              </a:tr>
              <a:tr h="5181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smtClean="0">
                          <a:ln>
                            <a:noFill/>
                          </a:ln>
                          <a:effectLst/>
                        </a:rPr>
                        <a:t>3- خدمة البحث العلمي</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dirty="0" smtClean="0">
                          <a:ln>
                            <a:noFill/>
                          </a:ln>
                          <a:effectLst/>
                        </a:rPr>
                        <a:t>دعم البحث العلمي مباشرة</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03" marB="45703" horzOverflow="overflow"/>
                </a:tc>
              </a:tr>
              <a:tr h="640012">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dirty="0" smtClean="0">
                          <a:ln>
                            <a:noFill/>
                          </a:ln>
                          <a:effectLst/>
                        </a:rPr>
                        <a:t>4- هدايا تتطلبها تتمة العقود</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03" marB="45703"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dirty="0" smtClean="0">
                          <a:ln>
                            <a:noFill/>
                          </a:ln>
                          <a:effectLst/>
                        </a:rPr>
                        <a:t>اشتراط تقديم بعض الميزات لإبرام العقد أو التدريب على الأجهزة</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03" marB="45703" horzOverflow="overflow"/>
                </a:tc>
              </a:tr>
            </a:tbl>
          </a:graphicData>
        </a:graphic>
      </p:graphicFrame>
    </p:spTree>
    <p:extLst>
      <p:ext uri="{BB962C8B-B14F-4D97-AF65-F5344CB8AC3E}">
        <p14:creationId xmlns:p14="http://schemas.microsoft.com/office/powerpoint/2010/main" val="1041723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أنواع هدايا الشركات وحكمها</a:t>
            </a:r>
            <a:endParaRPr lang="ar-SA" dirty="0"/>
          </a:p>
        </p:txBody>
      </p:sp>
      <p:graphicFrame>
        <p:nvGraphicFramePr>
          <p:cNvPr id="13357" name="Group 45"/>
          <p:cNvGraphicFramePr>
            <a:graphicFrameLocks noGrp="1"/>
          </p:cNvGraphicFramePr>
          <p:nvPr>
            <p:ph idx="1"/>
            <p:extLst>
              <p:ext uri="{D42A27DB-BD31-4B8C-83A1-F6EECF244321}">
                <p14:modId xmlns:p14="http://schemas.microsoft.com/office/powerpoint/2010/main" val="58938881"/>
              </p:ext>
            </p:extLst>
          </p:nvPr>
        </p:nvGraphicFramePr>
        <p:xfrm>
          <a:off x="744040" y="1268413"/>
          <a:ext cx="7572376" cy="5571835"/>
        </p:xfrm>
        <a:graphic>
          <a:graphicData uri="http://schemas.openxmlformats.org/drawingml/2006/table">
            <a:tbl>
              <a:tblPr rtl="1" firstRow="1">
                <a:tableStyleId>{3C2FFA5D-87B4-456A-9821-1D502468CF0F}</a:tableStyleId>
              </a:tblPr>
              <a:tblGrid>
                <a:gridCol w="3130616"/>
                <a:gridCol w="4441760"/>
              </a:tblGrid>
              <a:tr h="607282">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600" b="1" u="none" strike="noStrike" cap="none" normalizeH="0" baseline="0" dirty="0" smtClean="0">
                          <a:ln>
                            <a:noFill/>
                          </a:ln>
                          <a:effectLst/>
                        </a:rPr>
                        <a:t>أنواع الهدايا</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600" b="1" u="none" strike="noStrike" cap="none" normalizeH="0" baseline="0" dirty="0" smtClean="0">
                          <a:ln>
                            <a:noFill/>
                          </a:ln>
                          <a:effectLst/>
                        </a:rPr>
                        <a:t>أحكامها</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tc>
              </a:tr>
              <a:tr h="512389">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dirty="0" smtClean="0">
                          <a:ln>
                            <a:noFill/>
                          </a:ln>
                          <a:effectLst/>
                        </a:rPr>
                        <a:t>الهدايا اليسيرة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Char char="-"/>
                        <a:tabLst/>
                      </a:pPr>
                      <a:r>
                        <a:rPr kumimoji="0" lang="ar-SA" sz="2000" b="1" u="none" strike="noStrike" cap="none" normalizeH="0" baseline="0" dirty="0" smtClean="0">
                          <a:ln>
                            <a:noFill/>
                          </a:ln>
                          <a:effectLst/>
                        </a:rPr>
                        <a:t> مما قد يتسامح فيه ، لكن تركها ورعاً أولى</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tc>
              </a:tr>
              <a:tr h="106996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smtClean="0">
                          <a:ln>
                            <a:noFill/>
                          </a:ln>
                          <a:effectLst/>
                        </a:rPr>
                        <a:t>الرحلات العلمية وحضور المؤتمرات</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Char char="-"/>
                        <a:tabLst/>
                      </a:pPr>
                      <a:r>
                        <a:rPr kumimoji="0" lang="ar-SA" sz="2000" b="1" u="none" strike="noStrike" cap="none" normalizeH="0" baseline="0" dirty="0" smtClean="0">
                          <a:ln>
                            <a:noFill/>
                          </a:ln>
                          <a:effectLst/>
                        </a:rPr>
                        <a:t> إذا كانت مشروطة بوصف الأدوية : لا تجوز</a:t>
                      </a:r>
                    </a:p>
                    <a:p>
                      <a:pPr marL="0" marR="0" lvl="0" indent="0" algn="r" defTabSz="914400" rtl="1" eaLnBrk="1" fontAlgn="base" latinLnBrk="0" hangingPunct="1">
                        <a:lnSpc>
                          <a:spcPct val="100000"/>
                        </a:lnSpc>
                        <a:spcBef>
                          <a:spcPct val="20000"/>
                        </a:spcBef>
                        <a:spcAft>
                          <a:spcPct val="0"/>
                        </a:spcAft>
                        <a:buClrTx/>
                        <a:buSzTx/>
                        <a:buFontTx/>
                        <a:buChar char="-"/>
                        <a:tabLst/>
                      </a:pPr>
                      <a:r>
                        <a:rPr kumimoji="0" lang="ar-SA" sz="2000" b="1" u="none" strike="noStrike" cap="none" normalizeH="0" baseline="0" dirty="0" smtClean="0">
                          <a:ln>
                            <a:noFill/>
                          </a:ln>
                          <a:effectLst/>
                        </a:rPr>
                        <a:t> إذا كانت غير مشروطة: فالحكم يتبع الدافع</a:t>
                      </a:r>
                    </a:p>
                    <a:p>
                      <a:pPr marL="0" marR="0" lvl="0" indent="0" algn="r" defTabSz="914400" rtl="1" eaLnBrk="1" fontAlgn="base" latinLnBrk="0" hangingPunct="1">
                        <a:lnSpc>
                          <a:spcPct val="100000"/>
                        </a:lnSpc>
                        <a:spcBef>
                          <a:spcPct val="20000"/>
                        </a:spcBef>
                        <a:spcAft>
                          <a:spcPct val="0"/>
                        </a:spcAft>
                        <a:buClrTx/>
                        <a:buSzTx/>
                        <a:buFontTx/>
                        <a:buChar char="-"/>
                        <a:tabLst/>
                      </a:pPr>
                      <a:r>
                        <a:rPr kumimoji="0" lang="ar-SA" sz="2000" b="1" u="none" strike="noStrike" cap="none" normalizeH="0" baseline="0" dirty="0" smtClean="0">
                          <a:ln>
                            <a:noFill/>
                          </a:ln>
                          <a:effectLst/>
                        </a:rPr>
                        <a:t> سد الذريعة أولى وأسلم</a:t>
                      </a:r>
                    </a:p>
                  </a:txBody>
                  <a:tcPr marT="45723" marB="45723" horzOverflow="overflow"/>
                </a:tc>
              </a:tr>
              <a:tr h="52841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smtClean="0">
                          <a:ln>
                            <a:noFill/>
                          </a:ln>
                          <a:effectLst/>
                        </a:rPr>
                        <a:t>العينات المجانية</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dirty="0" smtClean="0">
                          <a:ln>
                            <a:noFill/>
                          </a:ln>
                          <a:effectLst/>
                        </a:rPr>
                        <a:t>- إذا كانت مشروطة بالتسويق فلا تجوز</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tc>
              </a:tr>
              <a:tr h="72295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smtClean="0">
                          <a:ln>
                            <a:noFill/>
                          </a:ln>
                          <a:effectLst/>
                        </a:rPr>
                        <a:t>الدورات التدريبية</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Char char="-"/>
                        <a:tabLst/>
                      </a:pPr>
                      <a:r>
                        <a:rPr kumimoji="0" lang="ar-SA" sz="2000" b="1" u="none" strike="noStrike" cap="none" normalizeH="0" baseline="0" dirty="0" smtClean="0">
                          <a:ln>
                            <a:noFill/>
                          </a:ln>
                          <a:effectLst/>
                        </a:rPr>
                        <a:t> جزء من العقد مع المؤسسة بدون تحدييد أشخاص منها: لا بأس</a:t>
                      </a:r>
                    </a:p>
                    <a:p>
                      <a:pPr marL="0" marR="0" lvl="0" indent="0" algn="r" defTabSz="914400" rtl="1" eaLnBrk="1" fontAlgn="base" latinLnBrk="0" hangingPunct="1">
                        <a:lnSpc>
                          <a:spcPct val="100000"/>
                        </a:lnSpc>
                        <a:spcBef>
                          <a:spcPct val="20000"/>
                        </a:spcBef>
                        <a:spcAft>
                          <a:spcPct val="0"/>
                        </a:spcAft>
                        <a:buClrTx/>
                        <a:buSzTx/>
                        <a:buFontTx/>
                        <a:buChar char="-"/>
                        <a:tabLst/>
                      </a:pPr>
                      <a:r>
                        <a:rPr kumimoji="0" lang="ar-SA" sz="2000" b="1" u="none" strike="noStrike" cap="none" normalizeH="0" baseline="0" dirty="0" smtClean="0">
                          <a:ln>
                            <a:noFill/>
                          </a:ln>
                          <a:effectLst/>
                        </a:rPr>
                        <a:t> لغرض التسويق: لا تجوز</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tc>
              </a:tr>
              <a:tr h="106996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smtClean="0">
                          <a:ln>
                            <a:noFill/>
                          </a:ln>
                          <a:effectLst/>
                        </a:rPr>
                        <a:t>عقد المؤتمرات على حساب الشركة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Char char="-"/>
                        <a:tabLst/>
                      </a:pPr>
                      <a:r>
                        <a:rPr kumimoji="0" lang="ar-SA" sz="2000" b="1" u="none" strike="noStrike" cap="none" normalizeH="0" baseline="0" dirty="0" smtClean="0">
                          <a:ln>
                            <a:noFill/>
                          </a:ln>
                          <a:effectLst/>
                        </a:rPr>
                        <a:t> إعلان الشركة كراع للمؤتمر</a:t>
                      </a:r>
                    </a:p>
                    <a:p>
                      <a:pPr marL="0" marR="0" lvl="0" indent="0" algn="r" defTabSz="914400" rtl="1" eaLnBrk="1" fontAlgn="base" latinLnBrk="0" hangingPunct="1">
                        <a:lnSpc>
                          <a:spcPct val="100000"/>
                        </a:lnSpc>
                        <a:spcBef>
                          <a:spcPct val="20000"/>
                        </a:spcBef>
                        <a:spcAft>
                          <a:spcPct val="0"/>
                        </a:spcAft>
                        <a:buClrTx/>
                        <a:buSzTx/>
                        <a:buFontTx/>
                        <a:buChar char="-"/>
                        <a:tabLst/>
                      </a:pPr>
                      <a:r>
                        <a:rPr kumimoji="0" lang="ar-SA" sz="2000" b="1" u="none" strike="noStrike" cap="none" normalizeH="0" baseline="0" dirty="0" smtClean="0">
                          <a:ln>
                            <a:noFill/>
                          </a:ln>
                          <a:effectLst/>
                        </a:rPr>
                        <a:t> إقامة المعارض</a:t>
                      </a:r>
                    </a:p>
                    <a:p>
                      <a:pPr marL="0" marR="0" lvl="0" indent="0" algn="r" defTabSz="914400" rtl="1" eaLnBrk="1" fontAlgn="base" latinLnBrk="0" hangingPunct="1">
                        <a:lnSpc>
                          <a:spcPct val="100000"/>
                        </a:lnSpc>
                        <a:spcBef>
                          <a:spcPct val="20000"/>
                        </a:spcBef>
                        <a:spcAft>
                          <a:spcPct val="0"/>
                        </a:spcAft>
                        <a:buClrTx/>
                        <a:buSzTx/>
                        <a:buFontTx/>
                        <a:buChar char="-"/>
                        <a:tabLst/>
                      </a:pPr>
                      <a:r>
                        <a:rPr kumimoji="0" lang="ar-SA" sz="2000" b="1" u="none" strike="noStrike" cap="none" normalizeH="0" baseline="0" dirty="0" smtClean="0">
                          <a:ln>
                            <a:noFill/>
                          </a:ln>
                          <a:effectLst/>
                        </a:rPr>
                        <a:t> التمويل الجزئي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tc>
              </a:tr>
              <a:tr h="56860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smtClean="0">
                          <a:ln>
                            <a:noFill/>
                          </a:ln>
                          <a:effectLst/>
                        </a:rPr>
                        <a:t>تقديم هدايا غير طبية </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000" b="1" u="none" strike="noStrike" cap="none" normalizeH="0" baseline="0" dirty="0" smtClean="0">
                          <a:ln>
                            <a:noFill/>
                          </a:ln>
                          <a:effectLst/>
                        </a:rPr>
                        <a:t>- حسب دوافعها</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tc>
              </a:tr>
            </a:tbl>
          </a:graphicData>
        </a:graphic>
      </p:graphicFrame>
    </p:spTree>
    <p:extLst>
      <p:ext uri="{BB962C8B-B14F-4D97-AF65-F5344CB8AC3E}">
        <p14:creationId xmlns:p14="http://schemas.microsoft.com/office/powerpoint/2010/main" val="212588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ar-SA" smtClean="0"/>
              <a:t>تضارب المصالح</a:t>
            </a:r>
            <a:endParaRPr lang="ar-SA" dirty="0"/>
          </a:p>
        </p:txBody>
      </p:sp>
      <p:sp>
        <p:nvSpPr>
          <p:cNvPr id="3" name="Content Placeholder 2"/>
          <p:cNvSpPr>
            <a:spLocks noGrp="1"/>
          </p:cNvSpPr>
          <p:nvPr>
            <p:ph idx="1"/>
          </p:nvPr>
        </p:nvSpPr>
        <p:spPr/>
        <p:txBody>
          <a:bodyPr>
            <a:normAutofit fontScale="92500" lnSpcReduction="10000"/>
          </a:bodyPr>
          <a:lstStyle/>
          <a:p>
            <a:r>
              <a:rPr lang="ar-SA" altLang="ar-SA" smtClean="0"/>
              <a:t>الوضع أو الموقف الذي تتأثر فيه موضوعية واستقلالية قرار موظف في الوظيفة العامة بمصلحة شخصية مادية أو معنوية تهمه هو شخصيا أو أحد أقاربه أو أصدقاءه المقربين أو عندما يتأثر أداؤه للوظيفة العامة باعتبارات شخصية مباشرة أو غير مباشرة أو بمعرفته بالمعلومات التي تتعلق بالقرار</a:t>
            </a:r>
          </a:p>
          <a:p>
            <a:endParaRPr lang="ar-SA" altLang="ar-SA" smtClean="0"/>
          </a:p>
          <a:p>
            <a:r>
              <a:rPr lang="ar-SA" altLang="ar-SA" smtClean="0"/>
              <a:t>عندما يتعلق القرار بطرف ثالث</a:t>
            </a:r>
            <a:endParaRPr lang="en-US" altLang="ar-SA" smtClean="0"/>
          </a:p>
          <a:p>
            <a:endParaRPr lang="ar-SA" dirty="0"/>
          </a:p>
        </p:txBody>
      </p:sp>
    </p:spTree>
    <p:extLst>
      <p:ext uri="{BB962C8B-B14F-4D97-AF65-F5344CB8AC3E}">
        <p14:creationId xmlns:p14="http://schemas.microsoft.com/office/powerpoint/2010/main" val="3590197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تجنب تضارب المصالح</a:t>
            </a:r>
            <a:endParaRPr lang="ar-SA" dirty="0"/>
          </a:p>
        </p:txBody>
      </p:sp>
      <p:sp>
        <p:nvSpPr>
          <p:cNvPr id="3" name="عنصر نائب للمحتوى 2"/>
          <p:cNvSpPr>
            <a:spLocks noGrp="1"/>
          </p:cNvSpPr>
          <p:nvPr>
            <p:ph idx="1"/>
          </p:nvPr>
        </p:nvSpPr>
        <p:spPr/>
        <p:txBody>
          <a:bodyPr/>
          <a:lstStyle/>
          <a:p>
            <a:r>
              <a:rPr lang="ar-SA" dirty="0" smtClean="0"/>
              <a:t>الجانب الشرعي/الأخلاقي</a:t>
            </a:r>
          </a:p>
          <a:p>
            <a:r>
              <a:rPr lang="ar-SA" dirty="0" smtClean="0"/>
              <a:t>الجانب القانوني</a:t>
            </a:r>
          </a:p>
          <a:p>
            <a:r>
              <a:rPr lang="ar-SA" dirty="0" smtClean="0"/>
              <a:t>سمعة الموظف</a:t>
            </a:r>
          </a:p>
          <a:p>
            <a:r>
              <a:rPr lang="ar-SA" dirty="0" smtClean="0"/>
              <a:t>سمعة المؤسسة</a:t>
            </a:r>
          </a:p>
          <a:p>
            <a:r>
              <a:rPr lang="ar-SA" dirty="0" smtClean="0"/>
              <a:t>الكشف عن وجود تضارب مصالح أصبح ملزماً</a:t>
            </a:r>
            <a:endParaRPr lang="ar-SA" dirty="0"/>
          </a:p>
        </p:txBody>
      </p:sp>
    </p:spTree>
    <p:extLst>
      <p:ext uri="{BB962C8B-B14F-4D97-AF65-F5344CB8AC3E}">
        <p14:creationId xmlns:p14="http://schemas.microsoft.com/office/powerpoint/2010/main" val="3398129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الهدية</a:t>
            </a:r>
            <a:endParaRPr lang="ar-SA" dirty="0"/>
          </a:p>
        </p:txBody>
      </p:sp>
      <p:sp>
        <p:nvSpPr>
          <p:cNvPr id="3" name="عنصر نائب للمحتوى 2"/>
          <p:cNvSpPr>
            <a:spLocks noGrp="1"/>
          </p:cNvSpPr>
          <p:nvPr>
            <p:ph idx="1"/>
          </p:nvPr>
        </p:nvSpPr>
        <p:spPr/>
        <p:txBody>
          <a:bodyPr/>
          <a:lstStyle/>
          <a:p>
            <a:r>
              <a:rPr lang="ar-SA" smtClean="0"/>
              <a:t>”تمليك جائز التصرف مالا  أومعلوما أومجهولا تعذر علمه موجودا مقدورا على تسليمه غير واجب في الحياة بلا عوض“</a:t>
            </a:r>
            <a:endParaRPr lang="ar-SA" dirty="0"/>
          </a:p>
        </p:txBody>
      </p:sp>
    </p:spTree>
    <p:extLst>
      <p:ext uri="{BB962C8B-B14F-4D97-AF65-F5344CB8AC3E}">
        <p14:creationId xmlns:p14="http://schemas.microsoft.com/office/powerpoint/2010/main" val="3756987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حكم الهدية</a:t>
            </a:r>
            <a:endParaRPr lang="ar-SA" dirty="0"/>
          </a:p>
        </p:txBody>
      </p:sp>
      <p:sp>
        <p:nvSpPr>
          <p:cNvPr id="3" name="عنصر نائب للمحتوى 2"/>
          <p:cNvSpPr>
            <a:spLocks noGrp="1"/>
          </p:cNvSpPr>
          <p:nvPr>
            <p:ph idx="1"/>
          </p:nvPr>
        </p:nvSpPr>
        <p:spPr/>
        <p:txBody>
          <a:bodyPr>
            <a:normAutofit fontScale="70000" lnSpcReduction="20000"/>
          </a:bodyPr>
          <a:lstStyle/>
          <a:p>
            <a:pPr marL="0" indent="0">
              <a:lnSpc>
                <a:spcPct val="170000"/>
              </a:lnSpc>
              <a:buNone/>
            </a:pPr>
            <a:r>
              <a:rPr lang="ar-SA" dirty="0" smtClean="0"/>
              <a:t>الإستحباب:</a:t>
            </a:r>
          </a:p>
          <a:p>
            <a:pPr>
              <a:lnSpc>
                <a:spcPct val="170000"/>
              </a:lnSpc>
            </a:pPr>
            <a:r>
              <a:rPr lang="ar-SA" dirty="0" smtClean="0"/>
              <a:t>وَأَخْبَرَنَا </a:t>
            </a:r>
            <a:r>
              <a:rPr lang="ar-SA" dirty="0"/>
              <a:t>أَبُو يَعْلَى حَمْزَةُ بْنُ عَبْدِ الْعَزِيزِ ، قَالَ : نا مُحَمَّدُ بْنُ حَبَّانَ بْنِ حَمْدَوَيْهِ أَبُو بَكْرٍ الْجُبَّائِيُّ إملاء ، قَالَ : نا مُحَمَّدُ بْنُ مَنْدَهْ ، قَالَ : نا بَكْرُ بْنُ بَكَّارٍ ، قَالَ : نا عَائِذُ بْنُ شُرَيْحٍ ، قَالَ : سَمِعْتُ أَنَسَ بْنَ مَالِكٍ ، يَقُولُ : قَالَ رَسُولُ اللَّهِ صَلَّى اللَّهُ عَلَيْهِ وَسَلَّمَ : " يَا مَعْشَرَ الْمَلأِ ، تَهَادَوْا فَإِنَّ الْهَدِيَّةَ تَذْهَبُ بِالسَّخِيمَةِ ، وَلَوْ دُعِيتُ إِلَى كُرَاعٍ أَوْ ذِرَاعٍ شَكَّ عَائِذٌ لأَجَبْتُ ، وَلَوْ أُهْدِيَ إِلَيَّ كُرَاعٌ أَوْ ذِرَاعٌ شَكَّ عَائِذٌ لَقَبِلْتُ " ، وَأَخْبَرَنَا أَبُو بَكْرِ بْنُ فُورَكٍ ، قَالَ : أنا عَبْدُ اللَّهِ بْنُ جَعْفَرٍ الأَصْبَهَانِيُّ ، قَالَ : نا مُحَمَّدُ بْنُ مُعَاوِيَةَ الْبَصْرِيُّ ، قَالَ : نا بَكْرُ بْنُ بَكَّارٍ ، فَذَكَرَهُ ، غَيْرَ أَنَّهُ لَمْ يَقُلْ : يَا مَعْشَرَ الْمَلأِ </a:t>
            </a:r>
            <a:r>
              <a:rPr lang="ar-SA" dirty="0" smtClean="0"/>
              <a:t>. رواه البيهقي </a:t>
            </a:r>
          </a:p>
        </p:txBody>
      </p:sp>
    </p:spTree>
    <p:extLst>
      <p:ext uri="{BB962C8B-B14F-4D97-AF65-F5344CB8AC3E}">
        <p14:creationId xmlns:p14="http://schemas.microsoft.com/office/powerpoint/2010/main" val="2467766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ar-SA" smtClean="0"/>
              <a:t>بين الهدية والرشوة</a:t>
            </a:r>
            <a:endParaRPr lang="ar-SA" dirty="0" smtClean="0"/>
          </a:p>
        </p:txBody>
      </p:sp>
      <p:pic>
        <p:nvPicPr>
          <p:cNvPr id="7" name="Picture 2" descr="http://blog.tmcnet.com/blog/rich-tehrani/uploads/bribery1.jpg"/>
          <p:cNvPicPr>
            <a:picLocks noChangeAspect="1" noChangeArrowheads="1"/>
          </p:cNvPicPr>
          <p:nvPr/>
        </p:nvPicPr>
        <p:blipFill rotWithShape="1">
          <a:blip r:embed="rId2">
            <a:extLst>
              <a:ext uri="{28A0092B-C50C-407E-A947-70E740481C1C}">
                <a14:useLocalDpi xmlns:a14="http://schemas.microsoft.com/office/drawing/2010/main" val="0"/>
              </a:ext>
            </a:extLst>
          </a:blip>
          <a:srcRect t="15073" b="12977"/>
          <a:stretch/>
        </p:blipFill>
        <p:spPr bwMode="auto">
          <a:xfrm>
            <a:off x="1475656" y="2492896"/>
            <a:ext cx="6135216" cy="331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902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ar-SA" dirty="0" smtClean="0"/>
              <a:t>بين الهدية والرشوة</a:t>
            </a:r>
            <a:endParaRPr lang="ar-S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30292751"/>
              </p:ext>
            </p:extLst>
          </p:nvPr>
        </p:nvGraphicFramePr>
        <p:xfrm>
          <a:off x="971600" y="1544042"/>
          <a:ext cx="7200800" cy="3370696"/>
        </p:xfrm>
        <a:graphic>
          <a:graphicData uri="http://schemas.openxmlformats.org/drawingml/2006/table">
            <a:tbl>
              <a:tblPr rtl="1" firstRow="1" bandRow="1">
                <a:tableStyleId>{5C22544A-7EE6-4342-B048-85BDC9FD1C3A}</a:tableStyleId>
              </a:tblPr>
              <a:tblGrid>
                <a:gridCol w="3600400"/>
                <a:gridCol w="3600400"/>
              </a:tblGrid>
              <a:tr h="490585">
                <a:tc>
                  <a:txBody>
                    <a:bodyPr/>
                    <a:lstStyle/>
                    <a:p>
                      <a:pPr algn="ctr" rtl="1"/>
                      <a:r>
                        <a:rPr lang="ar-SA" sz="2400" dirty="0" smtClean="0"/>
                        <a:t>الهدية</a:t>
                      </a:r>
                      <a:endParaRPr lang="ar-SA" sz="2400" dirty="0"/>
                    </a:p>
                  </a:txBody>
                  <a:tcPr/>
                </a:tc>
                <a:tc>
                  <a:txBody>
                    <a:bodyPr/>
                    <a:lstStyle/>
                    <a:p>
                      <a:pPr algn="ctr" rtl="1"/>
                      <a:r>
                        <a:rPr lang="ar-SA" sz="2400" dirty="0" smtClean="0"/>
                        <a:t>الرشوة</a:t>
                      </a:r>
                      <a:endParaRPr lang="ar-SA" sz="2400" dirty="0"/>
                    </a:p>
                  </a:txBody>
                  <a:tcPr/>
                </a:tc>
              </a:tr>
              <a:tr h="602285">
                <a:tc>
                  <a:txBody>
                    <a:bodyPr/>
                    <a:lstStyle/>
                    <a:p>
                      <a:pPr rtl="1"/>
                      <a:r>
                        <a:rPr lang="ar-SA" sz="2400" dirty="0" smtClean="0"/>
                        <a:t>مأمور بها شرعا</a:t>
                      </a:r>
                    </a:p>
                  </a:txBody>
                  <a:tcPr/>
                </a:tc>
                <a:tc>
                  <a:txBody>
                    <a:bodyPr/>
                    <a:lstStyle/>
                    <a:p>
                      <a:r>
                        <a:rPr lang="ar-SA" sz="2400" dirty="0" smtClean="0"/>
                        <a:t>منهي عنها شرعا</a:t>
                      </a:r>
                    </a:p>
                  </a:txBody>
                  <a:tcPr/>
                </a:tc>
              </a:tr>
              <a:tr h="576320">
                <a:tc>
                  <a:txBody>
                    <a:bodyPr/>
                    <a:lstStyle/>
                    <a:p>
                      <a:pPr rtl="1"/>
                      <a:r>
                        <a:rPr lang="ar-SA" sz="2400" dirty="0" smtClean="0"/>
                        <a:t>لاشرط في بذلها</a:t>
                      </a:r>
                    </a:p>
                  </a:txBody>
                  <a:tcPr/>
                </a:tc>
                <a:tc>
                  <a:txBody>
                    <a:bodyPr/>
                    <a:lstStyle/>
                    <a:p>
                      <a:r>
                        <a:rPr lang="ar-SA" sz="2400" dirty="0" smtClean="0"/>
                        <a:t>مشروطة بعوض</a:t>
                      </a:r>
                      <a:r>
                        <a:rPr lang="ar-SA" sz="2400" baseline="0" dirty="0" smtClean="0"/>
                        <a:t> </a:t>
                      </a:r>
                      <a:r>
                        <a:rPr lang="ar-SA" sz="2400" dirty="0" smtClean="0"/>
                        <a:t>غير شرعي</a:t>
                      </a:r>
                    </a:p>
                  </a:txBody>
                  <a:tcPr/>
                </a:tc>
              </a:tr>
              <a:tr h="595747">
                <a:tc>
                  <a:txBody>
                    <a:bodyPr/>
                    <a:lstStyle/>
                    <a:p>
                      <a:pPr rtl="1"/>
                      <a:r>
                        <a:rPr lang="ar-SA" sz="2400" dirty="0" smtClean="0"/>
                        <a:t>تبذل في حق للتودد</a:t>
                      </a:r>
                    </a:p>
                  </a:txBody>
                  <a:tcPr/>
                </a:tc>
                <a:tc>
                  <a:txBody>
                    <a:bodyPr/>
                    <a:lstStyle/>
                    <a:p>
                      <a:r>
                        <a:rPr lang="ar-SA" sz="2400" dirty="0" smtClean="0"/>
                        <a:t>تبذل للتقرب والاستعطاف في باطل</a:t>
                      </a:r>
                    </a:p>
                  </a:txBody>
                  <a:tcPr/>
                </a:tc>
              </a:tr>
              <a:tr h="615174">
                <a:tc>
                  <a:txBody>
                    <a:bodyPr/>
                    <a:lstStyle/>
                    <a:p>
                      <a:pPr rtl="1"/>
                      <a:r>
                        <a:rPr lang="ar-SA" sz="2400" dirty="0" smtClean="0"/>
                        <a:t>ظاهرة معلنة</a:t>
                      </a:r>
                    </a:p>
                  </a:txBody>
                  <a:tcPr/>
                </a:tc>
                <a:tc>
                  <a:txBody>
                    <a:bodyPr/>
                    <a:lstStyle/>
                    <a:p>
                      <a:r>
                        <a:rPr lang="ar-SA" sz="2400" dirty="0" smtClean="0"/>
                        <a:t>مخفاة ومبنية على المشاحة والمنة</a:t>
                      </a:r>
                    </a:p>
                  </a:txBody>
                  <a:tcPr/>
                </a:tc>
              </a:tr>
              <a:tr h="490585">
                <a:tc>
                  <a:txBody>
                    <a:bodyPr/>
                    <a:lstStyle/>
                    <a:p>
                      <a:pPr rtl="1"/>
                      <a:r>
                        <a:rPr lang="ar-SA" sz="2400" dirty="0" smtClean="0"/>
                        <a:t>بذلها يكون بعد العمل</a:t>
                      </a:r>
                      <a:endParaRPr lang="ar-SA" sz="2400" dirty="0"/>
                    </a:p>
                  </a:txBody>
                  <a:tcPr/>
                </a:tc>
                <a:tc>
                  <a:txBody>
                    <a:bodyPr/>
                    <a:lstStyle/>
                    <a:p>
                      <a:r>
                        <a:rPr lang="ar-SA" sz="2400" dirty="0" smtClean="0"/>
                        <a:t>بذلها أ واشتراطها يسبق العمل</a:t>
                      </a:r>
                      <a:endParaRPr lang="ar-SA" sz="2400" dirty="0"/>
                    </a:p>
                  </a:txBody>
                  <a:tcPr/>
                </a:tc>
              </a:tr>
            </a:tbl>
          </a:graphicData>
        </a:graphic>
      </p:graphicFrame>
    </p:spTree>
    <p:extLst>
      <p:ext uri="{BB962C8B-B14F-4D97-AF65-F5344CB8AC3E}">
        <p14:creationId xmlns:p14="http://schemas.microsoft.com/office/powerpoint/2010/main" val="1474618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ar-SA" smtClean="0"/>
              <a:t>حكم هدايا العمال</a:t>
            </a:r>
            <a:endParaRPr lang="ar-SA" dirty="0"/>
          </a:p>
        </p:txBody>
      </p:sp>
      <p:sp>
        <p:nvSpPr>
          <p:cNvPr id="6" name="عنصر نائب للمحتوى 5"/>
          <p:cNvSpPr>
            <a:spLocks noGrp="1"/>
          </p:cNvSpPr>
          <p:nvPr>
            <p:ph idx="1"/>
          </p:nvPr>
        </p:nvSpPr>
        <p:spPr/>
        <p:txBody>
          <a:bodyPr/>
          <a:lstStyle/>
          <a:p>
            <a:r>
              <a:rPr lang="ar-SA" dirty="0" smtClean="0"/>
              <a:t>الأصل فيها المنع</a:t>
            </a:r>
          </a:p>
          <a:p>
            <a:endParaRPr lang="ar-SA" dirty="0" smtClean="0"/>
          </a:p>
          <a:p>
            <a:r>
              <a:rPr lang="ar-SA" dirty="0" smtClean="0"/>
              <a:t>أدلة التحريم:</a:t>
            </a:r>
          </a:p>
          <a:p>
            <a:pPr lvl="1"/>
            <a:r>
              <a:rPr lang="ar-SA" dirty="0" smtClean="0"/>
              <a:t>قصة بن اللتبية</a:t>
            </a:r>
          </a:p>
          <a:p>
            <a:pPr lvl="1"/>
            <a:r>
              <a:rPr lang="ar-SA" dirty="0" smtClean="0"/>
              <a:t>حديث ”هدايا العمال غلول“</a:t>
            </a:r>
            <a:endParaRPr lang="ar-SA" dirty="0"/>
          </a:p>
        </p:txBody>
      </p:sp>
    </p:spTree>
    <p:extLst>
      <p:ext uri="{BB962C8B-B14F-4D97-AF65-F5344CB8AC3E}">
        <p14:creationId xmlns:p14="http://schemas.microsoft.com/office/powerpoint/2010/main" val="4070274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قصة بن اللتبية</a:t>
            </a:r>
            <a:endParaRPr lang="ar-SA" dirty="0"/>
          </a:p>
        </p:txBody>
      </p:sp>
      <p:sp>
        <p:nvSpPr>
          <p:cNvPr id="3" name="Content Placeholder 2"/>
          <p:cNvSpPr>
            <a:spLocks noGrp="1"/>
          </p:cNvSpPr>
          <p:nvPr>
            <p:ph idx="1"/>
          </p:nvPr>
        </p:nvSpPr>
        <p:spPr/>
        <p:txBody>
          <a:bodyPr>
            <a:normAutofit fontScale="70000" lnSpcReduction="20000"/>
          </a:bodyPr>
          <a:lstStyle/>
          <a:p>
            <a:pPr>
              <a:lnSpc>
                <a:spcPct val="160000"/>
              </a:lnSpc>
            </a:pPr>
            <a:r>
              <a:rPr lang="ar-SA" dirty="0" smtClean="0"/>
              <a:t>عَنْ أَبِي حُمَيْدٍ السَّاعِدِيِّ ، قَالَ : اسْتَعْمَلَ رَسُولُ اللَّهِ صَلَّى اللَّهُ عَلَيْهِ وَسَلَّمَ رَجُلًا عَلَى صَدَقَاتِ بَنِي سُلَيْمٍ يُدْعَى ابْنَ الْلَّتَبِيَّةِ ، فَلَمَّا جَاءَ حَاسَبَهُ ، قَالَ : </a:t>
            </a:r>
            <a:r>
              <a:rPr lang="ar-SA" b="1" dirty="0" smtClean="0"/>
              <a:t>هَذَا مَالُكُمْ وَهَذَا هَدِيَّةٌ ، فَقَالَ رَسُولُ اللَّهِ صَلَّى اللَّهُ عَلَيْهِ وَسَلَّمَ : " فَهَلَّا جَلَسْتَ فِي بَيْتِ أَبِيكَ وَأُمِّكَ حَتَّى تَأْتِيَكَ هَدِيَّتُكَ إِنْ كُنْتَ صَادِقًا </a:t>
            </a:r>
            <a:r>
              <a:rPr lang="ar-SA" dirty="0" smtClean="0"/>
              <a:t>، ثُمَّ خَطَبَنَا ، فَحَمِدَ اللَّهَ وَأَثْنَى عَلَيْهِ ، ثُمَّ قَالَ : أَمَّا بَعْدُ ، فَإِنِّي أَسْتَعْمِلُ الرَّجُلَ مِنْكُمْ عَلَى الْعَمَلِ مِمَّا وَلَّانِي اللَّهُ ، فَيَأْتِي فَيَقُولُ : هَذَا مَالُكُمْ وَهَذَا هَدِيَّةٌ أُهْدِيَتْ لِي ، أَفَلَا جَلَسَ فِي بَيْتِ أَبِيهِ وَأُمِّهِ حَتَّى تَأْتِيَهُ هَدِيَّتُهُ ، وَاللَّهِ لَا يَأْخُذُ أَحَدٌ مِنْكُمْ شَيْئًا بِغَيْرِ حَقِّهِ إِلَّا لَقِيَ اللَّهَ يَحْمِلُهُ يَوْمَ الْقِيَامَةِ ، فَلَأَعْرِفَنَّ أَحَدًا مِنْكُمْ لَقِيَ اللَّهَ يَحْمِلُ بَعِيرًا لَهُ رُغَاءٌ ، أَوْ بَقَرَةً لَهَا خُوَارٌ ، أَوْ شَاةً تَيْعَرُ ، ثُمَّ رَفَعَ يَدَهُ حَتَّى رُئِيَ بَيَاضُ إِبْطِهِ ، يَقُولُ : اللَّهُمَّ هَلْ بَلَّغْتُ بَصْرَ عَيْنِي وَسَمْعَ أُذُنِي " </a:t>
            </a:r>
          </a:p>
          <a:p>
            <a:pPr lvl="1"/>
            <a:r>
              <a:rPr lang="ar-SA" dirty="0" smtClean="0"/>
              <a:t>رواه البخاري ومسلم وأبو داود وأحمد ..وغيرهم</a:t>
            </a:r>
            <a:endParaRPr lang="ar-SA" dirty="0"/>
          </a:p>
        </p:txBody>
      </p:sp>
    </p:spTree>
    <p:extLst>
      <p:ext uri="{BB962C8B-B14F-4D97-AF65-F5344CB8AC3E}">
        <p14:creationId xmlns:p14="http://schemas.microsoft.com/office/powerpoint/2010/main" val="1855739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المحاور</a:t>
            </a:r>
            <a:endParaRPr lang="ar-SA" dirty="0"/>
          </a:p>
        </p:txBody>
      </p:sp>
      <p:sp>
        <p:nvSpPr>
          <p:cNvPr id="3" name="Content Placeholder 2"/>
          <p:cNvSpPr>
            <a:spLocks noGrp="1"/>
          </p:cNvSpPr>
          <p:nvPr>
            <p:ph idx="1"/>
          </p:nvPr>
        </p:nvSpPr>
        <p:spPr/>
        <p:txBody>
          <a:bodyPr>
            <a:normAutofit fontScale="92500" lnSpcReduction="20000"/>
          </a:bodyPr>
          <a:lstStyle/>
          <a:p>
            <a:pPr>
              <a:defRPr/>
            </a:pPr>
            <a:r>
              <a:rPr lang="ar-SA" dirty="0"/>
              <a:t>علاقة لا انفصام لها</a:t>
            </a:r>
          </a:p>
          <a:p>
            <a:pPr>
              <a:defRPr/>
            </a:pPr>
            <a:r>
              <a:rPr lang="ar-SA" dirty="0"/>
              <a:t>التسويق والإعلان</a:t>
            </a:r>
          </a:p>
          <a:p>
            <a:pPr>
              <a:defRPr/>
            </a:pPr>
            <a:r>
              <a:rPr lang="ar-SA" dirty="0"/>
              <a:t>الهدايا</a:t>
            </a:r>
          </a:p>
          <a:p>
            <a:pPr>
              <a:defRPr/>
            </a:pPr>
            <a:r>
              <a:rPr lang="ar-SA" dirty="0"/>
              <a:t>أطباء </a:t>
            </a:r>
            <a:r>
              <a:rPr lang="ar-SA" dirty="0" smtClean="0"/>
              <a:t>أو سماسرة </a:t>
            </a:r>
            <a:r>
              <a:rPr lang="ar-SA" dirty="0"/>
              <a:t>!</a:t>
            </a:r>
          </a:p>
          <a:p>
            <a:pPr>
              <a:defRPr/>
            </a:pPr>
            <a:r>
              <a:rPr lang="ar-SA" dirty="0"/>
              <a:t>مواقف الهيئات والجمعيات الطبية</a:t>
            </a:r>
          </a:p>
          <a:p>
            <a:pPr>
              <a:defRPr/>
            </a:pPr>
            <a:r>
              <a:rPr lang="ar-SA" dirty="0"/>
              <a:t>إرشادات الهيئة السعودية للتخصصات الصحية</a:t>
            </a:r>
          </a:p>
          <a:p>
            <a:pPr>
              <a:defRPr/>
            </a:pPr>
            <a:r>
              <a:rPr lang="ar-SA" dirty="0"/>
              <a:t>كلمة أخيرة</a:t>
            </a:r>
          </a:p>
          <a:p>
            <a:endParaRPr lang="ar-S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4" y="1268759"/>
            <a:ext cx="2952329" cy="29523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2801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حديث هدايا العمال غلول</a:t>
            </a:r>
            <a:endParaRPr lang="ar-SA" dirty="0"/>
          </a:p>
        </p:txBody>
      </p:sp>
      <p:sp>
        <p:nvSpPr>
          <p:cNvPr id="3" name="Content Placeholder 2"/>
          <p:cNvSpPr>
            <a:spLocks noGrp="1"/>
          </p:cNvSpPr>
          <p:nvPr>
            <p:ph idx="1"/>
          </p:nvPr>
        </p:nvSpPr>
        <p:spPr/>
        <p:txBody>
          <a:bodyPr>
            <a:normAutofit/>
          </a:bodyPr>
          <a:lstStyle/>
          <a:p>
            <a:r>
              <a:rPr lang="ar-SA" sz="2800" dirty="0"/>
              <a:t>حَدَّثَنَا مُحَمَّدُ بْنُ عَبْدِ الرَّحِيمِ ، قَالَ : نَا إِبْرَاهِيمُ بْنُ مَهْدِيٍّ ، قَالَ : نَا إِسْمَاعِيلُ بْنُ عَيَّاشٍ ، عَنْ يَحْيَى بْنِ سَعِيدٍ ، عَنْ عُرْوَةَ بْنِ الزُّبَيْرِ ، عَنْ أَبِي حُمَيْدٍ السَّاعِدِيِّ رَضِيَ اللَّهُ عَنْهُ ، قَالَ : قَالَ رَسُولُ اللَّهِ صلَّى اللَّهُ عَلَيْهِ وَسَلَّمَ : </a:t>
            </a:r>
            <a:r>
              <a:rPr lang="ar-SA" sz="2800" dirty="0">
                <a:solidFill>
                  <a:srgbClr val="0070C0"/>
                </a:solidFill>
              </a:rPr>
              <a:t>" هَدَايَا الْعُمَّالِ غُلُولٌ " </a:t>
            </a:r>
            <a:endParaRPr lang="ar-SA" sz="2800" dirty="0" smtClean="0">
              <a:solidFill>
                <a:srgbClr val="0070C0"/>
              </a:solidFill>
            </a:endParaRPr>
          </a:p>
          <a:p>
            <a:pPr lvl="1"/>
            <a:r>
              <a:rPr lang="ar-SA" sz="2400" dirty="0" smtClean="0"/>
              <a:t>رواه البزار </a:t>
            </a:r>
            <a:endParaRPr lang="ar-SA" sz="2400" dirty="0"/>
          </a:p>
        </p:txBody>
      </p:sp>
    </p:spTree>
    <p:extLst>
      <p:ext uri="{BB962C8B-B14F-4D97-AF65-F5344CB8AC3E}">
        <p14:creationId xmlns:p14="http://schemas.microsoft.com/office/powerpoint/2010/main" val="1110127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الهدايا </a:t>
            </a:r>
          </a:p>
        </p:txBody>
      </p:sp>
      <p:sp>
        <p:nvSpPr>
          <p:cNvPr id="3" name="Content Placeholder 2"/>
          <p:cNvSpPr>
            <a:spLocks noGrp="1"/>
          </p:cNvSpPr>
          <p:nvPr>
            <p:ph idx="1"/>
          </p:nvPr>
        </p:nvSpPr>
        <p:spPr/>
        <p:txBody>
          <a:bodyPr>
            <a:normAutofit fontScale="92500" lnSpcReduction="10000"/>
          </a:bodyPr>
          <a:lstStyle/>
          <a:p>
            <a:r>
              <a:rPr lang="ar-SA" dirty="0" smtClean="0"/>
              <a:t>للجهات الصحية</a:t>
            </a:r>
          </a:p>
          <a:p>
            <a:pPr lvl="1"/>
            <a:r>
              <a:rPr lang="ar-SA" dirty="0" smtClean="0"/>
              <a:t>خاصة</a:t>
            </a:r>
          </a:p>
          <a:p>
            <a:pPr lvl="1"/>
            <a:r>
              <a:rPr lang="ar-SA" dirty="0" smtClean="0"/>
              <a:t>حكومية</a:t>
            </a:r>
          </a:p>
          <a:p>
            <a:endParaRPr lang="ar-SA" dirty="0" smtClean="0"/>
          </a:p>
          <a:p>
            <a:r>
              <a:rPr lang="ar-SA" dirty="0" smtClean="0"/>
              <a:t>للأفراد</a:t>
            </a:r>
          </a:p>
          <a:p>
            <a:pPr lvl="1"/>
            <a:r>
              <a:rPr lang="ar-SA" dirty="0" smtClean="0"/>
              <a:t>بمعرفة الجهة</a:t>
            </a:r>
          </a:p>
          <a:p>
            <a:pPr lvl="1"/>
            <a:r>
              <a:rPr lang="ar-SA" dirty="0" smtClean="0"/>
              <a:t>بدون معرفتها</a:t>
            </a:r>
          </a:p>
        </p:txBody>
      </p:sp>
    </p:spTree>
    <p:extLst>
      <p:ext uri="{BB962C8B-B14F-4D97-AF65-F5344CB8AC3E}">
        <p14:creationId xmlns:p14="http://schemas.microsoft.com/office/powerpoint/2010/main" val="1592258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539552" y="2060848"/>
            <a:ext cx="7772400" cy="1470025"/>
          </a:xfrm>
        </p:spPr>
        <p:txBody>
          <a:bodyPr/>
          <a:lstStyle/>
          <a:p>
            <a:r>
              <a:rPr lang="ar-SA" dirty="0" smtClean="0"/>
              <a:t>سد الذريعة</a:t>
            </a:r>
            <a:endParaRPr lang="ar-SA" dirty="0">
              <a:solidFill>
                <a:srgbClr val="0070C0"/>
              </a:solidFill>
            </a:endParaRPr>
          </a:p>
        </p:txBody>
      </p:sp>
    </p:spTree>
    <p:extLst>
      <p:ext uri="{BB962C8B-B14F-4D97-AF65-F5344CB8AC3E}">
        <p14:creationId xmlns:p14="http://schemas.microsoft.com/office/powerpoint/2010/main" val="2700309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البعد عن الشبهات</a:t>
            </a:r>
          </a:p>
        </p:txBody>
      </p:sp>
      <p:sp>
        <p:nvSpPr>
          <p:cNvPr id="3" name="Content Placeholder 2"/>
          <p:cNvSpPr>
            <a:spLocks noGrp="1"/>
          </p:cNvSpPr>
          <p:nvPr>
            <p:ph idx="1"/>
          </p:nvPr>
        </p:nvSpPr>
        <p:spPr/>
        <p:txBody>
          <a:bodyPr>
            <a:normAutofit fontScale="70000" lnSpcReduction="20000"/>
          </a:bodyPr>
          <a:lstStyle/>
          <a:p>
            <a:pPr>
              <a:lnSpc>
                <a:spcPct val="150000"/>
              </a:lnSpc>
            </a:pPr>
            <a:r>
              <a:rPr lang="ar-SA" dirty="0"/>
              <a:t>حَدَّثَنَا أَبُو نُعَيْمٍ ، حَدَّثَنَا زَكَرِيَّاءُ ، عَنْ عَامِرٍ ، قَالَ : سَمِعْتُ النُّعْمَانَ بْنَ بَشِيرٍ ، يَقُولُ : سَمِعْتُ رَسُولَ اللَّهِ صَلَّى اللَّهُ عَلَيْهِ وَسَلَّمَ ، يَقُولُ : " الْحَلَالُ بَيِّنٌ وَالْحَرَامُ بَيِّنٌ ، وَبَيْنَهُمَا مُشَبَّهَاتٌ لَا يَعْلَمُهَا كَثِيرٌ مِنَ النَّاسِ ، فَمَنِ اتَّقَى الْمُشَبَّهَاتِ اسْتَبْرَأَ لِدِينِهِ وَعِرْضِهِ ، وَمَنْ وَقَعَ فِي الشُّبُهَاتِ كَرَاعٍ يَرْعَى حَوْلَ الْحِمَى يُوشِكُ أَنْ يُوَاقِعَهُ </a:t>
            </a:r>
            <a:r>
              <a:rPr lang="ar-SA" b="1" dirty="0" smtClean="0">
                <a:solidFill>
                  <a:srgbClr val="0070C0"/>
                </a:solidFill>
              </a:rPr>
              <a:t>(وَمَنْ </a:t>
            </a:r>
            <a:r>
              <a:rPr lang="ar-SA" b="1" dirty="0">
                <a:solidFill>
                  <a:srgbClr val="0070C0"/>
                </a:solidFill>
              </a:rPr>
              <a:t>وَقَعَ فِي الشُّبُهَاتِ وَقَعَ فِي الْحَرَامِ كَالرَّاعِي يَرْعَى حَوْلَ الْحِمَى يُوشِكُ أَنْ يَرْتَعَ </a:t>
            </a:r>
            <a:r>
              <a:rPr lang="ar-SA" b="1" dirty="0" smtClean="0">
                <a:solidFill>
                  <a:srgbClr val="0070C0"/>
                </a:solidFill>
              </a:rPr>
              <a:t>فِيهِ</a:t>
            </a:r>
            <a:r>
              <a:rPr lang="ar-SA" dirty="0" smtClean="0">
                <a:solidFill>
                  <a:srgbClr val="0070C0"/>
                </a:solidFill>
              </a:rPr>
              <a:t>)، </a:t>
            </a:r>
            <a:r>
              <a:rPr lang="ar-SA" dirty="0"/>
              <a:t>أَلَا وَإِنَّ لِكُلِّ مَلِكٍ حِمًى ، أَلَا إِنَّ حِمَى اللَّهِ فِي أَرْضِهِ مَحَارِمُهُ ، أَلَا وَإِنَّ فِي الْجَسَدِ مُضْغَةً إِذَا صَلَحَتْ صَلَحَ الْجَسَدُ كُلُّهُ وَإِذَا فَسَدَتْ فَسَدَ الْجَسَدُ كُلُّهُ ، أَلَا وَهِيَ الْقَلْبُ " </a:t>
            </a:r>
            <a:r>
              <a:rPr lang="ar-SA" dirty="0" smtClean="0"/>
              <a:t>.</a:t>
            </a:r>
          </a:p>
          <a:p>
            <a:pPr lvl="1">
              <a:lnSpc>
                <a:spcPct val="150000"/>
              </a:lnSpc>
            </a:pPr>
            <a:r>
              <a:rPr lang="ar-SA" dirty="0" smtClean="0"/>
              <a:t>رواه البخاري ومسلم وأبو داود والترمذي وابن ماجه والنسائي وأحمد وابن حبان..وغيرهم</a:t>
            </a:r>
            <a:endParaRPr lang="ar-SA" dirty="0"/>
          </a:p>
        </p:txBody>
      </p:sp>
    </p:spTree>
    <p:extLst>
      <p:ext uri="{BB962C8B-B14F-4D97-AF65-F5344CB8AC3E}">
        <p14:creationId xmlns:p14="http://schemas.microsoft.com/office/powerpoint/2010/main" val="3908135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t0.gstatic.com/images?q=tbn:-bYMqm3K5iB_9M:http://topnews.net.nz/images/Australian_Medical_Associations-AMAQ.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258791"/>
            <a:ext cx="12763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descr="http://t2.gstatic.com/images?q=tbn:9Ie25I0WqB9maM:http://nclrights.files.wordpress.com/2009/11/ama-logo.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7580" y="1785938"/>
            <a:ext cx="2236788"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6" descr="british medical association buildi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5938" y="2671564"/>
            <a:ext cx="121443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http://t0.gstatic.com/images?q=tbn:VJ2gPzrp8bs-8M:http://jischinger.files.wordpress.com/2009/07/who.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5313" y="424815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0" descr="BMA Logo">
            <a:hlinkClick r:id="rId10" tooltip="Back to homepag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3063" y="1555254"/>
            <a:ext cx="14763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2" descr="موقع منظمة الصحة العالمية">
            <a:hlinkClick r:id="rId12"/>
          </p:cNvPr>
          <p:cNvPicPr>
            <a:picLocks noChangeAspect="1" noChangeArrowheads="1"/>
          </p:cNvPicPr>
          <p:nvPr/>
        </p:nvPicPr>
        <p:blipFill>
          <a:blip r:embed="rId1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114800" y="3667125"/>
            <a:ext cx="2171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4" descr="Japan Medical Associati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7188" y="4710658"/>
            <a:ext cx="32861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r>
              <a:rPr lang="ar-SA" dirty="0" smtClean="0"/>
              <a:t>المنظمات والقوانين</a:t>
            </a:r>
            <a:endParaRPr lang="ar-SA" dirty="0"/>
          </a:p>
        </p:txBody>
      </p:sp>
    </p:spTree>
    <p:extLst>
      <p:ext uri="{BB962C8B-B14F-4D97-AF65-F5344CB8AC3E}">
        <p14:creationId xmlns:p14="http://schemas.microsoft.com/office/powerpoint/2010/main" val="3039519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4" descr="إعلان المؤهلين لدخول المقابلة الشخصية في تخصص علاج الجذور  وعصب الأسنان في المنطقة الوسطى و الغرب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19313"/>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8375" y="774008"/>
            <a:ext cx="3328042" cy="4671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48967184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الهيئة السعودية للتخصصات الصحية</a:t>
            </a:r>
            <a:endParaRPr lang="ar-SA" dirty="0"/>
          </a:p>
        </p:txBody>
      </p:sp>
      <p:sp>
        <p:nvSpPr>
          <p:cNvPr id="4" name="Content Placeholder 3"/>
          <p:cNvSpPr>
            <a:spLocks noGrp="1"/>
          </p:cNvSpPr>
          <p:nvPr>
            <p:ph idx="1"/>
          </p:nvPr>
        </p:nvSpPr>
        <p:spPr/>
        <p:txBody>
          <a:bodyPr>
            <a:normAutofit fontScale="62500" lnSpcReduction="20000"/>
          </a:bodyPr>
          <a:lstStyle/>
          <a:p>
            <a:pPr marL="0" indent="0">
              <a:buNone/>
            </a:pPr>
            <a:r>
              <a:rPr lang="ar-SA" altLang="ar-SA" b="1" dirty="0" smtClean="0">
                <a:solidFill>
                  <a:srgbClr val="002060"/>
                </a:solidFill>
              </a:rPr>
              <a:t>خامساً: الهدايا والمنافع:</a:t>
            </a:r>
            <a:endParaRPr lang="en-US" altLang="ar-SA" b="1" dirty="0" smtClean="0">
              <a:solidFill>
                <a:srgbClr val="002060"/>
              </a:solidFill>
            </a:endParaRPr>
          </a:p>
          <a:p>
            <a:r>
              <a:rPr lang="ar-SA" altLang="ar-SA" b="1" dirty="0" smtClean="0"/>
              <a:t>شرع الإسلام الهدية من أجل نشر المودة والمحبة بين الناس، فإن حادت عن هذا القصد كأن أدت إلى الالتفاف على حقوق الناس أو أكلها، أو إشاعة البغضاء بينهم، فهي محرمة شرعاً.</a:t>
            </a:r>
          </a:p>
          <a:p>
            <a:r>
              <a:rPr lang="ar-SA" altLang="ar-SA" dirty="0" smtClean="0"/>
              <a:t>والمقصود بالهدية هنا ما يعطى للممارس الصحي من قبل الأفراد أو الشركات، زيادة عن الأجره المحددة من جهة العمل،</a:t>
            </a:r>
          </a:p>
          <a:p>
            <a:pPr lvl="1"/>
            <a:r>
              <a:rPr lang="ar-SA" altLang="ar-SA" dirty="0" smtClean="0"/>
              <a:t>من أجل الحصول على أطماع غير مستحقة، وذلك من المبالغ المالية أو المنافع العينية أو المعنوية مثل الخدمات أو التسهيلات أو الاستضافة أو خدمات التدريب أو التمويل أو التعويض، إلى غير ذلك،</a:t>
            </a:r>
          </a:p>
          <a:p>
            <a:pPr lvl="1"/>
            <a:r>
              <a:rPr lang="ar-SA" altLang="ar-SA" dirty="0" smtClean="0"/>
              <a:t>وسواءً منحت له أو لأحد أفراد عائلته،</a:t>
            </a:r>
          </a:p>
          <a:p>
            <a:pPr lvl="1"/>
            <a:r>
              <a:rPr lang="ar-SA" altLang="ar-SA" dirty="0" smtClean="0"/>
              <a:t>وذلك حال اكتسابه صفة الولاية أو المنصب على العمل الذي حصلت بمناسبته الهدية أو المنفعة،</a:t>
            </a:r>
          </a:p>
          <a:p>
            <a:pPr lvl="1"/>
            <a:r>
              <a:rPr lang="ar-SA" altLang="ar-SA" dirty="0" smtClean="0"/>
              <a:t>وسواءً كان ذلك في القطاع العام أو الخاص.</a:t>
            </a:r>
            <a:endParaRPr lang="en-US" altLang="ar-SA" dirty="0" smtClean="0"/>
          </a:p>
          <a:p>
            <a:endParaRPr lang="ar-SA"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260649"/>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332658"/>
            <a:ext cx="564328" cy="7920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261942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الهيئة السعودية للتخصصات الصحية</a:t>
            </a:r>
            <a:endParaRPr lang="ar-SA" dirty="0"/>
          </a:p>
        </p:txBody>
      </p:sp>
      <p:sp>
        <p:nvSpPr>
          <p:cNvPr id="3" name="Content Placeholder 2"/>
          <p:cNvSpPr>
            <a:spLocks noGrp="1"/>
          </p:cNvSpPr>
          <p:nvPr>
            <p:ph idx="1"/>
          </p:nvPr>
        </p:nvSpPr>
        <p:spPr/>
        <p:txBody>
          <a:bodyPr>
            <a:normAutofit fontScale="70000" lnSpcReduction="20000"/>
          </a:bodyPr>
          <a:lstStyle/>
          <a:p>
            <a:pPr marL="0" indent="0">
              <a:buNone/>
            </a:pPr>
            <a:r>
              <a:rPr lang="ar-SA" altLang="ar-SA" b="1" dirty="0" smtClean="0">
                <a:solidFill>
                  <a:srgbClr val="002060"/>
                </a:solidFill>
              </a:rPr>
              <a:t>هدايا الأفراد:</a:t>
            </a:r>
            <a:endParaRPr lang="en-US" altLang="ar-SA" b="1" dirty="0" smtClean="0">
              <a:solidFill>
                <a:srgbClr val="002060"/>
              </a:solidFill>
            </a:endParaRPr>
          </a:p>
          <a:p>
            <a:r>
              <a:rPr lang="ar-SA" altLang="ar-SA" b="1" dirty="0" smtClean="0"/>
              <a:t>ما كان من جنس الرشوة التي يقصد بها إبطال حق أو إحقاق باطل،</a:t>
            </a:r>
          </a:p>
          <a:p>
            <a:pPr lvl="1"/>
            <a:r>
              <a:rPr lang="ar-SA" altLang="ar-SA" b="1" dirty="0" smtClean="0"/>
              <a:t>فلا يجوز قبولها </a:t>
            </a:r>
            <a:r>
              <a:rPr lang="ar-SA" altLang="ar-SA" dirty="0" smtClean="0"/>
              <a:t>ولا إعطاؤها سواء كان في صورة هدايا عينية أو مالية أو قروض أو معدات أو نحوها، وسواء كانت غالية الثمن أو لم تكن كذلك. والرشوة من كبائر الذنوب التي حرمتها الشريعة الإسلامية.</a:t>
            </a:r>
          </a:p>
          <a:p>
            <a:endParaRPr lang="en-US" altLang="ar-SA" dirty="0" smtClean="0"/>
          </a:p>
          <a:p>
            <a:r>
              <a:rPr lang="ar-SA" altLang="ar-SA" b="1" dirty="0" smtClean="0"/>
              <a:t>ما لم يظهر منه قصد الرشوة، ولكن كان على صورة هدايا شخصية غالية الثمن نقدية كانت أو عينية</a:t>
            </a:r>
          </a:p>
          <a:p>
            <a:pPr lvl="1"/>
            <a:r>
              <a:rPr lang="ar-SA" altLang="ar-SA" b="1" dirty="0" smtClean="0"/>
              <a:t>فلا يجوز قبولها </a:t>
            </a:r>
            <a:r>
              <a:rPr lang="ar-SA" altLang="ar-SA" dirty="0" smtClean="0"/>
              <a:t>مهما كانت المبررات والدوافع، حيث يغلب على الظن أن المقصود منها التوصل لأغراض غير مشروعة.</a:t>
            </a:r>
          </a:p>
          <a:p>
            <a:endParaRPr lang="ar-S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260649"/>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332658"/>
            <a:ext cx="564328" cy="7920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131535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الهيئة السعودية للتخصصات الصحية</a:t>
            </a:r>
            <a:endParaRPr lang="ar-SA" dirty="0"/>
          </a:p>
        </p:txBody>
      </p:sp>
      <p:sp>
        <p:nvSpPr>
          <p:cNvPr id="3" name="Content Placeholder 2"/>
          <p:cNvSpPr>
            <a:spLocks noGrp="1"/>
          </p:cNvSpPr>
          <p:nvPr>
            <p:ph idx="1"/>
          </p:nvPr>
        </p:nvSpPr>
        <p:spPr/>
        <p:txBody>
          <a:bodyPr>
            <a:normAutofit/>
          </a:bodyPr>
          <a:lstStyle/>
          <a:p>
            <a:r>
              <a:rPr lang="ar-SA" altLang="ar-SA" sz="2800" b="1" dirty="0" smtClean="0"/>
              <a:t>أما الهدايا غير الثمينة مما اعتاد الناس على تبادله فيما بينهم تعبيراَ عن شعور المحبة والمودة كالأقلام أو الكتب العلمية أو المجلات الطبية ونحوها</a:t>
            </a:r>
          </a:p>
          <a:p>
            <a:pPr lvl="1"/>
            <a:r>
              <a:rPr lang="ar-SA" altLang="ar-SA" sz="2400" b="1" dirty="0" smtClean="0"/>
              <a:t>فهذا مما يتجوز فيه، ما لم يشعر الممارس الصحي بحصول تأثير على نفسه من جهة سلوكه وقراراته الطبية تجاه باذل الهدية</a:t>
            </a:r>
            <a:r>
              <a:rPr lang="ar-SA" altLang="ar-SA" sz="2400" dirty="0" smtClean="0"/>
              <a:t>، كأن ترتبط تلك الهدايا بتقديم خدمات مميزة له عن غيره من المرضى أو توفير أدوية أكثر أو غير ذلك من القرارات.</a:t>
            </a:r>
            <a:endParaRPr lang="en-US" altLang="ar-SA" sz="2400" dirty="0" smtClean="0"/>
          </a:p>
          <a:p>
            <a:endParaRPr lang="ar-S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260649"/>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332658"/>
            <a:ext cx="564328" cy="7920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157328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الهيئة السعودية للتخصصات الصحية</a:t>
            </a:r>
            <a:endParaRPr lang="ar-SA" dirty="0"/>
          </a:p>
        </p:txBody>
      </p:sp>
      <p:sp>
        <p:nvSpPr>
          <p:cNvPr id="3" name="Content Placeholder 2"/>
          <p:cNvSpPr>
            <a:spLocks noGrp="1"/>
          </p:cNvSpPr>
          <p:nvPr>
            <p:ph idx="1"/>
          </p:nvPr>
        </p:nvSpPr>
        <p:spPr/>
        <p:txBody>
          <a:bodyPr>
            <a:normAutofit fontScale="77500" lnSpcReduction="20000"/>
          </a:bodyPr>
          <a:lstStyle/>
          <a:p>
            <a:pPr marL="0" indent="0">
              <a:buNone/>
            </a:pPr>
            <a:r>
              <a:rPr lang="ar-SA" altLang="ar-SA" b="1" dirty="0" smtClean="0">
                <a:solidFill>
                  <a:srgbClr val="002060"/>
                </a:solidFill>
              </a:rPr>
              <a:t>هـدايا الشركات:</a:t>
            </a:r>
            <a:endParaRPr lang="en-US" altLang="ar-SA" b="1" dirty="0" smtClean="0">
              <a:solidFill>
                <a:srgbClr val="002060"/>
              </a:solidFill>
            </a:endParaRPr>
          </a:p>
          <a:p>
            <a:r>
              <a:rPr lang="ar-SA" altLang="ar-SA" dirty="0" smtClean="0"/>
              <a:t>لا يجوز للممارس الصحي، سواءً عمل في القطاع الحكومي أو الخاص، قبول الرشاوى أو منحها، ومن ذلك قبول الهدايا إذا ارتبطت بعدد الوصفات الطبية التي يكتبها أو عدد الأجهزة التي يصفها للمرضى بما يعود بمنفعه على الشركة.</a:t>
            </a:r>
          </a:p>
          <a:p>
            <a:endParaRPr lang="en-US" altLang="ar-SA" dirty="0" smtClean="0"/>
          </a:p>
          <a:p>
            <a:r>
              <a:rPr lang="ar-SA" altLang="ar-SA" dirty="0" smtClean="0"/>
              <a:t>لا يجوز للممارس الصحي قبول الهدايا أو القروض أو الأجهزة والأدوات أو المبالغ المقدمة له شخصياً من الشركات مهما كانت مبررات ذلك.</a:t>
            </a:r>
            <a:endParaRPr lang="en-US" altLang="ar-SA" dirty="0" smtClean="0"/>
          </a:p>
          <a:p>
            <a:endParaRPr lang="ar-S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260649"/>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332658"/>
            <a:ext cx="564328" cy="7920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997743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طبيعة العلاقة</a:t>
            </a:r>
            <a:endParaRPr lang="ar-SA" dirty="0"/>
          </a:p>
        </p:txBody>
      </p:sp>
      <p:sp>
        <p:nvSpPr>
          <p:cNvPr id="3" name="Content Placeholder 2"/>
          <p:cNvSpPr>
            <a:spLocks noGrp="1"/>
          </p:cNvSpPr>
          <p:nvPr>
            <p:ph idx="1"/>
          </p:nvPr>
        </p:nvSpPr>
        <p:spPr/>
        <p:txBody>
          <a:bodyPr>
            <a:normAutofit fontScale="77500" lnSpcReduction="20000"/>
          </a:bodyPr>
          <a:lstStyle/>
          <a:p>
            <a:pPr>
              <a:defRPr/>
            </a:pPr>
            <a:r>
              <a:rPr lang="ar-SA" dirty="0"/>
              <a:t>دور الشركات في </a:t>
            </a:r>
            <a:r>
              <a:rPr lang="ar-SA" dirty="0" smtClean="0"/>
              <a:t>التطوير</a:t>
            </a:r>
          </a:p>
          <a:p>
            <a:pPr lvl="1">
              <a:defRPr/>
            </a:pPr>
            <a:r>
              <a:rPr lang="ar-SA" dirty="0"/>
              <a:t>تشخيص – علاج - متابعة </a:t>
            </a:r>
          </a:p>
          <a:p>
            <a:pPr lvl="1">
              <a:defRPr/>
            </a:pPr>
            <a:r>
              <a:rPr lang="ar-SA" dirty="0" smtClean="0"/>
              <a:t>أدوية – أجهزة متقدمة – أدوات جراحية – منتجات مساعدة</a:t>
            </a:r>
            <a:endParaRPr lang="ar-SA" dirty="0"/>
          </a:p>
          <a:p>
            <a:pPr>
              <a:defRPr/>
            </a:pPr>
            <a:r>
              <a:rPr lang="ar-SA" dirty="0"/>
              <a:t>علاقة </a:t>
            </a:r>
            <a:r>
              <a:rPr lang="ar-SA" dirty="0" smtClean="0"/>
              <a:t>مهنية</a:t>
            </a:r>
          </a:p>
          <a:p>
            <a:pPr lvl="1">
              <a:defRPr/>
            </a:pPr>
            <a:r>
              <a:rPr lang="ar-SA" dirty="0" smtClean="0"/>
              <a:t>تساهم في تطور الطب وتحسين الخدمات</a:t>
            </a:r>
            <a:endParaRPr lang="ar-SA" dirty="0"/>
          </a:p>
          <a:p>
            <a:pPr>
              <a:defRPr/>
            </a:pPr>
            <a:r>
              <a:rPr lang="ar-SA" dirty="0"/>
              <a:t>لمصلحة من</a:t>
            </a:r>
            <a:r>
              <a:rPr lang="ar-SA" dirty="0" smtClean="0"/>
              <a:t>؟</a:t>
            </a:r>
          </a:p>
          <a:p>
            <a:pPr lvl="1">
              <a:defRPr/>
            </a:pPr>
            <a:r>
              <a:rPr lang="ar-SA" dirty="0" smtClean="0"/>
              <a:t>المريض – الطبيب؟ - الشركة؟</a:t>
            </a:r>
            <a:endParaRPr lang="ar-SA" dirty="0"/>
          </a:p>
          <a:p>
            <a:pPr>
              <a:defRPr/>
            </a:pPr>
            <a:r>
              <a:rPr lang="ar-SA" dirty="0"/>
              <a:t>تضارب </a:t>
            </a:r>
            <a:r>
              <a:rPr lang="ar-SA" dirty="0" smtClean="0"/>
              <a:t>المصالح</a:t>
            </a:r>
          </a:p>
          <a:p>
            <a:pPr lvl="1">
              <a:defRPr/>
            </a:pPr>
            <a:r>
              <a:rPr lang="ar-SA" dirty="0" smtClean="0"/>
              <a:t>الحذر الحذر!</a:t>
            </a:r>
            <a:endParaRPr lang="ar-SA" dirty="0"/>
          </a:p>
          <a:p>
            <a:endParaRPr lang="ar-SA" dirty="0"/>
          </a:p>
        </p:txBody>
      </p:sp>
    </p:spTree>
    <p:extLst>
      <p:ext uri="{BB962C8B-B14F-4D97-AF65-F5344CB8AC3E}">
        <p14:creationId xmlns:p14="http://schemas.microsoft.com/office/powerpoint/2010/main" val="1488819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الهيئة السعودية للتخصصات الصحية</a:t>
            </a:r>
            <a:endParaRPr lang="ar-SA" dirty="0"/>
          </a:p>
        </p:txBody>
      </p:sp>
      <p:sp>
        <p:nvSpPr>
          <p:cNvPr id="3" name="Content Placeholder 2"/>
          <p:cNvSpPr>
            <a:spLocks noGrp="1"/>
          </p:cNvSpPr>
          <p:nvPr>
            <p:ph idx="1"/>
          </p:nvPr>
        </p:nvSpPr>
        <p:spPr>
          <a:xfrm>
            <a:off x="507128" y="1124745"/>
            <a:ext cx="8229600" cy="4857403"/>
          </a:xfrm>
        </p:spPr>
        <p:txBody>
          <a:bodyPr>
            <a:normAutofit fontScale="62500" lnSpcReduction="20000"/>
          </a:bodyPr>
          <a:lstStyle/>
          <a:p>
            <a:r>
              <a:rPr lang="ar-SA" altLang="ar-SA" dirty="0" smtClean="0"/>
              <a:t>يمكن للممارس الصحي استخدام الهدايا غير الثمينة كالأقلام ونحوها، أو الكتب والمجلات الطبية إذا قدمت بصفة غير شخصية، على ألا ترتبط بأي دعاية لمنتج محدد.</a:t>
            </a:r>
          </a:p>
          <a:p>
            <a:endParaRPr lang="en-US" altLang="ar-SA" dirty="0" smtClean="0"/>
          </a:p>
          <a:p>
            <a:r>
              <a:rPr lang="ar-SA" altLang="ar-SA" dirty="0" smtClean="0"/>
              <a:t>يسمح للمؤسسات الصحية أو الجهات التي يتبع لها الممارس الصحي بقبول المنح التعليمية والدعم المالي لحضور دورات تدريبية أو المؤتمرات أو غيرها من الأنشطة على أن تقوم تلك المؤسسات أو الجهات باختيار المرشحين من الممارسين الصحيين حسب ما تقتضيه المصلحة العامة.</a:t>
            </a:r>
          </a:p>
          <a:p>
            <a:endParaRPr lang="en-US" altLang="ar-SA" dirty="0" smtClean="0"/>
          </a:p>
          <a:p>
            <a:r>
              <a:rPr lang="ar-SA" altLang="ar-SA" dirty="0" smtClean="0"/>
              <a:t>لا يجوز للممارس الصحي بصفة شخصية قبول الإعانات التي تقدم من الشركات للتعويض عن مصاريف السفر والإقامة والوجبات الغذائية عند المشاركة في حضور الندوات والمؤتمرات، ولا التعويض عن وقته مقابل حضور التدريب. ويمكن قبول وجبات الضيافة المقدمة لعموم الحضور.</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260649"/>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332658"/>
            <a:ext cx="564328" cy="7920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206399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العلاقة مع الشركات</a:t>
            </a:r>
            <a:endParaRPr lang="ar-SA" dirty="0"/>
          </a:p>
        </p:txBody>
      </p:sp>
      <p:sp>
        <p:nvSpPr>
          <p:cNvPr id="5" name="Subtitle 4"/>
          <p:cNvSpPr>
            <a:spLocks noGrp="1"/>
          </p:cNvSpPr>
          <p:nvPr>
            <p:ph type="subTitle" idx="1"/>
          </p:nvPr>
        </p:nvSpPr>
        <p:spPr/>
        <p:txBody>
          <a:bodyPr/>
          <a:lstStyle/>
          <a:p>
            <a:endParaRPr lang="ar-SA"/>
          </a:p>
        </p:txBody>
      </p:sp>
      <p:sp>
        <p:nvSpPr>
          <p:cNvPr id="44035" name="AutoShape 2" descr="data:image/jpeg;base64,/9j/4AAQSkZJRgABAQAAAQABAAD/2wCEAAkGBxMTEhUUExMWFhUXGBwaGBgYGSAcIBwhHxgcHCAcGx0dICggHR0lHBcfITEiJikrLi4uHB8zODMsNygtLisBCgoKDg0OGxAQGy0kHyQsLDQsLCwsMCwsLCwsLCwsLCwsLCwsLCwsLCwsLCwsLCwsLCwsLCwsLCwsLCwsLCwsLP/AABEIALcBEwMBIgACEQEDEQH/xAAcAAACAgMBAQAAAAAAAAAAAAAFBgQHAAIDAQj/xABHEAABAwIEAwUFBQYCCAcBAAABAgMRAAQFEiExBkFREyJhcYEHMpGhsRQjQsHRFVJicuHwgpIWQ3OissLS8RckM1NUY6NE/8QAGQEAAwEBAQAAAAAAAAAAAAAAAQIDAAQF/8QALhEAAgIBAwMDAwMEAwAAAAAAAAECEQMSITEEQVETIpEUcbEyYYEFQqHwFVLx/9oADAMBAAIRAxEAPwC4GgAdVg+aq44qkApXtGk9AefxAHrSBZvpfVlbWpahEwleh8TECnly4CGQHEuLga5UFXyGtThJvsd2fFDHpalb8HT7U0gwV6jfUmhPEvDbN6UOyNElPUHWRPkfrSHcY439oU2hLxWpaiA4Mg11jvaiKknjd61bKUNI97nKj+QqUsvKY8sMNKlB3Lx2Il/wwlD7bTgWhLiglJBzCPA7ehoiLHD2VwLQLWnTM6QZjnG3yo5w7xU262r7U42kgyM0JkH+GuVzcMuuj7AhK7gahShlb8ZUU5iY2y0MWTUtjZJpfqjuI/H+CF7snW2m2pOQ6dmCTEfzeYFCMV4FQ33W7tLjqCA43kKdZ1CSTrB8BpTZiOA4pcEs3SUkJIWlzNImYISrfnJ2qbfMX9i2021bBTYgLIhedRUe8rTNqCN9q60qPPnPU7qjpY312598bhu0aJ7NptXeJygAkAQAmdvOpt9it+rs2mlgxKl3CiEoygc4E6eHUV7jll2EPdkHVFBKG8pWhDhyZjlGxIB1OgjxrXCX3MRsnQUlhTZUkFIyk90ykDmIMUaJ/sc7ftUOOXCWmXlBCvvWlEqnKdYUOora1sbm+t+xv1JR2mVaE54X1GYAadYqHg/E7DV0LNm3SG3CG82pUqRuonUnU17jrjVi6t58KedCkBoElISkJ97u++qREmga+5Ks37pNyLVi2CLdlKAuYSnURIO6iSJ6nWuWOsnDUu3AQ24t10Q4EyEJM9yfwwY11mvOLcQXcWH2tmUhZSFJgk907pjYjY1O4ZvW0YY39sKFJUT3Fpmde6nKdSdJ9aJkm9jW+wJ3ErFtSVIadUN5ISUkgkQBzIkVO4Q4WXZpbClArAIUpOvjzG01vieINlKEt5Wp0SkEAaDlGgqfYPrabUtYnYCTUnPejoWNNWdMVtmXklBcEbEEAz510ftWkMJZU0SjKEkJnl5a1HZvG3yMrYSonfQba8t6nvdvulaCOnP9K2qx9CTBFvhytfsyUpAEIWsypJ5jaSmOpmsawq4dCk3ZEfhyH5zU5TjWQdospKtTBjXwr2zhJUUEujLGuvzoWHfseJvrdoBsrCIESQR89vWa6N3rTmiHE5RoYVBPSNaHYi2Hx2ZaU2tWgVmKeVL957PCrULQrzWqi5vsrF9O+WPC0c+XjWjvUmAPlVZvsXdkFKhxbYGmVUgHrvArjhntIbeT9nvJbCtO2TI/ziNPMUdaE9Np7looIOoIPiDUDGMaZtsvaK36VFsC1Z2pW2ovoJmQc0zHMcqlWCm7tsOqa0kwFjXQ71rCopb8o44jhzrzjbqHlJShM9mNM3PU+OgrgcedZbBdQFLnVKRGUToCRMn0qRjibuUi2yBPPMfpUfiZbKAlSn1MPRotJifBQ1Ch5ih/gKVKkrv5RAuMWVcJS6y4hO5LeeSAmSZI0iATU5/Gm+yAMOLAkpglQHimJ+VIz+PFtc3Nih4D/XsDs1kb95Puq+InpTZg3F1gsKKbhKHFqKnA73FeCROhGwgGm1NF4dRsk+wVwe9zozJT2cj+9OVbWl4gLP3jZUd+7CvATSGi+u7hx7sZaCT7yZKVDYgpJKTI1kRTTwzhCUt9usnMTEbDT8UGY1naippotOUU2pL43CCW20Orcyukq3KpUPSdh4Culuj7wLDKAFalRgK200OtKmL8XJLhDbikhCoOYRpMaHn8qNtXzTjPaFYd/lV+STPxpk4vgLwwXt7v5J1xcoUonKD4z006VlKS7i1JJ76ZOwXAHpXlCiP0n7/78jExcW2HJ7JCUhYHfWoSpZ5knz5bCi3DuNC6KykCE6T1PlSi9a/tQSCn7sxvqZ6xTBwtgqbMGVJTO4HP+nn8qCGyxxqOhL3DFd2aFiHEIUP4wD9aV8V9n9hcEnKpCjzQsx/lMp+VZxlii20dq0QtIgFPPzHWgvBWOuvXALiSlImPPbas0iawacerVv4IV17Nbi3Oe1cQ7H4VdxXpuknwMDyrbDeNbPOht+WViUlzJGRWxDgA0/mHyqxcZs1vIyJeUyk+8UAZiOgJ93zg1WuKezlsLP2VKrglJzpcWAUnkpChlEk7zNK14IKV8lgPXq0tFQKXUq1Qod4ER1FTMPfWWwop33Hy2qi73g3ELZpTiEPt5D3ghR93fMChUacxQC04zxBGibx4AdVz9ZpQ6PB9I3eJNtESIJFdnrhASVKTsJr51suNrlav/MXr6TPdWGm3AP5kkBW/SfKrQ4Nxp1/Ml6+YuWyBkypDax1KkKSDtRtiOJAxVxq2ujeNISrMDKFKCYOxyiDy5jXegeL8ZDEgGEWTqnArQtrCjpy1ToPE083jSVEM/cLZ1zIdaJUD/CZjXry8aYrRpLICUBIa2AQAAgAbaDWimwNRoFYBaXCWUpuG0MJCYCEnOr/EQMgPgJ86H3/CCO1DpfWRvDoJ15QRGnhFMd0+pOgCSDGUxMk9dqAYjcOhBRBHOTrJJ2ETFZs0avfgiWvCiytS1upgaJKJVp5aQSZJ9KK2WFFMguFaegMc+YNK5xN/RGR0EHUpQoj5CmW2w5ahmWVrSRMAFCp8Z1ip6Vd0dsVjr9R17RtpKlBEQD5+goRhbwfUS04lUnUSQoa80nWijthbz95nH8LijE9ZGtDGsBsm3FuJGRRGkqzgazKZ1SfWix9C/tsP3eMNoX2am0qG3KutpmUkqZyoCjsTzHhSRdX3ZKUStL3RCtfgfe+M1u1xi0+ewQlbTqROUg+pCgNvOK1sSeJxHb76QHiMvVNRn2WDJDxB8/yoHhV6laihbucxolJKz8EzFFmuFiYUXYnWI18jrWSbIuSR2VizSAEZEqEQf6z1oN/orZXSyRZog6ZgrKBHQA6HyFOTVghMnKknqR+tcBiTY0y/AU+nyT9TwhYsOAzahRsnezUog5FHMj1HOesTUfEsaeQpNtes9kXD3HmFZgYPQ6p5Ufu71ZV3AqD0qda2uZOZ2DOsKEx8apdqmS3TtAXC3UM2yiw59pOadTJJ6eEV0t0ouWy7d24RlOgWJ060db7FpOVJQkDYAAR5AUMVjiysoSgH5/KlcV2HU/PyB8Tb+0oKbN9KQn3gBO9JGJcJ2zbWa676yojQhMDrB1+dN2KcKdutTiru4YDhEttkITO3SSTSFxN7M1F5AtCp07LLzqB8BGbrO/lW0LyZ5H42QKs3GmM6WXi2lRABSsqKeemXbxphveLcQQhsplDWRKUlSAQ5E9+SJlUH4UcwL2VtNgG5cSTzSgf8ytfkKebe3YbQ20kDI3ogHWPjSzjTVMWMm92hc4WxBy7T99ZqT/GUd1XorUfMeNFjZMWxLrTCEuHuylASY57R0rW8x6FKSCCeQGpPoNaCoxC8VcISGlhCiEytGm+/I7eNZMZ2HE4sr/2f90frWVOUGgYKtRvWUwtsi4VZ29qkJSrXkBr9NKg8TsOk5mVtzzStYSR5GY+NcL/GLklP2a3DjZAKV5I021ny60KfasEuBx109qIKmmgClKuYkCBryml1eDshk0PUufk44C+6la3Lxs9kkEEQVRHSN9vGojHE6HLkKDfZsJ1SnmTyKo38tqbDjrb/AN2vMltWmWCM3hKTJ8oivWODLTk2deWY/LWm5I5cjlK5Ea94wSpPdMeMfTqak8G3Sy4oqSBm67jz/SpNvw9aoVKLbMofiIMDyKjr6Vs6+ltxEIyFKgSNhB0nTfnS8CUGsbsVPsra7VTWcQpSAM0HcAkECesUit+yPDkHvuPK8CoD6JqyVCQKXsWwxS3SpTxQkjYCZ+cfWixYsDNezDC4zdkogc+0UPoRUq24QwtBGVgTOkqUfqqjlmwOxLSVEjKRmI6/Kg1taW7ChneUpaDsSAJ8omlfYKYXTb29uAkJyzqAVE/8RNSLFxtYOQCBuKhYnaIfQhxWYpSJhJgmuOE4kwFBpoRmO0knbnOvKje4K2JLuNNgxA0MVJxC+SygLMQTFBsRRb2ypU2FFXezETHpsKmWNwi7ZKikFIOnQxQTfAaXJ2wvFQ8pSUx3RJI8aKFNJ9vxKnOG2mcpKo92ANfAU5JOlGDtAkgDxhhpetyUTnR3gAJKhzAHX9KRrLF7ZpaBctu270d0PJVkcJGkH3Z15wRVqKMbVC+ygLKuyQY1SomVT01GnoaLjbKQzSiqIGFWvagOKaQgiYOXKrz2ognCUZgtQStQ2KkiR6xNV9i/tDeZulMOshIzBO+sGO8DGtE7DFnisZnVZJ1VyA6zWqhXmcuBvfv0tGFJjyqJe4ilae4kk/Cg/wC07N5eQXBzzA13PhyouhKGUhORSlHSdz6TTEyFZJccVlgp03UdKmnB0gglZPhJ/WuqXh+Pua/iiPjtXLECpJzpCiI91MH6msYm3d2W0kpTmj8I0J8BVeOe0i5IJOHuqb2kIWfnEUTHFFwXOzNm5lJjMU/MwSPnSDxLxY+0+pLYU0RvO+ggb7COlLJlIRsKX/F1w6WxYIc55kZdo3z8hvufCtLviPEy2W3LZba1aJcSnKCeQKh3d+c0HwXia6uyWFrVChmKwJKY5+PlIopb3rDagU4g8lSd8yUrE+MR9aWylUeWKMWQQQ625G6e219M0A/GoXEGBPpWpa7lDSlkwCYAAMCVA7mJgDpW943aoHavXLz3aKJHZKyBGumne1O/vemlasO4e8QlT7yggEpQ8qQTpAKk5TtPOsFbBzCL0Itv/MXQeLZJHZrJVl00JInTWimCcVWjzgQl4hStEpWNz4K29KrxeJYZqPsziCZGZDivI6FRFSr3i5lhYDFu0WwkFOZCSR/uzvz3oCuJbz14m3AIaKlHdSUyd+dclYupZCRoreDofhVVYp7SXnme792tJHu7EHTY1Fwf2hXfbISs9qnMBlI135HkaNiaNi0Lm1eUomRr4V5RJGJWqhIuWY/nT+tZTCblHWuM3LwKHX3CmNE5jGmwCRA122qVZZ0lJCCoIVKh5fodacsb4WZ+0tm2ajNMpEnXSCP3dD8qZsJ4eatCHXGSXDvKpSDyMSddKXsWU0nZ34MZbWVODWUiJGok7dQdKakNjWoNrflxYjbc+VTnH0oEk00WqJ5JanYr3XEi21qQpCtDAMH9KKYBfqfCipJAG0j9aKJZVEyiPKovaJG5A8hTCpXsgPdcUBC1JXKcpjXT61PwXEBcpUqO6DAkVJS60rYJJ8RNdGU66CB4E1guLXIFueJ0NqUhRy5THIVKwi8RchSigEAwCQDUl1lBUQpnMf3jt8zXVstIEJhPgKGxkm+AU7xIhKignKU6RUvDVoclzswlXJRQATpvMTW6LNpSs4Skqn3oE1L7OhZqBD/ErYJSTBGnKpGDXqXklSNBmjTSfHSuV7gNsslbiJqVhzTSAG29hrFMgAa7xllFy40UDtEBBJjdKhIV8ZHpR63uSsaUgccocYxayfQtLaXE9ktSvdhKiVBXgUrHkQKsO3KYlJBB5jWfhQMdHnktplxQAA1JqufaXirobD9s+lTaSMwSdRMAHxE6etEvawlX2QKCwADBB/ECNY8QQKqvhHB3rtS0yQ2UEKO8mRAFaxHvsMfCNiL9xm4ukOOBBKUEbEpUCCrSSAZ0pt4s4vbtF9kq3BnQkpgKEDYn3hQ7E8QXhlo0G0yoqKCYGgykz4bAetJ2L8Wu3zJt3EpUoiUQO8FJEyPQEVkZ7bG9thv26+Quxhpv31gqHcKVa5UzJnTQCB4CrKDF0Artr5sn/V/dJSobaqhQBPKIoFwRhLNnbtuOnKSSSomCSRMHWANNqE8erYebXc21yc6e8WyTBEAHL0PPx8KyM9kL/E+P3tu45buu584J0MpUkzt+nKofCvFmIlaEIdUhlGqylvOBoYBzZhv5VIwXhi4uwh1Q30SDvHI+ppiGIvYUylk2+VGckuaEKJAnUcxECTsKxuEZZe1tTSstywlcSO0Z09ShX6+lDMZvcNxBZcFyppZGocBQPKSCn50p43cNXNyXQkNpMFSU7Ezv4TuYmiI4WaUyHkOozZyA2SdYE+8TE846Vhk2P+DYIk2i20ONZcohxoJk+JKdVHSqrxDDHULKChfvRmKSB5knahgStlZyFSDMEpJHpIokzxLcpTCnnFeOivjInelaQ8ZtBm44Wf8As6ChSHSVzlQqYEdTAJ8q24f4UKjmeUpBBJyZFGfNWwHxoCOKX9AXVHzJH0rk9dLXqXFGf4z+dD+A6n5CyOFXQsdqD2fMoIJ+CoFFsY4ZacUhLDyEkICcpIKjrMmD49KA4TZvmFpYedSeiFEH1APWjNnw3eKWC3aPNayFGEx/mihe/Ab25CCcFat2HEut5JAzLRnWY3MwISPSjXCGFptE9uyhL6ViUlKUqc16KIBA8KhWfs9vXlKU68ls81GFE+YT4eNMXDXBTtp3RelbWv3fZxBJ3BzmB4RT0K6rkj3GI2ylFS8JazHfOtpKvUEyKysxb2bJfeW6p9UrM6AdI+gr2jTDcP8Af/R0ecNsAE5fE8yepJrh2v2gGVhKeaumuw6nSubRZWAq4OhMhB3Pirp5V3xDFWijI2lOU6DQfKOdTAdlm3aRlbBUTuZMnxNBLF1edRUIQmSSrbTwqbg2DLIC1LH8qROvQn+goU57REoWptxOQpJHhoY5VaGJz4JTyqHIy4Nj/wBqzFtOVlJygnQrI3MckjYTqfCg3FBuA4ktIW4DulKZjx0rk37RGPxEH+/jRrF7m8SpHYM50KTJ7yUweneI5U/oyTpmx9So+6O4Awq8uO2Qldu6gE6qUggR5kRTM5cuBYbbSdt9NI6nluKA3/EdzbpzOsOJTzIGYDzKZAqXZXTt7bF1khpzPAKpAKREnTz+VM8TVO9hn1uuV6d0gwhp6RKk76612WymO+n+/OltzD78J0dZWemZSZ+KYrhhZv3A8hxIbITCMxkFUgzKfwwN/HwoSxpK0wR6hzmlJUM7F00jRIgTPM/WuxdWdUkEVV5dxNTvYlkpVtoRB8QenjVjYdbuNspSQSoJM+Jj9ai6OvLGC3iyeUeGh3B6eNK96lOHKU+hpx1tehCSPu5PMHXLPPWK2u8XcRqpp70bV+lEsKxHO12jiSkT+LQ9NfWs1Qs8LiruwBxC4MQtgpLShkkjQztykCduU1Xlhd4kyVIYWW0jvEL0HTSefgKuZ2/aIjKCOhqKrB2HIUExOsA6b9DWYjxuK3K3xniK6UnsroMvpgT+EzH8MxHxrThLia1tSUhC2krOuuYA9ZO1NGK+zlDilLQ+tKjrBSCJ9INVfiOF3KXlsdlnWgkHISR4HbY+NSuSKKOJrYe+L+IrW8t+xYuG0qkEhfdmNt/M7UK9nvDhQ8XHQkkAgKScwg9I286Vb7hy6AlVsvL1IH61FssIcRKypy3MgAiUmYncEU2qluT9O3SLa9pFshNlmKsuRaSgDrror0J+VVTw1YLurgIBOTXOR0109aOtPYgpOVFz9pTtlWkr9JifnR7gfDL1L2b9npZBEKcz9mN/3SCo9dKyla2Eljae4XxfNh9mkspGZtScxg6Jnc9fHWkK+43debXbuQsOSmCOp0j1q58bwdVwypkOhGYQVBMmOniKV8I9ldqw4HFOOOrG05QB4gAb+tOrEa3K9wHBEpbAuEZE5klaydQCqD6xtRzGeGbO4Qs2JWHUEwBKwogRBmYmNCCBVtM2TKYhCZ8RPwmpBUo1kglCcOez29eV9+0plvc5iJOugABkHxI6092vsoswkF0uFZGuVUAeWn1p/JEiedDb7Esh6jpWoKFZr2U4dmBUl1cGcql6euUAketHLXguwQoFNmxI59mD9akIx1voa3tb8u5yNIiPrWRmTu0GwMRsBpFbxpr86TcUulpXqCPEVHTiKlAAFRNHcw4OXKUp0O/z1/pQ9ONI2UCDXVNgXGkjoIn+/Og7/DT4MoWCPP8AWiAL/t1ocjWUunA3+ZVPl/SsoUw7Bfi7BVkpU0kk7eEePjSzjGKN4chK3xnfI+6aGh/mO+VP8R9Km4p7VSe6ywEH99xWaPHKmAfjVPYop599xbiy6tSpKzz6ach4Dapquwd+41cPe0a7auVPOKztuQFtjQJA2LY5EeO/PqGK84OReg3Fq4SHJV3VbnmIOxHTSq7tbUhKu6SoDRIGs+VNvDPEN3YoCjbq7CZWnLlJnnrrm6UyzKDpsLxa1sgngXBC2nQ4tRXlOiSkb+II60UxLjZ1h5bKyFZDGhnTx8afsJxJi9ZS8woKSob8weaVDkodDSzxDwgi5JzpBV12PxGp9a6Y5d7lucs8O1LY8wrGLx9AW0wSg7FRCQfLMRIofxI3fMNNuttKmTnQ2M4SITE5deu1GWrC/bhtvsw0gBKApesAR0NRMUxK/txmUwpSRupBCgPGAZA8xVk7dqiDVJp2AOFMYu75SktlICIzqUrQTsIiZ0OnhVg4NaKantXg4Z6EADpuaWMNw527b+0IUm3dWvvjLqQNiQI1O/rU13A7kDu3SFK/iSU/ME0JtT2boME4O0rG8tJVCkwSK3LgAJOgGp9KQ+HHLtm4JuylCAkhJCswUd5EcgE84OtMrmLtuLLKVA9ohUeJA1H+XX0Nc04NXW51QmnV7HiOLLYn3/XT6VF4m4obtkNr0WlwkTvtH60oJwC0tFFFyS4tRzJGYpATyEJIk/0ogv8AZzqEsxEHMkKJUJiecqjT4VyapcNo9VYcaqcU2iZhXF7T60pLBIWQAoIMa9TtTf2CEDSEgeMVWWHcYXi3SyhsrWjcN6gAaTpoE0R4nTcv2wWpl1D6JCMiwAZj3hsdqMZuvJs/TrUuEvvY8POpCVKBzBIJOXU6dANaHGwtUFTim0grMqVEkk66k0rcOYetstreve8IKkJAgdUkzJ6bU04viigjMxLokJIRqQTtI3iqY/fscmfH6O6tr7GF1jkBFb/sW3dSCWW1A66pB9ajp4bYUmXEFKlQVJCyACdwAkxvRq2KBCUqGgiJ5bUyiyUpxfBBtrdDaQhCQhI0CQIA8IFcr/EQzGbUHeOVF1tJ3PPzqDeM2yvfCT/MKZJvsI5LuyI1jTCv9YB51LS8VRkSSCRrsI9d6g3eH2dsgvKZRCSNQkaSdDr40DxDjlGsQB4nWqY8Up7onkzxhswxxC8tImCByUOVAmcecGnaD1r3hfiT7Tc9noUFKjB5xB2p5Fm0ASUIj+UfpSZIaXQ+PJqV0KeDXSnXZkqgHy10qVi2Cqc7ydDU5pKGSpWUDN0G1dkX7R2cT8aXgcUVYO+neaYcDsghBCt+nWpF3i7CBq4k+A1qLiNxCAoSJE+U1jBBy1QrdCT6VGcwlod4JiKUHuKX0GApJ86jsY+++4lBXoSJCfzoWGh0ub7sk6iQPlUNPFNvzJB8q1xuwLglJyqPT86TnsHcBOdWUcjln6EUXYFQ5ni626q+Fe0glhoaG7YB/nA+RrKG41RDTGF2TTQ+6BJSDmUlKidOZWCB6QPCtbLhMPrQ8lAAI5QkHXfLy9KN4KptBW2lJKkd0nck9B0A8I8aO4dcuFSgdhG2pHgTtMcq5seTerGlEC/skMqywgKUJ03MCNTzioOP4R2zLiQO8U6R1Ex9ab8fw5TzC0pJS5GZtY3Soagjl4eIJFBcCVcONjt2FNrA1OkK8gFFST4GvN6roZep6sO53dP1K06WVtw5ZXeFgXDToWlX/rW5kaeevfHUbeIq4MGxZq8ZDrKhGxn3kn91Q6j/ALVWHF2GPIKy2owSdP6Uq8Jqu7d1x9D4bIhJbUDldGpKTyEcjvroRzv0nWPf1GqXyDP0tq4jU7x282tSFnNlURofHoa6o9oLkgJSSo7Abk9BQ7FcSw58Fb6ezcO+ZJUCfBSAT8hUDDbrCmlhYdQcpkEIeMHefdivbj1MJK1R48ulnF07GDi28fZYYfTmStwkuBAlKZCYCvHTy3peRx28BqtOnUEUz3vHeFKSAl0wByZX+g50BtsUw194IBJKjuWYA8ySSB6UH1CjHkL6Zt8MN8K3zt426t5SSktrS0kTGaIJVGoGo+dJD99d2q0qIUFNqCkmcwkHr0q3bDsmGiErSoRoEwB6H+lV9jd47ckxYrSmdy4FT4gRUIdfindSRX6OSrbgerjDmMWYYuwSmUjNB1EHvIPkZE1BtcYsGj3LdtJTpMa9Pe3qJ7Lg4wVtEjsndQCdUr226KGh8hXW/wACs7BZduEdp2pOQL1SmNTod9+cxFSnv7kd/TS/snb8I0x7iBKUh2zSQZh4BM6fhkj1qVgGK37yULQ0ezUfeMAETE6kEj0rrh+P2CRkS22hKt8gj1IGhoXxHjTrVyGmQpaFhPZgA6yBokCkb738HVFNPRpSXZs5X/BjguC4492bCiVKKRChOsDWJJ0pp4evbO1BDbi1BUSpasx09BQy3tMQfbWy8gobWncqSSkgyNAokGhuHcLtMEi8eKlSMqUnLp1UTJ9NNq263SBtJenklf2CPHGOv2xS4CVsOe4sEAA75VeP1rX2bX79w+t1SVdlkICohMyNATvtRts2TrAs1JlBPdzHNrMgidZmheNcdptnFW5bDZbgAQYiNCnSMpG1eljyvJHSqPA6jB6M9Tv9iZihxPKSQ2YnuoXBPxA+tK3D2JKvbnsHHOySlJUvXWAQCnXYyY+NE8Ixt6/dLTJywnMtZ2SNpjmddqYhw9ZtSVgKUrVRnLJ6wmDv41fVpWn8HMoqXu/IQucfYQMoUDGnX5mk3iW8YvAWIGYzlWAJSeUHzrnxbhtu4gi37r0EpAWqDAmCCT8qhcCYI606HXO8RskAwJ6zufCkemC25KR1ze72DvBfCht1AjdXvLJlRG8TyHlRDiLimHexa1CNFHkVdPT61pxvxUmza7JC0punE6SR92n94/l4+VVnY4zbNmXrlJ5kA5ifPKCa45Ns7YxSRcF0hSmUwZUBr49fpSDiTLgUZbO/971Ma9pKVyi1tLi4Unc5QhI81Hb4Ut8ScYYuU5haNMJ6gpdV81f8tZ0ZOghYWi1LHdgTrT3iGLWjLYD77SBGy1gH4b1893fE1y6VFx5xUjQBRSB/hTAPrUTCr9tokqaQszuoT9aBm7LKx3jPC0k9mXXjP4EwPiuKP8F2xurdNy0EshRUEBQLh7qimVQUgajaTVUYjxC8tBT2WRvwRA+kVcXsjTlwtkExBdP/AOijRsC3PcSwDFF//wB6SN8rbfZSOkws/wC9VecV8LYmqQbYuIGspc7UnzKlZvSKtQ8ShRImCOVYzj2upnWidj6PIlaPnRzCLgEg2zwI5dkr9KyvqrMo6xWUtHPqZAuba0S8pa1DMod5AG/83KalWGJW2dKG1ZZ0SnlPgBzpZ4y4bdduFOsvtJkDuKJGoEHUUC4FsH271RuGiotyAoqBCdPeTG+nPxqC2lwdfo4/S1OW9cFjcX3Vw1bFy3TmUkjMBvl27vUzGnnVbPcePI0WFoV0UCn8qKX3tLWHFIUgNkHYgz568juPCtsLv04otTLiUrQkZzIBggiImhJqTpMvhxyxY3KcUxlZYVd2LbqYW6UZhJiTGqZ5a7Gqtv8Aia3dzW1wFW7raiMrqQCnqMwkfE1dNu8xbpCCtKYGgHTyG1DcTNq+SW0MOXEd0LAlccpqeXo8U5auH5RzQz5YrZe37FNWfCgddQoOoWjMD+8DGsGJEHandnGHEjKLYDl3EgD5CkDjDGmQ4eztBa3La4UUSgyNwoJIB05+VC2vaBfpEdolXipAJ+IiuPP0OZ0oSv5X4LQ6zE/1xLEb4RtHHFOPhKFL72QaAfGI9KnNcP2aNGskkEagHl1Goqp7rjy/dASpxMDYBpH5iuH+kd7HdeWnrlCUz/lANL9D1D2c1X8m+rxJ2k/8FyscJs83FEdJ0/Ou11ihtoQ3kKY/eAI5RymqBucUfWZcdcVP7y1H5TTLhPECi2lsmUpGg7qY/lJI0qn/ABtqnL4FfW32HfE7xx9aV+4U6gpOs+dNmI2YxO1RKtUmFZdYUNz+frVTXXEj7QBSxpyWVBQ/3NPQmpvC/GDlotTqAFdpHaIJgE8iI2UJ3j8o7MOCOGOlNv7kZZpTdpVQ2N3GF25LCrdClt91anRJURzk7T4UZTj9s4lXZCHkoUW8uuyTt6VXHEWO21ysurL7SzvKMw9COVFeEOKMLtxLpPaf+4G1zHSNop0pWXllxuNu7OyuPFidTM/3zole4HdYg0i4KghyO7InMmdJIO++laXfGGBKVm75P+xX+lE7T2p4UhOULdA/2SqKx+WLPrO8FTMwDD7O2UguOKW8j3iVwArmAnoCY1mpHGOB22JpQWnIfb2IOqk80nqOYPI+dVtxJitm++t5q5gLMwWlfoKLez/FLVp/tHrlOghESNTzII10oRlKD2Wwcqx5o223ILMcHv2jbi2CoOhPekySBrEfPSlN3iK4VoSoq6BJmrbusZZcBhRSCNwqPhyqreMrh5l1PZPOKSoEn3dNeoFaH9Uxyloi9zil/T5P3NBvgqycW+HbhJCANEkyonl/KBTXxHxpb2LZyAOPxCGgdj1WfwgfE8qp+2xi4VmBddIiCkrMfCa54dh7j7wS3lSd5V/SnzdVtY2HpadGYkty4Lj7yVLcXqpRH6bAbAcqC2+DqVVrnB7ltEF1opjvZd48JGtbYc2Ex3FnxymvI+skuPyej9PGW4hcPs3r7jhZKUyrVS1BA06aSfQVPxjhy9SmVXLC/wCEOqk+UpAn1rlhmEXDzrn3qWE5jJJ1IH8KdY8TAqdf8KBCSRiCFKHLIf8AqNe1Hg8lrcTk4Ss/hNEsDxNNoshLKVPToSmTqBoN/kKsXCcD+5TsFfi5gHnHrS3jFwq0uslu0VOrQNUiSY6ZROnMeU7UQEfE8cxN1Olu8lG5hpQ/LarN9m6SvDmuWbOYjaVHlVdYjZ40+2QUFKDuCtKZ8wVbU/8As2ddOHNyBnBWnuwRosge7psOVE0eQo1iLIBShCUxoRA3qE72ClpUpABSZkafHrUhnDLVPIrV+IlR3586h3WFMqUMq1I11EyD4a6ij2PZqOnuNjdwIHlNe1xb2HPQVlbY8VvcqjHbi9twO1bWmTAMSCegKSdfCrCw3EEWli04tKlKypmSJBVr3j5/pSrwNjbl/c9m4U9kkFRSZJUeUctN6euMrFn7G8hSm2wpMBTigkCDIiSNj0rmhHZtHpdTlTkoySrvQp4hxyyZJba13GUEn4iivAOFNrzXjKOy7WRk2GhiQNgCROnjVLutW6CSu5Kx/wDUJn/EdKKW3tZftmQxZtIQgbKdJcV6DRI186aCd+4TPlxadOMY/aVZ3TV2ezK1oWEkQIAMQRJ8RPrQbh+9+y3LTt66GkIIXlKu8rp3UgkigaeNbhxaXLl915e4TmCEJ8kgQT6aeNFrjHbF8ZrljtHCAM6t4A07yYNH01difWZNGg7e0HjWxv7plbdvmQ3IW4uUFwHQA5e9kSdevLSu/wC0cFUI+xpJ/eAI9RJn4mlJeDJelFo2pRUZSJzHTlOmn9KBLStClIWIUklKgdwRoQaocgdxSxtpJt1K/lOo+O/1rhbPJghQM8o5104UtUuuw6spSB+EZlKJIASBI1P5VYtrwjYRH2lQVEd/LI9APzoVYU6KhyyqfHUeE/1ppw3D0KA1im972eMvKSlt4En8Y5enP+9a7D2araEdpr5qTPkRIHwpWhosT7m3QkxmGx35+Hr8K6tsJSv7uAYGo/XlWXWCFLigogFJ2Jk/XUeNPHC/Df2cpuX0gg6IQobaaKUD8gdt61DdxKv1PEQpSyOWqqX7nDFHUJJ8RV8KLGp7NGuvuihFrgyFOFaUQknSNvGKKQZxaVlUps0AQEA6bkSfjUW4s0QZTygeHiP61fauGLd1MONJJ6jQ/Ea0sY17Ks5li4KR+44J+Cht8KFC2imWLeZ02rHWh0p/e9n1ywhZU1Pe0KDnER4a/KorVjZgdm6khxIhRCtzO8Hbpp0olcGF5paUI7dypBlClI/lURRVq+uIH3pP80K+oo+9w1ar9x0p8xUG+4dcbTKXELA6b1OUU+x6OHpMmN+7j9mQhiLo95DS/wDDHzTFFcE4tFspSvs5CiIzIXOk9FD86BtJcUYCJPhXe6wa5KY7FevhUZdPCapopJLS3C7HD/xEadELSoDxST9CRU/DuMLaf/VjzQqq1Yw51HvNKHpXVBSDrp5iPrXP9BiXF/I2G5RWrb+A9xBgV+HFuBtSmlQUlChtAPug5tyeVKi3nCQE5iqYAEkk9I3nwqwsNxC8dblDbi0bApTI8qYXeGW7Zv7Yyyr7UACdVGCYCiEkxMEnQV6KOPP0axuMVJPU6+xM4AtH02SA+laHJV7ydQJ0kHnFC+NUuMLSWGXXCoKClJQTGxgxyOhjbu1Be4quE++FAn94FP51z/0we/smjrRZf0eX/ZCLi3EdyZQtSknmCMpHpyq3PZLcn9mIM6hToH+c/rS4jh39pqz3BW0RohQABUOeqgZEkU+8M4Q3aMBpuShJJ1OpnUz60yPMzYvTyOPNEW1wJ331ugZjMAcvGTvUe/w59J7hSuT1iP7861bxR1a1hLayAY0SdPWud1ipQe9KT46fWm7HqxU62f4G+xTlbSDuAKyoeGvLW0lcjUfnWUDx5QdspDHMectSPsTgZQockgO+JJjQdKUrm8ceXmecW4rqtRUfiTVkXftEDzZQ7btKBEapzfU1XV+hOclAypOwnby8KXgRtvkbMG4oZQBmtmif4RlB8xqJ8orlxNidncJ7luhtwfibGWfOND8KUEedGOHLVlbkvlZQPwtkBSjO2YggADWiACqTrXVEzE1ayeHsDWNVuJV/tDI+EpoDi/CFohUsPlxP7qon0I3+ArUYZOEsOs7a3R9ofKXld8xAyZgNBEnl/YqJiXBmFrzLau1hZJPe7wJJnWUg70g40VodUCSQT3T1H96VwD6upoWYNYrhf2VEsrzHNqR0g7eGvzoK1eq1iRVmcIYctWGuOFpBccJ7FS0gwBoopnfnHlSI9w7cJMZOfSsYPezO+eN+0ElRBnPv7sak+VfQTrYUIVqKp/2UJetXFhxtOVwAFUd4eE9PCrd7ZKUyohKRzUY+dFBFy14LYRcquXFKdMgoSoCEx/xRyqbxIgOtFCCAs+7PXrQXHvaPbNKLTUuObSAco9efpW3DCH7goeKQGh+9Pe8qDotCO1sDWWDXS3Ah1eRGxVE/nTrY2rLKQhKioDr86740j7lcDUCRG+mopDaxl1SghLaiomI8fpQKR969xYdq4lU5eRrd28QjQ71C4dsXGkHtiMyjMDl4TQPjR51CwttOdJEEDlG1YmorV+weexUDpXW/wO2uB96y2vxUkT8dxVbWTlw84kFJSmdf7/rTPjvGSUEW7Xec2cUPw+E/vfSsGSp+0r3HuG1pvHG7UAs5u6SuI0kgk8gZFbucJ3EaOtE/zfnFNWPWxNq44jQhI0A13HyqvE4ysDVSh8RSypHsdFmlOD1TomNcJXbapSkH+VaT+dcb6/ubcw6VI8xp8dq0RxOsadp8/wBaMYI8q7WUq7yQPPXlp8aFp8HRfoY3Uk0gXbY2+ucnf8kz+VaXNqtwBbiTpIAjy5eZo29jS7RamUDKkGYiNxzrVPGrn7vzrWlyzSU82NVS7kaxxt+2QEdmpKRrsQNamt8bO+Pxr1XGy1CCPQ6j4V4eHmkJF44yMoIWUbDyjp4UU/DDkyKFKcVudWsbN4oMqRmSuQqdQBG/y3qSplGF95LSSp3QLiSAOQnaZ+Vbp43bHuoSnwCa3d45bWIUAQOqRRteRJYpvIpaVp8WQ18fK5ZvSKbeEsQN0z2ip7yiNfDSkTEyxerShKIXyKe6fWN/Wi/D92vD0FlaCpqSQoe8kneRzFFN2cfXuNaFGmNC8YQlRbTAy6Dx8ajXV8lYhYCgeutJeJu5llxlczqUk6+nMVCaxR+cuRRPlP0NUsWDxaSzbfEWwkCQK9oXh2HKLSCdyJOlZQtHDJYbPn+3RmWElUCdTvA51ZmF4dghQO1S4FfxOKUfPuwBPSKWLvAmklRZVm7pKSdOWx8aXC+rNrQ4OQsXFuFMKUJt3loPQkqHz1HzpTxnDOwSC3MSc0nX/tpQ5l5RPOTV0O4fltM6mUquOxA1E5VFMEqRsdt+XStdmKRRcKpl4Gs3XrtsJBIBlZiQE8589qDqwd8aZefSrA9l79xaKWlQHZORmHPaKAT32lYepwNBoKyp11ObfknoBHmaR2eHbhRBA+NXni67NlkF5xDadSMx19BuarbEOLWZIs7dbvRahlT6Dc/KjQUP/Cjy3GW0P++2I0gAgDSRsD5RUPiLEbJomVhSx+BsZ1esaD1IqrLvGrxxaQ8pbbRIBSjuiJ6jU+pq2MExO1baSlDbaQByTHqeprWPDG5cCK7xq7nCWm+xSdlL1P6A/GmKwvioDO4t1w7TqfJI5egrpxNbJvcgSkShU7Rod6JYDhybFSHFBMkEa8tudArGovTW4OtuEXVvdqWCEmNCI+UzTFh+IOJKmEpUMh2jYEz6USc4hTEyPiKlWIzjOfx6nx00rGdx3YJuLx0FIKFQSASBI38KO3NigJU4kDMBIMc63eQIjnWzbcpjMdoM0Ccp2J73FKdyv5Gp/CuIpuHF8xGhPnWXfBNutWYCCen9a4YvhFy0zksQhKjopSlQQP4NInxnSg21uUc4y2Qv+0vjdu1zW1mQXzotY2a8B/H9KphlawZzKkmSZMk7yT1pzueB7tKypbKtTJIhU/Can2PCgOiwU9eR+dcmXqlDlFseDVwyRh2EuOWyXG71xKlJ9wrMA+pikNzHbpC1JUpJIJBlCdwY3AFO9xgKmzCM2Ubaig91w4kknXXrXLh6xRb1O12L5Omk0nECN8SOHRbTKh4pP1mnHh/iVbCMzbLUK1jPlP0oC5w1rUw4YvLCU7Dxqs+sW2hgjglTUjnj/GtvduZ3rRQXsSlQ1jToJoUnELIn3Hk+o/6q1u+FXwZLagDt3TUdfDzojumun6jG+6IpZo7LgP2QtUlLgddSBCh1EU+u+0XDF262+2KVLSRJaVoSNx3SKqhOEPGExqdBqKl4n7P71lvtVoTl5wqSPMVoZ4rloOZTdcnZxNqT3b3T+U/mK9TbM/8AzUR5Clk4eoVszaKUpKCYkgTG086ZygMs+bu2WBw1cWbS1KcvWzmAA2EagyDuNqacW4osFJgXTR/xUg3Xs2dDWdp3tDEgBEBXkZOtBbPgy/cPdtXfNQy/8UU2HNDIvYc2bXquYy32JWpJyvJnwn9KjN8RJbPdcJI8P+qinCvs0eKybpsBMaALBMzzA02pxX7OLUCChNWSYUsdW5CN/wCK9wnQNtkDmdD8jWUyu+y+2JJzuDwrKNMjUfP5IHslss6HVuDMnMAE6b5SSR6RvSlxmy47euLSlCUkwkJAGgEa+PU1lZQJkPh+1fafbcSEyhQImCJ8q+hbBxFz94pPeUiD/fnWVlZGK54zx2xtnFNjM46PwpTAHmowPhNIl1xdcrMNQ0P4dVf5j+VZWUsm0UjFEBVi44cziipXVSpPxNXhw1fW6WUBLLYISASEwTAjXSsrKND4vc3ZIxt9u4QWShPeEDTahVvwYlqFFRKEwSmTqN+te1lYeftkkhutbi3bHcbCfIfnULHR9rSGx3SDIPPSsrKw0opKwVhHDeR2XzmTrA6nlPhTc2AEwKysoIhOTfJ6lIKgDQ5GLZioDTKSI8jWVlRzNqgROjV4VGAdqINLIHeOte1lCM3os1bmq309K1DLa9CJ66frWVlVi9UdwPZ7EdeCtE+4nrtUa+wFK4IASRsQBWVlTl02KXMUOs2SPDBtzw8SNFDMNuVQLzCXkCRy8RWVlcWbocSVq1/J14uryN06C62Bcsd73tleY5j60tp4fWcyVAaGJkfGvayuTp+nhlmlLwVnmljTryeDhEmO8lJHTWnC0w7KwG3VZ9OnLpWVlexHoMMexwz6vLLlgQcG2gJ7maepNTLXhm0RqLdvQTOUE6eJrKyumGGC4SIzyzfLJoxJMQhISkcgIrmi8BUBG9ZWU1VwKSLl7Kgkb9aAnE1c6yspmKa/tFVZWVlahrP/2Q=="/>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ar-SA" altLang="ar-SA"/>
          </a:p>
        </p:txBody>
      </p:sp>
      <p:pic>
        <p:nvPicPr>
          <p:cNvPr id="44036" name="Picture 4" descr="https://encrypted-tbn3.gstatic.com/images?q=tbn:ANd9GcRC91rV0R9GSVriGJ7weIuMAbBPLkopF3fd53dJlMNLXp-kDoCnn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71478">
            <a:off x="4902940" y="2657814"/>
            <a:ext cx="3667605" cy="25242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4037" name="Picture 6" descr="https://encrypted-tbn2.gstatic.com/images?q=tbn:ANd9GcReg08a4U4EmszlQ4z4_SRiksSgCZ_fedth4dscZ3FuNy3en_J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92896"/>
            <a:ext cx="3473068" cy="25584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611066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ar-SA" dirty="0" smtClean="0"/>
              <a:t>العلاقة مع الشركات</a:t>
            </a:r>
            <a:endParaRPr lang="ar-SA" dirty="0"/>
          </a:p>
        </p:txBody>
      </p:sp>
      <p:sp>
        <p:nvSpPr>
          <p:cNvPr id="3" name="Content Placeholder 2"/>
          <p:cNvSpPr>
            <a:spLocks noGrp="1"/>
          </p:cNvSpPr>
          <p:nvPr>
            <p:ph idx="1"/>
          </p:nvPr>
        </p:nvSpPr>
        <p:spPr/>
        <p:txBody>
          <a:bodyPr>
            <a:normAutofit fontScale="70000" lnSpcReduction="20000"/>
          </a:bodyPr>
          <a:lstStyle/>
          <a:p>
            <a:r>
              <a:rPr lang="ar-SA" altLang="ar-SA" b="1" dirty="0" smtClean="0"/>
              <a:t>عدم التحيز لأدوية أو أجهزة أو مواد شركة معينة دون مبرر واضح</a:t>
            </a:r>
            <a:r>
              <a:rPr lang="ar-SA" altLang="ar-SA" dirty="0" smtClean="0"/>
              <a:t>، مثل جودة المنتج أو رخص سعره مقارنة بما يماثله من حيث الجودة، أو عدم توفر غيره في الوقت الذي احتاج المريض إليه.</a:t>
            </a:r>
          </a:p>
          <a:p>
            <a:endParaRPr lang="en-US" altLang="ar-SA" dirty="0" smtClean="0"/>
          </a:p>
          <a:p>
            <a:r>
              <a:rPr lang="ar-SA" altLang="ar-SA" b="1" dirty="0" smtClean="0"/>
              <a:t>لا يعد قيام الشركات الطبية بتمويل الأنشطة العلمية في المؤسسة الصحية مسوغاً مقبولاً لتفضيل منتجاتها.</a:t>
            </a:r>
          </a:p>
          <a:p>
            <a:endParaRPr lang="en-US" altLang="ar-SA" dirty="0" smtClean="0"/>
          </a:p>
          <a:p>
            <a:r>
              <a:rPr lang="ar-SA" altLang="ar-SA" b="1" dirty="0" smtClean="0"/>
              <a:t>تبنى الإجراءات التشخيصية والعلاجية والوقائية بناء على حاجة المريض الفعلية</a:t>
            </a:r>
            <a:r>
              <a:rPr lang="ar-SA" altLang="ar-SA" dirty="0" smtClean="0"/>
              <a:t>، ولأجل اعتبارات صحية فقط، لا بسبب علاقة الممارس الصحي أو المنشأة الصحية بالشركة المنتجة.</a:t>
            </a:r>
            <a:endParaRPr lang="en-US" altLang="ar-SA" dirty="0" smtClean="0"/>
          </a:p>
          <a:p>
            <a:endParaRPr lang="ar-SA" dirty="0"/>
          </a:p>
        </p:txBody>
      </p:sp>
    </p:spTree>
    <p:extLst>
      <p:ext uri="{BB962C8B-B14F-4D97-AF65-F5344CB8AC3E}">
        <p14:creationId xmlns:p14="http://schemas.microsoft.com/office/powerpoint/2010/main" val="3491315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العلاقة مع الشركات</a:t>
            </a:r>
            <a:endParaRPr lang="ar-SA" dirty="0"/>
          </a:p>
        </p:txBody>
      </p:sp>
      <p:sp>
        <p:nvSpPr>
          <p:cNvPr id="3" name="Content Placeholder 2"/>
          <p:cNvSpPr>
            <a:spLocks noGrp="1"/>
          </p:cNvSpPr>
          <p:nvPr>
            <p:ph idx="1"/>
          </p:nvPr>
        </p:nvSpPr>
        <p:spPr/>
        <p:txBody>
          <a:bodyPr>
            <a:normAutofit fontScale="62500" lnSpcReduction="20000"/>
          </a:bodyPr>
          <a:lstStyle/>
          <a:p>
            <a:r>
              <a:rPr lang="ar-SA" altLang="ar-SA" sz="3600" b="1" dirty="0" smtClean="0"/>
              <a:t>يكون قبول تمويل الأنشطة العلمية مرتبطاً بما يخدم المعرفة الطبية فقط</a:t>
            </a:r>
            <a:r>
              <a:rPr lang="ar-SA" altLang="ar-SA" sz="3600" dirty="0" smtClean="0"/>
              <a:t>، وألا يكون للشركة الممولة أي دور في البرنامج العلمي للنشاط أو في اختيار المتحدثين أو الدعاية لمنتج محدد ضمن البرنامج العلمي أو مطبوعات النشاط، ويتاح للشركات أن تشارك في معرض مصاحب للنشاط العلمي.</a:t>
            </a:r>
          </a:p>
          <a:p>
            <a:endParaRPr lang="en-US" altLang="ar-SA" dirty="0" smtClean="0"/>
          </a:p>
          <a:p>
            <a:r>
              <a:rPr lang="ar-SA" altLang="ar-SA" sz="3600" b="1" dirty="0" smtClean="0"/>
              <a:t>يجوز للممارس الصحي عند تقديم مشاركة في أنشطة تعليمية أو استشارة مهنية الحصول على مقابل مناسب من الشركات نظير تلك المشاركة، والتعويض عن نفقات السفر والإقامة، أو قبول هدايا تذكارية، على أن لا يؤثر ذلك كله على قراراته المهنية أو الإدارية وعلاقاته المستقبلية مع هذه الشركات</a:t>
            </a:r>
            <a:r>
              <a:rPr lang="ar-SA" altLang="ar-SA" sz="3600" dirty="0" smtClean="0"/>
              <a:t>.</a:t>
            </a:r>
            <a:endParaRPr lang="en-US" altLang="ar-SA" dirty="0" smtClean="0"/>
          </a:p>
          <a:p>
            <a:endParaRPr lang="ar-SA" dirty="0"/>
          </a:p>
        </p:txBody>
      </p:sp>
    </p:spTree>
    <p:extLst>
      <p:ext uri="{BB962C8B-B14F-4D97-AF65-F5344CB8AC3E}">
        <p14:creationId xmlns:p14="http://schemas.microsoft.com/office/powerpoint/2010/main" val="3565812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الخلاصة</a:t>
            </a:r>
            <a:endParaRPr lang="ar-SA" dirty="0"/>
          </a:p>
        </p:txBody>
      </p:sp>
      <p:sp>
        <p:nvSpPr>
          <p:cNvPr id="3" name="Content Placeholder 2"/>
          <p:cNvSpPr>
            <a:spLocks noGrp="1"/>
          </p:cNvSpPr>
          <p:nvPr>
            <p:ph idx="1"/>
          </p:nvPr>
        </p:nvSpPr>
        <p:spPr/>
        <p:txBody>
          <a:bodyPr/>
          <a:lstStyle/>
          <a:p>
            <a:r>
              <a:rPr lang="ar-SA" dirty="0" smtClean="0"/>
              <a:t>العلاقة مع الشركات لها فوائد وعليها محاذير</a:t>
            </a:r>
          </a:p>
          <a:p>
            <a:r>
              <a:rPr lang="ar-SA" dirty="0" smtClean="0"/>
              <a:t>يجب ألا تؤثر على القرارات</a:t>
            </a:r>
          </a:p>
          <a:p>
            <a:r>
              <a:rPr lang="ar-SA" dirty="0" smtClean="0"/>
              <a:t>تضارب المصالح</a:t>
            </a:r>
          </a:p>
          <a:p>
            <a:r>
              <a:rPr lang="ar-SA" dirty="0" smtClean="0"/>
              <a:t>دع ما يريبك الى ما لا يريبك</a:t>
            </a:r>
          </a:p>
          <a:p>
            <a:r>
              <a:rPr lang="ar-SA" dirty="0" smtClean="0"/>
              <a:t>والإثم ما حاك في نفسك وكرهت أن يطلع عليه الناس</a:t>
            </a:r>
          </a:p>
          <a:p>
            <a:endParaRPr lang="ar-SA" dirty="0" smtClean="0"/>
          </a:p>
        </p:txBody>
      </p:sp>
    </p:spTree>
    <p:extLst>
      <p:ext uri="{BB962C8B-B14F-4D97-AF65-F5344CB8AC3E}">
        <p14:creationId xmlns:p14="http://schemas.microsoft.com/office/powerpoint/2010/main" val="1293719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الخلاصة</a:t>
            </a:r>
            <a:endParaRPr lang="ar-SA" dirty="0"/>
          </a:p>
        </p:txBody>
      </p:sp>
      <p:sp>
        <p:nvSpPr>
          <p:cNvPr id="3" name="Content Placeholder 2"/>
          <p:cNvSpPr>
            <a:spLocks noGrp="1"/>
          </p:cNvSpPr>
          <p:nvPr>
            <p:ph idx="1"/>
          </p:nvPr>
        </p:nvSpPr>
        <p:spPr/>
        <p:txBody>
          <a:bodyPr/>
          <a:lstStyle/>
          <a:p>
            <a:pPr lvl="1"/>
            <a:r>
              <a:rPr lang="ar-SA" dirty="0"/>
              <a:t>حَدَّثَنِي مُحَمَّدُ بْنُ حَاتِمِ بْنِ مَيْمُونٍ ، حَدَّثَنَا ابْنُ مَهْدِيٍّ ، عَنْ مُعَاوِيَةَ بْنِ صَالِحٍ ، عَنْ عَبْدِ الرَّحْمَنِ بْنِ جُبَيْرِ بْنِ نُفَيْرٍ ، عَنْ أَبِيهِ ، عَنْ النَّوَّاسِ بْنِ سِمْعَانَ الْأَنْصَارِيِّ ، قَالَ : " سَأَلْتُ رَسُولَ اللَّهِ صَلَّى اللَّهُ عَلَيْهِ وَسَلَّمَ عَنِ الْبِرِّ وَالْإِثْمِ ؟ فَقَالَ : </a:t>
            </a:r>
            <a:r>
              <a:rPr lang="ar-SA" b="1" dirty="0"/>
              <a:t>الْبِرُّ حُسْنُ الْخُلُقِ ، وَالْإِثْمُ مَا حَاكَ فِي صَدْرِكَ ، وَكَرِهْتَ أَنْ يَطَّلِعَ عَلَيْهِ النَّاسُ </a:t>
            </a:r>
            <a:r>
              <a:rPr lang="ar-SA" dirty="0"/>
              <a:t>" . </a:t>
            </a:r>
            <a:r>
              <a:rPr lang="ar-SA" dirty="0" smtClean="0"/>
              <a:t>رواه مسلم والترمذي والدارمي وأحمد وابن حبان والبيهقي</a:t>
            </a:r>
          </a:p>
        </p:txBody>
      </p:sp>
    </p:spTree>
    <p:extLst>
      <p:ext uri="{BB962C8B-B14F-4D97-AF65-F5344CB8AC3E}">
        <p14:creationId xmlns:p14="http://schemas.microsoft.com/office/powerpoint/2010/main" val="290056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التسويق والإعلان</a:t>
            </a:r>
            <a:endParaRPr lang="ar-SA" dirty="0"/>
          </a:p>
        </p:txBody>
      </p:sp>
      <p:sp>
        <p:nvSpPr>
          <p:cNvPr id="8" name="Content Placeholder 7"/>
          <p:cNvSpPr>
            <a:spLocks noGrp="1"/>
          </p:cNvSpPr>
          <p:nvPr>
            <p:ph idx="1"/>
          </p:nvPr>
        </p:nvSpPr>
        <p:spPr/>
        <p:txBody>
          <a:bodyPr>
            <a:normAutofit fontScale="77500" lnSpcReduction="20000"/>
          </a:bodyPr>
          <a:lstStyle/>
          <a:p>
            <a:r>
              <a:rPr lang="ar-SA" dirty="0" smtClean="0"/>
              <a:t>قوة ضاغطة هائلة</a:t>
            </a:r>
          </a:p>
          <a:p>
            <a:pPr lvl="1"/>
            <a:r>
              <a:rPr lang="ar-SA" dirty="0" smtClean="0"/>
              <a:t>المجتمع – الأطباء - الحكومات</a:t>
            </a:r>
          </a:p>
          <a:p>
            <a:r>
              <a:rPr lang="ar-SA" dirty="0" smtClean="0"/>
              <a:t>أمثلة:</a:t>
            </a:r>
          </a:p>
          <a:p>
            <a:pPr lvl="1"/>
            <a:r>
              <a:rPr lang="ar-SA" dirty="0" smtClean="0"/>
              <a:t>اللقاح ضد الأمراض</a:t>
            </a:r>
          </a:p>
          <a:p>
            <a:pPr lvl="1"/>
            <a:r>
              <a:rPr lang="ar-SA" dirty="0" smtClean="0"/>
              <a:t>الفيتامينات</a:t>
            </a:r>
          </a:p>
          <a:p>
            <a:pPr lvl="1"/>
            <a:r>
              <a:rPr lang="ar-SA" dirty="0" smtClean="0"/>
              <a:t>المضادات الحيوية</a:t>
            </a:r>
          </a:p>
          <a:p>
            <a:pPr lvl="1"/>
            <a:r>
              <a:rPr lang="ar-SA" dirty="0" smtClean="0"/>
              <a:t>سرعة المفعول</a:t>
            </a:r>
          </a:p>
          <a:p>
            <a:pPr lvl="1"/>
            <a:r>
              <a:rPr lang="ar-SA" dirty="0" smtClean="0"/>
              <a:t>الأمان </a:t>
            </a:r>
          </a:p>
          <a:p>
            <a:pPr lvl="1"/>
            <a:r>
              <a:rPr lang="ar-SA" dirty="0" smtClean="0"/>
              <a:t>أعراض جانبية أقل</a:t>
            </a:r>
            <a:endParaRPr lang="ar-SA" dirty="0"/>
          </a:p>
        </p:txBody>
      </p:sp>
      <p:pic>
        <p:nvPicPr>
          <p:cNvPr id="4" name="Picture 2" descr="http://stanmed.stanford.edu/2008summer/images_for_this_issue/drug_push_article.jpg"/>
          <p:cNvPicPr>
            <a:picLocks noChangeAspect="1" noChangeArrowheads="1"/>
          </p:cNvPicPr>
          <p:nvPr/>
        </p:nvPicPr>
        <p:blipFill rotWithShape="1">
          <a:blip r:embed="rId2">
            <a:extLst>
              <a:ext uri="{28A0092B-C50C-407E-A947-70E740481C1C}">
                <a14:useLocalDpi xmlns:a14="http://schemas.microsoft.com/office/drawing/2010/main" val="0"/>
              </a:ext>
            </a:extLst>
          </a:blip>
          <a:srcRect t="1549" r="-804"/>
          <a:stretch/>
        </p:blipFill>
        <p:spPr bwMode="auto">
          <a:xfrm>
            <a:off x="3183882" y="3452390"/>
            <a:ext cx="2180206"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chirounity.s3.amazonaws.com/wp-content/uploads/2008/07/drugs_death.jpg"/>
          <p:cNvPicPr>
            <a:picLocks noChangeAspect="1" noChangeArrowheads="1"/>
          </p:cNvPicPr>
          <p:nvPr/>
        </p:nvPicPr>
        <p:blipFill rotWithShape="1">
          <a:blip r:embed="rId3">
            <a:extLst>
              <a:ext uri="{28A0092B-C50C-407E-A947-70E740481C1C}">
                <a14:useLocalDpi xmlns:a14="http://schemas.microsoft.com/office/drawing/2010/main" val="0"/>
              </a:ext>
            </a:extLst>
          </a:blip>
          <a:srcRect l="4684" t="2864" r="4874" b="5905"/>
          <a:stretch/>
        </p:blipFill>
        <p:spPr bwMode="auto">
          <a:xfrm>
            <a:off x="792479" y="3429000"/>
            <a:ext cx="2103121" cy="297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omniideas.com/blog/wp-content/uploads/2008/10/word-of-mouth-marketin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81" t="18847" r="5120" b="4963"/>
          <a:stretch/>
        </p:blipFill>
        <p:spPr bwMode="auto">
          <a:xfrm>
            <a:off x="2627784" y="992364"/>
            <a:ext cx="1666744"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592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49730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الهدايا</a:t>
            </a:r>
            <a:endParaRPr lang="ar-SA" dirty="0"/>
          </a:p>
        </p:txBody>
      </p:sp>
      <p:sp>
        <p:nvSpPr>
          <p:cNvPr id="3" name="Content Placeholder 2"/>
          <p:cNvSpPr>
            <a:spLocks noGrp="1"/>
          </p:cNvSpPr>
          <p:nvPr>
            <p:ph idx="1"/>
          </p:nvPr>
        </p:nvSpPr>
        <p:spPr/>
        <p:txBody>
          <a:bodyPr/>
          <a:lstStyle/>
          <a:p>
            <a:r>
              <a:rPr lang="ar-SA" dirty="0" smtClean="0"/>
              <a:t>لا يكاد ينجو منها أحد !!</a:t>
            </a:r>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3672408" cy="51413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16192">
            <a:off x="4211960" y="3740373"/>
            <a:ext cx="2232025" cy="264636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85180">
            <a:off x="6598472" y="3726645"/>
            <a:ext cx="2047875" cy="264636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384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447800" y="0"/>
          <a:ext cx="105918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267" name="Group 9"/>
          <p:cNvGrpSpPr>
            <a:grpSpLocks/>
          </p:cNvGrpSpPr>
          <p:nvPr/>
        </p:nvGrpSpPr>
        <p:grpSpPr bwMode="auto">
          <a:xfrm>
            <a:off x="6500813" y="642938"/>
            <a:ext cx="990600" cy="1828800"/>
            <a:chOff x="6172200" y="4267200"/>
            <a:chExt cx="990600" cy="1828800"/>
          </a:xfrm>
        </p:grpSpPr>
        <p:sp>
          <p:nvSpPr>
            <p:cNvPr id="6" name="Left Brace 5"/>
            <p:cNvSpPr/>
            <p:nvPr/>
          </p:nvSpPr>
          <p:spPr>
            <a:xfrm>
              <a:off x="6172200" y="4267200"/>
              <a:ext cx="914400" cy="1828800"/>
            </a:xfrm>
            <a:prstGeom prst="leftBrace">
              <a:avLst/>
            </a:prstGeom>
          </p:spPr>
          <p:style>
            <a:lnRef idx="3">
              <a:schemeClr val="accent4"/>
            </a:lnRef>
            <a:fillRef idx="0">
              <a:schemeClr val="accent4"/>
            </a:fillRef>
            <a:effectRef idx="2">
              <a:schemeClr val="accent4"/>
            </a:effectRef>
            <a:fontRef idx="minor">
              <a:schemeClr val="tx1"/>
            </a:fontRef>
          </p:style>
          <p:txBody>
            <a:bodyPr numCol="4" spcCol="72000" rtlCol="1" anchor="ctr"/>
            <a:lstStyle/>
            <a:p>
              <a:pPr algn="ctr">
                <a:defRPr/>
              </a:pPr>
              <a:endParaRPr lang="ar-SA" dirty="0">
                <a:ln w="0" cmpd="tri">
                  <a:solidFill>
                    <a:schemeClr val="tx1"/>
                  </a:solidFill>
                </a:ln>
              </a:endParaRPr>
            </a:p>
          </p:txBody>
        </p:sp>
        <p:cxnSp>
          <p:nvCxnSpPr>
            <p:cNvPr id="8" name="Straight Connector 7"/>
            <p:cNvCxnSpPr/>
            <p:nvPr/>
          </p:nvCxnSpPr>
          <p:spPr>
            <a:xfrm>
              <a:off x="6629400" y="4800600"/>
              <a:ext cx="5334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a:xfrm>
              <a:off x="6629400" y="5562600"/>
              <a:ext cx="533400" cy="0"/>
            </a:xfrm>
            <a:prstGeom prst="line">
              <a:avLst/>
            </a:prstGeom>
          </p:spPr>
          <p:style>
            <a:lnRef idx="3">
              <a:schemeClr val="accent4"/>
            </a:lnRef>
            <a:fillRef idx="0">
              <a:schemeClr val="accent4"/>
            </a:fillRef>
            <a:effectRef idx="2">
              <a:schemeClr val="accent4"/>
            </a:effectRef>
            <a:fontRef idx="minor">
              <a:schemeClr val="tx1"/>
            </a:fontRef>
          </p:style>
        </p:cxnSp>
      </p:grpSp>
      <p:sp>
        <p:nvSpPr>
          <p:cNvPr id="11268" name="TextBox 12"/>
          <p:cNvSpPr txBox="1">
            <a:spLocks noChangeArrowheads="1"/>
          </p:cNvSpPr>
          <p:nvPr/>
        </p:nvSpPr>
        <p:spPr bwMode="auto">
          <a:xfrm>
            <a:off x="7124700" y="214313"/>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2800" b="1" dirty="0"/>
              <a:t>رشاوى</a:t>
            </a:r>
            <a:endParaRPr lang="ar-SA" altLang="ar-SA" sz="2400" b="1" dirty="0"/>
          </a:p>
        </p:txBody>
      </p:sp>
      <p:sp>
        <p:nvSpPr>
          <p:cNvPr id="11269" name="TextBox 13"/>
          <p:cNvSpPr txBox="1">
            <a:spLocks noChangeArrowheads="1"/>
          </p:cNvSpPr>
          <p:nvPr/>
        </p:nvSpPr>
        <p:spPr bwMode="auto">
          <a:xfrm>
            <a:off x="7172325" y="785813"/>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2800" b="1" dirty="0"/>
              <a:t>تذاكر سفر</a:t>
            </a:r>
          </a:p>
        </p:txBody>
      </p:sp>
      <p:sp>
        <p:nvSpPr>
          <p:cNvPr id="11270" name="TextBox 14"/>
          <p:cNvSpPr txBox="1">
            <a:spLocks noChangeArrowheads="1"/>
          </p:cNvSpPr>
          <p:nvPr/>
        </p:nvSpPr>
        <p:spPr bwMode="auto">
          <a:xfrm>
            <a:off x="6858000" y="17145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2400" b="1" dirty="0">
                <a:solidFill>
                  <a:srgbClr val="002060"/>
                </a:solidFill>
              </a:rPr>
              <a:t> تكاليف المؤتمر</a:t>
            </a:r>
          </a:p>
        </p:txBody>
      </p:sp>
      <p:sp>
        <p:nvSpPr>
          <p:cNvPr id="11271" name="TextBox 15"/>
          <p:cNvSpPr txBox="1">
            <a:spLocks noChangeArrowheads="1"/>
          </p:cNvSpPr>
          <p:nvPr/>
        </p:nvSpPr>
        <p:spPr bwMode="auto">
          <a:xfrm>
            <a:off x="7196138" y="2214563"/>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2800" b="1" dirty="0">
                <a:solidFill>
                  <a:srgbClr val="002060"/>
                </a:solidFill>
              </a:rPr>
              <a:t>تخفيضات</a:t>
            </a:r>
            <a:endParaRPr lang="ar-SA" altLang="ar-SA" sz="2400" b="1" dirty="0">
              <a:solidFill>
                <a:srgbClr val="002060"/>
              </a:solidFill>
            </a:endParaRPr>
          </a:p>
        </p:txBody>
      </p:sp>
    </p:spTree>
    <p:extLst>
      <p:ext uri="{BB962C8B-B14F-4D97-AF65-F5344CB8AC3E}">
        <p14:creationId xmlns:p14="http://schemas.microsoft.com/office/powerpoint/2010/main" val="18428629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ltLang="ar-SA" dirty="0" smtClean="0"/>
              <a:t>الذيب مايهرول عبث</a:t>
            </a:r>
            <a:endParaRPr lang="ar-SA" dirty="0"/>
          </a:p>
        </p:txBody>
      </p:sp>
      <p:pic>
        <p:nvPicPr>
          <p:cNvPr id="16386" name="Picture 2" descr="F:\0-running-wolf.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004248" y="1396739"/>
            <a:ext cx="5088032" cy="35705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3677491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Documents and Settings\Sony\My Documents\My Pictures\conflict-of-inte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03288">
            <a:off x="6315387" y="2355532"/>
            <a:ext cx="2451665" cy="25279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7411" name="Picture 2" descr="http://www.precisionnutrition.com/wordpress/wp-content/uploads/2009/09/tainted-resear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37" y="2348880"/>
            <a:ext cx="2492526" cy="25088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7412" name="Picture 5" descr="http://ndn3.newsweek.com/media/25/71014_MoneyHappiness_vl-vertic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1357313"/>
            <a:ext cx="2857500" cy="38385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p:txBody>
          <a:bodyPr/>
          <a:lstStyle/>
          <a:p>
            <a:r>
              <a:rPr lang="ar-SA" altLang="ar-SA" dirty="0" smtClean="0"/>
              <a:t>أطعم الفم تستحي العين</a:t>
            </a:r>
            <a:endParaRPr lang="ar-SA" dirty="0"/>
          </a:p>
        </p:txBody>
      </p:sp>
    </p:spTree>
    <p:extLst>
      <p:ext uri="{BB962C8B-B14F-4D97-AF65-F5344CB8AC3E}">
        <p14:creationId xmlns:p14="http://schemas.microsoft.com/office/powerpoint/2010/main" val="551546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1787</Words>
  <Application>Microsoft Office PowerPoint</Application>
  <PresentationFormat>On-screen Show (4:3)</PresentationFormat>
  <Paragraphs>196</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العلاقة مع شركات الصناعة الطبية</vt:lpstr>
      <vt:lpstr>المحاور</vt:lpstr>
      <vt:lpstr>طبيعة العلاقة</vt:lpstr>
      <vt:lpstr>التسويق والإعلان</vt:lpstr>
      <vt:lpstr>PowerPoint Presentation</vt:lpstr>
      <vt:lpstr>الهدايا</vt:lpstr>
      <vt:lpstr>PowerPoint Presentation</vt:lpstr>
      <vt:lpstr>الذيب مايهرول عبث</vt:lpstr>
      <vt:lpstr>أطعم الفم تستحي العين</vt:lpstr>
      <vt:lpstr>صور غير سليمة من التعاملات مع الشركات</vt:lpstr>
      <vt:lpstr>أنواع هدايا الشركات وحكمها</vt:lpstr>
      <vt:lpstr>تضارب المصالح</vt:lpstr>
      <vt:lpstr>تجنب تضارب المصالح</vt:lpstr>
      <vt:lpstr>الهدية</vt:lpstr>
      <vt:lpstr>حكم الهدية</vt:lpstr>
      <vt:lpstr>بين الهدية والرشوة</vt:lpstr>
      <vt:lpstr>بين الهدية والرشوة</vt:lpstr>
      <vt:lpstr>حكم هدايا العمال</vt:lpstr>
      <vt:lpstr> قصة بن اللتبية</vt:lpstr>
      <vt:lpstr>حديث هدايا العمال غلول</vt:lpstr>
      <vt:lpstr>الهدايا </vt:lpstr>
      <vt:lpstr>سد الذريعة</vt:lpstr>
      <vt:lpstr>البعد عن الشبهات</vt:lpstr>
      <vt:lpstr>المنظمات والقوانين</vt:lpstr>
      <vt:lpstr>PowerPoint Presentation</vt:lpstr>
      <vt:lpstr>الهيئة السعودية للتخصصات الصحية</vt:lpstr>
      <vt:lpstr>الهيئة السعودية للتخصصات الصحية</vt:lpstr>
      <vt:lpstr>الهيئة السعودية للتخصصات الصحية</vt:lpstr>
      <vt:lpstr>الهيئة السعودية للتخصصات الصحية</vt:lpstr>
      <vt:lpstr>الهيئة السعودية للتخصصات الصحية</vt:lpstr>
      <vt:lpstr>العلاقة مع الشركات</vt:lpstr>
      <vt:lpstr>العلاقة مع الشركات</vt:lpstr>
      <vt:lpstr>العلاقة مع الشركات</vt:lpstr>
      <vt:lpstr>الخلاصة</vt:lpstr>
      <vt:lpstr>الخلاصة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العلاقة مع شركات الصناعة الطبية</dc:title>
  <dc:creator>Dr.Mamoun Kremli</dc:creator>
  <cp:lastModifiedBy>Amal Rayan</cp:lastModifiedBy>
  <cp:revision>28</cp:revision>
  <dcterms:created xsi:type="dcterms:W3CDTF">2013-11-07T07:09:04Z</dcterms:created>
  <dcterms:modified xsi:type="dcterms:W3CDTF">2019-09-09T07:27:34Z</dcterms:modified>
</cp:coreProperties>
</file>