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 id="2147483697" r:id="rId4"/>
    <p:sldMasterId id="2147483710" r:id="rId5"/>
    <p:sldMasterId id="2147483722" r:id="rId6"/>
    <p:sldMasterId id="2147483734" r:id="rId7"/>
    <p:sldMasterId id="2147483746" r:id="rId8"/>
    <p:sldMasterId id="2147483758" r:id="rId9"/>
    <p:sldMasterId id="2147483770" r:id="rId10"/>
    <p:sldMasterId id="2147483782" r:id="rId11"/>
  </p:sldMasterIdLst>
  <p:notesMasterIdLst>
    <p:notesMasterId r:id="rId210"/>
  </p:notesMasterIdLst>
  <p:handoutMasterIdLst>
    <p:handoutMasterId r:id="rId211"/>
  </p:handoutMasterIdLst>
  <p:sldIdLst>
    <p:sldId id="259" r:id="rId12"/>
    <p:sldId id="262" r:id="rId13"/>
    <p:sldId id="265" r:id="rId14"/>
    <p:sldId id="268" r:id="rId15"/>
    <p:sldId id="271" r:id="rId16"/>
    <p:sldId id="274" r:id="rId17"/>
    <p:sldId id="277" r:id="rId18"/>
    <p:sldId id="280" r:id="rId19"/>
    <p:sldId id="283" r:id="rId20"/>
    <p:sldId id="286" r:id="rId21"/>
    <p:sldId id="289" r:id="rId22"/>
    <p:sldId id="292" r:id="rId23"/>
    <p:sldId id="295" r:id="rId24"/>
    <p:sldId id="298" r:id="rId25"/>
    <p:sldId id="301" r:id="rId26"/>
    <p:sldId id="304" r:id="rId27"/>
    <p:sldId id="307" r:id="rId28"/>
    <p:sldId id="310" r:id="rId29"/>
    <p:sldId id="313" r:id="rId30"/>
    <p:sldId id="316" r:id="rId31"/>
    <p:sldId id="319" r:id="rId32"/>
    <p:sldId id="322" r:id="rId33"/>
    <p:sldId id="325" r:id="rId34"/>
    <p:sldId id="328" r:id="rId35"/>
    <p:sldId id="331" r:id="rId36"/>
    <p:sldId id="334" r:id="rId37"/>
    <p:sldId id="337" r:id="rId38"/>
    <p:sldId id="340" r:id="rId39"/>
    <p:sldId id="343" r:id="rId40"/>
    <p:sldId id="346" r:id="rId41"/>
    <p:sldId id="349" r:id="rId42"/>
    <p:sldId id="352" r:id="rId43"/>
    <p:sldId id="355" r:id="rId44"/>
    <p:sldId id="358" r:id="rId45"/>
    <p:sldId id="361" r:id="rId46"/>
    <p:sldId id="364" r:id="rId47"/>
    <p:sldId id="367" r:id="rId48"/>
    <p:sldId id="370" r:id="rId49"/>
    <p:sldId id="373" r:id="rId50"/>
    <p:sldId id="376" r:id="rId51"/>
    <p:sldId id="379" r:id="rId52"/>
    <p:sldId id="382" r:id="rId53"/>
    <p:sldId id="385" r:id="rId54"/>
    <p:sldId id="388" r:id="rId55"/>
    <p:sldId id="391" r:id="rId56"/>
    <p:sldId id="394" r:id="rId57"/>
    <p:sldId id="397" r:id="rId58"/>
    <p:sldId id="400" r:id="rId59"/>
    <p:sldId id="403" r:id="rId60"/>
    <p:sldId id="406" r:id="rId61"/>
    <p:sldId id="409" r:id="rId62"/>
    <p:sldId id="412" r:id="rId63"/>
    <p:sldId id="415" r:id="rId64"/>
    <p:sldId id="418" r:id="rId65"/>
    <p:sldId id="421" r:id="rId66"/>
    <p:sldId id="424" r:id="rId67"/>
    <p:sldId id="427" r:id="rId68"/>
    <p:sldId id="430" r:id="rId69"/>
    <p:sldId id="433" r:id="rId70"/>
    <p:sldId id="436" r:id="rId71"/>
    <p:sldId id="439" r:id="rId72"/>
    <p:sldId id="442" r:id="rId73"/>
    <p:sldId id="445" r:id="rId74"/>
    <p:sldId id="448" r:id="rId75"/>
    <p:sldId id="451" r:id="rId76"/>
    <p:sldId id="454" r:id="rId77"/>
    <p:sldId id="457" r:id="rId78"/>
    <p:sldId id="460" r:id="rId79"/>
    <p:sldId id="463" r:id="rId80"/>
    <p:sldId id="466" r:id="rId81"/>
    <p:sldId id="469" r:id="rId82"/>
    <p:sldId id="472" r:id="rId83"/>
    <p:sldId id="475" r:id="rId84"/>
    <p:sldId id="478" r:id="rId85"/>
    <p:sldId id="481" r:id="rId86"/>
    <p:sldId id="484" r:id="rId87"/>
    <p:sldId id="487" r:id="rId88"/>
    <p:sldId id="490" r:id="rId89"/>
    <p:sldId id="493" r:id="rId90"/>
    <p:sldId id="496" r:id="rId91"/>
    <p:sldId id="499" r:id="rId92"/>
    <p:sldId id="502" r:id="rId93"/>
    <p:sldId id="505" r:id="rId94"/>
    <p:sldId id="508" r:id="rId95"/>
    <p:sldId id="511" r:id="rId96"/>
    <p:sldId id="514" r:id="rId97"/>
    <p:sldId id="517" r:id="rId98"/>
    <p:sldId id="520" r:id="rId99"/>
    <p:sldId id="523" r:id="rId100"/>
    <p:sldId id="526" r:id="rId101"/>
    <p:sldId id="529" r:id="rId102"/>
    <p:sldId id="532" r:id="rId103"/>
    <p:sldId id="535" r:id="rId104"/>
    <p:sldId id="538" r:id="rId105"/>
    <p:sldId id="541" r:id="rId106"/>
    <p:sldId id="544" r:id="rId107"/>
    <p:sldId id="547" r:id="rId108"/>
    <p:sldId id="550" r:id="rId109"/>
    <p:sldId id="553" r:id="rId110"/>
    <p:sldId id="556" r:id="rId111"/>
    <p:sldId id="559" r:id="rId112"/>
    <p:sldId id="562" r:id="rId113"/>
    <p:sldId id="565" r:id="rId114"/>
    <p:sldId id="568" r:id="rId115"/>
    <p:sldId id="571" r:id="rId116"/>
    <p:sldId id="574" r:id="rId117"/>
    <p:sldId id="577" r:id="rId118"/>
    <p:sldId id="580" r:id="rId119"/>
    <p:sldId id="583" r:id="rId120"/>
    <p:sldId id="586" r:id="rId121"/>
    <p:sldId id="589" r:id="rId122"/>
    <p:sldId id="592" r:id="rId123"/>
    <p:sldId id="595" r:id="rId124"/>
    <p:sldId id="598" r:id="rId125"/>
    <p:sldId id="601" r:id="rId126"/>
    <p:sldId id="604" r:id="rId127"/>
    <p:sldId id="607" r:id="rId128"/>
    <p:sldId id="610" r:id="rId129"/>
    <p:sldId id="613" r:id="rId130"/>
    <p:sldId id="616" r:id="rId131"/>
    <p:sldId id="619" r:id="rId132"/>
    <p:sldId id="622" r:id="rId133"/>
    <p:sldId id="625" r:id="rId134"/>
    <p:sldId id="628" r:id="rId135"/>
    <p:sldId id="631" r:id="rId136"/>
    <p:sldId id="634" r:id="rId137"/>
    <p:sldId id="637" r:id="rId138"/>
    <p:sldId id="640" r:id="rId139"/>
    <p:sldId id="643" r:id="rId140"/>
    <p:sldId id="646" r:id="rId141"/>
    <p:sldId id="649" r:id="rId142"/>
    <p:sldId id="652" r:id="rId143"/>
    <p:sldId id="655" r:id="rId144"/>
    <p:sldId id="658" r:id="rId145"/>
    <p:sldId id="661" r:id="rId146"/>
    <p:sldId id="664" r:id="rId147"/>
    <p:sldId id="667" r:id="rId148"/>
    <p:sldId id="670" r:id="rId149"/>
    <p:sldId id="673" r:id="rId150"/>
    <p:sldId id="676" r:id="rId151"/>
    <p:sldId id="679" r:id="rId152"/>
    <p:sldId id="682" r:id="rId153"/>
    <p:sldId id="685" r:id="rId154"/>
    <p:sldId id="688" r:id="rId155"/>
    <p:sldId id="691" r:id="rId156"/>
    <p:sldId id="694" r:id="rId157"/>
    <p:sldId id="697" r:id="rId158"/>
    <p:sldId id="700" r:id="rId159"/>
    <p:sldId id="703" r:id="rId160"/>
    <p:sldId id="706" r:id="rId161"/>
    <p:sldId id="709" r:id="rId162"/>
    <p:sldId id="712" r:id="rId163"/>
    <p:sldId id="715" r:id="rId164"/>
    <p:sldId id="718" r:id="rId165"/>
    <p:sldId id="721" r:id="rId166"/>
    <p:sldId id="724" r:id="rId167"/>
    <p:sldId id="727" r:id="rId168"/>
    <p:sldId id="730" r:id="rId169"/>
    <p:sldId id="733" r:id="rId170"/>
    <p:sldId id="736" r:id="rId171"/>
    <p:sldId id="739" r:id="rId172"/>
    <p:sldId id="742" r:id="rId173"/>
    <p:sldId id="745" r:id="rId174"/>
    <p:sldId id="748" r:id="rId175"/>
    <p:sldId id="751" r:id="rId176"/>
    <p:sldId id="754" r:id="rId177"/>
    <p:sldId id="757" r:id="rId178"/>
    <p:sldId id="760" r:id="rId179"/>
    <p:sldId id="763" r:id="rId180"/>
    <p:sldId id="766" r:id="rId181"/>
    <p:sldId id="769" r:id="rId182"/>
    <p:sldId id="772" r:id="rId183"/>
    <p:sldId id="775" r:id="rId184"/>
    <p:sldId id="778" r:id="rId185"/>
    <p:sldId id="781" r:id="rId186"/>
    <p:sldId id="784" r:id="rId187"/>
    <p:sldId id="787" r:id="rId188"/>
    <p:sldId id="790" r:id="rId189"/>
    <p:sldId id="793" r:id="rId190"/>
    <p:sldId id="796" r:id="rId191"/>
    <p:sldId id="799" r:id="rId192"/>
    <p:sldId id="802" r:id="rId193"/>
    <p:sldId id="805" r:id="rId194"/>
    <p:sldId id="808" r:id="rId195"/>
    <p:sldId id="811" r:id="rId196"/>
    <p:sldId id="814" r:id="rId197"/>
    <p:sldId id="817" r:id="rId198"/>
    <p:sldId id="820" r:id="rId199"/>
    <p:sldId id="823" r:id="rId200"/>
    <p:sldId id="826" r:id="rId201"/>
    <p:sldId id="829" r:id="rId202"/>
    <p:sldId id="832" r:id="rId203"/>
    <p:sldId id="835" r:id="rId204"/>
    <p:sldId id="838" r:id="rId205"/>
    <p:sldId id="841" r:id="rId206"/>
    <p:sldId id="844" r:id="rId207"/>
    <p:sldId id="847" r:id="rId208"/>
    <p:sldId id="850" r:id="rId209"/>
  </p:sldIdLst>
  <p:sldSz cx="9144000" cy="6858000" type="screen4x3"/>
  <p:notesSz cx="9144000" cy="6858000"/>
  <p:custDataLst>
    <p:tags r:id="rId21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532ABC-FC60-4BC5-960D-55C9297B0813}" v="2" dt="2024-04-24T13:25:10.757"/>
  </p1510:revLst>
</p1510:revInfo>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1V>
      <a:tcStyle>
        <a:tcBdr>
          <a:top>
            <a:lnRef idx="1">
              <a:schemeClr val="accent1"/>
            </a:lnRef>
          </a:top>
          <a:bottom>
            <a:lnRef idx="1">
              <a:schemeClr val="accent1"/>
            </a:lnRef>
          </a:bottom>
        </a:tcBdr>
        <a:fill>
          <a:solidFill>
            <a:schemeClr val="accent1">
              <a:alpha val="40000"/>
            </a:schemeClr>
          </a:solidFill>
        </a:fill>
      </a:tcStyle>
    </a:band1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p:cViewPr varScale="1">
        <p:scale>
          <a:sx n="112" d="100"/>
          <a:sy n="112" d="100"/>
        </p:scale>
        <p:origin x="1520" y="76"/>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1" Type="http://schemas.openxmlformats.org/officeDocument/2006/relationships/slide" Target="slides/slide10.xml"/><Relationship Id="rId42" Type="http://schemas.openxmlformats.org/officeDocument/2006/relationships/slide" Target="slides/slide31.xml"/><Relationship Id="rId63" Type="http://schemas.openxmlformats.org/officeDocument/2006/relationships/slide" Target="slides/slide52.xml"/><Relationship Id="rId84" Type="http://schemas.openxmlformats.org/officeDocument/2006/relationships/slide" Target="slides/slide73.xml"/><Relationship Id="rId138" Type="http://schemas.openxmlformats.org/officeDocument/2006/relationships/slide" Target="slides/slide127.xml"/><Relationship Id="rId159" Type="http://schemas.openxmlformats.org/officeDocument/2006/relationships/slide" Target="slides/slide148.xml"/><Relationship Id="rId170" Type="http://schemas.openxmlformats.org/officeDocument/2006/relationships/slide" Target="slides/slide159.xml"/><Relationship Id="rId191" Type="http://schemas.openxmlformats.org/officeDocument/2006/relationships/slide" Target="slides/slide180.xml"/><Relationship Id="rId205" Type="http://schemas.openxmlformats.org/officeDocument/2006/relationships/slide" Target="slides/slide194.xml"/><Relationship Id="rId107" Type="http://schemas.openxmlformats.org/officeDocument/2006/relationships/slide" Target="slides/slide96.xml"/><Relationship Id="rId11" Type="http://schemas.openxmlformats.org/officeDocument/2006/relationships/slideMaster" Target="slideMasters/slideMaster11.xml"/><Relationship Id="rId32" Type="http://schemas.openxmlformats.org/officeDocument/2006/relationships/slide" Target="slides/slide21.xml"/><Relationship Id="rId53" Type="http://schemas.openxmlformats.org/officeDocument/2006/relationships/slide" Target="slides/slide42.xml"/><Relationship Id="rId74" Type="http://schemas.openxmlformats.org/officeDocument/2006/relationships/slide" Target="slides/slide63.xml"/><Relationship Id="rId128" Type="http://schemas.openxmlformats.org/officeDocument/2006/relationships/slide" Target="slides/slide117.xml"/><Relationship Id="rId149" Type="http://schemas.openxmlformats.org/officeDocument/2006/relationships/slide" Target="slides/slide138.xml"/><Relationship Id="rId5" Type="http://schemas.openxmlformats.org/officeDocument/2006/relationships/slideMaster" Target="slideMasters/slideMaster5.xml"/><Relationship Id="rId95" Type="http://schemas.openxmlformats.org/officeDocument/2006/relationships/slide" Target="slides/slide84.xml"/><Relationship Id="rId160" Type="http://schemas.openxmlformats.org/officeDocument/2006/relationships/slide" Target="slides/slide149.xml"/><Relationship Id="rId181" Type="http://schemas.openxmlformats.org/officeDocument/2006/relationships/slide" Target="slides/slide170.xml"/><Relationship Id="rId216" Type="http://schemas.openxmlformats.org/officeDocument/2006/relationships/tableStyles" Target="tableStyles.xml"/><Relationship Id="rId22" Type="http://schemas.openxmlformats.org/officeDocument/2006/relationships/slide" Target="slides/slide11.xml"/><Relationship Id="rId43" Type="http://schemas.openxmlformats.org/officeDocument/2006/relationships/slide" Target="slides/slide32.xml"/><Relationship Id="rId64" Type="http://schemas.openxmlformats.org/officeDocument/2006/relationships/slide" Target="slides/slide53.xml"/><Relationship Id="rId118" Type="http://schemas.openxmlformats.org/officeDocument/2006/relationships/slide" Target="slides/slide107.xml"/><Relationship Id="rId139" Type="http://schemas.openxmlformats.org/officeDocument/2006/relationships/slide" Target="slides/slide128.xml"/><Relationship Id="rId85" Type="http://schemas.openxmlformats.org/officeDocument/2006/relationships/slide" Target="slides/slide74.xml"/><Relationship Id="rId150" Type="http://schemas.openxmlformats.org/officeDocument/2006/relationships/slide" Target="slides/slide139.xml"/><Relationship Id="rId171" Type="http://schemas.openxmlformats.org/officeDocument/2006/relationships/slide" Target="slides/slide160.xml"/><Relationship Id="rId192" Type="http://schemas.openxmlformats.org/officeDocument/2006/relationships/slide" Target="slides/slide181.xml"/><Relationship Id="rId206" Type="http://schemas.openxmlformats.org/officeDocument/2006/relationships/slide" Target="slides/slide195.xml"/><Relationship Id="rId12" Type="http://schemas.openxmlformats.org/officeDocument/2006/relationships/slide" Target="slides/slide1.xml"/><Relationship Id="rId33" Type="http://schemas.openxmlformats.org/officeDocument/2006/relationships/slide" Target="slides/slide22.xml"/><Relationship Id="rId108" Type="http://schemas.openxmlformats.org/officeDocument/2006/relationships/slide" Target="slides/slide97.xml"/><Relationship Id="rId129" Type="http://schemas.openxmlformats.org/officeDocument/2006/relationships/slide" Target="slides/slide118.xml"/><Relationship Id="rId54" Type="http://schemas.openxmlformats.org/officeDocument/2006/relationships/slide" Target="slides/slide43.xml"/><Relationship Id="rId75" Type="http://schemas.openxmlformats.org/officeDocument/2006/relationships/slide" Target="slides/slide64.xml"/><Relationship Id="rId96" Type="http://schemas.openxmlformats.org/officeDocument/2006/relationships/slide" Target="slides/slide85.xml"/><Relationship Id="rId140" Type="http://schemas.openxmlformats.org/officeDocument/2006/relationships/slide" Target="slides/slide129.xml"/><Relationship Id="rId161" Type="http://schemas.openxmlformats.org/officeDocument/2006/relationships/slide" Target="slides/slide150.xml"/><Relationship Id="rId182" Type="http://schemas.openxmlformats.org/officeDocument/2006/relationships/slide" Target="slides/slide171.xml"/><Relationship Id="rId217" Type="http://schemas.microsoft.com/office/2016/11/relationships/changesInfo" Target="changesInfos/changesInfo1.xml"/><Relationship Id="rId6" Type="http://schemas.openxmlformats.org/officeDocument/2006/relationships/slideMaster" Target="slideMasters/slideMaster6.xml"/><Relationship Id="rId23" Type="http://schemas.openxmlformats.org/officeDocument/2006/relationships/slide" Target="slides/slide12.xml"/><Relationship Id="rId119" Type="http://schemas.openxmlformats.org/officeDocument/2006/relationships/slide" Target="slides/slide108.xml"/><Relationship Id="rId44" Type="http://schemas.openxmlformats.org/officeDocument/2006/relationships/slide" Target="slides/slide33.xml"/><Relationship Id="rId65" Type="http://schemas.openxmlformats.org/officeDocument/2006/relationships/slide" Target="slides/slide54.xml"/><Relationship Id="rId86" Type="http://schemas.openxmlformats.org/officeDocument/2006/relationships/slide" Target="slides/slide75.xml"/><Relationship Id="rId130" Type="http://schemas.openxmlformats.org/officeDocument/2006/relationships/slide" Target="slides/slide119.xml"/><Relationship Id="rId151" Type="http://schemas.openxmlformats.org/officeDocument/2006/relationships/slide" Target="slides/slide140.xml"/><Relationship Id="rId172" Type="http://schemas.openxmlformats.org/officeDocument/2006/relationships/slide" Target="slides/slide161.xml"/><Relationship Id="rId193" Type="http://schemas.openxmlformats.org/officeDocument/2006/relationships/slide" Target="slides/slide182.xml"/><Relationship Id="rId207" Type="http://schemas.openxmlformats.org/officeDocument/2006/relationships/slide" Target="slides/slide196.xml"/><Relationship Id="rId13" Type="http://schemas.openxmlformats.org/officeDocument/2006/relationships/slide" Target="slides/slide2.xml"/><Relationship Id="rId109" Type="http://schemas.openxmlformats.org/officeDocument/2006/relationships/slide" Target="slides/slide98.xml"/><Relationship Id="rId34" Type="http://schemas.openxmlformats.org/officeDocument/2006/relationships/slide" Target="slides/slide23.xml"/><Relationship Id="rId55" Type="http://schemas.openxmlformats.org/officeDocument/2006/relationships/slide" Target="slides/slide44.xml"/><Relationship Id="rId76" Type="http://schemas.openxmlformats.org/officeDocument/2006/relationships/slide" Target="slides/slide65.xml"/><Relationship Id="rId97" Type="http://schemas.openxmlformats.org/officeDocument/2006/relationships/slide" Target="slides/slide86.xml"/><Relationship Id="rId120" Type="http://schemas.openxmlformats.org/officeDocument/2006/relationships/slide" Target="slides/slide109.xml"/><Relationship Id="rId141" Type="http://schemas.openxmlformats.org/officeDocument/2006/relationships/slide" Target="slides/slide130.xml"/><Relationship Id="rId7" Type="http://schemas.openxmlformats.org/officeDocument/2006/relationships/slideMaster" Target="slideMasters/slideMaster7.xml"/><Relationship Id="rId162" Type="http://schemas.openxmlformats.org/officeDocument/2006/relationships/slide" Target="slides/slide151.xml"/><Relationship Id="rId183" Type="http://schemas.openxmlformats.org/officeDocument/2006/relationships/slide" Target="slides/slide172.xml"/><Relationship Id="rId218" Type="http://schemas.microsoft.com/office/2015/10/relationships/revisionInfo" Target="revisionInfo.xml"/><Relationship Id="rId24" Type="http://schemas.openxmlformats.org/officeDocument/2006/relationships/slide" Target="slides/slide13.xml"/><Relationship Id="rId45" Type="http://schemas.openxmlformats.org/officeDocument/2006/relationships/slide" Target="slides/slide34.xml"/><Relationship Id="rId66" Type="http://schemas.openxmlformats.org/officeDocument/2006/relationships/slide" Target="slides/slide55.xml"/><Relationship Id="rId87" Type="http://schemas.openxmlformats.org/officeDocument/2006/relationships/slide" Target="slides/slide76.xml"/><Relationship Id="rId110" Type="http://schemas.openxmlformats.org/officeDocument/2006/relationships/slide" Target="slides/slide99.xml"/><Relationship Id="rId131" Type="http://schemas.openxmlformats.org/officeDocument/2006/relationships/slide" Target="slides/slide120.xml"/><Relationship Id="rId152" Type="http://schemas.openxmlformats.org/officeDocument/2006/relationships/slide" Target="slides/slide141.xml"/><Relationship Id="rId173" Type="http://schemas.openxmlformats.org/officeDocument/2006/relationships/slide" Target="slides/slide162.xml"/><Relationship Id="rId194" Type="http://schemas.openxmlformats.org/officeDocument/2006/relationships/slide" Target="slides/slide183.xml"/><Relationship Id="rId208" Type="http://schemas.openxmlformats.org/officeDocument/2006/relationships/slide" Target="slides/slide197.xml"/><Relationship Id="rId14" Type="http://schemas.openxmlformats.org/officeDocument/2006/relationships/slide" Target="slides/slide3.xml"/><Relationship Id="rId30" Type="http://schemas.openxmlformats.org/officeDocument/2006/relationships/slide" Target="slides/slide19.xml"/><Relationship Id="rId35" Type="http://schemas.openxmlformats.org/officeDocument/2006/relationships/slide" Target="slides/slide24.xml"/><Relationship Id="rId56" Type="http://schemas.openxmlformats.org/officeDocument/2006/relationships/slide" Target="slides/slide45.xml"/><Relationship Id="rId77" Type="http://schemas.openxmlformats.org/officeDocument/2006/relationships/slide" Target="slides/slide66.xml"/><Relationship Id="rId100" Type="http://schemas.openxmlformats.org/officeDocument/2006/relationships/slide" Target="slides/slide8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8" Type="http://schemas.openxmlformats.org/officeDocument/2006/relationships/slideMaster" Target="slideMasters/slideMaster8.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98" Type="http://schemas.openxmlformats.org/officeDocument/2006/relationships/slide" Target="slides/slide87.xml"/><Relationship Id="rId121" Type="http://schemas.openxmlformats.org/officeDocument/2006/relationships/slide" Target="slides/slide110.xml"/><Relationship Id="rId142" Type="http://schemas.openxmlformats.org/officeDocument/2006/relationships/slide" Target="slides/slide131.xml"/><Relationship Id="rId163" Type="http://schemas.openxmlformats.org/officeDocument/2006/relationships/slide" Target="slides/slide152.xml"/><Relationship Id="rId184" Type="http://schemas.openxmlformats.org/officeDocument/2006/relationships/slide" Target="slides/slide173.xml"/><Relationship Id="rId189" Type="http://schemas.openxmlformats.org/officeDocument/2006/relationships/slide" Target="slides/slide178.xml"/><Relationship Id="rId3" Type="http://schemas.openxmlformats.org/officeDocument/2006/relationships/slideMaster" Target="slideMasters/slideMaster3.xml"/><Relationship Id="rId214" Type="http://schemas.openxmlformats.org/officeDocument/2006/relationships/viewProps" Target="viewProps.xml"/><Relationship Id="rId25" Type="http://schemas.openxmlformats.org/officeDocument/2006/relationships/slide" Target="slides/slide14.xml"/><Relationship Id="rId46" Type="http://schemas.openxmlformats.org/officeDocument/2006/relationships/slide" Target="slides/slide35.xml"/><Relationship Id="rId67" Type="http://schemas.openxmlformats.org/officeDocument/2006/relationships/slide" Target="slides/slide56.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88" Type="http://schemas.openxmlformats.org/officeDocument/2006/relationships/slide" Target="slides/slide77.xml"/><Relationship Id="rId111" Type="http://schemas.openxmlformats.org/officeDocument/2006/relationships/slide" Target="slides/slide100.xml"/><Relationship Id="rId132" Type="http://schemas.openxmlformats.org/officeDocument/2006/relationships/slide" Target="slides/slide121.xml"/><Relationship Id="rId153" Type="http://schemas.openxmlformats.org/officeDocument/2006/relationships/slide" Target="slides/slide142.xml"/><Relationship Id="rId174" Type="http://schemas.openxmlformats.org/officeDocument/2006/relationships/slide" Target="slides/slide163.xml"/><Relationship Id="rId179" Type="http://schemas.openxmlformats.org/officeDocument/2006/relationships/slide" Target="slides/slide168.xml"/><Relationship Id="rId195" Type="http://schemas.openxmlformats.org/officeDocument/2006/relationships/slide" Target="slides/slide184.xml"/><Relationship Id="rId209" Type="http://schemas.openxmlformats.org/officeDocument/2006/relationships/slide" Target="slides/slide198.xml"/><Relationship Id="rId190" Type="http://schemas.openxmlformats.org/officeDocument/2006/relationships/slide" Target="slides/slide179.xml"/><Relationship Id="rId204" Type="http://schemas.openxmlformats.org/officeDocument/2006/relationships/slide" Target="slides/slide193.xml"/><Relationship Id="rId15" Type="http://schemas.openxmlformats.org/officeDocument/2006/relationships/slide" Target="slides/slide4.xml"/><Relationship Id="rId36" Type="http://schemas.openxmlformats.org/officeDocument/2006/relationships/slide" Target="slides/slide25.xml"/><Relationship Id="rId57" Type="http://schemas.openxmlformats.org/officeDocument/2006/relationships/slide" Target="slides/slide46.xml"/><Relationship Id="rId106" Type="http://schemas.openxmlformats.org/officeDocument/2006/relationships/slide" Target="slides/slide95.xml"/><Relationship Id="rId127" Type="http://schemas.openxmlformats.org/officeDocument/2006/relationships/slide" Target="slides/slide116.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78" Type="http://schemas.openxmlformats.org/officeDocument/2006/relationships/slide" Target="slides/slide67.xml"/><Relationship Id="rId94" Type="http://schemas.openxmlformats.org/officeDocument/2006/relationships/slide" Target="slides/slide83.xml"/><Relationship Id="rId99" Type="http://schemas.openxmlformats.org/officeDocument/2006/relationships/slide" Target="slides/slide88.xml"/><Relationship Id="rId101" Type="http://schemas.openxmlformats.org/officeDocument/2006/relationships/slide" Target="slides/slide90.xml"/><Relationship Id="rId122" Type="http://schemas.openxmlformats.org/officeDocument/2006/relationships/slide" Target="slides/slide111.xml"/><Relationship Id="rId143" Type="http://schemas.openxmlformats.org/officeDocument/2006/relationships/slide" Target="slides/slide132.xml"/><Relationship Id="rId148" Type="http://schemas.openxmlformats.org/officeDocument/2006/relationships/slide" Target="slides/slide137.xml"/><Relationship Id="rId164" Type="http://schemas.openxmlformats.org/officeDocument/2006/relationships/slide" Target="slides/slide153.xml"/><Relationship Id="rId169" Type="http://schemas.openxmlformats.org/officeDocument/2006/relationships/slide" Target="slides/slide158.xml"/><Relationship Id="rId185" Type="http://schemas.openxmlformats.org/officeDocument/2006/relationships/slide" Target="slides/slide1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9.xml"/><Relationship Id="rId210" Type="http://schemas.openxmlformats.org/officeDocument/2006/relationships/notesMaster" Target="notesMasters/notesMaster1.xml"/><Relationship Id="rId215" Type="http://schemas.openxmlformats.org/officeDocument/2006/relationships/theme" Target="theme/theme1.xml"/><Relationship Id="rId26" Type="http://schemas.openxmlformats.org/officeDocument/2006/relationships/slide" Target="slides/slide15.xml"/><Relationship Id="rId47" Type="http://schemas.openxmlformats.org/officeDocument/2006/relationships/slide" Target="slides/slide36.xml"/><Relationship Id="rId68" Type="http://schemas.openxmlformats.org/officeDocument/2006/relationships/slide" Target="slides/slide57.xml"/><Relationship Id="rId89" Type="http://schemas.openxmlformats.org/officeDocument/2006/relationships/slide" Target="slides/slide78.xml"/><Relationship Id="rId112" Type="http://schemas.openxmlformats.org/officeDocument/2006/relationships/slide" Target="slides/slide101.xml"/><Relationship Id="rId133" Type="http://schemas.openxmlformats.org/officeDocument/2006/relationships/slide" Target="slides/slide122.xml"/><Relationship Id="rId154" Type="http://schemas.openxmlformats.org/officeDocument/2006/relationships/slide" Target="slides/slide143.xml"/><Relationship Id="rId175" Type="http://schemas.openxmlformats.org/officeDocument/2006/relationships/slide" Target="slides/slide164.xml"/><Relationship Id="rId196" Type="http://schemas.openxmlformats.org/officeDocument/2006/relationships/slide" Target="slides/slide185.xml"/><Relationship Id="rId200" Type="http://schemas.openxmlformats.org/officeDocument/2006/relationships/slide" Target="slides/slide189.xml"/><Relationship Id="rId16" Type="http://schemas.openxmlformats.org/officeDocument/2006/relationships/slide" Target="slides/slide5.xml"/><Relationship Id="rId37" Type="http://schemas.openxmlformats.org/officeDocument/2006/relationships/slide" Target="slides/slide26.xml"/><Relationship Id="rId58" Type="http://schemas.openxmlformats.org/officeDocument/2006/relationships/slide" Target="slides/slide47.xml"/><Relationship Id="rId79" Type="http://schemas.openxmlformats.org/officeDocument/2006/relationships/slide" Target="slides/slide68.xml"/><Relationship Id="rId102" Type="http://schemas.openxmlformats.org/officeDocument/2006/relationships/slide" Target="slides/slide91.xml"/><Relationship Id="rId123" Type="http://schemas.openxmlformats.org/officeDocument/2006/relationships/slide" Target="slides/slide112.xml"/><Relationship Id="rId144" Type="http://schemas.openxmlformats.org/officeDocument/2006/relationships/slide" Target="slides/slide133.xml"/><Relationship Id="rId90" Type="http://schemas.openxmlformats.org/officeDocument/2006/relationships/slide" Target="slides/slide79.xml"/><Relationship Id="rId165" Type="http://schemas.openxmlformats.org/officeDocument/2006/relationships/slide" Target="slides/slide154.xml"/><Relationship Id="rId186" Type="http://schemas.openxmlformats.org/officeDocument/2006/relationships/slide" Target="slides/slide175.xml"/><Relationship Id="rId211" Type="http://schemas.openxmlformats.org/officeDocument/2006/relationships/handoutMaster" Target="handoutMasters/handoutMaster1.xml"/><Relationship Id="rId27" Type="http://schemas.openxmlformats.org/officeDocument/2006/relationships/slide" Target="slides/slide16.xml"/><Relationship Id="rId48" Type="http://schemas.openxmlformats.org/officeDocument/2006/relationships/slide" Target="slides/slide37.xml"/><Relationship Id="rId69" Type="http://schemas.openxmlformats.org/officeDocument/2006/relationships/slide" Target="slides/slide58.xml"/><Relationship Id="rId113" Type="http://schemas.openxmlformats.org/officeDocument/2006/relationships/slide" Target="slides/slide102.xml"/><Relationship Id="rId134" Type="http://schemas.openxmlformats.org/officeDocument/2006/relationships/slide" Target="slides/slide123.xml"/><Relationship Id="rId80" Type="http://schemas.openxmlformats.org/officeDocument/2006/relationships/slide" Target="slides/slide69.xml"/><Relationship Id="rId155" Type="http://schemas.openxmlformats.org/officeDocument/2006/relationships/slide" Target="slides/slide144.xml"/><Relationship Id="rId176" Type="http://schemas.openxmlformats.org/officeDocument/2006/relationships/slide" Target="slides/slide165.xml"/><Relationship Id="rId197" Type="http://schemas.openxmlformats.org/officeDocument/2006/relationships/slide" Target="slides/slide186.xml"/><Relationship Id="rId201" Type="http://schemas.openxmlformats.org/officeDocument/2006/relationships/slide" Target="slides/slide190.xml"/><Relationship Id="rId17" Type="http://schemas.openxmlformats.org/officeDocument/2006/relationships/slide" Target="slides/slide6.xml"/><Relationship Id="rId38" Type="http://schemas.openxmlformats.org/officeDocument/2006/relationships/slide" Target="slides/slide27.xml"/><Relationship Id="rId59" Type="http://schemas.openxmlformats.org/officeDocument/2006/relationships/slide" Target="slides/slide48.xml"/><Relationship Id="rId103" Type="http://schemas.openxmlformats.org/officeDocument/2006/relationships/slide" Target="slides/slide92.xml"/><Relationship Id="rId124" Type="http://schemas.openxmlformats.org/officeDocument/2006/relationships/slide" Target="slides/slide113.xml"/><Relationship Id="rId70" Type="http://schemas.openxmlformats.org/officeDocument/2006/relationships/slide" Target="slides/slide59.xml"/><Relationship Id="rId91" Type="http://schemas.openxmlformats.org/officeDocument/2006/relationships/slide" Target="slides/slide80.xml"/><Relationship Id="rId145" Type="http://schemas.openxmlformats.org/officeDocument/2006/relationships/slide" Target="slides/slide134.xml"/><Relationship Id="rId166" Type="http://schemas.openxmlformats.org/officeDocument/2006/relationships/slide" Target="slides/slide155.xml"/><Relationship Id="rId187" Type="http://schemas.openxmlformats.org/officeDocument/2006/relationships/slide" Target="slides/slide176.xml"/><Relationship Id="rId1" Type="http://schemas.openxmlformats.org/officeDocument/2006/relationships/slideMaster" Target="slideMasters/slideMaster1.xml"/><Relationship Id="rId212" Type="http://schemas.openxmlformats.org/officeDocument/2006/relationships/tags" Target="tags/tag1.xml"/><Relationship Id="rId28" Type="http://schemas.openxmlformats.org/officeDocument/2006/relationships/slide" Target="slides/slide17.xml"/><Relationship Id="rId49" Type="http://schemas.openxmlformats.org/officeDocument/2006/relationships/slide" Target="slides/slide38.xml"/><Relationship Id="rId114" Type="http://schemas.openxmlformats.org/officeDocument/2006/relationships/slide" Target="slides/slide103.xml"/><Relationship Id="rId60" Type="http://schemas.openxmlformats.org/officeDocument/2006/relationships/slide" Target="slides/slide49.xml"/><Relationship Id="rId81" Type="http://schemas.openxmlformats.org/officeDocument/2006/relationships/slide" Target="slides/slide70.xml"/><Relationship Id="rId135" Type="http://schemas.openxmlformats.org/officeDocument/2006/relationships/slide" Target="slides/slide124.xml"/><Relationship Id="rId156" Type="http://schemas.openxmlformats.org/officeDocument/2006/relationships/slide" Target="slides/slide145.xml"/><Relationship Id="rId177" Type="http://schemas.openxmlformats.org/officeDocument/2006/relationships/slide" Target="slides/slide166.xml"/><Relationship Id="rId198" Type="http://schemas.openxmlformats.org/officeDocument/2006/relationships/slide" Target="slides/slide187.xml"/><Relationship Id="rId202" Type="http://schemas.openxmlformats.org/officeDocument/2006/relationships/slide" Target="slides/slide191.xml"/><Relationship Id="rId18" Type="http://schemas.openxmlformats.org/officeDocument/2006/relationships/slide" Target="slides/slide7.xml"/><Relationship Id="rId39" Type="http://schemas.openxmlformats.org/officeDocument/2006/relationships/slide" Target="slides/slide28.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presProps" Target="presProps.xml"/><Relationship Id="rId2" Type="http://schemas.openxmlformats.org/officeDocument/2006/relationships/slideMaster" Target="slideMasters/slideMaster2.xml"/><Relationship Id="rId29" Type="http://schemas.openxmlformats.org/officeDocument/2006/relationships/slide" Target="slides/slide18.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1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ralk F" userId="0ce5ef93c6cc7083" providerId="LiveId" clId="{7F532ABC-FC60-4BC5-960D-55C9297B0813}"/>
    <pc:docChg chg="custSel modSld modNotesMaster">
      <pc:chgData name="Dralk F" userId="0ce5ef93c6cc7083" providerId="LiveId" clId="{7F532ABC-FC60-4BC5-960D-55C9297B0813}" dt="2024-04-24T13:25:06.844" v="1" actId="27636"/>
      <pc:docMkLst>
        <pc:docMk/>
      </pc:docMkLst>
      <pc:sldChg chg="modSp mod">
        <pc:chgData name="Dralk F" userId="0ce5ef93c6cc7083" providerId="LiveId" clId="{7F532ABC-FC60-4BC5-960D-55C9297B0813}" dt="2024-04-24T13:25:06.844" v="1" actId="27636"/>
        <pc:sldMkLst>
          <pc:docMk/>
          <pc:sldMk cId="373405770" sldId="421"/>
        </pc:sldMkLst>
        <pc:spChg chg="mod">
          <ac:chgData name="Dralk F" userId="0ce5ef93c6cc7083" providerId="LiveId" clId="{7F532ABC-FC60-4BC5-960D-55C9297B0813}" dt="2024-04-24T13:25:06.844" v="1" actId="27636"/>
          <ac:spMkLst>
            <pc:docMk/>
            <pc:sldMk cId="373405770" sldId="421"/>
            <ac:spMk id="33794" creationId="{00000000-0000-0000-0000-000000000000}"/>
          </ac:spMkLst>
        </pc:sp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38.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38.jpeg"/></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11A0C47-F5B2-45F8-A11B-4969B2173566}" type="doc">
      <dgm:prSet loTypeId="urn:microsoft.com/office/officeart/2005/8/layout/radial5" loCatId="relationship" qsTypeId="urn:microsoft.com/office/officeart/2005/8/quickstyle/3d3" qsCatId="3D" csTypeId="urn:microsoft.com/office/officeart/2005/8/colors/accent4_2" csCatId="accent4" phldr="1"/>
      <dgm:spPr/>
      <dgm:t>
        <a:bodyPr/>
        <a:lstStyle/>
        <a:p>
          <a:pPr rtl="1"/>
          <a:endParaRPr lang="ar-SA"/>
        </a:p>
      </dgm:t>
    </dgm:pt>
    <dgm:pt modelId="{0231EE4F-F57C-4FBD-946D-4379DF43B3CB}" type="parTrans" cxnId="{3DFE88C6-8228-47A9-A983-3B6D5BFB7554}">
      <dgm:prSet/>
      <dgm:spPr/>
      <dgm:t>
        <a:bodyPr/>
        <a:lstStyle/>
        <a:p>
          <a:pPr rtl="1"/>
          <a:endParaRPr lang="ar-SA"/>
        </a:p>
      </dgm:t>
    </dgm:pt>
    <dgm:pt modelId="{57E43224-C388-4538-869B-17B3FA9DC1D2}">
      <dgm:prSet phldrT="[Text]"/>
      <dgm:spPr>
        <a:solidFill>
          <a:schemeClr val="tx1">
            <a:lumMod val="95000"/>
            <a:lumOff val="5000"/>
          </a:schemeClr>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a:t>التسويق والإعلان</a:t>
          </a:r>
        </a:p>
      </dgm:t>
    </dgm:pt>
    <dgm:pt modelId="{130037B4-A3A8-4CA9-9632-C5EDAFBC9157}" type="parTrans" cxnId="{CB5F50B3-0144-4095-B6FC-CAD628199E82}">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ar-SA" sz="2700" kern="1200"/>
        </a:p>
      </dgm:t>
    </dgm:pt>
    <dgm:pt modelId="{A41F236F-9A23-4627-AAB8-8D0B8EA922CD}">
      <dgm:prSet phldrT="[Text]" custT="1"/>
      <dgm:spPr>
        <a:solidFill>
          <a:srgbClr val="C00000"/>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2400"/>
            <a:t>التأثير على أصحاب القرار</a:t>
          </a:r>
          <a:endParaRPr lang="ar-SA" sz="1800"/>
        </a:p>
      </dgm:t>
    </dgm:pt>
    <dgm:pt modelId="{3A3491B8-37BA-49B0-AA95-6C0C0A8F94C1}" type="sibTrans" cxnId="{CB5F50B3-0144-4095-B6FC-CAD628199E82}">
      <dgm:prSet/>
      <dgm:spPr/>
      <dgm:t>
        <a:bodyPr/>
        <a:lstStyle/>
        <a:p>
          <a:pPr rtl="1"/>
          <a:endParaRPr lang="ar-SA"/>
        </a:p>
      </dgm:t>
    </dgm:pt>
    <dgm:pt modelId="{D9C74ECA-6D7B-4270-BDEE-F72A92623FE1}" type="parTrans" cxnId="{88B133D9-6EDD-42B7-8663-1550E7B33B7F}">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ar-SA" sz="2700" kern="1200"/>
        </a:p>
      </dgm:t>
    </dgm:pt>
    <dgm:pt modelId="{67FEF0BC-2245-45D7-B93B-29D5E29A6081}">
      <dgm:prSet phldrT="[Text]" custT="1"/>
      <dgm:spPr>
        <a:solidFill>
          <a:srgbClr val="C00000"/>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2800"/>
            <a:t>ممثلي الشركة</a:t>
          </a:r>
          <a:endParaRPr lang="ar-SA" sz="2400"/>
        </a:p>
      </dgm:t>
    </dgm:pt>
    <dgm:pt modelId="{E36A9E61-4C92-47AB-B80C-93DC3AA236B0}" type="sibTrans" cxnId="{88B133D9-6EDD-42B7-8663-1550E7B33B7F}">
      <dgm:prSet/>
      <dgm:spPr/>
      <dgm:t>
        <a:bodyPr/>
        <a:lstStyle/>
        <a:p>
          <a:pPr rtl="1"/>
          <a:endParaRPr lang="ar-SA"/>
        </a:p>
      </dgm:t>
    </dgm:pt>
    <dgm:pt modelId="{592F2B23-CCC1-462A-B622-C23E12B968EE}" type="parTrans" cxnId="{9F83DF78-B37E-4498-A405-9AA88A878834}">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ar-SA" sz="2700" kern="1200"/>
        </a:p>
      </dgm:t>
    </dgm:pt>
    <dgm:pt modelId="{AEEBFF78-B08D-45F4-BAA8-1E56898BADB0}">
      <dgm:prSet phldrT="[Text]" custT="1"/>
      <dgm:spPr>
        <a:blipFill rotWithShape="0">
          <a:blip xmlns:r="http://schemas.openxmlformats.org/officeDocument/2006/relationships" r:embed="rId1"/>
          <a:tile tx="0" ty="0" sx="100000" sy="100000" flip="none" algn="tl"/>
        </a:blip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2000"/>
            <a:t>المحاضرات </a:t>
          </a:r>
          <a:r>
            <a:rPr lang="ar-SA" sz="2400"/>
            <a:t>والدورات</a:t>
          </a:r>
          <a:endParaRPr lang="ar-SA" sz="2800"/>
        </a:p>
      </dgm:t>
    </dgm:pt>
    <dgm:pt modelId="{7B94D981-B157-4521-9DD0-853E7F4A7807}" type="sibTrans" cxnId="{9F83DF78-B37E-4498-A405-9AA88A878834}">
      <dgm:prSet/>
      <dgm:spPr/>
      <dgm:t>
        <a:bodyPr/>
        <a:lstStyle/>
        <a:p>
          <a:pPr rtl="1"/>
          <a:endParaRPr lang="ar-SA"/>
        </a:p>
      </dgm:t>
    </dgm:pt>
    <dgm:pt modelId="{F00F161B-386C-4195-A236-11E1FF3AC7A1}" type="parTrans" cxnId="{B26EC1AE-9558-4D31-BC21-9A1E4DEBC372}">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ar-SA" sz="2700" kern="1200"/>
        </a:p>
      </dgm:t>
    </dgm:pt>
    <dgm:pt modelId="{6E6130D4-1F5F-46BB-881C-D030ECB8C5A5}">
      <dgm:prSet phldrT="[Text]" custT="1"/>
      <dgm:spPr>
        <a:blipFill rotWithShape="0">
          <a:blip xmlns:r="http://schemas.openxmlformats.org/officeDocument/2006/relationships" r:embed="rId1"/>
          <a:tile tx="0" ty="0" sx="100000" sy="100000" flip="none" algn="tl"/>
        </a:blip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2000"/>
            <a:t>المؤتمرات</a:t>
          </a:r>
          <a:endParaRPr lang="ar-SA" sz="1600"/>
        </a:p>
      </dgm:t>
    </dgm:pt>
    <dgm:pt modelId="{AC3BB73F-6141-4A0E-93B5-B321C2AD1D28}" type="sibTrans" cxnId="{B26EC1AE-9558-4D31-BC21-9A1E4DEBC372}">
      <dgm:prSet/>
      <dgm:spPr/>
      <dgm:t>
        <a:bodyPr/>
        <a:lstStyle/>
        <a:p>
          <a:pPr rtl="1"/>
          <a:endParaRPr lang="ar-SA"/>
        </a:p>
      </dgm:t>
    </dgm:pt>
    <dgm:pt modelId="{6B163504-E143-4015-983A-62B4C1678D79}" type="parTrans" cxnId="{C97B704C-77AF-42D6-BD10-F7190BD6415D}">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ar-SA" sz="2700" kern="1200"/>
        </a:p>
      </dgm:t>
    </dgm:pt>
    <dgm:pt modelId="{0BD3F11A-BB5B-4EBD-89AD-7D486AD78D48}">
      <dgm:prSet phldrT="[Text]" custT="1"/>
      <dgm:spPr>
        <a:solidFill>
          <a:schemeClr val="tx1">
            <a:lumMod val="85000"/>
            <a:lumOff val="15000"/>
          </a:schemeClr>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3200">
              <a:solidFill>
                <a:schemeClr val="bg1"/>
              </a:solidFill>
            </a:rPr>
            <a:t>تمويل </a:t>
          </a:r>
          <a:r>
            <a:rPr lang="ar-SA" sz="2800">
              <a:solidFill>
                <a:schemeClr val="bg1"/>
              </a:solidFill>
            </a:rPr>
            <a:t>الأبحاث</a:t>
          </a:r>
          <a:endParaRPr lang="ar-SA" sz="3500">
            <a:solidFill>
              <a:schemeClr val="bg1"/>
            </a:solidFill>
          </a:endParaRPr>
        </a:p>
      </dgm:t>
    </dgm:pt>
    <dgm:pt modelId="{C86EFDC2-41F1-4604-937D-9C57988EAC0E}" type="sibTrans" cxnId="{C97B704C-77AF-42D6-BD10-F7190BD6415D}">
      <dgm:prSet/>
      <dgm:spPr/>
      <dgm:t>
        <a:bodyPr/>
        <a:lstStyle/>
        <a:p>
          <a:pPr rtl="1"/>
          <a:endParaRPr lang="ar-SA"/>
        </a:p>
      </dgm:t>
    </dgm:pt>
    <dgm:pt modelId="{2E0AB7F8-D3CD-4F37-ABD8-EC1F9076D700}" type="parTrans" cxnId="{3FE81BD0-7273-42AB-BBF0-3B61997C1D07}">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ar-SA" sz="2700" kern="1200"/>
        </a:p>
      </dgm:t>
    </dgm:pt>
    <dgm:pt modelId="{E2C4CCC3-BD50-401C-9B3D-6326624ED2AD}">
      <dgm:prSet phldrT="[Text]" custT="1"/>
      <dgm:spPr>
        <a:solidFill>
          <a:schemeClr val="accent1">
            <a:lumMod val="50000"/>
          </a:schemeClr>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2800"/>
            <a:t>المجلات الخاصة</a:t>
          </a:r>
        </a:p>
      </dgm:t>
    </dgm:pt>
    <dgm:pt modelId="{E7B95D10-FC19-4320-9BCA-F96E853D60A3}" type="sibTrans" cxnId="{3FE81BD0-7273-42AB-BBF0-3B61997C1D07}">
      <dgm:prSet/>
      <dgm:spPr/>
      <dgm:t>
        <a:bodyPr/>
        <a:lstStyle/>
        <a:p>
          <a:pPr rtl="1"/>
          <a:endParaRPr lang="ar-SA"/>
        </a:p>
      </dgm:t>
    </dgm:pt>
    <dgm:pt modelId="{E0EADD53-3D38-423D-85FE-A13F4778993D}" type="parTrans" cxnId="{52D825F7-1B56-4182-B35E-42BE62D474C5}">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ar-SA" sz="2700" kern="1200"/>
        </a:p>
      </dgm:t>
    </dgm:pt>
    <dgm:pt modelId="{4A4F22D2-16E0-4752-91B8-AE12145DA057}">
      <dgm:prSet phldrT="[Text]" custT="1"/>
      <dgm:spPr>
        <a:solidFill>
          <a:schemeClr val="accent1">
            <a:lumMod val="50000"/>
          </a:schemeClr>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2400"/>
            <a:t>استئجار المتحدثين</a:t>
          </a:r>
        </a:p>
      </dgm:t>
    </dgm:pt>
    <dgm:pt modelId="{26CB3606-CCF9-4C5D-AFF5-15C12C83B972}" type="sibTrans" cxnId="{52D825F7-1B56-4182-B35E-42BE62D474C5}">
      <dgm:prSet/>
      <dgm:spPr/>
      <dgm:t>
        <a:bodyPr/>
        <a:lstStyle/>
        <a:p>
          <a:pPr rtl="1"/>
          <a:endParaRPr lang="ar-SA"/>
        </a:p>
      </dgm:t>
    </dgm:pt>
    <dgm:pt modelId="{E8C56AC5-B25E-450C-B35A-30A538BA4D38}" type="parTrans" cxnId="{283EB63E-E83B-4FB4-A34C-69DEB3895241}">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ar-SA" sz="2700" kern="1200"/>
        </a:p>
      </dgm:t>
    </dgm:pt>
    <dgm:pt modelId="{42525F1F-040B-42BA-AFB3-D8C9CD539318}">
      <dgm:prSet phldrT="[Text]" custT="1"/>
      <dgm:spPr>
        <a:solidFill>
          <a:srgbClr val="C00000"/>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2800"/>
            <a:t>تمويل اللقاءات العلمية</a:t>
          </a:r>
          <a:endParaRPr lang="ar-SA" sz="3500"/>
        </a:p>
      </dgm:t>
    </dgm:pt>
    <dgm:pt modelId="{CCD94223-6BEA-4858-A568-EE7556949FEB}" type="sibTrans" cxnId="{283EB63E-E83B-4FB4-A34C-69DEB3895241}">
      <dgm:prSet/>
      <dgm:spPr/>
      <dgm:t>
        <a:bodyPr/>
        <a:lstStyle/>
        <a:p>
          <a:pPr rtl="1"/>
          <a:endParaRPr lang="ar-SA"/>
        </a:p>
      </dgm:t>
    </dgm:pt>
    <dgm:pt modelId="{20E47DD3-0B18-466B-9DF6-25111ECCBD45}" type="parTrans" cxnId="{2CF8A566-586A-4966-82EF-A017508B8B39}">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200150" rtl="1">
            <a:lnSpc>
              <a:spcPct val="90000"/>
            </a:lnSpc>
            <a:spcBef>
              <a:spcPct val="0"/>
            </a:spcBef>
            <a:spcAft>
              <a:spcPct val="35000"/>
            </a:spcAft>
          </a:pPr>
          <a:endParaRPr lang="ar-SA" sz="2700" kern="1200"/>
        </a:p>
      </dgm:t>
    </dgm:pt>
    <dgm:pt modelId="{CAF734E0-C626-4764-9D3C-CAE7D92BB4D4}">
      <dgm:prSet phldrT="[Text]" custT="1"/>
      <dgm:spPr>
        <a:solidFill>
          <a:schemeClr val="tx1">
            <a:lumMod val="85000"/>
            <a:lumOff val="15000"/>
          </a:schemeClr>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2800">
              <a:solidFill>
                <a:schemeClr val="bg1"/>
              </a:solidFill>
            </a:rPr>
            <a:t>المجلات العلمية</a:t>
          </a:r>
        </a:p>
      </dgm:t>
    </dgm:pt>
    <dgm:pt modelId="{BA93FF9A-5F1E-40A8-8764-3AAFD390D590}" type="sibTrans" cxnId="{2CF8A566-586A-4966-82EF-A017508B8B39}">
      <dgm:prSet/>
      <dgm:spPr/>
      <dgm:t>
        <a:bodyPr/>
        <a:lstStyle/>
        <a:p>
          <a:pPr rtl="1"/>
          <a:endParaRPr lang="ar-SA"/>
        </a:p>
      </dgm:t>
    </dgm:pt>
    <dgm:pt modelId="{1DBF046A-8299-416B-9697-8C3F368852FD}" type="sibTrans" cxnId="{3DFE88C6-8228-47A9-A983-3B6D5BFB7554}">
      <dgm:prSet/>
      <dgm:spPr/>
      <dgm:t>
        <a:bodyPr/>
        <a:lstStyle/>
        <a:p>
          <a:pPr rtl="1"/>
          <a:endParaRPr lang="ar-SA"/>
        </a:p>
      </dgm:t>
    </dgm:pt>
    <dgm:pt modelId="{EB5B58A1-8EC1-42DC-A000-F6A76C565472}" type="pres">
      <dgm:prSet presAssocID="{C11A0C47-F5B2-45F8-A11B-4969B2173566}" presName="Name0" presStyleCnt="0">
        <dgm:presLayoutVars>
          <dgm:chMax val="1"/>
          <dgm:dir/>
          <dgm:animLvl val="ctr"/>
          <dgm:resizeHandles val="exact"/>
        </dgm:presLayoutVars>
      </dgm:prSet>
      <dgm:spPr/>
    </dgm:pt>
    <dgm:pt modelId="{5C49E4B3-1EF2-47F1-A456-0ABEB1773207}" type="pres">
      <dgm:prSet presAssocID="{57E43224-C388-4538-869B-17B3FA9DC1D2}" presName="centerShape" presStyleLbl="node0" presStyleIdx="0" presStyleCnt="1"/>
      <dgm:spPr/>
    </dgm:pt>
    <dgm:pt modelId="{C0E91513-6EEA-41C3-8BC8-DFB799D2B63E}" type="pres">
      <dgm:prSet presAssocID="{130037B4-A3A8-4CA9-9632-C5EDAFBC9157}" presName="parTrans" presStyleLbl="sibTrans2D1" presStyleIdx="0" presStyleCnt="9"/>
      <dgm:spPr/>
    </dgm:pt>
    <dgm:pt modelId="{E4E7FA46-8D03-402C-A67F-BBA8569A1181}" type="pres">
      <dgm:prSet presAssocID="{130037B4-A3A8-4CA9-9632-C5EDAFBC9157}" presName="connectorText" presStyleLbl="sibTrans2D1" presStyleIdx="0" presStyleCnt="9"/>
      <dgm:spPr/>
    </dgm:pt>
    <dgm:pt modelId="{81F8D4BA-B79A-4CF7-8B5F-C7032E78139B}" type="pres">
      <dgm:prSet presAssocID="{A41F236F-9A23-4627-AAB8-8D0B8EA922CD}" presName="node" presStyleLbl="node1" presStyleIdx="0" presStyleCnt="9">
        <dgm:presLayoutVars>
          <dgm:bulletEnabled val="1"/>
        </dgm:presLayoutVars>
      </dgm:prSet>
      <dgm:spPr/>
    </dgm:pt>
    <dgm:pt modelId="{D1D8C0A6-0C15-402C-9BB5-82166FB41A6F}" type="pres">
      <dgm:prSet presAssocID="{D9C74ECA-6D7B-4270-BDEE-F72A92623FE1}" presName="parTrans" presStyleLbl="sibTrans2D1" presStyleIdx="1" presStyleCnt="9"/>
      <dgm:spPr/>
    </dgm:pt>
    <dgm:pt modelId="{C7E4380E-1136-45F7-B8BD-9F8EF7E35D68}" type="pres">
      <dgm:prSet presAssocID="{D9C74ECA-6D7B-4270-BDEE-F72A92623FE1}" presName="connectorText" presStyleLbl="sibTrans2D1" presStyleIdx="1" presStyleCnt="9"/>
      <dgm:spPr/>
    </dgm:pt>
    <dgm:pt modelId="{2E60EDA6-0629-439F-96D7-2237C6FC5D63}" type="pres">
      <dgm:prSet presAssocID="{67FEF0BC-2245-45D7-B93B-29D5E29A6081}" presName="node" presStyleLbl="node1" presStyleIdx="1" presStyleCnt="9">
        <dgm:presLayoutVars>
          <dgm:bulletEnabled val="1"/>
        </dgm:presLayoutVars>
      </dgm:prSet>
      <dgm:spPr/>
    </dgm:pt>
    <dgm:pt modelId="{772BE97A-9CFC-4AA0-81D6-A9419BA921A1}" type="pres">
      <dgm:prSet presAssocID="{592F2B23-CCC1-462A-B622-C23E12B968EE}" presName="parTrans" presStyleLbl="sibTrans2D1" presStyleIdx="2" presStyleCnt="9"/>
      <dgm:spPr/>
    </dgm:pt>
    <dgm:pt modelId="{7F14B5B0-7C66-48AB-B402-0ACD9A87205D}" type="pres">
      <dgm:prSet presAssocID="{592F2B23-CCC1-462A-B622-C23E12B968EE}" presName="connectorText" presStyleLbl="sibTrans2D1" presStyleIdx="2" presStyleCnt="9"/>
      <dgm:spPr/>
    </dgm:pt>
    <dgm:pt modelId="{02A3A105-C35B-49B9-9293-A21CDDA5CA75}" type="pres">
      <dgm:prSet presAssocID="{AEEBFF78-B08D-45F4-BAA8-1E56898BADB0}" presName="node" presStyleLbl="node1" presStyleIdx="2" presStyleCnt="9">
        <dgm:presLayoutVars>
          <dgm:bulletEnabled val="1"/>
        </dgm:presLayoutVars>
      </dgm:prSet>
      <dgm:spPr/>
    </dgm:pt>
    <dgm:pt modelId="{1EB12002-7E52-4E33-B4FB-A4E98B32CD16}" type="pres">
      <dgm:prSet presAssocID="{F00F161B-386C-4195-A236-11E1FF3AC7A1}" presName="parTrans" presStyleLbl="sibTrans2D1" presStyleIdx="3" presStyleCnt="9"/>
      <dgm:spPr/>
    </dgm:pt>
    <dgm:pt modelId="{2F102639-0E06-4BCB-B3FE-A51911659532}" type="pres">
      <dgm:prSet presAssocID="{F00F161B-386C-4195-A236-11E1FF3AC7A1}" presName="connectorText" presStyleLbl="sibTrans2D1" presStyleIdx="3" presStyleCnt="9"/>
      <dgm:spPr/>
    </dgm:pt>
    <dgm:pt modelId="{90B007CC-7F14-4C05-AB0C-2FB2036684FF}" type="pres">
      <dgm:prSet presAssocID="{6E6130D4-1F5F-46BB-881C-D030ECB8C5A5}" presName="node" presStyleLbl="node1" presStyleIdx="3" presStyleCnt="9" custRadScaleRad="93858" custRadScaleInc="3657">
        <dgm:presLayoutVars>
          <dgm:bulletEnabled val="1"/>
        </dgm:presLayoutVars>
      </dgm:prSet>
      <dgm:spPr/>
    </dgm:pt>
    <dgm:pt modelId="{2D196BAA-D41F-48C1-A314-CC0DE10BF7DF}" type="pres">
      <dgm:prSet presAssocID="{6B163504-E143-4015-983A-62B4C1678D79}" presName="parTrans" presStyleLbl="sibTrans2D1" presStyleIdx="4" presStyleCnt="9"/>
      <dgm:spPr/>
    </dgm:pt>
    <dgm:pt modelId="{4C810266-9D3C-4EBB-991C-9BCE4329B561}" type="pres">
      <dgm:prSet presAssocID="{6B163504-E143-4015-983A-62B4C1678D79}" presName="connectorText" presStyleLbl="sibTrans2D1" presStyleIdx="4" presStyleCnt="9"/>
      <dgm:spPr/>
    </dgm:pt>
    <dgm:pt modelId="{EB61C33C-A1F5-4D13-9DEF-B93AB4A0641F}" type="pres">
      <dgm:prSet presAssocID="{0BD3F11A-BB5B-4EBD-89AD-7D486AD78D48}" presName="node" presStyleLbl="node1" presStyleIdx="4" presStyleCnt="9" custRadScaleRad="92470" custRadScaleInc="18926">
        <dgm:presLayoutVars>
          <dgm:bulletEnabled val="1"/>
        </dgm:presLayoutVars>
      </dgm:prSet>
      <dgm:spPr/>
    </dgm:pt>
    <dgm:pt modelId="{8C4686B9-8DAB-417B-B687-E430896E8986}" type="pres">
      <dgm:prSet presAssocID="{2E0AB7F8-D3CD-4F37-ABD8-EC1F9076D700}" presName="parTrans" presStyleLbl="sibTrans2D1" presStyleIdx="5" presStyleCnt="9"/>
      <dgm:spPr/>
    </dgm:pt>
    <dgm:pt modelId="{08512D0E-55D9-4861-9ABB-725AAB95DEB9}" type="pres">
      <dgm:prSet presAssocID="{2E0AB7F8-D3CD-4F37-ABD8-EC1F9076D700}" presName="connectorText" presStyleLbl="sibTrans2D1" presStyleIdx="5" presStyleCnt="9"/>
      <dgm:spPr/>
    </dgm:pt>
    <dgm:pt modelId="{9EA6D91F-2043-4577-B1EC-2954C4B9CDD5}" type="pres">
      <dgm:prSet presAssocID="{E2C4CCC3-BD50-401C-9B3D-6326624ED2AD}" presName="node" presStyleLbl="node1" presStyleIdx="5" presStyleCnt="9" custRadScaleRad="98694" custRadScaleInc="27325">
        <dgm:presLayoutVars>
          <dgm:bulletEnabled val="1"/>
        </dgm:presLayoutVars>
      </dgm:prSet>
      <dgm:spPr/>
    </dgm:pt>
    <dgm:pt modelId="{6DC517FA-18A5-489A-AD69-F5C6534241D1}" type="pres">
      <dgm:prSet presAssocID="{E0EADD53-3D38-423D-85FE-A13F4778993D}" presName="parTrans" presStyleLbl="sibTrans2D1" presStyleIdx="6" presStyleCnt="9"/>
      <dgm:spPr/>
    </dgm:pt>
    <dgm:pt modelId="{59B79E8C-150E-40C5-8907-60D5D8C96C52}" type="pres">
      <dgm:prSet presAssocID="{E0EADD53-3D38-423D-85FE-A13F4778993D}" presName="connectorText" presStyleLbl="sibTrans2D1" presStyleIdx="6" presStyleCnt="9"/>
      <dgm:spPr/>
    </dgm:pt>
    <dgm:pt modelId="{7CF47BC2-EF2E-41B3-A248-3E215BDC7BDF}" type="pres">
      <dgm:prSet presAssocID="{4A4F22D2-16E0-4752-91B8-AE12145DA057}" presName="node" presStyleLbl="node1" presStyleIdx="6" presStyleCnt="9" custRadScaleRad="100175" custRadScaleInc="15072">
        <dgm:presLayoutVars>
          <dgm:bulletEnabled val="1"/>
        </dgm:presLayoutVars>
      </dgm:prSet>
      <dgm:spPr/>
    </dgm:pt>
    <dgm:pt modelId="{392FBE39-7EA5-411B-A9C1-C30F597710ED}" type="pres">
      <dgm:prSet presAssocID="{E8C56AC5-B25E-450C-B35A-30A538BA4D38}" presName="parTrans" presStyleLbl="sibTrans2D1" presStyleIdx="7" presStyleCnt="9"/>
      <dgm:spPr/>
    </dgm:pt>
    <dgm:pt modelId="{A76711F0-3FF6-40EA-8601-D854A2A0BD18}" type="pres">
      <dgm:prSet presAssocID="{E8C56AC5-B25E-450C-B35A-30A538BA4D38}" presName="connectorText" presStyleLbl="sibTrans2D1" presStyleIdx="7" presStyleCnt="9"/>
      <dgm:spPr/>
    </dgm:pt>
    <dgm:pt modelId="{4790459B-F024-4BFF-B722-45563A028B93}" type="pres">
      <dgm:prSet presAssocID="{42525F1F-040B-42BA-AFB3-D8C9CD539318}" presName="node" presStyleLbl="node1" presStyleIdx="7" presStyleCnt="9" custRadScaleRad="105356" custRadScaleInc="15714">
        <dgm:presLayoutVars>
          <dgm:bulletEnabled val="1"/>
        </dgm:presLayoutVars>
      </dgm:prSet>
      <dgm:spPr/>
    </dgm:pt>
    <dgm:pt modelId="{3E3EB919-33EF-44AE-9384-7E66495B65AF}" type="pres">
      <dgm:prSet presAssocID="{20E47DD3-0B18-466B-9DF6-25111ECCBD45}" presName="parTrans" presStyleLbl="sibTrans2D1" presStyleIdx="8" presStyleCnt="9"/>
      <dgm:spPr/>
    </dgm:pt>
    <dgm:pt modelId="{C47A9AB7-A1D1-493E-AE64-4656AAC7CBBC}" type="pres">
      <dgm:prSet presAssocID="{20E47DD3-0B18-466B-9DF6-25111ECCBD45}" presName="connectorText" presStyleLbl="sibTrans2D1" presStyleIdx="8" presStyleCnt="9"/>
      <dgm:spPr/>
    </dgm:pt>
    <dgm:pt modelId="{E4B9866A-81EA-482F-B590-5A47B70AA90B}" type="pres">
      <dgm:prSet presAssocID="{CAF734E0-C626-4764-9D3C-CAE7D92BB4D4}" presName="node" presStyleLbl="node1" presStyleIdx="8" presStyleCnt="9">
        <dgm:presLayoutVars>
          <dgm:bulletEnabled val="1"/>
        </dgm:presLayoutVars>
      </dgm:prSet>
      <dgm:spPr/>
    </dgm:pt>
  </dgm:ptLst>
  <dgm:cxnLst>
    <dgm:cxn modelId="{778B5610-DEA9-4BBB-8CF4-A0AD6197CEC7}" type="presOf" srcId="{F00F161B-386C-4195-A236-11E1FF3AC7A1}" destId="{2F102639-0E06-4BCB-B3FE-A51911659532}" srcOrd="1" destOrd="0" presId="urn:microsoft.com/office/officeart/2005/8/layout/radial5"/>
    <dgm:cxn modelId="{7BA7F01A-CE6C-4C58-BED5-82DB801D6104}" type="presOf" srcId="{20E47DD3-0B18-466B-9DF6-25111ECCBD45}" destId="{3E3EB919-33EF-44AE-9384-7E66495B65AF}" srcOrd="0" destOrd="0" presId="urn:microsoft.com/office/officeart/2005/8/layout/radial5"/>
    <dgm:cxn modelId="{5A100625-EA6C-4B9B-9799-6D30DC78EA89}" type="presOf" srcId="{4A4F22D2-16E0-4752-91B8-AE12145DA057}" destId="{7CF47BC2-EF2E-41B3-A248-3E215BDC7BDF}" srcOrd="0" destOrd="0" presId="urn:microsoft.com/office/officeart/2005/8/layout/radial5"/>
    <dgm:cxn modelId="{FEE57E26-65B8-4EEA-9BE1-D0A0E95BAE3A}" type="presOf" srcId="{2E0AB7F8-D3CD-4F37-ABD8-EC1F9076D700}" destId="{08512D0E-55D9-4861-9ABB-725AAB95DEB9}" srcOrd="1" destOrd="0" presId="urn:microsoft.com/office/officeart/2005/8/layout/radial5"/>
    <dgm:cxn modelId="{D3FBA427-DAC1-40D5-B1E3-144800AF3BC1}" type="presOf" srcId="{D9C74ECA-6D7B-4270-BDEE-F72A92623FE1}" destId="{C7E4380E-1136-45F7-B8BD-9F8EF7E35D68}" srcOrd="1" destOrd="0" presId="urn:microsoft.com/office/officeart/2005/8/layout/radial5"/>
    <dgm:cxn modelId="{81C1C22D-754F-40E0-AB44-CF49B2BB9AE9}" type="presOf" srcId="{592F2B23-CCC1-462A-B622-C23E12B968EE}" destId="{772BE97A-9CFC-4AA0-81D6-A9419BA921A1}" srcOrd="0" destOrd="0" presId="urn:microsoft.com/office/officeart/2005/8/layout/radial5"/>
    <dgm:cxn modelId="{283EB63E-E83B-4FB4-A34C-69DEB3895241}" srcId="{57E43224-C388-4538-869B-17B3FA9DC1D2}" destId="{42525F1F-040B-42BA-AFB3-D8C9CD539318}" srcOrd="7" destOrd="0" parTransId="{E8C56AC5-B25E-450C-B35A-30A538BA4D38}" sibTransId="{CCD94223-6BEA-4858-A568-EE7556949FEB}"/>
    <dgm:cxn modelId="{2CF8A566-586A-4966-82EF-A017508B8B39}" srcId="{57E43224-C388-4538-869B-17B3FA9DC1D2}" destId="{CAF734E0-C626-4764-9D3C-CAE7D92BB4D4}" srcOrd="8" destOrd="0" parTransId="{20E47DD3-0B18-466B-9DF6-25111ECCBD45}" sibTransId="{BA93FF9A-5F1E-40A8-8764-3AAFD390D590}"/>
    <dgm:cxn modelId="{10242469-F175-4A9A-98CE-FCE8474DF792}" type="presOf" srcId="{57E43224-C388-4538-869B-17B3FA9DC1D2}" destId="{5C49E4B3-1EF2-47F1-A456-0ABEB1773207}" srcOrd="0" destOrd="0" presId="urn:microsoft.com/office/officeart/2005/8/layout/radial5"/>
    <dgm:cxn modelId="{ABF4F54A-D599-4641-87A9-F31649DD331A}" type="presOf" srcId="{592F2B23-CCC1-462A-B622-C23E12B968EE}" destId="{7F14B5B0-7C66-48AB-B402-0ACD9A87205D}" srcOrd="1" destOrd="0" presId="urn:microsoft.com/office/officeart/2005/8/layout/radial5"/>
    <dgm:cxn modelId="{1BE3F96A-09C8-4417-A64F-0E0C5BD14C94}" type="presOf" srcId="{E0EADD53-3D38-423D-85FE-A13F4778993D}" destId="{59B79E8C-150E-40C5-8907-60D5D8C96C52}" srcOrd="1" destOrd="0" presId="urn:microsoft.com/office/officeart/2005/8/layout/radial5"/>
    <dgm:cxn modelId="{C97B704C-77AF-42D6-BD10-F7190BD6415D}" srcId="{57E43224-C388-4538-869B-17B3FA9DC1D2}" destId="{0BD3F11A-BB5B-4EBD-89AD-7D486AD78D48}" srcOrd="4" destOrd="0" parTransId="{6B163504-E143-4015-983A-62B4C1678D79}" sibTransId="{C86EFDC2-41F1-4604-937D-9C57988EAC0E}"/>
    <dgm:cxn modelId="{9E43CE56-6F42-489A-905F-669A83065B3E}" type="presOf" srcId="{42525F1F-040B-42BA-AFB3-D8C9CD539318}" destId="{4790459B-F024-4BFF-B722-45563A028B93}" srcOrd="0" destOrd="0" presId="urn:microsoft.com/office/officeart/2005/8/layout/radial5"/>
    <dgm:cxn modelId="{9F83DF78-B37E-4498-A405-9AA88A878834}" srcId="{57E43224-C388-4538-869B-17B3FA9DC1D2}" destId="{AEEBFF78-B08D-45F4-BAA8-1E56898BADB0}" srcOrd="2" destOrd="0" parTransId="{592F2B23-CCC1-462A-B622-C23E12B968EE}" sibTransId="{7B94D981-B157-4521-9DD0-853E7F4A7807}"/>
    <dgm:cxn modelId="{92F66484-75E0-4F98-BDC4-24FE4C0CC452}" type="presOf" srcId="{F00F161B-386C-4195-A236-11E1FF3AC7A1}" destId="{1EB12002-7E52-4E33-B4FB-A4E98B32CD16}" srcOrd="0" destOrd="0" presId="urn:microsoft.com/office/officeart/2005/8/layout/radial5"/>
    <dgm:cxn modelId="{79A60286-9164-457A-8410-70BADE224DBB}" type="presOf" srcId="{0BD3F11A-BB5B-4EBD-89AD-7D486AD78D48}" destId="{EB61C33C-A1F5-4D13-9DEF-B93AB4A0641F}" srcOrd="0" destOrd="0" presId="urn:microsoft.com/office/officeart/2005/8/layout/radial5"/>
    <dgm:cxn modelId="{32D5379B-3A26-463F-BA5C-A0E870645FFB}" type="presOf" srcId="{E8C56AC5-B25E-450C-B35A-30A538BA4D38}" destId="{392FBE39-7EA5-411B-A9C1-C30F597710ED}" srcOrd="0" destOrd="0" presId="urn:microsoft.com/office/officeart/2005/8/layout/radial5"/>
    <dgm:cxn modelId="{16085DA1-36CA-46DA-A374-B115B397AF01}" type="presOf" srcId="{20E47DD3-0B18-466B-9DF6-25111ECCBD45}" destId="{C47A9AB7-A1D1-493E-AE64-4656AAC7CBBC}" srcOrd="1" destOrd="0" presId="urn:microsoft.com/office/officeart/2005/8/layout/radial5"/>
    <dgm:cxn modelId="{C480EAA3-5D37-411C-A8B2-A047D5D88F09}" type="presOf" srcId="{D9C74ECA-6D7B-4270-BDEE-F72A92623FE1}" destId="{D1D8C0A6-0C15-402C-9BB5-82166FB41A6F}" srcOrd="0" destOrd="0" presId="urn:microsoft.com/office/officeart/2005/8/layout/radial5"/>
    <dgm:cxn modelId="{B26EC1AE-9558-4D31-BC21-9A1E4DEBC372}" srcId="{57E43224-C388-4538-869B-17B3FA9DC1D2}" destId="{6E6130D4-1F5F-46BB-881C-D030ECB8C5A5}" srcOrd="3" destOrd="0" parTransId="{F00F161B-386C-4195-A236-11E1FF3AC7A1}" sibTransId="{AC3BB73F-6141-4A0E-93B5-B321C2AD1D28}"/>
    <dgm:cxn modelId="{CB5F50B3-0144-4095-B6FC-CAD628199E82}" srcId="{57E43224-C388-4538-869B-17B3FA9DC1D2}" destId="{A41F236F-9A23-4627-AAB8-8D0B8EA922CD}" srcOrd="0" destOrd="0" parTransId="{130037B4-A3A8-4CA9-9632-C5EDAFBC9157}" sibTransId="{3A3491B8-37BA-49B0-AA95-6C0C0A8F94C1}"/>
    <dgm:cxn modelId="{D9F074B3-4E58-4A5A-B3CC-26A8D3A77623}" type="presOf" srcId="{CAF734E0-C626-4764-9D3C-CAE7D92BB4D4}" destId="{E4B9866A-81EA-482F-B590-5A47B70AA90B}" srcOrd="0" destOrd="0" presId="urn:microsoft.com/office/officeart/2005/8/layout/radial5"/>
    <dgm:cxn modelId="{E768AAB5-F606-4AE8-AC29-10A3A1D90B77}" type="presOf" srcId="{6B163504-E143-4015-983A-62B4C1678D79}" destId="{4C810266-9D3C-4EBB-991C-9BCE4329B561}" srcOrd="1" destOrd="0" presId="urn:microsoft.com/office/officeart/2005/8/layout/radial5"/>
    <dgm:cxn modelId="{5BA116C0-EA99-4225-B5C7-8C48BA579D7F}" type="presOf" srcId="{E2C4CCC3-BD50-401C-9B3D-6326624ED2AD}" destId="{9EA6D91F-2043-4577-B1EC-2954C4B9CDD5}" srcOrd="0" destOrd="0" presId="urn:microsoft.com/office/officeart/2005/8/layout/radial5"/>
    <dgm:cxn modelId="{3DFE88C6-8228-47A9-A983-3B6D5BFB7554}" srcId="{C11A0C47-F5B2-45F8-A11B-4969B2173566}" destId="{57E43224-C388-4538-869B-17B3FA9DC1D2}" srcOrd="0" destOrd="0" parTransId="{0231EE4F-F57C-4FBD-946D-4379DF43B3CB}" sibTransId="{1DBF046A-8299-416B-9697-8C3F368852FD}"/>
    <dgm:cxn modelId="{B5FB99CD-00AE-4C89-A708-00B0E5E2865E}" type="presOf" srcId="{67FEF0BC-2245-45D7-B93B-29D5E29A6081}" destId="{2E60EDA6-0629-439F-96D7-2237C6FC5D63}" srcOrd="0" destOrd="0" presId="urn:microsoft.com/office/officeart/2005/8/layout/radial5"/>
    <dgm:cxn modelId="{8D00A3CE-AB12-49D0-90D2-8152C3E67908}" type="presOf" srcId="{AEEBFF78-B08D-45F4-BAA8-1E56898BADB0}" destId="{02A3A105-C35B-49B9-9293-A21CDDA5CA75}" srcOrd="0" destOrd="0" presId="urn:microsoft.com/office/officeart/2005/8/layout/radial5"/>
    <dgm:cxn modelId="{3FE81BD0-7273-42AB-BBF0-3B61997C1D07}" srcId="{57E43224-C388-4538-869B-17B3FA9DC1D2}" destId="{E2C4CCC3-BD50-401C-9B3D-6326624ED2AD}" srcOrd="5" destOrd="0" parTransId="{2E0AB7F8-D3CD-4F37-ABD8-EC1F9076D700}" sibTransId="{E7B95D10-FC19-4320-9BCA-F96E853D60A3}"/>
    <dgm:cxn modelId="{2E5D5FD0-E346-418F-BEBB-2AACA881CA7A}" type="presOf" srcId="{130037B4-A3A8-4CA9-9632-C5EDAFBC9157}" destId="{C0E91513-6EEA-41C3-8BC8-DFB799D2B63E}" srcOrd="0" destOrd="0" presId="urn:microsoft.com/office/officeart/2005/8/layout/radial5"/>
    <dgm:cxn modelId="{BBD83CD5-73BE-417E-9914-BA0D4498CC93}" type="presOf" srcId="{2E0AB7F8-D3CD-4F37-ABD8-EC1F9076D700}" destId="{8C4686B9-8DAB-417B-B687-E430896E8986}" srcOrd="0" destOrd="0" presId="urn:microsoft.com/office/officeart/2005/8/layout/radial5"/>
    <dgm:cxn modelId="{88B133D9-6EDD-42B7-8663-1550E7B33B7F}" srcId="{57E43224-C388-4538-869B-17B3FA9DC1D2}" destId="{67FEF0BC-2245-45D7-B93B-29D5E29A6081}" srcOrd="1" destOrd="0" parTransId="{D9C74ECA-6D7B-4270-BDEE-F72A92623FE1}" sibTransId="{E36A9E61-4C92-47AB-B80C-93DC3AA236B0}"/>
    <dgm:cxn modelId="{DEED6DE1-8A34-49B1-950E-0F41A1C1CC03}" type="presOf" srcId="{6E6130D4-1F5F-46BB-881C-D030ECB8C5A5}" destId="{90B007CC-7F14-4C05-AB0C-2FB2036684FF}" srcOrd="0" destOrd="0" presId="urn:microsoft.com/office/officeart/2005/8/layout/radial5"/>
    <dgm:cxn modelId="{2307DDE3-85FA-4169-8D7E-E55103F45C49}" type="presOf" srcId="{A41F236F-9A23-4627-AAB8-8D0B8EA922CD}" destId="{81F8D4BA-B79A-4CF7-8B5F-C7032E78139B}" srcOrd="0" destOrd="0" presId="urn:microsoft.com/office/officeart/2005/8/layout/radial5"/>
    <dgm:cxn modelId="{B8E7FDE9-7D72-4DD8-9EE9-2C3B2F1D6E18}" type="presOf" srcId="{130037B4-A3A8-4CA9-9632-C5EDAFBC9157}" destId="{E4E7FA46-8D03-402C-A67F-BBA8569A1181}" srcOrd="1" destOrd="0" presId="urn:microsoft.com/office/officeart/2005/8/layout/radial5"/>
    <dgm:cxn modelId="{B1BF04EA-E389-4FE8-8395-14FEDA4BB841}" type="presOf" srcId="{C11A0C47-F5B2-45F8-A11B-4969B2173566}" destId="{EB5B58A1-8EC1-42DC-A000-F6A76C565472}" srcOrd="0" destOrd="0" presId="urn:microsoft.com/office/officeart/2005/8/layout/radial5"/>
    <dgm:cxn modelId="{725AA3F4-5086-41D5-B676-A63A79611C13}" type="presOf" srcId="{E8C56AC5-B25E-450C-B35A-30A538BA4D38}" destId="{A76711F0-3FF6-40EA-8601-D854A2A0BD18}" srcOrd="1" destOrd="0" presId="urn:microsoft.com/office/officeart/2005/8/layout/radial5"/>
    <dgm:cxn modelId="{A23707F5-9E9F-46F8-88D3-BB3C82CA1DD9}" type="presOf" srcId="{6B163504-E143-4015-983A-62B4C1678D79}" destId="{2D196BAA-D41F-48C1-A314-CC0DE10BF7DF}" srcOrd="0" destOrd="0" presId="urn:microsoft.com/office/officeart/2005/8/layout/radial5"/>
    <dgm:cxn modelId="{52D825F7-1B56-4182-B35E-42BE62D474C5}" srcId="{57E43224-C388-4538-869B-17B3FA9DC1D2}" destId="{4A4F22D2-16E0-4752-91B8-AE12145DA057}" srcOrd="6" destOrd="0" parTransId="{E0EADD53-3D38-423D-85FE-A13F4778993D}" sibTransId="{26CB3606-CCF9-4C5D-AFF5-15C12C83B972}"/>
    <dgm:cxn modelId="{236635FC-DDBB-4C1F-80AC-5BE4FC8523D5}" type="presOf" srcId="{E0EADD53-3D38-423D-85FE-A13F4778993D}" destId="{6DC517FA-18A5-489A-AD69-F5C6534241D1}" srcOrd="0" destOrd="0" presId="urn:microsoft.com/office/officeart/2005/8/layout/radial5"/>
    <dgm:cxn modelId="{C488BCE2-5F98-42C0-A4CB-31BB14F407B2}" type="presParOf" srcId="{EB5B58A1-8EC1-42DC-A000-F6A76C565472}" destId="{5C49E4B3-1EF2-47F1-A456-0ABEB1773207}" srcOrd="0" destOrd="0" presId="urn:microsoft.com/office/officeart/2005/8/layout/radial5"/>
    <dgm:cxn modelId="{9CB90A28-AC8A-4A86-A589-0D3FCB051EB3}" type="presParOf" srcId="{EB5B58A1-8EC1-42DC-A000-F6A76C565472}" destId="{C0E91513-6EEA-41C3-8BC8-DFB799D2B63E}" srcOrd="1" destOrd="0" presId="urn:microsoft.com/office/officeart/2005/8/layout/radial5"/>
    <dgm:cxn modelId="{3C574A37-353C-4FF7-B499-87F726F0F8E6}" type="presParOf" srcId="{C0E91513-6EEA-41C3-8BC8-DFB799D2B63E}" destId="{E4E7FA46-8D03-402C-A67F-BBA8569A1181}" srcOrd="0" destOrd="0" presId="urn:microsoft.com/office/officeart/2005/8/layout/radial5"/>
    <dgm:cxn modelId="{D40EB5C2-7DD3-456C-B691-7E5F71AF2306}" type="presParOf" srcId="{EB5B58A1-8EC1-42DC-A000-F6A76C565472}" destId="{81F8D4BA-B79A-4CF7-8B5F-C7032E78139B}" srcOrd="2" destOrd="0" presId="urn:microsoft.com/office/officeart/2005/8/layout/radial5"/>
    <dgm:cxn modelId="{F881E564-A1D5-4CB4-9461-1A736373EFFA}" type="presParOf" srcId="{EB5B58A1-8EC1-42DC-A000-F6A76C565472}" destId="{D1D8C0A6-0C15-402C-9BB5-82166FB41A6F}" srcOrd="3" destOrd="0" presId="urn:microsoft.com/office/officeart/2005/8/layout/radial5"/>
    <dgm:cxn modelId="{3CD935C2-965E-41F8-A27E-70A099E7589C}" type="presParOf" srcId="{D1D8C0A6-0C15-402C-9BB5-82166FB41A6F}" destId="{C7E4380E-1136-45F7-B8BD-9F8EF7E35D68}" srcOrd="0" destOrd="0" presId="urn:microsoft.com/office/officeart/2005/8/layout/radial5"/>
    <dgm:cxn modelId="{43B2CFD8-2CE9-4DBC-AD50-BF24F82D0590}" type="presParOf" srcId="{EB5B58A1-8EC1-42DC-A000-F6A76C565472}" destId="{2E60EDA6-0629-439F-96D7-2237C6FC5D63}" srcOrd="4" destOrd="0" presId="urn:microsoft.com/office/officeart/2005/8/layout/radial5"/>
    <dgm:cxn modelId="{CE3000E0-7263-43F7-B2B4-B26511FA0DDF}" type="presParOf" srcId="{EB5B58A1-8EC1-42DC-A000-F6A76C565472}" destId="{772BE97A-9CFC-4AA0-81D6-A9419BA921A1}" srcOrd="5" destOrd="0" presId="urn:microsoft.com/office/officeart/2005/8/layout/radial5"/>
    <dgm:cxn modelId="{C04C1D60-1E0C-4A2D-98F1-A486D102D5FE}" type="presParOf" srcId="{772BE97A-9CFC-4AA0-81D6-A9419BA921A1}" destId="{7F14B5B0-7C66-48AB-B402-0ACD9A87205D}" srcOrd="0" destOrd="0" presId="urn:microsoft.com/office/officeart/2005/8/layout/radial5"/>
    <dgm:cxn modelId="{3B65E1BD-5D8A-4221-A832-1618C7A754B7}" type="presParOf" srcId="{EB5B58A1-8EC1-42DC-A000-F6A76C565472}" destId="{02A3A105-C35B-49B9-9293-A21CDDA5CA75}" srcOrd="6" destOrd="0" presId="urn:microsoft.com/office/officeart/2005/8/layout/radial5"/>
    <dgm:cxn modelId="{CBD1E644-391D-4774-AC4A-CD25701D8028}" type="presParOf" srcId="{EB5B58A1-8EC1-42DC-A000-F6A76C565472}" destId="{1EB12002-7E52-4E33-B4FB-A4E98B32CD16}" srcOrd="7" destOrd="0" presId="urn:microsoft.com/office/officeart/2005/8/layout/radial5"/>
    <dgm:cxn modelId="{F2945876-0DF3-488B-979A-197A29DC95B7}" type="presParOf" srcId="{1EB12002-7E52-4E33-B4FB-A4E98B32CD16}" destId="{2F102639-0E06-4BCB-B3FE-A51911659532}" srcOrd="0" destOrd="0" presId="urn:microsoft.com/office/officeart/2005/8/layout/radial5"/>
    <dgm:cxn modelId="{B60740BE-75A3-4C62-B656-A753B5748BF6}" type="presParOf" srcId="{EB5B58A1-8EC1-42DC-A000-F6A76C565472}" destId="{90B007CC-7F14-4C05-AB0C-2FB2036684FF}" srcOrd="8" destOrd="0" presId="urn:microsoft.com/office/officeart/2005/8/layout/radial5"/>
    <dgm:cxn modelId="{79EBB013-0B79-40A5-8AFE-0A451212BEB4}" type="presParOf" srcId="{EB5B58A1-8EC1-42DC-A000-F6A76C565472}" destId="{2D196BAA-D41F-48C1-A314-CC0DE10BF7DF}" srcOrd="9" destOrd="0" presId="urn:microsoft.com/office/officeart/2005/8/layout/radial5"/>
    <dgm:cxn modelId="{1483C8DA-7204-4FA8-9F82-5985FFA4E6BE}" type="presParOf" srcId="{2D196BAA-D41F-48C1-A314-CC0DE10BF7DF}" destId="{4C810266-9D3C-4EBB-991C-9BCE4329B561}" srcOrd="0" destOrd="0" presId="urn:microsoft.com/office/officeart/2005/8/layout/radial5"/>
    <dgm:cxn modelId="{D631082F-5ABD-453D-8237-35862BDE68C5}" type="presParOf" srcId="{EB5B58A1-8EC1-42DC-A000-F6A76C565472}" destId="{EB61C33C-A1F5-4D13-9DEF-B93AB4A0641F}" srcOrd="10" destOrd="0" presId="urn:microsoft.com/office/officeart/2005/8/layout/radial5"/>
    <dgm:cxn modelId="{9AB4E6BC-FFF4-4F88-9740-EF83DA906144}" type="presParOf" srcId="{EB5B58A1-8EC1-42DC-A000-F6A76C565472}" destId="{8C4686B9-8DAB-417B-B687-E430896E8986}" srcOrd="11" destOrd="0" presId="urn:microsoft.com/office/officeart/2005/8/layout/radial5"/>
    <dgm:cxn modelId="{18AA50C5-3325-43EC-8701-76D38449E3CF}" type="presParOf" srcId="{8C4686B9-8DAB-417B-B687-E430896E8986}" destId="{08512D0E-55D9-4861-9ABB-725AAB95DEB9}" srcOrd="0" destOrd="0" presId="urn:microsoft.com/office/officeart/2005/8/layout/radial5"/>
    <dgm:cxn modelId="{14629B23-94E5-4175-84D9-2359DB064AD7}" type="presParOf" srcId="{EB5B58A1-8EC1-42DC-A000-F6A76C565472}" destId="{9EA6D91F-2043-4577-B1EC-2954C4B9CDD5}" srcOrd="12" destOrd="0" presId="urn:microsoft.com/office/officeart/2005/8/layout/radial5"/>
    <dgm:cxn modelId="{58A39D9D-93E3-4C91-A24E-4F2F59301F91}" type="presParOf" srcId="{EB5B58A1-8EC1-42DC-A000-F6A76C565472}" destId="{6DC517FA-18A5-489A-AD69-F5C6534241D1}" srcOrd="13" destOrd="0" presId="urn:microsoft.com/office/officeart/2005/8/layout/radial5"/>
    <dgm:cxn modelId="{12B35B68-3C90-476D-9E7D-E82336249538}" type="presParOf" srcId="{6DC517FA-18A5-489A-AD69-F5C6534241D1}" destId="{59B79E8C-150E-40C5-8907-60D5D8C96C52}" srcOrd="0" destOrd="0" presId="urn:microsoft.com/office/officeart/2005/8/layout/radial5"/>
    <dgm:cxn modelId="{9B88FD5E-11DB-4424-B35C-694B8119EC5B}" type="presParOf" srcId="{EB5B58A1-8EC1-42DC-A000-F6A76C565472}" destId="{7CF47BC2-EF2E-41B3-A248-3E215BDC7BDF}" srcOrd="14" destOrd="0" presId="urn:microsoft.com/office/officeart/2005/8/layout/radial5"/>
    <dgm:cxn modelId="{79B05EA3-9549-4623-A794-4979C0047B98}" type="presParOf" srcId="{EB5B58A1-8EC1-42DC-A000-F6A76C565472}" destId="{392FBE39-7EA5-411B-A9C1-C30F597710ED}" srcOrd="15" destOrd="0" presId="urn:microsoft.com/office/officeart/2005/8/layout/radial5"/>
    <dgm:cxn modelId="{4D223FC7-586A-4D93-8654-AEBCEA3F9625}" type="presParOf" srcId="{392FBE39-7EA5-411B-A9C1-C30F597710ED}" destId="{A76711F0-3FF6-40EA-8601-D854A2A0BD18}" srcOrd="0" destOrd="0" presId="urn:microsoft.com/office/officeart/2005/8/layout/radial5"/>
    <dgm:cxn modelId="{286178D3-952E-4E6E-A0DA-C85353437BAA}" type="presParOf" srcId="{EB5B58A1-8EC1-42DC-A000-F6A76C565472}" destId="{4790459B-F024-4BFF-B722-45563A028B93}" srcOrd="16" destOrd="0" presId="urn:microsoft.com/office/officeart/2005/8/layout/radial5"/>
    <dgm:cxn modelId="{70D65573-EF1F-4CF4-A6BF-5469723D7C61}" type="presParOf" srcId="{EB5B58A1-8EC1-42DC-A000-F6A76C565472}" destId="{3E3EB919-33EF-44AE-9384-7E66495B65AF}" srcOrd="17" destOrd="0" presId="urn:microsoft.com/office/officeart/2005/8/layout/radial5"/>
    <dgm:cxn modelId="{E584EB5F-9036-47B3-939A-00E0301655FD}" type="presParOf" srcId="{3E3EB919-33EF-44AE-9384-7E66495B65AF}" destId="{C47A9AB7-A1D1-493E-AE64-4656AAC7CBBC}" srcOrd="0" destOrd="0" presId="urn:microsoft.com/office/officeart/2005/8/layout/radial5"/>
    <dgm:cxn modelId="{7C6597EB-FBFB-4B06-903B-01A2C55E4140}" type="presParOf" srcId="{EB5B58A1-8EC1-42DC-A000-F6A76C565472}" destId="{E4B9866A-81EA-482F-B590-5A47B70AA90B}" srcOrd="18" destOrd="0" presId="urn:microsoft.com/office/officeart/2005/8/layout/radial5"/>
  </dgm:cxnLst>
  <dgm:bg>
    <a:noFill/>
  </dgm:bg>
  <dgm:whole>
    <a:ln>
      <a:solidFill>
        <a:schemeClr val="accent1"/>
      </a:solidFill>
    </a:ln>
  </dgm:whole>
  <dgm:extLst>
    <a:ext uri="http://schemas.microsoft.com/office/drawing/2008/diagram">
      <dsp:dataModelExt xmlns:dsp="http://schemas.microsoft.com/office/drawing/2008/diagram" relId="rId6"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C11A0C47-F5B2-45F8-A11B-4969B2173566}" type="doc">
      <dgm:prSet loTypeId="urn:microsoft.com/office/officeart/2005/8/layout/radial5" loCatId="relationship" qsTypeId="urn:microsoft.com/office/officeart/2005/8/quickstyle/3d3" qsCatId="3D" csTypeId="urn:microsoft.com/office/officeart/2005/8/colors/accent4_2" csCatId="accent4" phldr="1"/>
      <dgm:spPr/>
      <dgm:t>
        <a:bodyPr/>
        <a:lstStyle/>
        <a:p>
          <a:pPr rtl="1"/>
          <a:endParaRPr lang="ar-SA"/>
        </a:p>
      </dgm:t>
    </dgm:pt>
    <dgm:pt modelId="{0231EE4F-F57C-4FBD-946D-4379DF43B3CB}" type="parTrans" cxnId="{F11CD3DF-158A-4E65-B96A-9B844787ED55}">
      <dgm:prSet/>
      <dgm:spPr/>
      <dgm:t>
        <a:bodyPr/>
        <a:lstStyle/>
        <a:p>
          <a:pPr rtl="1"/>
          <a:endParaRPr lang="ar-SA"/>
        </a:p>
      </dgm:t>
    </dgm:pt>
    <dgm:pt modelId="{57E43224-C388-4538-869B-17B3FA9DC1D2}">
      <dgm:prSet phldrT="[Text]"/>
      <dgm:spPr>
        <a:solidFill>
          <a:schemeClr val="tx1"/>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a:t>هدايا</a:t>
          </a:r>
        </a:p>
      </dgm:t>
    </dgm:pt>
    <dgm:pt modelId="{130037B4-A3A8-4CA9-9632-C5EDAFBC9157}" type="parTrans" cxnId="{060E1B08-90B4-4607-AF07-91522A4480CE}">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155700" rtl="1">
            <a:lnSpc>
              <a:spcPct val="90000"/>
            </a:lnSpc>
            <a:spcBef>
              <a:spcPct val="0"/>
            </a:spcBef>
            <a:spcAft>
              <a:spcPct val="35000"/>
            </a:spcAft>
          </a:pPr>
          <a:endParaRPr lang="ar-SA" sz="2600" kern="1200"/>
        </a:p>
      </dgm:t>
    </dgm:pt>
    <dgm:pt modelId="{A41F236F-9A23-4627-AAB8-8D0B8EA922CD}">
      <dgm:prSet phldrT="[Text]" custT="1"/>
      <dgm:spPr>
        <a:solidFill>
          <a:schemeClr val="accent2">
            <a:lumMod val="75000"/>
          </a:schemeClr>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2800"/>
            <a:t>متوسطة</a:t>
          </a:r>
        </a:p>
      </dgm:t>
    </dgm:pt>
    <dgm:pt modelId="{3A3491B8-37BA-49B0-AA95-6C0C0A8F94C1}" type="sibTrans" cxnId="{060E1B08-90B4-4607-AF07-91522A4480CE}">
      <dgm:prSet/>
      <dgm:spPr/>
      <dgm:t>
        <a:bodyPr/>
        <a:lstStyle/>
        <a:p>
          <a:pPr rtl="1"/>
          <a:endParaRPr lang="ar-SA"/>
        </a:p>
      </dgm:t>
    </dgm:pt>
    <dgm:pt modelId="{D9C74ECA-6D7B-4270-BDEE-F72A92623FE1}" type="parTrans" cxnId="{747CF89B-ACFA-4A5C-8F18-57316E3C4C73}">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155700" rtl="1">
            <a:lnSpc>
              <a:spcPct val="90000"/>
            </a:lnSpc>
            <a:spcBef>
              <a:spcPct val="0"/>
            </a:spcBef>
            <a:spcAft>
              <a:spcPct val="35000"/>
            </a:spcAft>
          </a:pPr>
          <a:endParaRPr lang="ar-SA" sz="2600" kern="1200"/>
        </a:p>
      </dgm:t>
    </dgm:pt>
    <dgm:pt modelId="{67FEF0BC-2245-45D7-B93B-29D5E29A6081}">
      <dgm:prSet phldrT="[Text]" custT="1"/>
      <dgm:spPr>
        <a:solidFill>
          <a:srgbClr val="C00000"/>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4400"/>
            <a:t>قيمة</a:t>
          </a:r>
          <a:endParaRPr lang="ar-SA" sz="3500"/>
        </a:p>
      </dgm:t>
    </dgm:pt>
    <dgm:pt modelId="{E36A9E61-4C92-47AB-B80C-93DC3AA236B0}" type="sibTrans" cxnId="{747CF89B-ACFA-4A5C-8F18-57316E3C4C73}">
      <dgm:prSet/>
      <dgm:spPr/>
      <dgm:t>
        <a:bodyPr/>
        <a:lstStyle/>
        <a:p>
          <a:pPr rtl="1"/>
          <a:endParaRPr lang="ar-SA"/>
        </a:p>
      </dgm:t>
    </dgm:pt>
    <dgm:pt modelId="{592F2B23-CCC1-462A-B622-C23E12B968EE}" type="parTrans" cxnId="{9EF109DD-A095-473A-928E-F8CFBF3373D3}">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155700" rtl="1">
            <a:lnSpc>
              <a:spcPct val="90000"/>
            </a:lnSpc>
            <a:spcBef>
              <a:spcPct val="0"/>
            </a:spcBef>
            <a:spcAft>
              <a:spcPct val="35000"/>
            </a:spcAft>
          </a:pPr>
          <a:endParaRPr lang="ar-SA" sz="2600" kern="1200"/>
        </a:p>
      </dgm:t>
    </dgm:pt>
    <dgm:pt modelId="{AEEBFF78-B08D-45F4-BAA8-1E56898BADB0}">
      <dgm:prSet phldrT="[Text]" custT="1"/>
      <dgm:spPr>
        <a:solidFill>
          <a:schemeClr val="accent2"/>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3500"/>
            <a:t>فردية</a:t>
          </a:r>
        </a:p>
      </dgm:t>
    </dgm:pt>
    <dgm:pt modelId="{7B94D981-B157-4521-9DD0-853E7F4A7807}" type="sibTrans" cxnId="{9EF109DD-A095-473A-928E-F8CFBF3373D3}">
      <dgm:prSet/>
      <dgm:spPr/>
      <dgm:t>
        <a:bodyPr/>
        <a:lstStyle/>
        <a:p>
          <a:pPr rtl="1"/>
          <a:endParaRPr lang="ar-SA"/>
        </a:p>
      </dgm:t>
    </dgm:pt>
    <dgm:pt modelId="{F00F161B-386C-4195-A236-11E1FF3AC7A1}" type="parTrans" cxnId="{970BF278-490C-463F-BC4A-5A314C4623A0}">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155700" rtl="1">
            <a:lnSpc>
              <a:spcPct val="90000"/>
            </a:lnSpc>
            <a:spcBef>
              <a:spcPct val="0"/>
            </a:spcBef>
            <a:spcAft>
              <a:spcPct val="35000"/>
            </a:spcAft>
          </a:pPr>
          <a:endParaRPr lang="ar-SA" sz="2600" kern="1200"/>
        </a:p>
      </dgm:t>
    </dgm:pt>
    <dgm:pt modelId="{6E6130D4-1F5F-46BB-881C-D030ECB8C5A5}">
      <dgm:prSet phldrT="[Text]" custT="1"/>
      <dgm:spPr>
        <a:solidFill>
          <a:srgbClr val="7030A0"/>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3200"/>
            <a:t>جماعية</a:t>
          </a:r>
        </a:p>
      </dgm:t>
    </dgm:pt>
    <dgm:pt modelId="{AC3BB73F-6141-4A0E-93B5-B321C2AD1D28}" type="sibTrans" cxnId="{970BF278-490C-463F-BC4A-5A314C4623A0}">
      <dgm:prSet/>
      <dgm:spPr/>
      <dgm:t>
        <a:bodyPr/>
        <a:lstStyle/>
        <a:p>
          <a:pPr rtl="1"/>
          <a:endParaRPr lang="ar-SA"/>
        </a:p>
      </dgm:t>
    </dgm:pt>
    <dgm:pt modelId="{6B163504-E143-4015-983A-62B4C1678D79}" type="parTrans" cxnId="{E389DBFD-1CD9-4775-9CC6-F672D0652646}">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155700" rtl="1">
            <a:lnSpc>
              <a:spcPct val="90000"/>
            </a:lnSpc>
            <a:spcBef>
              <a:spcPct val="0"/>
            </a:spcBef>
            <a:spcAft>
              <a:spcPct val="35000"/>
            </a:spcAft>
          </a:pPr>
          <a:endParaRPr lang="ar-SA" sz="2600" kern="1200"/>
        </a:p>
      </dgm:t>
    </dgm:pt>
    <dgm:pt modelId="{0BD3F11A-BB5B-4EBD-89AD-7D486AD78D48}">
      <dgm:prSet phldrT="[Text]" custT="1"/>
      <dgm:spPr>
        <a:solidFill>
          <a:schemeClr val="bg2">
            <a:lumMod val="10000"/>
          </a:schemeClr>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3200"/>
            <a:t>تذكارية</a:t>
          </a:r>
          <a:endParaRPr lang="ar-SA" sz="3500"/>
        </a:p>
      </dgm:t>
    </dgm:pt>
    <dgm:pt modelId="{C86EFDC2-41F1-4604-937D-9C57988EAC0E}" type="sibTrans" cxnId="{E389DBFD-1CD9-4775-9CC6-F672D0652646}">
      <dgm:prSet/>
      <dgm:spPr/>
      <dgm:t>
        <a:bodyPr/>
        <a:lstStyle/>
        <a:p>
          <a:pPr rtl="1"/>
          <a:endParaRPr lang="ar-SA"/>
        </a:p>
      </dgm:t>
    </dgm:pt>
    <dgm:pt modelId="{2E0AB7F8-D3CD-4F37-ABD8-EC1F9076D700}" type="parTrans" cxnId="{E6C509D3-0C5D-43EB-839E-F56AE69D00F9}">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155700" rtl="1">
            <a:lnSpc>
              <a:spcPct val="90000"/>
            </a:lnSpc>
            <a:spcBef>
              <a:spcPct val="0"/>
            </a:spcBef>
            <a:spcAft>
              <a:spcPct val="35000"/>
            </a:spcAft>
          </a:pPr>
          <a:endParaRPr lang="ar-SA" sz="2600" kern="1200"/>
        </a:p>
      </dgm:t>
    </dgm:pt>
    <dgm:pt modelId="{E2C4CCC3-BD50-401C-9B3D-6326624ED2AD}">
      <dgm:prSet phldrT="[Text]" custT="1"/>
      <dgm:spPr>
        <a:solidFill>
          <a:schemeClr val="accent1">
            <a:lumMod val="50000"/>
          </a:schemeClr>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3500"/>
            <a:t>إعلانية</a:t>
          </a:r>
        </a:p>
      </dgm:t>
    </dgm:pt>
    <dgm:pt modelId="{E7B95D10-FC19-4320-9BCA-F96E853D60A3}" type="sibTrans" cxnId="{E6C509D3-0C5D-43EB-839E-F56AE69D00F9}">
      <dgm:prSet/>
      <dgm:spPr/>
      <dgm:t>
        <a:bodyPr/>
        <a:lstStyle/>
        <a:p>
          <a:pPr rtl="1"/>
          <a:endParaRPr lang="ar-SA"/>
        </a:p>
      </dgm:t>
    </dgm:pt>
    <dgm:pt modelId="{E0EADD53-3D38-423D-85FE-A13F4778993D}" type="parTrans" cxnId="{6A659297-BCEE-48F3-AED0-034C071990D0}">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155700" rtl="1">
            <a:lnSpc>
              <a:spcPct val="90000"/>
            </a:lnSpc>
            <a:spcBef>
              <a:spcPct val="0"/>
            </a:spcBef>
            <a:spcAft>
              <a:spcPct val="35000"/>
            </a:spcAft>
          </a:pPr>
          <a:endParaRPr lang="ar-SA" sz="2600" kern="1200"/>
        </a:p>
      </dgm:t>
    </dgm:pt>
    <dgm:pt modelId="{4A4F22D2-16E0-4752-91B8-AE12145DA057}">
      <dgm:prSet phldrT="[Text]" custT="1"/>
      <dgm:spPr>
        <a:solidFill>
          <a:srgbClr val="C00000"/>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2400"/>
            <a:t>الرشوة الصريحة</a:t>
          </a:r>
        </a:p>
      </dgm:t>
    </dgm:pt>
    <dgm:pt modelId="{26CB3606-CCF9-4C5D-AFF5-15C12C83B972}" type="sibTrans" cxnId="{6A659297-BCEE-48F3-AED0-034C071990D0}">
      <dgm:prSet/>
      <dgm:spPr/>
      <dgm:t>
        <a:bodyPr/>
        <a:lstStyle/>
        <a:p>
          <a:pPr rtl="1"/>
          <a:endParaRPr lang="ar-SA"/>
        </a:p>
      </dgm:t>
    </dgm:pt>
    <dgm:pt modelId="{E8C56AC5-B25E-450C-B35A-30A538BA4D38}" type="parTrans" cxnId="{4E4B1A92-45F7-4286-A696-C9192AB5BA07}">
      <dgm:prSet custT="1"/>
      <dgm:spPr>
        <a:solidFill>
          <a:schemeClr val="accent4">
            <a:tint val="60000"/>
            <a:hueOff val="0"/>
            <a:satOff val="0"/>
            <a:lumOff val="0"/>
            <a:alphaOff val="0"/>
          </a:schemeClr>
        </a:solidFill>
        <a:ln>
          <a:noFill/>
        </a:ln>
        <a:scene3d>
          <a:camera prst="orthographicFront">
            <a:rot lat="0" lon="0" rev="0"/>
          </a:camera>
          <a:lightRig rig="contrasting" dir="t">
            <a:rot lat="0" lon="0" rev="1200000"/>
          </a:lightRig>
        </a:scene3d>
        <a:sp3d z="-182000" contourW="19050" prstMaterial="metal">
          <a:bevelT w="88900" h="203200"/>
          <a:bevelB w="165100" h="254000"/>
        </a:sp3d>
      </dgm:spPr>
      <dgm:t>
        <a:bodyPr spcFirstLastPara="0" vert="horz" wrap="square" lIns="0" tIns="0" rIns="0" bIns="0" numCol="1" spcCol="1270" anchor="ctr" anchorCtr="0">
          <a:noAutofit/>
        </a:bodyPr>
        <a:lstStyle/>
        <a:p>
          <a:pPr lvl="0" algn="ctr" defTabSz="1155700" rtl="1">
            <a:lnSpc>
              <a:spcPct val="90000"/>
            </a:lnSpc>
            <a:spcBef>
              <a:spcPct val="0"/>
            </a:spcBef>
            <a:spcAft>
              <a:spcPct val="35000"/>
            </a:spcAft>
          </a:pPr>
          <a:endParaRPr lang="ar-SA" sz="2600" kern="1200"/>
        </a:p>
      </dgm:t>
    </dgm:pt>
    <dgm:pt modelId="{42525F1F-040B-42BA-AFB3-D8C9CD539318}">
      <dgm:prSet phldrT="[Text]" custT="1"/>
      <dgm:spPr>
        <a:solidFill>
          <a:schemeClr val="accent2">
            <a:lumMod val="75000"/>
          </a:schemeClr>
        </a:solidFill>
        <a:ln>
          <a:noFill/>
        </a:ln>
        <a:scene3d>
          <a:camera prst="orthographicFront">
            <a:rot lat="0" lon="0" rev="0"/>
          </a:camera>
          <a:lightRig rig="contrasting" dir="t">
            <a:rot lat="0" lon="0" rev="1200000"/>
          </a:lightRig>
        </a:scene3d>
        <a:sp3d contourW="19050" prstMaterial="metal">
          <a:bevelT w="88900" h="203200"/>
          <a:bevelB w="165100" h="254000"/>
        </a:sp3d>
      </dgm:spPr>
      <dgm:t>
        <a:bodyPr/>
        <a:lstStyle/>
        <a:p>
          <a:pPr rtl="1"/>
          <a:r>
            <a:rPr lang="ar-SA" sz="3500"/>
            <a:t>بسيطة</a:t>
          </a:r>
        </a:p>
      </dgm:t>
    </dgm:pt>
    <dgm:pt modelId="{CCD94223-6BEA-4858-A568-EE7556949FEB}" type="sibTrans" cxnId="{4E4B1A92-45F7-4286-A696-C9192AB5BA07}">
      <dgm:prSet/>
      <dgm:spPr/>
      <dgm:t>
        <a:bodyPr/>
        <a:lstStyle/>
        <a:p>
          <a:pPr rtl="1"/>
          <a:endParaRPr lang="ar-SA"/>
        </a:p>
      </dgm:t>
    </dgm:pt>
    <dgm:pt modelId="{1DBF046A-8299-416B-9697-8C3F368852FD}" type="sibTrans" cxnId="{F11CD3DF-158A-4E65-B96A-9B844787ED55}">
      <dgm:prSet/>
      <dgm:spPr/>
      <dgm:t>
        <a:bodyPr/>
        <a:lstStyle/>
        <a:p>
          <a:pPr rtl="1"/>
          <a:endParaRPr lang="ar-SA"/>
        </a:p>
      </dgm:t>
    </dgm:pt>
    <dgm:pt modelId="{EB5B58A1-8EC1-42DC-A000-F6A76C565472}" type="pres">
      <dgm:prSet presAssocID="{C11A0C47-F5B2-45F8-A11B-4969B2173566}" presName="Name0" presStyleCnt="0">
        <dgm:presLayoutVars>
          <dgm:chMax val="1"/>
          <dgm:dir/>
          <dgm:animLvl val="ctr"/>
          <dgm:resizeHandles val="exact"/>
        </dgm:presLayoutVars>
      </dgm:prSet>
      <dgm:spPr/>
    </dgm:pt>
    <dgm:pt modelId="{5C49E4B3-1EF2-47F1-A456-0ABEB1773207}" type="pres">
      <dgm:prSet presAssocID="{57E43224-C388-4538-869B-17B3FA9DC1D2}" presName="centerShape" presStyleLbl="node0" presStyleIdx="0" presStyleCnt="1"/>
      <dgm:spPr/>
    </dgm:pt>
    <dgm:pt modelId="{C0E91513-6EEA-41C3-8BC8-DFB799D2B63E}" type="pres">
      <dgm:prSet presAssocID="{130037B4-A3A8-4CA9-9632-C5EDAFBC9157}" presName="parTrans" presStyleLbl="sibTrans2D1" presStyleIdx="0" presStyleCnt="8"/>
      <dgm:spPr/>
    </dgm:pt>
    <dgm:pt modelId="{E4E7FA46-8D03-402C-A67F-BBA8569A1181}" type="pres">
      <dgm:prSet presAssocID="{130037B4-A3A8-4CA9-9632-C5EDAFBC9157}" presName="connectorText" presStyleLbl="sibTrans2D1" presStyleIdx="0" presStyleCnt="8"/>
      <dgm:spPr/>
    </dgm:pt>
    <dgm:pt modelId="{81F8D4BA-B79A-4CF7-8B5F-C7032E78139B}" type="pres">
      <dgm:prSet presAssocID="{A41F236F-9A23-4627-AAB8-8D0B8EA922CD}" presName="node" presStyleLbl="node1" presStyleIdx="0" presStyleCnt="8" custRadScaleRad="94596">
        <dgm:presLayoutVars>
          <dgm:bulletEnabled val="1"/>
        </dgm:presLayoutVars>
      </dgm:prSet>
      <dgm:spPr/>
    </dgm:pt>
    <dgm:pt modelId="{D1D8C0A6-0C15-402C-9BB5-82166FB41A6F}" type="pres">
      <dgm:prSet presAssocID="{D9C74ECA-6D7B-4270-BDEE-F72A92623FE1}" presName="parTrans" presStyleLbl="sibTrans2D1" presStyleIdx="1" presStyleCnt="8"/>
      <dgm:spPr/>
    </dgm:pt>
    <dgm:pt modelId="{C7E4380E-1136-45F7-B8BD-9F8EF7E35D68}" type="pres">
      <dgm:prSet presAssocID="{D9C74ECA-6D7B-4270-BDEE-F72A92623FE1}" presName="connectorText" presStyleLbl="sibTrans2D1" presStyleIdx="1" presStyleCnt="8"/>
      <dgm:spPr/>
    </dgm:pt>
    <dgm:pt modelId="{2E60EDA6-0629-439F-96D7-2237C6FC5D63}" type="pres">
      <dgm:prSet presAssocID="{67FEF0BC-2245-45D7-B93B-29D5E29A6081}" presName="node" presStyleLbl="node1" presStyleIdx="1" presStyleCnt="8">
        <dgm:presLayoutVars>
          <dgm:bulletEnabled val="1"/>
        </dgm:presLayoutVars>
      </dgm:prSet>
      <dgm:spPr/>
    </dgm:pt>
    <dgm:pt modelId="{772BE97A-9CFC-4AA0-81D6-A9419BA921A1}" type="pres">
      <dgm:prSet presAssocID="{592F2B23-CCC1-462A-B622-C23E12B968EE}" presName="parTrans" presStyleLbl="sibTrans2D1" presStyleIdx="2" presStyleCnt="8"/>
      <dgm:spPr/>
    </dgm:pt>
    <dgm:pt modelId="{7F14B5B0-7C66-48AB-B402-0ACD9A87205D}" type="pres">
      <dgm:prSet presAssocID="{592F2B23-CCC1-462A-B622-C23E12B968EE}" presName="connectorText" presStyleLbl="sibTrans2D1" presStyleIdx="2" presStyleCnt="8"/>
      <dgm:spPr/>
    </dgm:pt>
    <dgm:pt modelId="{02A3A105-C35B-49B9-9293-A21CDDA5CA75}" type="pres">
      <dgm:prSet presAssocID="{AEEBFF78-B08D-45F4-BAA8-1E56898BADB0}" presName="node" presStyleLbl="node1" presStyleIdx="2" presStyleCnt="8">
        <dgm:presLayoutVars>
          <dgm:bulletEnabled val="1"/>
        </dgm:presLayoutVars>
      </dgm:prSet>
      <dgm:spPr/>
    </dgm:pt>
    <dgm:pt modelId="{1EB12002-7E52-4E33-B4FB-A4E98B32CD16}" type="pres">
      <dgm:prSet presAssocID="{F00F161B-386C-4195-A236-11E1FF3AC7A1}" presName="parTrans" presStyleLbl="sibTrans2D1" presStyleIdx="3" presStyleCnt="8"/>
      <dgm:spPr/>
    </dgm:pt>
    <dgm:pt modelId="{2F102639-0E06-4BCB-B3FE-A51911659532}" type="pres">
      <dgm:prSet presAssocID="{F00F161B-386C-4195-A236-11E1FF3AC7A1}" presName="connectorText" presStyleLbl="sibTrans2D1" presStyleIdx="3" presStyleCnt="8"/>
      <dgm:spPr/>
    </dgm:pt>
    <dgm:pt modelId="{90B007CC-7F14-4C05-AB0C-2FB2036684FF}" type="pres">
      <dgm:prSet presAssocID="{6E6130D4-1F5F-46BB-881C-D030ECB8C5A5}" presName="node" presStyleLbl="node1" presStyleIdx="3" presStyleCnt="8" custRadScaleRad="92103" custRadScaleInc="25245">
        <dgm:presLayoutVars>
          <dgm:bulletEnabled val="1"/>
        </dgm:presLayoutVars>
      </dgm:prSet>
      <dgm:spPr/>
    </dgm:pt>
    <dgm:pt modelId="{2D196BAA-D41F-48C1-A314-CC0DE10BF7DF}" type="pres">
      <dgm:prSet presAssocID="{6B163504-E143-4015-983A-62B4C1678D79}" presName="parTrans" presStyleLbl="sibTrans2D1" presStyleIdx="4" presStyleCnt="8"/>
      <dgm:spPr/>
    </dgm:pt>
    <dgm:pt modelId="{4C810266-9D3C-4EBB-991C-9BCE4329B561}" type="pres">
      <dgm:prSet presAssocID="{6B163504-E143-4015-983A-62B4C1678D79}" presName="connectorText" presStyleLbl="sibTrans2D1" presStyleIdx="4" presStyleCnt="8"/>
      <dgm:spPr/>
    </dgm:pt>
    <dgm:pt modelId="{EB61C33C-A1F5-4D13-9DEF-B93AB4A0641F}" type="pres">
      <dgm:prSet presAssocID="{0BD3F11A-BB5B-4EBD-89AD-7D486AD78D48}" presName="node" presStyleLbl="node1" presStyleIdx="4" presStyleCnt="8" custRadScaleRad="90555" custRadScaleInc="43374">
        <dgm:presLayoutVars>
          <dgm:bulletEnabled val="1"/>
        </dgm:presLayoutVars>
      </dgm:prSet>
      <dgm:spPr/>
    </dgm:pt>
    <dgm:pt modelId="{8C4686B9-8DAB-417B-B687-E430896E8986}" type="pres">
      <dgm:prSet presAssocID="{2E0AB7F8-D3CD-4F37-ABD8-EC1F9076D700}" presName="parTrans" presStyleLbl="sibTrans2D1" presStyleIdx="5" presStyleCnt="8"/>
      <dgm:spPr/>
    </dgm:pt>
    <dgm:pt modelId="{08512D0E-55D9-4861-9ABB-725AAB95DEB9}" type="pres">
      <dgm:prSet presAssocID="{2E0AB7F8-D3CD-4F37-ABD8-EC1F9076D700}" presName="connectorText" presStyleLbl="sibTrans2D1" presStyleIdx="5" presStyleCnt="8"/>
      <dgm:spPr/>
    </dgm:pt>
    <dgm:pt modelId="{9EA6D91F-2043-4577-B1EC-2954C4B9CDD5}" type="pres">
      <dgm:prSet presAssocID="{E2C4CCC3-BD50-401C-9B3D-6326624ED2AD}" presName="node" presStyleLbl="node1" presStyleIdx="5" presStyleCnt="8" custRadScaleRad="101401" custRadScaleInc="23693">
        <dgm:presLayoutVars>
          <dgm:bulletEnabled val="1"/>
        </dgm:presLayoutVars>
      </dgm:prSet>
      <dgm:spPr/>
    </dgm:pt>
    <dgm:pt modelId="{6DC517FA-18A5-489A-AD69-F5C6534241D1}" type="pres">
      <dgm:prSet presAssocID="{E0EADD53-3D38-423D-85FE-A13F4778993D}" presName="parTrans" presStyleLbl="sibTrans2D1" presStyleIdx="6" presStyleCnt="8"/>
      <dgm:spPr/>
    </dgm:pt>
    <dgm:pt modelId="{59B79E8C-150E-40C5-8907-60D5D8C96C52}" type="pres">
      <dgm:prSet presAssocID="{E0EADD53-3D38-423D-85FE-A13F4778993D}" presName="connectorText" presStyleLbl="sibTrans2D1" presStyleIdx="6" presStyleCnt="8"/>
      <dgm:spPr/>
    </dgm:pt>
    <dgm:pt modelId="{7CF47BC2-EF2E-41B3-A248-3E215BDC7BDF}" type="pres">
      <dgm:prSet presAssocID="{4A4F22D2-16E0-4752-91B8-AE12145DA057}" presName="node" presStyleLbl="node1" presStyleIdx="6" presStyleCnt="8" custRadScaleRad="100175" custRadScaleInc="15072">
        <dgm:presLayoutVars>
          <dgm:bulletEnabled val="1"/>
        </dgm:presLayoutVars>
      </dgm:prSet>
      <dgm:spPr/>
    </dgm:pt>
    <dgm:pt modelId="{392FBE39-7EA5-411B-A9C1-C30F597710ED}" type="pres">
      <dgm:prSet presAssocID="{E8C56AC5-B25E-450C-B35A-30A538BA4D38}" presName="parTrans" presStyleLbl="sibTrans2D1" presStyleIdx="7" presStyleCnt="8"/>
      <dgm:spPr/>
    </dgm:pt>
    <dgm:pt modelId="{A76711F0-3FF6-40EA-8601-D854A2A0BD18}" type="pres">
      <dgm:prSet presAssocID="{E8C56AC5-B25E-450C-B35A-30A538BA4D38}" presName="connectorText" presStyleLbl="sibTrans2D1" presStyleIdx="7" presStyleCnt="8"/>
      <dgm:spPr/>
    </dgm:pt>
    <dgm:pt modelId="{4790459B-F024-4BFF-B722-45563A028B93}" type="pres">
      <dgm:prSet presAssocID="{42525F1F-040B-42BA-AFB3-D8C9CD539318}" presName="node" presStyleLbl="node1" presStyleIdx="7" presStyleCnt="8" custRadScaleRad="105356" custRadScaleInc="15714">
        <dgm:presLayoutVars>
          <dgm:bulletEnabled val="1"/>
        </dgm:presLayoutVars>
      </dgm:prSet>
      <dgm:spPr/>
    </dgm:pt>
  </dgm:ptLst>
  <dgm:cxnLst>
    <dgm:cxn modelId="{020B3D03-12A5-40CA-A93F-CFF8FC05481F}" type="presOf" srcId="{130037B4-A3A8-4CA9-9632-C5EDAFBC9157}" destId="{E4E7FA46-8D03-402C-A67F-BBA8569A1181}" srcOrd="1" destOrd="0" presId="urn:microsoft.com/office/officeart/2005/8/layout/radial5"/>
    <dgm:cxn modelId="{060E1B08-90B4-4607-AF07-91522A4480CE}" srcId="{57E43224-C388-4538-869B-17B3FA9DC1D2}" destId="{A41F236F-9A23-4627-AAB8-8D0B8EA922CD}" srcOrd="0" destOrd="0" parTransId="{130037B4-A3A8-4CA9-9632-C5EDAFBC9157}" sibTransId="{3A3491B8-37BA-49B0-AA95-6C0C0A8F94C1}"/>
    <dgm:cxn modelId="{03CC580D-1AE3-4051-8C86-78D5D92BAC83}" type="presOf" srcId="{E8C56AC5-B25E-450C-B35A-30A538BA4D38}" destId="{A76711F0-3FF6-40EA-8601-D854A2A0BD18}" srcOrd="1" destOrd="0" presId="urn:microsoft.com/office/officeart/2005/8/layout/radial5"/>
    <dgm:cxn modelId="{62B13F0F-26ED-45C8-8597-CF8DEF57C113}" type="presOf" srcId="{E8C56AC5-B25E-450C-B35A-30A538BA4D38}" destId="{392FBE39-7EA5-411B-A9C1-C30F597710ED}" srcOrd="0" destOrd="0" presId="urn:microsoft.com/office/officeart/2005/8/layout/radial5"/>
    <dgm:cxn modelId="{EF79760F-63C4-4301-9A98-07A6FDCCCEEC}" type="presOf" srcId="{AEEBFF78-B08D-45F4-BAA8-1E56898BADB0}" destId="{02A3A105-C35B-49B9-9293-A21CDDA5CA75}" srcOrd="0" destOrd="0" presId="urn:microsoft.com/office/officeart/2005/8/layout/radial5"/>
    <dgm:cxn modelId="{3C4ABF1F-2B90-4338-A505-BF20F58BE7CD}" type="presOf" srcId="{6B163504-E143-4015-983A-62B4C1678D79}" destId="{2D196BAA-D41F-48C1-A314-CC0DE10BF7DF}" srcOrd="0" destOrd="0" presId="urn:microsoft.com/office/officeart/2005/8/layout/radial5"/>
    <dgm:cxn modelId="{4336292A-2BC6-4D78-B7D9-3847010D4E72}" type="presOf" srcId="{C11A0C47-F5B2-45F8-A11B-4969B2173566}" destId="{EB5B58A1-8EC1-42DC-A000-F6A76C565472}" srcOrd="0" destOrd="0" presId="urn:microsoft.com/office/officeart/2005/8/layout/radial5"/>
    <dgm:cxn modelId="{63FBC531-F9C4-435A-AE09-6758052C8E2B}" type="presOf" srcId="{D9C74ECA-6D7B-4270-BDEE-F72A92623FE1}" destId="{C7E4380E-1136-45F7-B8BD-9F8EF7E35D68}" srcOrd="1" destOrd="0" presId="urn:microsoft.com/office/officeart/2005/8/layout/radial5"/>
    <dgm:cxn modelId="{DA2F5432-8454-443B-87A1-DBBC84DD682C}" type="presOf" srcId="{57E43224-C388-4538-869B-17B3FA9DC1D2}" destId="{5C49E4B3-1EF2-47F1-A456-0ABEB1773207}" srcOrd="0" destOrd="0" presId="urn:microsoft.com/office/officeart/2005/8/layout/radial5"/>
    <dgm:cxn modelId="{1CA73039-D8D4-4D39-ACDB-41C34B0CA332}" type="presOf" srcId="{592F2B23-CCC1-462A-B622-C23E12B968EE}" destId="{772BE97A-9CFC-4AA0-81D6-A9419BA921A1}" srcOrd="0" destOrd="0" presId="urn:microsoft.com/office/officeart/2005/8/layout/radial5"/>
    <dgm:cxn modelId="{80C55C67-4B0A-4BBC-BAA2-6CF2A563411F}" type="presOf" srcId="{E0EADD53-3D38-423D-85FE-A13F4778993D}" destId="{59B79E8C-150E-40C5-8907-60D5D8C96C52}" srcOrd="1" destOrd="0" presId="urn:microsoft.com/office/officeart/2005/8/layout/radial5"/>
    <dgm:cxn modelId="{9C2A024C-0489-4FAE-81FE-895C72463B94}" type="presOf" srcId="{6B163504-E143-4015-983A-62B4C1678D79}" destId="{4C810266-9D3C-4EBB-991C-9BCE4329B561}" srcOrd="1" destOrd="0" presId="urn:microsoft.com/office/officeart/2005/8/layout/radial5"/>
    <dgm:cxn modelId="{66B2F36F-F5B3-441D-94A4-FC05C617A664}" type="presOf" srcId="{42525F1F-040B-42BA-AFB3-D8C9CD539318}" destId="{4790459B-F024-4BFF-B722-45563A028B93}" srcOrd="0" destOrd="0" presId="urn:microsoft.com/office/officeart/2005/8/layout/radial5"/>
    <dgm:cxn modelId="{E8774670-5494-4CD2-9C9D-94E0ECFAEA12}" type="presOf" srcId="{A41F236F-9A23-4627-AAB8-8D0B8EA922CD}" destId="{81F8D4BA-B79A-4CF7-8B5F-C7032E78139B}" srcOrd="0" destOrd="0" presId="urn:microsoft.com/office/officeart/2005/8/layout/radial5"/>
    <dgm:cxn modelId="{970BF278-490C-463F-BC4A-5A314C4623A0}" srcId="{57E43224-C388-4538-869B-17B3FA9DC1D2}" destId="{6E6130D4-1F5F-46BB-881C-D030ECB8C5A5}" srcOrd="3" destOrd="0" parTransId="{F00F161B-386C-4195-A236-11E1FF3AC7A1}" sibTransId="{AC3BB73F-6141-4A0E-93B5-B321C2AD1D28}"/>
    <dgm:cxn modelId="{E31EE486-DB12-447E-9177-5F4CFAF109DE}" type="presOf" srcId="{2E0AB7F8-D3CD-4F37-ABD8-EC1F9076D700}" destId="{8C4686B9-8DAB-417B-B687-E430896E8986}" srcOrd="0" destOrd="0" presId="urn:microsoft.com/office/officeart/2005/8/layout/radial5"/>
    <dgm:cxn modelId="{61FBF591-70B4-4592-A634-DB62F3370288}" type="presOf" srcId="{2E0AB7F8-D3CD-4F37-ABD8-EC1F9076D700}" destId="{08512D0E-55D9-4861-9ABB-725AAB95DEB9}" srcOrd="1" destOrd="0" presId="urn:microsoft.com/office/officeart/2005/8/layout/radial5"/>
    <dgm:cxn modelId="{4E4B1A92-45F7-4286-A696-C9192AB5BA07}" srcId="{57E43224-C388-4538-869B-17B3FA9DC1D2}" destId="{42525F1F-040B-42BA-AFB3-D8C9CD539318}" srcOrd="7" destOrd="0" parTransId="{E8C56AC5-B25E-450C-B35A-30A538BA4D38}" sibTransId="{CCD94223-6BEA-4858-A568-EE7556949FEB}"/>
    <dgm:cxn modelId="{6A659297-BCEE-48F3-AED0-034C071990D0}" srcId="{57E43224-C388-4538-869B-17B3FA9DC1D2}" destId="{4A4F22D2-16E0-4752-91B8-AE12145DA057}" srcOrd="6" destOrd="0" parTransId="{E0EADD53-3D38-423D-85FE-A13F4778993D}" sibTransId="{26CB3606-CCF9-4C5D-AFF5-15C12C83B972}"/>
    <dgm:cxn modelId="{747CF89B-ACFA-4A5C-8F18-57316E3C4C73}" srcId="{57E43224-C388-4538-869B-17B3FA9DC1D2}" destId="{67FEF0BC-2245-45D7-B93B-29D5E29A6081}" srcOrd="1" destOrd="0" parTransId="{D9C74ECA-6D7B-4270-BDEE-F72A92623FE1}" sibTransId="{E36A9E61-4C92-47AB-B80C-93DC3AA236B0}"/>
    <dgm:cxn modelId="{7AC3D0A3-D155-40D1-8901-57426B0A8D55}" type="presOf" srcId="{F00F161B-386C-4195-A236-11E1FF3AC7A1}" destId="{2F102639-0E06-4BCB-B3FE-A51911659532}" srcOrd="1" destOrd="0" presId="urn:microsoft.com/office/officeart/2005/8/layout/radial5"/>
    <dgm:cxn modelId="{D5740FA4-0833-4F32-A93A-C2E6637FA6EF}" type="presOf" srcId="{4A4F22D2-16E0-4752-91B8-AE12145DA057}" destId="{7CF47BC2-EF2E-41B3-A248-3E215BDC7BDF}" srcOrd="0" destOrd="0" presId="urn:microsoft.com/office/officeart/2005/8/layout/radial5"/>
    <dgm:cxn modelId="{37F888A7-AA7E-44C5-9484-3BC8BAAF8BDF}" type="presOf" srcId="{E0EADD53-3D38-423D-85FE-A13F4778993D}" destId="{6DC517FA-18A5-489A-AD69-F5C6534241D1}" srcOrd="0" destOrd="0" presId="urn:microsoft.com/office/officeart/2005/8/layout/radial5"/>
    <dgm:cxn modelId="{E6DFE0AA-6BB8-4EDD-A3F8-B58AC231A6AA}" type="presOf" srcId="{D9C74ECA-6D7B-4270-BDEE-F72A92623FE1}" destId="{D1D8C0A6-0C15-402C-9BB5-82166FB41A6F}" srcOrd="0" destOrd="0" presId="urn:microsoft.com/office/officeart/2005/8/layout/radial5"/>
    <dgm:cxn modelId="{80D571AD-EC77-46E1-B2A0-E8D1DE04B726}" type="presOf" srcId="{0BD3F11A-BB5B-4EBD-89AD-7D486AD78D48}" destId="{EB61C33C-A1F5-4D13-9DEF-B93AB4A0641F}" srcOrd="0" destOrd="0" presId="urn:microsoft.com/office/officeart/2005/8/layout/radial5"/>
    <dgm:cxn modelId="{B75E60C5-4DE3-48C2-A5A6-04D4A30E28A6}" type="presOf" srcId="{E2C4CCC3-BD50-401C-9B3D-6326624ED2AD}" destId="{9EA6D91F-2043-4577-B1EC-2954C4B9CDD5}" srcOrd="0" destOrd="0" presId="urn:microsoft.com/office/officeart/2005/8/layout/radial5"/>
    <dgm:cxn modelId="{34CA54CB-BE11-4321-AD2D-2E8E8BF4E9D4}" type="presOf" srcId="{67FEF0BC-2245-45D7-B93B-29D5E29A6081}" destId="{2E60EDA6-0629-439F-96D7-2237C6FC5D63}" srcOrd="0" destOrd="0" presId="urn:microsoft.com/office/officeart/2005/8/layout/radial5"/>
    <dgm:cxn modelId="{E6C509D3-0C5D-43EB-839E-F56AE69D00F9}" srcId="{57E43224-C388-4538-869B-17B3FA9DC1D2}" destId="{E2C4CCC3-BD50-401C-9B3D-6326624ED2AD}" srcOrd="5" destOrd="0" parTransId="{2E0AB7F8-D3CD-4F37-ABD8-EC1F9076D700}" sibTransId="{E7B95D10-FC19-4320-9BCA-F96E853D60A3}"/>
    <dgm:cxn modelId="{9EF109DD-A095-473A-928E-F8CFBF3373D3}" srcId="{57E43224-C388-4538-869B-17B3FA9DC1D2}" destId="{AEEBFF78-B08D-45F4-BAA8-1E56898BADB0}" srcOrd="2" destOrd="0" parTransId="{592F2B23-CCC1-462A-B622-C23E12B968EE}" sibTransId="{7B94D981-B157-4521-9DD0-853E7F4A7807}"/>
    <dgm:cxn modelId="{F11CD3DF-158A-4E65-B96A-9B844787ED55}" srcId="{C11A0C47-F5B2-45F8-A11B-4969B2173566}" destId="{57E43224-C388-4538-869B-17B3FA9DC1D2}" srcOrd="0" destOrd="0" parTransId="{0231EE4F-F57C-4FBD-946D-4379DF43B3CB}" sibTransId="{1DBF046A-8299-416B-9697-8C3F368852FD}"/>
    <dgm:cxn modelId="{8C4F69E5-6CBC-4E0D-9D44-1D8AE335050B}" type="presOf" srcId="{592F2B23-CCC1-462A-B622-C23E12B968EE}" destId="{7F14B5B0-7C66-48AB-B402-0ACD9A87205D}" srcOrd="1" destOrd="0" presId="urn:microsoft.com/office/officeart/2005/8/layout/radial5"/>
    <dgm:cxn modelId="{43EE4EEA-B2E0-4636-A9AF-5474AFC7A3E5}" type="presOf" srcId="{6E6130D4-1F5F-46BB-881C-D030ECB8C5A5}" destId="{90B007CC-7F14-4C05-AB0C-2FB2036684FF}" srcOrd="0" destOrd="0" presId="urn:microsoft.com/office/officeart/2005/8/layout/radial5"/>
    <dgm:cxn modelId="{B623E1F7-D182-487F-9C26-BE3D7D386BAC}" type="presOf" srcId="{F00F161B-386C-4195-A236-11E1FF3AC7A1}" destId="{1EB12002-7E52-4E33-B4FB-A4E98B32CD16}" srcOrd="0" destOrd="0" presId="urn:microsoft.com/office/officeart/2005/8/layout/radial5"/>
    <dgm:cxn modelId="{261A3EFC-707C-4659-9E11-BE9DBF920CE8}" type="presOf" srcId="{130037B4-A3A8-4CA9-9632-C5EDAFBC9157}" destId="{C0E91513-6EEA-41C3-8BC8-DFB799D2B63E}" srcOrd="0" destOrd="0" presId="urn:microsoft.com/office/officeart/2005/8/layout/radial5"/>
    <dgm:cxn modelId="{E389DBFD-1CD9-4775-9CC6-F672D0652646}" srcId="{57E43224-C388-4538-869B-17B3FA9DC1D2}" destId="{0BD3F11A-BB5B-4EBD-89AD-7D486AD78D48}" srcOrd="4" destOrd="0" parTransId="{6B163504-E143-4015-983A-62B4C1678D79}" sibTransId="{C86EFDC2-41F1-4604-937D-9C57988EAC0E}"/>
    <dgm:cxn modelId="{459D3424-A179-4F10-8659-B233867BC4CB}" type="presParOf" srcId="{EB5B58A1-8EC1-42DC-A000-F6A76C565472}" destId="{5C49E4B3-1EF2-47F1-A456-0ABEB1773207}" srcOrd="0" destOrd="0" presId="urn:microsoft.com/office/officeart/2005/8/layout/radial5"/>
    <dgm:cxn modelId="{451503C2-C080-4954-A9D5-7BB148D97539}" type="presParOf" srcId="{EB5B58A1-8EC1-42DC-A000-F6A76C565472}" destId="{C0E91513-6EEA-41C3-8BC8-DFB799D2B63E}" srcOrd="1" destOrd="0" presId="urn:microsoft.com/office/officeart/2005/8/layout/radial5"/>
    <dgm:cxn modelId="{6B520764-22FB-4D51-AAD4-CD6FC5BB0D2A}" type="presParOf" srcId="{C0E91513-6EEA-41C3-8BC8-DFB799D2B63E}" destId="{E4E7FA46-8D03-402C-A67F-BBA8569A1181}" srcOrd="0" destOrd="0" presId="urn:microsoft.com/office/officeart/2005/8/layout/radial5"/>
    <dgm:cxn modelId="{4F5A4206-5C51-4A35-AE67-EE4805EC2A9D}" type="presParOf" srcId="{EB5B58A1-8EC1-42DC-A000-F6A76C565472}" destId="{81F8D4BA-B79A-4CF7-8B5F-C7032E78139B}" srcOrd="2" destOrd="0" presId="urn:microsoft.com/office/officeart/2005/8/layout/radial5"/>
    <dgm:cxn modelId="{39576836-F5F7-4BC0-A87B-AEAB9B012EC1}" type="presParOf" srcId="{EB5B58A1-8EC1-42DC-A000-F6A76C565472}" destId="{D1D8C0A6-0C15-402C-9BB5-82166FB41A6F}" srcOrd="3" destOrd="0" presId="urn:microsoft.com/office/officeart/2005/8/layout/radial5"/>
    <dgm:cxn modelId="{85DD27F0-415B-47B5-98B9-78C0144B69AE}" type="presParOf" srcId="{D1D8C0A6-0C15-402C-9BB5-82166FB41A6F}" destId="{C7E4380E-1136-45F7-B8BD-9F8EF7E35D68}" srcOrd="0" destOrd="0" presId="urn:microsoft.com/office/officeart/2005/8/layout/radial5"/>
    <dgm:cxn modelId="{3E36A762-505C-40D0-B47F-8F0123B574F5}" type="presParOf" srcId="{EB5B58A1-8EC1-42DC-A000-F6A76C565472}" destId="{2E60EDA6-0629-439F-96D7-2237C6FC5D63}" srcOrd="4" destOrd="0" presId="urn:microsoft.com/office/officeart/2005/8/layout/radial5"/>
    <dgm:cxn modelId="{D08C40EA-CD33-4203-8606-84EA4E242324}" type="presParOf" srcId="{EB5B58A1-8EC1-42DC-A000-F6A76C565472}" destId="{772BE97A-9CFC-4AA0-81D6-A9419BA921A1}" srcOrd="5" destOrd="0" presId="urn:microsoft.com/office/officeart/2005/8/layout/radial5"/>
    <dgm:cxn modelId="{1447FCE8-CAD2-4B78-9BC1-BDBDACD297DE}" type="presParOf" srcId="{772BE97A-9CFC-4AA0-81D6-A9419BA921A1}" destId="{7F14B5B0-7C66-48AB-B402-0ACD9A87205D}" srcOrd="0" destOrd="0" presId="urn:microsoft.com/office/officeart/2005/8/layout/radial5"/>
    <dgm:cxn modelId="{39404ABC-B31D-44B3-9F02-3310E7754A25}" type="presParOf" srcId="{EB5B58A1-8EC1-42DC-A000-F6A76C565472}" destId="{02A3A105-C35B-49B9-9293-A21CDDA5CA75}" srcOrd="6" destOrd="0" presId="urn:microsoft.com/office/officeart/2005/8/layout/radial5"/>
    <dgm:cxn modelId="{F1AC87DB-662E-4D26-9B21-60B7D5760ED5}" type="presParOf" srcId="{EB5B58A1-8EC1-42DC-A000-F6A76C565472}" destId="{1EB12002-7E52-4E33-B4FB-A4E98B32CD16}" srcOrd="7" destOrd="0" presId="urn:microsoft.com/office/officeart/2005/8/layout/radial5"/>
    <dgm:cxn modelId="{C80F885F-B91F-4B11-91F1-2A1C6E025A10}" type="presParOf" srcId="{1EB12002-7E52-4E33-B4FB-A4E98B32CD16}" destId="{2F102639-0E06-4BCB-B3FE-A51911659532}" srcOrd="0" destOrd="0" presId="urn:microsoft.com/office/officeart/2005/8/layout/radial5"/>
    <dgm:cxn modelId="{7379320A-D6C4-49C0-AE2A-3D74EB3C83FF}" type="presParOf" srcId="{EB5B58A1-8EC1-42DC-A000-F6A76C565472}" destId="{90B007CC-7F14-4C05-AB0C-2FB2036684FF}" srcOrd="8" destOrd="0" presId="urn:microsoft.com/office/officeart/2005/8/layout/radial5"/>
    <dgm:cxn modelId="{E2B10096-7E77-4447-9636-2F1829227D81}" type="presParOf" srcId="{EB5B58A1-8EC1-42DC-A000-F6A76C565472}" destId="{2D196BAA-D41F-48C1-A314-CC0DE10BF7DF}" srcOrd="9" destOrd="0" presId="urn:microsoft.com/office/officeart/2005/8/layout/radial5"/>
    <dgm:cxn modelId="{9C1CB3DA-A3A3-4409-9CAA-774537C7F75F}" type="presParOf" srcId="{2D196BAA-D41F-48C1-A314-CC0DE10BF7DF}" destId="{4C810266-9D3C-4EBB-991C-9BCE4329B561}" srcOrd="0" destOrd="0" presId="urn:microsoft.com/office/officeart/2005/8/layout/radial5"/>
    <dgm:cxn modelId="{CA52FF70-513C-4C74-9301-0E09C66FDF19}" type="presParOf" srcId="{EB5B58A1-8EC1-42DC-A000-F6A76C565472}" destId="{EB61C33C-A1F5-4D13-9DEF-B93AB4A0641F}" srcOrd="10" destOrd="0" presId="urn:microsoft.com/office/officeart/2005/8/layout/radial5"/>
    <dgm:cxn modelId="{0BDBC95D-A657-482A-9031-286D10B1ED2B}" type="presParOf" srcId="{EB5B58A1-8EC1-42DC-A000-F6A76C565472}" destId="{8C4686B9-8DAB-417B-B687-E430896E8986}" srcOrd="11" destOrd="0" presId="urn:microsoft.com/office/officeart/2005/8/layout/radial5"/>
    <dgm:cxn modelId="{69CD164E-14DA-4128-AC8F-DE3581B3B0CE}" type="presParOf" srcId="{8C4686B9-8DAB-417B-B687-E430896E8986}" destId="{08512D0E-55D9-4861-9ABB-725AAB95DEB9}" srcOrd="0" destOrd="0" presId="urn:microsoft.com/office/officeart/2005/8/layout/radial5"/>
    <dgm:cxn modelId="{C6963490-A42B-4887-AFAD-69EC42058528}" type="presParOf" srcId="{EB5B58A1-8EC1-42DC-A000-F6A76C565472}" destId="{9EA6D91F-2043-4577-B1EC-2954C4B9CDD5}" srcOrd="12" destOrd="0" presId="urn:microsoft.com/office/officeart/2005/8/layout/radial5"/>
    <dgm:cxn modelId="{D59FB32E-63BA-4704-87DF-2A67EC41A883}" type="presParOf" srcId="{EB5B58A1-8EC1-42DC-A000-F6A76C565472}" destId="{6DC517FA-18A5-489A-AD69-F5C6534241D1}" srcOrd="13" destOrd="0" presId="urn:microsoft.com/office/officeart/2005/8/layout/radial5"/>
    <dgm:cxn modelId="{D52D959B-858D-4835-B558-A724C09D8B1E}" type="presParOf" srcId="{6DC517FA-18A5-489A-AD69-F5C6534241D1}" destId="{59B79E8C-150E-40C5-8907-60D5D8C96C52}" srcOrd="0" destOrd="0" presId="urn:microsoft.com/office/officeart/2005/8/layout/radial5"/>
    <dgm:cxn modelId="{6F98CDD7-F994-4D28-8941-140C769F25CD}" type="presParOf" srcId="{EB5B58A1-8EC1-42DC-A000-F6A76C565472}" destId="{7CF47BC2-EF2E-41B3-A248-3E215BDC7BDF}" srcOrd="14" destOrd="0" presId="urn:microsoft.com/office/officeart/2005/8/layout/radial5"/>
    <dgm:cxn modelId="{3035C545-C747-45C4-9BA9-2F936B9D4473}" type="presParOf" srcId="{EB5B58A1-8EC1-42DC-A000-F6A76C565472}" destId="{392FBE39-7EA5-411B-A9C1-C30F597710ED}" srcOrd="15" destOrd="0" presId="urn:microsoft.com/office/officeart/2005/8/layout/radial5"/>
    <dgm:cxn modelId="{2575BC20-04F8-4181-9F36-FE93D30D4D9D}" type="presParOf" srcId="{392FBE39-7EA5-411B-A9C1-C30F597710ED}" destId="{A76711F0-3FF6-40EA-8601-D854A2A0BD18}" srcOrd="0" destOrd="0" presId="urn:microsoft.com/office/officeart/2005/8/layout/radial5"/>
    <dgm:cxn modelId="{6691103D-C556-4B4C-B1DD-C06BE27934A0}" type="presParOf" srcId="{EB5B58A1-8EC1-42DC-A000-F6A76C565472}" destId="{4790459B-F024-4BFF-B722-45563A028B93}" srcOrd="16" destOrd="0" presId="urn:microsoft.com/office/officeart/2005/8/layout/radial5"/>
  </dgm:cxnLst>
  <dgm:bg>
    <a:noFill/>
  </dgm:bg>
  <dgm:whole>
    <a:ln>
      <a:solidFill>
        <a:schemeClr val="accent1"/>
      </a:solidFill>
    </a:ln>
  </dgm:whole>
  <dgm:extLst>
    <a:ext uri="http://schemas.microsoft.com/office/drawing/2008/diagram">
      <dsp:dataModelExt xmlns:dsp="http://schemas.microsoft.com/office/drawing/2008/diagram" relId="rId6"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9E4B3-1EF2-47F1-A456-0ABEB1773207}">
      <dsp:nvSpPr>
        <dsp:cNvPr id="0" name=""/>
        <dsp:cNvSpPr/>
      </dsp:nvSpPr>
      <dsp:spPr>
        <a:xfrm>
          <a:off x="3658939" y="2599710"/>
          <a:ext cx="1826121" cy="1826121"/>
        </a:xfrm>
        <a:prstGeom prst="ellipse">
          <a:avLst/>
        </a:prstGeom>
        <a:solidFill>
          <a:schemeClr val="tx1">
            <a:lumMod val="95000"/>
            <a:lumOff val="5000"/>
          </a:schemeClr>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1466850" rtl="1">
            <a:lnSpc>
              <a:spcPct val="90000"/>
            </a:lnSpc>
            <a:spcBef>
              <a:spcPct val="0"/>
            </a:spcBef>
            <a:spcAft>
              <a:spcPct val="35000"/>
            </a:spcAft>
            <a:buNone/>
          </a:pPr>
          <a:r>
            <a:rPr lang="ar-SA" sz="3300" kern="1200"/>
            <a:t>التسويق والإعلان</a:t>
          </a:r>
        </a:p>
      </dsp:txBody>
      <dsp:txXfrm>
        <a:off x="3926368" y="2867139"/>
        <a:ext cx="1291263" cy="1291263"/>
      </dsp:txXfrm>
    </dsp:sp>
    <dsp:sp modelId="{C0E91513-6EEA-41C3-8BC8-DFB799D2B63E}">
      <dsp:nvSpPr>
        <dsp:cNvPr id="0" name=""/>
        <dsp:cNvSpPr/>
      </dsp:nvSpPr>
      <dsp:spPr>
        <a:xfrm rot="16200000">
          <a:off x="4271320" y="1738969"/>
          <a:ext cx="601359" cy="62088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ar-SA" sz="2700" kern="1200"/>
        </a:p>
      </dsp:txBody>
      <dsp:txXfrm>
        <a:off x="4361524" y="1953349"/>
        <a:ext cx="420951" cy="372529"/>
      </dsp:txXfrm>
    </dsp:sp>
    <dsp:sp modelId="{81F8D4BA-B79A-4CF7-8B5F-C7032E78139B}">
      <dsp:nvSpPr>
        <dsp:cNvPr id="0" name=""/>
        <dsp:cNvSpPr/>
      </dsp:nvSpPr>
      <dsp:spPr>
        <a:xfrm>
          <a:off x="3841551" y="4173"/>
          <a:ext cx="1460896" cy="1460896"/>
        </a:xfrm>
        <a:prstGeom prst="ellipse">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kern="1200"/>
            <a:t>التأثير على أصحاب القرار</a:t>
          </a:r>
          <a:endParaRPr lang="ar-SA" sz="1800" kern="1200"/>
        </a:p>
      </dsp:txBody>
      <dsp:txXfrm>
        <a:off x="4055494" y="218116"/>
        <a:ext cx="1033010" cy="1033010"/>
      </dsp:txXfrm>
    </dsp:sp>
    <dsp:sp modelId="{D1D8C0A6-0C15-402C-9BB5-82166FB41A6F}">
      <dsp:nvSpPr>
        <dsp:cNvPr id="0" name=""/>
        <dsp:cNvSpPr/>
      </dsp:nvSpPr>
      <dsp:spPr>
        <a:xfrm rot="18600000">
          <a:off x="5211950" y="2081331"/>
          <a:ext cx="601359" cy="62088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ar-SA" sz="2700" kern="1200"/>
        </a:p>
      </dsp:txBody>
      <dsp:txXfrm>
        <a:off x="5244172" y="2274607"/>
        <a:ext cx="420951" cy="372529"/>
      </dsp:txXfrm>
    </dsp:sp>
    <dsp:sp modelId="{2E60EDA6-0629-439F-96D7-2237C6FC5D63}">
      <dsp:nvSpPr>
        <dsp:cNvPr id="0" name=""/>
        <dsp:cNvSpPr/>
      </dsp:nvSpPr>
      <dsp:spPr>
        <a:xfrm>
          <a:off x="5627311" y="654137"/>
          <a:ext cx="1460896" cy="1460896"/>
        </a:xfrm>
        <a:prstGeom prst="ellipse">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ar-SA" sz="2800" kern="1200"/>
            <a:t>ممثلي الشركة</a:t>
          </a:r>
          <a:endParaRPr lang="ar-SA" sz="2400" kern="1200"/>
        </a:p>
      </dsp:txBody>
      <dsp:txXfrm>
        <a:off x="5841254" y="868080"/>
        <a:ext cx="1033010" cy="1033010"/>
      </dsp:txXfrm>
    </dsp:sp>
    <dsp:sp modelId="{772BE97A-9CFC-4AA0-81D6-A9419BA921A1}">
      <dsp:nvSpPr>
        <dsp:cNvPr id="0" name=""/>
        <dsp:cNvSpPr/>
      </dsp:nvSpPr>
      <dsp:spPr>
        <a:xfrm rot="21000000">
          <a:off x="5712449" y="2948220"/>
          <a:ext cx="601359" cy="62088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ar-SA" sz="2700" kern="1200"/>
        </a:p>
      </dsp:txBody>
      <dsp:txXfrm>
        <a:off x="5713819" y="3088060"/>
        <a:ext cx="420951" cy="372529"/>
      </dsp:txXfrm>
    </dsp:sp>
    <dsp:sp modelId="{02A3A105-C35B-49B9-9293-A21CDDA5CA75}">
      <dsp:nvSpPr>
        <dsp:cNvPr id="0" name=""/>
        <dsp:cNvSpPr/>
      </dsp:nvSpPr>
      <dsp:spPr>
        <a:xfrm>
          <a:off x="6577494" y="2299902"/>
          <a:ext cx="1460896" cy="1460896"/>
        </a:xfrm>
        <a:prstGeom prst="ellipse">
          <a:avLst/>
        </a:prstGeom>
        <a:blipFill rotWithShape="0">
          <a:blip xmlns:r="http://schemas.openxmlformats.org/officeDocument/2006/relationships" r:embed="rId1"/>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kern="1200"/>
            <a:t>المحاضرات </a:t>
          </a:r>
          <a:r>
            <a:rPr lang="ar-SA" sz="2400" kern="1200"/>
            <a:t>والدورات</a:t>
          </a:r>
          <a:endParaRPr lang="ar-SA" sz="2800" kern="1200"/>
        </a:p>
      </dsp:txBody>
      <dsp:txXfrm>
        <a:off x="6791437" y="2513845"/>
        <a:ext cx="1033010" cy="1033010"/>
      </dsp:txXfrm>
    </dsp:sp>
    <dsp:sp modelId="{1EB12002-7E52-4E33-B4FB-A4E98B32CD16}">
      <dsp:nvSpPr>
        <dsp:cNvPr id="0" name=""/>
        <dsp:cNvSpPr/>
      </dsp:nvSpPr>
      <dsp:spPr>
        <a:xfrm rot="1843884">
          <a:off x="5503266" y="3907838"/>
          <a:ext cx="510923" cy="62088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ar-SA" sz="2700" kern="1200"/>
        </a:p>
      </dsp:txBody>
      <dsp:txXfrm>
        <a:off x="5514028" y="3992851"/>
        <a:ext cx="357646" cy="372529"/>
      </dsp:txXfrm>
    </dsp:sp>
    <dsp:sp modelId="{90B007CC-7F14-4C05-AB0C-2FB2036684FF}">
      <dsp:nvSpPr>
        <dsp:cNvPr id="0" name=""/>
        <dsp:cNvSpPr/>
      </dsp:nvSpPr>
      <dsp:spPr>
        <a:xfrm>
          <a:off x="6082899" y="4114799"/>
          <a:ext cx="1460896" cy="1460896"/>
        </a:xfrm>
        <a:prstGeom prst="ellipse">
          <a:avLst/>
        </a:prstGeom>
        <a:blipFill rotWithShape="0">
          <a:blip xmlns:r="http://schemas.openxmlformats.org/officeDocument/2006/relationships" r:embed="rId1"/>
          <a:tile tx="0" ty="0" sx="100000" sy="100000" flip="none" algn="tl"/>
        </a:blip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rtl="1">
            <a:lnSpc>
              <a:spcPct val="90000"/>
            </a:lnSpc>
            <a:spcBef>
              <a:spcPct val="0"/>
            </a:spcBef>
            <a:spcAft>
              <a:spcPct val="35000"/>
            </a:spcAft>
            <a:buNone/>
          </a:pPr>
          <a:r>
            <a:rPr lang="ar-SA" sz="2000" kern="1200"/>
            <a:t>المؤتمرات</a:t>
          </a:r>
          <a:endParaRPr lang="ar-SA" sz="1600" kern="1200"/>
        </a:p>
      </dsp:txBody>
      <dsp:txXfrm>
        <a:off x="6296842" y="4328742"/>
        <a:ext cx="1033010" cy="1033010"/>
      </dsp:txXfrm>
    </dsp:sp>
    <dsp:sp modelId="{2D196BAA-D41F-48C1-A314-CC0DE10BF7DF}">
      <dsp:nvSpPr>
        <dsp:cNvPr id="0" name=""/>
        <dsp:cNvSpPr/>
      </dsp:nvSpPr>
      <dsp:spPr>
        <a:xfrm rot="4427112">
          <a:off x="4707053" y="4510058"/>
          <a:ext cx="490486" cy="62088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ar-SA" sz="2700" kern="1200"/>
        </a:p>
      </dsp:txBody>
      <dsp:txXfrm>
        <a:off x="4760082" y="4563588"/>
        <a:ext cx="343340" cy="372529"/>
      </dsp:txXfrm>
    </dsp:sp>
    <dsp:sp modelId="{EB61C33C-A1F5-4D13-9DEF-B93AB4A0641F}">
      <dsp:nvSpPr>
        <dsp:cNvPr id="0" name=""/>
        <dsp:cNvSpPr/>
      </dsp:nvSpPr>
      <dsp:spPr>
        <a:xfrm>
          <a:off x="4558904" y="5249088"/>
          <a:ext cx="1460896" cy="1460896"/>
        </a:xfrm>
        <a:prstGeom prst="ellipse">
          <a:avLst/>
        </a:prstGeom>
        <a:solidFill>
          <a:schemeClr val="tx1">
            <a:lumMod val="85000"/>
            <a:lumOff val="1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rtl="1">
            <a:lnSpc>
              <a:spcPct val="90000"/>
            </a:lnSpc>
            <a:spcBef>
              <a:spcPct val="0"/>
            </a:spcBef>
            <a:spcAft>
              <a:spcPct val="35000"/>
            </a:spcAft>
            <a:buNone/>
          </a:pPr>
          <a:r>
            <a:rPr lang="ar-SA" sz="3200" kern="1200">
              <a:solidFill>
                <a:schemeClr val="bg1"/>
              </a:solidFill>
            </a:rPr>
            <a:t>تمويل </a:t>
          </a:r>
          <a:r>
            <a:rPr lang="ar-SA" sz="2800" kern="1200">
              <a:solidFill>
                <a:schemeClr val="bg1"/>
              </a:solidFill>
            </a:rPr>
            <a:t>الأبحاث</a:t>
          </a:r>
          <a:endParaRPr lang="ar-SA" sz="3500" kern="1200">
            <a:solidFill>
              <a:schemeClr val="bg1"/>
            </a:solidFill>
          </a:endParaRPr>
        </a:p>
      </dsp:txBody>
      <dsp:txXfrm>
        <a:off x="4772847" y="5463031"/>
        <a:ext cx="1033010" cy="1033010"/>
      </dsp:txXfrm>
    </dsp:sp>
    <dsp:sp modelId="{8C4686B9-8DAB-417B-B687-E430896E8986}">
      <dsp:nvSpPr>
        <dsp:cNvPr id="0" name=""/>
        <dsp:cNvSpPr/>
      </dsp:nvSpPr>
      <dsp:spPr>
        <a:xfrm rot="6927900">
          <a:off x="3659315" y="4507636"/>
          <a:ext cx="582129" cy="62088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ar-SA" sz="2700" kern="1200"/>
        </a:p>
      </dsp:txBody>
      <dsp:txXfrm rot="10800000">
        <a:off x="3784178" y="4552976"/>
        <a:ext cx="407490" cy="372529"/>
      </dsp:txXfrm>
    </dsp:sp>
    <dsp:sp modelId="{9EA6D91F-2043-4577-B1EC-2954C4B9CDD5}">
      <dsp:nvSpPr>
        <dsp:cNvPr id="0" name=""/>
        <dsp:cNvSpPr/>
      </dsp:nvSpPr>
      <dsp:spPr>
        <a:xfrm>
          <a:off x="2662659" y="5257811"/>
          <a:ext cx="1460896" cy="1460896"/>
        </a:xfrm>
        <a:prstGeom prst="ellipse">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ar-SA" sz="2800" kern="1200"/>
            <a:t>المجلات الخاصة</a:t>
          </a:r>
        </a:p>
      </dsp:txBody>
      <dsp:txXfrm>
        <a:off x="2876602" y="5471754"/>
        <a:ext cx="1033010" cy="1033010"/>
      </dsp:txXfrm>
    </dsp:sp>
    <dsp:sp modelId="{6DC517FA-18A5-489A-AD69-F5C6534241D1}">
      <dsp:nvSpPr>
        <dsp:cNvPr id="0" name=""/>
        <dsp:cNvSpPr/>
      </dsp:nvSpPr>
      <dsp:spPr>
        <a:xfrm rot="9180864">
          <a:off x="2963899" y="3867425"/>
          <a:ext cx="603935" cy="62088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ar-SA" sz="2700" kern="1200"/>
        </a:p>
      </dsp:txBody>
      <dsp:txXfrm rot="10800000">
        <a:off x="3135216" y="3950494"/>
        <a:ext cx="422755" cy="372529"/>
      </dsp:txXfrm>
    </dsp:sp>
    <dsp:sp modelId="{7CF47BC2-EF2E-41B3-A248-3E215BDC7BDF}">
      <dsp:nvSpPr>
        <dsp:cNvPr id="0" name=""/>
        <dsp:cNvSpPr/>
      </dsp:nvSpPr>
      <dsp:spPr>
        <a:xfrm>
          <a:off x="1361553" y="4045160"/>
          <a:ext cx="1460896" cy="1460896"/>
        </a:xfrm>
        <a:prstGeom prst="ellipse">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kern="1200"/>
            <a:t>استئجار المتحدثين</a:t>
          </a:r>
        </a:p>
      </dsp:txBody>
      <dsp:txXfrm>
        <a:off x="1575496" y="4259103"/>
        <a:ext cx="1033010" cy="1033010"/>
      </dsp:txXfrm>
    </dsp:sp>
    <dsp:sp modelId="{392FBE39-7EA5-411B-A9C1-C30F597710ED}">
      <dsp:nvSpPr>
        <dsp:cNvPr id="0" name=""/>
        <dsp:cNvSpPr/>
      </dsp:nvSpPr>
      <dsp:spPr>
        <a:xfrm rot="11588568">
          <a:off x="2736582" y="2853184"/>
          <a:ext cx="680222" cy="62088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ar-SA" sz="2700" kern="1200"/>
        </a:p>
      </dsp:txBody>
      <dsp:txXfrm rot="10800000">
        <a:off x="2920407" y="2998536"/>
        <a:ext cx="493958" cy="372529"/>
      </dsp:txXfrm>
    </dsp:sp>
    <dsp:sp modelId="{4790459B-F024-4BFF-B722-45563A028B93}">
      <dsp:nvSpPr>
        <dsp:cNvPr id="0" name=""/>
        <dsp:cNvSpPr/>
      </dsp:nvSpPr>
      <dsp:spPr>
        <a:xfrm>
          <a:off x="991272" y="2116797"/>
          <a:ext cx="1460896" cy="1460896"/>
        </a:xfrm>
        <a:prstGeom prst="ellipse">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ar-SA" sz="2800" kern="1200"/>
            <a:t>تمويل اللقاءات العلمية</a:t>
          </a:r>
          <a:endParaRPr lang="ar-SA" sz="3500" kern="1200"/>
        </a:p>
      </dsp:txBody>
      <dsp:txXfrm>
        <a:off x="1205215" y="2330740"/>
        <a:ext cx="1033010" cy="1033010"/>
      </dsp:txXfrm>
    </dsp:sp>
    <dsp:sp modelId="{3E3EB919-33EF-44AE-9384-7E66495B65AF}">
      <dsp:nvSpPr>
        <dsp:cNvPr id="0" name=""/>
        <dsp:cNvSpPr/>
      </dsp:nvSpPr>
      <dsp:spPr>
        <a:xfrm rot="13800000">
          <a:off x="3330690" y="2081331"/>
          <a:ext cx="601359" cy="62088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rtl="1">
            <a:lnSpc>
              <a:spcPct val="90000"/>
            </a:lnSpc>
            <a:spcBef>
              <a:spcPct val="0"/>
            </a:spcBef>
            <a:spcAft>
              <a:spcPct val="35000"/>
            </a:spcAft>
            <a:buNone/>
          </a:pPr>
          <a:endParaRPr lang="ar-SA" sz="2700" kern="1200"/>
        </a:p>
      </dsp:txBody>
      <dsp:txXfrm rot="10800000">
        <a:off x="3478876" y="2274607"/>
        <a:ext cx="420951" cy="372529"/>
      </dsp:txXfrm>
    </dsp:sp>
    <dsp:sp modelId="{E4B9866A-81EA-482F-B590-5A47B70AA90B}">
      <dsp:nvSpPr>
        <dsp:cNvPr id="0" name=""/>
        <dsp:cNvSpPr/>
      </dsp:nvSpPr>
      <dsp:spPr>
        <a:xfrm>
          <a:off x="2055791" y="654137"/>
          <a:ext cx="1460896" cy="1460896"/>
        </a:xfrm>
        <a:prstGeom prst="ellipse">
          <a:avLst/>
        </a:prstGeom>
        <a:solidFill>
          <a:schemeClr val="tx1">
            <a:lumMod val="85000"/>
            <a:lumOff val="1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ar-SA" sz="2800" kern="1200">
              <a:solidFill>
                <a:schemeClr val="bg1"/>
              </a:solidFill>
            </a:rPr>
            <a:t>المجلات العلمية</a:t>
          </a:r>
        </a:p>
      </dsp:txBody>
      <dsp:txXfrm>
        <a:off x="2269734" y="868080"/>
        <a:ext cx="1033010" cy="10330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49E4B3-1EF2-47F1-A456-0ABEB1773207}">
      <dsp:nvSpPr>
        <dsp:cNvPr id="0" name=""/>
        <dsp:cNvSpPr/>
      </dsp:nvSpPr>
      <dsp:spPr>
        <a:xfrm>
          <a:off x="4437677" y="2570777"/>
          <a:ext cx="1716444" cy="1716444"/>
        </a:xfrm>
        <a:prstGeom prst="ellipse">
          <a:avLst/>
        </a:prstGeom>
        <a:solidFill>
          <a:schemeClr val="tx1"/>
        </a:solidFill>
        <a:ln>
          <a:noFill/>
        </a:ln>
        <a:effectLst>
          <a:outerShdw blurRad="40000" dist="20000" dir="5400000" rotWithShape="0">
            <a:srgbClr val="000000">
              <a:alpha val="38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ctr" defTabSz="2533650" rtl="1">
            <a:lnSpc>
              <a:spcPct val="90000"/>
            </a:lnSpc>
            <a:spcBef>
              <a:spcPct val="0"/>
            </a:spcBef>
            <a:spcAft>
              <a:spcPct val="35000"/>
            </a:spcAft>
            <a:buNone/>
          </a:pPr>
          <a:r>
            <a:rPr lang="ar-SA" sz="5700" kern="1200"/>
            <a:t>هدايا</a:t>
          </a:r>
        </a:p>
      </dsp:txBody>
      <dsp:txXfrm>
        <a:off x="4689044" y="2822144"/>
        <a:ext cx="1213710" cy="1213710"/>
      </dsp:txXfrm>
    </dsp:sp>
    <dsp:sp modelId="{C0E91513-6EEA-41C3-8BC8-DFB799D2B63E}">
      <dsp:nvSpPr>
        <dsp:cNvPr id="0" name=""/>
        <dsp:cNvSpPr/>
      </dsp:nvSpPr>
      <dsp:spPr>
        <a:xfrm rot="16200000">
          <a:off x="5068983" y="1863682"/>
          <a:ext cx="453832" cy="58359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rtl="1">
            <a:lnSpc>
              <a:spcPct val="90000"/>
            </a:lnSpc>
            <a:spcBef>
              <a:spcPct val="0"/>
            </a:spcBef>
            <a:spcAft>
              <a:spcPct val="35000"/>
            </a:spcAft>
            <a:buNone/>
          </a:pPr>
          <a:endParaRPr lang="ar-SA" sz="2600" kern="1200"/>
        </a:p>
      </dsp:txBody>
      <dsp:txXfrm>
        <a:off x="5137058" y="2048475"/>
        <a:ext cx="317682" cy="350155"/>
      </dsp:txXfrm>
    </dsp:sp>
    <dsp:sp modelId="{81F8D4BA-B79A-4CF7-8B5F-C7032E78139B}">
      <dsp:nvSpPr>
        <dsp:cNvPr id="0" name=""/>
        <dsp:cNvSpPr/>
      </dsp:nvSpPr>
      <dsp:spPr>
        <a:xfrm>
          <a:off x="4523500" y="169690"/>
          <a:ext cx="1544799" cy="1544799"/>
        </a:xfrm>
        <a:prstGeom prst="ellipse">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rtl="1">
            <a:lnSpc>
              <a:spcPct val="90000"/>
            </a:lnSpc>
            <a:spcBef>
              <a:spcPct val="0"/>
            </a:spcBef>
            <a:spcAft>
              <a:spcPct val="35000"/>
            </a:spcAft>
            <a:buNone/>
          </a:pPr>
          <a:r>
            <a:rPr lang="ar-SA" sz="2800" kern="1200"/>
            <a:t>متوسطة</a:t>
          </a:r>
        </a:p>
      </dsp:txBody>
      <dsp:txXfrm>
        <a:off x="4749731" y="395921"/>
        <a:ext cx="1092337" cy="1092337"/>
      </dsp:txXfrm>
    </dsp:sp>
    <dsp:sp modelId="{D1D8C0A6-0C15-402C-9BB5-82166FB41A6F}">
      <dsp:nvSpPr>
        <dsp:cNvPr id="0" name=""/>
        <dsp:cNvSpPr/>
      </dsp:nvSpPr>
      <dsp:spPr>
        <a:xfrm rot="18900000">
          <a:off x="5980573" y="2187966"/>
          <a:ext cx="529129" cy="58359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rtl="1">
            <a:lnSpc>
              <a:spcPct val="90000"/>
            </a:lnSpc>
            <a:spcBef>
              <a:spcPct val="0"/>
            </a:spcBef>
            <a:spcAft>
              <a:spcPct val="35000"/>
            </a:spcAft>
            <a:buNone/>
          </a:pPr>
          <a:endParaRPr lang="ar-SA" sz="2600" kern="1200"/>
        </a:p>
      </dsp:txBody>
      <dsp:txXfrm>
        <a:off x="6003820" y="2360807"/>
        <a:ext cx="370390" cy="350155"/>
      </dsp:txXfrm>
    </dsp:sp>
    <dsp:sp modelId="{2E60EDA6-0629-439F-96D7-2237C6FC5D63}">
      <dsp:nvSpPr>
        <dsp:cNvPr id="0" name=""/>
        <dsp:cNvSpPr/>
      </dsp:nvSpPr>
      <dsp:spPr>
        <a:xfrm>
          <a:off x="6382469" y="797630"/>
          <a:ext cx="1544799" cy="1544799"/>
        </a:xfrm>
        <a:prstGeom prst="ellipse">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5880" tIns="55880" rIns="55880" bIns="55880" numCol="1" spcCol="1270" anchor="ctr" anchorCtr="0">
          <a:noAutofit/>
        </a:bodyPr>
        <a:lstStyle/>
        <a:p>
          <a:pPr marL="0" lvl="0" indent="0" algn="ctr" defTabSz="1955800" rtl="1">
            <a:lnSpc>
              <a:spcPct val="90000"/>
            </a:lnSpc>
            <a:spcBef>
              <a:spcPct val="0"/>
            </a:spcBef>
            <a:spcAft>
              <a:spcPct val="35000"/>
            </a:spcAft>
            <a:buNone/>
          </a:pPr>
          <a:r>
            <a:rPr lang="ar-SA" sz="4400" kern="1200"/>
            <a:t>قيمة</a:t>
          </a:r>
          <a:endParaRPr lang="ar-SA" sz="3500" kern="1200"/>
        </a:p>
      </dsp:txBody>
      <dsp:txXfrm>
        <a:off x="6608700" y="1023861"/>
        <a:ext cx="1092337" cy="1092337"/>
      </dsp:txXfrm>
    </dsp:sp>
    <dsp:sp modelId="{772BE97A-9CFC-4AA0-81D6-A9419BA921A1}">
      <dsp:nvSpPr>
        <dsp:cNvPr id="0" name=""/>
        <dsp:cNvSpPr/>
      </dsp:nvSpPr>
      <dsp:spPr>
        <a:xfrm>
          <a:off x="6373760" y="3137204"/>
          <a:ext cx="529129" cy="58359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rtl="1">
            <a:lnSpc>
              <a:spcPct val="90000"/>
            </a:lnSpc>
            <a:spcBef>
              <a:spcPct val="0"/>
            </a:spcBef>
            <a:spcAft>
              <a:spcPct val="35000"/>
            </a:spcAft>
            <a:buNone/>
          </a:pPr>
          <a:endParaRPr lang="ar-SA" sz="2600" kern="1200"/>
        </a:p>
      </dsp:txBody>
      <dsp:txXfrm>
        <a:off x="6373760" y="3253922"/>
        <a:ext cx="370390" cy="350155"/>
      </dsp:txXfrm>
    </dsp:sp>
    <dsp:sp modelId="{02A3A105-C35B-49B9-9293-A21CDDA5CA75}">
      <dsp:nvSpPr>
        <dsp:cNvPr id="0" name=""/>
        <dsp:cNvSpPr/>
      </dsp:nvSpPr>
      <dsp:spPr>
        <a:xfrm>
          <a:off x="7152479" y="2656600"/>
          <a:ext cx="1544799" cy="1544799"/>
        </a:xfrm>
        <a:prstGeom prst="ellipse">
          <a:avLst/>
        </a:prstGeom>
        <a:solidFill>
          <a:schemeClr val="accent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1">
            <a:lnSpc>
              <a:spcPct val="90000"/>
            </a:lnSpc>
            <a:spcBef>
              <a:spcPct val="0"/>
            </a:spcBef>
            <a:spcAft>
              <a:spcPct val="35000"/>
            </a:spcAft>
            <a:buNone/>
          </a:pPr>
          <a:r>
            <a:rPr lang="ar-SA" sz="3500" kern="1200"/>
            <a:t>فردية</a:t>
          </a:r>
        </a:p>
      </dsp:txBody>
      <dsp:txXfrm>
        <a:off x="7378710" y="2882831"/>
        <a:ext cx="1092337" cy="1092337"/>
      </dsp:txXfrm>
    </dsp:sp>
    <dsp:sp modelId="{1EB12002-7E52-4E33-B4FB-A4E98B32CD16}">
      <dsp:nvSpPr>
        <dsp:cNvPr id="0" name=""/>
        <dsp:cNvSpPr/>
      </dsp:nvSpPr>
      <dsp:spPr>
        <a:xfrm rot="3040807">
          <a:off x="5873176" y="4097835"/>
          <a:ext cx="419096" cy="58359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rtl="1">
            <a:lnSpc>
              <a:spcPct val="90000"/>
            </a:lnSpc>
            <a:spcBef>
              <a:spcPct val="0"/>
            </a:spcBef>
            <a:spcAft>
              <a:spcPct val="35000"/>
            </a:spcAft>
            <a:buNone/>
          </a:pPr>
          <a:endParaRPr lang="ar-SA" sz="2600" kern="1200"/>
        </a:p>
      </dsp:txBody>
      <dsp:txXfrm>
        <a:off x="5896206" y="4165920"/>
        <a:ext cx="293367" cy="350155"/>
      </dsp:txXfrm>
    </dsp:sp>
    <dsp:sp modelId="{90B007CC-7F14-4C05-AB0C-2FB2036684FF}">
      <dsp:nvSpPr>
        <dsp:cNvPr id="0" name=""/>
        <dsp:cNvSpPr/>
      </dsp:nvSpPr>
      <dsp:spPr>
        <a:xfrm>
          <a:off x="6057798" y="4529820"/>
          <a:ext cx="1544799" cy="1544799"/>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rtl="1">
            <a:lnSpc>
              <a:spcPct val="90000"/>
            </a:lnSpc>
            <a:spcBef>
              <a:spcPct val="0"/>
            </a:spcBef>
            <a:spcAft>
              <a:spcPct val="35000"/>
            </a:spcAft>
            <a:buNone/>
          </a:pPr>
          <a:r>
            <a:rPr lang="ar-SA" sz="3200" kern="1200"/>
            <a:t>جماعية</a:t>
          </a:r>
        </a:p>
      </dsp:txBody>
      <dsp:txXfrm>
        <a:off x="6284029" y="4756051"/>
        <a:ext cx="1092337" cy="1092337"/>
      </dsp:txXfrm>
    </dsp:sp>
    <dsp:sp modelId="{2D196BAA-D41F-48C1-A314-CC0DE10BF7DF}">
      <dsp:nvSpPr>
        <dsp:cNvPr id="0" name=""/>
        <dsp:cNvSpPr/>
      </dsp:nvSpPr>
      <dsp:spPr>
        <a:xfrm rot="5985549">
          <a:off x="4889999" y="4341517"/>
          <a:ext cx="397526" cy="58359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rtl="1">
            <a:lnSpc>
              <a:spcPct val="90000"/>
            </a:lnSpc>
            <a:spcBef>
              <a:spcPct val="0"/>
            </a:spcBef>
            <a:spcAft>
              <a:spcPct val="35000"/>
            </a:spcAft>
            <a:buNone/>
          </a:pPr>
          <a:endParaRPr lang="ar-SA" sz="2600" kern="1200"/>
        </a:p>
      </dsp:txBody>
      <dsp:txXfrm rot="10800000">
        <a:off x="4959736" y="4399469"/>
        <a:ext cx="278268" cy="350155"/>
      </dsp:txXfrm>
    </dsp:sp>
    <dsp:sp modelId="{EB61C33C-A1F5-4D13-9DEF-B93AB4A0641F}">
      <dsp:nvSpPr>
        <dsp:cNvPr id="0" name=""/>
        <dsp:cNvSpPr/>
      </dsp:nvSpPr>
      <dsp:spPr>
        <a:xfrm>
          <a:off x="4119959" y="5002821"/>
          <a:ext cx="1544799" cy="1544799"/>
        </a:xfrm>
        <a:prstGeom prst="ellipse">
          <a:avLst/>
        </a:prstGeom>
        <a:solidFill>
          <a:schemeClr val="bg2">
            <a:lumMod val="1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0640" tIns="40640" rIns="40640" bIns="40640" numCol="1" spcCol="1270" anchor="ctr" anchorCtr="0">
          <a:noAutofit/>
        </a:bodyPr>
        <a:lstStyle/>
        <a:p>
          <a:pPr marL="0" lvl="0" indent="0" algn="ctr" defTabSz="1422400" rtl="1">
            <a:lnSpc>
              <a:spcPct val="90000"/>
            </a:lnSpc>
            <a:spcBef>
              <a:spcPct val="0"/>
            </a:spcBef>
            <a:spcAft>
              <a:spcPct val="35000"/>
            </a:spcAft>
            <a:buNone/>
          </a:pPr>
          <a:r>
            <a:rPr lang="ar-SA" sz="3200" kern="1200"/>
            <a:t>تذكارية</a:t>
          </a:r>
          <a:endParaRPr lang="ar-SA" sz="3500" kern="1200"/>
        </a:p>
      </dsp:txBody>
      <dsp:txXfrm>
        <a:off x="4346190" y="5229052"/>
        <a:ext cx="1092337" cy="1092337"/>
      </dsp:txXfrm>
    </dsp:sp>
    <dsp:sp modelId="{8C4686B9-8DAB-417B-B687-E430896E8986}">
      <dsp:nvSpPr>
        <dsp:cNvPr id="0" name=""/>
        <dsp:cNvSpPr/>
      </dsp:nvSpPr>
      <dsp:spPr>
        <a:xfrm rot="8419855">
          <a:off x="3974500" y="4005548"/>
          <a:ext cx="548650" cy="58359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rtl="1">
            <a:lnSpc>
              <a:spcPct val="90000"/>
            </a:lnSpc>
            <a:spcBef>
              <a:spcPct val="0"/>
            </a:spcBef>
            <a:spcAft>
              <a:spcPct val="35000"/>
            </a:spcAft>
            <a:buNone/>
          </a:pPr>
          <a:endParaRPr lang="ar-SA" sz="2600" kern="1200"/>
        </a:p>
      </dsp:txBody>
      <dsp:txXfrm rot="10800000">
        <a:off x="4120146" y="4069731"/>
        <a:ext cx="384055" cy="350155"/>
      </dsp:txXfrm>
    </dsp:sp>
    <dsp:sp modelId="{9EA6D91F-2043-4577-B1EC-2954C4B9CDD5}">
      <dsp:nvSpPr>
        <dsp:cNvPr id="0" name=""/>
        <dsp:cNvSpPr/>
      </dsp:nvSpPr>
      <dsp:spPr>
        <a:xfrm>
          <a:off x="2471506" y="4358327"/>
          <a:ext cx="1544799" cy="1544799"/>
        </a:xfrm>
        <a:prstGeom prst="ellipse">
          <a:avLst/>
        </a:prstGeom>
        <a:solidFill>
          <a:schemeClr val="accent1">
            <a:lumMod val="50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1">
            <a:lnSpc>
              <a:spcPct val="90000"/>
            </a:lnSpc>
            <a:spcBef>
              <a:spcPct val="0"/>
            </a:spcBef>
            <a:spcAft>
              <a:spcPct val="35000"/>
            </a:spcAft>
            <a:buNone/>
          </a:pPr>
          <a:r>
            <a:rPr lang="ar-SA" sz="3500" kern="1200"/>
            <a:t>إعلانية</a:t>
          </a:r>
        </a:p>
      </dsp:txBody>
      <dsp:txXfrm>
        <a:off x="2697737" y="4584558"/>
        <a:ext cx="1092337" cy="1092337"/>
      </dsp:txXfrm>
    </dsp:sp>
    <dsp:sp modelId="{6DC517FA-18A5-489A-AD69-F5C6534241D1}">
      <dsp:nvSpPr>
        <dsp:cNvPr id="0" name=""/>
        <dsp:cNvSpPr/>
      </dsp:nvSpPr>
      <dsp:spPr>
        <a:xfrm rot="11003472">
          <a:off x="3687813" y="3057663"/>
          <a:ext cx="531567" cy="58359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rtl="1">
            <a:lnSpc>
              <a:spcPct val="90000"/>
            </a:lnSpc>
            <a:spcBef>
              <a:spcPct val="0"/>
            </a:spcBef>
            <a:spcAft>
              <a:spcPct val="35000"/>
            </a:spcAft>
            <a:buNone/>
          </a:pPr>
          <a:endParaRPr lang="ar-SA" sz="2600" kern="1200"/>
        </a:p>
      </dsp:txBody>
      <dsp:txXfrm rot="10800000">
        <a:off x="3847143" y="3179098"/>
        <a:ext cx="372097" cy="350155"/>
      </dsp:txXfrm>
    </dsp:sp>
    <dsp:sp modelId="{7CF47BC2-EF2E-41B3-A248-3E215BDC7BDF}">
      <dsp:nvSpPr>
        <dsp:cNvPr id="0" name=""/>
        <dsp:cNvSpPr/>
      </dsp:nvSpPr>
      <dsp:spPr>
        <a:xfrm>
          <a:off x="1894531" y="2500815"/>
          <a:ext cx="1544799" cy="1544799"/>
        </a:xfrm>
        <a:prstGeom prst="ellipse">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rtl="1">
            <a:lnSpc>
              <a:spcPct val="90000"/>
            </a:lnSpc>
            <a:spcBef>
              <a:spcPct val="0"/>
            </a:spcBef>
            <a:spcAft>
              <a:spcPct val="35000"/>
            </a:spcAft>
            <a:buNone/>
          </a:pPr>
          <a:r>
            <a:rPr lang="ar-SA" sz="2400" kern="1200"/>
            <a:t>الرشوة الصريحة</a:t>
          </a:r>
        </a:p>
      </dsp:txBody>
      <dsp:txXfrm>
        <a:off x="2120762" y="2727046"/>
        <a:ext cx="1092337" cy="1092337"/>
      </dsp:txXfrm>
    </dsp:sp>
    <dsp:sp modelId="{392FBE39-7EA5-411B-A9C1-C30F597710ED}">
      <dsp:nvSpPr>
        <dsp:cNvPr id="0" name=""/>
        <dsp:cNvSpPr/>
      </dsp:nvSpPr>
      <dsp:spPr>
        <a:xfrm rot="13712139">
          <a:off x="4059908" y="2080058"/>
          <a:ext cx="603757" cy="583591"/>
        </a:xfrm>
        <a:prstGeom prst="rightArrow">
          <a:avLst>
            <a:gd name="adj1" fmla="val 60000"/>
            <a:gd name="adj2" fmla="val 50000"/>
          </a:avLst>
        </a:prstGeom>
        <a:solidFill>
          <a:schemeClr val="accent4">
            <a:tint val="60000"/>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rtl="1">
            <a:lnSpc>
              <a:spcPct val="90000"/>
            </a:lnSpc>
            <a:spcBef>
              <a:spcPct val="0"/>
            </a:spcBef>
            <a:spcAft>
              <a:spcPct val="35000"/>
            </a:spcAft>
            <a:buNone/>
          </a:pPr>
          <a:endParaRPr lang="ar-SA" sz="2600" kern="1200"/>
        </a:p>
      </dsp:txBody>
      <dsp:txXfrm rot="10800000">
        <a:off x="4205410" y="2262375"/>
        <a:ext cx="428680" cy="350155"/>
      </dsp:txXfrm>
    </dsp:sp>
    <dsp:sp modelId="{4790459B-F024-4BFF-B722-45563A028B93}">
      <dsp:nvSpPr>
        <dsp:cNvPr id="0" name=""/>
        <dsp:cNvSpPr/>
      </dsp:nvSpPr>
      <dsp:spPr>
        <a:xfrm>
          <a:off x="2689474" y="581010"/>
          <a:ext cx="1544799" cy="1544799"/>
        </a:xfrm>
        <a:prstGeom prst="ellipse">
          <a:avLst/>
        </a:prstGeom>
        <a:solidFill>
          <a:schemeClr val="accent2">
            <a:lumMod val="75000"/>
          </a:schemeClr>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rtl="1">
            <a:lnSpc>
              <a:spcPct val="90000"/>
            </a:lnSpc>
            <a:spcBef>
              <a:spcPct val="0"/>
            </a:spcBef>
            <a:spcAft>
              <a:spcPct val="35000"/>
            </a:spcAft>
            <a:buNone/>
          </a:pPr>
          <a:r>
            <a:rPr lang="ar-SA" sz="3500" kern="1200"/>
            <a:t>بسيطة</a:t>
          </a:r>
        </a:p>
      </dsp:txBody>
      <dsp:txXfrm>
        <a:off x="2915705" y="807241"/>
        <a:ext cx="1092337" cy="109233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274CA9-FA21-60BC-D8BB-431C5B8FAF02}"/>
              </a:ext>
            </a:extLst>
          </p:cNvPr>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2F11907-038C-DB88-349E-C7D0F673F70F}"/>
              </a:ext>
            </a:extLst>
          </p:cNvPr>
          <p:cNvSpPr>
            <a:spLocks noGrp="1"/>
          </p:cNvSpPr>
          <p:nvPr>
            <p:ph type="dt" sz="quarter" idx="1"/>
          </p:nvPr>
        </p:nvSpPr>
        <p:spPr>
          <a:xfrm>
            <a:off x="5180013" y="0"/>
            <a:ext cx="3962400" cy="344488"/>
          </a:xfrm>
          <a:prstGeom prst="rect">
            <a:avLst/>
          </a:prstGeom>
        </p:spPr>
        <p:txBody>
          <a:bodyPr vert="horz" lIns="91440" tIns="45720" rIns="91440" bIns="45720" rtlCol="0"/>
          <a:lstStyle>
            <a:lvl1pPr algn="r">
              <a:defRPr sz="1200"/>
            </a:lvl1pPr>
          </a:lstStyle>
          <a:p>
            <a:fld id="{D4863EA4-0D57-4F13-855C-C78F8C1AE412}" type="datetimeFigureOut">
              <a:rPr lang="en-US" smtClean="0"/>
              <a:t>4/24/2024</a:t>
            </a:fld>
            <a:endParaRPr lang="en-US"/>
          </a:p>
        </p:txBody>
      </p:sp>
      <p:sp>
        <p:nvSpPr>
          <p:cNvPr id="4" name="Footer Placeholder 3">
            <a:extLst>
              <a:ext uri="{FF2B5EF4-FFF2-40B4-BE49-F238E27FC236}">
                <a16:creationId xmlns:a16="http://schemas.microsoft.com/office/drawing/2014/main" id="{0A7720F3-9D6F-BBAA-63C5-F90A0CD48764}"/>
              </a:ext>
            </a:extLst>
          </p:cNvPr>
          <p:cNvSpPr>
            <a:spLocks noGrp="1"/>
          </p:cNvSpPr>
          <p:nvPr>
            <p:ph type="ftr" sz="quarter" idx="2"/>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FD1A860-587B-FFE6-3685-4D68B11BB3DE}"/>
              </a:ext>
            </a:extLst>
          </p:cNvPr>
          <p:cNvSpPr>
            <a:spLocks noGrp="1"/>
          </p:cNvSpPr>
          <p:nvPr>
            <p:ph type="sldNum" sz="quarter" idx="3"/>
          </p:nvPr>
        </p:nvSpPr>
        <p:spPr>
          <a:xfrm>
            <a:off x="5180013" y="6513513"/>
            <a:ext cx="3962400" cy="344487"/>
          </a:xfrm>
          <a:prstGeom prst="rect">
            <a:avLst/>
          </a:prstGeom>
        </p:spPr>
        <p:txBody>
          <a:bodyPr vert="horz" lIns="91440" tIns="45720" rIns="91440" bIns="45720" rtlCol="0" anchor="b"/>
          <a:lstStyle>
            <a:lvl1pPr algn="r">
              <a:defRPr sz="1200"/>
            </a:lvl1pPr>
          </a:lstStyle>
          <a:p>
            <a:fld id="{4307C8B5-8526-485C-99A5-36352DC212F1}" type="slidenum">
              <a:rPr lang="en-US" smtClean="0"/>
              <a:t>‹#›</a:t>
            </a:fld>
            <a:endParaRPr lang="en-US"/>
          </a:p>
        </p:txBody>
      </p:sp>
    </p:spTree>
    <p:extLst>
      <p:ext uri="{BB962C8B-B14F-4D97-AF65-F5344CB8AC3E}">
        <p14:creationId xmlns:p14="http://schemas.microsoft.com/office/powerpoint/2010/main" val="14995524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عنصر نائب للرأس 1"/>
          <p:cNvSpPr>
            <a:spLocks noGrp="1"/>
          </p:cNvSpPr>
          <p:nvPr>
            <p:ph type="hdr" sz="quarter"/>
          </p:nvPr>
        </p:nvSpPr>
        <p:spPr>
          <a:xfrm>
            <a:off x="5089243" y="0"/>
            <a:ext cx="3891775" cy="369987"/>
          </a:xfrm>
          <a:prstGeom prst="rect">
            <a:avLst/>
          </a:prstGeom>
        </p:spPr>
        <p:txBody>
          <a:bodyPr vert="horz" lIns="91440" tIns="45720" rIns="91440" bIns="45720" rtlCol="1"/>
          <a:lstStyle>
            <a:lvl1pPr algn="r">
              <a:defRPr sz="1200"/>
            </a:lvl1pPr>
          </a:lstStyle>
          <a:p>
            <a:endParaRPr lang="ar-SA"/>
          </a:p>
        </p:txBody>
      </p:sp>
      <p:sp>
        <p:nvSpPr>
          <p:cNvPr id="3" name="عنصر نائب للتاريخ 2"/>
          <p:cNvSpPr>
            <a:spLocks noGrp="1"/>
          </p:cNvSpPr>
          <p:nvPr>
            <p:ph type="dt" idx="1"/>
          </p:nvPr>
        </p:nvSpPr>
        <p:spPr>
          <a:xfrm>
            <a:off x="2081" y="0"/>
            <a:ext cx="3891775" cy="369987"/>
          </a:xfrm>
          <a:prstGeom prst="rect">
            <a:avLst/>
          </a:prstGeom>
        </p:spPr>
        <p:txBody>
          <a:bodyPr vert="horz" lIns="91440" tIns="45720" rIns="91440" bIns="45720" rtlCol="1"/>
          <a:lstStyle>
            <a:lvl1pPr algn="l">
              <a:defRPr sz="1200"/>
            </a:lvl1pPr>
          </a:lstStyle>
          <a:p>
            <a:fld id="{11B8EE4C-3895-488A-992E-20EE5F9C0FB7}" type="datetimeFigureOut">
              <a:rPr lang="ar-SA" smtClean="0"/>
              <a:t>16/10/1445</a:t>
            </a:fld>
            <a:endParaRPr lang="ar-SA"/>
          </a:p>
        </p:txBody>
      </p:sp>
      <p:sp>
        <p:nvSpPr>
          <p:cNvPr id="4" name="عنصر نائب لصورة الشريحة 3"/>
          <p:cNvSpPr>
            <a:spLocks noGrp="1" noRot="1" noChangeAspect="1"/>
          </p:cNvSpPr>
          <p:nvPr>
            <p:ph type="sldImg" idx="2"/>
          </p:nvPr>
        </p:nvSpPr>
        <p:spPr>
          <a:xfrm>
            <a:off x="2640013" y="555625"/>
            <a:ext cx="3700462" cy="2774950"/>
          </a:xfrm>
          <a:prstGeom prst="rect">
            <a:avLst/>
          </a:prstGeom>
          <a:noFill/>
          <a:ln w="12700">
            <a:solidFill>
              <a:prstClr val="black"/>
            </a:solidFill>
          </a:ln>
        </p:spPr>
      </p:sp>
      <p:sp>
        <p:nvSpPr>
          <p:cNvPr id="5" name="عنصر نائب للملاحظات 4"/>
          <p:cNvSpPr>
            <a:spLocks noGrp="1"/>
          </p:cNvSpPr>
          <p:nvPr>
            <p:ph type="body" sz="quarter" idx="3"/>
          </p:nvPr>
        </p:nvSpPr>
        <p:spPr>
          <a:xfrm>
            <a:off x="898103" y="3514875"/>
            <a:ext cx="7184813" cy="3329881"/>
          </a:xfrm>
          <a:prstGeom prst="rect">
            <a:avLst/>
          </a:prstGeom>
        </p:spPr>
        <p:txBody>
          <a:bodyPr vert="horz" lIns="91440" tIns="45720" rIns="91440" bIns="45720" rtlCol="1">
            <a:normAutofit/>
          </a:bodyPr>
          <a:lstStyle/>
          <a:p>
            <a:pPr lvl="0"/>
            <a:r>
              <a:rPr lang="ar-SA"/>
              <a:t>انقر لتحرير أنماط النص الرئيسي</a:t>
            </a:r>
          </a:p>
          <a:p>
            <a:pPr lvl="1"/>
            <a:r>
              <a:rPr lang="ar-SA"/>
              <a:t>المستوى الثاني</a:t>
            </a:r>
          </a:p>
          <a:p>
            <a:pPr lvl="2"/>
            <a:r>
              <a:rPr lang="ar-SA"/>
              <a:t>المستوى الثالث</a:t>
            </a:r>
          </a:p>
          <a:p>
            <a:pPr lvl="3"/>
            <a:r>
              <a:rPr lang="ar-SA"/>
              <a:t>المستوى الرابع</a:t>
            </a:r>
          </a:p>
          <a:p>
            <a:pPr lvl="4"/>
            <a:r>
              <a:rPr lang="ar-SA"/>
              <a:t>المستوى الخامس</a:t>
            </a:r>
          </a:p>
        </p:txBody>
      </p:sp>
      <p:sp>
        <p:nvSpPr>
          <p:cNvPr id="6" name="عنصر نائب للتذييل 5"/>
          <p:cNvSpPr>
            <a:spLocks noGrp="1"/>
          </p:cNvSpPr>
          <p:nvPr>
            <p:ph type="ftr" sz="quarter" idx="4"/>
          </p:nvPr>
        </p:nvSpPr>
        <p:spPr>
          <a:xfrm>
            <a:off x="5089243" y="7028464"/>
            <a:ext cx="3891775" cy="369987"/>
          </a:xfrm>
          <a:prstGeom prst="rect">
            <a:avLst/>
          </a:prstGeom>
        </p:spPr>
        <p:txBody>
          <a:bodyPr vert="horz" lIns="91440" tIns="45720" rIns="91440" bIns="45720" rtlCol="1" anchor="b"/>
          <a:lstStyle>
            <a:lvl1pPr algn="r">
              <a:defRPr sz="1200"/>
            </a:lvl1pPr>
          </a:lstStyle>
          <a:p>
            <a:endParaRPr lang="ar-SA"/>
          </a:p>
        </p:txBody>
      </p:sp>
      <p:sp>
        <p:nvSpPr>
          <p:cNvPr id="7" name="عنصر نائب لرقم الشريحة 6"/>
          <p:cNvSpPr>
            <a:spLocks noGrp="1"/>
          </p:cNvSpPr>
          <p:nvPr>
            <p:ph type="sldNum" sz="quarter" idx="5"/>
          </p:nvPr>
        </p:nvSpPr>
        <p:spPr>
          <a:xfrm>
            <a:off x="2081" y="7028464"/>
            <a:ext cx="3891775" cy="369987"/>
          </a:xfrm>
          <a:prstGeom prst="rect">
            <a:avLst/>
          </a:prstGeom>
        </p:spPr>
        <p:txBody>
          <a:bodyPr vert="horz" lIns="91440" tIns="45720" rIns="91440" bIns="45720" rtlCol="1" anchor="b"/>
          <a:lstStyle>
            <a:lvl1pPr algn="l">
              <a:defRPr sz="1200"/>
            </a:lvl1pPr>
          </a:lstStyle>
          <a:p>
            <a:fld id="{9E7D9502-FCC4-463B-995E-E13D4E9429F0}" type="slidenum">
              <a:rPr lang="ar-SA" smtClean="0"/>
              <a:t>‹#›</a:t>
            </a:fld>
            <a:endParaRPr lang="ar-SA"/>
          </a:p>
        </p:txBody>
      </p:sp>
    </p:spTree>
    <p:extLst>
      <p:ext uri="{BB962C8B-B14F-4D97-AF65-F5344CB8AC3E}">
        <p14:creationId xmlns:p14="http://schemas.microsoft.com/office/powerpoint/2010/main" val="4273185219"/>
      </p:ext>
    </p:extLst>
  </p:cSld>
  <p:clrMap bg1="lt1" tx1="dk1" bg2="lt2" tx2="dk2" accent1="accent1" accent2="accent2" accent3="accent3" accent4="accent4" accent5="accent5" accent6="accent6" hlink="hlink" folHlink="folHlink"/>
  <p:hf sldNum="0" hdr="0" ftr="0" dt="0"/>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ar-SA"/>
              <a:t>فاطمة غزواني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6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7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01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21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42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52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normAutofit/>
          </a:bodyPr>
          <a:lstStyle/>
          <a:p>
            <a:r>
              <a:rPr lang="ar-SA"/>
              <a:t>فاطمة غزواني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62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993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03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24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altLang="ar-SA"/>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5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6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8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095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05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صر نائب لصورة الشريحة 1"/>
          <p:cNvSpPr>
            <a:spLocks noGrp="1" noRot="1" noChangeAspect="1"/>
          </p:cNvSpPr>
          <p:nvPr>
            <p:ph type="sldImg"/>
          </p:nvPr>
        </p:nvSpPr>
        <p:spPr/>
      </p:sp>
      <p:sp>
        <p:nvSpPr>
          <p:cNvPr id="3" name="عنصر نائب للملاحظات 2"/>
          <p:cNvSpPr>
            <a:spLocks noGrp="1"/>
          </p:cNvSpPr>
          <p:nvPr>
            <p:ph type="body" idx="1"/>
          </p:nvPr>
        </p:nvSpPr>
        <p:spPr/>
        <p:txBody>
          <a:bodyPr/>
          <a:lstStyle/>
          <a:p>
            <a:endParaRPr lang="ar-SA"/>
          </a:p>
        </p:txBody>
      </p:sp>
    </p:spTree>
    <p:extLst>
      <p:ext uri="{BB962C8B-B14F-4D97-AF65-F5344CB8AC3E}">
        <p14:creationId xmlns:p14="http://schemas.microsoft.com/office/powerpoint/2010/main" val="4574576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altLang="ar-SA"/>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6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118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512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ar-SA" altLang="ar-SA"/>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78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ar-SA" altLang="ar-S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798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1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ar-SA" altLang="ar-SA"/>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Click to edit Master title style</a:t>
            </a:r>
          </a:p>
        </p:txBody>
      </p:sp>
      <p:sp>
        <p:nvSpPr>
          <p:cNvPr id="3" name="Subtitle 2"/>
          <p:cNvSpPr>
            <a:spLocks noGrp="1"/>
          </p:cNvSpPr>
          <p:nvPr>
            <p:ph type="subTitle" idx="1"/>
          </p:nvPr>
        </p:nvSpPr>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2"/>
          </p:nvPr>
        </p:nvSpPr>
        <p:spPr/>
        <p:txBody>
          <a:bodyPr/>
          <a:lstStyle/>
          <a:p>
            <a:fld id="{B01AD613-4DED-4A50-8548-DBA66F2A5F64}" type="datetimeFigureOut">
              <a:rPr lang="en-US" smtClean="0"/>
              <a:t>4/24/2024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EFE18CE7-2C6D-443B-8145-3C4638EA519D}" type="datetimeFigureOut">
              <a:rPr lang="en-US" smtClean="0"/>
              <a:t>4/24/2024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220416923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3287550531"/>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Shape 6"/>
          <p:cNvSpPr/>
          <p:nvPr/>
        </p:nvSpPr>
        <p:spPr>
          <a:xfrm>
            <a:off x="1328166" y="1295398"/>
            <a:ext cx="6487668" cy="3152891"/>
          </a:xfrm>
          <a:prstGeom prst="rect">
            <a:avLst/>
          </a:prstGeom>
          <a:ln w="3175">
            <a:solidFill>
              <a:srgbClr val="FFFFFF"/>
            </a:solidFill>
          </a:ln>
          <a:effectLst>
            <a:outerShdw blurRad="63500" rotWithShape="0">
              <a:srgbClr val="000000">
                <a:alpha val="50000"/>
              </a:srgbClr>
            </a:outerShdw>
          </a:effectLst>
        </p:spPr>
        <p:txBody>
          <a:bodyPr lIns="0" tIns="0" rIns="0" bIns="0"/>
          <a:lstStyle>
            <a:lvl1pPr>
              <a:defRPr>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spcBef>
                <a:spcPts val="2000"/>
              </a:spcBef>
              <a:defRPr sz="3200">
                <a:solidFill>
                  <a:srgbClr val="595959"/>
                </a:solidFill>
                <a:latin typeface="News Gothic MT"/>
                <a:ea typeface="News Gothic MT"/>
                <a:cs typeface="News Gothic MT"/>
                <a:sym typeface="News Gothic MT"/>
              </a:defRPr>
            </a:pPr>
            <a:endParaRPr/>
          </a:p>
        </p:txBody>
      </p:sp>
      <p:sp>
        <p:nvSpPr>
          <p:cNvPr id="7" name="Shape 7"/>
          <p:cNvSpPr>
            <a:spLocks noGrp="1"/>
          </p:cNvSpPr>
          <p:nvPr>
            <p:ph type="title"/>
          </p:nvPr>
        </p:nvSpPr>
        <p:spPr>
          <a:xfrm>
            <a:off x="1322920" y="0"/>
            <a:ext cx="6498160" cy="4448287"/>
          </a:xfrm>
          <a:prstGeom prst="rect">
            <a:avLst/>
          </a:prstGeom>
        </p:spPr>
        <p:txBody>
          <a:bodyPr/>
          <a:lstStyle>
            <a:lvl1pPr>
              <a:defRPr sz="4600"/>
            </a:lvl1pPr>
          </a:lstStyle>
          <a:p>
            <a:pPr lvl="0">
              <a:defRPr sz="1800" b="0">
                <a:solidFill>
                  <a:srgbClr val="000000"/>
                </a:solidFill>
              </a:defRPr>
            </a:pPr>
            <a:r>
              <a:rPr sz="4600" b="1">
                <a:solidFill>
                  <a:srgbClr val="2C7C9F"/>
                </a:solidFill>
              </a:rPr>
              <a:t>Click to edit Master title style</a:t>
            </a:r>
          </a:p>
        </p:txBody>
      </p:sp>
      <p:sp>
        <p:nvSpPr>
          <p:cNvPr id="8" name="Shape 8"/>
          <p:cNvSpPr>
            <a:spLocks noGrp="1"/>
          </p:cNvSpPr>
          <p:nvPr>
            <p:ph type="body" idx="1"/>
          </p:nvPr>
        </p:nvSpPr>
        <p:spPr>
          <a:xfrm>
            <a:off x="1322920" y="4696299"/>
            <a:ext cx="6498162" cy="2161702"/>
          </a:xfrm>
          <a:prstGeom prst="rect">
            <a:avLst/>
          </a:prstGeom>
        </p:spPr>
        <p:txBody>
          <a:bodyPr/>
          <a:lstStyle>
            <a:lvl1pPr marL="0" indent="0" algn="ctr">
              <a:spcBef>
                <a:spcPts val="300"/>
              </a:spcBef>
              <a:buClrTx/>
              <a:buSzTx/>
              <a:buFontTx/>
              <a:buNone/>
              <a:defRPr>
                <a:solidFill>
                  <a:srgbClr val="888888"/>
                </a:solidFill>
              </a:defRPr>
            </a:lvl1pPr>
          </a:lstStyle>
          <a:p>
            <a:pPr lvl="0">
              <a:defRPr sz="1800">
                <a:solidFill>
                  <a:srgbClr val="000000"/>
                </a:solidFill>
              </a:defRPr>
            </a:pPr>
            <a:r>
              <a:rPr sz="2800">
                <a:solidFill>
                  <a:srgbClr val="888888"/>
                </a:solidFill>
              </a:rPr>
              <a:t>Click to edit Master subtitle style</a:t>
            </a:r>
          </a:p>
        </p:txBody>
      </p:sp>
      <p:sp>
        <p:nvSpPr>
          <p:cNvPr id="9" name="Shape 9"/>
          <p:cNvSpPr>
            <a:spLocks noGrp="1"/>
          </p:cNvSpPr>
          <p:nvPr>
            <p:ph type="sldNum" sz="quarter" idx="2"/>
          </p:nvPr>
        </p:nvSpPr>
        <p:spPr>
          <a:xfrm>
            <a:off x="7897906" y="6272810"/>
            <a:ext cx="990602" cy="370839"/>
          </a:xfrm>
          <a:prstGeom prst="rect">
            <a:avLst/>
          </a:prstGeom>
        </p:spPr>
        <p:txBody>
          <a:bodyPr/>
          <a:lstStyle>
            <a:lvl1pPr>
              <a:defRPr sz="18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Title Slide with Picture">
    <p:spTree>
      <p:nvGrpSpPr>
        <p:cNvPr id="1" name=""/>
        <p:cNvGrpSpPr/>
        <p:nvPr/>
      </p:nvGrpSpPr>
      <p:grpSpPr>
        <a:xfrm>
          <a:off x="0" y="0"/>
          <a:ext cx="0" cy="0"/>
          <a:chOff x="0" y="0"/>
          <a:chExt cx="0" cy="0"/>
        </a:xfrm>
      </p:grpSpPr>
      <p:sp>
        <p:nvSpPr>
          <p:cNvPr id="11" name="Shape 11"/>
          <p:cNvSpPr>
            <a:spLocks noGrp="1"/>
          </p:cNvSpPr>
          <p:nvPr>
            <p:ph type="title"/>
          </p:nvPr>
        </p:nvSpPr>
        <p:spPr>
          <a:xfrm>
            <a:off x="363538" y="3352801"/>
            <a:ext cx="8416926" cy="1470027"/>
          </a:xfrm>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12" name="Shape 12"/>
          <p:cNvSpPr>
            <a:spLocks noGrp="1"/>
          </p:cNvSpPr>
          <p:nvPr>
            <p:ph type="body" idx="1"/>
          </p:nvPr>
        </p:nvSpPr>
        <p:spPr>
          <a:xfrm>
            <a:off x="363538" y="4771028"/>
            <a:ext cx="8416926" cy="972673"/>
          </a:xfrm>
          <a:prstGeom prst="rect">
            <a:avLst/>
          </a:prstGeom>
        </p:spPr>
        <p:txBody>
          <a:bodyPr/>
          <a:lstStyle>
            <a:lvl1pPr marL="0" indent="0" algn="ctr">
              <a:spcBef>
                <a:spcPts val="300"/>
              </a:spcBef>
              <a:buClrTx/>
              <a:buSzTx/>
              <a:buFontTx/>
              <a:buNone/>
              <a:defRPr sz="1800">
                <a:solidFill>
                  <a:srgbClr val="888888"/>
                </a:solidFill>
              </a:defRPr>
            </a:lvl1pPr>
          </a:lstStyle>
          <a:p>
            <a:pPr lvl="0">
              <a:defRPr>
                <a:solidFill>
                  <a:srgbClr val="000000"/>
                </a:solidFill>
              </a:defRPr>
            </a:pPr>
            <a:r>
              <a:rPr>
                <a:solidFill>
                  <a:srgbClr val="888888"/>
                </a:solidFill>
              </a:rPr>
              <a:t>Click to edit Master subtitle style</a:t>
            </a:r>
          </a:p>
        </p:txBody>
      </p:sp>
      <p:sp>
        <p:nvSpPr>
          <p:cNvPr id="13" name="Shape 13"/>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9" name="Shape 19"/>
          <p:cNvSpPr>
            <a:spLocks noGrp="1"/>
          </p:cNvSpPr>
          <p:nvPr>
            <p:ph type="title"/>
          </p:nvPr>
        </p:nvSpPr>
        <p:spPr>
          <a:xfrm>
            <a:off x="549275" y="0"/>
            <a:ext cx="8042276" cy="1444532"/>
          </a:xfrm>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20" name="Shape 20"/>
          <p:cNvSpPr>
            <a:spLocks noGrp="1"/>
          </p:cNvSpPr>
          <p:nvPr>
            <p:ph type="body" idx="1"/>
          </p:nvPr>
        </p:nvSpPr>
        <p:spPr>
          <a:xfrm>
            <a:off x="549275" y="1600200"/>
            <a:ext cx="3840480" cy="5257802"/>
          </a:xfrm>
          <a:prstGeom prst="rect">
            <a:avLst/>
          </a:prstGeom>
        </p:spPr>
        <p:txBody>
          <a:bodyPr/>
          <a:lstStyle>
            <a:lvl1pPr>
              <a:spcBef>
                <a:spcPts val="1600"/>
              </a:spcBef>
              <a:defRPr sz="2000"/>
            </a:lvl1pPr>
            <a:lvl2pPr marL="723193" indent="-373944">
              <a:spcBef>
                <a:spcPts val="1600"/>
              </a:spcBef>
              <a:defRPr sz="2000"/>
            </a:lvl2pPr>
            <a:lvl3pPr marL="999772" indent="-313972">
              <a:spcBef>
                <a:spcPts val="1600"/>
              </a:spcBef>
              <a:defRPr sz="2000"/>
            </a:lvl3pPr>
            <a:lvl4pPr marL="1296457" indent="-328082">
              <a:spcBef>
                <a:spcPts val="1600"/>
              </a:spcBef>
              <a:defRPr sz="2000"/>
            </a:lvl4pPr>
            <a:lvl5pPr marL="1577622" indent="-313972">
              <a:spcBef>
                <a:spcPts val="1600"/>
              </a:spcBef>
              <a:defRPr sz="2000"/>
            </a:lvl5pPr>
          </a:lstStyle>
          <a:p>
            <a:pPr lvl="0">
              <a:defRPr sz="1800">
                <a:solidFill>
                  <a:srgbClr val="000000"/>
                </a:solidFill>
              </a:defRPr>
            </a:pPr>
            <a:r>
              <a:rPr sz="2000">
                <a:solidFill>
                  <a:srgbClr val="595959"/>
                </a:solidFill>
              </a:rPr>
              <a:t>Click to edit Master text styles</a:t>
            </a:r>
          </a:p>
          <a:p>
            <a:pPr lvl="1">
              <a:defRPr sz="1800">
                <a:solidFill>
                  <a:srgbClr val="000000"/>
                </a:solidFill>
              </a:defRPr>
            </a:pPr>
            <a:r>
              <a:rPr sz="2000">
                <a:solidFill>
                  <a:srgbClr val="595959"/>
                </a:solidFill>
              </a:rPr>
              <a:t>Second level</a:t>
            </a:r>
          </a:p>
          <a:p>
            <a:pPr lvl="2">
              <a:defRPr sz="1800">
                <a:solidFill>
                  <a:srgbClr val="000000"/>
                </a:solidFill>
              </a:defRPr>
            </a:pPr>
            <a:r>
              <a:rPr sz="2000">
                <a:solidFill>
                  <a:srgbClr val="595959"/>
                </a:solidFill>
              </a:rPr>
              <a:t>Third level</a:t>
            </a:r>
          </a:p>
          <a:p>
            <a:pPr lvl="3">
              <a:defRPr sz="1800">
                <a:solidFill>
                  <a:srgbClr val="000000"/>
                </a:solidFill>
              </a:defRPr>
            </a:pPr>
            <a:r>
              <a:rPr sz="2000">
                <a:solidFill>
                  <a:srgbClr val="595959"/>
                </a:solidFill>
              </a:rPr>
              <a:t>Fourth level</a:t>
            </a:r>
          </a:p>
          <a:p>
            <a:pPr lvl="4">
              <a:defRPr sz="1800">
                <a:solidFill>
                  <a:srgbClr val="000000"/>
                </a:solidFill>
              </a:defRPr>
            </a:pPr>
            <a:r>
              <a:rPr sz="2000">
                <a:solidFill>
                  <a:srgbClr val="595959"/>
                </a:solidFill>
              </a:rPr>
              <a:t>Fifth level</a:t>
            </a:r>
          </a:p>
        </p:txBody>
      </p:sp>
      <p:sp>
        <p:nvSpPr>
          <p:cNvPr id="21" name="Shape 21"/>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3" name="Shape 23"/>
          <p:cNvSpPr>
            <a:spLocks noGrp="1"/>
          </p:cNvSpPr>
          <p:nvPr>
            <p:ph type="title"/>
          </p:nvPr>
        </p:nvSpPr>
        <p:spPr>
          <a:xfrm>
            <a:off x="549273" y="0"/>
            <a:ext cx="8042278" cy="1444532"/>
          </a:xfrm>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24" name="Shape 24"/>
          <p:cNvSpPr>
            <a:spLocks noGrp="1"/>
          </p:cNvSpPr>
          <p:nvPr>
            <p:ph type="body" idx="1"/>
          </p:nvPr>
        </p:nvSpPr>
        <p:spPr>
          <a:xfrm>
            <a:off x="549273" y="1444531"/>
            <a:ext cx="3840482" cy="759582"/>
          </a:xfrm>
          <a:prstGeom prst="rect">
            <a:avLst/>
          </a:prstGeom>
        </p:spPr>
        <p:txBody>
          <a:bodyPr anchor="b">
            <a:noAutofit/>
          </a:bodyPr>
          <a:lstStyle>
            <a:lvl1pPr marL="0" indent="0" algn="ctr">
              <a:spcBef>
                <a:spcPct val="0"/>
              </a:spcBef>
              <a:buClrTx/>
              <a:buSzTx/>
              <a:buFontTx/>
              <a:buNone/>
              <a:defRPr sz="2400">
                <a:solidFill>
                  <a:srgbClr val="6FB7D7"/>
                </a:solidFill>
              </a:defRPr>
            </a:lvl1pPr>
          </a:lstStyle>
          <a:p>
            <a:pPr lvl="0">
              <a:defRPr sz="1800">
                <a:solidFill>
                  <a:srgbClr val="000000"/>
                </a:solidFill>
              </a:defRPr>
            </a:pPr>
            <a:r>
              <a:rPr sz="2400">
                <a:solidFill>
                  <a:srgbClr val="6FB7D7"/>
                </a:solidFill>
              </a:rPr>
              <a:t>Click to edit Master text styles</a:t>
            </a:r>
          </a:p>
        </p:txBody>
      </p:sp>
      <p:sp>
        <p:nvSpPr>
          <p:cNvPr id="25" name="Shape 25"/>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0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28" name="Shape 28"/>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0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2" name="Shape 32"/>
          <p:cNvSpPr>
            <a:spLocks noGrp="1"/>
          </p:cNvSpPr>
          <p:nvPr>
            <p:ph type="title"/>
          </p:nvPr>
        </p:nvSpPr>
        <p:spPr>
          <a:xfrm>
            <a:off x="533398" y="0"/>
            <a:ext cx="3840482" cy="1773923"/>
          </a:xfrm>
          <a:prstGeom prst="rect">
            <a:avLst/>
          </a:prstGeom>
        </p:spPr>
        <p:txBody>
          <a:bodyPr/>
          <a:lstStyle>
            <a:lvl1pPr>
              <a:defRPr sz="3600" b="0"/>
            </a:lvl1pPr>
          </a:lstStyle>
          <a:p>
            <a:pPr lvl="0">
              <a:defRPr sz="1800">
                <a:solidFill>
                  <a:srgbClr val="000000"/>
                </a:solidFill>
              </a:defRPr>
            </a:pPr>
            <a:r>
              <a:rPr sz="3600">
                <a:solidFill>
                  <a:srgbClr val="2C7C9F"/>
                </a:solidFill>
              </a:rPr>
              <a:t>Click to edit Master title style</a:t>
            </a:r>
          </a:p>
        </p:txBody>
      </p:sp>
      <p:sp>
        <p:nvSpPr>
          <p:cNvPr id="33" name="Shape 33"/>
          <p:cNvSpPr>
            <a:spLocks noGrp="1"/>
          </p:cNvSpPr>
          <p:nvPr>
            <p:ph type="body" idx="1"/>
          </p:nvPr>
        </p:nvSpPr>
        <p:spPr>
          <a:xfrm>
            <a:off x="4742824" y="368300"/>
            <a:ext cx="3840480" cy="6489700"/>
          </a:xfrm>
          <a:prstGeom prst="rect">
            <a:avLst/>
          </a:prstGeom>
        </p:spPr>
        <p:txBody>
          <a:bodyPr/>
          <a:lstStyle>
            <a:lvl1pPr>
              <a:defRPr sz="2200"/>
            </a:lvl1pPr>
            <a:lvl2pPr marL="719455" indent="-370204">
              <a:defRPr sz="2200"/>
            </a:lvl2pPr>
            <a:lvl3pPr marL="1031169" indent="-345369">
              <a:defRPr sz="2200"/>
            </a:lvl3pPr>
            <a:lvl4pPr marL="1329265" indent="-360890">
              <a:defRPr sz="2200"/>
            </a:lvl4pPr>
            <a:lvl5pPr marL="1609019" indent="-345369">
              <a:defRPr sz="2200"/>
            </a:lvl5pPr>
          </a:lstStyle>
          <a:p>
            <a:pPr lvl="0">
              <a:defRPr sz="1800">
                <a:solidFill>
                  <a:srgbClr val="000000"/>
                </a:solidFill>
              </a:defRPr>
            </a:pPr>
            <a:r>
              <a:rPr sz="2200">
                <a:solidFill>
                  <a:srgbClr val="595959"/>
                </a:solidFill>
              </a:rPr>
              <a:t>Click to edit Master text styles</a:t>
            </a:r>
          </a:p>
          <a:p>
            <a:pPr lvl="1">
              <a:defRPr sz="1800">
                <a:solidFill>
                  <a:srgbClr val="000000"/>
                </a:solidFill>
              </a:defRPr>
            </a:pPr>
            <a:r>
              <a:rPr sz="2200">
                <a:solidFill>
                  <a:srgbClr val="595959"/>
                </a:solidFill>
              </a:rPr>
              <a:t>Second level</a:t>
            </a:r>
          </a:p>
          <a:p>
            <a:pPr lvl="2">
              <a:defRPr sz="1800">
                <a:solidFill>
                  <a:srgbClr val="000000"/>
                </a:solidFill>
              </a:defRPr>
            </a:pPr>
            <a:r>
              <a:rPr sz="2200">
                <a:solidFill>
                  <a:srgbClr val="595959"/>
                </a:solidFill>
              </a:rPr>
              <a:t>Third level</a:t>
            </a:r>
          </a:p>
          <a:p>
            <a:pPr lvl="3">
              <a:defRPr sz="1800">
                <a:solidFill>
                  <a:srgbClr val="000000"/>
                </a:solidFill>
              </a:defRPr>
            </a:pPr>
            <a:r>
              <a:rPr sz="2200">
                <a:solidFill>
                  <a:srgbClr val="595959"/>
                </a:solidFill>
              </a:rPr>
              <a:t>Fourth level</a:t>
            </a:r>
          </a:p>
          <a:p>
            <a:pPr lvl="4">
              <a:defRPr sz="1800">
                <a:solidFill>
                  <a:srgbClr val="000000"/>
                </a:solidFill>
              </a:defRPr>
            </a:pPr>
            <a:r>
              <a:rPr sz="2200">
                <a:solidFill>
                  <a:srgbClr val="595959"/>
                </a:solidFill>
              </a:rPr>
              <a:t>Fifth level</a:t>
            </a:r>
          </a:p>
        </p:txBody>
      </p:sp>
      <p:sp>
        <p:nvSpPr>
          <p:cNvPr id="34" name="Shape 34"/>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6" name="Shape 36"/>
          <p:cNvSpPr>
            <a:spLocks noGrp="1"/>
          </p:cNvSpPr>
          <p:nvPr>
            <p:ph type="title"/>
          </p:nvPr>
        </p:nvSpPr>
        <p:spPr>
          <a:xfrm>
            <a:off x="533398" y="0"/>
            <a:ext cx="4079546" cy="1773923"/>
          </a:xfrm>
          <a:prstGeom prst="rect">
            <a:avLst/>
          </a:prstGeom>
        </p:spPr>
        <p:txBody>
          <a:bodyPr/>
          <a:lstStyle>
            <a:lvl1pPr>
              <a:defRPr sz="3600" b="0"/>
            </a:lvl1pPr>
          </a:lstStyle>
          <a:p>
            <a:pPr lvl="0">
              <a:defRPr sz="1800">
                <a:solidFill>
                  <a:srgbClr val="000000"/>
                </a:solidFill>
              </a:defRPr>
            </a:pPr>
            <a:r>
              <a:rPr sz="3600">
                <a:solidFill>
                  <a:srgbClr val="2C7C9F"/>
                </a:solidFill>
              </a:rPr>
              <a:t>Click to edit Master title style</a:t>
            </a:r>
          </a:p>
        </p:txBody>
      </p:sp>
      <p:sp>
        <p:nvSpPr>
          <p:cNvPr id="37" name="Shape 37"/>
          <p:cNvSpPr>
            <a:spLocks noGrp="1"/>
          </p:cNvSpPr>
          <p:nvPr>
            <p:ph type="body" idx="1"/>
          </p:nvPr>
        </p:nvSpPr>
        <p:spPr>
          <a:xfrm>
            <a:off x="533398" y="1787855"/>
            <a:ext cx="4079546" cy="5070146"/>
          </a:xfrm>
          <a:prstGeom prst="rect">
            <a:avLst/>
          </a:prstGeom>
        </p:spPr>
        <p:txBody>
          <a:bodyPr/>
          <a:lstStyle>
            <a:lvl1pPr marL="0" indent="0" algn="ctr">
              <a:spcBef>
                <a:spcPts val="600"/>
              </a:spcBef>
              <a:buClrTx/>
              <a:buSzTx/>
              <a:buFontTx/>
              <a:buNone/>
              <a:defRPr sz="1800"/>
            </a:lvl1pPr>
          </a:lstStyle>
          <a:p>
            <a:pPr lvl="0">
              <a:defRPr>
                <a:solidFill>
                  <a:srgbClr val="000000"/>
                </a:solidFill>
              </a:defRPr>
            </a:pPr>
            <a:r>
              <a:rPr>
                <a:solidFill>
                  <a:srgbClr val="595959"/>
                </a:solidFill>
              </a:rPr>
              <a:t>Click to edit Master text styles</a:t>
            </a:r>
          </a:p>
        </p:txBody>
      </p:sp>
      <p:sp>
        <p:nvSpPr>
          <p:cNvPr id="38" name="Shape 38"/>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09.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4" name="Shape 44"/>
          <p:cNvSpPr>
            <a:spLocks noGrp="1"/>
          </p:cNvSpPr>
          <p:nvPr>
            <p:ph type="title"/>
          </p:nvPr>
        </p:nvSpPr>
        <p:spPr>
          <a:xfrm>
            <a:off x="7369792" y="0"/>
            <a:ext cx="1524001" cy="5943602"/>
          </a:xfrm>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45" name="Shape 45"/>
          <p:cNvSpPr>
            <a:spLocks noGrp="1"/>
          </p:cNvSpPr>
          <p:nvPr>
            <p:ph type="body" idx="1"/>
          </p:nvPr>
        </p:nvSpPr>
        <p:spPr>
          <a:xfrm>
            <a:off x="549273" y="368300"/>
            <a:ext cx="6689728" cy="6489700"/>
          </a:xfrm>
          <a:prstGeom prst="rect">
            <a:avLst/>
          </a:prstGeom>
        </p:spPr>
        <p:txBody>
          <a:bodyPr/>
          <a:lstStyle/>
          <a:p>
            <a:pPr lvl="0">
              <a:defRPr sz="1800">
                <a:solidFill>
                  <a:srgbClr val="000000"/>
                </a:solidFill>
              </a:defRPr>
            </a:pPr>
            <a:r>
              <a:rPr sz="2800">
                <a:solidFill>
                  <a:srgbClr val="595959"/>
                </a:solidFill>
              </a:rPr>
              <a:t>Click to edit Master text styles</a:t>
            </a:r>
          </a:p>
          <a:p>
            <a:pPr lvl="1">
              <a:defRPr sz="1800">
                <a:solidFill>
                  <a:srgbClr val="000000"/>
                </a:solidFill>
              </a:defRPr>
            </a:pPr>
            <a:r>
              <a:rPr sz="2800">
                <a:solidFill>
                  <a:srgbClr val="595959"/>
                </a:solidFill>
              </a:rPr>
              <a:t>Second level</a:t>
            </a:r>
          </a:p>
          <a:p>
            <a:pPr lvl="2">
              <a:defRPr sz="1800">
                <a:solidFill>
                  <a:srgbClr val="000000"/>
                </a:solidFill>
              </a:defRPr>
            </a:pPr>
            <a:r>
              <a:rPr sz="2800">
                <a:solidFill>
                  <a:srgbClr val="595959"/>
                </a:solidFill>
              </a:rPr>
              <a:t>Third level</a:t>
            </a:r>
          </a:p>
          <a:p>
            <a:pPr lvl="3">
              <a:defRPr sz="1800">
                <a:solidFill>
                  <a:srgbClr val="000000"/>
                </a:solidFill>
              </a:defRPr>
            </a:pPr>
            <a:r>
              <a:rPr sz="2800">
                <a:solidFill>
                  <a:srgbClr val="595959"/>
                </a:solidFill>
              </a:rPr>
              <a:t>Fourth level</a:t>
            </a:r>
          </a:p>
          <a:p>
            <a:pPr lvl="4">
              <a:defRPr sz="1800">
                <a:solidFill>
                  <a:srgbClr val="000000"/>
                </a:solidFill>
              </a:defRPr>
            </a:pPr>
            <a:r>
              <a:rPr sz="2800">
                <a:solidFill>
                  <a:srgbClr val="595959"/>
                </a:solidFill>
              </a:rPr>
              <a:t>Fifth level</a:t>
            </a:r>
          </a:p>
        </p:txBody>
      </p:sp>
      <p:sp>
        <p:nvSpPr>
          <p:cNvPr id="46" name="Shape 46"/>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p:txBody>
          <a:bodyPr vert="eaVert"/>
          <a:lstStyle/>
          <a:p>
            <a:r>
              <a:rPr lang="en-US"/>
              <a:t>Click to edit Master title style</a:t>
            </a:r>
          </a:p>
        </p:txBody>
      </p:sp>
      <p:sp>
        <p:nvSpPr>
          <p:cNvPr id="3" name="Vertical Text Placeholder 2"/>
          <p:cNvSpPr>
            <a:spLocks noGrp="1"/>
          </p:cNvSpPr>
          <p:nvPr>
            <p:ph type="body" orient="vert" idx="1"/>
          </p:nvPr>
        </p:nvSpPr>
        <p:spPr/>
        <p:txBody>
          <a:bodyPr vert="eaVert"/>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773926C8-E6DE-4698-B375-A124A9FFF81B}" type="datetimeFigureOut">
              <a:rPr lang="en-US" smtClean="0"/>
              <a:t>4/24/2024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8" name="Shape 48"/>
          <p:cNvSpPr>
            <a:spLocks noGrp="1"/>
          </p:cNvSpPr>
          <p:nvPr>
            <p:ph type="title"/>
          </p:nvPr>
        </p:nvSpPr>
        <p:spPr>
          <a:xfrm>
            <a:off x="549275" y="0"/>
            <a:ext cx="8042276" cy="1444532"/>
          </a:xfrm>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49" name="Shape 49"/>
          <p:cNvSpPr>
            <a:spLocks noGrp="1"/>
          </p:cNvSpPr>
          <p:nvPr>
            <p:ph type="body" idx="1"/>
          </p:nvPr>
        </p:nvSpPr>
        <p:spPr>
          <a:xfrm>
            <a:off x="549275" y="1600200"/>
            <a:ext cx="3840480" cy="5257801"/>
          </a:xfrm>
          <a:prstGeom prst="rect">
            <a:avLst/>
          </a:prstGeom>
        </p:spPr>
        <p:txBody>
          <a:bodyPr/>
          <a:lstStyle>
            <a:lvl1pPr>
              <a:spcBef>
                <a:spcPts val="1600"/>
              </a:spcBef>
              <a:defRPr sz="2000"/>
            </a:lvl1pPr>
            <a:lvl2pPr marL="785517" indent="-436267">
              <a:spcBef>
                <a:spcPts val="1600"/>
              </a:spcBef>
              <a:defRPr sz="2000"/>
            </a:lvl2pPr>
            <a:lvl3pPr marL="1125359" indent="-439560">
              <a:spcBef>
                <a:spcPts val="1600"/>
              </a:spcBef>
              <a:defRPr sz="2000"/>
            </a:lvl3pPr>
            <a:lvl4pPr marL="1478726" indent="-510351">
              <a:spcBef>
                <a:spcPts val="1600"/>
              </a:spcBef>
              <a:defRPr sz="2000"/>
            </a:lvl4pPr>
            <a:lvl5pPr marL="1752051" indent="-488401">
              <a:spcBef>
                <a:spcPts val="1600"/>
              </a:spcBef>
              <a:defRPr sz="2000"/>
            </a:lvl5pPr>
          </a:lstStyle>
          <a:p>
            <a:pPr lvl="0">
              <a:defRPr sz="1800">
                <a:solidFill>
                  <a:srgbClr val="000000"/>
                </a:solidFill>
              </a:defRPr>
            </a:pPr>
            <a:r>
              <a:rPr sz="2000">
                <a:solidFill>
                  <a:srgbClr val="595959"/>
                </a:solidFill>
              </a:rPr>
              <a:t>Click to edit Master text styles</a:t>
            </a:r>
          </a:p>
          <a:p>
            <a:pPr lvl="1">
              <a:defRPr sz="1800">
                <a:solidFill>
                  <a:srgbClr val="000000"/>
                </a:solidFill>
              </a:defRPr>
            </a:pPr>
            <a:r>
              <a:rPr sz="2000">
                <a:solidFill>
                  <a:srgbClr val="595959"/>
                </a:solidFill>
              </a:rPr>
              <a:t>Second level</a:t>
            </a:r>
          </a:p>
          <a:p>
            <a:pPr lvl="2">
              <a:defRPr sz="1800">
                <a:solidFill>
                  <a:srgbClr val="000000"/>
                </a:solidFill>
              </a:defRPr>
            </a:pPr>
            <a:r>
              <a:rPr sz="2000">
                <a:solidFill>
                  <a:srgbClr val="595959"/>
                </a:solidFill>
              </a:rPr>
              <a:t>Third level</a:t>
            </a:r>
          </a:p>
          <a:p>
            <a:pPr lvl="3">
              <a:defRPr sz="1800">
                <a:solidFill>
                  <a:srgbClr val="000000"/>
                </a:solidFill>
              </a:defRPr>
            </a:pPr>
            <a:r>
              <a:rPr sz="2000">
                <a:solidFill>
                  <a:srgbClr val="595959"/>
                </a:solidFill>
              </a:rPr>
              <a:t>Fourth level</a:t>
            </a:r>
          </a:p>
          <a:p>
            <a:pPr lvl="4">
              <a:defRPr sz="1800">
                <a:solidFill>
                  <a:srgbClr val="000000"/>
                </a:solidFill>
              </a:defRPr>
            </a:pPr>
            <a:r>
              <a:rPr sz="2000">
                <a:solidFill>
                  <a:srgbClr val="595959"/>
                </a:solidFill>
              </a:rPr>
              <a:t>Fifth level</a:t>
            </a:r>
          </a:p>
        </p:txBody>
      </p:sp>
      <p:sp>
        <p:nvSpPr>
          <p:cNvPr id="50" name="Shape 50"/>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lvl1pPr rtl="1">
              <a:defRPr/>
            </a:lvl1pPr>
          </a:lstStyle>
          <a:p>
            <a:pPr lvl="0">
              <a:defRPr sz="1800" b="0">
                <a:solidFill>
                  <a:srgbClr val="000000"/>
                </a:solidFill>
              </a:defRPr>
            </a:pPr>
            <a:r>
              <a:rPr sz="4000" b="1">
                <a:solidFill>
                  <a:srgbClr val="2C7C9F"/>
                </a:solidFill>
              </a:rPr>
              <a:t>Click to edit Master title style</a:t>
            </a:r>
          </a:p>
        </p:txBody>
      </p:sp>
      <p:sp>
        <p:nvSpPr>
          <p:cNvPr id="53" name="Shape 53"/>
          <p:cNvSpPr>
            <a:spLocks noGrp="1"/>
          </p:cNvSpPr>
          <p:nvPr>
            <p:ph type="body" idx="1"/>
          </p:nvPr>
        </p:nvSpPr>
        <p:spPr>
          <a:xfrm>
            <a:off x="449262" y="1153248"/>
            <a:ext cx="8042276" cy="5501553"/>
          </a:xfrm>
          <a:prstGeom prst="rect">
            <a:avLst/>
          </a:prstGeom>
        </p:spPr>
        <p:txBody>
          <a:bodyPr/>
          <a:lstStyle>
            <a:lvl1pPr algn="r" rtl="1">
              <a:defRPr/>
            </a:lvl1pPr>
            <a:lvl2pPr marL="741891" indent="-392641" algn="r" rtl="1">
              <a:defRPr sz="2600">
                <a:solidFill>
                  <a:srgbClr val="287C9C"/>
                </a:solidFill>
              </a:defRPr>
            </a:lvl2pPr>
            <a:lvl3pPr algn="r" rtl="1">
              <a:defRPr sz="2400"/>
            </a:lvl3pPr>
            <a:lvl4pPr algn="r" rtl="1">
              <a:defRPr sz="2200">
                <a:solidFill>
                  <a:srgbClr val="287C9C"/>
                </a:solidFill>
              </a:defRPr>
            </a:lvl4pPr>
            <a:lvl5pPr algn="r" rtl="1">
              <a:defRPr sz="2000"/>
            </a:lvl5pPr>
          </a:lstStyle>
          <a:p>
            <a:pPr lvl="0">
              <a:defRPr sz="1800">
                <a:solidFill>
                  <a:srgbClr val="000000"/>
                </a:solidFill>
              </a:defRPr>
            </a:pPr>
            <a:r>
              <a:rPr sz="2800">
                <a:solidFill>
                  <a:srgbClr val="595959"/>
                </a:solidFill>
              </a:rPr>
              <a:t>Click to edit Master text styles</a:t>
            </a:r>
          </a:p>
          <a:p>
            <a:pPr lvl="1">
              <a:defRPr sz="1800">
                <a:solidFill>
                  <a:srgbClr val="000000"/>
                </a:solidFill>
              </a:defRPr>
            </a:pPr>
            <a:r>
              <a:rPr sz="2600">
                <a:solidFill>
                  <a:srgbClr val="287C9C"/>
                </a:solidFill>
              </a:rPr>
              <a:t>Second level</a:t>
            </a:r>
          </a:p>
          <a:p>
            <a:pPr lvl="2">
              <a:defRPr sz="1800">
                <a:solidFill>
                  <a:srgbClr val="000000"/>
                </a:solidFill>
              </a:defRPr>
            </a:pPr>
            <a:r>
              <a:rPr sz="2400">
                <a:solidFill>
                  <a:srgbClr val="595959"/>
                </a:solidFill>
              </a:rPr>
              <a:t>Third level</a:t>
            </a:r>
          </a:p>
          <a:p>
            <a:pPr lvl="3">
              <a:defRPr sz="1800">
                <a:solidFill>
                  <a:srgbClr val="000000"/>
                </a:solidFill>
              </a:defRPr>
            </a:pPr>
            <a:r>
              <a:rPr sz="2200">
                <a:solidFill>
                  <a:srgbClr val="287C9C"/>
                </a:solidFill>
              </a:rPr>
              <a:t>Fourth level</a:t>
            </a:r>
          </a:p>
          <a:p>
            <a:pPr lvl="4">
              <a:defRPr sz="1800">
                <a:solidFill>
                  <a:srgbClr val="000000"/>
                </a:solidFill>
              </a:defRPr>
            </a:pPr>
            <a:r>
              <a:rPr sz="2000">
                <a:solidFill>
                  <a:srgbClr val="595959"/>
                </a:solidFill>
              </a:rPr>
              <a:t>Fifth level</a:t>
            </a:r>
          </a:p>
        </p:txBody>
      </p:sp>
      <p:sp>
        <p:nvSpPr>
          <p:cNvPr id="54" name="Shape 54"/>
          <p:cNvSpPr>
            <a:spLocks noGrp="1"/>
          </p:cNvSpPr>
          <p:nvPr>
            <p:ph type="sldNum" sz="quarter" idx="2"/>
          </p:nvPr>
        </p:nvSpPr>
        <p:spPr>
          <a:xfrm>
            <a:off x="7885206" y="61013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56" name="Shape 56"/>
          <p:cNvSpPr>
            <a:spLocks noGrp="1"/>
          </p:cNvSpPr>
          <p:nvPr>
            <p:ph type="title"/>
          </p:nvPr>
        </p:nvSpPr>
        <p:spPr>
          <a:xfrm>
            <a:off x="533398" y="0"/>
            <a:ext cx="3840481" cy="1773923"/>
          </a:xfrm>
          <a:prstGeom prst="rect">
            <a:avLst/>
          </a:prstGeom>
        </p:spPr>
        <p:txBody>
          <a:bodyPr/>
          <a:lstStyle>
            <a:lvl1pPr>
              <a:defRPr sz="3600" b="0"/>
            </a:lvl1pPr>
          </a:lstStyle>
          <a:p>
            <a:pPr lvl="0">
              <a:defRPr sz="1800">
                <a:solidFill>
                  <a:srgbClr val="000000"/>
                </a:solidFill>
              </a:defRPr>
            </a:pPr>
            <a:r>
              <a:rPr sz="3600">
                <a:solidFill>
                  <a:srgbClr val="2C7C9F"/>
                </a:solidFill>
              </a:rPr>
              <a:t>Click to edit Master title style</a:t>
            </a:r>
          </a:p>
        </p:txBody>
      </p:sp>
      <p:sp>
        <p:nvSpPr>
          <p:cNvPr id="57" name="Shape 57"/>
          <p:cNvSpPr>
            <a:spLocks noGrp="1"/>
          </p:cNvSpPr>
          <p:nvPr>
            <p:ph type="body" idx="1"/>
          </p:nvPr>
        </p:nvSpPr>
        <p:spPr>
          <a:xfrm>
            <a:off x="4742824" y="368300"/>
            <a:ext cx="3840480" cy="6489700"/>
          </a:xfrm>
          <a:prstGeom prst="rect">
            <a:avLst/>
          </a:prstGeom>
        </p:spPr>
        <p:txBody>
          <a:bodyPr/>
          <a:lstStyle>
            <a:lvl1pPr>
              <a:defRPr sz="2200"/>
            </a:lvl1pPr>
            <a:lvl2pPr marL="781155" indent="-431905">
              <a:defRPr sz="2200"/>
            </a:lvl2pPr>
            <a:lvl3pPr marL="1169316" indent="-483516">
              <a:defRPr sz="2200"/>
            </a:lvl3pPr>
            <a:lvl4pPr marL="1529761" indent="-561386">
              <a:defRPr sz="2200"/>
            </a:lvl4pPr>
            <a:lvl5pPr marL="1800891" indent="-537241">
              <a:defRPr sz="2200"/>
            </a:lvl5pPr>
          </a:lstStyle>
          <a:p>
            <a:pPr lvl="0">
              <a:defRPr sz="1800">
                <a:solidFill>
                  <a:srgbClr val="000000"/>
                </a:solidFill>
              </a:defRPr>
            </a:pPr>
            <a:r>
              <a:rPr sz="2200">
                <a:solidFill>
                  <a:srgbClr val="595959"/>
                </a:solidFill>
              </a:rPr>
              <a:t>Click to edit Master text styles</a:t>
            </a:r>
          </a:p>
          <a:p>
            <a:pPr lvl="1">
              <a:defRPr sz="1800">
                <a:solidFill>
                  <a:srgbClr val="000000"/>
                </a:solidFill>
              </a:defRPr>
            </a:pPr>
            <a:r>
              <a:rPr sz="2200">
                <a:solidFill>
                  <a:srgbClr val="595959"/>
                </a:solidFill>
              </a:rPr>
              <a:t>Second level</a:t>
            </a:r>
          </a:p>
          <a:p>
            <a:pPr lvl="2">
              <a:defRPr sz="1800">
                <a:solidFill>
                  <a:srgbClr val="000000"/>
                </a:solidFill>
              </a:defRPr>
            </a:pPr>
            <a:r>
              <a:rPr sz="2200">
                <a:solidFill>
                  <a:srgbClr val="595959"/>
                </a:solidFill>
              </a:rPr>
              <a:t>Third level</a:t>
            </a:r>
          </a:p>
          <a:p>
            <a:pPr lvl="3">
              <a:defRPr sz="1800">
                <a:solidFill>
                  <a:srgbClr val="000000"/>
                </a:solidFill>
              </a:defRPr>
            </a:pPr>
            <a:r>
              <a:rPr sz="2200">
                <a:solidFill>
                  <a:srgbClr val="595959"/>
                </a:solidFill>
              </a:rPr>
              <a:t>Fourth level</a:t>
            </a:r>
          </a:p>
          <a:p>
            <a:pPr lvl="4">
              <a:defRPr sz="1800">
                <a:solidFill>
                  <a:srgbClr val="000000"/>
                </a:solidFill>
              </a:defRPr>
            </a:pPr>
            <a:r>
              <a:rPr sz="2200">
                <a:solidFill>
                  <a:srgbClr val="595959"/>
                </a:solidFill>
              </a:rPr>
              <a:t>Fifth level</a:t>
            </a:r>
          </a:p>
        </p:txBody>
      </p:sp>
      <p:sp>
        <p:nvSpPr>
          <p:cNvPr id="58" name="Shape 58"/>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6" name="Shape 6"/>
          <p:cNvSpPr/>
          <p:nvPr/>
        </p:nvSpPr>
        <p:spPr>
          <a:xfrm>
            <a:off x="1328166" y="1295398"/>
            <a:ext cx="6487668" cy="3152891"/>
          </a:xfrm>
          <a:prstGeom prst="rect">
            <a:avLst/>
          </a:prstGeom>
          <a:ln w="3175">
            <a:solidFill>
              <a:srgbClr val="FFFFFF"/>
            </a:solidFill>
          </a:ln>
          <a:effectLst>
            <a:outerShdw blurRad="63500" rotWithShape="0">
              <a:srgbClr val="000000">
                <a:alpha val="50000"/>
              </a:srgbClr>
            </a:outerShdw>
          </a:effectLst>
        </p:spPr>
        <p:txBody>
          <a:bodyPr lIns="0" tIns="0" rIns="0" bIns="0"/>
          <a:lstStyle>
            <a:lvl1pPr>
              <a:defRPr>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spcBef>
                <a:spcPts val="2000"/>
              </a:spcBef>
              <a:defRPr sz="3200">
                <a:solidFill>
                  <a:srgbClr val="595959"/>
                </a:solidFill>
                <a:latin typeface="News Gothic MT"/>
                <a:ea typeface="News Gothic MT"/>
                <a:cs typeface="News Gothic MT"/>
                <a:sym typeface="News Gothic MT"/>
              </a:defRPr>
            </a:pPr>
            <a:endParaRPr/>
          </a:p>
        </p:txBody>
      </p:sp>
      <p:sp>
        <p:nvSpPr>
          <p:cNvPr id="7" name="Shape 7"/>
          <p:cNvSpPr>
            <a:spLocks noGrp="1"/>
          </p:cNvSpPr>
          <p:nvPr>
            <p:ph type="title"/>
          </p:nvPr>
        </p:nvSpPr>
        <p:spPr>
          <a:xfrm>
            <a:off x="1322920" y="0"/>
            <a:ext cx="6498160" cy="4448287"/>
          </a:xfrm>
          <a:prstGeom prst="rect">
            <a:avLst/>
          </a:prstGeom>
        </p:spPr>
        <p:txBody>
          <a:bodyPr/>
          <a:lstStyle>
            <a:lvl1pPr>
              <a:defRPr sz="4600"/>
            </a:lvl1pPr>
          </a:lstStyle>
          <a:p>
            <a:pPr lvl="0">
              <a:defRPr sz="1800" b="0">
                <a:solidFill>
                  <a:srgbClr val="000000"/>
                </a:solidFill>
              </a:defRPr>
            </a:pPr>
            <a:r>
              <a:rPr sz="4600" b="1">
                <a:solidFill>
                  <a:srgbClr val="2C7C9F"/>
                </a:solidFill>
              </a:rPr>
              <a:t>Click to edit Master title style</a:t>
            </a:r>
          </a:p>
        </p:txBody>
      </p:sp>
      <p:sp>
        <p:nvSpPr>
          <p:cNvPr id="8" name="Shape 8"/>
          <p:cNvSpPr>
            <a:spLocks noGrp="1"/>
          </p:cNvSpPr>
          <p:nvPr>
            <p:ph type="body" idx="1"/>
          </p:nvPr>
        </p:nvSpPr>
        <p:spPr>
          <a:xfrm>
            <a:off x="1322920" y="4696299"/>
            <a:ext cx="6498162" cy="2161702"/>
          </a:xfrm>
          <a:prstGeom prst="rect">
            <a:avLst/>
          </a:prstGeom>
        </p:spPr>
        <p:txBody>
          <a:bodyPr/>
          <a:lstStyle>
            <a:lvl1pPr marL="0" indent="0" algn="ctr">
              <a:spcBef>
                <a:spcPts val="300"/>
              </a:spcBef>
              <a:buClrTx/>
              <a:buSzTx/>
              <a:buFontTx/>
              <a:buNone/>
              <a:defRPr>
                <a:solidFill>
                  <a:srgbClr val="888888"/>
                </a:solidFill>
              </a:defRPr>
            </a:lvl1pPr>
          </a:lstStyle>
          <a:p>
            <a:pPr lvl="0">
              <a:defRPr sz="1800">
                <a:solidFill>
                  <a:srgbClr val="000000"/>
                </a:solidFill>
              </a:defRPr>
            </a:pPr>
            <a:r>
              <a:rPr sz="2800">
                <a:solidFill>
                  <a:srgbClr val="888888"/>
                </a:solidFill>
              </a:rPr>
              <a:t>Click to edit Master subtitle style</a:t>
            </a:r>
          </a:p>
        </p:txBody>
      </p:sp>
      <p:sp>
        <p:nvSpPr>
          <p:cNvPr id="9" name="Shape 9"/>
          <p:cNvSpPr>
            <a:spLocks noGrp="1"/>
          </p:cNvSpPr>
          <p:nvPr>
            <p:ph type="sldNum" sz="quarter" idx="2"/>
          </p:nvPr>
        </p:nvSpPr>
        <p:spPr>
          <a:xfrm>
            <a:off x="7897906" y="6272810"/>
            <a:ext cx="990602" cy="370839"/>
          </a:xfrm>
          <a:prstGeom prst="rect">
            <a:avLst/>
          </a:prstGeom>
        </p:spPr>
        <p:txBody>
          <a:bodyPr/>
          <a:lstStyle>
            <a:lvl1pPr>
              <a:defRPr sz="18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Title Slide with Picture">
    <p:spTree>
      <p:nvGrpSpPr>
        <p:cNvPr id="1" name=""/>
        <p:cNvGrpSpPr/>
        <p:nvPr/>
      </p:nvGrpSpPr>
      <p:grpSpPr>
        <a:xfrm>
          <a:off x="0" y="0"/>
          <a:ext cx="0" cy="0"/>
          <a:chOff x="0" y="0"/>
          <a:chExt cx="0" cy="0"/>
        </a:xfrm>
      </p:grpSpPr>
      <p:sp>
        <p:nvSpPr>
          <p:cNvPr id="11" name="Shape 11"/>
          <p:cNvSpPr>
            <a:spLocks noGrp="1"/>
          </p:cNvSpPr>
          <p:nvPr>
            <p:ph type="title"/>
          </p:nvPr>
        </p:nvSpPr>
        <p:spPr>
          <a:xfrm>
            <a:off x="363538" y="3352801"/>
            <a:ext cx="8416926" cy="1470027"/>
          </a:xfrm>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12" name="Shape 12"/>
          <p:cNvSpPr>
            <a:spLocks noGrp="1"/>
          </p:cNvSpPr>
          <p:nvPr>
            <p:ph type="body" idx="1"/>
          </p:nvPr>
        </p:nvSpPr>
        <p:spPr>
          <a:xfrm>
            <a:off x="363538" y="4771028"/>
            <a:ext cx="8416926" cy="972673"/>
          </a:xfrm>
          <a:prstGeom prst="rect">
            <a:avLst/>
          </a:prstGeom>
        </p:spPr>
        <p:txBody>
          <a:bodyPr/>
          <a:lstStyle>
            <a:lvl1pPr marL="0" indent="0" algn="ctr">
              <a:spcBef>
                <a:spcPts val="300"/>
              </a:spcBef>
              <a:buClrTx/>
              <a:buSzTx/>
              <a:buFontTx/>
              <a:buNone/>
              <a:defRPr sz="1800">
                <a:solidFill>
                  <a:srgbClr val="888888"/>
                </a:solidFill>
              </a:defRPr>
            </a:lvl1pPr>
          </a:lstStyle>
          <a:p>
            <a:pPr lvl="0">
              <a:defRPr>
                <a:solidFill>
                  <a:srgbClr val="000000"/>
                </a:solidFill>
              </a:defRPr>
            </a:pPr>
            <a:r>
              <a:rPr>
                <a:solidFill>
                  <a:srgbClr val="888888"/>
                </a:solidFill>
              </a:rPr>
              <a:t>Click to edit Master subtitle style</a:t>
            </a:r>
          </a:p>
        </p:txBody>
      </p:sp>
      <p:sp>
        <p:nvSpPr>
          <p:cNvPr id="13" name="Shape 13"/>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19" name="Shape 19"/>
          <p:cNvSpPr>
            <a:spLocks noGrp="1"/>
          </p:cNvSpPr>
          <p:nvPr>
            <p:ph type="title"/>
          </p:nvPr>
        </p:nvSpPr>
        <p:spPr>
          <a:xfrm>
            <a:off x="549275" y="0"/>
            <a:ext cx="8042276" cy="1444532"/>
          </a:xfrm>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20" name="Shape 20"/>
          <p:cNvSpPr>
            <a:spLocks noGrp="1"/>
          </p:cNvSpPr>
          <p:nvPr>
            <p:ph type="body" idx="1"/>
          </p:nvPr>
        </p:nvSpPr>
        <p:spPr>
          <a:xfrm>
            <a:off x="549275" y="1600200"/>
            <a:ext cx="3840480" cy="5257802"/>
          </a:xfrm>
          <a:prstGeom prst="rect">
            <a:avLst/>
          </a:prstGeom>
        </p:spPr>
        <p:txBody>
          <a:bodyPr/>
          <a:lstStyle>
            <a:lvl1pPr>
              <a:spcBef>
                <a:spcPts val="1600"/>
              </a:spcBef>
              <a:defRPr sz="2000"/>
            </a:lvl1pPr>
            <a:lvl2pPr marL="723193" indent="-373944">
              <a:spcBef>
                <a:spcPts val="1600"/>
              </a:spcBef>
              <a:defRPr sz="2000"/>
            </a:lvl2pPr>
            <a:lvl3pPr marL="999772" indent="-313972">
              <a:spcBef>
                <a:spcPts val="1600"/>
              </a:spcBef>
              <a:defRPr sz="2000"/>
            </a:lvl3pPr>
            <a:lvl4pPr marL="1296457" indent="-328082">
              <a:spcBef>
                <a:spcPts val="1600"/>
              </a:spcBef>
              <a:defRPr sz="2000"/>
            </a:lvl4pPr>
            <a:lvl5pPr marL="1577622" indent="-313972">
              <a:spcBef>
                <a:spcPts val="1600"/>
              </a:spcBef>
              <a:defRPr sz="2000"/>
            </a:lvl5pPr>
          </a:lstStyle>
          <a:p>
            <a:pPr lvl="0">
              <a:defRPr sz="1800">
                <a:solidFill>
                  <a:srgbClr val="000000"/>
                </a:solidFill>
              </a:defRPr>
            </a:pPr>
            <a:r>
              <a:rPr sz="2000">
                <a:solidFill>
                  <a:srgbClr val="595959"/>
                </a:solidFill>
              </a:rPr>
              <a:t>Click to edit Master text styles</a:t>
            </a:r>
          </a:p>
          <a:p>
            <a:pPr lvl="1">
              <a:defRPr sz="1800">
                <a:solidFill>
                  <a:srgbClr val="000000"/>
                </a:solidFill>
              </a:defRPr>
            </a:pPr>
            <a:r>
              <a:rPr sz="2000">
                <a:solidFill>
                  <a:srgbClr val="595959"/>
                </a:solidFill>
              </a:rPr>
              <a:t>Second level</a:t>
            </a:r>
          </a:p>
          <a:p>
            <a:pPr lvl="2">
              <a:defRPr sz="1800">
                <a:solidFill>
                  <a:srgbClr val="000000"/>
                </a:solidFill>
              </a:defRPr>
            </a:pPr>
            <a:r>
              <a:rPr sz="2000">
                <a:solidFill>
                  <a:srgbClr val="595959"/>
                </a:solidFill>
              </a:rPr>
              <a:t>Third level</a:t>
            </a:r>
          </a:p>
          <a:p>
            <a:pPr lvl="3">
              <a:defRPr sz="1800">
                <a:solidFill>
                  <a:srgbClr val="000000"/>
                </a:solidFill>
              </a:defRPr>
            </a:pPr>
            <a:r>
              <a:rPr sz="2000">
                <a:solidFill>
                  <a:srgbClr val="595959"/>
                </a:solidFill>
              </a:rPr>
              <a:t>Fourth level</a:t>
            </a:r>
          </a:p>
          <a:p>
            <a:pPr lvl="4">
              <a:defRPr sz="1800">
                <a:solidFill>
                  <a:srgbClr val="000000"/>
                </a:solidFill>
              </a:defRPr>
            </a:pPr>
            <a:r>
              <a:rPr sz="2000">
                <a:solidFill>
                  <a:srgbClr val="595959"/>
                </a:solidFill>
              </a:rPr>
              <a:t>Fifth level</a:t>
            </a:r>
          </a:p>
        </p:txBody>
      </p:sp>
      <p:sp>
        <p:nvSpPr>
          <p:cNvPr id="21" name="Shape 21"/>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23" name="Shape 23"/>
          <p:cNvSpPr>
            <a:spLocks noGrp="1"/>
          </p:cNvSpPr>
          <p:nvPr>
            <p:ph type="title"/>
          </p:nvPr>
        </p:nvSpPr>
        <p:spPr>
          <a:xfrm>
            <a:off x="549273" y="0"/>
            <a:ext cx="8042278" cy="1444532"/>
          </a:xfrm>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24" name="Shape 24"/>
          <p:cNvSpPr>
            <a:spLocks noGrp="1"/>
          </p:cNvSpPr>
          <p:nvPr>
            <p:ph type="body" idx="1"/>
          </p:nvPr>
        </p:nvSpPr>
        <p:spPr>
          <a:xfrm>
            <a:off x="549273" y="1444531"/>
            <a:ext cx="3840482" cy="759582"/>
          </a:xfrm>
          <a:prstGeom prst="rect">
            <a:avLst/>
          </a:prstGeom>
        </p:spPr>
        <p:txBody>
          <a:bodyPr anchor="b">
            <a:noAutofit/>
          </a:bodyPr>
          <a:lstStyle>
            <a:lvl1pPr marL="0" indent="0" algn="ctr">
              <a:spcBef>
                <a:spcPct val="0"/>
              </a:spcBef>
              <a:buClrTx/>
              <a:buSzTx/>
              <a:buFontTx/>
              <a:buNone/>
              <a:defRPr sz="2400">
                <a:solidFill>
                  <a:srgbClr val="6FB7D7"/>
                </a:solidFill>
              </a:defRPr>
            </a:lvl1pPr>
          </a:lstStyle>
          <a:p>
            <a:pPr lvl="0">
              <a:defRPr sz="1800">
                <a:solidFill>
                  <a:srgbClr val="000000"/>
                </a:solidFill>
              </a:defRPr>
            </a:pPr>
            <a:r>
              <a:rPr sz="2400">
                <a:solidFill>
                  <a:srgbClr val="6FB7D7"/>
                </a:solidFill>
              </a:rPr>
              <a:t>Click to edit Master text styles</a:t>
            </a:r>
          </a:p>
        </p:txBody>
      </p:sp>
      <p:sp>
        <p:nvSpPr>
          <p:cNvPr id="25" name="Shape 25"/>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28" name="Shape 28"/>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2" name="Shape 32"/>
          <p:cNvSpPr>
            <a:spLocks noGrp="1"/>
          </p:cNvSpPr>
          <p:nvPr>
            <p:ph type="title"/>
          </p:nvPr>
        </p:nvSpPr>
        <p:spPr>
          <a:xfrm>
            <a:off x="533398" y="0"/>
            <a:ext cx="3840482" cy="1773923"/>
          </a:xfrm>
          <a:prstGeom prst="rect">
            <a:avLst/>
          </a:prstGeom>
        </p:spPr>
        <p:txBody>
          <a:bodyPr/>
          <a:lstStyle>
            <a:lvl1pPr>
              <a:defRPr sz="3600" b="0"/>
            </a:lvl1pPr>
          </a:lstStyle>
          <a:p>
            <a:pPr lvl="0">
              <a:defRPr sz="1800">
                <a:solidFill>
                  <a:srgbClr val="000000"/>
                </a:solidFill>
              </a:defRPr>
            </a:pPr>
            <a:r>
              <a:rPr sz="3600">
                <a:solidFill>
                  <a:srgbClr val="2C7C9F"/>
                </a:solidFill>
              </a:rPr>
              <a:t>Click to edit Master title style</a:t>
            </a:r>
          </a:p>
        </p:txBody>
      </p:sp>
      <p:sp>
        <p:nvSpPr>
          <p:cNvPr id="33" name="Shape 33"/>
          <p:cNvSpPr>
            <a:spLocks noGrp="1"/>
          </p:cNvSpPr>
          <p:nvPr>
            <p:ph type="body" idx="1"/>
          </p:nvPr>
        </p:nvSpPr>
        <p:spPr>
          <a:xfrm>
            <a:off x="4742824" y="368300"/>
            <a:ext cx="3840480" cy="6489700"/>
          </a:xfrm>
          <a:prstGeom prst="rect">
            <a:avLst/>
          </a:prstGeom>
        </p:spPr>
        <p:txBody>
          <a:bodyPr/>
          <a:lstStyle>
            <a:lvl1pPr>
              <a:defRPr sz="2200"/>
            </a:lvl1pPr>
            <a:lvl2pPr marL="719455" indent="-370204">
              <a:defRPr sz="2200"/>
            </a:lvl2pPr>
            <a:lvl3pPr marL="1031169" indent="-345369">
              <a:defRPr sz="2200"/>
            </a:lvl3pPr>
            <a:lvl4pPr marL="1329265" indent="-360890">
              <a:defRPr sz="2200"/>
            </a:lvl4pPr>
            <a:lvl5pPr marL="1609019" indent="-345369">
              <a:defRPr sz="2200"/>
            </a:lvl5pPr>
          </a:lstStyle>
          <a:p>
            <a:pPr lvl="0">
              <a:defRPr sz="1800">
                <a:solidFill>
                  <a:srgbClr val="000000"/>
                </a:solidFill>
              </a:defRPr>
            </a:pPr>
            <a:r>
              <a:rPr sz="2200">
                <a:solidFill>
                  <a:srgbClr val="595959"/>
                </a:solidFill>
              </a:rPr>
              <a:t>Click to edit Master text styles</a:t>
            </a:r>
          </a:p>
          <a:p>
            <a:pPr lvl="1">
              <a:defRPr sz="1800">
                <a:solidFill>
                  <a:srgbClr val="000000"/>
                </a:solidFill>
              </a:defRPr>
            </a:pPr>
            <a:r>
              <a:rPr sz="2200">
                <a:solidFill>
                  <a:srgbClr val="595959"/>
                </a:solidFill>
              </a:rPr>
              <a:t>Second level</a:t>
            </a:r>
          </a:p>
          <a:p>
            <a:pPr lvl="2">
              <a:defRPr sz="1800">
                <a:solidFill>
                  <a:srgbClr val="000000"/>
                </a:solidFill>
              </a:defRPr>
            </a:pPr>
            <a:r>
              <a:rPr sz="2200">
                <a:solidFill>
                  <a:srgbClr val="595959"/>
                </a:solidFill>
              </a:rPr>
              <a:t>Third level</a:t>
            </a:r>
          </a:p>
          <a:p>
            <a:pPr lvl="3">
              <a:defRPr sz="1800">
                <a:solidFill>
                  <a:srgbClr val="000000"/>
                </a:solidFill>
              </a:defRPr>
            </a:pPr>
            <a:r>
              <a:rPr sz="2200">
                <a:solidFill>
                  <a:srgbClr val="595959"/>
                </a:solidFill>
              </a:rPr>
              <a:t>Fourth level</a:t>
            </a:r>
          </a:p>
          <a:p>
            <a:pPr lvl="4">
              <a:defRPr sz="1800">
                <a:solidFill>
                  <a:srgbClr val="000000"/>
                </a:solidFill>
              </a:defRPr>
            </a:pPr>
            <a:r>
              <a:rPr sz="2200">
                <a:solidFill>
                  <a:srgbClr val="595959"/>
                </a:solidFill>
              </a:rPr>
              <a:t>Fifth level</a:t>
            </a:r>
          </a:p>
        </p:txBody>
      </p:sp>
      <p:sp>
        <p:nvSpPr>
          <p:cNvPr id="34" name="Shape 34"/>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6" name="Shape 36"/>
          <p:cNvSpPr>
            <a:spLocks noGrp="1"/>
          </p:cNvSpPr>
          <p:nvPr>
            <p:ph type="title"/>
          </p:nvPr>
        </p:nvSpPr>
        <p:spPr>
          <a:xfrm>
            <a:off x="533398" y="0"/>
            <a:ext cx="4079546" cy="1773923"/>
          </a:xfrm>
          <a:prstGeom prst="rect">
            <a:avLst/>
          </a:prstGeom>
        </p:spPr>
        <p:txBody>
          <a:bodyPr/>
          <a:lstStyle>
            <a:lvl1pPr>
              <a:defRPr sz="3600" b="0"/>
            </a:lvl1pPr>
          </a:lstStyle>
          <a:p>
            <a:pPr lvl="0">
              <a:defRPr sz="1800">
                <a:solidFill>
                  <a:srgbClr val="000000"/>
                </a:solidFill>
              </a:defRPr>
            </a:pPr>
            <a:r>
              <a:rPr sz="3600">
                <a:solidFill>
                  <a:srgbClr val="2C7C9F"/>
                </a:solidFill>
              </a:rPr>
              <a:t>Click to edit Master title style</a:t>
            </a:r>
          </a:p>
        </p:txBody>
      </p:sp>
      <p:sp>
        <p:nvSpPr>
          <p:cNvPr id="37" name="Shape 37"/>
          <p:cNvSpPr>
            <a:spLocks noGrp="1"/>
          </p:cNvSpPr>
          <p:nvPr>
            <p:ph type="body" idx="1"/>
          </p:nvPr>
        </p:nvSpPr>
        <p:spPr>
          <a:xfrm>
            <a:off x="533398" y="1787855"/>
            <a:ext cx="4079546" cy="5070146"/>
          </a:xfrm>
          <a:prstGeom prst="rect">
            <a:avLst/>
          </a:prstGeom>
        </p:spPr>
        <p:txBody>
          <a:bodyPr/>
          <a:lstStyle>
            <a:lvl1pPr marL="0" indent="0" algn="ctr">
              <a:spcBef>
                <a:spcPts val="600"/>
              </a:spcBef>
              <a:buClrTx/>
              <a:buSzTx/>
              <a:buFontTx/>
              <a:buNone/>
              <a:defRPr sz="1800"/>
            </a:lvl1pPr>
          </a:lstStyle>
          <a:p>
            <a:pPr lvl="0">
              <a:defRPr>
                <a:solidFill>
                  <a:srgbClr val="000000"/>
                </a:solidFill>
              </a:defRPr>
            </a:pPr>
            <a:r>
              <a:rPr>
                <a:solidFill>
                  <a:srgbClr val="595959"/>
                </a:solidFill>
              </a:rPr>
              <a:t>Click to edit Master text styles</a:t>
            </a:r>
          </a:p>
        </p:txBody>
      </p:sp>
      <p:sp>
        <p:nvSpPr>
          <p:cNvPr id="38" name="Shape 38"/>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2">
        <a:schemeClr val="bg2"/>
      </p:bgRef>
    </p:bg>
    <p:spTree>
      <p:nvGrpSpPr>
        <p:cNvPr id="1" name=""/>
        <p:cNvGrpSpPr/>
        <p:nvPr/>
      </p:nvGrpSpPr>
      <p:grpSpPr>
        <a:xfrm>
          <a:off x="0" y="0"/>
          <a:ext cx="0" cy="0"/>
          <a:chOff x="0" y="0"/>
          <a:chExt cx="0" cy="0"/>
        </a:xfrm>
      </p:grpSpPr>
      <p:sp>
        <p:nvSpPr>
          <p:cNvPr id="9" name="مستطيل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عنوان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ar-SA"/>
              <a:t>انقر لتحرير نمط العنوان الرئيسي</a:t>
            </a:r>
            <a:endParaRPr kumimoji="0" lang="en-US"/>
          </a:p>
        </p:txBody>
      </p:sp>
      <p:sp>
        <p:nvSpPr>
          <p:cNvPr id="3" name="عنوان فرعي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ar-SA"/>
              <a:t>انقر لتحرير نمط العنوان الثانوي الرئيسي</a:t>
            </a:r>
            <a:endParaRPr kumimoji="0" lang="en-US"/>
          </a:p>
        </p:txBody>
      </p:sp>
      <p:sp>
        <p:nvSpPr>
          <p:cNvPr id="4" name="عنصر نائب للتاريخ 3"/>
          <p:cNvSpPr>
            <a:spLocks noGrp="1"/>
          </p:cNvSpPr>
          <p:nvPr>
            <p:ph type="dt" sz="half" idx="10"/>
          </p:nvPr>
        </p:nvSpPr>
        <p:spPr/>
        <p:txBody>
          <a:body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6F06044-372B-416A-9C68-AE589208AC91}" type="slidenum">
              <a:rPr lang="ar-SA" smtClean="0"/>
              <a:t>‹#›</a:t>
            </a:fld>
            <a:endParaRPr lang="ar-SA"/>
          </a:p>
        </p:txBody>
      </p:sp>
      <p:sp>
        <p:nvSpPr>
          <p:cNvPr id="10" name="مستطيل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44" name="Shape 44"/>
          <p:cNvSpPr>
            <a:spLocks noGrp="1"/>
          </p:cNvSpPr>
          <p:nvPr>
            <p:ph type="title"/>
          </p:nvPr>
        </p:nvSpPr>
        <p:spPr>
          <a:xfrm>
            <a:off x="7369792" y="0"/>
            <a:ext cx="1524001" cy="5943602"/>
          </a:xfrm>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45" name="Shape 45"/>
          <p:cNvSpPr>
            <a:spLocks noGrp="1"/>
          </p:cNvSpPr>
          <p:nvPr>
            <p:ph type="body" idx="1"/>
          </p:nvPr>
        </p:nvSpPr>
        <p:spPr>
          <a:xfrm>
            <a:off x="549273" y="368300"/>
            <a:ext cx="6689728" cy="6489700"/>
          </a:xfrm>
          <a:prstGeom prst="rect">
            <a:avLst/>
          </a:prstGeom>
        </p:spPr>
        <p:txBody>
          <a:bodyPr/>
          <a:lstStyle/>
          <a:p>
            <a:pPr lvl="0">
              <a:defRPr sz="1800">
                <a:solidFill>
                  <a:srgbClr val="000000"/>
                </a:solidFill>
              </a:defRPr>
            </a:pPr>
            <a:r>
              <a:rPr sz="2800">
                <a:solidFill>
                  <a:srgbClr val="595959"/>
                </a:solidFill>
              </a:rPr>
              <a:t>Click to edit Master text styles</a:t>
            </a:r>
          </a:p>
          <a:p>
            <a:pPr lvl="1">
              <a:defRPr sz="1800">
                <a:solidFill>
                  <a:srgbClr val="000000"/>
                </a:solidFill>
              </a:defRPr>
            </a:pPr>
            <a:r>
              <a:rPr sz="2800">
                <a:solidFill>
                  <a:srgbClr val="595959"/>
                </a:solidFill>
              </a:rPr>
              <a:t>Second level</a:t>
            </a:r>
          </a:p>
          <a:p>
            <a:pPr lvl="2">
              <a:defRPr sz="1800">
                <a:solidFill>
                  <a:srgbClr val="000000"/>
                </a:solidFill>
              </a:defRPr>
            </a:pPr>
            <a:r>
              <a:rPr sz="2800">
                <a:solidFill>
                  <a:srgbClr val="595959"/>
                </a:solidFill>
              </a:rPr>
              <a:t>Third level</a:t>
            </a:r>
          </a:p>
          <a:p>
            <a:pPr lvl="3">
              <a:defRPr sz="1800">
                <a:solidFill>
                  <a:srgbClr val="000000"/>
                </a:solidFill>
              </a:defRPr>
            </a:pPr>
            <a:r>
              <a:rPr sz="2800">
                <a:solidFill>
                  <a:srgbClr val="595959"/>
                </a:solidFill>
              </a:rPr>
              <a:t>Fourth level</a:t>
            </a:r>
          </a:p>
          <a:p>
            <a:pPr lvl="4">
              <a:defRPr sz="1800">
                <a:solidFill>
                  <a:srgbClr val="000000"/>
                </a:solidFill>
              </a:defRPr>
            </a:pPr>
            <a:r>
              <a:rPr sz="2800">
                <a:solidFill>
                  <a:srgbClr val="595959"/>
                </a:solidFill>
              </a:rPr>
              <a:t>Fifth level</a:t>
            </a:r>
          </a:p>
        </p:txBody>
      </p:sp>
      <p:sp>
        <p:nvSpPr>
          <p:cNvPr id="46" name="Shape 46"/>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21.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8" name="Shape 48"/>
          <p:cNvSpPr>
            <a:spLocks noGrp="1"/>
          </p:cNvSpPr>
          <p:nvPr>
            <p:ph type="title"/>
          </p:nvPr>
        </p:nvSpPr>
        <p:spPr>
          <a:xfrm>
            <a:off x="549275" y="0"/>
            <a:ext cx="8042276" cy="1444532"/>
          </a:xfrm>
          <a:prstGeom prst="rect">
            <a:avLst/>
          </a:prstGeom>
        </p:spPr>
        <p:txBody>
          <a:bodyPr/>
          <a:lstStyle/>
          <a:p>
            <a:pPr lvl="0">
              <a:defRPr sz="1800" b="0">
                <a:solidFill>
                  <a:srgbClr val="000000"/>
                </a:solidFill>
              </a:defRPr>
            </a:pPr>
            <a:r>
              <a:rPr sz="4000" b="1">
                <a:solidFill>
                  <a:srgbClr val="2C7C9F"/>
                </a:solidFill>
              </a:rPr>
              <a:t>Click to edit Master title style</a:t>
            </a:r>
          </a:p>
        </p:txBody>
      </p:sp>
      <p:sp>
        <p:nvSpPr>
          <p:cNvPr id="49" name="Shape 49"/>
          <p:cNvSpPr>
            <a:spLocks noGrp="1"/>
          </p:cNvSpPr>
          <p:nvPr>
            <p:ph type="body" idx="1"/>
          </p:nvPr>
        </p:nvSpPr>
        <p:spPr>
          <a:xfrm>
            <a:off x="549275" y="1600200"/>
            <a:ext cx="3840480" cy="5257801"/>
          </a:xfrm>
          <a:prstGeom prst="rect">
            <a:avLst/>
          </a:prstGeom>
        </p:spPr>
        <p:txBody>
          <a:bodyPr/>
          <a:lstStyle>
            <a:lvl1pPr>
              <a:spcBef>
                <a:spcPts val="1600"/>
              </a:spcBef>
              <a:defRPr sz="2000"/>
            </a:lvl1pPr>
            <a:lvl2pPr marL="785517" indent="-436267">
              <a:spcBef>
                <a:spcPts val="1600"/>
              </a:spcBef>
              <a:defRPr sz="2000"/>
            </a:lvl2pPr>
            <a:lvl3pPr marL="1125359" indent="-439560">
              <a:spcBef>
                <a:spcPts val="1600"/>
              </a:spcBef>
              <a:defRPr sz="2000"/>
            </a:lvl3pPr>
            <a:lvl4pPr marL="1478726" indent="-510351">
              <a:spcBef>
                <a:spcPts val="1600"/>
              </a:spcBef>
              <a:defRPr sz="2000"/>
            </a:lvl4pPr>
            <a:lvl5pPr marL="1752051" indent="-488401">
              <a:spcBef>
                <a:spcPts val="1600"/>
              </a:spcBef>
              <a:defRPr sz="2000"/>
            </a:lvl5pPr>
          </a:lstStyle>
          <a:p>
            <a:pPr lvl="0">
              <a:defRPr sz="1800">
                <a:solidFill>
                  <a:srgbClr val="000000"/>
                </a:solidFill>
              </a:defRPr>
            </a:pPr>
            <a:r>
              <a:rPr sz="2000">
                <a:solidFill>
                  <a:srgbClr val="595959"/>
                </a:solidFill>
              </a:rPr>
              <a:t>Click to edit Master text styles</a:t>
            </a:r>
          </a:p>
          <a:p>
            <a:pPr lvl="1">
              <a:defRPr sz="1800">
                <a:solidFill>
                  <a:srgbClr val="000000"/>
                </a:solidFill>
              </a:defRPr>
            </a:pPr>
            <a:r>
              <a:rPr sz="2000">
                <a:solidFill>
                  <a:srgbClr val="595959"/>
                </a:solidFill>
              </a:rPr>
              <a:t>Second level</a:t>
            </a:r>
          </a:p>
          <a:p>
            <a:pPr lvl="2">
              <a:defRPr sz="1800">
                <a:solidFill>
                  <a:srgbClr val="000000"/>
                </a:solidFill>
              </a:defRPr>
            </a:pPr>
            <a:r>
              <a:rPr sz="2000">
                <a:solidFill>
                  <a:srgbClr val="595959"/>
                </a:solidFill>
              </a:rPr>
              <a:t>Third level</a:t>
            </a:r>
          </a:p>
          <a:p>
            <a:pPr lvl="3">
              <a:defRPr sz="1800">
                <a:solidFill>
                  <a:srgbClr val="000000"/>
                </a:solidFill>
              </a:defRPr>
            </a:pPr>
            <a:r>
              <a:rPr sz="2000">
                <a:solidFill>
                  <a:srgbClr val="595959"/>
                </a:solidFill>
              </a:rPr>
              <a:t>Fourth level</a:t>
            </a:r>
          </a:p>
          <a:p>
            <a:pPr lvl="4">
              <a:defRPr sz="1800">
                <a:solidFill>
                  <a:srgbClr val="000000"/>
                </a:solidFill>
              </a:defRPr>
            </a:pPr>
            <a:r>
              <a:rPr sz="2000">
                <a:solidFill>
                  <a:srgbClr val="595959"/>
                </a:solidFill>
              </a:rPr>
              <a:t>Fifth level</a:t>
            </a:r>
          </a:p>
        </p:txBody>
      </p:sp>
      <p:sp>
        <p:nvSpPr>
          <p:cNvPr id="50" name="Shape 50"/>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52" name="Shape 52"/>
          <p:cNvSpPr>
            <a:spLocks noGrp="1"/>
          </p:cNvSpPr>
          <p:nvPr>
            <p:ph type="title"/>
          </p:nvPr>
        </p:nvSpPr>
        <p:spPr>
          <a:prstGeom prst="rect">
            <a:avLst/>
          </a:prstGeom>
        </p:spPr>
        <p:txBody>
          <a:bodyPr/>
          <a:lstStyle>
            <a:lvl1pPr rtl="1">
              <a:defRPr/>
            </a:lvl1pPr>
          </a:lstStyle>
          <a:p>
            <a:pPr lvl="0">
              <a:defRPr sz="1800" b="0">
                <a:solidFill>
                  <a:srgbClr val="000000"/>
                </a:solidFill>
              </a:defRPr>
            </a:pPr>
            <a:r>
              <a:rPr sz="4000" b="1">
                <a:solidFill>
                  <a:srgbClr val="2C7C9F"/>
                </a:solidFill>
              </a:rPr>
              <a:t>Click to edit Master title style</a:t>
            </a:r>
          </a:p>
        </p:txBody>
      </p:sp>
      <p:sp>
        <p:nvSpPr>
          <p:cNvPr id="53" name="Shape 53"/>
          <p:cNvSpPr>
            <a:spLocks noGrp="1"/>
          </p:cNvSpPr>
          <p:nvPr>
            <p:ph type="body" idx="1"/>
          </p:nvPr>
        </p:nvSpPr>
        <p:spPr>
          <a:xfrm>
            <a:off x="449262" y="1153248"/>
            <a:ext cx="8042276" cy="5501553"/>
          </a:xfrm>
          <a:prstGeom prst="rect">
            <a:avLst/>
          </a:prstGeom>
        </p:spPr>
        <p:txBody>
          <a:bodyPr/>
          <a:lstStyle>
            <a:lvl1pPr algn="r" rtl="1">
              <a:defRPr/>
            </a:lvl1pPr>
            <a:lvl2pPr marL="741891" indent="-392641" algn="r" rtl="1">
              <a:defRPr sz="2600">
                <a:solidFill>
                  <a:srgbClr val="287C9C"/>
                </a:solidFill>
              </a:defRPr>
            </a:lvl2pPr>
            <a:lvl3pPr algn="r" rtl="1">
              <a:defRPr sz="2400"/>
            </a:lvl3pPr>
            <a:lvl4pPr algn="r" rtl="1">
              <a:defRPr sz="2200">
                <a:solidFill>
                  <a:srgbClr val="287C9C"/>
                </a:solidFill>
              </a:defRPr>
            </a:lvl4pPr>
            <a:lvl5pPr algn="r" rtl="1">
              <a:defRPr sz="2000"/>
            </a:lvl5pPr>
          </a:lstStyle>
          <a:p>
            <a:pPr lvl="0">
              <a:defRPr sz="1800">
                <a:solidFill>
                  <a:srgbClr val="000000"/>
                </a:solidFill>
              </a:defRPr>
            </a:pPr>
            <a:r>
              <a:rPr sz="2800">
                <a:solidFill>
                  <a:srgbClr val="595959"/>
                </a:solidFill>
              </a:rPr>
              <a:t>Click to edit Master text styles</a:t>
            </a:r>
          </a:p>
          <a:p>
            <a:pPr lvl="1">
              <a:defRPr sz="1800">
                <a:solidFill>
                  <a:srgbClr val="000000"/>
                </a:solidFill>
              </a:defRPr>
            </a:pPr>
            <a:r>
              <a:rPr sz="2600">
                <a:solidFill>
                  <a:srgbClr val="287C9C"/>
                </a:solidFill>
              </a:rPr>
              <a:t>Second level</a:t>
            </a:r>
          </a:p>
          <a:p>
            <a:pPr lvl="2">
              <a:defRPr sz="1800">
                <a:solidFill>
                  <a:srgbClr val="000000"/>
                </a:solidFill>
              </a:defRPr>
            </a:pPr>
            <a:r>
              <a:rPr sz="2400">
                <a:solidFill>
                  <a:srgbClr val="595959"/>
                </a:solidFill>
              </a:rPr>
              <a:t>Third level</a:t>
            </a:r>
          </a:p>
          <a:p>
            <a:pPr lvl="3">
              <a:defRPr sz="1800">
                <a:solidFill>
                  <a:srgbClr val="000000"/>
                </a:solidFill>
              </a:defRPr>
            </a:pPr>
            <a:r>
              <a:rPr sz="2200">
                <a:solidFill>
                  <a:srgbClr val="287C9C"/>
                </a:solidFill>
              </a:rPr>
              <a:t>Fourth level</a:t>
            </a:r>
          </a:p>
          <a:p>
            <a:pPr lvl="4">
              <a:defRPr sz="1800">
                <a:solidFill>
                  <a:srgbClr val="000000"/>
                </a:solidFill>
              </a:defRPr>
            </a:pPr>
            <a:r>
              <a:rPr sz="2000">
                <a:solidFill>
                  <a:srgbClr val="595959"/>
                </a:solidFill>
              </a:rPr>
              <a:t>Fifth level</a:t>
            </a:r>
          </a:p>
        </p:txBody>
      </p:sp>
      <p:sp>
        <p:nvSpPr>
          <p:cNvPr id="54" name="Shape 54"/>
          <p:cNvSpPr>
            <a:spLocks noGrp="1"/>
          </p:cNvSpPr>
          <p:nvPr>
            <p:ph type="sldNum" sz="quarter" idx="2"/>
          </p:nvPr>
        </p:nvSpPr>
        <p:spPr>
          <a:xfrm>
            <a:off x="7885206" y="61013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56" name="Shape 56"/>
          <p:cNvSpPr>
            <a:spLocks noGrp="1"/>
          </p:cNvSpPr>
          <p:nvPr>
            <p:ph type="title"/>
          </p:nvPr>
        </p:nvSpPr>
        <p:spPr>
          <a:xfrm>
            <a:off x="533398" y="0"/>
            <a:ext cx="3840481" cy="1773923"/>
          </a:xfrm>
          <a:prstGeom prst="rect">
            <a:avLst/>
          </a:prstGeom>
        </p:spPr>
        <p:txBody>
          <a:bodyPr/>
          <a:lstStyle>
            <a:lvl1pPr>
              <a:defRPr sz="3600" b="0"/>
            </a:lvl1pPr>
          </a:lstStyle>
          <a:p>
            <a:pPr lvl="0">
              <a:defRPr sz="1800">
                <a:solidFill>
                  <a:srgbClr val="000000"/>
                </a:solidFill>
              </a:defRPr>
            </a:pPr>
            <a:r>
              <a:rPr sz="3600">
                <a:solidFill>
                  <a:srgbClr val="2C7C9F"/>
                </a:solidFill>
              </a:rPr>
              <a:t>Click to edit Master title style</a:t>
            </a:r>
          </a:p>
        </p:txBody>
      </p:sp>
      <p:sp>
        <p:nvSpPr>
          <p:cNvPr id="57" name="Shape 57"/>
          <p:cNvSpPr>
            <a:spLocks noGrp="1"/>
          </p:cNvSpPr>
          <p:nvPr>
            <p:ph type="body" idx="1"/>
          </p:nvPr>
        </p:nvSpPr>
        <p:spPr>
          <a:xfrm>
            <a:off x="4742824" y="368300"/>
            <a:ext cx="3840480" cy="6489700"/>
          </a:xfrm>
          <a:prstGeom prst="rect">
            <a:avLst/>
          </a:prstGeom>
        </p:spPr>
        <p:txBody>
          <a:bodyPr/>
          <a:lstStyle>
            <a:lvl1pPr>
              <a:defRPr sz="2200"/>
            </a:lvl1pPr>
            <a:lvl2pPr marL="781155" indent="-431905">
              <a:defRPr sz="2200"/>
            </a:lvl2pPr>
            <a:lvl3pPr marL="1169316" indent="-483516">
              <a:defRPr sz="2200"/>
            </a:lvl3pPr>
            <a:lvl4pPr marL="1529761" indent="-561386">
              <a:defRPr sz="2200"/>
            </a:lvl4pPr>
            <a:lvl5pPr marL="1800891" indent="-537241">
              <a:defRPr sz="2200"/>
            </a:lvl5pPr>
          </a:lstStyle>
          <a:p>
            <a:pPr lvl="0">
              <a:defRPr sz="1800">
                <a:solidFill>
                  <a:srgbClr val="000000"/>
                </a:solidFill>
              </a:defRPr>
            </a:pPr>
            <a:r>
              <a:rPr sz="2200">
                <a:solidFill>
                  <a:srgbClr val="595959"/>
                </a:solidFill>
              </a:rPr>
              <a:t>Click to edit Master text styles</a:t>
            </a:r>
          </a:p>
          <a:p>
            <a:pPr lvl="1">
              <a:defRPr sz="1800">
                <a:solidFill>
                  <a:srgbClr val="000000"/>
                </a:solidFill>
              </a:defRPr>
            </a:pPr>
            <a:r>
              <a:rPr sz="2200">
                <a:solidFill>
                  <a:srgbClr val="595959"/>
                </a:solidFill>
              </a:rPr>
              <a:t>Second level</a:t>
            </a:r>
          </a:p>
          <a:p>
            <a:pPr lvl="2">
              <a:defRPr sz="1800">
                <a:solidFill>
                  <a:srgbClr val="000000"/>
                </a:solidFill>
              </a:defRPr>
            </a:pPr>
            <a:r>
              <a:rPr sz="2200">
                <a:solidFill>
                  <a:srgbClr val="595959"/>
                </a:solidFill>
              </a:rPr>
              <a:t>Third level</a:t>
            </a:r>
          </a:p>
          <a:p>
            <a:pPr lvl="3">
              <a:defRPr sz="1800">
                <a:solidFill>
                  <a:srgbClr val="000000"/>
                </a:solidFill>
              </a:defRPr>
            </a:pPr>
            <a:r>
              <a:rPr sz="2200">
                <a:solidFill>
                  <a:srgbClr val="595959"/>
                </a:solidFill>
              </a:rPr>
              <a:t>Fourth level</a:t>
            </a:r>
          </a:p>
          <a:p>
            <a:pPr lvl="4">
              <a:defRPr sz="1800">
                <a:solidFill>
                  <a:srgbClr val="000000"/>
                </a:solidFill>
              </a:defRPr>
            </a:pPr>
            <a:r>
              <a:rPr sz="2200">
                <a:solidFill>
                  <a:srgbClr val="595959"/>
                </a:solidFill>
              </a:rPr>
              <a:t>Fifth level</a:t>
            </a:r>
          </a:p>
        </p:txBody>
      </p:sp>
      <p:sp>
        <p:nvSpPr>
          <p:cNvPr id="58" name="Shape 58"/>
          <p:cNvSpPr>
            <a:spLocks noGrp="1"/>
          </p:cNvSpPr>
          <p:nvPr>
            <p:ph type="sldNum" sz="quarter" idx="2"/>
          </p:nvPr>
        </p:nvSpPr>
        <p:spPr>
          <a:xfrm>
            <a:off x="7897906" y="6139460"/>
            <a:ext cx="990602" cy="637539"/>
          </a:xfrm>
          <a:prstGeom prst="rect">
            <a:avLst/>
          </a:prstGeom>
        </p:spPr>
        <p:txBody>
          <a:bodyPr/>
          <a:lstStyle>
            <a:lvl1pPr>
              <a:defRPr sz="3600">
                <a:latin typeface="+mj-lt"/>
                <a:ea typeface="+mj-ea"/>
                <a:cs typeface="+mj-cs"/>
                <a:sym typeface="Helvetica"/>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55448"/>
            <a:ext cx="8229600" cy="1252728"/>
          </a:xfrm>
        </p:spPr>
        <p:txBody>
          <a:bodyPr>
            <a:noAutofit/>
          </a:bodyPr>
          <a:lstStyle>
            <a:lvl1pPr algn="ctr">
              <a:defRPr sz="4400" b="1">
                <a:latin typeface="Arial" pitchFamily="34" charset="0"/>
                <a:cs typeface="Arial" pitchFamily="34" charset="0"/>
              </a:defRPr>
            </a:lvl1p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p:txBody>
          <a:bodyPr>
            <a:normAutofit/>
          </a:bodyPr>
          <a:lstStyle>
            <a:lvl1pPr>
              <a:buClr>
                <a:schemeClr val="accent1">
                  <a:lumMod val="75000"/>
                </a:schemeClr>
              </a:buClr>
              <a:buSzTx/>
              <a:defRPr sz="2800">
                <a:latin typeface="Arial" pitchFamily="34" charset="0"/>
                <a:cs typeface="Arial" pitchFamily="34" charset="0"/>
              </a:defRPr>
            </a:lvl1pPr>
            <a:lvl2pPr>
              <a:buClr>
                <a:schemeClr val="accent2">
                  <a:lumMod val="75000"/>
                </a:schemeClr>
              </a:buClr>
              <a:buSzTx/>
              <a:defRPr sz="2400">
                <a:latin typeface="Arial" pitchFamily="34" charset="0"/>
                <a:cs typeface="Arial" pitchFamily="34" charset="0"/>
              </a:defRPr>
            </a:lvl2pPr>
            <a:lvl3pPr>
              <a:buClr>
                <a:schemeClr val="accent1"/>
              </a:buClr>
              <a:buSzTx/>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2">
        <a:schemeClr val="bg2"/>
      </p:bgRef>
    </p:bg>
    <p:spTree>
      <p:nvGrpSpPr>
        <p:cNvPr id="1" name=""/>
        <p:cNvGrpSpPr/>
        <p:nvPr/>
      </p:nvGrpSpPr>
      <p:grpSpPr>
        <a:xfrm>
          <a:off x="0" y="0"/>
          <a:ext cx="0" cy="0"/>
          <a:chOff x="0" y="0"/>
          <a:chExt cx="0" cy="0"/>
        </a:xfrm>
      </p:grpSpPr>
      <p:sp>
        <p:nvSpPr>
          <p:cNvPr id="9" name="مستطيل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2" name="مستطيل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عنوان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p:txBody>
          <a:body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6F06044-372B-416A-9C68-AE589208AC91}"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محتوى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fld id="{719508BA-9CBD-40F9-AC92-0FA768B100D0}" type="datetimeFigureOut">
              <a:rPr lang="ar-SA" smtClean="0"/>
              <a:t>16/10/1445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ar-SA"/>
              <a:t>انقر لتحرير أنماط النص الرئيسي</a:t>
            </a:r>
          </a:p>
        </p:txBody>
      </p:sp>
      <p:sp>
        <p:nvSpPr>
          <p:cNvPr id="4" name="عنصر نائب للمحتوى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نص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ar-SA"/>
              <a:t>انقر لتحرير أنماط النص الرئيسي</a:t>
            </a:r>
          </a:p>
        </p:txBody>
      </p:sp>
      <p:sp>
        <p:nvSpPr>
          <p:cNvPr id="6" name="عنصر نائب للمحتوى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0"/>
          </p:nvPr>
        </p:nvSpPr>
        <p:spPr/>
        <p:txBody>
          <a:bodyPr/>
          <a:lstStyle/>
          <a:p>
            <a:fld id="{719508BA-9CBD-40F9-AC92-0FA768B100D0}" type="datetimeFigureOut">
              <a:rPr lang="ar-SA" smtClean="0"/>
              <a:t>16/10/1445</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719508BA-9CBD-40F9-AC92-0FA768B100D0}" type="datetimeFigureOut">
              <a:rPr lang="ar-SA" smtClean="0"/>
              <a:t>16/10/1445</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19508BA-9CBD-40F9-AC92-0FA768B100D0}" type="datetimeFigureOut">
              <a:rPr lang="ar-SA" smtClean="0"/>
              <a:t>16/10/1445</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نص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p:txBody>
          <a:bodyPr/>
          <a:lstStyle/>
          <a:p>
            <a:fld id="{719508BA-9CBD-40F9-AC92-0FA768B100D0}" type="datetimeFigureOut">
              <a:rPr lang="ar-SA" smtClean="0"/>
              <a:t>16/10/1445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6F06044-372B-416A-9C68-AE589208AC91}" type="slidenum">
              <a:rPr lang="ar-SA" smtClean="0"/>
              <a:t>‹#›</a:t>
            </a:fld>
            <a:endParaRPr lang="ar-SA"/>
          </a:p>
        </p:txBody>
      </p:sp>
      <p:sp>
        <p:nvSpPr>
          <p:cNvPr id="12" name="مستطيل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مستطيل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p:txBody>
          <a:bodyPr/>
          <a:lstStyle/>
          <a:p>
            <a:fld id="{70F7FD2E-BBA4-456C-8D1F-BB8D71400CFE}" type="datetimeFigureOut">
              <a:rPr lang="en-US" smtClean="0"/>
              <a:t>4/24/2024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ar-SA"/>
              <a:t>انقر فوق الرمز لإضافة صورة</a:t>
            </a:r>
            <a:endParaRPr kumimoji="0" lang="en-US"/>
          </a:p>
        </p:txBody>
      </p:sp>
      <p:sp>
        <p:nvSpPr>
          <p:cNvPr id="4" name="عنصر نائب للنص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a:xfrm>
            <a:off x="164592" y="1170432"/>
            <a:ext cx="2523744" cy="201168"/>
          </a:xfrm>
        </p:spPr>
        <p:txBody>
          <a:bodyPr/>
          <a:lstStyle/>
          <a:p>
            <a:fld id="{719508BA-9CBD-40F9-AC92-0FA768B100D0}" type="datetimeFigureOut">
              <a:rPr lang="ar-SA" smtClean="0"/>
              <a:t>16/10/1445</a:t>
            </a:fld>
            <a:endParaRPr lang="ar-SA"/>
          </a:p>
        </p:txBody>
      </p:sp>
      <p:sp>
        <p:nvSpPr>
          <p:cNvPr id="11" name="مستطيل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مستطيل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6" name="عنصر نائب للتذييل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ar-SA"/>
          </a:p>
        </p:txBody>
      </p:sp>
      <p:sp>
        <p:nvSpPr>
          <p:cNvPr id="7" name="عنصر نائب لرقم الشريحة 6"/>
          <p:cNvSpPr>
            <a:spLocks noGrp="1"/>
          </p:cNvSpPr>
          <p:nvPr>
            <p:ph type="sldNum" sz="quarter" idx="12"/>
          </p:nvPr>
        </p:nvSpPr>
        <p:spPr>
          <a:xfrm>
            <a:off x="8339328" y="1170432"/>
            <a:ext cx="733864" cy="201168"/>
          </a:xfrm>
        </p:spPr>
        <p:txBody>
          <a:bodyPr/>
          <a:lstStyle/>
          <a:p>
            <a:fld id="{06F06044-372B-416A-9C68-AE589208AC91}" type="slidenum">
              <a:rPr lang="ar-SA" smtClean="0"/>
              <a:t>‹#›</a:t>
            </a:fld>
            <a:endParaRPr lang="ar-SA"/>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9" name="مستطيل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8" name="مستطيل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عنوان عمودي 1"/>
          <p:cNvSpPr>
            <a:spLocks noGrp="1"/>
          </p:cNvSpPr>
          <p:nvPr>
            <p:ph type="title" orient="vert"/>
          </p:nvPr>
        </p:nvSpPr>
        <p:spPr>
          <a:xfrm>
            <a:off x="6781800" y="274640"/>
            <a:ext cx="19050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304800"/>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11"/>
          </p:nvPr>
        </p:nvSpPr>
        <p:spPr>
          <a:xfrm>
            <a:off x="2640597" y="6377459"/>
            <a:ext cx="3836404" cy="365125"/>
          </a:xfrm>
        </p:spPr>
        <p:txBody>
          <a:bodyPr/>
          <a:lstStyle/>
          <a:p>
            <a:endParaRPr lang="ar-SA"/>
          </a:p>
        </p:txBody>
      </p:sp>
      <p:sp>
        <p:nvSpPr>
          <p:cNvPr id="6" name="عنصر نائب لرقم الشريحة 5"/>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شريحة عنوان">
    <p:bg>
      <p:bgRef idx="1002">
        <a:schemeClr val="bg2"/>
      </p:bgRef>
    </p:bg>
    <p:spTree>
      <p:nvGrpSpPr>
        <p:cNvPr id="1" name=""/>
        <p:cNvGrpSpPr/>
        <p:nvPr/>
      </p:nvGrpSpPr>
      <p:grpSpPr>
        <a:xfrm>
          <a:off x="0" y="0"/>
          <a:ext cx="0" cy="0"/>
          <a:chOff x="0" y="0"/>
          <a:chExt cx="0" cy="0"/>
        </a:xfrm>
      </p:grpSpPr>
      <p:sp>
        <p:nvSpPr>
          <p:cNvPr id="9" name="مستطيل 8"/>
          <p:cNvSpPr/>
          <p:nvPr/>
        </p:nvSpPr>
        <p:spPr bwMode="ltGray">
          <a:xfrm>
            <a:off x="0" y="0"/>
            <a:ext cx="9143999" cy="513543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عنوان 1"/>
          <p:cNvSpPr>
            <a:spLocks noGrp="1"/>
          </p:cNvSpPr>
          <p:nvPr>
            <p:ph type="ctrTitle"/>
          </p:nvPr>
        </p:nvSpPr>
        <p:spPr>
          <a:xfrm>
            <a:off x="685800" y="3355848"/>
            <a:ext cx="8077200" cy="1673352"/>
          </a:xfrm>
        </p:spPr>
        <p:txBody>
          <a:bodyPr vert="horz" lIns="91440" tIns="0" rIns="45720" bIns="0" rtlCol="0" anchor="t">
            <a:normAutofit/>
            <a:scene3d>
              <a:camera prst="orthographicFront"/>
              <a:lightRig rig="threePt" dir="t">
                <a:rot lat="0" lon="0" rev="4800000"/>
              </a:lightRig>
            </a:scene3d>
            <a:sp3d prstMaterial="matte">
              <a:bevelT w="50800" h="10160"/>
            </a:sp3d>
          </a:bodyPr>
          <a:lstStyle>
            <a:lvl1pPr algn="l">
              <a:defRPr sz="4700" b="1"/>
            </a:lvl1pPr>
          </a:lstStyle>
          <a:p>
            <a:r>
              <a:rPr kumimoji="0" lang="ar-SA"/>
              <a:t>انقر لتحرير نمط العنوان الرئيسي</a:t>
            </a:r>
            <a:endParaRPr kumimoji="0" lang="en-US"/>
          </a:p>
        </p:txBody>
      </p:sp>
      <p:sp>
        <p:nvSpPr>
          <p:cNvPr id="3" name="عنوان فرعي 2"/>
          <p:cNvSpPr>
            <a:spLocks noGrp="1"/>
          </p:cNvSpPr>
          <p:nvPr>
            <p:ph type="subTitle" idx="1"/>
          </p:nvPr>
        </p:nvSpPr>
        <p:spPr>
          <a:xfrm>
            <a:off x="685800" y="1828800"/>
            <a:ext cx="8077200" cy="1499616"/>
          </a:xfrm>
        </p:spPr>
        <p:txBody>
          <a:bodyPr lIns="118872" tIns="0" rIns="45720" bIns="0" anchor="b"/>
          <a:lstStyle>
            <a:lvl1pPr marL="0" indent="0" algn="l">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0" lang="ar-SA"/>
              <a:t>انقر لتحرير نمط العنوان الثانوي الرئيسي</a:t>
            </a:r>
            <a:endParaRPr kumimoji="0" lang="en-US"/>
          </a:p>
        </p:txBody>
      </p:sp>
      <p:sp>
        <p:nvSpPr>
          <p:cNvPr id="4" name="عنصر نائب للتاريخ 3"/>
          <p:cNvSpPr>
            <a:spLocks noGrp="1"/>
          </p:cNvSpPr>
          <p:nvPr>
            <p:ph type="dt" sz="half" idx="10"/>
          </p:nvPr>
        </p:nvSpPr>
        <p:spPr/>
        <p:txBody>
          <a:body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6F06044-372B-416A-9C68-AE589208AC91}" type="slidenum">
              <a:rPr lang="ar-SA" smtClean="0"/>
              <a:t>‹#›</a:t>
            </a:fld>
            <a:endParaRPr lang="ar-SA"/>
          </a:p>
        </p:txBody>
      </p:sp>
      <p:sp>
        <p:nvSpPr>
          <p:cNvPr id="10" name="مستطيل 9"/>
          <p:cNvSpPr/>
          <p:nvPr/>
        </p:nvSpPr>
        <p:spPr bwMode="invGray">
          <a:xfrm>
            <a:off x="0" y="5128334"/>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عنوان 1"/>
          <p:cNvSpPr>
            <a:spLocks noGrp="1"/>
          </p:cNvSpPr>
          <p:nvPr>
            <p:ph type="title"/>
          </p:nvPr>
        </p:nvSpPr>
        <p:spPr>
          <a:xfrm>
            <a:off x="457200" y="155448"/>
            <a:ext cx="8229600" cy="1252728"/>
          </a:xfrm>
        </p:spPr>
        <p:txBody>
          <a:bodyPr>
            <a:noAutofit/>
          </a:bodyPr>
          <a:lstStyle>
            <a:lvl1pPr algn="ctr">
              <a:defRPr sz="4400" b="1">
                <a:latin typeface="Arial" pitchFamily="34" charset="0"/>
                <a:cs typeface="Arial" pitchFamily="34" charset="0"/>
              </a:defRPr>
            </a:lvl1p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p:txBody>
          <a:bodyPr>
            <a:normAutofit/>
          </a:bodyPr>
          <a:lstStyle>
            <a:lvl1pPr>
              <a:buClr>
                <a:schemeClr val="accent1">
                  <a:lumMod val="75000"/>
                </a:schemeClr>
              </a:buClr>
              <a:buSzTx/>
              <a:defRPr sz="2800">
                <a:latin typeface="Arial" pitchFamily="34" charset="0"/>
                <a:cs typeface="Arial" pitchFamily="34" charset="0"/>
              </a:defRPr>
            </a:lvl1pPr>
            <a:lvl2pPr>
              <a:buClr>
                <a:schemeClr val="accent2">
                  <a:lumMod val="75000"/>
                </a:schemeClr>
              </a:buClr>
              <a:buSzTx/>
              <a:defRPr sz="2400">
                <a:latin typeface="Arial" pitchFamily="34" charset="0"/>
                <a:cs typeface="Arial" pitchFamily="34" charset="0"/>
              </a:defRPr>
            </a:lvl2pPr>
            <a:lvl3pPr>
              <a:buClr>
                <a:schemeClr val="accent1"/>
              </a:buClr>
              <a:buSzTx/>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عنوان المقطع">
    <p:bg>
      <p:bgRef idx="1002">
        <a:schemeClr val="bg2"/>
      </p:bgRef>
    </p:bg>
    <p:spTree>
      <p:nvGrpSpPr>
        <p:cNvPr id="1" name=""/>
        <p:cNvGrpSpPr/>
        <p:nvPr/>
      </p:nvGrpSpPr>
      <p:grpSpPr>
        <a:xfrm>
          <a:off x="0" y="0"/>
          <a:ext cx="0" cy="0"/>
          <a:chOff x="0" y="0"/>
          <a:chExt cx="0" cy="0"/>
        </a:xfrm>
      </p:grpSpPr>
      <p:sp>
        <p:nvSpPr>
          <p:cNvPr id="9" name="مستطيل 8"/>
          <p:cNvSpPr/>
          <p:nvPr/>
        </p:nvSpPr>
        <p:spPr bwMode="ltGray">
          <a:xfrm>
            <a:off x="0" y="1"/>
            <a:ext cx="9144000" cy="260252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12" name="مستطيل 11"/>
          <p:cNvSpPr/>
          <p:nvPr/>
        </p:nvSpPr>
        <p:spPr bwMode="invGray">
          <a:xfrm>
            <a:off x="0" y="2602520"/>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عنوان 1"/>
          <p:cNvSpPr>
            <a:spLocks noGrp="1"/>
          </p:cNvSpPr>
          <p:nvPr>
            <p:ph type="title"/>
          </p:nvPr>
        </p:nvSpPr>
        <p:spPr>
          <a:xfrm>
            <a:off x="749808" y="118872"/>
            <a:ext cx="8013192" cy="1636776"/>
          </a:xfrm>
        </p:spPr>
        <p:txBody>
          <a:bodyPr vert="horz" lIns="91440" tIns="0" rIns="91440" bIns="0" rtlCol="0" anchor="b">
            <a:normAutofit/>
            <a:scene3d>
              <a:camera prst="orthographicFront"/>
              <a:lightRig rig="threePt" dir="t">
                <a:rot lat="0" lon="0" rev="4800000"/>
              </a:lightRig>
            </a:scene3d>
            <a:sp3d prstMaterial="matte">
              <a:bevelT w="50800" h="10160"/>
            </a:sp3d>
          </a:bodyPr>
          <a:lstStyle>
            <a:lvl1pPr algn="l">
              <a:defRPr sz="4700" b="1" cap="none" baseline="0"/>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740664" y="1828800"/>
            <a:ext cx="8022336" cy="685800"/>
          </a:xfrm>
        </p:spPr>
        <p:txBody>
          <a:bodyPr lIns="146304" tIns="0" rIns="45720" bIns="0"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eaLnBrk="1" latinLnBrk="0" hangingPunct="1"/>
            <a:r>
              <a:rPr kumimoji="0" lang="ar-SA"/>
              <a:t>انقر لتحرير أنماط النص الرئيسي</a:t>
            </a:r>
          </a:p>
        </p:txBody>
      </p:sp>
      <p:sp>
        <p:nvSpPr>
          <p:cNvPr id="4" name="عنصر نائب للتاريخ 3"/>
          <p:cNvSpPr>
            <a:spLocks noGrp="1"/>
          </p:cNvSpPr>
          <p:nvPr>
            <p:ph type="dt" sz="half" idx="10"/>
          </p:nvPr>
        </p:nvSpPr>
        <p:spPr/>
        <p:txBody>
          <a:body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6F06044-372B-416A-9C68-AE589208AC91}" type="slidenum">
              <a:rPr lang="ar-SA" smtClean="0"/>
              <a:t>‹#›</a:t>
            </a:fld>
            <a:endParaRPr lang="ar-SA"/>
          </a:p>
        </p:txBody>
      </p:sp>
    </p:spTree>
  </p:cSld>
  <p:clrMapOvr>
    <a:overrideClrMapping bg1="dk1" tx1="lt1" bg2="dk2" tx2="lt2" accent1="accent1" accent2="accent2" accent3="accent3" accent4="accent4" accent5="accent5" accent6="accent6" hlink="hlink" folHlink="folHlink"/>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محتوى 2"/>
          <p:cNvSpPr>
            <a:spLocks noGrp="1"/>
          </p:cNvSpPr>
          <p:nvPr>
            <p:ph sz="half" idx="1"/>
          </p:nvPr>
        </p:nvSpPr>
        <p:spPr>
          <a:xfrm>
            <a:off x="457200" y="1773936"/>
            <a:ext cx="4038600" cy="4623816"/>
          </a:xfrm>
        </p:spPr>
        <p:txBody>
          <a:bodyPr lIns="9144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محتوى 3"/>
          <p:cNvSpPr>
            <a:spLocks noGrp="1"/>
          </p:cNvSpPr>
          <p:nvPr>
            <p:ph sz="half" idx="2"/>
          </p:nvPr>
        </p:nvSpPr>
        <p:spPr>
          <a:xfrm>
            <a:off x="4648200" y="1773936"/>
            <a:ext cx="4038600" cy="462381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تاريخ 4"/>
          <p:cNvSpPr>
            <a:spLocks noGrp="1"/>
          </p:cNvSpPr>
          <p:nvPr>
            <p:ph type="dt" sz="half" idx="10"/>
          </p:nvPr>
        </p:nvSpPr>
        <p:spPr/>
        <p:txBody>
          <a:bodyPr/>
          <a:lstStyle/>
          <a:p>
            <a:fld id="{719508BA-9CBD-40F9-AC92-0FA768B100D0}" type="datetimeFigureOut">
              <a:rPr lang="ar-SA" smtClean="0"/>
              <a:t>16/10/1445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lvl1pPr>
              <a:defRPr/>
            </a:lvl1p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457200" y="1698987"/>
            <a:ext cx="4040188"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ar-SA"/>
              <a:t>انقر لتحرير أنماط النص الرئيسي</a:t>
            </a:r>
          </a:p>
        </p:txBody>
      </p:sp>
      <p:sp>
        <p:nvSpPr>
          <p:cNvPr id="4" name="عنصر نائب للمحتوى 3"/>
          <p:cNvSpPr>
            <a:spLocks noGrp="1"/>
          </p:cNvSpPr>
          <p:nvPr>
            <p:ph sz="half" idx="2"/>
          </p:nvPr>
        </p:nvSpPr>
        <p:spPr>
          <a:xfrm>
            <a:off x="457200" y="2449512"/>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عنصر نائب للنص 4"/>
          <p:cNvSpPr>
            <a:spLocks noGrp="1"/>
          </p:cNvSpPr>
          <p:nvPr>
            <p:ph type="body" sz="quarter" idx="3"/>
          </p:nvPr>
        </p:nvSpPr>
        <p:spPr>
          <a:xfrm>
            <a:off x="4645025" y="1698987"/>
            <a:ext cx="4041775" cy="715355"/>
          </a:xfrm>
        </p:spPr>
        <p:txBody>
          <a:bodyPr lIns="146304" anchor="ctr"/>
          <a:lstStyle>
            <a:lvl1pPr marL="0" indent="0">
              <a:buNone/>
              <a:defRPr sz="2300" b="1" cap="all"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eaLnBrk="1" latinLnBrk="0" hangingPunct="1"/>
            <a:r>
              <a:rPr kumimoji="0" lang="ar-SA"/>
              <a:t>انقر لتحرير أنماط النص الرئيسي</a:t>
            </a:r>
          </a:p>
        </p:txBody>
      </p:sp>
      <p:sp>
        <p:nvSpPr>
          <p:cNvPr id="6" name="عنصر نائب للمحتوى 5"/>
          <p:cNvSpPr>
            <a:spLocks noGrp="1"/>
          </p:cNvSpPr>
          <p:nvPr>
            <p:ph sz="quarter" idx="4"/>
          </p:nvPr>
        </p:nvSpPr>
        <p:spPr>
          <a:xfrm>
            <a:off x="4645025" y="2449512"/>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عنصر نائب للتاريخ 6"/>
          <p:cNvSpPr>
            <a:spLocks noGrp="1"/>
          </p:cNvSpPr>
          <p:nvPr>
            <p:ph type="dt" sz="half" idx="10"/>
          </p:nvPr>
        </p:nvSpPr>
        <p:spPr/>
        <p:txBody>
          <a:bodyPr/>
          <a:lstStyle/>
          <a:p>
            <a:fld id="{719508BA-9CBD-40F9-AC92-0FA768B100D0}" type="datetimeFigureOut">
              <a:rPr lang="ar-SA" smtClean="0"/>
              <a:t>16/10/1445</a:t>
            </a:fld>
            <a:endParaRPr lang="ar-SA"/>
          </a:p>
        </p:txBody>
      </p:sp>
      <p:sp>
        <p:nvSpPr>
          <p:cNvPr id="8" name="عنصر نائب للتذييل 7"/>
          <p:cNvSpPr>
            <a:spLocks noGrp="1"/>
          </p:cNvSpPr>
          <p:nvPr>
            <p:ph type="ftr" sz="quarter" idx="11"/>
          </p:nvPr>
        </p:nvSpPr>
        <p:spPr/>
        <p:txBody>
          <a:bodyPr/>
          <a:lstStyle/>
          <a:p>
            <a:endParaRPr lang="ar-SA"/>
          </a:p>
        </p:txBody>
      </p:sp>
      <p:sp>
        <p:nvSpPr>
          <p:cNvPr id="9" name="عنصر نائب لرقم الشريحة 8"/>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تاريخ 2"/>
          <p:cNvSpPr>
            <a:spLocks noGrp="1"/>
          </p:cNvSpPr>
          <p:nvPr>
            <p:ph type="dt" sz="half" idx="10"/>
          </p:nvPr>
        </p:nvSpPr>
        <p:spPr/>
        <p:txBody>
          <a:bodyPr/>
          <a:lstStyle/>
          <a:p>
            <a:fld id="{719508BA-9CBD-40F9-AC92-0FA768B100D0}" type="datetimeFigureOut">
              <a:rPr lang="ar-SA" smtClean="0"/>
              <a:t>16/10/1445</a:t>
            </a:fld>
            <a:endParaRPr lang="ar-SA"/>
          </a:p>
        </p:txBody>
      </p:sp>
      <p:sp>
        <p:nvSpPr>
          <p:cNvPr id="4" name="عنصر نائب للتذييل 3"/>
          <p:cNvSpPr>
            <a:spLocks noGrp="1"/>
          </p:cNvSpPr>
          <p:nvPr>
            <p:ph type="ftr" sz="quarter" idx="11"/>
          </p:nvPr>
        </p:nvSpPr>
        <p:spPr/>
        <p:txBody>
          <a:bodyPr/>
          <a:lstStyle/>
          <a:p>
            <a:endParaRPr lang="ar-SA"/>
          </a:p>
        </p:txBody>
      </p:sp>
      <p:sp>
        <p:nvSpPr>
          <p:cNvPr id="5" name="عنصر نائب لرقم الشريحة 4"/>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فارغ">
    <p:spTree>
      <p:nvGrpSpPr>
        <p:cNvPr id="1" name=""/>
        <p:cNvGrpSpPr/>
        <p:nvPr/>
      </p:nvGrpSpPr>
      <p:grpSpPr>
        <a:xfrm>
          <a:off x="0" y="0"/>
          <a:ext cx="0" cy="0"/>
          <a:chOff x="0" y="0"/>
          <a:chExt cx="0" cy="0"/>
        </a:xfrm>
      </p:grpSpPr>
      <p:sp>
        <p:nvSpPr>
          <p:cNvPr id="2" name="عنصر نائب للتاريخ 1"/>
          <p:cNvSpPr>
            <a:spLocks noGrp="1"/>
          </p:cNvSpPr>
          <p:nvPr>
            <p:ph type="dt" sz="half" idx="10"/>
          </p:nvPr>
        </p:nvSpPr>
        <p:spPr/>
        <p:txBody>
          <a:bodyPr/>
          <a:lstStyle/>
          <a:p>
            <a:fld id="{719508BA-9CBD-40F9-AC92-0FA768B100D0}" type="datetimeFigureOut">
              <a:rPr lang="ar-SA" smtClean="0"/>
              <a:t>16/10/1445</a:t>
            </a:fld>
            <a:endParaRPr lang="ar-SA"/>
          </a:p>
        </p:txBody>
      </p:sp>
      <p:sp>
        <p:nvSpPr>
          <p:cNvPr id="3" name="عنصر نائب للتذييل 2"/>
          <p:cNvSpPr>
            <a:spLocks noGrp="1"/>
          </p:cNvSpPr>
          <p:nvPr>
            <p:ph type="ftr" sz="quarter" idx="11"/>
          </p:nvPr>
        </p:nvSpPr>
        <p:spPr/>
        <p:txBody>
          <a:bodyPr/>
          <a:lstStyle/>
          <a:p>
            <a:endParaRPr lang="ar-SA"/>
          </a:p>
        </p:txBody>
      </p:sp>
      <p:sp>
        <p:nvSpPr>
          <p:cNvPr id="4" name="عنصر نائب لرقم الشريحة 3"/>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r>
              <a:rPr lang="en-US"/>
              <a:t>Click to edit Master text styles</a:t>
            </a:r>
          </a:p>
        </p:txBody>
      </p:sp>
      <p:sp>
        <p:nvSpPr>
          <p:cNvPr id="4" name="Date Placeholder 3"/>
          <p:cNvSpPr>
            <a:spLocks noGrp="1"/>
          </p:cNvSpPr>
          <p:nvPr>
            <p:ph type="dt" sz="half" idx="2"/>
          </p:nvPr>
        </p:nvSpPr>
        <p:spPr/>
        <p:txBody>
          <a:bodyPr/>
          <a:lstStyle/>
          <a:p>
            <a:fld id="{3E168F66-50AD-4072-8F8D-AAD3E453ADF6}" type="datetimeFigureOut">
              <a:rPr lang="en-US" smtClean="0"/>
              <a:t>4/24/2024</a:t>
            </a:fld>
            <a:endParaRPr lang="en-US"/>
          </a:p>
        </p:txBody>
      </p:sp>
      <p:sp>
        <p:nvSpPr>
          <p:cNvPr id="5" name="Footer Placeholder 4"/>
          <p:cNvSpPr>
            <a:spLocks noGrp="1"/>
          </p:cNvSpPr>
          <p:nvPr>
            <p:ph type="ftr" sz="quarter" idx="3"/>
          </p:nvPr>
        </p:nvSpPr>
        <p:spPr/>
        <p:txBody>
          <a:bodyPr/>
          <a:lstStyle/>
          <a:p>
            <a:endParaRPr lang="en-US"/>
          </a:p>
        </p:txBody>
      </p:sp>
      <p:sp>
        <p:nvSpPr>
          <p:cNvPr id="6" name="Slide Number Placeholder 5"/>
          <p:cNvSpPr>
            <a:spLocks noGrp="1"/>
          </p:cNvSpPr>
          <p:nvPr>
            <p:ph type="sldNum" sz="quarter" idx="4"/>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عنوان 1"/>
          <p:cNvSpPr>
            <a:spLocks noGrp="1"/>
          </p:cNvSpPr>
          <p:nvPr>
            <p:ph type="title"/>
          </p:nvPr>
        </p:nvSpPr>
        <p:spPr>
          <a:xfrm>
            <a:off x="167838" y="152400"/>
            <a:ext cx="2523744" cy="978408"/>
          </a:xfrm>
        </p:spPr>
        <p:txBody>
          <a:bodyPr vert="horz" lIns="73152" rIns="45720" bIns="0" rtlCol="0" anchor="b">
            <a:normAutofit/>
            <a:sp3d prstMaterial="matte"/>
          </a:bodyPr>
          <a:lstStyle>
            <a:lvl1pPr algn="l">
              <a:defRPr sz="2000" b="0"/>
            </a:lvl1pPr>
          </a:lstStyle>
          <a:p>
            <a:r>
              <a:rPr kumimoji="0" lang="ar-SA"/>
              <a:t>انقر لتحرير نمط العنوان الرئيسي</a:t>
            </a:r>
            <a:endParaRPr kumimoji="0" lang="en-US"/>
          </a:p>
        </p:txBody>
      </p:sp>
      <p:sp>
        <p:nvSpPr>
          <p:cNvPr id="3" name="عنصر نائب للمحتوى 2"/>
          <p:cNvSpPr>
            <a:spLocks noGrp="1"/>
          </p:cNvSpPr>
          <p:nvPr>
            <p:ph idx="1"/>
          </p:nvPr>
        </p:nvSpPr>
        <p:spPr>
          <a:xfrm>
            <a:off x="3019377" y="1743133"/>
            <a:ext cx="5920641" cy="455888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نص 3"/>
          <p:cNvSpPr>
            <a:spLocks noGrp="1"/>
          </p:cNvSpPr>
          <p:nvPr>
            <p:ph type="body" sz="half" idx="2"/>
          </p:nvPr>
        </p:nvSpPr>
        <p:spPr>
          <a:xfrm>
            <a:off x="167838" y="1730018"/>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p:txBody>
          <a:bodyPr/>
          <a:lstStyle/>
          <a:p>
            <a:fld id="{719508BA-9CBD-40F9-AC92-0FA768B100D0}" type="datetimeFigureOut">
              <a:rPr lang="ar-SA" smtClean="0"/>
              <a:t>16/10/1445</a:t>
            </a:fld>
            <a:endParaRPr lang="ar-SA"/>
          </a:p>
        </p:txBody>
      </p:sp>
      <p:sp>
        <p:nvSpPr>
          <p:cNvPr id="6" name="عنصر نائب للتذييل 5"/>
          <p:cNvSpPr>
            <a:spLocks noGrp="1"/>
          </p:cNvSpPr>
          <p:nvPr>
            <p:ph type="ftr" sz="quarter" idx="11"/>
          </p:nvPr>
        </p:nvSpPr>
        <p:spPr/>
        <p:txBody>
          <a:bodyPr/>
          <a:lstStyle/>
          <a:p>
            <a:endParaRPr lang="ar-SA"/>
          </a:p>
        </p:txBody>
      </p:sp>
      <p:sp>
        <p:nvSpPr>
          <p:cNvPr id="7" name="عنصر نائب لرقم الشريحة 6"/>
          <p:cNvSpPr>
            <a:spLocks noGrp="1"/>
          </p:cNvSpPr>
          <p:nvPr>
            <p:ph type="sldNum" sz="quarter" idx="12"/>
          </p:nvPr>
        </p:nvSpPr>
        <p:spPr/>
        <p:txBody>
          <a:bodyPr/>
          <a:lstStyle/>
          <a:p>
            <a:fld id="{06F06044-372B-416A-9C68-AE589208AC91}" type="slidenum">
              <a:rPr lang="ar-SA" smtClean="0"/>
              <a:t>‹#›</a:t>
            </a:fld>
            <a:endParaRPr lang="ar-SA"/>
          </a:p>
        </p:txBody>
      </p:sp>
      <p:sp>
        <p:nvSpPr>
          <p:cNvPr id="12" name="مستطيل 11"/>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مستطيل 8"/>
          <p:cNvSpPr/>
          <p:nvPr/>
        </p:nvSpPr>
        <p:spPr bwMode="invGray">
          <a:xfrm>
            <a:off x="2855737" y="0"/>
            <a:ext cx="45720" cy="1453896"/>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صورة ذو تسمية توضيحية">
    <p:bg>
      <p:bgRef idx="1001">
        <a:schemeClr val="bg2"/>
      </p:bgRef>
    </p:bg>
    <p:spTree>
      <p:nvGrpSpPr>
        <p:cNvPr id="1" name=""/>
        <p:cNvGrpSpPr/>
        <p:nvPr/>
      </p:nvGrpSpPr>
      <p:grpSpPr>
        <a:xfrm>
          <a:off x="0" y="0"/>
          <a:ext cx="0" cy="0"/>
          <a:chOff x="0" y="0"/>
          <a:chExt cx="0" cy="0"/>
        </a:xfrm>
      </p:grpSpPr>
      <p:sp>
        <p:nvSpPr>
          <p:cNvPr id="2" name="عنوان 1"/>
          <p:cNvSpPr>
            <a:spLocks noGrp="1"/>
          </p:cNvSpPr>
          <p:nvPr>
            <p:ph type="title"/>
          </p:nvPr>
        </p:nvSpPr>
        <p:spPr>
          <a:xfrm>
            <a:off x="164592" y="155448"/>
            <a:ext cx="2525150" cy="978408"/>
          </a:xfrm>
        </p:spPr>
        <p:txBody>
          <a:bodyPr lIns="73152" bIns="0" anchor="b">
            <a:sp3d prstMaterial="matte"/>
          </a:bodyPr>
          <a:lstStyle>
            <a:lvl1pPr algn="l">
              <a:defRPr sz="2000" b="0"/>
            </a:lvl1pPr>
          </a:lstStyle>
          <a:p>
            <a:r>
              <a:rPr kumimoji="0" lang="ar-SA"/>
              <a:t>انقر لتحرير نمط العنوان الرئيسي</a:t>
            </a:r>
            <a:endParaRPr kumimoji="0" lang="en-US"/>
          </a:p>
        </p:txBody>
      </p:sp>
      <p:sp>
        <p:nvSpPr>
          <p:cNvPr id="3" name="عنصر نائب للصورة 2"/>
          <p:cNvSpPr>
            <a:spLocks noGrp="1"/>
          </p:cNvSpPr>
          <p:nvPr>
            <p:ph type="pic" idx="1"/>
          </p:nvPr>
        </p:nvSpPr>
        <p:spPr>
          <a:xfrm>
            <a:off x="2903805" y="1484808"/>
            <a:ext cx="6247397" cy="5373192"/>
          </a:xfrm>
          <a:solidFill>
            <a:schemeClr val="bg2">
              <a:shade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0" lang="ar-SA"/>
              <a:t>انقر فوق الرمز لإضافة صورة</a:t>
            </a:r>
            <a:endParaRPr kumimoji="0" lang="en-US"/>
          </a:p>
        </p:txBody>
      </p:sp>
      <p:sp>
        <p:nvSpPr>
          <p:cNvPr id="4" name="عنصر نائب للنص 3"/>
          <p:cNvSpPr>
            <a:spLocks noGrp="1"/>
          </p:cNvSpPr>
          <p:nvPr>
            <p:ph type="body" sz="half" idx="2"/>
          </p:nvPr>
        </p:nvSpPr>
        <p:spPr>
          <a:xfrm>
            <a:off x="164592" y="1728216"/>
            <a:ext cx="2468880" cy="4572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eaLnBrk="1" latinLnBrk="0" hangingPunct="1"/>
            <a:r>
              <a:rPr kumimoji="0" lang="ar-SA"/>
              <a:t>انقر لتحرير أنماط النص الرئيسي</a:t>
            </a:r>
          </a:p>
        </p:txBody>
      </p:sp>
      <p:sp>
        <p:nvSpPr>
          <p:cNvPr id="5" name="عنصر نائب للتاريخ 4"/>
          <p:cNvSpPr>
            <a:spLocks noGrp="1"/>
          </p:cNvSpPr>
          <p:nvPr>
            <p:ph type="dt" sz="half" idx="10"/>
          </p:nvPr>
        </p:nvSpPr>
        <p:spPr>
          <a:xfrm>
            <a:off x="164592" y="1170432"/>
            <a:ext cx="2523744" cy="201168"/>
          </a:xfrm>
        </p:spPr>
        <p:txBody>
          <a:bodyPr/>
          <a:lstStyle/>
          <a:p>
            <a:fld id="{719508BA-9CBD-40F9-AC92-0FA768B100D0}" type="datetimeFigureOut">
              <a:rPr lang="ar-SA" smtClean="0"/>
              <a:t>16/10/1445</a:t>
            </a:fld>
            <a:endParaRPr lang="ar-SA"/>
          </a:p>
        </p:txBody>
      </p:sp>
      <p:sp>
        <p:nvSpPr>
          <p:cNvPr id="11" name="مستطيل 10"/>
          <p:cNvSpPr/>
          <p:nvPr/>
        </p:nvSpPr>
        <p:spPr>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9" name="مستطيل 8"/>
          <p:cNvSpPr/>
          <p:nvPr/>
        </p:nvSpPr>
        <p:spPr bwMode="invGray">
          <a:xfrm>
            <a:off x="2855737" y="0"/>
            <a:ext cx="4572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6" name="عنصر نائب للتذييل 5"/>
          <p:cNvSpPr>
            <a:spLocks noGrp="1"/>
          </p:cNvSpPr>
          <p:nvPr>
            <p:ph type="ftr" sz="quarter" idx="11"/>
          </p:nvPr>
        </p:nvSpPr>
        <p:spPr>
          <a:xfrm>
            <a:off x="3035808" y="1170432"/>
            <a:ext cx="5193792" cy="201168"/>
          </a:xfrm>
        </p:spPr>
        <p:txBody>
          <a:bodyPr/>
          <a:lstStyle>
            <a:lvl1pPr>
              <a:defRPr>
                <a:solidFill>
                  <a:schemeClr val="bg1">
                    <a:shade val="50000"/>
                  </a:schemeClr>
                </a:solidFill>
              </a:defRPr>
            </a:lvl1pPr>
          </a:lstStyle>
          <a:p>
            <a:endParaRPr lang="ar-SA"/>
          </a:p>
        </p:txBody>
      </p:sp>
      <p:sp>
        <p:nvSpPr>
          <p:cNvPr id="7" name="عنصر نائب لرقم الشريحة 6"/>
          <p:cNvSpPr>
            <a:spLocks noGrp="1"/>
          </p:cNvSpPr>
          <p:nvPr>
            <p:ph type="sldNum" sz="quarter" idx="12"/>
          </p:nvPr>
        </p:nvSpPr>
        <p:spPr>
          <a:xfrm>
            <a:off x="8339328" y="1170432"/>
            <a:ext cx="733864" cy="201168"/>
          </a:xfrm>
        </p:spPr>
        <p:txBody>
          <a:bodyPr/>
          <a:lstStyle/>
          <a:p>
            <a:fld id="{06F06044-372B-416A-9C68-AE589208AC91}" type="slidenum">
              <a:rPr lang="ar-SA" smtClean="0"/>
              <a:t>‹#›</a:t>
            </a:fld>
            <a:endParaRPr lang="ar-SA"/>
          </a:p>
        </p:txBody>
      </p:sp>
    </p:spTree>
  </p:cSld>
  <p:clrMapOvr>
    <a:overrideClrMapping bg1="lt1" tx1="dk1" bg2="lt2" tx2="dk2" accent1="accent1" accent2="accent2" accent3="accent3" accent4="accent4" accent5="accent5" accent6="accent6" hlink="hlink" folHlink="folHlink"/>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11"/>
          </p:nvPr>
        </p:nvSpPr>
        <p:spPr/>
        <p:txBody>
          <a:bodyPr/>
          <a:lstStyle/>
          <a:p>
            <a:endParaRPr lang="ar-SA"/>
          </a:p>
        </p:txBody>
      </p:sp>
      <p:sp>
        <p:nvSpPr>
          <p:cNvPr id="6" name="عنصر نائب لرقم الشريحة 5"/>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عنوان ونص عموديان">
    <p:spTree>
      <p:nvGrpSpPr>
        <p:cNvPr id="1" name=""/>
        <p:cNvGrpSpPr/>
        <p:nvPr/>
      </p:nvGrpSpPr>
      <p:grpSpPr>
        <a:xfrm>
          <a:off x="0" y="0"/>
          <a:ext cx="0" cy="0"/>
          <a:chOff x="0" y="0"/>
          <a:chExt cx="0" cy="0"/>
        </a:xfrm>
      </p:grpSpPr>
      <p:sp>
        <p:nvSpPr>
          <p:cNvPr id="9" name="مستطيل 8"/>
          <p:cNvSpPr/>
          <p:nvPr/>
        </p:nvSpPr>
        <p:spPr bwMode="invGray">
          <a:xfrm>
            <a:off x="6598920" y="0"/>
            <a:ext cx="45720"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8" name="مستطيل 7"/>
          <p:cNvSpPr/>
          <p:nvPr/>
        </p:nvSpPr>
        <p:spPr bwMode="ltGray">
          <a:xfrm>
            <a:off x="6647687" y="0"/>
            <a:ext cx="251460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عنوان عمودي 1"/>
          <p:cNvSpPr>
            <a:spLocks noGrp="1"/>
          </p:cNvSpPr>
          <p:nvPr>
            <p:ph type="title" orient="vert"/>
          </p:nvPr>
        </p:nvSpPr>
        <p:spPr>
          <a:xfrm>
            <a:off x="6781800" y="274640"/>
            <a:ext cx="1905000" cy="5851525"/>
          </a:xfrm>
        </p:spPr>
        <p:txBody>
          <a:bodyPr vert="eaVert"/>
          <a:lstStyle/>
          <a:p>
            <a:r>
              <a:rPr kumimoji="0" lang="ar-SA"/>
              <a:t>انقر لتحرير نمط العنوان الرئيسي</a:t>
            </a:r>
            <a:endParaRPr kumimoji="0" lang="en-US"/>
          </a:p>
        </p:txBody>
      </p:sp>
      <p:sp>
        <p:nvSpPr>
          <p:cNvPr id="3" name="عنصر نائب للعنوان العمودي 2"/>
          <p:cNvSpPr>
            <a:spLocks noGrp="1"/>
          </p:cNvSpPr>
          <p:nvPr>
            <p:ph type="body" orient="vert" idx="1"/>
          </p:nvPr>
        </p:nvSpPr>
        <p:spPr>
          <a:xfrm>
            <a:off x="457200" y="304800"/>
            <a:ext cx="6019800" cy="5851525"/>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عنصر نائب للتاريخ 3"/>
          <p:cNvSpPr>
            <a:spLocks noGrp="1"/>
          </p:cNvSpPr>
          <p:nvPr>
            <p:ph type="dt" sz="half" idx="10"/>
          </p:nvPr>
        </p:nvSpPr>
        <p:spPr/>
        <p:txBody>
          <a:body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11"/>
          </p:nvPr>
        </p:nvSpPr>
        <p:spPr>
          <a:xfrm>
            <a:off x="2640597" y="6377459"/>
            <a:ext cx="3836404" cy="365125"/>
          </a:xfrm>
        </p:spPr>
        <p:txBody>
          <a:bodyPr/>
          <a:lstStyle/>
          <a:p>
            <a:endParaRPr lang="ar-SA"/>
          </a:p>
        </p:txBody>
      </p:sp>
      <p:sp>
        <p:nvSpPr>
          <p:cNvPr id="6" name="عنصر نائب لرقم الشريحة 5"/>
          <p:cNvSpPr>
            <a:spLocks noGrp="1"/>
          </p:cNvSpPr>
          <p:nvPr>
            <p:ph type="sldNum" sz="quarter" idx="12"/>
          </p:nvPr>
        </p:nvSpPr>
        <p:spPr/>
        <p:txBody>
          <a:bodyPr/>
          <a:lstStyle/>
          <a:p>
            <a:fld id="{06F06044-372B-416A-9C68-AE589208AC91}" type="slidenum">
              <a:rPr lang="ar-SA" smtClean="0"/>
              <a:t>‹#›</a:t>
            </a:fld>
            <a:endParaRPr lang="ar-SA"/>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0728"/>
            <a:ext cx="7772400" cy="1470025"/>
          </a:xfrm>
        </p:spPr>
        <p:txBody>
          <a:bodyPr>
            <a:normAutofit/>
          </a:bodyPr>
          <a:lstStyle>
            <a:lvl1pPr>
              <a:defRPr sz="4800" b="1">
                <a:solidFill>
                  <a:srgbClr val="002060"/>
                </a:solidFill>
              </a:defRPr>
            </a:lvl1pPr>
          </a:lstStyle>
          <a:p>
            <a:r>
              <a:rPr lang="en-US"/>
              <a:t>Click to edit Master title style</a:t>
            </a:r>
            <a:endParaRPr lang="ar-SA"/>
          </a:p>
        </p:txBody>
      </p:sp>
      <p:sp>
        <p:nvSpPr>
          <p:cNvPr id="3" name="Subtitle 2"/>
          <p:cNvSpPr>
            <a:spLocks noGrp="1"/>
          </p:cNvSpPr>
          <p:nvPr>
            <p:ph type="subTitle" idx="1"/>
          </p:nvPr>
        </p:nvSpPr>
        <p:spPr>
          <a:xfrm>
            <a:off x="1371600" y="2780928"/>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SA"/>
          </a:p>
        </p:txBody>
      </p:sp>
      <p:sp>
        <p:nvSpPr>
          <p:cNvPr id="4" name="Date Placeholder 3"/>
          <p:cNvSpPr>
            <a:spLocks noGrp="1"/>
          </p:cNvSpPr>
          <p:nvPr>
            <p:ph type="dt" sz="half" idx="10"/>
          </p:nvPr>
        </p:nvSpPr>
        <p:spPr/>
        <p:txBody>
          <a:bodyPr/>
          <a:lstStyle/>
          <a:p>
            <a:fld id="{1DE93E42-837C-4545-BA4F-032EE869D5B3}" type="datetimeFigureOut">
              <a:rPr lang="ar-SA" smtClean="0"/>
              <a:t>16/10/1445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2190118129"/>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50106"/>
          </a:xfrm>
        </p:spPr>
        <p:txBody>
          <a:bodyPr/>
          <a:lstStyle>
            <a:lvl1pPr>
              <a:defRPr>
                <a:solidFill>
                  <a:schemeClr val="accent1">
                    <a:lumMod val="75000"/>
                  </a:schemeClr>
                </a:solidFill>
              </a:defRPr>
            </a:lvl1pPr>
          </a:lstStyle>
          <a:p>
            <a:r>
              <a:rPr lang="en-US"/>
              <a:t>Click to edit Master title style</a:t>
            </a:r>
            <a:endParaRPr lang="ar-SA"/>
          </a:p>
        </p:txBody>
      </p:sp>
      <p:sp>
        <p:nvSpPr>
          <p:cNvPr id="3" name="Content Placeholder 2"/>
          <p:cNvSpPr>
            <a:spLocks noGrp="1"/>
          </p:cNvSpPr>
          <p:nvPr>
            <p:ph idx="1"/>
          </p:nvPr>
        </p:nvSpPr>
        <p:spPr>
          <a:xfrm>
            <a:off x="457200" y="1268760"/>
            <a:ext cx="8229600" cy="4857403"/>
          </a:xfrm>
        </p:spPr>
        <p:txBody>
          <a:bodyPr/>
          <a:lstStyle>
            <a:lvl1pPr>
              <a:lnSpc>
                <a:spcPct val="150000"/>
              </a:lnSpc>
              <a:defRPr>
                <a:solidFill>
                  <a:schemeClr val="tx1"/>
                </a:solidFill>
              </a:defRPr>
            </a:lvl1pPr>
            <a:lvl2pPr>
              <a:lnSpc>
                <a:spcPct val="150000"/>
              </a:lnSpc>
              <a:defRPr>
                <a:solidFill>
                  <a:schemeClr val="accent1">
                    <a:lumMod val="75000"/>
                  </a:schemeClr>
                </a:solidFill>
              </a:defRPr>
            </a:lvl2pPr>
            <a:lvl3pPr>
              <a:defRPr>
                <a:solidFill>
                  <a:srgbClr val="0070C0"/>
                </a:solidFill>
              </a:defRPr>
            </a:lvl3pPr>
            <a:lvl4pPr>
              <a:defRPr>
                <a:solidFill>
                  <a:schemeClr val="accent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1DE93E42-837C-4545-BA4F-032EE869D5B3}" type="datetimeFigureOut">
              <a:rPr lang="ar-SA" smtClean="0"/>
              <a:t>16/10/1445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3689359983"/>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E93E42-837C-4545-BA4F-032EE869D5B3}" type="datetimeFigureOut">
              <a:rPr lang="ar-SA" smtClean="0"/>
              <a:t>16/10/1445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372992162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a:t>Click to edit Master title style</a:t>
            </a:r>
            <a:endParaRPr lang="ar-SA"/>
          </a:p>
        </p:txBody>
      </p:sp>
      <p:sp>
        <p:nvSpPr>
          <p:cNvPr id="3" name="Content Placeholder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p:cNvSpPr>
            <a:spLocks noGrp="1"/>
          </p:cNvSpPr>
          <p:nvPr>
            <p:ph type="dt" sz="half" idx="10"/>
          </p:nvPr>
        </p:nvSpPr>
        <p:spPr/>
        <p:txBody>
          <a:bodyPr/>
          <a:lstStyle/>
          <a:p>
            <a:fld id="{1DE93E42-837C-4545-BA4F-032EE869D5B3}" type="datetimeFigureOut">
              <a:rPr lang="ar-SA" smtClean="0"/>
              <a:t>16/10/1445</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351136339"/>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Date Placeholder 6"/>
          <p:cNvSpPr>
            <a:spLocks noGrp="1"/>
          </p:cNvSpPr>
          <p:nvPr>
            <p:ph type="dt" sz="half" idx="10"/>
          </p:nvPr>
        </p:nvSpPr>
        <p:spPr/>
        <p:txBody>
          <a:bodyPr/>
          <a:lstStyle/>
          <a:p>
            <a:fld id="{1DE93E42-837C-4545-BA4F-032EE869D5B3}" type="datetimeFigureOut">
              <a:rPr lang="ar-SA" smtClean="0"/>
              <a:t>16/10/1445</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42682461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Date Placeholder 2"/>
          <p:cNvSpPr>
            <a:spLocks noGrp="1"/>
          </p:cNvSpPr>
          <p:nvPr>
            <p:ph type="dt" sz="half" idx="10"/>
          </p:nvPr>
        </p:nvSpPr>
        <p:spPr/>
        <p:txBody>
          <a:bodyPr/>
          <a:lstStyle/>
          <a:p>
            <a:fld id="{1DE93E42-837C-4545-BA4F-032EE869D5B3}" type="datetimeFigureOut">
              <a:rPr lang="ar-SA" smtClean="0"/>
              <a:t>16/10/1445</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155426391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3"/>
          </p:nvPr>
        </p:nvSpPr>
        <p:spPr/>
        <p:txBody>
          <a:bodyPr/>
          <a:lstStyle/>
          <a:p>
            <a:fld id="{3FE437BC-2F55-4119-9FC6-E70444083C08}" type="datetimeFigureOut">
              <a:rPr lang="en-US" smtClean="0"/>
              <a:t>4/24/2024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E93E42-837C-4545-BA4F-032EE869D5B3}" type="datetimeFigureOut">
              <a:rPr lang="ar-SA" smtClean="0"/>
              <a:t>16/10/1445</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4129103027"/>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E93E42-837C-4545-BA4F-032EE869D5B3}" type="datetimeFigureOut">
              <a:rPr lang="ar-SA" smtClean="0"/>
              <a:t>16/10/1445</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109504335"/>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E93E42-837C-4545-BA4F-032EE869D5B3}" type="datetimeFigureOut">
              <a:rPr lang="ar-SA" smtClean="0"/>
              <a:t>16/10/1445</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3392279104"/>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1DE93E42-837C-4545-BA4F-032EE869D5B3}" type="datetimeFigureOut">
              <a:rPr lang="ar-SA" smtClean="0"/>
              <a:t>16/10/1445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213992845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1DE93E42-837C-4545-BA4F-032EE869D5B3}" type="datetimeFigureOut">
              <a:rPr lang="ar-SA" smtClean="0"/>
              <a:t>16/10/1445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111132373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SA"/>
          </a:p>
        </p:txBody>
      </p:sp>
      <p:sp>
        <p:nvSpPr>
          <p:cNvPr id="3" name="Table Placeholder 2"/>
          <p:cNvSpPr>
            <a:spLocks noGrp="1"/>
          </p:cNvSpPr>
          <p:nvPr>
            <p:ph type="tbl" idx="1"/>
          </p:nvPr>
        </p:nvSpPr>
        <p:spPr>
          <a:xfrm>
            <a:off x="457200" y="1600200"/>
            <a:ext cx="8229600" cy="4525963"/>
          </a:xfrm>
        </p:spPr>
        <p:txBody>
          <a:bodyPr/>
          <a:lstStyle/>
          <a:p>
            <a:pPr lvl="0"/>
            <a:endParaRPr lang="ar-SA"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262159CB-EBD2-4A3A-AF5C-3B45B5EA5B8D}" type="slidenum">
              <a:rPr lang="ar-SA"/>
              <a:pPr>
                <a:defRPr/>
              </a:pPr>
              <a:t>‹#›</a:t>
            </a:fld>
            <a:endParaRPr lang="en-US"/>
          </a:p>
        </p:txBody>
      </p:sp>
    </p:spTree>
    <p:extLst>
      <p:ext uri="{BB962C8B-B14F-4D97-AF65-F5344CB8AC3E}">
        <p14:creationId xmlns:p14="http://schemas.microsoft.com/office/powerpoint/2010/main" val="128341775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980728"/>
            <a:ext cx="7772400" cy="1470025"/>
          </a:xfrm>
        </p:spPr>
        <p:txBody>
          <a:bodyPr>
            <a:normAutofit/>
          </a:bodyPr>
          <a:lstStyle>
            <a:lvl1pPr>
              <a:defRPr sz="4800" b="1">
                <a:solidFill>
                  <a:srgbClr val="002060"/>
                </a:solidFill>
              </a:defRPr>
            </a:lvl1pPr>
          </a:lstStyle>
          <a:p>
            <a:r>
              <a:rPr lang="en-US"/>
              <a:t>Click to edit Master title style</a:t>
            </a:r>
            <a:endParaRPr lang="ar-SA"/>
          </a:p>
        </p:txBody>
      </p:sp>
      <p:sp>
        <p:nvSpPr>
          <p:cNvPr id="3" name="Subtitle 2"/>
          <p:cNvSpPr>
            <a:spLocks noGrp="1"/>
          </p:cNvSpPr>
          <p:nvPr>
            <p:ph type="subTitle" idx="1"/>
          </p:nvPr>
        </p:nvSpPr>
        <p:spPr>
          <a:xfrm>
            <a:off x="1371600" y="2780928"/>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ar-SA"/>
          </a:p>
        </p:txBody>
      </p:sp>
      <p:sp>
        <p:nvSpPr>
          <p:cNvPr id="4" name="Date Placeholder 3"/>
          <p:cNvSpPr>
            <a:spLocks noGrp="1"/>
          </p:cNvSpPr>
          <p:nvPr>
            <p:ph type="dt" sz="half" idx="10"/>
          </p:nvPr>
        </p:nvSpPr>
        <p:spPr/>
        <p:txBody>
          <a:bodyPr/>
          <a:lstStyle/>
          <a:p>
            <a:fld id="{1DE93E42-837C-4545-BA4F-032EE869D5B3}" type="datetimeFigureOut">
              <a:rPr lang="ar-SA" smtClean="0"/>
              <a:t>16/10/1445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2190118129"/>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229600" cy="850106"/>
          </a:xfrm>
        </p:spPr>
        <p:txBody>
          <a:bodyPr/>
          <a:lstStyle>
            <a:lvl1pPr>
              <a:defRPr>
                <a:solidFill>
                  <a:schemeClr val="accent1">
                    <a:lumMod val="75000"/>
                  </a:schemeClr>
                </a:solidFill>
              </a:defRPr>
            </a:lvl1pPr>
          </a:lstStyle>
          <a:p>
            <a:r>
              <a:rPr lang="en-US"/>
              <a:t>Click to edit Master title style</a:t>
            </a:r>
            <a:endParaRPr lang="ar-SA"/>
          </a:p>
        </p:txBody>
      </p:sp>
      <p:sp>
        <p:nvSpPr>
          <p:cNvPr id="3" name="Content Placeholder 2"/>
          <p:cNvSpPr>
            <a:spLocks noGrp="1"/>
          </p:cNvSpPr>
          <p:nvPr>
            <p:ph idx="1"/>
          </p:nvPr>
        </p:nvSpPr>
        <p:spPr>
          <a:xfrm>
            <a:off x="457200" y="1268760"/>
            <a:ext cx="8229600" cy="4857403"/>
          </a:xfrm>
        </p:spPr>
        <p:txBody>
          <a:bodyPr/>
          <a:lstStyle>
            <a:lvl1pPr>
              <a:lnSpc>
                <a:spcPct val="150000"/>
              </a:lnSpc>
              <a:defRPr>
                <a:solidFill>
                  <a:schemeClr val="tx1"/>
                </a:solidFill>
              </a:defRPr>
            </a:lvl1pPr>
            <a:lvl2pPr>
              <a:lnSpc>
                <a:spcPct val="150000"/>
              </a:lnSpc>
              <a:defRPr>
                <a:solidFill>
                  <a:schemeClr val="accent1">
                    <a:lumMod val="75000"/>
                  </a:schemeClr>
                </a:solidFill>
              </a:defRPr>
            </a:lvl2pPr>
            <a:lvl3pPr>
              <a:defRPr>
                <a:solidFill>
                  <a:srgbClr val="0070C0"/>
                </a:solidFill>
              </a:defRPr>
            </a:lvl3pPr>
            <a:lvl4pPr>
              <a:defRPr>
                <a:solidFill>
                  <a:schemeClr val="accent1">
                    <a:lumMod val="75000"/>
                  </a:schemeClr>
                </a:solidFill>
              </a:defRPr>
            </a:lvl4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1DE93E42-837C-4545-BA4F-032EE869D5B3}" type="datetimeFigureOut">
              <a:rPr lang="ar-SA" smtClean="0"/>
              <a:t>16/10/1445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3689359983"/>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a:t>Click to edit Master title style</a:t>
            </a:r>
            <a:endParaRPr lang="ar-S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E93E42-837C-4545-BA4F-032EE869D5B3}" type="datetimeFigureOut">
              <a:rPr lang="ar-SA" smtClean="0"/>
              <a:t>16/10/1445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3729921624"/>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a:t>Click to edit Master title style</a:t>
            </a:r>
            <a:endParaRPr lang="ar-SA"/>
          </a:p>
        </p:txBody>
      </p:sp>
      <p:sp>
        <p:nvSpPr>
          <p:cNvPr id="3" name="Content Placeholder 2"/>
          <p:cNvSpPr>
            <a:spLocks noGrp="1"/>
          </p:cNvSpPr>
          <p:nvPr>
            <p:ph sz="half" idx="1"/>
          </p:nvPr>
        </p:nvSpPr>
        <p:spPr>
          <a:xfrm>
            <a:off x="457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Content Placeholder 3"/>
          <p:cNvSpPr>
            <a:spLocks noGrp="1"/>
          </p:cNvSpPr>
          <p:nvPr>
            <p:ph sz="half" idx="2"/>
          </p:nvPr>
        </p:nvSpPr>
        <p:spPr>
          <a:xfrm>
            <a:off x="4648200" y="1268760"/>
            <a:ext cx="4038600" cy="485740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Date Placeholder 4"/>
          <p:cNvSpPr>
            <a:spLocks noGrp="1"/>
          </p:cNvSpPr>
          <p:nvPr>
            <p:ph type="dt" sz="half" idx="10"/>
          </p:nvPr>
        </p:nvSpPr>
        <p:spPr/>
        <p:txBody>
          <a:bodyPr/>
          <a:lstStyle/>
          <a:p>
            <a:fld id="{1DE93E42-837C-4545-BA4F-032EE869D5B3}" type="datetimeFigureOut">
              <a:rPr lang="ar-SA" smtClean="0"/>
              <a:t>16/10/1445</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35113633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4" name="Content Placeholder 3"/>
          <p:cNvSpPr>
            <a:spLocks noGrp="1"/>
          </p:cNvSpPr>
          <p:nvPr>
            <p:ph sz="half" idx="2"/>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a:t>Click to edit Master text styles</a:t>
            </a:r>
          </a:p>
        </p:txBody>
      </p:sp>
      <p:sp>
        <p:nvSpPr>
          <p:cNvPr id="6" name="Content Placeholder 5"/>
          <p:cNvSpPr>
            <a:spLocks noGrp="1"/>
          </p:cNvSpPr>
          <p:nvPr>
            <p:ph sz="quarter" idx="4"/>
          </p:nvPr>
        </p:nvSpPr>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5"/>
          </p:nvPr>
        </p:nvSpPr>
        <p:spPr/>
        <p:txBody>
          <a:bodyPr/>
          <a:lstStyle/>
          <a:p>
            <a:fld id="{31C3F700-0DE5-41C6-9E0B-35932E72BA83}" type="datetimeFigureOut">
              <a:rPr lang="en-US" smtClean="0"/>
              <a:t>4/24/2024</a:t>
            </a:fld>
            <a:endParaRPr lang="en-US"/>
          </a:p>
        </p:txBody>
      </p:sp>
      <p:sp>
        <p:nvSpPr>
          <p:cNvPr id="8" name="Footer Placeholder 7"/>
          <p:cNvSpPr>
            <a:spLocks noGrp="1"/>
          </p:cNvSpPr>
          <p:nvPr>
            <p:ph type="ftr" sz="quarter" idx="6"/>
          </p:nvPr>
        </p:nvSpPr>
        <p:spPr/>
        <p:txBody>
          <a:bodyPr/>
          <a:lstStyle/>
          <a:p>
            <a:endParaRPr lang="en-US"/>
          </a:p>
        </p:txBody>
      </p:sp>
      <p:sp>
        <p:nvSpPr>
          <p:cNvPr id="9" name="Slide Number Placeholder 8"/>
          <p:cNvSpPr>
            <a:spLocks noGrp="1"/>
          </p:cNvSpPr>
          <p:nvPr>
            <p:ph type="sldNum" sz="quarter" idx="7"/>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ar-S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7" name="Date Placeholder 6"/>
          <p:cNvSpPr>
            <a:spLocks noGrp="1"/>
          </p:cNvSpPr>
          <p:nvPr>
            <p:ph type="dt" sz="half" idx="10"/>
          </p:nvPr>
        </p:nvSpPr>
        <p:spPr/>
        <p:txBody>
          <a:bodyPr/>
          <a:lstStyle/>
          <a:p>
            <a:fld id="{1DE93E42-837C-4545-BA4F-032EE869D5B3}" type="datetimeFigureOut">
              <a:rPr lang="ar-SA" smtClean="0"/>
              <a:t>16/10/1445</a:t>
            </a:fld>
            <a:endParaRPr lang="ar-SA"/>
          </a:p>
        </p:txBody>
      </p:sp>
      <p:sp>
        <p:nvSpPr>
          <p:cNvPr id="8" name="Footer Placeholder 7"/>
          <p:cNvSpPr>
            <a:spLocks noGrp="1"/>
          </p:cNvSpPr>
          <p:nvPr>
            <p:ph type="ftr" sz="quarter" idx="11"/>
          </p:nvPr>
        </p:nvSpPr>
        <p:spPr/>
        <p:txBody>
          <a:bodyPr/>
          <a:lstStyle/>
          <a:p>
            <a:endParaRPr lang="ar-SA"/>
          </a:p>
        </p:txBody>
      </p:sp>
      <p:sp>
        <p:nvSpPr>
          <p:cNvPr id="9" name="Slide Number Placeholder 8"/>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426824611"/>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Date Placeholder 2"/>
          <p:cNvSpPr>
            <a:spLocks noGrp="1"/>
          </p:cNvSpPr>
          <p:nvPr>
            <p:ph type="dt" sz="half" idx="10"/>
          </p:nvPr>
        </p:nvSpPr>
        <p:spPr/>
        <p:txBody>
          <a:bodyPr/>
          <a:lstStyle/>
          <a:p>
            <a:fld id="{1DE93E42-837C-4545-BA4F-032EE869D5B3}" type="datetimeFigureOut">
              <a:rPr lang="ar-SA" smtClean="0"/>
              <a:t>16/10/1445</a:t>
            </a:fld>
            <a:endParaRPr lang="ar-SA"/>
          </a:p>
        </p:txBody>
      </p:sp>
      <p:sp>
        <p:nvSpPr>
          <p:cNvPr id="4" name="Footer Placeholder 3"/>
          <p:cNvSpPr>
            <a:spLocks noGrp="1"/>
          </p:cNvSpPr>
          <p:nvPr>
            <p:ph type="ftr" sz="quarter" idx="11"/>
          </p:nvPr>
        </p:nvSpPr>
        <p:spPr/>
        <p:txBody>
          <a:bodyPr/>
          <a:lstStyle/>
          <a:p>
            <a:endParaRPr lang="ar-SA"/>
          </a:p>
        </p:txBody>
      </p:sp>
      <p:sp>
        <p:nvSpPr>
          <p:cNvPr id="5" name="Slide Number Placeholder 4"/>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1554263917"/>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E93E42-837C-4545-BA4F-032EE869D5B3}" type="datetimeFigureOut">
              <a:rPr lang="ar-SA" smtClean="0"/>
              <a:t>16/10/1445</a:t>
            </a:fld>
            <a:endParaRPr lang="ar-SA"/>
          </a:p>
        </p:txBody>
      </p:sp>
      <p:sp>
        <p:nvSpPr>
          <p:cNvPr id="3" name="Footer Placeholder 2"/>
          <p:cNvSpPr>
            <a:spLocks noGrp="1"/>
          </p:cNvSpPr>
          <p:nvPr>
            <p:ph type="ftr" sz="quarter" idx="11"/>
          </p:nvPr>
        </p:nvSpPr>
        <p:spPr/>
        <p:txBody>
          <a:bodyPr/>
          <a:lstStyle/>
          <a:p>
            <a:endParaRPr lang="ar-SA"/>
          </a:p>
        </p:txBody>
      </p:sp>
      <p:sp>
        <p:nvSpPr>
          <p:cNvPr id="4" name="Slide Number Placeholder 3"/>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412910302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a:t>Click to edit Master title style</a:t>
            </a:r>
            <a:endParaRPr lang="ar-S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E93E42-837C-4545-BA4F-032EE869D5B3}" type="datetimeFigureOut">
              <a:rPr lang="ar-SA" smtClean="0"/>
              <a:t>16/10/1445</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109504335"/>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a:t>Click to edit Master title style</a:t>
            </a:r>
            <a:endParaRPr lang="ar-S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ar-S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E93E42-837C-4545-BA4F-032EE869D5B3}" type="datetimeFigureOut">
              <a:rPr lang="ar-SA" smtClean="0"/>
              <a:t>16/10/1445</a:t>
            </a:fld>
            <a:endParaRPr lang="ar-SA"/>
          </a:p>
        </p:txBody>
      </p:sp>
      <p:sp>
        <p:nvSpPr>
          <p:cNvPr id="6" name="Footer Placeholder 5"/>
          <p:cNvSpPr>
            <a:spLocks noGrp="1"/>
          </p:cNvSpPr>
          <p:nvPr>
            <p:ph type="ftr" sz="quarter" idx="11"/>
          </p:nvPr>
        </p:nvSpPr>
        <p:spPr/>
        <p:txBody>
          <a:bodyPr/>
          <a:lstStyle/>
          <a:p>
            <a:endParaRPr lang="ar-SA"/>
          </a:p>
        </p:txBody>
      </p:sp>
      <p:sp>
        <p:nvSpPr>
          <p:cNvPr id="7" name="Slide Number Placeholder 6"/>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339227910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ar-S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1DE93E42-837C-4545-BA4F-032EE869D5B3}" type="datetimeFigureOut">
              <a:rPr lang="ar-SA" smtClean="0"/>
              <a:t>16/10/1445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2139928458"/>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ar-S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10"/>
          </p:nvPr>
        </p:nvSpPr>
        <p:spPr/>
        <p:txBody>
          <a:bodyPr/>
          <a:lstStyle/>
          <a:p>
            <a:fld id="{1DE93E42-837C-4545-BA4F-032EE869D5B3}" type="datetimeFigureOut">
              <a:rPr lang="ar-SA" smtClean="0"/>
              <a:t>16/10/1445</a:t>
            </a:fld>
            <a:endParaRPr lang="ar-SA"/>
          </a:p>
        </p:txBody>
      </p:sp>
      <p:sp>
        <p:nvSpPr>
          <p:cNvPr id="5" name="Footer Placeholder 4"/>
          <p:cNvSpPr>
            <a:spLocks noGrp="1"/>
          </p:cNvSpPr>
          <p:nvPr>
            <p:ph type="ftr" sz="quarter" idx="11"/>
          </p:nvPr>
        </p:nvSpPr>
        <p:spPr/>
        <p:txBody>
          <a:bodyPr/>
          <a:lstStyle/>
          <a:p>
            <a:endParaRPr lang="ar-SA"/>
          </a:p>
        </p:txBody>
      </p:sp>
      <p:sp>
        <p:nvSpPr>
          <p:cNvPr id="6" name="Slide Number Placeholder 5"/>
          <p:cNvSpPr>
            <a:spLocks noGrp="1"/>
          </p:cNvSpPr>
          <p:nvPr>
            <p:ph type="sldNum" sz="quarter" idx="12"/>
          </p:nvPr>
        </p:nvSpPr>
        <p:spPr/>
        <p:txBody>
          <a:bodyPr/>
          <a:lstStyle/>
          <a:p>
            <a:fld id="{D2A12701-0878-4BBD-A72C-510302388936}" type="slidenum">
              <a:rPr lang="ar-SA" smtClean="0"/>
              <a:t>‹#›</a:t>
            </a:fld>
            <a:endParaRPr lang="ar-SA"/>
          </a:p>
        </p:txBody>
      </p:sp>
    </p:spTree>
    <p:extLst>
      <p:ext uri="{BB962C8B-B14F-4D97-AF65-F5344CB8AC3E}">
        <p14:creationId xmlns:p14="http://schemas.microsoft.com/office/powerpoint/2010/main" val="1111323733"/>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ar-SA"/>
          </a:p>
        </p:txBody>
      </p:sp>
      <p:sp>
        <p:nvSpPr>
          <p:cNvPr id="3" name="Table Placeholder 2"/>
          <p:cNvSpPr>
            <a:spLocks noGrp="1"/>
          </p:cNvSpPr>
          <p:nvPr>
            <p:ph type="tbl" idx="1"/>
          </p:nvPr>
        </p:nvSpPr>
        <p:spPr>
          <a:xfrm>
            <a:off x="457200" y="1600200"/>
            <a:ext cx="8229600" cy="4525963"/>
          </a:xfrm>
        </p:spPr>
        <p:txBody>
          <a:bodyPr/>
          <a:lstStyle/>
          <a:p>
            <a:pPr lvl="0"/>
            <a:endParaRPr lang="ar-SA" noProof="0"/>
          </a:p>
        </p:txBody>
      </p:sp>
      <p:sp>
        <p:nvSpPr>
          <p:cNvPr id="4" name="Date Placeholder 3"/>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pPr>
              <a:defRPr/>
            </a:pPr>
            <a:fld id="{262159CB-EBD2-4A3A-AF5C-3B45B5EA5B8D}" type="slidenum">
              <a:rPr lang="ar-SA"/>
              <a:pPr>
                <a:defRPr/>
              </a:pPr>
              <a:t>‹#›</a:t>
            </a:fld>
            <a:endParaRPr lang="en-US"/>
          </a:p>
        </p:txBody>
      </p:sp>
    </p:spTree>
    <p:extLst>
      <p:ext uri="{BB962C8B-B14F-4D97-AF65-F5344CB8AC3E}">
        <p14:creationId xmlns:p14="http://schemas.microsoft.com/office/powerpoint/2010/main" val="128341775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rmAutofit/>
          </a:bodyPr>
          <a:lstStyle>
            <a:lvl1pPr rtl="1">
              <a:defRPr sz="4800" b="1">
                <a:solidFill>
                  <a:srgbClr val="002060"/>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rtl="1">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A0D985-6353-4809-85A7-786CE215819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83690813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lvl1pPr rtl="1">
              <a:defRPr b="1">
                <a:solidFill>
                  <a:srgbClr val="002060"/>
                </a:solidFill>
              </a:defRPr>
            </a:lvl1pPr>
          </a:lstStyle>
          <a:p>
            <a:r>
              <a:rPr lang="en-US"/>
              <a:t>Click to edit Master title style</a:t>
            </a:r>
          </a:p>
        </p:txBody>
      </p:sp>
      <p:sp>
        <p:nvSpPr>
          <p:cNvPr id="3" name="Content Placeholder 2"/>
          <p:cNvSpPr>
            <a:spLocks noGrp="1"/>
          </p:cNvSpPr>
          <p:nvPr>
            <p:ph idx="1"/>
          </p:nvPr>
        </p:nvSpPr>
        <p:spPr/>
        <p:txBody>
          <a:bodyPr/>
          <a:lstStyle>
            <a:lvl1pPr algn="r" rtl="1">
              <a:defRPr/>
            </a:lvl1pPr>
            <a:lvl2pPr algn="r" rtl="1">
              <a:defRPr>
                <a:solidFill>
                  <a:srgbClr val="002060"/>
                </a:solidFill>
              </a:defRPr>
            </a:lvl2pPr>
            <a:lvl3pPr algn="r" rtl="1">
              <a:defRPr/>
            </a:lvl3pPr>
            <a:lvl4pPr algn="r" rtl="1">
              <a:defRPr/>
            </a:lvl4pPr>
            <a:lvl5pPr algn="r" rtl="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0D985-6353-4809-85A7-786CE215819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16050752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
          </p:nvPr>
        </p:nvSpPr>
        <p:spPr/>
        <p:txBody>
          <a:bodyPr/>
          <a:lstStyle/>
          <a:p>
            <a:fld id="{839C0104-8F33-4BA1-B218-C53BABAE68F8}" type="datetimeFigureOut">
              <a:rPr lang="en-US" smtClean="0"/>
              <a:t>4/24/2024</a:t>
            </a:fld>
            <a:endParaRPr lang="en-US"/>
          </a:p>
        </p:txBody>
      </p:sp>
      <p:sp>
        <p:nvSpPr>
          <p:cNvPr id="4" name="Footer Placeholder 3"/>
          <p:cNvSpPr>
            <a:spLocks noGrp="1"/>
          </p:cNvSpPr>
          <p:nvPr>
            <p:ph type="ftr" sz="quarter" idx="2"/>
          </p:nvPr>
        </p:nvSpPr>
        <p:spPr/>
        <p:txBody>
          <a:bodyPr/>
          <a:lstStyle/>
          <a:p>
            <a:endParaRPr lang="en-US"/>
          </a:p>
        </p:txBody>
      </p:sp>
      <p:sp>
        <p:nvSpPr>
          <p:cNvPr id="5" name="Slide Number Placeholder 4"/>
          <p:cNvSpPr>
            <a:spLocks noGrp="1"/>
          </p:cNvSpPr>
          <p:nvPr>
            <p:ph type="sldNum" sz="quarter" idx="3"/>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0D985-6353-4809-85A7-786CE215819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2074814541"/>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A0D985-6353-4809-85A7-786CE2158197}"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1293928418"/>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A0D985-6353-4809-85A7-786CE2158197}"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1659540994"/>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A0D985-6353-4809-85A7-786CE2158197}"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199744290"/>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0D985-6353-4809-85A7-786CE2158197}"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76451150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0D985-6353-4809-85A7-786CE2158197}"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44447833"/>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0D985-6353-4809-85A7-786CE2158197}"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2777620525"/>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0D985-6353-4809-85A7-786CE215819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43432808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0D985-6353-4809-85A7-786CE215819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898908835"/>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0"/>
            <a:ext cx="7772400" cy="1470025"/>
          </a:xfrm>
        </p:spPr>
        <p:txBody>
          <a:bodyPr>
            <a:normAutofit/>
          </a:bodyPr>
          <a:lstStyle>
            <a:lvl1pPr rtl="1">
              <a:defRPr sz="4800" b="1">
                <a:solidFill>
                  <a:srgbClr val="002060"/>
                </a:solidFill>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rtl="1">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A0D985-6353-4809-85A7-786CE215819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836908135"/>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B8911682-2499-4456-9E93-B40EFC39BF53}" type="datetimeFigureOut">
              <a:rPr lang="en-US" smtClean="0"/>
              <a:t>4/24/2024</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lvl1pPr rtl="1">
              <a:defRPr b="1">
                <a:solidFill>
                  <a:srgbClr val="002060"/>
                </a:solidFill>
              </a:defRPr>
            </a:lvl1pPr>
          </a:lstStyle>
          <a:p>
            <a:r>
              <a:rPr lang="en-US"/>
              <a:t>Click to edit Master title style</a:t>
            </a:r>
          </a:p>
        </p:txBody>
      </p:sp>
      <p:sp>
        <p:nvSpPr>
          <p:cNvPr id="3" name="Content Placeholder 2"/>
          <p:cNvSpPr>
            <a:spLocks noGrp="1"/>
          </p:cNvSpPr>
          <p:nvPr>
            <p:ph idx="1"/>
          </p:nvPr>
        </p:nvSpPr>
        <p:spPr/>
        <p:txBody>
          <a:bodyPr/>
          <a:lstStyle>
            <a:lvl1pPr algn="r" rtl="1">
              <a:defRPr/>
            </a:lvl1pPr>
            <a:lvl2pPr algn="r" rtl="1">
              <a:defRPr>
                <a:solidFill>
                  <a:srgbClr val="002060"/>
                </a:solidFill>
              </a:defRPr>
            </a:lvl2pPr>
            <a:lvl3pPr algn="r" rtl="1">
              <a:defRPr/>
            </a:lvl3pPr>
            <a:lvl4pPr algn="r" rtl="1">
              <a:defRPr/>
            </a:lvl4pPr>
            <a:lvl5pPr algn="r" rtl="1">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0D985-6353-4809-85A7-786CE215819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160507528"/>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A0D985-6353-4809-85A7-786CE215819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2074814541"/>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A0D985-6353-4809-85A7-786CE2158197}"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1293928418"/>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A0D985-6353-4809-85A7-786CE2158197}"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1659540994"/>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A0D985-6353-4809-85A7-786CE2158197}"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199744290"/>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A0D985-6353-4809-85A7-786CE2158197}"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764511501"/>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0D985-6353-4809-85A7-786CE2158197}"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4444783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A0D985-6353-4809-85A7-786CE2158197}"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2777620525"/>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0D985-6353-4809-85A7-786CE215819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3434328081"/>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A0D985-6353-4809-85A7-786CE2158197}"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2E80680-426C-4D5C-8173-59CDD17AE37F}" type="slidenum">
              <a:rPr lang="en-US" smtClean="0"/>
              <a:t>‹#›</a:t>
            </a:fld>
            <a:endParaRPr lang="en-US"/>
          </a:p>
        </p:txBody>
      </p:sp>
    </p:spTree>
    <p:extLst>
      <p:ext uri="{BB962C8B-B14F-4D97-AF65-F5344CB8AC3E}">
        <p14:creationId xmlns:p14="http://schemas.microsoft.com/office/powerpoint/2010/main" val="898908835"/>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DE7DA803-6887-4819-A0CD-9981EF08D232}" type="datetimeFigureOut">
              <a:rPr lang="en-US" smtClean="0"/>
              <a:t>4/24/2024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311904816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2819607237"/>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1387407526"/>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4017610019"/>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227043573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3226037294"/>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63296455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91543668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3751877879"/>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2204169231"/>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r>
              <a:rPr lang="en-US"/>
              <a:t>Click to edit Master text styles</a:t>
            </a:r>
          </a:p>
        </p:txBody>
      </p:sp>
      <p:sp>
        <p:nvSpPr>
          <p:cNvPr id="5" name="Date Placeholder 4"/>
          <p:cNvSpPr>
            <a:spLocks noGrp="1"/>
          </p:cNvSpPr>
          <p:nvPr>
            <p:ph type="dt" sz="half" idx="3"/>
          </p:nvPr>
        </p:nvSpPr>
        <p:spPr/>
        <p:txBody>
          <a:bodyPr/>
          <a:lstStyle/>
          <a:p>
            <a:fld id="{7627FEF2-1839-4563-B131-5E538EE0424F}" type="datetimeFigureOut">
              <a:rPr lang="en-US" smtClean="0"/>
              <a:t>4/24/2024</a:t>
            </a:fld>
            <a:endParaRPr lang="en-US"/>
          </a:p>
        </p:txBody>
      </p:sp>
      <p:sp>
        <p:nvSpPr>
          <p:cNvPr id="6" name="Footer Placeholder 5"/>
          <p:cNvSpPr>
            <a:spLocks noGrp="1"/>
          </p:cNvSpPr>
          <p:nvPr>
            <p:ph type="ftr" sz="quarter" idx="4"/>
          </p:nvPr>
        </p:nvSpPr>
        <p:spPr/>
        <p:txBody>
          <a:bodyPr/>
          <a:lstStyle/>
          <a:p>
            <a:endParaRPr lang="en-US"/>
          </a:p>
        </p:txBody>
      </p:sp>
      <p:sp>
        <p:nvSpPr>
          <p:cNvPr id="7" name="Slide Number Placeholder 6"/>
          <p:cNvSpPr>
            <a:spLocks noGrp="1"/>
          </p:cNvSpPr>
          <p:nvPr>
            <p:ph type="sldNum" sz="quarter" idx="5"/>
          </p:nvPr>
        </p:nvSpPr>
        <p:spPr/>
        <p:txBody>
          <a:bodyPr/>
          <a:lstStyle/>
          <a:p>
            <a:fld id="{93AE1883-0942-4AA3-9DB2-9C7C3A0314B1}" type="slidenum">
              <a:rPr lang="en-US" smtClean="0"/>
              <a:t>‹#›</a:t>
            </a:fld>
            <a:endParaRPr 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3287550531"/>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3119048168"/>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2819607237"/>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1387407526"/>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4017610019"/>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227043573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3226037294"/>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632964552"/>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915436685"/>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1B839D-7CBD-4031-9A2D-B9BA85067625}" type="slidenum">
              <a:rPr lang="en-US" smtClean="0"/>
              <a:t>‹#›</a:t>
            </a:fld>
            <a:endParaRPr lang="en-US"/>
          </a:p>
        </p:txBody>
      </p:sp>
    </p:spTree>
    <p:extLst>
      <p:ext uri="{BB962C8B-B14F-4D97-AF65-F5344CB8AC3E}">
        <p14:creationId xmlns:p14="http://schemas.microsoft.com/office/powerpoint/2010/main" val="375187787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2.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2.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FD0B7A-F5DD-4F40-B4CB-3B2C354B893A}" type="datetimeFigureOut">
              <a:rPr lang="en-US" smtClean="0"/>
              <a:t>4/24/2024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AE1883-0942-4AA3-9DB2-9C7C3A0314B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49275" y="294296"/>
            <a:ext cx="8042276" cy="700335"/>
          </a:xfrm>
          <a:prstGeom prst="rect">
            <a:avLst/>
          </a:prstGeom>
          <a:ln w="12700">
            <a:miter lim="400000"/>
          </a:ln>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lIns="45718" tIns="45718" rIns="45718" bIns="45718" anchor="b"/>
          <a:lstStyle/>
          <a:p>
            <a:pPr lvl="0">
              <a:defRPr sz="1800" b="0">
                <a:solidFill>
                  <a:srgbClr val="000000"/>
                </a:solidFill>
              </a:defRPr>
            </a:pPr>
            <a:r>
              <a:rPr sz="4000" b="1">
                <a:solidFill>
                  <a:srgbClr val="2C7C9F"/>
                </a:solidFill>
              </a:rPr>
              <a:t>Click to edit Master title style</a:t>
            </a:r>
          </a:p>
        </p:txBody>
      </p:sp>
      <p:sp>
        <p:nvSpPr>
          <p:cNvPr id="3" name="Shape 3"/>
          <p:cNvSpPr>
            <a:spLocks noGrp="1"/>
          </p:cNvSpPr>
          <p:nvPr>
            <p:ph type="body" idx="1"/>
          </p:nvPr>
        </p:nvSpPr>
        <p:spPr>
          <a:xfrm>
            <a:off x="549275" y="1371938"/>
            <a:ext cx="8042276" cy="5501553"/>
          </a:xfrm>
          <a:prstGeom prst="rect">
            <a:avLst/>
          </a:prstGeom>
          <a:ln w="12700">
            <a:miter lim="400000"/>
          </a:ln>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lIns="45718" tIns="45718" rIns="45718" bIns="45718">
            <a:normAutofit/>
          </a:bodyPr>
          <a:lstStyle/>
          <a:p>
            <a:pPr lvl="0">
              <a:defRPr sz="1800">
                <a:solidFill>
                  <a:srgbClr val="000000"/>
                </a:solidFill>
              </a:defRPr>
            </a:pPr>
            <a:r>
              <a:rPr sz="2800">
                <a:solidFill>
                  <a:srgbClr val="595959"/>
                </a:solidFill>
              </a:rPr>
              <a:t>Click to edit Master text styles</a:t>
            </a:r>
          </a:p>
          <a:p>
            <a:pPr lvl="1">
              <a:defRPr sz="1800">
                <a:solidFill>
                  <a:srgbClr val="000000"/>
                </a:solidFill>
              </a:defRPr>
            </a:pPr>
            <a:r>
              <a:rPr sz="2800">
                <a:solidFill>
                  <a:srgbClr val="595959"/>
                </a:solidFill>
              </a:rPr>
              <a:t>Second level</a:t>
            </a:r>
          </a:p>
          <a:p>
            <a:pPr lvl="2">
              <a:defRPr sz="1800">
                <a:solidFill>
                  <a:srgbClr val="000000"/>
                </a:solidFill>
              </a:defRPr>
            </a:pPr>
            <a:r>
              <a:rPr sz="2800">
                <a:solidFill>
                  <a:srgbClr val="595959"/>
                </a:solidFill>
              </a:rPr>
              <a:t>Third level</a:t>
            </a:r>
          </a:p>
          <a:p>
            <a:pPr lvl="3">
              <a:defRPr sz="1800">
                <a:solidFill>
                  <a:srgbClr val="000000"/>
                </a:solidFill>
              </a:defRPr>
            </a:pPr>
            <a:r>
              <a:rPr sz="2800">
                <a:solidFill>
                  <a:srgbClr val="595959"/>
                </a:solidFill>
              </a:rPr>
              <a:t>Fourth level</a:t>
            </a:r>
          </a:p>
          <a:p>
            <a:pPr lvl="4">
              <a:defRPr sz="1800">
                <a:solidFill>
                  <a:srgbClr val="000000"/>
                </a:solidFill>
              </a:defRPr>
            </a:pPr>
            <a:r>
              <a:rPr sz="2800">
                <a:solidFill>
                  <a:srgbClr val="595959"/>
                </a:solidFill>
              </a:rPr>
              <a:t>Fifth level</a:t>
            </a:r>
          </a:p>
        </p:txBody>
      </p:sp>
    </p:spTree>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spd="med"/>
  <p:txStyles>
    <p:titleStyle>
      <a:lvl1pPr algn="ctr">
        <a:defRPr sz="4000" b="1">
          <a:solidFill>
            <a:srgbClr val="2C7C9F"/>
          </a:solidFill>
          <a:latin typeface="News Gothic MT"/>
          <a:ea typeface="News Gothic MT"/>
          <a:cs typeface="News Gothic MT"/>
          <a:sym typeface="News Gothic MT"/>
        </a:defRPr>
      </a:lvl1pPr>
      <a:lvl2pPr algn="ctr">
        <a:defRPr sz="4000" b="1">
          <a:solidFill>
            <a:srgbClr val="2C7C9F"/>
          </a:solidFill>
          <a:latin typeface="News Gothic MT"/>
          <a:ea typeface="News Gothic MT"/>
          <a:cs typeface="News Gothic MT"/>
          <a:sym typeface="News Gothic MT"/>
        </a:defRPr>
      </a:lvl2pPr>
      <a:lvl3pPr algn="ctr">
        <a:defRPr sz="4000" b="1">
          <a:solidFill>
            <a:srgbClr val="2C7C9F"/>
          </a:solidFill>
          <a:latin typeface="News Gothic MT"/>
          <a:ea typeface="News Gothic MT"/>
          <a:cs typeface="News Gothic MT"/>
          <a:sym typeface="News Gothic MT"/>
        </a:defRPr>
      </a:lvl3pPr>
      <a:lvl4pPr algn="ctr">
        <a:defRPr sz="4000" b="1">
          <a:solidFill>
            <a:srgbClr val="2C7C9F"/>
          </a:solidFill>
          <a:latin typeface="News Gothic MT"/>
          <a:ea typeface="News Gothic MT"/>
          <a:cs typeface="News Gothic MT"/>
          <a:sym typeface="News Gothic MT"/>
        </a:defRPr>
      </a:lvl4pPr>
      <a:lvl5pPr algn="ctr">
        <a:defRPr sz="4000" b="1">
          <a:solidFill>
            <a:srgbClr val="2C7C9F"/>
          </a:solidFill>
          <a:latin typeface="News Gothic MT"/>
          <a:ea typeface="News Gothic MT"/>
          <a:cs typeface="News Gothic MT"/>
          <a:sym typeface="News Gothic MT"/>
        </a:defRPr>
      </a:lvl5pPr>
      <a:lvl6pPr algn="ctr">
        <a:defRPr sz="4000" b="1">
          <a:solidFill>
            <a:srgbClr val="2C7C9F"/>
          </a:solidFill>
          <a:latin typeface="News Gothic MT"/>
          <a:ea typeface="News Gothic MT"/>
          <a:cs typeface="News Gothic MT"/>
          <a:sym typeface="News Gothic MT"/>
        </a:defRPr>
      </a:lvl6pPr>
      <a:lvl7pPr algn="ctr">
        <a:defRPr sz="4000" b="1">
          <a:solidFill>
            <a:srgbClr val="2C7C9F"/>
          </a:solidFill>
          <a:latin typeface="News Gothic MT"/>
          <a:ea typeface="News Gothic MT"/>
          <a:cs typeface="News Gothic MT"/>
          <a:sym typeface="News Gothic MT"/>
        </a:defRPr>
      </a:lvl7pPr>
      <a:lvl8pPr algn="ctr">
        <a:defRPr sz="4000" b="1">
          <a:solidFill>
            <a:srgbClr val="2C7C9F"/>
          </a:solidFill>
          <a:latin typeface="News Gothic MT"/>
          <a:ea typeface="News Gothic MT"/>
          <a:cs typeface="News Gothic MT"/>
          <a:sym typeface="News Gothic MT"/>
        </a:defRPr>
      </a:lvl8pPr>
      <a:lvl9pPr algn="ctr">
        <a:defRPr sz="4000" b="1">
          <a:solidFill>
            <a:srgbClr val="2C7C9F"/>
          </a:solidFill>
          <a:latin typeface="News Gothic MT"/>
          <a:ea typeface="News Gothic MT"/>
          <a:cs typeface="News Gothic MT"/>
          <a:sym typeface="News Gothic MT"/>
        </a:defRPr>
      </a:lvl9pPr>
    </p:titleStyle>
    <p:bodyStyle>
      <a:lvl1pPr marL="349250" indent="-34925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1pPr>
      <a:lvl2pPr marL="741891" indent="-392641" algn="r">
        <a:spcBef>
          <a:spcPts val="2000"/>
        </a:spcBef>
        <a:buClr>
          <a:srgbClr val="6FB7D7"/>
        </a:buClr>
        <a:buSzPct val="110000"/>
        <a:buFont typeface="Helvetica"/>
        <a:buChar char="●"/>
        <a:defRPr sz="2400">
          <a:solidFill>
            <a:srgbClr val="2F97B5"/>
          </a:solidFill>
          <a:latin typeface="News Gothic MT"/>
          <a:ea typeface="News Gothic MT"/>
          <a:cs typeface="News Gothic MT"/>
          <a:sym typeface="News Gothic MT"/>
        </a:defRPr>
      </a:lvl2pPr>
      <a:lvl3pPr marL="1081403" indent="-395604"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3pPr>
      <a:lvl4pPr marL="1427690" indent="-459315"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4pPr>
      <a:lvl5pPr marL="1703210" indent="-43956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5pPr>
      <a:lvl6pPr marL="1985785" indent="-43956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6pPr>
      <a:lvl7pPr marL="2274710" indent="-43956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7pPr>
      <a:lvl8pPr marL="2555699" indent="-43956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8pPr>
      <a:lvl9pPr marL="2846210" indent="-43956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9pPr>
    </p:bodyStyle>
    <p:otherStyle>
      <a:lvl1pPr algn="r">
        <a:defRPr sz="2000">
          <a:solidFill>
            <a:schemeClr val="tx1"/>
          </a:solidFill>
          <a:latin typeface="+mn-lt"/>
          <a:ea typeface="+mn-ea"/>
          <a:cs typeface="+mn-cs"/>
          <a:sym typeface="News Gothic MT"/>
        </a:defRPr>
      </a:lvl1pPr>
      <a:lvl2pPr algn="r">
        <a:defRPr sz="2000">
          <a:solidFill>
            <a:schemeClr val="tx1"/>
          </a:solidFill>
          <a:latin typeface="+mn-lt"/>
          <a:ea typeface="+mn-ea"/>
          <a:cs typeface="+mn-cs"/>
          <a:sym typeface="News Gothic MT"/>
        </a:defRPr>
      </a:lvl2pPr>
      <a:lvl3pPr algn="r">
        <a:defRPr sz="2000">
          <a:solidFill>
            <a:schemeClr val="tx1"/>
          </a:solidFill>
          <a:latin typeface="+mn-lt"/>
          <a:ea typeface="+mn-ea"/>
          <a:cs typeface="+mn-cs"/>
          <a:sym typeface="News Gothic MT"/>
        </a:defRPr>
      </a:lvl3pPr>
      <a:lvl4pPr algn="r">
        <a:defRPr sz="2000">
          <a:solidFill>
            <a:schemeClr val="tx1"/>
          </a:solidFill>
          <a:latin typeface="+mn-lt"/>
          <a:ea typeface="+mn-ea"/>
          <a:cs typeface="+mn-cs"/>
          <a:sym typeface="News Gothic MT"/>
        </a:defRPr>
      </a:lvl4pPr>
      <a:lvl5pPr algn="r">
        <a:defRPr sz="2000">
          <a:solidFill>
            <a:schemeClr val="tx1"/>
          </a:solidFill>
          <a:latin typeface="+mn-lt"/>
          <a:ea typeface="+mn-ea"/>
          <a:cs typeface="+mn-cs"/>
          <a:sym typeface="News Gothic MT"/>
        </a:defRPr>
      </a:lvl5pPr>
      <a:lvl6pPr algn="r">
        <a:defRPr sz="2000">
          <a:solidFill>
            <a:schemeClr val="tx1"/>
          </a:solidFill>
          <a:latin typeface="+mn-lt"/>
          <a:ea typeface="+mn-ea"/>
          <a:cs typeface="+mn-cs"/>
          <a:sym typeface="News Gothic MT"/>
        </a:defRPr>
      </a:lvl6pPr>
      <a:lvl7pPr algn="r">
        <a:defRPr sz="2000">
          <a:solidFill>
            <a:schemeClr val="tx1"/>
          </a:solidFill>
          <a:latin typeface="+mn-lt"/>
          <a:ea typeface="+mn-ea"/>
          <a:cs typeface="+mn-cs"/>
          <a:sym typeface="News Gothic MT"/>
        </a:defRPr>
      </a:lvl7pPr>
      <a:lvl8pPr algn="r">
        <a:defRPr sz="2000">
          <a:solidFill>
            <a:schemeClr val="tx1"/>
          </a:solidFill>
          <a:latin typeface="+mn-lt"/>
          <a:ea typeface="+mn-ea"/>
          <a:cs typeface="+mn-cs"/>
          <a:sym typeface="News Gothic MT"/>
        </a:defRPr>
      </a:lvl8pPr>
      <a:lvl9pPr algn="r">
        <a:defRPr sz="2000">
          <a:solidFill>
            <a:schemeClr val="tx1"/>
          </a:solidFill>
          <a:latin typeface="+mn-lt"/>
          <a:ea typeface="+mn-ea"/>
          <a:cs typeface="+mn-cs"/>
          <a:sym typeface="News Gothic MT"/>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rotWithShape="1">
          <a:blip r:embed="rId13"/>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549275" y="294296"/>
            <a:ext cx="8042276" cy="700335"/>
          </a:xfrm>
          <a:prstGeom prst="rect">
            <a:avLst/>
          </a:prstGeom>
          <a:ln w="12700">
            <a:miter lim="400000"/>
          </a:ln>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lIns="45718" tIns="45718" rIns="45718" bIns="45718" anchor="b"/>
          <a:lstStyle/>
          <a:p>
            <a:pPr lvl="0">
              <a:defRPr sz="1800" b="0">
                <a:solidFill>
                  <a:srgbClr val="000000"/>
                </a:solidFill>
              </a:defRPr>
            </a:pPr>
            <a:r>
              <a:rPr sz="4000" b="1">
                <a:solidFill>
                  <a:srgbClr val="2C7C9F"/>
                </a:solidFill>
              </a:rPr>
              <a:t>Click to edit Master title style</a:t>
            </a:r>
          </a:p>
        </p:txBody>
      </p:sp>
      <p:sp>
        <p:nvSpPr>
          <p:cNvPr id="3" name="Shape 3"/>
          <p:cNvSpPr>
            <a:spLocks noGrp="1"/>
          </p:cNvSpPr>
          <p:nvPr>
            <p:ph type="body" idx="1"/>
          </p:nvPr>
        </p:nvSpPr>
        <p:spPr>
          <a:xfrm>
            <a:off x="549275" y="1371938"/>
            <a:ext cx="8042276" cy="5501553"/>
          </a:xfrm>
          <a:prstGeom prst="rect">
            <a:avLst/>
          </a:prstGeom>
          <a:ln w="12700">
            <a:miter lim="400000"/>
          </a:ln>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lIns="45718" tIns="45718" rIns="45718" bIns="45718">
            <a:normAutofit/>
          </a:bodyPr>
          <a:lstStyle/>
          <a:p>
            <a:pPr lvl="0">
              <a:defRPr sz="1800">
                <a:solidFill>
                  <a:srgbClr val="000000"/>
                </a:solidFill>
              </a:defRPr>
            </a:pPr>
            <a:r>
              <a:rPr sz="2800">
                <a:solidFill>
                  <a:srgbClr val="595959"/>
                </a:solidFill>
              </a:rPr>
              <a:t>Click to edit Master text styles</a:t>
            </a:r>
          </a:p>
          <a:p>
            <a:pPr lvl="1">
              <a:defRPr sz="1800">
                <a:solidFill>
                  <a:srgbClr val="000000"/>
                </a:solidFill>
              </a:defRPr>
            </a:pPr>
            <a:r>
              <a:rPr sz="2800">
                <a:solidFill>
                  <a:srgbClr val="595959"/>
                </a:solidFill>
              </a:rPr>
              <a:t>Second level</a:t>
            </a:r>
          </a:p>
          <a:p>
            <a:pPr lvl="2">
              <a:defRPr sz="1800">
                <a:solidFill>
                  <a:srgbClr val="000000"/>
                </a:solidFill>
              </a:defRPr>
            </a:pPr>
            <a:r>
              <a:rPr sz="2800">
                <a:solidFill>
                  <a:srgbClr val="595959"/>
                </a:solidFill>
              </a:rPr>
              <a:t>Third level</a:t>
            </a:r>
          </a:p>
          <a:p>
            <a:pPr lvl="3">
              <a:defRPr sz="1800">
                <a:solidFill>
                  <a:srgbClr val="000000"/>
                </a:solidFill>
              </a:defRPr>
            </a:pPr>
            <a:r>
              <a:rPr sz="2800">
                <a:solidFill>
                  <a:srgbClr val="595959"/>
                </a:solidFill>
              </a:rPr>
              <a:t>Fourth level</a:t>
            </a:r>
          </a:p>
          <a:p>
            <a:pPr lvl="4">
              <a:defRPr sz="1800">
                <a:solidFill>
                  <a:srgbClr val="000000"/>
                </a:solidFill>
              </a:defRPr>
            </a:pPr>
            <a:r>
              <a:rPr sz="2800">
                <a:solidFill>
                  <a:srgbClr val="595959"/>
                </a:solidFill>
              </a:rPr>
              <a:t>Fifth level</a:t>
            </a:r>
          </a:p>
        </p:txBody>
      </p:sp>
    </p:spTree>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spd="med"/>
  <p:txStyles>
    <p:titleStyle>
      <a:lvl1pPr algn="ctr">
        <a:defRPr sz="4000" b="1">
          <a:solidFill>
            <a:srgbClr val="2C7C9F"/>
          </a:solidFill>
          <a:latin typeface="News Gothic MT"/>
          <a:ea typeface="News Gothic MT"/>
          <a:cs typeface="News Gothic MT"/>
          <a:sym typeface="News Gothic MT"/>
        </a:defRPr>
      </a:lvl1pPr>
      <a:lvl2pPr algn="ctr">
        <a:defRPr sz="4000" b="1">
          <a:solidFill>
            <a:srgbClr val="2C7C9F"/>
          </a:solidFill>
          <a:latin typeface="News Gothic MT"/>
          <a:ea typeface="News Gothic MT"/>
          <a:cs typeface="News Gothic MT"/>
          <a:sym typeface="News Gothic MT"/>
        </a:defRPr>
      </a:lvl2pPr>
      <a:lvl3pPr algn="ctr">
        <a:defRPr sz="4000" b="1">
          <a:solidFill>
            <a:srgbClr val="2C7C9F"/>
          </a:solidFill>
          <a:latin typeface="News Gothic MT"/>
          <a:ea typeface="News Gothic MT"/>
          <a:cs typeface="News Gothic MT"/>
          <a:sym typeface="News Gothic MT"/>
        </a:defRPr>
      </a:lvl3pPr>
      <a:lvl4pPr algn="ctr">
        <a:defRPr sz="4000" b="1">
          <a:solidFill>
            <a:srgbClr val="2C7C9F"/>
          </a:solidFill>
          <a:latin typeface="News Gothic MT"/>
          <a:ea typeface="News Gothic MT"/>
          <a:cs typeface="News Gothic MT"/>
          <a:sym typeface="News Gothic MT"/>
        </a:defRPr>
      </a:lvl4pPr>
      <a:lvl5pPr algn="ctr">
        <a:defRPr sz="4000" b="1">
          <a:solidFill>
            <a:srgbClr val="2C7C9F"/>
          </a:solidFill>
          <a:latin typeface="News Gothic MT"/>
          <a:ea typeface="News Gothic MT"/>
          <a:cs typeface="News Gothic MT"/>
          <a:sym typeface="News Gothic MT"/>
        </a:defRPr>
      </a:lvl5pPr>
      <a:lvl6pPr algn="ctr">
        <a:defRPr sz="4000" b="1">
          <a:solidFill>
            <a:srgbClr val="2C7C9F"/>
          </a:solidFill>
          <a:latin typeface="News Gothic MT"/>
          <a:ea typeface="News Gothic MT"/>
          <a:cs typeface="News Gothic MT"/>
          <a:sym typeface="News Gothic MT"/>
        </a:defRPr>
      </a:lvl6pPr>
      <a:lvl7pPr algn="ctr">
        <a:defRPr sz="4000" b="1">
          <a:solidFill>
            <a:srgbClr val="2C7C9F"/>
          </a:solidFill>
          <a:latin typeface="News Gothic MT"/>
          <a:ea typeface="News Gothic MT"/>
          <a:cs typeface="News Gothic MT"/>
          <a:sym typeface="News Gothic MT"/>
        </a:defRPr>
      </a:lvl7pPr>
      <a:lvl8pPr algn="ctr">
        <a:defRPr sz="4000" b="1">
          <a:solidFill>
            <a:srgbClr val="2C7C9F"/>
          </a:solidFill>
          <a:latin typeface="News Gothic MT"/>
          <a:ea typeface="News Gothic MT"/>
          <a:cs typeface="News Gothic MT"/>
          <a:sym typeface="News Gothic MT"/>
        </a:defRPr>
      </a:lvl8pPr>
      <a:lvl9pPr algn="ctr">
        <a:defRPr sz="4000" b="1">
          <a:solidFill>
            <a:srgbClr val="2C7C9F"/>
          </a:solidFill>
          <a:latin typeface="News Gothic MT"/>
          <a:ea typeface="News Gothic MT"/>
          <a:cs typeface="News Gothic MT"/>
          <a:sym typeface="News Gothic MT"/>
        </a:defRPr>
      </a:lvl9pPr>
    </p:titleStyle>
    <p:bodyStyle>
      <a:lvl1pPr marL="349250" indent="-34925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1pPr>
      <a:lvl2pPr marL="741891" indent="-392641" algn="r">
        <a:spcBef>
          <a:spcPts val="2000"/>
        </a:spcBef>
        <a:buClr>
          <a:srgbClr val="6FB7D7"/>
        </a:buClr>
        <a:buSzPct val="110000"/>
        <a:buFont typeface="Helvetica"/>
        <a:buChar char="●"/>
        <a:defRPr sz="2400">
          <a:solidFill>
            <a:srgbClr val="2F97B5"/>
          </a:solidFill>
          <a:latin typeface="News Gothic MT"/>
          <a:ea typeface="News Gothic MT"/>
          <a:cs typeface="News Gothic MT"/>
          <a:sym typeface="News Gothic MT"/>
        </a:defRPr>
      </a:lvl2pPr>
      <a:lvl3pPr marL="1081403" indent="-395604"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3pPr>
      <a:lvl4pPr marL="1427690" indent="-459315"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4pPr>
      <a:lvl5pPr marL="1703210" indent="-43956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5pPr>
      <a:lvl6pPr marL="1985785" indent="-43956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6pPr>
      <a:lvl7pPr marL="2274710" indent="-43956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7pPr>
      <a:lvl8pPr marL="2555699" indent="-43956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8pPr>
      <a:lvl9pPr marL="2846210" indent="-439560" algn="r">
        <a:spcBef>
          <a:spcPts val="2000"/>
        </a:spcBef>
        <a:buClr>
          <a:srgbClr val="6FB7D7"/>
        </a:buClr>
        <a:buSzPct val="110000"/>
        <a:buFont typeface="Helvetica"/>
        <a:buChar char="●"/>
        <a:defRPr sz="2800">
          <a:solidFill>
            <a:srgbClr val="595959"/>
          </a:solidFill>
          <a:latin typeface="News Gothic MT"/>
          <a:ea typeface="News Gothic MT"/>
          <a:cs typeface="News Gothic MT"/>
          <a:sym typeface="News Gothic MT"/>
        </a:defRPr>
      </a:lvl9pPr>
    </p:bodyStyle>
    <p:otherStyle>
      <a:lvl1pPr algn="r">
        <a:defRPr sz="2000">
          <a:solidFill>
            <a:schemeClr val="tx1"/>
          </a:solidFill>
          <a:latin typeface="+mn-lt"/>
          <a:ea typeface="+mn-ea"/>
          <a:cs typeface="+mn-cs"/>
          <a:sym typeface="News Gothic MT"/>
        </a:defRPr>
      </a:lvl1pPr>
      <a:lvl2pPr algn="r">
        <a:defRPr sz="2000">
          <a:solidFill>
            <a:schemeClr val="tx1"/>
          </a:solidFill>
          <a:latin typeface="+mn-lt"/>
          <a:ea typeface="+mn-ea"/>
          <a:cs typeface="+mn-cs"/>
          <a:sym typeface="News Gothic MT"/>
        </a:defRPr>
      </a:lvl2pPr>
      <a:lvl3pPr algn="r">
        <a:defRPr sz="2000">
          <a:solidFill>
            <a:schemeClr val="tx1"/>
          </a:solidFill>
          <a:latin typeface="+mn-lt"/>
          <a:ea typeface="+mn-ea"/>
          <a:cs typeface="+mn-cs"/>
          <a:sym typeface="News Gothic MT"/>
        </a:defRPr>
      </a:lvl3pPr>
      <a:lvl4pPr algn="r">
        <a:defRPr sz="2000">
          <a:solidFill>
            <a:schemeClr val="tx1"/>
          </a:solidFill>
          <a:latin typeface="+mn-lt"/>
          <a:ea typeface="+mn-ea"/>
          <a:cs typeface="+mn-cs"/>
          <a:sym typeface="News Gothic MT"/>
        </a:defRPr>
      </a:lvl4pPr>
      <a:lvl5pPr algn="r">
        <a:defRPr sz="2000">
          <a:solidFill>
            <a:schemeClr val="tx1"/>
          </a:solidFill>
          <a:latin typeface="+mn-lt"/>
          <a:ea typeface="+mn-ea"/>
          <a:cs typeface="+mn-cs"/>
          <a:sym typeface="News Gothic MT"/>
        </a:defRPr>
      </a:lvl5pPr>
      <a:lvl6pPr algn="r">
        <a:defRPr sz="2000">
          <a:solidFill>
            <a:schemeClr val="tx1"/>
          </a:solidFill>
          <a:latin typeface="+mn-lt"/>
          <a:ea typeface="+mn-ea"/>
          <a:cs typeface="+mn-cs"/>
          <a:sym typeface="News Gothic MT"/>
        </a:defRPr>
      </a:lvl6pPr>
      <a:lvl7pPr algn="r">
        <a:defRPr sz="2000">
          <a:solidFill>
            <a:schemeClr val="tx1"/>
          </a:solidFill>
          <a:latin typeface="+mn-lt"/>
          <a:ea typeface="+mn-ea"/>
          <a:cs typeface="+mn-cs"/>
          <a:sym typeface="News Gothic MT"/>
        </a:defRPr>
      </a:lvl7pPr>
      <a:lvl8pPr algn="r">
        <a:defRPr sz="2000">
          <a:solidFill>
            <a:schemeClr val="tx1"/>
          </a:solidFill>
          <a:latin typeface="+mn-lt"/>
          <a:ea typeface="+mn-ea"/>
          <a:cs typeface="+mn-cs"/>
          <a:sym typeface="News Gothic MT"/>
        </a:defRPr>
      </a:lvl8pPr>
      <a:lvl9pPr algn="r">
        <a:defRPr sz="2000">
          <a:solidFill>
            <a:schemeClr val="tx1"/>
          </a:solidFill>
          <a:latin typeface="+mn-lt"/>
          <a:ea typeface="+mn-ea"/>
          <a:cs typeface="+mn-cs"/>
          <a:sym typeface="News Gothic M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مستطيل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7" name="مستطيل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عنصر نائب للعنوان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4" name="عنصر نائب للتاريخ 3"/>
          <p:cNvSpPr>
            <a:spLocks noGrp="1"/>
          </p:cNvSpPr>
          <p:nvPr>
            <p:ph type="dt" sz="half" idx="2"/>
          </p:nvPr>
        </p:nvSpPr>
        <p:spPr>
          <a:xfrm>
            <a:off x="457200" y="6476999"/>
            <a:ext cx="2133600" cy="274320"/>
          </a:xfrm>
          <a:prstGeom prst="rect">
            <a:avLst/>
          </a:prstGeom>
        </p:spPr>
        <p:txBody>
          <a:bodyPr vert="horz" lIns="109728" rIns="45720" bIns="0" rtlCol="0" anchor="b"/>
          <a:lstStyle>
            <a:defPPr>
              <a:defRPr lang="ar-SA"/>
            </a:defPPr>
            <a:lvl1pPr marL="0" algn="l" defTabSz="914400" rtl="1" eaLnBrk="1" latinLnBrk="0" hangingPunct="1">
              <a:defRPr kumimoji="0" sz="1200" kern="1200">
                <a:solidFill>
                  <a:schemeClr val="tx1">
                    <a:tint val="9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3"/>
          </p:nvPr>
        </p:nvSpPr>
        <p:spPr>
          <a:xfrm>
            <a:off x="2640596" y="6476999"/>
            <a:ext cx="5507719" cy="274320"/>
          </a:xfrm>
          <a:prstGeom prst="rect">
            <a:avLst/>
          </a:prstGeom>
        </p:spPr>
        <p:txBody>
          <a:bodyPr vert="horz" lIns="45720" rIns="45720" bIns="0" rtlCol="0" anchor="b"/>
          <a:lstStyle>
            <a:defPPr>
              <a:defRPr lang="ar-SA"/>
            </a:defPPr>
            <a:lvl1pPr marL="0" algn="l" defTabSz="914400" rtl="1" eaLnBrk="1" latinLnBrk="0" hangingPunct="1">
              <a:defRPr kumimoji="0" sz="1200" kern="1200">
                <a:solidFill>
                  <a:schemeClr val="tx1">
                    <a:tint val="9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ar-SA"/>
          </a:p>
        </p:txBody>
      </p:sp>
      <p:sp>
        <p:nvSpPr>
          <p:cNvPr id="6" name="عنصر نائب لرقم الشريحة 5"/>
          <p:cNvSpPr>
            <a:spLocks noGrp="1"/>
          </p:cNvSpPr>
          <p:nvPr>
            <p:ph type="sldNum" sz="quarter" idx="4"/>
          </p:nvPr>
        </p:nvSpPr>
        <p:spPr>
          <a:xfrm>
            <a:off x="8204396" y="6476999"/>
            <a:ext cx="733864" cy="274320"/>
          </a:xfrm>
          <a:prstGeom prst="rect">
            <a:avLst/>
          </a:prstGeom>
        </p:spPr>
        <p:txBody>
          <a:bodyPr vert="horz" bIns="0" rtlCol="0" anchor="b"/>
          <a:lstStyle>
            <a:defPPr>
              <a:defRPr lang="ar-SA"/>
            </a:defPPr>
            <a:lvl1pPr marL="0" algn="r" defTabSz="914400" rtl="1" eaLnBrk="1" latinLnBrk="0" hangingPunct="1">
              <a:defRPr kumimoji="0" sz="1200" kern="1200">
                <a:solidFill>
                  <a:schemeClr val="tx1">
                    <a:tint val="9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06F06044-372B-416A-9C68-AE589208AC91}"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6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txStyles>
    <p:titleStyle>
      <a:lvl1pPr algn="l" rtl="1"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r" rtl="1" eaLnBrk="1" latinLnBrk="0" hangingPunct="1">
        <a:spcBef>
          <a:spcPct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r" rtl="1"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r" rtl="1"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r" rtl="1"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r" rtl="1"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r" rtl="1" eaLnBrk="1" latinLnBrk="0" hangingPunct="1">
        <a:spcBef>
          <a:spcPct val="20000"/>
        </a:spcBef>
        <a:buClr>
          <a:schemeClr val="accent6"/>
        </a:buClr>
        <a:buSzTx/>
        <a:buFont typeface="Wingdings 2"/>
        <a:buChar char=""/>
        <a:defRPr kumimoji="0" sz="2000" kern="1200">
          <a:solidFill>
            <a:schemeClr val="tx1"/>
          </a:solidFill>
          <a:latin typeface="+mn-lt"/>
          <a:ea typeface="+mn-ea"/>
          <a:cs typeface="+mn-cs"/>
        </a:defRPr>
      </a:lvl6pPr>
      <a:lvl7pPr marL="1828800" indent="-182880" algn="r" rtl="1" eaLnBrk="1" latinLnBrk="0" hangingPunct="1">
        <a:spcBef>
          <a:spcPct val="20000"/>
        </a:spcBef>
        <a:buClr>
          <a:schemeClr val="accent1"/>
        </a:buClr>
        <a:buSzTx/>
        <a:buFont typeface="Wingdings 2"/>
        <a:buChar char=""/>
        <a:defRPr kumimoji="0" sz="1800" kern="1200">
          <a:solidFill>
            <a:schemeClr val="tx1"/>
          </a:solidFill>
          <a:latin typeface="+mn-lt"/>
          <a:ea typeface="+mn-ea"/>
          <a:cs typeface="+mn-cs"/>
        </a:defRPr>
      </a:lvl7pPr>
      <a:lvl8pPr marL="2029968" indent="-182880" algn="r" rtl="1"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r" rtl="1"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مستطيل 9"/>
          <p:cNvSpPr/>
          <p:nvPr/>
        </p:nvSpPr>
        <p:spPr bwMode="invGray">
          <a:xfrm>
            <a:off x="0" y="1435895"/>
            <a:ext cx="9144000" cy="45720"/>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7" name="مستطيل 6"/>
          <p:cNvSpPr/>
          <p:nvPr/>
        </p:nvSpPr>
        <p:spPr bwMode="ltGray">
          <a:xfrm>
            <a:off x="0" y="0"/>
            <a:ext cx="9143999" cy="1433733"/>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pPr algn="ctr" eaLnBrk="1" latinLnBrk="0" hangingPunct="1"/>
            <a:endParaRPr kumimoji="0" lang="en-US"/>
          </a:p>
        </p:txBody>
      </p:sp>
      <p:sp>
        <p:nvSpPr>
          <p:cNvPr id="2" name="عنصر نائب للعنوان 1"/>
          <p:cNvSpPr>
            <a:spLocks noGrp="1"/>
          </p:cNvSpPr>
          <p:nvPr>
            <p:ph type="title"/>
          </p:nvPr>
        </p:nvSpPr>
        <p:spPr>
          <a:xfrm>
            <a:off x="457200" y="152400"/>
            <a:ext cx="8229600" cy="1251062"/>
          </a:xfrm>
          <a:prstGeom prst="rect">
            <a:avLst/>
          </a:prstGeom>
        </p:spPr>
        <p:txBody>
          <a:bodyPr vert="horz" lIns="91440" rIns="45720" rtlCol="0" anchor="ctr">
            <a:normAutofit/>
            <a:scene3d>
              <a:camera prst="orthographicFront"/>
              <a:lightRig rig="threePt" dir="t">
                <a:rot lat="0" lon="0" rev="4800000"/>
              </a:lightRig>
            </a:scene3d>
            <a:sp3d prstMaterial="matte">
              <a:bevelT w="50800" h="10160"/>
            </a:sp3d>
          </a:bodyPr>
          <a:lstStyle/>
          <a:p>
            <a:r>
              <a:rPr kumimoji="0" lang="ar-SA"/>
              <a:t>انقر لتحرير نمط العنوان الرئيسي</a:t>
            </a:r>
            <a:endParaRPr kumimoji="0" lang="en-US"/>
          </a:p>
        </p:txBody>
      </p:sp>
      <p:sp>
        <p:nvSpPr>
          <p:cNvPr id="3" name="عنصر نائب للنص 2"/>
          <p:cNvSpPr>
            <a:spLocks noGrp="1"/>
          </p:cNvSpPr>
          <p:nvPr>
            <p:ph type="body" idx="1"/>
          </p:nvPr>
        </p:nvSpPr>
        <p:spPr>
          <a:xfrm>
            <a:off x="457200" y="1775191"/>
            <a:ext cx="8229600" cy="4625609"/>
          </a:xfrm>
          <a:prstGeom prst="rect">
            <a:avLst/>
          </a:prstGeom>
        </p:spPr>
        <p:txBody>
          <a:bodyPr vert="horz" lIns="54864" tIns="91440" rtlCol="0">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4" name="عنصر نائب للتاريخ 3"/>
          <p:cNvSpPr>
            <a:spLocks noGrp="1"/>
          </p:cNvSpPr>
          <p:nvPr>
            <p:ph type="dt" sz="half" idx="2"/>
          </p:nvPr>
        </p:nvSpPr>
        <p:spPr>
          <a:xfrm>
            <a:off x="457200" y="6476999"/>
            <a:ext cx="2133600" cy="274320"/>
          </a:xfrm>
          <a:prstGeom prst="rect">
            <a:avLst/>
          </a:prstGeom>
        </p:spPr>
        <p:txBody>
          <a:bodyPr vert="horz" lIns="109728" rIns="45720" bIns="0" rtlCol="0" anchor="b"/>
          <a:lstStyle>
            <a:defPPr>
              <a:defRPr lang="ar-SA"/>
            </a:defPPr>
            <a:lvl1pPr marL="0" algn="l" defTabSz="914400" rtl="1" eaLnBrk="1" latinLnBrk="0" hangingPunct="1">
              <a:defRPr kumimoji="0" sz="1200" kern="1200">
                <a:solidFill>
                  <a:schemeClr val="tx1">
                    <a:tint val="9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719508BA-9CBD-40F9-AC92-0FA768B100D0}" type="datetimeFigureOut">
              <a:rPr lang="ar-SA" smtClean="0"/>
              <a:t>16/10/1445</a:t>
            </a:fld>
            <a:endParaRPr lang="ar-SA"/>
          </a:p>
        </p:txBody>
      </p:sp>
      <p:sp>
        <p:nvSpPr>
          <p:cNvPr id="5" name="عنصر نائب للتذييل 4"/>
          <p:cNvSpPr>
            <a:spLocks noGrp="1"/>
          </p:cNvSpPr>
          <p:nvPr>
            <p:ph type="ftr" sz="quarter" idx="3"/>
          </p:nvPr>
        </p:nvSpPr>
        <p:spPr>
          <a:xfrm>
            <a:off x="2640596" y="6476999"/>
            <a:ext cx="5507719" cy="274320"/>
          </a:xfrm>
          <a:prstGeom prst="rect">
            <a:avLst/>
          </a:prstGeom>
        </p:spPr>
        <p:txBody>
          <a:bodyPr vert="horz" lIns="45720" rIns="45720" bIns="0" rtlCol="0" anchor="b"/>
          <a:lstStyle>
            <a:defPPr>
              <a:defRPr lang="ar-SA"/>
            </a:defPPr>
            <a:lvl1pPr marL="0" algn="l" defTabSz="914400" rtl="1" eaLnBrk="1" latinLnBrk="0" hangingPunct="1">
              <a:defRPr kumimoji="0" sz="1200" kern="1200">
                <a:solidFill>
                  <a:schemeClr val="tx1">
                    <a:tint val="9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ar-SA"/>
          </a:p>
        </p:txBody>
      </p:sp>
      <p:sp>
        <p:nvSpPr>
          <p:cNvPr id="6" name="عنصر نائب لرقم الشريحة 5"/>
          <p:cNvSpPr>
            <a:spLocks noGrp="1"/>
          </p:cNvSpPr>
          <p:nvPr>
            <p:ph type="sldNum" sz="quarter" idx="4"/>
          </p:nvPr>
        </p:nvSpPr>
        <p:spPr>
          <a:xfrm>
            <a:off x="8204396" y="6476999"/>
            <a:ext cx="733864" cy="274320"/>
          </a:xfrm>
          <a:prstGeom prst="rect">
            <a:avLst/>
          </a:prstGeom>
        </p:spPr>
        <p:txBody>
          <a:bodyPr vert="horz" bIns="0" rtlCol="0" anchor="b"/>
          <a:lstStyle>
            <a:defPPr>
              <a:defRPr lang="ar-SA"/>
            </a:defPPr>
            <a:lvl1pPr marL="0" algn="r" defTabSz="914400" rtl="1" eaLnBrk="1" latinLnBrk="0" hangingPunct="1">
              <a:defRPr kumimoji="0" sz="1200" kern="1200">
                <a:solidFill>
                  <a:schemeClr val="tx1">
                    <a:tint val="9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06F06044-372B-416A-9C68-AE589208AC91}" type="slidenum">
              <a:rPr lang="ar-SA" smtClean="0"/>
              <a:t>‹#›</a:t>
            </a:fld>
            <a:endParaRPr lang="ar-SA"/>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p:txStyles>
    <p:titleStyle>
      <a:lvl1pPr algn="l" rtl="1" eaLnBrk="1" latinLnBrk="0" hangingPunct="1">
        <a:spcBef>
          <a:spcPct val="0"/>
        </a:spcBef>
        <a:buNone/>
        <a:defRPr kumimoji="0" sz="4500" b="1" kern="1200">
          <a:solidFill>
            <a:schemeClr val="accent1">
              <a:satMod val="150000"/>
            </a:schemeClr>
          </a:solidFill>
          <a:effectLst/>
          <a:latin typeface="+mj-lt"/>
          <a:ea typeface="+mj-ea"/>
          <a:cs typeface="+mj-cs"/>
        </a:defRPr>
      </a:lvl1pPr>
    </p:titleStyle>
    <p:bodyStyle>
      <a:lvl1pPr marL="438912" indent="-320040" algn="r" rtl="1" eaLnBrk="1" latinLnBrk="0" hangingPunct="1">
        <a:spcBef>
          <a:spcPct val="0"/>
        </a:spcBef>
        <a:buClr>
          <a:schemeClr val="accent1"/>
        </a:buClr>
        <a:buSzPct val="80000"/>
        <a:buFont typeface="Wingdings 2"/>
        <a:buChar char=""/>
        <a:defRPr kumimoji="0" sz="3200" kern="1200">
          <a:solidFill>
            <a:schemeClr val="tx1"/>
          </a:solidFill>
          <a:latin typeface="+mn-lt"/>
          <a:ea typeface="+mn-ea"/>
          <a:cs typeface="+mn-cs"/>
        </a:defRPr>
      </a:lvl1pPr>
      <a:lvl2pPr marL="731520" indent="-274320" algn="r" rtl="1" eaLnBrk="1" latinLnBrk="0" hangingPunct="1">
        <a:spcBef>
          <a:spcPct val="20000"/>
        </a:spcBef>
        <a:buClr>
          <a:schemeClr val="accent2"/>
        </a:buClr>
        <a:buSzPct val="90000"/>
        <a:buFont typeface="Wingdings"/>
        <a:buChar char=""/>
        <a:defRPr kumimoji="0" sz="2800" kern="1200">
          <a:solidFill>
            <a:schemeClr val="tx1"/>
          </a:solidFill>
          <a:latin typeface="+mn-lt"/>
          <a:ea typeface="+mn-ea"/>
          <a:cs typeface="+mn-cs"/>
        </a:defRPr>
      </a:lvl2pPr>
      <a:lvl3pPr marL="996696" indent="-228600" algn="r" rtl="1" eaLnBrk="1" latinLnBrk="0" hangingPunct="1">
        <a:spcBef>
          <a:spcPct val="20000"/>
        </a:spcBef>
        <a:buClr>
          <a:schemeClr val="accent3"/>
        </a:buClr>
        <a:buFont typeface="Arial"/>
        <a:buChar char="▪"/>
        <a:defRPr kumimoji="0" sz="2400" kern="1200">
          <a:solidFill>
            <a:schemeClr val="tx1"/>
          </a:solidFill>
          <a:latin typeface="+mn-lt"/>
          <a:ea typeface="+mn-ea"/>
          <a:cs typeface="+mn-cs"/>
        </a:defRPr>
      </a:lvl3pPr>
      <a:lvl4pPr marL="1216152" indent="-182880" algn="r" rtl="1" eaLnBrk="1" latinLnBrk="0" hangingPunct="1">
        <a:spcBef>
          <a:spcPct val="20000"/>
        </a:spcBef>
        <a:buClr>
          <a:schemeClr val="accent4"/>
        </a:buClr>
        <a:buFont typeface="Arial"/>
        <a:buChar char="▪"/>
        <a:defRPr kumimoji="0" sz="2000" kern="1200">
          <a:solidFill>
            <a:schemeClr val="tx1"/>
          </a:solidFill>
          <a:latin typeface="+mn-lt"/>
          <a:ea typeface="+mn-ea"/>
          <a:cs typeface="+mn-cs"/>
        </a:defRPr>
      </a:lvl4pPr>
      <a:lvl5pPr marL="1426464" indent="-182880" algn="r" rtl="1" eaLnBrk="1" latinLnBrk="0" hangingPunct="1">
        <a:spcBef>
          <a:spcPct val="20000"/>
        </a:spcBef>
        <a:buClr>
          <a:schemeClr val="accent5"/>
        </a:buClr>
        <a:buFont typeface="Wingdings 3"/>
        <a:buChar char=""/>
        <a:defRPr kumimoji="0" lang="en-US" sz="2000" kern="1200" smtClean="0">
          <a:solidFill>
            <a:schemeClr val="tx1"/>
          </a:solidFill>
          <a:latin typeface="+mn-lt"/>
          <a:ea typeface="+mn-ea"/>
          <a:cs typeface="+mn-cs"/>
        </a:defRPr>
      </a:lvl5pPr>
      <a:lvl6pPr marL="1627632" indent="-182880" algn="r" rtl="1" eaLnBrk="1" latinLnBrk="0" hangingPunct="1">
        <a:spcBef>
          <a:spcPct val="20000"/>
        </a:spcBef>
        <a:buClr>
          <a:schemeClr val="accent6"/>
        </a:buClr>
        <a:buSzTx/>
        <a:buFont typeface="Wingdings 2"/>
        <a:buChar char=""/>
        <a:defRPr kumimoji="0" sz="2000" kern="1200">
          <a:solidFill>
            <a:schemeClr val="tx1"/>
          </a:solidFill>
          <a:latin typeface="+mn-lt"/>
          <a:ea typeface="+mn-ea"/>
          <a:cs typeface="+mn-cs"/>
        </a:defRPr>
      </a:lvl6pPr>
      <a:lvl7pPr marL="1828800" indent="-182880" algn="r" rtl="1" eaLnBrk="1" latinLnBrk="0" hangingPunct="1">
        <a:spcBef>
          <a:spcPct val="20000"/>
        </a:spcBef>
        <a:buClr>
          <a:schemeClr val="accent1"/>
        </a:buClr>
        <a:buSzTx/>
        <a:buFont typeface="Wingdings 2"/>
        <a:buChar char=""/>
        <a:defRPr kumimoji="0" sz="1800" kern="1200">
          <a:solidFill>
            <a:schemeClr val="tx1"/>
          </a:solidFill>
          <a:latin typeface="+mn-lt"/>
          <a:ea typeface="+mn-ea"/>
          <a:cs typeface="+mn-cs"/>
        </a:defRPr>
      </a:lvl7pPr>
      <a:lvl8pPr marL="2029968" indent="-182880" algn="r" rtl="1"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r" rtl="1"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S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DE93E42-837C-4545-BA4F-032EE869D5B3}" type="datetimeFigureOut">
              <a:rPr lang="ar-SA" smtClean="0"/>
              <a:t>16/10/1445</a:t>
            </a:fld>
            <a:endParaRPr lang="ar-S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defPPr>
              <a:defRPr lang="ar-SA"/>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ar-SA"/>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defPPr>
              <a:defRPr lang="ar-SA"/>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D2A12701-0878-4BBD-A72C-510302388936}" type="slidenum">
              <a:rPr lang="ar-SA" smtClean="0"/>
              <a:t>‹#›</a:t>
            </a:fld>
            <a:endParaRPr lang="ar-SA"/>
          </a:p>
        </p:txBody>
      </p:sp>
    </p:spTree>
    <p:extLst>
      <p:ext uri="{BB962C8B-B14F-4D97-AF65-F5344CB8AC3E}">
        <p14:creationId xmlns:p14="http://schemas.microsoft.com/office/powerpoint/2010/main" val="33689964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ransition/>
  <p:txStyles>
    <p:titleStyle>
      <a:lvl1pPr algn="ctr" defTabSz="914400" rtl="1" eaLnBrk="1" latinLnBrk="0" hangingPunct="1">
        <a:spcBef>
          <a:spcPct val="0"/>
        </a:spcBef>
        <a:buNone/>
        <a:defRPr sz="4400" b="1" kern="1200">
          <a:solidFill>
            <a:srgbClr val="002060"/>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a:t>Click to edit Master title style</a:t>
            </a:r>
            <a:endParaRPr lang="ar-SA"/>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SA"/>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defPPr>
              <a:defRPr lang="ar-SA"/>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1DE93E42-837C-4545-BA4F-032EE869D5B3}" type="datetimeFigureOut">
              <a:rPr lang="ar-SA" smtClean="0"/>
              <a:t>16/10/1445</a:t>
            </a:fld>
            <a:endParaRPr lang="ar-SA"/>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defPPr>
              <a:defRPr lang="ar-SA"/>
            </a:defPPr>
            <a:lvl1pPr marL="0" algn="ct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endParaRPr lang="ar-SA"/>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defPPr>
              <a:defRPr lang="ar-SA"/>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D2A12701-0878-4BBD-A72C-510302388936}" type="slidenum">
              <a:rPr lang="ar-SA" smtClean="0"/>
              <a:t>‹#›</a:t>
            </a:fld>
            <a:endParaRPr lang="ar-SA"/>
          </a:p>
        </p:txBody>
      </p:sp>
    </p:spTree>
    <p:extLst>
      <p:ext uri="{BB962C8B-B14F-4D97-AF65-F5344CB8AC3E}">
        <p14:creationId xmlns:p14="http://schemas.microsoft.com/office/powerpoint/2010/main" val="33689964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ransition/>
  <p:txStyles>
    <p:titleStyle>
      <a:lvl1pPr algn="ctr" defTabSz="914400" rtl="1" eaLnBrk="1" latinLnBrk="0" hangingPunct="1">
        <a:spcBef>
          <a:spcPct val="0"/>
        </a:spcBef>
        <a:buNone/>
        <a:defRPr sz="4400" b="1" kern="1200">
          <a:solidFill>
            <a:srgbClr val="002060"/>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rgbClr val="002060"/>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rgbClr val="002060"/>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ar-SA"/>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A0D985-6353-4809-85A7-786CE2158197}" type="datetimeFigureOut">
              <a:rPr lang="en-US" smtClean="0"/>
              <a:t>4/24/2024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E80680-426C-4D5C-8173-59CDD17AE37F}" type="slidenum">
              <a:rPr lang="en-US" smtClean="0"/>
              <a:t>‹#›</a:t>
            </a:fld>
            <a:endParaRPr lang="en-US"/>
          </a:p>
        </p:txBody>
      </p:sp>
    </p:spTree>
    <p:extLst>
      <p:ext uri="{BB962C8B-B14F-4D97-AF65-F5344CB8AC3E}">
        <p14:creationId xmlns:p14="http://schemas.microsoft.com/office/powerpoint/2010/main" val="2703775959"/>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CA0D985-6353-4809-85A7-786CE2158197}" type="datetimeFigureOut">
              <a:rPr lang="en-US" smtClean="0"/>
              <a:t>4/24/2024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2E80680-426C-4D5C-8173-59CDD17AE37F}" type="slidenum">
              <a:rPr lang="en-US" smtClean="0"/>
              <a:t>‹#›</a:t>
            </a:fld>
            <a:endParaRPr lang="en-US"/>
          </a:p>
        </p:txBody>
      </p:sp>
    </p:spTree>
    <p:extLst>
      <p:ext uri="{BB962C8B-B14F-4D97-AF65-F5344CB8AC3E}">
        <p14:creationId xmlns:p14="http://schemas.microsoft.com/office/powerpoint/2010/main" val="2703775959"/>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1B839D-7CBD-4031-9A2D-B9BA85067625}" type="slidenum">
              <a:rPr lang="en-US" smtClean="0"/>
              <a:t>‹#›</a:t>
            </a:fld>
            <a:endParaRPr lang="en-US"/>
          </a:p>
        </p:txBody>
      </p:sp>
    </p:spTree>
    <p:extLst>
      <p:ext uri="{BB962C8B-B14F-4D97-AF65-F5344CB8AC3E}">
        <p14:creationId xmlns:p14="http://schemas.microsoft.com/office/powerpoint/2010/main" val="331491811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2"/>
            <a:ext cx="21336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 name="Footer Placeholder 4"/>
          <p:cNvSpPr>
            <a:spLocks noGrp="1"/>
          </p:cNvSpPr>
          <p:nvPr>
            <p:ph type="ftr" sz="quarter" idx="3"/>
          </p:nvPr>
        </p:nvSpPr>
        <p:spPr>
          <a:xfrm>
            <a:off x="3124200" y="6356352"/>
            <a:ext cx="28956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11B839D-7CBD-4031-9A2D-B9BA85067625}" type="slidenum">
              <a:rPr lang="en-US" smtClean="0"/>
              <a:t>‹#›</a:t>
            </a:fld>
            <a:endParaRPr lang="en-US"/>
          </a:p>
        </p:txBody>
      </p:sp>
    </p:spTree>
    <p:extLst>
      <p:ext uri="{BB962C8B-B14F-4D97-AF65-F5344CB8AC3E}">
        <p14:creationId xmlns:p14="http://schemas.microsoft.com/office/powerpoint/2010/main" val="3314918116"/>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_rels/slide10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70.xml"/><Relationship Id="rId4" Type="http://schemas.openxmlformats.org/officeDocument/2006/relationships/image" Target="../media/image63.jpeg"/></Relationships>
</file>

<file path=ppt/slides/_rels/slide10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0.xml"/></Relationships>
</file>

<file path=ppt/slides/_rels/slide10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0.xml"/></Relationships>
</file>

<file path=ppt/slides/_rels/slide10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0.xml"/></Relationships>
</file>

<file path=ppt/slides/_rels/slide10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0.xml"/><Relationship Id="rId4" Type="http://schemas.openxmlformats.org/officeDocument/2006/relationships/image" Target="../media/image71.png"/></Relationships>
</file>

<file path=ppt/slides/_rels/slide10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0.xml"/></Relationships>
</file>

<file path=ppt/slides/_rels/slide10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70.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0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72.xml"/><Relationship Id="rId4" Type="http://schemas.openxmlformats.org/officeDocument/2006/relationships/image" Target="../media/image77.png"/></Relationships>
</file>

<file path=ppt/slides/_rels/slide109.xml.rels><?xml version="1.0" encoding="UTF-8" standalone="yes"?>
<Relationships xmlns="http://schemas.openxmlformats.org/package/2006/relationships"><Relationship Id="rId8" Type="http://schemas.openxmlformats.org/officeDocument/2006/relationships/hyperlink" Target="http://ar.wikipedia.org/wiki/%D8%A7%D9%84%D8%AD%D8%B1%D8%A8_%D8%A7%D9%84%D8%B9%D8%A7%D9%84%D9%85%D9%8A%D8%A9_%D8%A7%D9%84%D8%AB%D8%A7%D9%86%D9%8A%D8%A9" TargetMode="External"/><Relationship Id="rId13" Type="http://schemas.openxmlformats.org/officeDocument/2006/relationships/hyperlink" Target="http://ar.wikipedia.org/wiki/%D9%8A%D9%87%D9%88%D8%AF%D9%8A%D8%A9" TargetMode="External"/><Relationship Id="rId18" Type="http://schemas.openxmlformats.org/officeDocument/2006/relationships/hyperlink" Target="http://ar.wikipedia.org/wiki/%D9%85%D8%B5%D8%B1" TargetMode="External"/><Relationship Id="rId3" Type="http://schemas.openxmlformats.org/officeDocument/2006/relationships/hyperlink" Target="http://ar.wikipedia.org/wiki/1914" TargetMode="External"/><Relationship Id="rId7" Type="http://schemas.openxmlformats.org/officeDocument/2006/relationships/hyperlink" Target="http://ar.wikipedia.org/wiki/%D9%86%D8%A7%D8%B2%D9%8A%D8%A9" TargetMode="External"/><Relationship Id="rId12" Type="http://schemas.openxmlformats.org/officeDocument/2006/relationships/hyperlink" Target="http://ar.wikipedia.org/wiki/%D8%AA%D8%B4%D9%8A%D9%84%D9%8A" TargetMode="External"/><Relationship Id="rId17" Type="http://schemas.openxmlformats.org/officeDocument/2006/relationships/hyperlink" Target="http://ar.wikipedia.org/wiki/%D8%A7%D9%84%D9%82%D8%A7%D9%87%D8%B1%D8%A9" TargetMode="External"/><Relationship Id="rId2" Type="http://schemas.openxmlformats.org/officeDocument/2006/relationships/hyperlink" Target="http://ar.wikipedia.org/wiki/28_%D9%8A%D9%88%D9%86%D9%8A%D9%88" TargetMode="External"/><Relationship Id="rId16" Type="http://schemas.openxmlformats.org/officeDocument/2006/relationships/hyperlink" Target="http://ar.wikipedia.org/wiki/%D8%A7%D9%84%D9%86%D9%8A%D9%88_%D9%8A%D9%88%D8%B1%D9%83_%D8%AA%D8%A7%D9%8A%D9%85%D8%B2" TargetMode="External"/><Relationship Id="rId20" Type="http://schemas.openxmlformats.org/officeDocument/2006/relationships/hyperlink" Target="http://ar.wikipedia.org/wiki/%D8%B3%D8%B1%D8%B7%D8%A7%D9%86_%D8%A7%D9%84%D9%82%D9%88%D9%84%D9%88%D9%86" TargetMode="External"/><Relationship Id="rId1" Type="http://schemas.openxmlformats.org/officeDocument/2006/relationships/slideLayout" Target="../slideLayouts/slideLayout70.xml"/><Relationship Id="rId6" Type="http://schemas.openxmlformats.org/officeDocument/2006/relationships/hyperlink" Target="http://ar.wikipedia.org/wiki/%D8%A7%D9%84%D9%86%D9%85%D8%B3%D8%A7" TargetMode="External"/><Relationship Id="rId11" Type="http://schemas.openxmlformats.org/officeDocument/2006/relationships/hyperlink" Target="http://ar.wikipedia.org/wiki/%D8%A3%D9%85%D8%B1%D9%8A%D9%83%D8%A7_%D8%A7%D9%84%D8%AC%D9%86%D9%88%D8%A8%D9%8A%D8%A9" TargetMode="External"/><Relationship Id="rId5" Type="http://schemas.openxmlformats.org/officeDocument/2006/relationships/hyperlink" Target="http://ar.wikipedia.org/wiki/1992" TargetMode="External"/><Relationship Id="rId15" Type="http://schemas.openxmlformats.org/officeDocument/2006/relationships/hyperlink" Target="http://ar.wikipedia.org/wiki/2009" TargetMode="External"/><Relationship Id="rId10" Type="http://schemas.openxmlformats.org/officeDocument/2006/relationships/hyperlink" Target="http://ar.wikipedia.org/wiki/%D8%AC%D8%B1%D9%8A%D9%85%D8%A9_%D8%AD%D8%B1%D8%A8" TargetMode="External"/><Relationship Id="rId19" Type="http://schemas.openxmlformats.org/officeDocument/2006/relationships/hyperlink" Target="http://ar.wikipedia.org/wiki/%D8%A5%D8%B3%D9%84%D8%A7%D9%85" TargetMode="External"/><Relationship Id="rId4" Type="http://schemas.openxmlformats.org/officeDocument/2006/relationships/hyperlink" Target="http://ar.wikipedia.org/wiki/10_%D8%A3%D8%BA%D8%B3%D8%B7%D8%B3" TargetMode="External"/><Relationship Id="rId9" Type="http://schemas.openxmlformats.org/officeDocument/2006/relationships/hyperlink" Target="http://ar.wikipedia.org/wiki/%D9%82%D9%88%D8%A7%D8%AA_%D8%A7%D9%84%D8%A8%D8%B1%D9%8A%D8%A9_%D9%84%D9%84%D9%88%D9%84%D8%A7%D9%8A%D8%A7%D8%AA_%D8%A7%D9%84%D9%85%D8%AA%D8%AD%D8%AF%D8%A9" TargetMode="External"/><Relationship Id="rId14" Type="http://schemas.openxmlformats.org/officeDocument/2006/relationships/hyperlink" Target="http://ar.wikipedia.org/wiki/4_%D9%81%D8%A8%D8%B1%D8%A7%D9%8A%D8%B1" TargetMode="Externa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0.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0.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0.xml"/><Relationship Id="rId4" Type="http://schemas.openxmlformats.org/officeDocument/2006/relationships/image" Target="../media/image80.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0.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0.xml"/></Relationships>
</file>

<file path=ppt/slides/_rels/slide1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xml"/><Relationship Id="rId1" Type="http://schemas.openxmlformats.org/officeDocument/2006/relationships/slideLayout" Target="../slideLayouts/slideLayout70.xml"/></Relationships>
</file>

<file path=ppt/slides/_rels/slide12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15.xml"/><Relationship Id="rId1" Type="http://schemas.openxmlformats.org/officeDocument/2006/relationships/slideLayout" Target="../slideLayouts/slideLayout70.xml"/></Relationships>
</file>

<file path=ppt/slides/_rels/slide1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6.xml"/><Relationship Id="rId1" Type="http://schemas.openxmlformats.org/officeDocument/2006/relationships/slideLayout" Target="../slideLayouts/slideLayout70.xml"/></Relationships>
</file>

<file path=ppt/slides/_rels/slide12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7.xml"/><Relationship Id="rId1" Type="http://schemas.openxmlformats.org/officeDocument/2006/relationships/slideLayout" Target="../slideLayouts/slideLayout70.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0.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0.xml"/></Relationships>
</file>

<file path=ppt/slides/_rels/slide1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0.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0.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4.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0.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9.xml"/></Relationships>
</file>

<file path=ppt/slides/_rels/slide145.xml.rels><?xml version="1.0" encoding="UTF-8" standalone="yes"?>
<Relationships xmlns="http://schemas.openxmlformats.org/package/2006/relationships"><Relationship Id="rId3" Type="http://schemas.openxmlformats.org/officeDocument/2006/relationships/hyperlink" Target="http://www.bioethics.nih.gov/international/declarat/gcpich.pdf" TargetMode="External"/><Relationship Id="rId2" Type="http://schemas.openxmlformats.org/officeDocument/2006/relationships/hyperlink" Target="http://www.bioethics.nih.gov/international/declarat/gcpwho.htm" TargetMode="External"/><Relationship Id="rId1" Type="http://schemas.openxmlformats.org/officeDocument/2006/relationships/slideLayout" Target="../slideLayouts/slideLayout70.xml"/><Relationship Id="rId6" Type="http://schemas.openxmlformats.org/officeDocument/2006/relationships/hyperlink" Target="http://www.bioethics.nih.gov/international/declarat/unaidsguidance.pdf" TargetMode="External"/><Relationship Id="rId5" Type="http://schemas.openxmlformats.org/officeDocument/2006/relationships/hyperlink" Target="http://www.bioethics.nih.gov/international/declarat/tdroper.pdf" TargetMode="External"/><Relationship Id="rId4" Type="http://schemas.openxmlformats.org/officeDocument/2006/relationships/hyperlink" Target="http://www.bioethics.nih.gov/international/declarat/contrich.pdf" TargetMode="External"/></Relationships>
</file>

<file path=ppt/slides/_rels/slide146.xml.rels><?xml version="1.0" encoding="UTF-8" standalone="yes"?>
<Relationships xmlns="http://schemas.openxmlformats.org/package/2006/relationships"><Relationship Id="rId8" Type="http://schemas.openxmlformats.org/officeDocument/2006/relationships/hyperlink" Target="http://www.bioethics.nih.gov/international/declarat/nuffield.pdf" TargetMode="External"/><Relationship Id="rId3" Type="http://schemas.openxmlformats.org/officeDocument/2006/relationships/hyperlink" Target="http://www.bioethics.nih.gov/international/declarat/conv.htm" TargetMode="External"/><Relationship Id="rId7" Type="http://schemas.openxmlformats.org/officeDocument/2006/relationships/hyperlink" Target="http://www.bioethics.nih.gov/international/declarat/gcpeurope.pdf" TargetMode="External"/><Relationship Id="rId2" Type="http://schemas.openxmlformats.org/officeDocument/2006/relationships/hyperlink" Target="http://www.bioethics.nih.gov/international/declarat/gcpwho.htm" TargetMode="External"/><Relationship Id="rId1" Type="http://schemas.openxmlformats.org/officeDocument/2006/relationships/slideLayout" Target="../slideLayouts/slideLayout70.xml"/><Relationship Id="rId6" Type="http://schemas.openxmlformats.org/officeDocument/2006/relationships/hyperlink" Target="http://www.bioethics.nih.gov/international/declarat/datprot.htm" TargetMode="External"/><Relationship Id="rId5" Type="http://schemas.openxmlformats.org/officeDocument/2006/relationships/hyperlink" Target="http://www.bioethics.nih.gov/international/declarat/datprotcon.htm" TargetMode="External"/><Relationship Id="rId10" Type="http://schemas.openxmlformats.org/officeDocument/2006/relationships/hyperlink" Target="http://www.bioethics.nih.gov/international/declarat/ethics-e.pdf" TargetMode="External"/><Relationship Id="rId4" Type="http://schemas.openxmlformats.org/officeDocument/2006/relationships/hyperlink" Target="http://www.bioethics.nih.gov/international/declarat/convexpl.htm" TargetMode="External"/><Relationship Id="rId9" Type="http://schemas.openxmlformats.org/officeDocument/2006/relationships/hyperlink" Target="http://www.bioethics.nih.gov/international/declarat/avis17_en.pdf" TargetMode="External"/></Relationships>
</file>

<file path=ppt/slides/_rels/slide147.xml.rels><?xml version="1.0" encoding="UTF-8" standalone="yes"?>
<Relationships xmlns="http://schemas.openxmlformats.org/package/2006/relationships"><Relationship Id="rId3" Type="http://schemas.openxmlformats.org/officeDocument/2006/relationships/hyperlink" Target="http://www.bioethics.nih.gov/international/declarat/belmont.htm" TargetMode="External"/><Relationship Id="rId2" Type="http://schemas.openxmlformats.org/officeDocument/2006/relationships/hyperlink" Target="http://www.bioethics.nih.gov/international/declarat/gcpwho.htm" TargetMode="External"/><Relationship Id="rId1" Type="http://schemas.openxmlformats.org/officeDocument/2006/relationships/slideLayout" Target="../slideLayouts/slideLayout70.xml"/><Relationship Id="rId6" Type="http://schemas.openxmlformats.org/officeDocument/2006/relationships/hyperlink" Target="http://www.bioethics.nih.gov/international/declarat/indiaeth.pdf" TargetMode="External"/><Relationship Id="rId5" Type="http://schemas.openxmlformats.org/officeDocument/2006/relationships/hyperlink" Target="http://www.bioethics.nih.gov/international/declarat/Vol1.pdf" TargetMode="External"/><Relationship Id="rId4" Type="http://schemas.openxmlformats.org/officeDocument/2006/relationships/hyperlink" Target="http://www.bioethics.nih.gov/international/declarat/usareg4546.htm" TargetMode="External"/></Relationships>
</file>

<file path=ppt/slides/_rels/slide148.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0.xml"/></Relationships>
</file>

<file path=ppt/slides/_rels/slide1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5.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5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5.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0.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9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18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1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4.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7.xml"/><Relationship Id="rId4" Type="http://schemas.openxmlformats.org/officeDocument/2006/relationships/image" Target="../media/image37.jpeg"/></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7.xml"/><Relationship Id="rId4" Type="http://schemas.openxmlformats.org/officeDocument/2006/relationships/image" Target="../media/image41.png"/></Relationships>
</file>

<file path=ppt/slides/_rels/slide6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5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xml"/><Relationship Id="rId1" Type="http://schemas.openxmlformats.org/officeDocument/2006/relationships/slideLayout" Target="../slideLayouts/slideLayout47.xml"/></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47.xml"/><Relationship Id="rId4" Type="http://schemas.openxmlformats.org/officeDocument/2006/relationships/image" Target="../media/image45.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81.xml.rels><?xml version="1.0" encoding="UTF-8" standalone="yes"?>
<Relationships xmlns="http://schemas.openxmlformats.org/package/2006/relationships"><Relationship Id="rId8" Type="http://schemas.openxmlformats.org/officeDocument/2006/relationships/hyperlink" Target="http://images.google.com.sa/imgres?imgurl=http://jischinger.files.wordpress.com/2009/07/who.jpg&amp;imgrefurl=http://jischinger.wordpress.com/2009/07/17/&amp;usg=__x_aWcLLUK9x-yQmXwkuuaKYYLlM=&amp;h=478&amp;w=500&amp;sz=51&amp;hl=ar&amp;start=1&amp;sig2=d6AzhigzJcYEBk5K5RoEiQ&amp;itbs=1&amp;tbnid=VJ2gPzrp8bs-8M:&amp;tbnh=124&amp;tbnw=130&amp;prev=/images?q%3Dwho%26hl%3Dar%26safe%3Dactive%26sa%3DG%26gbv%3D2%26tbs%3Disch:1&amp;ei=RTu8S9bSIdaVsgbGysTlCQ" TargetMode="External"/><Relationship Id="rId13" Type="http://schemas.openxmlformats.org/officeDocument/2006/relationships/image" Target="../media/image52.png"/><Relationship Id="rId3" Type="http://schemas.openxmlformats.org/officeDocument/2006/relationships/image" Target="../media/image47.jpeg"/><Relationship Id="rId7" Type="http://schemas.openxmlformats.org/officeDocument/2006/relationships/image" Target="../media/image49.jpeg"/><Relationship Id="rId12" Type="http://schemas.openxmlformats.org/officeDocument/2006/relationships/hyperlink" Target="http://www.who.int/ar/" TargetMode="External"/><Relationship Id="rId2" Type="http://schemas.openxmlformats.org/officeDocument/2006/relationships/hyperlink" Target="http://images.google.com.sa/imgres?imgurl=http://topnews.net.nz/images/Australian_Medical_Associations-AMAQ.jpg&amp;imgrefurl=http://topnews.net.nz/taxonomy/term/3/0?page%3D19&amp;usg=__DTbVgASTiRZ10z3bPC0zdEiFjaE=&amp;h=504&amp;w=576&amp;sz=130&amp;hl=ar&amp;start=5&amp;sig2=82fPmsPjaPNgpS3UXce8dA&amp;itbs=1&amp;tbnid=-bYMqm3K5iB_9M:&amp;tbnh=117&amp;tbnw=134&amp;prev=/images?q%3Dmedical%2Bassociations%26hl%3Dar%26safe%3Dactive%26sa%3DG%26gbv%3D2%26tbs%3Disch:1&amp;ei=JDq8S5STLZmhsgbs6oXlCQ" TargetMode="External"/><Relationship Id="rId1" Type="http://schemas.openxmlformats.org/officeDocument/2006/relationships/slideLayout" Target="../slideLayouts/slideLayout57.xml"/><Relationship Id="rId6" Type="http://schemas.openxmlformats.org/officeDocument/2006/relationships/hyperlink" Target="http://images.mooseyscountrygarden.com/uk-gardens/british-medical-association-garden/british-medical-association-building.jpg" TargetMode="External"/><Relationship Id="rId11" Type="http://schemas.openxmlformats.org/officeDocument/2006/relationships/image" Target="../media/image51.png"/><Relationship Id="rId5" Type="http://schemas.openxmlformats.org/officeDocument/2006/relationships/image" Target="../media/image48.jpeg"/><Relationship Id="rId10" Type="http://schemas.openxmlformats.org/officeDocument/2006/relationships/hyperlink" Target="http://www.bma.org.uk/" TargetMode="External"/><Relationship Id="rId4" Type="http://schemas.openxmlformats.org/officeDocument/2006/relationships/hyperlink" Target="http://images.google.com.sa/imgres?imgurl=http://nclrights.files.wordpress.com/2009/11/ama-logo.jpg&amp;imgrefurl=http://nclrights.wordpress.com/2009/11/10/&amp;usg=__DyOAT5ixi21jcETvG-KHFJ-8BLk=&amp;h=785&amp;w=1288&amp;sz=115&amp;hl=ar&amp;start=9&amp;sig2=krWOoWTqAFZ73qBj0-qnOg&amp;itbs=1&amp;tbnid=9Ie25I0WqB9maM:&amp;tbnh=91&amp;tbnw=150&amp;prev=/images?q%3Damerican%2Bmedical%2Bassociations%26hl%3Dar%26safe%3Dactive%26sa%3DX%26gbv%3D2%26tbs%3Disch:1&amp;ei=lDq8S__uM5WKsgarhu3kCQ" TargetMode="External"/><Relationship Id="rId9" Type="http://schemas.openxmlformats.org/officeDocument/2006/relationships/image" Target="../media/image50.jpeg"/><Relationship Id="rId14" Type="http://schemas.openxmlformats.org/officeDocument/2006/relationships/image" Target="../media/image53.png"/></Relationships>
</file>

<file path=ppt/slides/_rels/slide8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jpeg"/><Relationship Id="rId1" Type="http://schemas.openxmlformats.org/officeDocument/2006/relationships/slideLayout" Target="../slideLayouts/slideLayout52.xml"/></Relationships>
</file>

<file path=ppt/slides/_rels/slide8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8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8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87.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6.png"/><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9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69.xml"/><Relationship Id="rId5" Type="http://schemas.openxmlformats.org/officeDocument/2006/relationships/image" Target="../media/image4.emf"/><Relationship Id="rId4" Type="http://schemas.openxmlformats.org/officeDocument/2006/relationships/image" Target="../media/image60.jpe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ctrTitle"/>
          </p:nvPr>
        </p:nvSpPr>
        <p:spPr>
          <a:xfrm>
            <a:off x="0" y="5085184"/>
            <a:ext cx="9144000" cy="1673352"/>
          </a:xfrm>
        </p:spPr>
        <p:txBody>
          <a:bodyPr>
            <a:noAutofit/>
          </a:bodyPr>
          <a:lstStyle/>
          <a:p>
            <a:pPr algn="ctr"/>
            <a:r>
              <a:rPr lang="ar-SA" sz="5400" b="0" spc="30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cs typeface="AL-Mohanad" pitchFamily="2" charset="-78"/>
              </a:rPr>
              <a:t>أخلاقيات التعلم على المرضى والإذن الطبي </a:t>
            </a:r>
          </a:p>
        </p:txBody>
      </p:sp>
      <p:pic>
        <p:nvPicPr>
          <p:cNvPr id="1026" name="Picture 2" descr="C:\Users\vaio\Pictures\photo5785.jpg"/>
          <p:cNvPicPr>
            <a:picLocks noChangeAspect="1" noChangeArrowheads="1"/>
          </p:cNvPicPr>
          <p:nvPr/>
        </p:nvPicPr>
        <p:blipFill>
          <a:blip r:embed="rId2"/>
          <a:srcRect l="8446"/>
          <a:stretch>
            <a:fillRect/>
          </a:stretch>
        </p:blipFill>
        <p:spPr bwMode="auto">
          <a:xfrm>
            <a:off x="0" y="0"/>
            <a:ext cx="9144000" cy="5085184"/>
          </a:xfrm>
          <a:prstGeom prst="rect">
            <a:avLst/>
          </a:prstGeom>
          <a:ln>
            <a:noFill/>
          </a:ln>
          <a:effectLst>
            <a:softEdge rad="112500"/>
          </a:effectLst>
        </p:spPr>
      </p:pic>
      <p:pic>
        <p:nvPicPr>
          <p:cNvPr id="4" name="Picture 3"/>
          <p:cNvPicPr>
            <a:picLocks noChangeAspect="1"/>
          </p:cNvPicPr>
          <p:nvPr/>
        </p:nvPicPr>
        <p:blipFill>
          <a:blip r:embed="rId3"/>
          <a:srcRect l="-1" t="9492" r="1054" b="14751"/>
          <a:stretch>
            <a:fillRect/>
          </a:stretch>
        </p:blipFill>
        <p:spPr>
          <a:xfrm>
            <a:off x="395536" y="188640"/>
            <a:ext cx="2671012" cy="659628"/>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أين يتم التعلم على المرضى ؟ </a:t>
            </a:r>
          </a:p>
        </p:txBody>
      </p:sp>
      <p:sp>
        <p:nvSpPr>
          <p:cNvPr id="3" name="عنصر نائب للمحتوى 2"/>
          <p:cNvSpPr>
            <a:spLocks noGrp="1"/>
          </p:cNvSpPr>
          <p:nvPr>
            <p:ph idx="1"/>
          </p:nvPr>
        </p:nvSpPr>
        <p:spPr/>
        <p:txBody>
          <a:bodyPr/>
          <a:lstStyle/>
          <a:p>
            <a:r>
              <a:rPr lang="ar-SA"/>
              <a:t>يتم التعلم على المرضى في مواقع كثيرة، منها: </a:t>
            </a:r>
            <a:endParaRPr lang="en-US"/>
          </a:p>
          <a:p>
            <a:pPr lvl="1"/>
            <a:r>
              <a:rPr lang="ar-SA"/>
              <a:t>أجنحة التنويم</a:t>
            </a:r>
          </a:p>
          <a:p>
            <a:pPr lvl="1"/>
            <a:r>
              <a:rPr lang="ar-SA"/>
              <a:t>العيادات </a:t>
            </a:r>
          </a:p>
          <a:p>
            <a:pPr lvl="1"/>
            <a:r>
              <a:rPr lang="ar-SA"/>
              <a:t>الإسعاف والطوارئ</a:t>
            </a:r>
          </a:p>
          <a:p>
            <a:pPr lvl="1"/>
            <a:r>
              <a:rPr lang="ar-SA"/>
              <a:t>غرف العمليات و غرف الولادة </a:t>
            </a:r>
          </a:p>
          <a:p>
            <a:pPr lvl="1"/>
            <a:r>
              <a:rPr lang="ar-SA"/>
              <a:t>أماكن عمل الإجراءات الطبية</a:t>
            </a:r>
          </a:p>
          <a:p>
            <a:pPr lvl="1"/>
            <a:r>
              <a:rPr lang="ar-SA"/>
              <a:t>تدريب المحاكاة </a:t>
            </a:r>
          </a:p>
          <a:p>
            <a:pPr lvl="1"/>
            <a:endParaRPr lang="en-US"/>
          </a:p>
          <a:p>
            <a:endParaRPr lang="ar-SA"/>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b="50000"/>
          <a:stretch>
            <a:fillRect/>
          </a:stretch>
        </p:blipFill>
        <p:spPr bwMode="auto">
          <a:xfrm>
            <a:off x="323528" y="2780928"/>
            <a:ext cx="3940194" cy="229993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217781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upload.wikimedia.org/wikipedia/commons/thumb/7/73/Exercise_Desert_Rock_I_%28Buster-Jangle_Dog%29_001.jpg/300px-Exercise_Desert_Rock_I_%28Buster-Jangle_Dog%29_001.jpg"/>
          <p:cNvPicPr>
            <a:picLocks noChangeAspect="1" noChangeArrowheads="1"/>
          </p:cNvPicPr>
          <p:nvPr/>
        </p:nvPicPr>
        <p:blipFill>
          <a:blip r:embed="rId2">
            <a:extLst>
              <a:ext uri="{28A0092B-C50C-407E-A947-70E740481C1C}">
                <a14:useLocalDpi xmlns:a14="http://schemas.microsoft.com/office/drawing/2010/main" val="0"/>
              </a:ext>
            </a:extLst>
          </a:blip>
          <a:srcRect t="10254"/>
          <a:stretch>
            <a:fillRect/>
          </a:stretch>
        </p:blipFill>
        <p:spPr bwMode="auto">
          <a:xfrm>
            <a:off x="423993" y="2743201"/>
            <a:ext cx="2692153"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4" descr="http://upload.wikimedia.org/wikipedia/commons/thumb/0/04/Chloracne-in-herbicide-worker.gif/180px-Chloracne-in-herbicide-worker.gif"/>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200400" y="3505200"/>
            <a:ext cx="2588924" cy="219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6" descr="Red container labeled 'DANGER DIOXIN WASTE'"/>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913804" y="3505200"/>
            <a:ext cx="2696796" cy="219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ar-SA"/>
              <a:t>تجاوزات في البحوث الطبية</a:t>
            </a:r>
            <a:endParaRPr lang="en-US"/>
          </a:p>
        </p:txBody>
      </p:sp>
      <p:sp>
        <p:nvSpPr>
          <p:cNvPr id="4" name="Content Placeholder 3"/>
          <p:cNvSpPr>
            <a:spLocks noGrp="1"/>
          </p:cNvSpPr>
          <p:nvPr>
            <p:ph idx="1"/>
          </p:nvPr>
        </p:nvSpPr>
        <p:spPr>
          <a:xfrm>
            <a:off x="457200" y="1600201"/>
            <a:ext cx="8229600" cy="2133600"/>
          </a:xfrm>
        </p:spPr>
        <p:txBody>
          <a:bodyPr/>
          <a:lstStyle/>
          <a:p>
            <a:r>
              <a:rPr lang="ar-SA"/>
              <a:t>تحول الطب والأبحاث الطبية الى وسائل دمار وقتل وتعذيب</a:t>
            </a:r>
            <a:endParaRPr lang="en-US"/>
          </a:p>
        </p:txBody>
      </p:sp>
    </p:spTree>
    <p:extLst>
      <p:ext uri="{BB962C8B-B14F-4D97-AF65-F5344CB8AC3E}">
        <p14:creationId xmlns:p14="http://schemas.microsoft.com/office/powerpoint/2010/main" val="4143468845"/>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تجاوزات في البحوث الطبية</a:t>
            </a:r>
            <a:endParaRPr lang="en-US"/>
          </a:p>
        </p:txBody>
      </p:sp>
      <p:sp>
        <p:nvSpPr>
          <p:cNvPr id="13" name="Content Placeholder 12"/>
          <p:cNvSpPr>
            <a:spLocks noGrp="1"/>
          </p:cNvSpPr>
          <p:nvPr>
            <p:ph idx="1"/>
          </p:nvPr>
        </p:nvSpPr>
        <p:spPr/>
        <p:txBody>
          <a:bodyPr/>
          <a:lstStyle/>
          <a:p>
            <a:r>
              <a:rPr lang="ar-SA"/>
              <a:t>استخدام أسرى الحروب فئران تجارب</a:t>
            </a:r>
          </a:p>
          <a:p>
            <a:pPr lvl="1"/>
            <a:r>
              <a:rPr lang="ar-SA"/>
              <a:t>الحرب العالمية الثانية</a:t>
            </a:r>
            <a:endParaRPr lang="en-US"/>
          </a:p>
          <a:p>
            <a:endParaRPr lang="ar-SA"/>
          </a:p>
        </p:txBody>
      </p:sp>
      <p:pic>
        <p:nvPicPr>
          <p:cNvPr id="11"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a:xfrm>
            <a:off x="457200" y="2895600"/>
            <a:ext cx="4761389" cy="3188484"/>
          </a:xfrm>
          <a:prstGeom prst="rect">
            <a:avLst/>
          </a:prstGeom>
        </p:spPr>
      </p:pic>
    </p:spTree>
    <p:extLst>
      <p:ext uri="{BB962C8B-B14F-4D97-AF65-F5344CB8AC3E}">
        <p14:creationId xmlns:p14="http://schemas.microsoft.com/office/powerpoint/2010/main" val="1679217642"/>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تجاوزات في البحوث الطبية</a:t>
            </a:r>
            <a:endParaRPr lang="en-US"/>
          </a:p>
        </p:txBody>
      </p:sp>
      <p:sp>
        <p:nvSpPr>
          <p:cNvPr id="4" name="Content Placeholder 3"/>
          <p:cNvSpPr>
            <a:spLocks noGrp="1"/>
          </p:cNvSpPr>
          <p:nvPr>
            <p:ph idx="1"/>
          </p:nvPr>
        </p:nvSpPr>
        <p:spPr>
          <a:xfrm>
            <a:off x="457200" y="1600201"/>
            <a:ext cx="8229600" cy="2133600"/>
          </a:xfrm>
        </p:spPr>
        <p:txBody>
          <a:bodyPr/>
          <a:lstStyle/>
          <a:p>
            <a:r>
              <a:rPr lang="ar-SA"/>
              <a:t>تحول الطب والأبحاث الطبية الى وسائل دمار وقتل وتعذيب</a:t>
            </a:r>
            <a:endParaRPr lang="en-US"/>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85800" y="2895601"/>
            <a:ext cx="3617056"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74966" y="2895600"/>
            <a:ext cx="3983234"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9098528"/>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تجاوزات في التطبيقات الطبية</a:t>
            </a:r>
            <a:endParaRPr lang="en-US"/>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523484" y="1056290"/>
            <a:ext cx="4468116" cy="5565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2400" y="1122549"/>
            <a:ext cx="4180349" cy="5499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21105"/>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تجاوزات في البحوث الطبية</a:t>
            </a:r>
            <a:endParaRPr lang="en-US"/>
          </a:p>
        </p:txBody>
      </p:sp>
      <p:sp>
        <p:nvSpPr>
          <p:cNvPr id="13" name="Content Placeholder 12"/>
          <p:cNvSpPr>
            <a:spLocks noGrp="1"/>
          </p:cNvSpPr>
          <p:nvPr>
            <p:ph idx="1"/>
          </p:nvPr>
        </p:nvSpPr>
        <p:spPr/>
        <p:txBody>
          <a:bodyPr/>
          <a:lstStyle/>
          <a:p>
            <a:endParaRPr lang="ar-SA"/>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2345" y="1066800"/>
            <a:ext cx="4014455"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90600" y="4267200"/>
            <a:ext cx="3200400" cy="180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90600" y="2286000"/>
            <a:ext cx="3200400" cy="18013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6130887"/>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تجاوزات في البحوث الطبية</a:t>
            </a:r>
            <a:endParaRPr lang="en-US"/>
          </a:p>
        </p:txBody>
      </p:sp>
      <p:sp>
        <p:nvSpPr>
          <p:cNvPr id="13" name="Content Placeholder 12"/>
          <p:cNvSpPr>
            <a:spLocks noGrp="1"/>
          </p:cNvSpPr>
          <p:nvPr>
            <p:ph idx="1"/>
          </p:nvPr>
        </p:nvSpPr>
        <p:spPr/>
        <p:txBody>
          <a:bodyPr/>
          <a:lstStyle/>
          <a:p>
            <a:endParaRPr lang="ar-SA"/>
          </a:p>
        </p:txBody>
      </p:sp>
      <p:pic>
        <p:nvPicPr>
          <p:cNvPr id="3076" name="Picture 4"/>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1066800"/>
            <a:ext cx="393351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00600" y="1090448"/>
            <a:ext cx="4161534" cy="5544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022044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تجاوزات في البحوث الطبية</a:t>
            </a:r>
            <a:endParaRPr lang="en-US"/>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60283" y="1066800"/>
            <a:ext cx="4419600" cy="5565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7988560"/>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تجاوزات في البحوث الطبية</a:t>
            </a:r>
            <a:endParaRPr lang="en-US"/>
          </a:p>
        </p:txBody>
      </p:sp>
    </p:spTree>
    <p:extLst>
      <p:ext uri="{BB962C8B-B14F-4D97-AF65-F5344CB8AC3E}">
        <p14:creationId xmlns:p14="http://schemas.microsoft.com/office/powerpoint/2010/main" val="56146417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تجاوزات في البحوث الطبية</a:t>
            </a:r>
            <a:endParaRPr lang="en-US"/>
          </a:p>
        </p:txBody>
      </p:sp>
      <p:sp>
        <p:nvSpPr>
          <p:cNvPr id="4" name="Content Placeholder 3"/>
          <p:cNvSpPr>
            <a:spLocks noGrp="1"/>
          </p:cNvSpPr>
          <p:nvPr>
            <p:ph sz="half" idx="2"/>
          </p:nvPr>
        </p:nvSpPr>
        <p:spPr>
          <a:xfrm>
            <a:off x="636586" y="1600200"/>
            <a:ext cx="8050214" cy="4525963"/>
          </a:xfrm>
        </p:spPr>
        <p:txBody>
          <a:bodyPr/>
          <a:lstStyle/>
          <a:p>
            <a:pPr algn="r" rtl="1"/>
            <a:r>
              <a:rPr lang="ar-SA"/>
              <a:t>استخدام الطب والأطباء لتعذيب المعتقلين</a:t>
            </a:r>
          </a:p>
        </p:txBody>
      </p:sp>
      <p:sp>
        <p:nvSpPr>
          <p:cNvPr id="3" name="Content Placeholder 2"/>
          <p:cNvSpPr>
            <a:spLocks noGrp="1"/>
          </p:cNvSpPr>
          <p:nvPr>
            <p:ph sz="half" idx="1"/>
          </p:nvPr>
        </p:nvSpPr>
        <p:spPr>
          <a:xfrm>
            <a:off x="152400" y="2993738"/>
            <a:ext cx="4038600" cy="444787"/>
          </a:xfrm>
        </p:spPr>
        <p:txBody>
          <a:bodyPr>
            <a:normAutofit/>
          </a:bodyPr>
          <a:lstStyle/>
          <a:p>
            <a:pPr marL="0" indent="0" algn="ctr" rtl="1">
              <a:buNone/>
            </a:pPr>
            <a:r>
              <a:rPr lang="ar-SA" sz="1400" b="1"/>
              <a:t>صورتان قديمة وحديثة لطبيب الموت (الرياض)</a:t>
            </a:r>
            <a:endParaRPr lang="en-US" sz="1400" b="1"/>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l="31011" r="14485"/>
          <a:stretch>
            <a:fillRect/>
          </a:stretch>
        </p:blipFill>
        <p:spPr bwMode="auto">
          <a:xfrm>
            <a:off x="1999785" y="1524000"/>
            <a:ext cx="1505415"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03229" y="1524000"/>
            <a:ext cx="1001771"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038600" y="2334994"/>
            <a:ext cx="4277709" cy="646331"/>
          </a:xfrm>
          <a:prstGeom prst="rect">
            <a:avLst/>
          </a:prstGeom>
          <a:solidFill>
            <a:schemeClr val="tx2">
              <a:lumMod val="20000"/>
              <a:lumOff val="80000"/>
            </a:schemeClr>
          </a:solidFill>
          <a:ln w="25400">
            <a:solidFill>
              <a:schemeClr val="tx2"/>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1"/>
            <a:r>
              <a:rPr lang="ar-SA" sz="2000" b="1">
                <a:solidFill>
                  <a:srgbClr val="002060"/>
                </a:solidFill>
              </a:rPr>
              <a:t>وفاة طبيب الموت لا زالت لغزا لم تحل شفراته</a:t>
            </a:r>
          </a:p>
          <a:p>
            <a:pPr algn="ctr" rtl="1">
              <a:spcBef>
                <a:spcPct val="0"/>
              </a:spcBef>
            </a:pPr>
            <a:r>
              <a:rPr lang="ar-SA" altLang="ar-SA" sz="1600" b="1">
                <a:solidFill>
                  <a:srgbClr val="002060"/>
                </a:solidFill>
                <a:latin typeface="Tahoma" pitchFamily="34" charset="0"/>
                <a:cs typeface="Times New Roman" pitchFamily="18" charset="0"/>
              </a:rPr>
              <a:t>أقام في القاهرة وأسمى نفسه طارق فريد حسين</a:t>
            </a:r>
            <a:endParaRPr lang="en-US" altLang="ar-SA" sz="1400" b="1">
              <a:solidFill>
                <a:srgbClr val="002060"/>
              </a:solidFill>
            </a:endParaRPr>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90800" y="3352800"/>
            <a:ext cx="4029825"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68865"/>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تجاوزات في البحوث الطبية</a:t>
            </a:r>
            <a:endParaRPr lang="en-US"/>
          </a:p>
        </p:txBody>
      </p:sp>
      <p:sp>
        <p:nvSpPr>
          <p:cNvPr id="4" name="Content Placeholder 3"/>
          <p:cNvSpPr>
            <a:spLocks noGrp="1"/>
          </p:cNvSpPr>
          <p:nvPr>
            <p:ph idx="1"/>
          </p:nvPr>
        </p:nvSpPr>
        <p:spPr/>
        <p:txBody>
          <a:bodyPr>
            <a:normAutofit fontScale="70000" lnSpcReduction="20000"/>
          </a:bodyPr>
          <a:lstStyle/>
          <a:p>
            <a:r>
              <a:rPr lang="ar-SA"/>
              <a:t>استخدام الطب والأطباء لتعذيب المعتقلين</a:t>
            </a:r>
          </a:p>
          <a:p>
            <a:r>
              <a:rPr lang="ar-SA"/>
              <a:t>أربيرت هايم (</a:t>
            </a:r>
            <a:r>
              <a:rPr lang="ar-SA">
                <a:hlinkClick r:id="rId2" action="ppaction://hlinkfile" tooltip="28 يونيو"/>
              </a:rPr>
              <a:t>28 يونيو</a:t>
            </a:r>
            <a:r>
              <a:rPr lang="ar-SA"/>
              <a:t> </a:t>
            </a:r>
            <a:r>
              <a:rPr lang="ar-SA">
                <a:hlinkClick r:id="rId3" action="ppaction://hlinkfile" tooltip="1914"/>
              </a:rPr>
              <a:t>1914</a:t>
            </a:r>
            <a:r>
              <a:rPr lang="ar-SA"/>
              <a:t> - </a:t>
            </a:r>
            <a:r>
              <a:rPr lang="ar-SA">
                <a:hlinkClick r:id="rId4" action="ppaction://hlinkfile" tooltip="10 أغسطس"/>
              </a:rPr>
              <a:t>10 أغسطس</a:t>
            </a:r>
            <a:r>
              <a:rPr lang="ar-SA"/>
              <a:t> </a:t>
            </a:r>
            <a:r>
              <a:rPr lang="ar-SA">
                <a:hlinkClick r:id="rId5" action="ppaction://hlinkfile" tooltip="1992"/>
              </a:rPr>
              <a:t>1992</a:t>
            </a:r>
            <a:r>
              <a:rPr lang="ar-SA"/>
              <a:t>). طبيب </a:t>
            </a:r>
            <a:r>
              <a:rPr lang="ar-SA">
                <a:hlinkClick r:id="rId6" action="ppaction://hlinkfile" tooltip="النمسا"/>
              </a:rPr>
              <a:t>نمساوي</a:t>
            </a:r>
            <a:r>
              <a:rPr lang="ar-SA"/>
              <a:t> </a:t>
            </a:r>
            <a:r>
              <a:rPr lang="ar-SA">
                <a:hlinkClick r:id="rId7" action="ppaction://hlinkfile" tooltip="نازية"/>
              </a:rPr>
              <a:t>نازي</a:t>
            </a:r>
            <a:r>
              <a:rPr lang="ar-SA"/>
              <a:t> لقب "بطبيب الموت". ويشتبه بأنه قتل وعذب المئات في معسكر اعتقال ماوتهاوزن (شمال النمسا) بحقنهم بالسم في القلب أو بإخراج أحشائهم بدون مخدر.</a:t>
            </a:r>
            <a:r>
              <a:rPr lang="ar-SA">
                <a:hlinkClick r:id="" action="ppaction://noaction"/>
              </a:rPr>
              <a:t>[1]</a:t>
            </a:r>
            <a:endParaRPr lang="ar-SA"/>
          </a:p>
          <a:p>
            <a:r>
              <a:rPr lang="ar-SA"/>
              <a:t>تم احتجازه بعد </a:t>
            </a:r>
            <a:r>
              <a:rPr lang="ar-SA">
                <a:hlinkClick r:id="rId8" action="ppaction://hlinkfile" tooltip="الحرب العالمية الثانية"/>
              </a:rPr>
              <a:t>الحرب العالمية الثانية</a:t>
            </a:r>
            <a:r>
              <a:rPr lang="ar-SA"/>
              <a:t> من قبل </a:t>
            </a:r>
            <a:r>
              <a:rPr lang="ar-SA">
                <a:hlinkClick r:id="rId9" action="ppaction://hlinkfile" tooltip="قوات البرية للولايات المتحدة"/>
              </a:rPr>
              <a:t>القوات الأمريكية</a:t>
            </a:r>
            <a:r>
              <a:rPr lang="ar-SA"/>
              <a:t> لكنها لم توجه له أي اتهامات بارتكاب </a:t>
            </a:r>
            <a:r>
              <a:rPr lang="ar-SA">
                <a:hlinkClick r:id="rId10" action="ppaction://hlinkfile" tooltip="جريمة حرب"/>
              </a:rPr>
              <a:t>جرائم حرب</a:t>
            </a:r>
            <a:r>
              <a:rPr lang="ar-SA"/>
              <a:t> حيث أطلق سراحة بعد ذلك، وعاد لألمانيا لمزاولة مهنته إلا أنه في العام 1962 علم بنية السلطات ملاحقته وقام بالهرب بعدها إلى </a:t>
            </a:r>
            <a:r>
              <a:rPr lang="ar-SA">
                <a:hlinkClick r:id="rId11" action="ppaction://hlinkfile" tooltip="أمريكا الجنوبية"/>
              </a:rPr>
              <a:t>أمريكا الجنوبية</a:t>
            </a:r>
            <a:r>
              <a:rPr lang="ar-SA"/>
              <a:t> وتحديدا </a:t>
            </a:r>
            <a:r>
              <a:rPr lang="ar-SA">
                <a:hlinkClick r:id="rId12" action="ppaction://hlinkfile" tooltip="تشيلي"/>
              </a:rPr>
              <a:t>تشيلي</a:t>
            </a:r>
            <a:r>
              <a:rPr lang="ar-SA"/>
              <a:t> حيث استقر هنالك تحت اسم مستعار. ظل ملاحقا من قبل منظمات </a:t>
            </a:r>
            <a:r>
              <a:rPr lang="ar-SA">
                <a:hlinkClick r:id="rId13" action="ppaction://hlinkfile" tooltip="يهودية"/>
              </a:rPr>
              <a:t>يهودية</a:t>
            </a:r>
            <a:r>
              <a:rPr lang="ar-SA"/>
              <a:t> اتهمته بارتكاب جرائم ضد الإنسانية.</a:t>
            </a:r>
            <a:r>
              <a:rPr lang="ar-SA">
                <a:hlinkClick r:id="" action="ppaction://noaction"/>
              </a:rPr>
              <a:t>[2]</a:t>
            </a:r>
            <a:endParaRPr lang="ar-SA"/>
          </a:p>
          <a:p>
            <a:r>
              <a:rPr lang="ar-SA"/>
              <a:t>كان هايم يقوم بتجاربه الخاصة على المعتقلين وكان يقوم ببتر أعضاء المعتقلين بدون مخدر ليرى مدى قدرتهم على تحمل الألم.</a:t>
            </a:r>
            <a:r>
              <a:rPr lang="ar-SA">
                <a:hlinkClick r:id="" action="ppaction://noaction"/>
              </a:rPr>
              <a:t>[2]</a:t>
            </a:r>
            <a:endParaRPr lang="ar-SA"/>
          </a:p>
          <a:p>
            <a:r>
              <a:rPr lang="ar-SA"/>
              <a:t>في </a:t>
            </a:r>
            <a:r>
              <a:rPr lang="ar-SA">
                <a:hlinkClick r:id="rId14" action="ppaction://hlinkfile" tooltip="4 فبراير"/>
              </a:rPr>
              <a:t>4 فبراير</a:t>
            </a:r>
            <a:r>
              <a:rPr lang="ar-SA"/>
              <a:t> </a:t>
            </a:r>
            <a:r>
              <a:rPr lang="ar-SA">
                <a:hlinkClick r:id="rId15" action="ppaction://hlinkfile" tooltip="2009"/>
              </a:rPr>
              <a:t>2009</a:t>
            </a:r>
            <a:r>
              <a:rPr lang="ar-SA"/>
              <a:t> أعلنت جريدة </a:t>
            </a:r>
            <a:r>
              <a:rPr lang="ar-SA">
                <a:hlinkClick r:id="rId16" action="ppaction://hlinkfile" tooltip="النيو يورك تايمز"/>
              </a:rPr>
              <a:t>نيويورك تايمز</a:t>
            </a:r>
            <a:r>
              <a:rPr lang="ar-SA"/>
              <a:t> أنه كان يعيش في </a:t>
            </a:r>
            <a:r>
              <a:rPr lang="ar-SA">
                <a:hlinkClick r:id="rId17" action="ppaction://hlinkfile" tooltip="القاهرة"/>
              </a:rPr>
              <a:t>القاهرة</a:t>
            </a:r>
            <a:r>
              <a:rPr lang="ar-SA"/>
              <a:t>، </a:t>
            </a:r>
            <a:r>
              <a:rPr lang="ar-SA">
                <a:hlinkClick r:id="rId18" action="ppaction://hlinkfile" tooltip="مصر"/>
              </a:rPr>
              <a:t>مصر</a:t>
            </a:r>
            <a:r>
              <a:rPr lang="ar-SA"/>
              <a:t> لمدة تقارب 30 عاما، تحت اسم مستعار هو "طارق حسين فريد" بعد أن أعتنق </a:t>
            </a:r>
            <a:r>
              <a:rPr lang="ar-SA">
                <a:hlinkClick r:id="rId19" action="ppaction://hlinkfile" tooltip="إسلام"/>
              </a:rPr>
              <a:t>الإسلام</a:t>
            </a:r>
            <a:r>
              <a:rPr lang="ar-SA"/>
              <a:t> حيث يعتقد أنه مات بالقاهرة في 10 أغسطس 1992 نتيجة </a:t>
            </a:r>
            <a:r>
              <a:rPr lang="ar-SA">
                <a:hlinkClick r:id="rId20" action="ppaction://hlinkfile" tooltip="سرطان القولون"/>
              </a:rPr>
              <a:t>سرطان القولون</a:t>
            </a:r>
            <a:r>
              <a:rPr lang="ar-SA"/>
              <a:t> ولم يتمكن أحد من كشف شخصيته.</a:t>
            </a:r>
            <a:r>
              <a:rPr lang="ar-SA">
                <a:hlinkClick r:id="" action="ppaction://noaction"/>
              </a:rPr>
              <a:t>[3]</a:t>
            </a:r>
            <a:endParaRPr lang="ar-SA"/>
          </a:p>
          <a:p>
            <a:endParaRPr lang="ar-SA"/>
          </a:p>
        </p:txBody>
      </p:sp>
    </p:spTree>
    <p:extLst>
      <p:ext uri="{BB962C8B-B14F-4D97-AF65-F5344CB8AC3E}">
        <p14:creationId xmlns:p14="http://schemas.microsoft.com/office/powerpoint/2010/main" val="3131312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أين يتم التعلم على المرضى ؟ </a:t>
            </a:r>
          </a:p>
        </p:txBody>
      </p:sp>
      <p:sp>
        <p:nvSpPr>
          <p:cNvPr id="3" name="عنصر نائب للمحتوى 2"/>
          <p:cNvSpPr>
            <a:spLocks noGrp="1"/>
          </p:cNvSpPr>
          <p:nvPr>
            <p:ph idx="1"/>
          </p:nvPr>
        </p:nvSpPr>
        <p:spPr/>
        <p:txBody>
          <a:bodyPr/>
          <a:lstStyle/>
          <a:p>
            <a:r>
              <a:rPr lang="ar-SA"/>
              <a:t>يتم التعلم على المرضى في مواقع كثيرة، منها: </a:t>
            </a:r>
            <a:endParaRPr lang="en-US"/>
          </a:p>
          <a:p>
            <a:pPr lvl="1"/>
            <a:r>
              <a:rPr lang="ar-SA"/>
              <a:t>أجنحة التنويم</a:t>
            </a:r>
          </a:p>
          <a:p>
            <a:pPr lvl="1"/>
            <a:r>
              <a:rPr lang="ar-SA"/>
              <a:t>العيادات </a:t>
            </a:r>
          </a:p>
          <a:p>
            <a:pPr lvl="1"/>
            <a:r>
              <a:rPr lang="ar-SA"/>
              <a:t>الإسعاف والطوارئ</a:t>
            </a:r>
          </a:p>
          <a:p>
            <a:pPr lvl="1"/>
            <a:r>
              <a:rPr lang="ar-SA"/>
              <a:t>غرف العمليات و غرف الولادة </a:t>
            </a:r>
          </a:p>
          <a:p>
            <a:pPr lvl="1"/>
            <a:r>
              <a:rPr lang="ar-SA"/>
              <a:t>أماكن عمل الإجراءات الطبية </a:t>
            </a:r>
          </a:p>
          <a:p>
            <a:pPr lvl="1"/>
            <a:r>
              <a:rPr lang="ar-SA"/>
              <a:t>تدريب المحاكاة </a:t>
            </a:r>
          </a:p>
          <a:p>
            <a:pPr lvl="1"/>
            <a:r>
              <a:rPr lang="ar-SA"/>
              <a:t>قاعات الدراسة</a:t>
            </a:r>
          </a:p>
          <a:p>
            <a:pPr lvl="1"/>
            <a:endParaRPr lang="en-US"/>
          </a:p>
          <a:p>
            <a:endParaRPr lang="ar-S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t="35751" b="32787"/>
          <a:stretch>
            <a:fillRect/>
          </a:stretch>
        </p:blipFill>
        <p:spPr bwMode="auto">
          <a:xfrm>
            <a:off x="899591" y="3068960"/>
            <a:ext cx="3706833" cy="2418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1275448"/>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تجاوزات في البحوث الطبية</a:t>
            </a:r>
            <a:endParaRPr lang="en-US"/>
          </a:p>
        </p:txBody>
      </p:sp>
    </p:spTree>
    <p:extLst>
      <p:ext uri="{BB962C8B-B14F-4D97-AF65-F5344CB8AC3E}">
        <p14:creationId xmlns:p14="http://schemas.microsoft.com/office/powerpoint/2010/main" val="236411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تجاوزات في البحوث الطبية</a:t>
            </a:r>
            <a:endParaRPr lang="en-US"/>
          </a:p>
        </p:txBody>
      </p:sp>
      <p:sp>
        <p:nvSpPr>
          <p:cNvPr id="4" name="Content Placeholder 3"/>
          <p:cNvSpPr>
            <a:spLocks noGrp="1"/>
          </p:cNvSpPr>
          <p:nvPr>
            <p:ph idx="1"/>
          </p:nvPr>
        </p:nvSpPr>
        <p:spPr>
          <a:xfrm>
            <a:off x="457200" y="1600201"/>
            <a:ext cx="8229600" cy="2133600"/>
          </a:xfrm>
        </p:spPr>
        <p:txBody>
          <a:bodyPr/>
          <a:lstStyle/>
          <a:p>
            <a:r>
              <a:rPr lang="ar-SA"/>
              <a:t>الإقدام على الأبحاث بغرض الشهرة دون مراعاة النواحي الأخلاقية والعلمية</a:t>
            </a:r>
            <a:endParaRPr lang="en-US"/>
          </a:p>
        </p:txBody>
      </p:sp>
    </p:spTree>
    <p:extLst>
      <p:ext uri="{BB962C8B-B14F-4D97-AF65-F5344CB8AC3E}">
        <p14:creationId xmlns:p14="http://schemas.microsoft.com/office/powerpoint/2010/main" val="433854129"/>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عنوان 1"/>
          <p:cNvSpPr>
            <a:spLocks noGrp="1"/>
          </p:cNvSpPr>
          <p:nvPr>
            <p:ph type="title"/>
          </p:nvPr>
        </p:nvSpPr>
        <p:spPr>
          <a:xfrm>
            <a:off x="428625" y="2571750"/>
            <a:ext cx="8229600" cy="1143000"/>
          </a:xfrm>
        </p:spPr>
        <p:txBody>
          <a:bodyPr/>
          <a:lstStyle/>
          <a:p>
            <a:pPr eaLnBrk="1" hangingPunct="1">
              <a:defRPr/>
            </a:pPr>
            <a:r>
              <a:rPr lang="ar-SA" sz="6000" b="1"/>
              <a:t>البحث الطبي والأخلاقيات</a:t>
            </a:r>
          </a:p>
        </p:txBody>
      </p:sp>
    </p:spTree>
    <p:extLst>
      <p:ext uri="{BB962C8B-B14F-4D97-AF65-F5344CB8AC3E}">
        <p14:creationId xmlns:p14="http://schemas.microsoft.com/office/powerpoint/2010/main" val="2053377932"/>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ar-SA"/>
              <a:t>المتطلبات الأخلاقية للبحوث على الإنسان</a:t>
            </a:r>
            <a:endParaRPr lang="en-US"/>
          </a:p>
        </p:txBody>
      </p:sp>
      <p:sp>
        <p:nvSpPr>
          <p:cNvPr id="19459" name="Rectangle 3"/>
          <p:cNvSpPr>
            <a:spLocks noGrp="1" noChangeArrowheads="1"/>
          </p:cNvSpPr>
          <p:nvPr>
            <p:ph idx="1"/>
          </p:nvPr>
        </p:nvSpPr>
        <p:spPr/>
        <p:txBody>
          <a:bodyPr/>
          <a:lstStyle/>
          <a:p>
            <a:pPr marL="514350" indent="-514350">
              <a:buFont typeface="+mj-lt"/>
              <a:buAutoNum type="arabicParenR"/>
            </a:pPr>
            <a:r>
              <a:rPr lang="ar-SA"/>
              <a:t> التحقق من القيمة العلمية للبحث</a:t>
            </a:r>
            <a:r>
              <a:rPr lang="en-US"/>
              <a:t> </a:t>
            </a:r>
          </a:p>
          <a:p>
            <a:pPr marL="514350" indent="-514350">
              <a:buFont typeface="+mj-lt"/>
              <a:buAutoNum type="arabicParenR"/>
            </a:pPr>
            <a:r>
              <a:rPr lang="ar-SA"/>
              <a:t> المصداقية العلمية  </a:t>
            </a:r>
            <a:endParaRPr lang="en-US"/>
          </a:p>
          <a:p>
            <a:pPr marL="514350" indent="-514350">
              <a:buFont typeface="+mj-lt"/>
              <a:buAutoNum type="arabicParenR"/>
            </a:pPr>
            <a:r>
              <a:rPr lang="ar-SA"/>
              <a:t> احترام الإنسان</a:t>
            </a:r>
            <a:endParaRPr lang="en-US"/>
          </a:p>
          <a:p>
            <a:pPr marL="514350" indent="-514350">
              <a:buFont typeface="+mj-lt"/>
              <a:buAutoNum type="arabicParenR"/>
            </a:pPr>
            <a:r>
              <a:rPr lang="ar-SA"/>
              <a:t>الموازنة بين المنافع والأضرار</a:t>
            </a:r>
            <a:r>
              <a:rPr lang="en-US"/>
              <a:t> </a:t>
            </a:r>
          </a:p>
          <a:p>
            <a:pPr marL="514350" indent="-514350">
              <a:buFont typeface="+mj-lt"/>
              <a:buAutoNum type="arabicParenR"/>
            </a:pPr>
            <a:r>
              <a:rPr lang="ar-SA"/>
              <a:t>العدل في اختيار مجتمع الدراسة</a:t>
            </a:r>
            <a:endParaRPr lang="en-US"/>
          </a:p>
          <a:p>
            <a:pPr marL="514350" indent="-514350">
              <a:buFont typeface="+mj-lt"/>
              <a:buAutoNum type="arabicParenR"/>
            </a:pPr>
            <a:r>
              <a:rPr lang="ar-SA"/>
              <a:t>مراعاة القواعد والأحكام الشرعية</a:t>
            </a:r>
            <a:endParaRPr lang="en-US"/>
          </a:p>
          <a:p>
            <a:pPr marL="514350" indent="-514350">
              <a:buFont typeface="+mj-lt"/>
              <a:buAutoNum type="arabicParenR"/>
            </a:pPr>
            <a:r>
              <a:rPr lang="ar-SA"/>
              <a:t>المراجعة المحايدة ( المستقلة)</a:t>
            </a:r>
            <a:endParaRPr lang="en-US"/>
          </a:p>
          <a:p>
            <a:endParaRPr lang="en-US"/>
          </a:p>
        </p:txBody>
      </p:sp>
    </p:spTree>
    <p:extLst>
      <p:ext uri="{BB962C8B-B14F-4D97-AF65-F5344CB8AC3E}">
        <p14:creationId xmlns:p14="http://schemas.microsoft.com/office/powerpoint/2010/main" val="361257442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a:t>أولا: التحقق من القيمة العلمية للبحث</a:t>
            </a:r>
            <a:r>
              <a:rPr lang="en-US"/>
              <a:t> </a:t>
            </a:r>
            <a:endParaRPr lang="ar-SA"/>
          </a:p>
        </p:txBody>
      </p:sp>
      <p:sp>
        <p:nvSpPr>
          <p:cNvPr id="3" name="Content Placeholder 2"/>
          <p:cNvSpPr>
            <a:spLocks noGrp="1"/>
          </p:cNvSpPr>
          <p:nvPr>
            <p:ph idx="1"/>
          </p:nvPr>
        </p:nvSpPr>
        <p:spPr/>
        <p:txBody>
          <a:bodyPr>
            <a:normAutofit fontScale="92500"/>
          </a:bodyPr>
          <a:lstStyle/>
          <a:p>
            <a:r>
              <a:rPr lang="ar-SA"/>
              <a:t>لا بد أن يكون البحث الطبي الحيوي ذا فائدة علمية واضحة ، ومتوقعة توقعا راجحا ، بحيث يهدف الى:</a:t>
            </a:r>
          </a:p>
          <a:p>
            <a:pPr lvl="1"/>
            <a:r>
              <a:rPr lang="ar-SA" b="1"/>
              <a:t>تحقيق مصلحة تتعلق بالمرضى مباشرة</a:t>
            </a:r>
          </a:p>
          <a:p>
            <a:pPr lvl="2"/>
            <a:r>
              <a:rPr lang="ar-SA"/>
              <a:t>يستفيد المريض الذي يُجرى عليه البحث في زوال مرضه أو تحسن صحته أو التخفيف من الأعراض المصاحبة للمرض أو المضاعفات الناتجة عنه</a:t>
            </a:r>
          </a:p>
          <a:p>
            <a:pPr lvl="2"/>
            <a:r>
              <a:rPr lang="ar-SA"/>
              <a:t>ومن ثم يستفيد من نتائج البحث مرضى آخرون فيصبح النفع هنا متعديا إلى الآخرين أيضا</a:t>
            </a:r>
          </a:p>
          <a:p>
            <a:pPr lvl="1"/>
            <a:r>
              <a:rPr lang="ar-SA"/>
              <a:t> </a:t>
            </a:r>
            <a:r>
              <a:rPr lang="ar-SA" b="1"/>
              <a:t>إفادة مرضى آخرين دون أن تتحقق فائدة واضحة للمريض نفسه </a:t>
            </a:r>
          </a:p>
          <a:p>
            <a:pPr lvl="1"/>
            <a:r>
              <a:rPr lang="ar-SA" b="1"/>
              <a:t>إثراء المعرفة العلمية فحسب </a:t>
            </a:r>
          </a:p>
        </p:txBody>
      </p:sp>
    </p:spTree>
    <p:extLst>
      <p:ext uri="{BB962C8B-B14F-4D97-AF65-F5344CB8AC3E}">
        <p14:creationId xmlns:p14="http://schemas.microsoft.com/office/powerpoint/2010/main" val="2324631531"/>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06437" y="3752439"/>
            <a:ext cx="1736725" cy="2605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r>
              <a:rPr lang="ar-SA"/>
              <a:t>أولا: التحقق من القيمة العلمية للبحث</a:t>
            </a:r>
            <a:r>
              <a:rPr lang="en-US"/>
              <a:t> </a:t>
            </a:r>
            <a:endParaRPr lang="ar-SA"/>
          </a:p>
        </p:txBody>
      </p:sp>
      <p:sp>
        <p:nvSpPr>
          <p:cNvPr id="3" name="Content Placeholder 2"/>
          <p:cNvSpPr>
            <a:spLocks noGrp="1"/>
          </p:cNvSpPr>
          <p:nvPr>
            <p:ph idx="1"/>
          </p:nvPr>
        </p:nvSpPr>
        <p:spPr/>
        <p:txBody>
          <a:bodyPr>
            <a:normAutofit/>
          </a:bodyPr>
          <a:lstStyle/>
          <a:p>
            <a:r>
              <a:rPr lang="ar-SA"/>
              <a:t>هل يمكن أن يفكر الباحثون ببحث في المجال العلمي عديم الفائدة أو قليلها ؟ وهل يمكن أن يسمح أصلا لبحوث من هذا النوع أن تجرى؟</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721893" y="4572000"/>
            <a:ext cx="1688307" cy="1688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83253" y="4181475"/>
            <a:ext cx="2143125"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Oval 6"/>
          <p:cNvSpPr/>
          <p:nvPr/>
        </p:nvSpPr>
        <p:spPr>
          <a:xfrm>
            <a:off x="2743200" y="3140457"/>
            <a:ext cx="3657600" cy="11430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r>
              <a:rPr lang="ar-SA" sz="3200"/>
              <a:t>تضارب المصالح</a:t>
            </a:r>
          </a:p>
        </p:txBody>
      </p:sp>
    </p:spTree>
    <p:extLst>
      <p:ext uri="{BB962C8B-B14F-4D97-AF65-F5344CB8AC3E}">
        <p14:creationId xmlns:p14="http://schemas.microsoft.com/office/powerpoint/2010/main" val="4001421941"/>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a:t>أولا: التحقق من القيمة العلمية للبحث</a:t>
            </a:r>
            <a:r>
              <a:rPr lang="en-US"/>
              <a:t> </a:t>
            </a:r>
            <a:endParaRPr lang="ar-SA"/>
          </a:p>
        </p:txBody>
      </p:sp>
      <p:sp>
        <p:nvSpPr>
          <p:cNvPr id="3" name="Content Placeholder 2"/>
          <p:cNvSpPr>
            <a:spLocks noGrp="1"/>
          </p:cNvSpPr>
          <p:nvPr>
            <p:ph idx="1"/>
          </p:nvPr>
        </p:nvSpPr>
        <p:spPr/>
        <p:txBody>
          <a:bodyPr>
            <a:normAutofit/>
          </a:bodyPr>
          <a:lstStyle/>
          <a:p>
            <a:r>
              <a:rPr lang="ar-SA"/>
              <a:t>هل يمكن أن يفكر الباحثون ببحث في المجال العلمي عديم الفائدة أو قليلها ؟ وهل يمكن أن يسمح أصلا لبحوث من هذا النوع أن تجرى؟</a:t>
            </a:r>
          </a:p>
          <a:p>
            <a:pPr lvl="1"/>
            <a:r>
              <a:rPr lang="ar-SA"/>
              <a:t>إن أغراض البحث لدى الباحثين قد تتعدد ، ويكون من بينها:</a:t>
            </a:r>
          </a:p>
          <a:p>
            <a:pPr lvl="2"/>
            <a:r>
              <a:rPr lang="ar-SA"/>
              <a:t>حاجتهم إلى إجراء البحث لأغراض </a:t>
            </a:r>
            <a:r>
              <a:rPr lang="ar-SA" b="1"/>
              <a:t>الترقية العلمية </a:t>
            </a:r>
            <a:r>
              <a:rPr lang="ar-SA"/>
              <a:t>أو </a:t>
            </a:r>
            <a:r>
              <a:rPr lang="ar-SA" b="1"/>
              <a:t>تحقيق الذات والرضا النفسي ، أو الدخول إلى عالم النشر العلمي</a:t>
            </a:r>
          </a:p>
          <a:p>
            <a:pPr lvl="2"/>
            <a:r>
              <a:rPr lang="ar-SA"/>
              <a:t>وقد يكون هناك </a:t>
            </a:r>
            <a:r>
              <a:rPr lang="ar-SA" b="1"/>
              <a:t>وهم</a:t>
            </a:r>
            <a:r>
              <a:rPr lang="ar-SA"/>
              <a:t> لدى الباحث أن بحثه هذا سيؤدي إلى نتائج مفيدة ذات قيمة علمية ، فيصر على إجرائه وقد أثبت الواقع أن هناك أبحاثا تجرى فائدتها العلمية قليلة أو ربما معدومة</a:t>
            </a:r>
          </a:p>
          <a:p>
            <a:pPr lvl="2"/>
            <a:r>
              <a:rPr lang="ar-SA" b="1"/>
              <a:t>الشركات والبحوث الطبية التي تهدف لتسويق دواء أو منتج</a:t>
            </a:r>
          </a:p>
        </p:txBody>
      </p:sp>
    </p:spTree>
    <p:extLst>
      <p:ext uri="{BB962C8B-B14F-4D97-AF65-F5344CB8AC3E}">
        <p14:creationId xmlns:p14="http://schemas.microsoft.com/office/powerpoint/2010/main" val="3855912165"/>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a:t>أولا: التحقق من القيمة العلمية للبحث</a:t>
            </a:r>
            <a:r>
              <a:rPr lang="en-US"/>
              <a:t> </a:t>
            </a:r>
            <a:endParaRPr lang="ar-SA"/>
          </a:p>
        </p:txBody>
      </p:sp>
      <p:sp>
        <p:nvSpPr>
          <p:cNvPr id="3" name="Content Placeholder 2"/>
          <p:cNvSpPr>
            <a:spLocks noGrp="1"/>
          </p:cNvSpPr>
          <p:nvPr>
            <p:ph idx="1"/>
          </p:nvPr>
        </p:nvSpPr>
        <p:spPr/>
        <p:txBody>
          <a:bodyPr>
            <a:normAutofit fontScale="92500" lnSpcReduction="10000"/>
          </a:bodyPr>
          <a:lstStyle/>
          <a:p>
            <a:r>
              <a:rPr lang="ar-SA" b="1"/>
              <a:t>لا يعد البحث مسوغا من الناحية الأخلاقية والشرعية حتى يكون ذا فائدة علمية واضحة أو راجحة</a:t>
            </a:r>
          </a:p>
          <a:p>
            <a:pPr lvl="1"/>
            <a:r>
              <a:rPr lang="ar-SA"/>
              <a:t>يجب على الباحث أن لا يقدم على إجراء بحث إلا بعد التأكد من قيمته العلمية </a:t>
            </a:r>
          </a:p>
          <a:p>
            <a:pPr lvl="1"/>
            <a:r>
              <a:rPr lang="ar-SA"/>
              <a:t>وعلى لجان مراجعة الأبحاث أيضا تقع مسؤولية كبيرة في التأكد من هذا الأمر</a:t>
            </a:r>
            <a:endParaRPr lang="en-US"/>
          </a:p>
          <a:p>
            <a:r>
              <a:rPr lang="ar-SA"/>
              <a:t>وبهذا ينتفي إجراء البحوث لأغراض أخرى غير تحقيق فائدة مهمة تعود على المجتمع بالنفع والفائدة ، وينتفي إجراء البحث لمجرد إجرائه فحسب ، والذي يعتبر عبثاً لا طائل من ورائه ولا فائدة مرجوة </a:t>
            </a:r>
          </a:p>
        </p:txBody>
      </p:sp>
    </p:spTree>
    <p:extLst>
      <p:ext uri="{BB962C8B-B14F-4D97-AF65-F5344CB8AC3E}">
        <p14:creationId xmlns:p14="http://schemas.microsoft.com/office/powerpoint/2010/main" val="243275598"/>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ar-SA"/>
              <a:t>أولا: التحقق من القيمة العلمية للبحث</a:t>
            </a:r>
            <a:r>
              <a:rPr lang="en-US"/>
              <a:t> </a:t>
            </a:r>
            <a:endParaRPr lang="ar-SA"/>
          </a:p>
        </p:txBody>
      </p:sp>
      <p:sp>
        <p:nvSpPr>
          <p:cNvPr id="3" name="Content Placeholder 2"/>
          <p:cNvSpPr>
            <a:spLocks noGrp="1"/>
          </p:cNvSpPr>
          <p:nvPr>
            <p:ph idx="1"/>
          </p:nvPr>
        </p:nvSpPr>
        <p:spPr/>
        <p:txBody>
          <a:bodyPr>
            <a:normAutofit fontScale="85000" lnSpcReduction="20000"/>
          </a:bodyPr>
          <a:lstStyle/>
          <a:p>
            <a:r>
              <a:rPr lang="ar-SA"/>
              <a:t>ينبغي تطبيق القواعد الشرعية لإقرار البحوث:</a:t>
            </a:r>
          </a:p>
          <a:p>
            <a:pPr lvl="1"/>
            <a:r>
              <a:rPr lang="ar-SA"/>
              <a:t>قاعدة: «جلب المصالح ودرء المفاسد»</a:t>
            </a:r>
          </a:p>
          <a:p>
            <a:pPr lvl="2"/>
            <a:r>
              <a:rPr lang="ar-SA" b="1"/>
              <a:t>فإذا كان البحث العلمي سيحقق مصلحة أو يدرء مفسدة أو يحققهما معا كان سائغا من الناحية الشرعية وأمكن قبول إجرائه </a:t>
            </a:r>
            <a:r>
              <a:rPr lang="ar-SA"/>
              <a:t>، وأصبح من السائغ صرف الجهد والمال والوقت لتحقيق المصحلة أو درء المفسدة . </a:t>
            </a:r>
            <a:endParaRPr lang="en-US"/>
          </a:p>
          <a:p>
            <a:pPr lvl="1"/>
            <a:r>
              <a:rPr lang="ar-SA"/>
              <a:t>قاعدة: «لا عبرة بالتوهم»</a:t>
            </a:r>
          </a:p>
          <a:p>
            <a:pPr lvl="2"/>
            <a:r>
              <a:rPr lang="ar-SA"/>
              <a:t>والتي تعني أنه ليس من السائغ بناء حكم ما أو القيام بتصرف ما ونحن نعلم أنه لن يؤدي إلى المقصود . </a:t>
            </a:r>
            <a:r>
              <a:rPr lang="ar-SA" b="1"/>
              <a:t>فإذا لم تترجح لدينا القيمة العلمية للبحث المراد إجراؤه وجب منعه وعدم إجرائه . </a:t>
            </a:r>
            <a:endParaRPr lang="en-US" b="1"/>
          </a:p>
          <a:p>
            <a:r>
              <a:rPr lang="ar-SA" b="1"/>
              <a:t>والمعلوم أن التحقق من القيمة العلمية للبحث العلمي هو من شأن العلماء والباحثين في المجال الطبي الحيوي </a:t>
            </a:r>
            <a:r>
              <a:rPr lang="ar-SA"/>
              <a:t>، الذين تقع على عاتقهم مهمة التحقق هذه. ومن هنا كان من واجبات الباحث ولجان مراجعة البحوث ، ولجان أخلاقيات البحوث النظر في القيمة العلمية للبحث قبل إقراره </a:t>
            </a:r>
          </a:p>
        </p:txBody>
      </p:sp>
    </p:spTree>
    <p:extLst>
      <p:ext uri="{BB962C8B-B14F-4D97-AF65-F5344CB8AC3E}">
        <p14:creationId xmlns:p14="http://schemas.microsoft.com/office/powerpoint/2010/main" val="3020094458"/>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r>
              <a:rPr lang="ar-SA"/>
              <a:t>ثانيا: المصداقية العلمية</a:t>
            </a:r>
          </a:p>
        </p:txBody>
      </p:sp>
      <p:sp>
        <p:nvSpPr>
          <p:cNvPr id="5" name="Content Placeholder 4"/>
          <p:cNvSpPr>
            <a:spLocks noGrp="1"/>
          </p:cNvSpPr>
          <p:nvPr>
            <p:ph idx="1"/>
          </p:nvPr>
        </p:nvSpPr>
        <p:spPr/>
        <p:txBody>
          <a:bodyPr/>
          <a:lstStyle/>
          <a:p>
            <a:pPr>
              <a:defRPr/>
            </a:pPr>
            <a:r>
              <a:rPr lang="ar-SA"/>
              <a:t>وضوح الأهداف</a:t>
            </a:r>
          </a:p>
          <a:p>
            <a:pPr>
              <a:defRPr/>
            </a:pPr>
            <a:r>
              <a:rPr lang="ar-SA"/>
              <a:t>اتباع الأصول العلمية</a:t>
            </a:r>
          </a:p>
          <a:p>
            <a:pPr>
              <a:defRPr/>
            </a:pPr>
            <a:r>
              <a:rPr lang="ar-SA"/>
              <a:t>اختيار مجتمع الدراسة</a:t>
            </a:r>
          </a:p>
          <a:p>
            <a:pPr>
              <a:defRPr/>
            </a:pPr>
            <a:r>
              <a:rPr lang="ar-SA"/>
              <a:t>حجم العينة</a:t>
            </a:r>
          </a:p>
          <a:p>
            <a:pPr>
              <a:defRPr/>
            </a:pPr>
            <a:r>
              <a:rPr lang="ar-SA"/>
              <a:t>طريقة تنفيذ البحث</a:t>
            </a:r>
          </a:p>
          <a:p>
            <a:pPr>
              <a:defRPr/>
            </a:pPr>
            <a:r>
              <a:rPr lang="ar-SA"/>
              <a:t>التحليل الإحصائي</a:t>
            </a:r>
          </a:p>
          <a:p>
            <a:pPr>
              <a:defRPr/>
            </a:pPr>
            <a:r>
              <a:rPr lang="ar-SA"/>
              <a:t>الإستنتاجات</a:t>
            </a:r>
          </a:p>
          <a:p>
            <a:endParaRPr lang="ar-SA"/>
          </a:p>
        </p:txBody>
      </p:sp>
    </p:spTree>
    <p:extLst>
      <p:ext uri="{BB962C8B-B14F-4D97-AF65-F5344CB8AC3E}">
        <p14:creationId xmlns:p14="http://schemas.microsoft.com/office/powerpoint/2010/main" val="3287698150"/>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هل هناك بدائل للتعلم على المرضى؟ </a:t>
            </a:r>
          </a:p>
        </p:txBody>
      </p:sp>
      <p:pic>
        <p:nvPicPr>
          <p:cNvPr id="4" name="عنصر نائب للمحتوى 3" descr="11949864691020941855smiley114_svg_med.png"/>
          <p:cNvPicPr>
            <a:picLocks noGrp="1" noChangeAspect="1"/>
          </p:cNvPicPr>
          <p:nvPr>
            <p:ph idx="1"/>
          </p:nvPr>
        </p:nvPicPr>
        <p:blipFill>
          <a:blip r:embed="rId2"/>
          <a:stretch>
            <a:fillRect/>
          </a:stretch>
        </p:blipFill>
        <p:spPr>
          <a:xfrm>
            <a:off x="2843808" y="2204864"/>
            <a:ext cx="3460043" cy="3344710"/>
          </a:xfrm>
        </p:spPr>
      </p:pic>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عنوان 1"/>
          <p:cNvSpPr>
            <a:spLocks noGrp="1"/>
          </p:cNvSpPr>
          <p:nvPr>
            <p:ph type="title"/>
          </p:nvPr>
        </p:nvSpPr>
        <p:spPr/>
        <p:txBody>
          <a:bodyPr/>
          <a:lstStyle/>
          <a:p>
            <a:r>
              <a:rPr lang="ar-SA"/>
              <a:t>ثالثا: إحترام الإنسان وحفظ حقوقه</a:t>
            </a:r>
          </a:p>
        </p:txBody>
      </p:sp>
      <p:sp>
        <p:nvSpPr>
          <p:cNvPr id="4" name="Content Placeholder 3"/>
          <p:cNvSpPr>
            <a:spLocks noGrp="1"/>
          </p:cNvSpPr>
          <p:nvPr>
            <p:ph idx="1"/>
          </p:nvPr>
        </p:nvSpPr>
        <p:spPr/>
        <p:txBody>
          <a:bodyPr/>
          <a:lstStyle/>
          <a:p>
            <a:r>
              <a:rPr lang="ar-SA"/>
              <a:t>طبيعة العلاقة بين الباحث والشخص موضع البحث</a:t>
            </a:r>
          </a:p>
          <a:p>
            <a:endParaRPr lang="ar-SA"/>
          </a:p>
          <a:p>
            <a:pPr lvl="1"/>
            <a:r>
              <a:rPr lang="ar-SA"/>
              <a:t>هل هي علاقة تعاقدية ؟</a:t>
            </a:r>
          </a:p>
          <a:p>
            <a:pPr lvl="1"/>
            <a:endParaRPr lang="ar-SA"/>
          </a:p>
          <a:p>
            <a:pPr lvl="1"/>
            <a:r>
              <a:rPr lang="ar-SA"/>
              <a:t>أم علاقة قائمة على الأمانة والثقة ؟</a:t>
            </a:r>
            <a:endParaRPr lang="en-US"/>
          </a:p>
          <a:p>
            <a:pPr lvl="1"/>
            <a:endParaRPr lang="ar-SA"/>
          </a:p>
        </p:txBody>
      </p:sp>
    </p:spTree>
    <p:extLst>
      <p:ext uri="{BB962C8B-B14F-4D97-AF65-F5344CB8AC3E}">
        <p14:creationId xmlns:p14="http://schemas.microsoft.com/office/powerpoint/2010/main" val="87543836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rrowheads="1"/>
          </p:cNvSpPr>
          <p:nvPr>
            <p:ph type="title"/>
          </p:nvPr>
        </p:nvSpPr>
        <p:spPr/>
        <p:txBody>
          <a:bodyPr/>
          <a:lstStyle/>
          <a:p>
            <a:r>
              <a:rPr lang="ar-SA"/>
              <a:t>أركان الإذن</a:t>
            </a:r>
            <a:endParaRPr lang="en-US"/>
          </a:p>
        </p:txBody>
      </p:sp>
      <p:sp>
        <p:nvSpPr>
          <p:cNvPr id="52227" name="Rectangle 3"/>
          <p:cNvSpPr>
            <a:spLocks noGrp="1" noChangeArrowheads="1"/>
          </p:cNvSpPr>
          <p:nvPr>
            <p:ph idx="1"/>
          </p:nvPr>
        </p:nvSpPr>
        <p:spPr/>
        <p:txBody>
          <a:bodyPr>
            <a:normAutofit fontScale="92500" lnSpcReduction="20000"/>
          </a:bodyPr>
          <a:lstStyle/>
          <a:p>
            <a:r>
              <a:rPr lang="ar-SA"/>
              <a:t>الآذن</a:t>
            </a:r>
          </a:p>
          <a:p>
            <a:endParaRPr lang="ar-SA"/>
          </a:p>
          <a:p>
            <a:r>
              <a:rPr lang="ar-SA"/>
              <a:t>المأذون به</a:t>
            </a:r>
          </a:p>
          <a:p>
            <a:endParaRPr lang="ar-SA"/>
          </a:p>
          <a:p>
            <a:r>
              <a:rPr lang="ar-SA"/>
              <a:t>المأذون له</a:t>
            </a:r>
          </a:p>
          <a:p>
            <a:endParaRPr lang="ar-SA"/>
          </a:p>
          <a:p>
            <a:r>
              <a:rPr lang="ar-SA"/>
              <a:t>مضمون الإذن</a:t>
            </a:r>
          </a:p>
          <a:p>
            <a:endParaRPr lang="ar-SA"/>
          </a:p>
          <a:p>
            <a:r>
              <a:rPr lang="ar-SA"/>
              <a:t>صيغة الإذن</a:t>
            </a:r>
            <a:endParaRPr lang="en-US"/>
          </a:p>
        </p:txBody>
      </p:sp>
    </p:spTree>
    <p:extLst>
      <p:ext uri="{BB962C8B-B14F-4D97-AF65-F5344CB8AC3E}">
        <p14:creationId xmlns:p14="http://schemas.microsoft.com/office/powerpoint/2010/main" val="2284540683"/>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ar-SA"/>
              <a:t>الإذن بتبصر أوعن بصيرة</a:t>
            </a:r>
            <a:endParaRPr lang="en-US"/>
          </a:p>
        </p:txBody>
      </p:sp>
      <p:sp>
        <p:nvSpPr>
          <p:cNvPr id="56323" name="Rectangle 3"/>
          <p:cNvSpPr>
            <a:spLocks noGrp="1" noChangeArrowheads="1"/>
          </p:cNvSpPr>
          <p:nvPr>
            <p:ph idx="1"/>
          </p:nvPr>
        </p:nvSpPr>
        <p:spPr/>
        <p:txBody>
          <a:bodyPr/>
          <a:lstStyle/>
          <a:p>
            <a:r>
              <a:rPr lang="ar-SA"/>
              <a:t>أن يكون كامل الأهلية</a:t>
            </a:r>
          </a:p>
          <a:p>
            <a:endParaRPr lang="ar-SA"/>
          </a:p>
          <a:p>
            <a:r>
              <a:rPr lang="ar-SA"/>
              <a:t>أن يعطي الإذن عن طواعية</a:t>
            </a:r>
          </a:p>
          <a:p>
            <a:endParaRPr lang="ar-SA"/>
          </a:p>
          <a:p>
            <a:r>
              <a:rPr lang="ar-SA"/>
              <a:t>أن يعطي الإذن عن معرفة</a:t>
            </a:r>
          </a:p>
          <a:p>
            <a:endParaRPr lang="ar-SA"/>
          </a:p>
          <a:p>
            <a:r>
              <a:rPr lang="ar-SA"/>
              <a:t>أن يعطي الإذن عن فهم وإدراك</a:t>
            </a:r>
          </a:p>
          <a:p>
            <a:endParaRPr lang="ar-SA"/>
          </a:p>
          <a:p>
            <a:endParaRPr lang="en-US"/>
          </a:p>
        </p:txBody>
      </p:sp>
      <p:sp>
        <p:nvSpPr>
          <p:cNvPr id="32775" name="Text Box 7"/>
          <p:cNvSpPr txBox="1">
            <a:spLocks noChangeArrowheads="1"/>
          </p:cNvSpPr>
          <p:nvPr/>
        </p:nvSpPr>
        <p:spPr bwMode="auto">
          <a:xfrm>
            <a:off x="1719263" y="4303713"/>
            <a:ext cx="13604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en-US"/>
            </a:defPPr>
            <a:lvl1pPr marL="0" algn="l" defTabSz="914400" rtl="0" eaLnBrk="0" latinLnBrk="0" hangingPunct="0">
              <a:spcBef>
                <a:spcPct val="20000"/>
              </a:spcBef>
              <a:buClr>
                <a:schemeClr val="hlink"/>
              </a:buClr>
              <a:buSzPct val="75000"/>
              <a:buFont typeface="Wingdings" pitchFamily="2" charset="2"/>
              <a:buChar char="l"/>
              <a:defRPr sz="3200" kern="1200">
                <a:solidFill>
                  <a:schemeClr val="tx1"/>
                </a:solidFill>
                <a:latin typeface="Arial" pitchFamily="34" charset="0"/>
                <a:ea typeface="+mn-ea"/>
                <a:cs typeface="Arial" pitchFamily="34" charset="0"/>
              </a:defRPr>
            </a:lvl1pPr>
            <a:lvl2pPr marL="742950" indent="-285750" algn="l" defTabSz="914400" rtl="0" eaLnBrk="0" latinLnBrk="0" hangingPunct="0">
              <a:spcBef>
                <a:spcPct val="20000"/>
              </a:spcBef>
              <a:buClr>
                <a:schemeClr val="tx2"/>
              </a:buClr>
              <a:buSzPct val="75000"/>
              <a:buFont typeface="Wingdings" pitchFamily="2" charset="2"/>
              <a:buChar char="l"/>
              <a:defRPr sz="2800" kern="1200">
                <a:solidFill>
                  <a:schemeClr val="tx1"/>
                </a:solidFill>
                <a:latin typeface="Arial" pitchFamily="34" charset="0"/>
                <a:ea typeface="+mn-ea"/>
                <a:cs typeface="Arial" pitchFamily="34" charset="0"/>
              </a:defRPr>
            </a:lvl2pPr>
            <a:lvl3pPr marL="1143000" indent="-228600" algn="l" defTabSz="914400" rtl="0" eaLnBrk="0" latinLnBrk="0" hangingPunct="0">
              <a:spcBef>
                <a:spcPct val="20000"/>
              </a:spcBef>
              <a:buClr>
                <a:schemeClr val="accent2"/>
              </a:buClr>
              <a:buSzPct val="75000"/>
              <a:buFont typeface="Wingdings" pitchFamily="2" charset="2"/>
              <a:buChar char="l"/>
              <a:defRPr sz="2400" kern="1200">
                <a:solidFill>
                  <a:schemeClr val="tx1"/>
                </a:solidFill>
                <a:latin typeface="Arial" pitchFamily="34" charset="0"/>
                <a:ea typeface="+mn-ea"/>
                <a:cs typeface="Arial" pitchFamily="34" charset="0"/>
              </a:defRPr>
            </a:lvl3pPr>
            <a:lvl4pPr marL="1600200" indent="-228600" algn="l" defTabSz="914400" rtl="0" eaLnBrk="0" latinLnBrk="0" hangingPunct="0">
              <a:spcBef>
                <a:spcPct val="20000"/>
              </a:spcBef>
              <a:buClr>
                <a:schemeClr val="folHlink"/>
              </a:buClr>
              <a:buSzPct val="75000"/>
              <a:buFont typeface="Wingdings" pitchFamily="2" charset="2"/>
              <a:buChar char="l"/>
              <a:defRPr sz="2000" kern="1200">
                <a:solidFill>
                  <a:schemeClr val="tx1"/>
                </a:solidFill>
                <a:latin typeface="Arial" pitchFamily="34" charset="0"/>
                <a:ea typeface="+mn-ea"/>
                <a:cs typeface="Arial" pitchFamily="34" charset="0"/>
              </a:defRPr>
            </a:lvl4pPr>
            <a:lvl5pPr marL="2057400" indent="-228600" algn="l" defTabSz="914400" rtl="0" eaLnBrk="0" latinLnBrk="0" hangingPunct="0">
              <a:spcBef>
                <a:spcPct val="20000"/>
              </a:spcBef>
              <a:buClr>
                <a:schemeClr val="tx1"/>
              </a:buClr>
              <a:buSzPct val="75000"/>
              <a:buFont typeface="Wingdings" pitchFamily="2" charset="2"/>
              <a:buChar char="l"/>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lr>
                <a:schemeClr val="tx1"/>
              </a:buClr>
              <a:buSzPct val="75000"/>
              <a:buFont typeface="Wingdings" pitchFamily="2" charset="2"/>
              <a:buChar char="l"/>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lr>
                <a:schemeClr val="tx1"/>
              </a:buClr>
              <a:buSzPct val="75000"/>
              <a:buFont typeface="Wingdings" pitchFamily="2" charset="2"/>
              <a:buChar char="l"/>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lr>
                <a:schemeClr val="tx1"/>
              </a:buClr>
              <a:buSzPct val="75000"/>
              <a:buFont typeface="Wingdings" pitchFamily="2" charset="2"/>
              <a:buChar char="l"/>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lr>
                <a:schemeClr val="tx1"/>
              </a:buClr>
              <a:buSzPct val="75000"/>
              <a:buFont typeface="Wingdings" pitchFamily="2" charset="2"/>
              <a:buChar char="l"/>
              <a:defRPr sz="2000" kern="1200">
                <a:solidFill>
                  <a:schemeClr val="tx1"/>
                </a:solidFill>
                <a:latin typeface="Arial" pitchFamily="34" charset="0"/>
                <a:ea typeface="+mn-ea"/>
                <a:cs typeface="Arial" pitchFamily="34" charset="0"/>
              </a:defRPr>
            </a:lvl9pPr>
          </a:lstStyle>
          <a:p>
            <a:pPr algn="l" rtl="0" eaLnBrk="1" hangingPunct="1">
              <a:spcBef>
                <a:spcPct val="0"/>
              </a:spcBef>
              <a:buClrTx/>
              <a:buSzTx/>
              <a:buFontTx/>
              <a:buNone/>
            </a:pPr>
            <a:r>
              <a:rPr lang="ar-SA" altLang="ar-SA" sz="4400"/>
              <a:t>بصيرة</a:t>
            </a:r>
            <a:endParaRPr lang="en-US" altLang="ar-SA" sz="4400"/>
          </a:p>
        </p:txBody>
      </p:sp>
      <p:sp>
        <p:nvSpPr>
          <p:cNvPr id="6" name="Left Brace 5"/>
          <p:cNvSpPr/>
          <p:nvPr/>
        </p:nvSpPr>
        <p:spPr>
          <a:xfrm>
            <a:off x="3559066" y="4038600"/>
            <a:ext cx="431800" cy="1458037"/>
          </a:xfrm>
          <a:prstGeom prst="leftBrace">
            <a:avLst/>
          </a:prstGeom>
          <a:ln w="44450">
            <a:solidFill>
              <a:srgbClr val="002060"/>
            </a:solidFill>
          </a:ln>
        </p:spPr>
        <p:style>
          <a:lnRef idx="1">
            <a:schemeClr val="accent1"/>
          </a:lnRef>
          <a:fillRef idx="0">
            <a:schemeClr val="accent1"/>
          </a:fillRef>
          <a:effectRef idx="0">
            <a:schemeClr val="accent1"/>
          </a:effectRef>
          <a:fontRef idx="minor">
            <a:schemeClr val="tx1"/>
          </a:fontRef>
        </p:style>
        <p:txBody>
          <a:bodyPr rtlCol="1" anchor="ctr"/>
          <a:lstStyle>
            <a:defPPr>
              <a:defRPr lang="en-US"/>
            </a:defPPr>
            <a:lvl1pPr marL="0" algn="l" defTabSz="914400" rtl="0" eaLnBrk="1" latinLnBrk="0" hangingPunct="1">
              <a:defRPr sz="1800" kern="1200">
                <a:solidFill>
                  <a:srgbClr val="000000"/>
                </a:solidFill>
                <a:latin typeface="Calibri"/>
                <a:ea typeface="+mn-ea"/>
                <a:cs typeface="+mn-cs"/>
              </a:defRPr>
            </a:lvl1pPr>
            <a:lvl2pPr marL="457200" algn="l" defTabSz="914400" rtl="0" eaLnBrk="1" latinLnBrk="0" hangingPunct="1">
              <a:defRPr sz="1800" kern="1200">
                <a:solidFill>
                  <a:srgbClr val="000000"/>
                </a:solidFill>
                <a:latin typeface="Calibri"/>
                <a:ea typeface="+mn-ea"/>
                <a:cs typeface="+mn-cs"/>
              </a:defRPr>
            </a:lvl2pPr>
            <a:lvl3pPr marL="914400" algn="l" defTabSz="914400" rtl="0" eaLnBrk="1" latinLnBrk="0" hangingPunct="1">
              <a:defRPr sz="1800" kern="1200">
                <a:solidFill>
                  <a:srgbClr val="000000"/>
                </a:solidFill>
                <a:latin typeface="Calibri"/>
                <a:ea typeface="+mn-ea"/>
                <a:cs typeface="+mn-cs"/>
              </a:defRPr>
            </a:lvl3pPr>
            <a:lvl4pPr marL="1371600" algn="l" defTabSz="914400" rtl="0" eaLnBrk="1" latinLnBrk="0" hangingPunct="1">
              <a:defRPr sz="1800" kern="1200">
                <a:solidFill>
                  <a:srgbClr val="000000"/>
                </a:solidFill>
                <a:latin typeface="Calibri"/>
                <a:ea typeface="+mn-ea"/>
                <a:cs typeface="+mn-cs"/>
              </a:defRPr>
            </a:lvl4pPr>
            <a:lvl5pPr marL="1828800" algn="l" defTabSz="914400" rtl="0" eaLnBrk="1" latinLnBrk="0" hangingPunct="1">
              <a:defRPr sz="1800" kern="1200">
                <a:solidFill>
                  <a:srgbClr val="000000"/>
                </a:solidFill>
                <a:latin typeface="Calibri"/>
                <a:ea typeface="+mn-ea"/>
                <a:cs typeface="+mn-cs"/>
              </a:defRPr>
            </a:lvl5pPr>
            <a:lvl6pPr marL="2286000" algn="l" defTabSz="914400" rtl="0" eaLnBrk="1" latinLnBrk="0" hangingPunct="1">
              <a:defRPr sz="1800" kern="1200">
                <a:solidFill>
                  <a:srgbClr val="000000"/>
                </a:solidFill>
                <a:latin typeface="Calibri"/>
                <a:ea typeface="+mn-ea"/>
                <a:cs typeface="+mn-cs"/>
              </a:defRPr>
            </a:lvl6pPr>
            <a:lvl7pPr marL="2743200" algn="l" defTabSz="914400" rtl="0" eaLnBrk="1" latinLnBrk="0" hangingPunct="1">
              <a:defRPr sz="1800" kern="1200">
                <a:solidFill>
                  <a:srgbClr val="000000"/>
                </a:solidFill>
                <a:latin typeface="Calibri"/>
                <a:ea typeface="+mn-ea"/>
                <a:cs typeface="+mn-cs"/>
              </a:defRPr>
            </a:lvl7pPr>
            <a:lvl8pPr marL="3200400" algn="l" defTabSz="914400" rtl="0" eaLnBrk="1" latinLnBrk="0" hangingPunct="1">
              <a:defRPr sz="1800" kern="1200">
                <a:solidFill>
                  <a:srgbClr val="000000"/>
                </a:solidFill>
                <a:latin typeface="Calibri"/>
                <a:ea typeface="+mn-ea"/>
                <a:cs typeface="+mn-cs"/>
              </a:defRPr>
            </a:lvl8pPr>
            <a:lvl9pPr marL="3657600" algn="l" defTabSz="914400" rtl="0" eaLnBrk="1" latinLnBrk="0" hangingPunct="1">
              <a:defRPr sz="1800" kern="1200">
                <a:solidFill>
                  <a:srgbClr val="000000"/>
                </a:solidFill>
                <a:latin typeface="Calibri"/>
                <a:ea typeface="+mn-ea"/>
                <a:cs typeface="+mn-cs"/>
              </a:defRPr>
            </a:lvl9pPr>
          </a:lstStyle>
          <a:p>
            <a:pPr algn="ctr"/>
            <a:endParaRPr lang="ar-SA"/>
          </a:p>
        </p:txBody>
      </p:sp>
    </p:spTree>
    <p:extLst>
      <p:ext uri="{BB962C8B-B14F-4D97-AF65-F5344CB8AC3E}">
        <p14:creationId xmlns:p14="http://schemas.microsoft.com/office/powerpoint/2010/main" val="26499032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7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5" grpId="0"/>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ar-SA"/>
              <a:t>الإذن بتبصر أوعن بصيرة</a:t>
            </a:r>
            <a:endParaRPr lang="en-US"/>
          </a:p>
        </p:txBody>
      </p:sp>
      <p:sp>
        <p:nvSpPr>
          <p:cNvPr id="56323" name="Rectangle 3"/>
          <p:cNvSpPr>
            <a:spLocks noGrp="1" noChangeArrowheads="1"/>
          </p:cNvSpPr>
          <p:nvPr>
            <p:ph idx="1"/>
          </p:nvPr>
        </p:nvSpPr>
        <p:spPr/>
        <p:txBody>
          <a:bodyPr/>
          <a:lstStyle/>
          <a:p>
            <a:endParaRPr lang="ar-SA"/>
          </a:p>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999650436"/>
              </p:ext>
            </p:extLst>
          </p:nvPr>
        </p:nvGraphicFramePr>
        <p:xfrm>
          <a:off x="762000" y="1752600"/>
          <a:ext cx="7620000" cy="4589054"/>
        </p:xfrm>
        <a:graphic>
          <a:graphicData uri="http://schemas.openxmlformats.org/drawingml/2006/table">
            <a:tbl>
              <a:tblPr rtl="1" firstRow="1" firstCol="1" lastRow="1" lastCol="1" bandRow="1" bandCol="1">
                <a:tableStyleId>{B301B821-A1FF-4177-AEE7-76D212191A09}</a:tableStyleId>
              </a:tblPr>
              <a:tblGrid>
                <a:gridCol w="2488324">
                  <a:extLst>
                    <a:ext uri="{9D8B030D-6E8A-4147-A177-3AD203B41FA5}">
                      <a16:colId xmlns:a16="http://schemas.microsoft.com/office/drawing/2014/main" val="20000"/>
                    </a:ext>
                  </a:extLst>
                </a:gridCol>
                <a:gridCol w="5131676">
                  <a:extLst>
                    <a:ext uri="{9D8B030D-6E8A-4147-A177-3AD203B41FA5}">
                      <a16:colId xmlns:a16="http://schemas.microsoft.com/office/drawing/2014/main" val="20001"/>
                    </a:ext>
                  </a:extLst>
                </a:gridCol>
              </a:tblGrid>
              <a:tr h="614878">
                <a:tc>
                  <a:txBody>
                    <a:bodyPr/>
                    <a:lstStyle/>
                    <a:p>
                      <a:pPr algn="ctr" rtl="1">
                        <a:spcAft>
                          <a:spcPct val="0"/>
                        </a:spcAft>
                      </a:pPr>
                      <a:r>
                        <a:rPr lang="ar-SA" sz="2800">
                          <a:effectLst/>
                        </a:rPr>
                        <a:t>المتطلب</a:t>
                      </a:r>
                      <a:endParaRPr lang="en-US" sz="2000">
                        <a:effectLst/>
                        <a:latin typeface="Times New Roman"/>
                        <a:ea typeface="Times New Roman"/>
                        <a:cs typeface="Arial"/>
                      </a:endParaRPr>
                    </a:p>
                  </a:txBody>
                  <a:tcPr marL="68580" marR="68580" marT="0" marB="0" anchor="ctr"/>
                </a:tc>
                <a:tc>
                  <a:txBody>
                    <a:bodyPr/>
                    <a:lstStyle/>
                    <a:p>
                      <a:pPr algn="ctr" rtl="1">
                        <a:spcAft>
                          <a:spcPct val="0"/>
                        </a:spcAft>
                      </a:pPr>
                      <a:r>
                        <a:rPr lang="ar-SA" sz="2800">
                          <a:effectLst/>
                        </a:rPr>
                        <a:t>ما يترتب عليه</a:t>
                      </a:r>
                      <a:endParaRPr lang="en-US" sz="2000">
                        <a:effectLst/>
                        <a:latin typeface="Times New Roman"/>
                        <a:ea typeface="Times New Roman"/>
                        <a:cs typeface="Arial"/>
                      </a:endParaRPr>
                    </a:p>
                  </a:txBody>
                  <a:tcPr marL="68580" marR="68580" marT="0" marB="0" anchor="ctr"/>
                </a:tc>
                <a:extLst>
                  <a:ext uri="{0D108BD9-81ED-4DB2-BD59-A6C34878D82A}">
                    <a16:rowId xmlns:a16="http://schemas.microsoft.com/office/drawing/2014/main" val="10000"/>
                  </a:ext>
                </a:extLst>
              </a:tr>
              <a:tr h="966238">
                <a:tc>
                  <a:txBody>
                    <a:bodyPr/>
                    <a:lstStyle/>
                    <a:p>
                      <a:pPr algn="justLow" rtl="1">
                        <a:spcAft>
                          <a:spcPct val="0"/>
                        </a:spcAft>
                      </a:pPr>
                      <a:r>
                        <a:rPr lang="ar-SA" sz="2000">
                          <a:effectLst/>
                        </a:rPr>
                        <a:t>1ـ الأهلية </a:t>
                      </a:r>
                      <a:endParaRPr lang="en-US" sz="1600">
                        <a:effectLst/>
                        <a:latin typeface="Times New Roman"/>
                        <a:ea typeface="Times New Roman"/>
                        <a:cs typeface="Arial"/>
                      </a:endParaRPr>
                    </a:p>
                  </a:txBody>
                  <a:tcPr marL="68580" marR="68580" marT="0" marB="0"/>
                </a:tc>
                <a:tc>
                  <a:txBody>
                    <a:bodyPr/>
                    <a:lstStyle/>
                    <a:p>
                      <a:pPr marL="342900" indent="-342900" algn="justLow" rtl="1">
                        <a:spcAft>
                          <a:spcPct val="0"/>
                        </a:spcAft>
                        <a:buFont typeface="Arial" pitchFamily="34" charset="0"/>
                        <a:buChar char="•"/>
                      </a:pPr>
                      <a:r>
                        <a:rPr lang="ar-SA" sz="2000">
                          <a:effectLst/>
                        </a:rPr>
                        <a:t>أن يكون الشخص كامل الأهلية من حيث السن أو عدم القصور أو حضور عقله</a:t>
                      </a:r>
                    </a:p>
                    <a:p>
                      <a:pPr marL="342900" indent="-342900" algn="justLow" rtl="1">
                        <a:spcAft>
                          <a:spcPct val="0"/>
                        </a:spcAft>
                        <a:buFont typeface="Arial" pitchFamily="34" charset="0"/>
                        <a:buChar char="•"/>
                      </a:pPr>
                      <a:r>
                        <a:rPr lang="ar-SA" sz="2000">
                          <a:effectLst/>
                        </a:rPr>
                        <a:t>وفي حالة قصور أهليته يؤخذ الإذن من وليه</a:t>
                      </a:r>
                      <a:endParaRPr lang="en-US" sz="1600">
                        <a:effectLst/>
                        <a:latin typeface="Times New Roman"/>
                        <a:ea typeface="Times New Roman"/>
                        <a:cs typeface="Arial"/>
                      </a:endParaRPr>
                    </a:p>
                  </a:txBody>
                  <a:tcPr marL="68580" marR="68580" marT="0" marB="0"/>
                </a:tc>
                <a:extLst>
                  <a:ext uri="{0D108BD9-81ED-4DB2-BD59-A6C34878D82A}">
                    <a16:rowId xmlns:a16="http://schemas.microsoft.com/office/drawing/2014/main" val="10001"/>
                  </a:ext>
                </a:extLst>
              </a:tr>
              <a:tr h="894369">
                <a:tc>
                  <a:txBody>
                    <a:bodyPr/>
                    <a:lstStyle/>
                    <a:p>
                      <a:pPr algn="justLow" rtl="1">
                        <a:spcAft>
                          <a:spcPct val="0"/>
                        </a:spcAft>
                      </a:pPr>
                      <a:r>
                        <a:rPr lang="ar-SA" sz="2000">
                          <a:effectLst/>
                        </a:rPr>
                        <a:t>2 ـ الفهم والإدراك</a:t>
                      </a:r>
                      <a:endParaRPr lang="en-US" sz="1600">
                        <a:effectLst/>
                        <a:latin typeface="Times New Roman"/>
                        <a:ea typeface="Times New Roman"/>
                        <a:cs typeface="Arial"/>
                      </a:endParaRPr>
                    </a:p>
                  </a:txBody>
                  <a:tcPr marL="68580" marR="68580" marT="0" marB="0"/>
                </a:tc>
                <a:tc>
                  <a:txBody>
                    <a:bodyPr/>
                    <a:lstStyle/>
                    <a:p>
                      <a:pPr marL="342900" indent="-342900" algn="justLow" rtl="1">
                        <a:spcAft>
                          <a:spcPct val="0"/>
                        </a:spcAft>
                        <a:buFont typeface="Arial" pitchFamily="34" charset="0"/>
                        <a:buChar char="•"/>
                      </a:pPr>
                      <a:r>
                        <a:rPr lang="ar-SA" sz="2000">
                          <a:effectLst/>
                        </a:rPr>
                        <a:t>الشرح الكافي لأهداف البحث وإجراءاته وأخطاره بوضوح وبلغة يفهمها الإنسان موضع البحث</a:t>
                      </a:r>
                      <a:endParaRPr lang="en-US" sz="1600">
                        <a:effectLst/>
                        <a:latin typeface="Times New Roman"/>
                        <a:ea typeface="Times New Roman"/>
                        <a:cs typeface="Arial"/>
                      </a:endParaRPr>
                    </a:p>
                  </a:txBody>
                  <a:tcPr marL="68580" marR="68580" marT="0" marB="0"/>
                </a:tc>
                <a:extLst>
                  <a:ext uri="{0D108BD9-81ED-4DB2-BD59-A6C34878D82A}">
                    <a16:rowId xmlns:a16="http://schemas.microsoft.com/office/drawing/2014/main" val="10002"/>
                  </a:ext>
                </a:extLst>
              </a:tr>
              <a:tr h="1125946">
                <a:tc>
                  <a:txBody>
                    <a:bodyPr/>
                    <a:lstStyle/>
                    <a:p>
                      <a:pPr algn="r" rtl="1">
                        <a:spcAft>
                          <a:spcPct val="0"/>
                        </a:spcAft>
                      </a:pPr>
                      <a:r>
                        <a:rPr lang="ar-SA" sz="2000">
                          <a:effectLst/>
                        </a:rPr>
                        <a:t>3ـ حرية الإختيار والطواعية </a:t>
                      </a:r>
                      <a:endParaRPr lang="en-US" sz="1600">
                        <a:effectLst/>
                        <a:latin typeface="Times New Roman"/>
                        <a:ea typeface="Times New Roman"/>
                        <a:cs typeface="Arial"/>
                      </a:endParaRPr>
                    </a:p>
                  </a:txBody>
                  <a:tcPr marL="68580" marR="68580" marT="0" marB="0"/>
                </a:tc>
                <a:tc>
                  <a:txBody>
                    <a:bodyPr/>
                    <a:lstStyle/>
                    <a:p>
                      <a:pPr marL="342900" indent="-342900" algn="justLow" rtl="1">
                        <a:spcAft>
                          <a:spcPct val="0"/>
                        </a:spcAft>
                        <a:buFont typeface="Arial" pitchFamily="34" charset="0"/>
                        <a:buChar char="•"/>
                      </a:pPr>
                      <a:r>
                        <a:rPr lang="ar-SA" sz="2000">
                          <a:effectLst/>
                        </a:rPr>
                        <a:t>إعطاء الإنسان موضع البحث الحرية كاملة في الموافقة أو عدمها دون ضغط أو إكراه أو استغلال لحاجته أو ضعفه</a:t>
                      </a:r>
                    </a:p>
                    <a:p>
                      <a:pPr marL="342900" indent="-342900" algn="justLow" rtl="1">
                        <a:spcAft>
                          <a:spcPct val="0"/>
                        </a:spcAft>
                        <a:buFont typeface="Arial" pitchFamily="34" charset="0"/>
                        <a:buChar char="•"/>
                      </a:pPr>
                      <a:r>
                        <a:rPr lang="ar-SA" sz="2000">
                          <a:effectLst/>
                        </a:rPr>
                        <a:t>وإفهامه بأنه يمكن أن ينسحب من الدراسة متى شاء </a:t>
                      </a:r>
                      <a:endParaRPr lang="en-US" sz="1600">
                        <a:effectLst/>
                        <a:latin typeface="Times New Roman"/>
                        <a:ea typeface="Times New Roman"/>
                        <a:cs typeface="Arial"/>
                      </a:endParaRPr>
                    </a:p>
                  </a:txBody>
                  <a:tcPr marL="68580" marR="68580" marT="0" marB="0"/>
                </a:tc>
                <a:extLst>
                  <a:ext uri="{0D108BD9-81ED-4DB2-BD59-A6C34878D82A}">
                    <a16:rowId xmlns:a16="http://schemas.microsoft.com/office/drawing/2014/main" val="10003"/>
                  </a:ext>
                </a:extLst>
              </a:tr>
              <a:tr h="894369">
                <a:tc>
                  <a:txBody>
                    <a:bodyPr/>
                    <a:lstStyle/>
                    <a:p>
                      <a:pPr algn="justLow" rtl="1">
                        <a:spcAft>
                          <a:spcPct val="0"/>
                        </a:spcAft>
                      </a:pPr>
                      <a:r>
                        <a:rPr lang="ar-SA" sz="2000">
                          <a:effectLst/>
                        </a:rPr>
                        <a:t>4 ـ التوثيق والإشهاد</a:t>
                      </a:r>
                      <a:endParaRPr lang="en-US" sz="1600">
                        <a:effectLst/>
                        <a:latin typeface="Times New Roman"/>
                        <a:ea typeface="Times New Roman"/>
                        <a:cs typeface="Arial"/>
                      </a:endParaRPr>
                    </a:p>
                  </a:txBody>
                  <a:tcPr marL="68580" marR="68580" marT="0" marB="0"/>
                </a:tc>
                <a:tc>
                  <a:txBody>
                    <a:bodyPr/>
                    <a:lstStyle/>
                    <a:p>
                      <a:pPr marL="342900" indent="-342900" algn="justLow" rtl="1">
                        <a:spcAft>
                          <a:spcPct val="0"/>
                        </a:spcAft>
                        <a:buFont typeface="Arial" pitchFamily="34" charset="0"/>
                        <a:buChar char="•"/>
                      </a:pPr>
                      <a:r>
                        <a:rPr lang="ar-SA" sz="2000">
                          <a:effectLst/>
                        </a:rPr>
                        <a:t>ضرورة توقيع الإنسان موضع البحث على محتوى التقرير والإشهاد على ذلك كتابة </a:t>
                      </a:r>
                      <a:endParaRPr lang="en-US" sz="1600">
                        <a:effectLst/>
                        <a:latin typeface="Times New Roman"/>
                        <a:ea typeface="Times New Roman"/>
                        <a:cs typeface="Arial"/>
                      </a:endParaRPr>
                    </a:p>
                  </a:txBody>
                  <a:tcPr marL="68580" marR="68580" marT="0" marB="0"/>
                </a:tc>
                <a:extLst>
                  <a:ext uri="{0D108BD9-81ED-4DB2-BD59-A6C34878D82A}">
                    <a16:rowId xmlns:a16="http://schemas.microsoft.com/office/drawing/2014/main" val="10004"/>
                  </a:ext>
                </a:extLst>
              </a:tr>
            </a:tbl>
          </a:graphicData>
        </a:graphic>
      </p:graphicFrame>
      <p:sp>
        <p:nvSpPr>
          <p:cNvPr id="2" name="TextBox 1"/>
          <p:cNvSpPr txBox="1"/>
          <p:nvPr/>
        </p:nvSpPr>
        <p:spPr>
          <a:xfrm>
            <a:off x="3048000" y="990600"/>
            <a:ext cx="3242234" cy="584775"/>
          </a:xfrm>
          <a:prstGeom prst="rect">
            <a:avLst/>
          </a:prstGeom>
          <a:noFill/>
        </p:spPr>
        <p:txBody>
          <a:bodyPr wrap="none" rtlCol="1">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200" b="1">
                <a:solidFill>
                  <a:schemeClr val="tx2"/>
                </a:solidFill>
              </a:rPr>
              <a:t>Informed Consent</a:t>
            </a:r>
            <a:endParaRPr lang="ar-SA" sz="3200" b="1">
              <a:solidFill>
                <a:schemeClr val="tx2"/>
              </a:solidFill>
            </a:endParaRPr>
          </a:p>
        </p:txBody>
      </p:sp>
    </p:spTree>
    <p:extLst>
      <p:ext uri="{BB962C8B-B14F-4D97-AF65-F5344CB8AC3E}">
        <p14:creationId xmlns:p14="http://schemas.microsoft.com/office/powerpoint/2010/main" val="2472788619"/>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rrowheads="1"/>
          </p:cNvSpPr>
          <p:nvPr>
            <p:ph type="title"/>
          </p:nvPr>
        </p:nvSpPr>
        <p:spPr/>
        <p:txBody>
          <a:bodyPr/>
          <a:lstStyle/>
          <a:p>
            <a:r>
              <a:rPr lang="ar-SA"/>
              <a:t>الإذن بتبصر أوعن بصيرة</a:t>
            </a:r>
            <a:endParaRPr lang="en-US"/>
          </a:p>
        </p:txBody>
      </p:sp>
      <p:sp>
        <p:nvSpPr>
          <p:cNvPr id="56323" name="Rectangle 3"/>
          <p:cNvSpPr>
            <a:spLocks noGrp="1" noChangeArrowheads="1"/>
          </p:cNvSpPr>
          <p:nvPr>
            <p:ph idx="1"/>
          </p:nvPr>
        </p:nvSpPr>
        <p:spPr/>
        <p:txBody>
          <a:bodyPr/>
          <a:lstStyle/>
          <a:p>
            <a:endParaRPr lang="ar-SA"/>
          </a:p>
          <a:p>
            <a:endParaRPr lang="en-US"/>
          </a:p>
        </p:txBody>
      </p:sp>
      <p:pic>
        <p:nvPicPr>
          <p:cNvPr id="4" name="Picture 3"/>
          <p:cNvPicPr>
            <a:picLocks noChangeAspect="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21207740">
            <a:off x="996696" y="1439398"/>
            <a:ext cx="7156704" cy="4809002"/>
          </a:xfrm>
          <a:prstGeom prst="rect">
            <a:avLst/>
          </a:prstGeom>
        </p:spPr>
      </p:pic>
    </p:spTree>
    <p:extLst>
      <p:ext uri="{BB962C8B-B14F-4D97-AF65-F5344CB8AC3E}">
        <p14:creationId xmlns:p14="http://schemas.microsoft.com/office/powerpoint/2010/main" val="3343864778"/>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7" descr="C:\Documents and Settings\Sony\Desktop\CONSENT FORMS\Scan0008.jp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4646" t="5971" r="6327" b="2246"/>
          <a:stretch>
            <a:fillRect/>
          </a:stretch>
        </p:blipFill>
        <p:spPr bwMode="auto">
          <a:xfrm rot="21265124">
            <a:off x="1330203" y="1203559"/>
            <a:ext cx="6470823" cy="5467595"/>
          </a:xfrm>
          <a:prstGeom prst="rect">
            <a:avLst/>
          </a:prstGeom>
          <a:noFill/>
          <a:ln w="38100" cmpd="dbl">
            <a:solidFill>
              <a:srgbClr val="000000"/>
            </a:solidFill>
            <a:miter lim="800000"/>
          </a:ln>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lstStyle/>
          <a:p>
            <a:r>
              <a:rPr lang="ar-SA"/>
              <a:t>الإذن بتبصر أوعن بصيرة</a:t>
            </a:r>
          </a:p>
        </p:txBody>
      </p:sp>
    </p:spTree>
    <p:extLst>
      <p:ext uri="{BB962C8B-B14F-4D97-AF65-F5344CB8AC3E}">
        <p14:creationId xmlns:p14="http://schemas.microsoft.com/office/powerpoint/2010/main" val="3987611089"/>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6" descr="C:\Documents and Settings\Sony\Desktop\CONSENT FORMS\Scan0007.jp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3808" t="11268" r="6094" b="2425"/>
          <a:stretch>
            <a:fillRect/>
          </a:stretch>
        </p:blipFill>
        <p:spPr bwMode="auto">
          <a:xfrm rot="21271816">
            <a:off x="1333971" y="1188027"/>
            <a:ext cx="6443512" cy="5471585"/>
          </a:xfrm>
          <a:prstGeom prst="rect">
            <a:avLst/>
          </a:prstGeom>
          <a:noFill/>
          <a:ln w="25400" cmpd="dbl">
            <a:solidFill>
              <a:srgbClr val="000000"/>
            </a:solidFill>
            <a:miter lim="800000"/>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ar-SA"/>
              <a:t>الإذن بتبصر أوعن بصيرة</a:t>
            </a:r>
          </a:p>
        </p:txBody>
      </p:sp>
    </p:spTree>
    <p:extLst>
      <p:ext uri="{BB962C8B-B14F-4D97-AF65-F5344CB8AC3E}">
        <p14:creationId xmlns:p14="http://schemas.microsoft.com/office/powerpoint/2010/main" val="960213108"/>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5" descr="C:\Documents and Settings\Sony\Desktop\CONSENT FORMS\Scan0006.jp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l="6606" t="1917" r="3501"/>
          <a:stretch>
            <a:fillRect/>
          </a:stretch>
        </p:blipFill>
        <p:spPr bwMode="auto">
          <a:xfrm rot="21384388">
            <a:off x="1652500" y="1162311"/>
            <a:ext cx="5727819" cy="5597178"/>
          </a:xfrm>
          <a:prstGeom prst="rect">
            <a:avLst/>
          </a:prstGeom>
          <a:noFill/>
          <a:ln w="28575" cmpd="dbl">
            <a:solidFill>
              <a:srgbClr val="000000"/>
            </a:solidFill>
            <a:miter lim="800000"/>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ar-SA"/>
              <a:t>الإذن بتبصر أوعن بصيرة</a:t>
            </a:r>
          </a:p>
        </p:txBody>
      </p:sp>
    </p:spTree>
    <p:extLst>
      <p:ext uri="{BB962C8B-B14F-4D97-AF65-F5344CB8AC3E}">
        <p14:creationId xmlns:p14="http://schemas.microsoft.com/office/powerpoint/2010/main" val="2399413902"/>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C:\Documents and Settings\Sony\Desktop\CONSENT FORMS\Scan0005.jpg"/>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rcRect b="15788"/>
          <a:stretch>
            <a:fillRect/>
          </a:stretch>
        </p:blipFill>
        <p:spPr bwMode="auto">
          <a:xfrm rot="21105168">
            <a:off x="910332" y="1444500"/>
            <a:ext cx="6896912" cy="5016384"/>
          </a:xfrm>
          <a:prstGeom prst="rect">
            <a:avLst/>
          </a:prstGeom>
          <a:noFill/>
          <a:ln w="31750" cmpd="dbl">
            <a:solidFill>
              <a:srgbClr val="000000"/>
            </a:solidFill>
            <a:miter lim="800000"/>
          </a:ln>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ar-SA"/>
              <a:t>الإذن بتبصر أوعن بصيرة</a:t>
            </a:r>
          </a:p>
        </p:txBody>
      </p:sp>
    </p:spTree>
    <p:extLst>
      <p:ext uri="{BB962C8B-B14F-4D97-AF65-F5344CB8AC3E}">
        <p14:creationId xmlns:p14="http://schemas.microsoft.com/office/powerpoint/2010/main" val="909676942"/>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محتويات وثيقة الإذن</a:t>
            </a:r>
            <a:r>
              <a:rPr lang="en-US"/>
              <a:t> </a:t>
            </a:r>
            <a:endParaRPr lang="ar-SA"/>
          </a:p>
        </p:txBody>
      </p:sp>
      <p:sp>
        <p:nvSpPr>
          <p:cNvPr id="3" name="Content Placeholder 2"/>
          <p:cNvSpPr>
            <a:spLocks noGrp="1"/>
          </p:cNvSpPr>
          <p:nvPr>
            <p:ph idx="1"/>
          </p:nvPr>
        </p:nvSpPr>
        <p:spPr/>
        <p:txBody>
          <a:bodyPr/>
          <a:lstStyle/>
          <a:p>
            <a:r>
              <a:rPr lang="ar-SA"/>
              <a:t>يجب أن تعكس محتويات وثيقة الإذن المبادئ الأساسية لإحترام الإنسان موضع البحث ، ومتطلبات الإذن عن بصيرة وإدراك ويعني هذا أن تشتمل الوثيقة التي يطلب من الأشخاص موضع البحث توقيعها المعلومات التالية:</a:t>
            </a:r>
          </a:p>
        </p:txBody>
      </p:sp>
    </p:spTree>
    <p:extLst>
      <p:ext uri="{BB962C8B-B14F-4D97-AF65-F5344CB8AC3E}">
        <p14:creationId xmlns:p14="http://schemas.microsoft.com/office/powerpoint/2010/main" val="3053563661"/>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هل هناك بدائل للتعلم على المرضى؟</a:t>
            </a:r>
          </a:p>
        </p:txBody>
      </p:sp>
      <p:sp>
        <p:nvSpPr>
          <p:cNvPr id="3" name="عنصر نائب للمحتوى 2"/>
          <p:cNvSpPr>
            <a:spLocks noGrp="1"/>
          </p:cNvSpPr>
          <p:nvPr>
            <p:ph idx="1"/>
          </p:nvPr>
        </p:nvSpPr>
        <p:spPr/>
        <p:txBody>
          <a:bodyPr/>
          <a:lstStyle/>
          <a:p>
            <a:r>
              <a:rPr lang="ar-SA"/>
              <a:t>بدأ مؤخراً التفكير في إيجاد بدائل للتعلم على المرضى نظراً للإشكالات الكثيرة المتعلقة بالتعلم المباشر على المرضى ، خاصة ما يتعلق منها بالفحص السريري</a:t>
            </a:r>
          </a:p>
          <a:p>
            <a:endParaRPr lang="ar-SA"/>
          </a:p>
          <a:p>
            <a:r>
              <a:rPr lang="ar-SA"/>
              <a:t>ومع حصول كثير من الإيجابيات نتيجة للتعلم والتعليم بهذه الوسائل، حيث </a:t>
            </a:r>
            <a:r>
              <a:rPr lang="ar-SA" b="1"/>
              <a:t>ثبت أنها عوامل مساعدة وذات مصداقية عالية </a:t>
            </a:r>
            <a:r>
              <a:rPr lang="ar-SA"/>
              <a:t>، وأمكنها أن </a:t>
            </a:r>
            <a:r>
              <a:rPr lang="ar-SA" b="1"/>
              <a:t>تخفف من الإشكالات الناتجة عن التعلم على المرضى</a:t>
            </a:r>
            <a:r>
              <a:rPr lang="ar-SA"/>
              <a:t> . إلا أنها </a:t>
            </a:r>
            <a:r>
              <a:rPr lang="ar-SA" b="1"/>
              <a:t>لا تغني بحال عن التعلم على المرضى</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ar-SA"/>
              <a:t>محتويات وثيقة الإذن</a:t>
            </a:r>
            <a:r>
              <a:rPr lang="en-US"/>
              <a:t> </a:t>
            </a:r>
          </a:p>
        </p:txBody>
      </p:sp>
      <p:sp>
        <p:nvSpPr>
          <p:cNvPr id="29699" name="Rectangle 3"/>
          <p:cNvSpPr>
            <a:spLocks noGrp="1" noChangeArrowheads="1"/>
          </p:cNvSpPr>
          <p:nvPr>
            <p:ph idx="1"/>
          </p:nvPr>
        </p:nvSpPr>
        <p:spPr/>
        <p:txBody>
          <a:bodyPr>
            <a:normAutofit fontScale="92500" lnSpcReduction="10000"/>
          </a:bodyPr>
          <a:lstStyle/>
          <a:p>
            <a:pPr marL="514350" indent="-514350">
              <a:buFont typeface="+mj-lt"/>
              <a:buAutoNum type="arabicPeriod"/>
            </a:pPr>
            <a:r>
              <a:rPr lang="ar-SA"/>
              <a:t>مسمى الدراسة أو البحث الذي يطلب منه المشاركة فيه</a:t>
            </a:r>
          </a:p>
          <a:p>
            <a:pPr marL="514350" indent="-514350">
              <a:buFont typeface="+mj-lt"/>
              <a:buAutoNum type="arabicPeriod"/>
            </a:pPr>
            <a:r>
              <a:rPr lang="ar-SA"/>
              <a:t>أغراض البحث</a:t>
            </a:r>
          </a:p>
          <a:p>
            <a:pPr marL="514350" indent="-514350">
              <a:buFont typeface="+mj-lt"/>
              <a:buAutoNum type="arabicPeriod"/>
            </a:pPr>
            <a:r>
              <a:rPr lang="ar-SA"/>
              <a:t>لماذا تم دعوته للمشاركة في هذا البحث وعلى أي أساس</a:t>
            </a:r>
          </a:p>
          <a:p>
            <a:pPr marL="514350" indent="-514350">
              <a:buFont typeface="+mj-lt"/>
              <a:buAutoNum type="arabicPeriod"/>
            </a:pPr>
            <a:r>
              <a:rPr lang="ar-SA"/>
              <a:t>من الأشخاص الذين سيشاركون في البحث وكم العدد المطلوب للمشاركة</a:t>
            </a:r>
          </a:p>
          <a:p>
            <a:pPr marL="514350" indent="-514350">
              <a:buFont typeface="+mj-lt"/>
              <a:buAutoNum type="arabicPeriod"/>
            </a:pPr>
            <a:r>
              <a:rPr lang="ar-SA"/>
              <a:t>ماهي الإجراءات التي يطلب من المريض القيام بها أو التعرض لها ( مثل عدد الزيارات للمستشفى ، عدد المرات التي ستؤخذ فيها العينات .... وغيرها )</a:t>
            </a:r>
          </a:p>
          <a:p>
            <a:pPr marL="514350" indent="-514350">
              <a:buFont typeface="+mj-lt"/>
              <a:buAutoNum type="arabicPeriod"/>
            </a:pPr>
            <a:r>
              <a:rPr lang="ar-SA"/>
              <a:t>المدة المتوقعة لإكمال الدراسة</a:t>
            </a:r>
          </a:p>
        </p:txBody>
      </p:sp>
    </p:spTree>
    <p:extLst>
      <p:ext uri="{BB962C8B-B14F-4D97-AF65-F5344CB8AC3E}">
        <p14:creationId xmlns:p14="http://schemas.microsoft.com/office/powerpoint/2010/main" val="206307550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عنوان 1"/>
          <p:cNvSpPr>
            <a:spLocks noGrp="1"/>
          </p:cNvSpPr>
          <p:nvPr>
            <p:ph type="title"/>
          </p:nvPr>
        </p:nvSpPr>
        <p:spPr/>
        <p:txBody>
          <a:bodyPr/>
          <a:lstStyle/>
          <a:p>
            <a:r>
              <a:rPr lang="ar-SA"/>
              <a:t>محتويات وثيقة الإذن</a:t>
            </a:r>
          </a:p>
        </p:txBody>
      </p:sp>
      <p:sp>
        <p:nvSpPr>
          <p:cNvPr id="30723" name="عنصر نائب للمحتوى 2"/>
          <p:cNvSpPr>
            <a:spLocks noGrp="1"/>
          </p:cNvSpPr>
          <p:nvPr>
            <p:ph idx="1"/>
          </p:nvPr>
        </p:nvSpPr>
        <p:spPr/>
        <p:txBody>
          <a:bodyPr>
            <a:normAutofit/>
          </a:bodyPr>
          <a:lstStyle/>
          <a:p>
            <a:pPr marL="514350" indent="-514350">
              <a:buFont typeface="+mj-lt"/>
              <a:buAutoNum type="arabicPeriod" startAt="7"/>
            </a:pPr>
            <a:r>
              <a:rPr lang="ar-SA"/>
              <a:t>تحديد الأضرار أو المضاعفات أو الآثار الجانبية التي قد تحدث للإنسان موضع البحث</a:t>
            </a:r>
          </a:p>
          <a:p>
            <a:pPr marL="514350" indent="-514350">
              <a:buFont typeface="+mj-lt"/>
              <a:buAutoNum type="arabicPeriod" startAt="7"/>
            </a:pPr>
            <a:r>
              <a:rPr lang="ar-SA"/>
              <a:t>تحديد المنافع الطبية التي سيحصل عليها المريض جراء مشاركته في البحث . أو المنافع التي ستجنى من البحث حتى لو لم يستفد منها هو مباشرة</a:t>
            </a:r>
          </a:p>
          <a:p>
            <a:pPr marL="514350" indent="-514350">
              <a:buFont typeface="+mj-lt"/>
              <a:buAutoNum type="arabicPeriod" startAt="7"/>
            </a:pPr>
            <a:r>
              <a:rPr lang="ar-SA"/>
              <a:t>البيان بأن من حق المريض أن ينسحب من الدراسة متى شاء دون أن يترتب على ذلك أية إشكالات أو عقوبات</a:t>
            </a:r>
          </a:p>
          <a:p>
            <a:pPr marL="0" indent="0">
              <a:buNone/>
            </a:pPr>
            <a:r>
              <a:rPr lang="ar-SA"/>
              <a:t>10-إجراءات احترازية على المريض أن يلتزم به</a:t>
            </a:r>
          </a:p>
        </p:txBody>
      </p:sp>
    </p:spTree>
    <p:extLst>
      <p:ext uri="{BB962C8B-B14F-4D97-AF65-F5344CB8AC3E}">
        <p14:creationId xmlns:p14="http://schemas.microsoft.com/office/powerpoint/2010/main" val="1670930174"/>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lstStyle/>
          <a:p>
            <a:r>
              <a:rPr lang="ar-SA"/>
              <a:t>محتويات وثيقة الإذن</a:t>
            </a:r>
            <a:endParaRPr lang="en-US"/>
          </a:p>
        </p:txBody>
      </p:sp>
      <p:sp>
        <p:nvSpPr>
          <p:cNvPr id="31747" name="Rectangle 3"/>
          <p:cNvSpPr>
            <a:spLocks noGrp="1" noChangeArrowheads="1"/>
          </p:cNvSpPr>
          <p:nvPr>
            <p:ph idx="1"/>
          </p:nvPr>
        </p:nvSpPr>
        <p:spPr/>
        <p:txBody>
          <a:bodyPr/>
          <a:lstStyle/>
          <a:p>
            <a:pPr marL="514350" indent="-514350">
              <a:buFont typeface="+mj-lt"/>
              <a:buAutoNum type="arabicPeriod" startAt="11"/>
            </a:pPr>
            <a:r>
              <a:rPr lang="ar-SA"/>
              <a:t>تحديد ما إذا كان هناك تعويضات تقدم للمريض</a:t>
            </a:r>
          </a:p>
          <a:p>
            <a:pPr marL="0" indent="0" algn="r">
              <a:buNone/>
            </a:pPr>
            <a:r>
              <a:rPr lang="ar-SA"/>
              <a:t>12-بيان كيفية التعامل مع المعلومات التي يتم جمعها وكذلك العينات التي تؤخذ والتأكيد على السرية</a:t>
            </a:r>
          </a:p>
          <a:p>
            <a:pPr marL="0" indent="0">
              <a:buNone/>
            </a:pPr>
            <a:r>
              <a:rPr lang="ar-SA"/>
              <a:t>13-بيان ما إذا كان هناك بدائل أخرى يمكن للمشارك أن يتخذها</a:t>
            </a:r>
          </a:p>
          <a:p>
            <a:pPr marL="0" indent="0">
              <a:buNone/>
            </a:pPr>
            <a:r>
              <a:rPr lang="ar-SA"/>
              <a:t>14-ويجب أن تكتب هذه باللغة التي يفهمها المريض ويتم شرح ما يشكل عليه فهمها منها ، ثم يطلب منه التوقيع عليها </a:t>
            </a:r>
            <a:endParaRPr lang="en-US"/>
          </a:p>
        </p:txBody>
      </p:sp>
    </p:spTree>
    <p:extLst>
      <p:ext uri="{BB962C8B-B14F-4D97-AF65-F5344CB8AC3E}">
        <p14:creationId xmlns:p14="http://schemas.microsoft.com/office/powerpoint/2010/main" val="373262861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rrowheads="1"/>
          </p:cNvSpPr>
          <p:nvPr>
            <p:ph type="title"/>
          </p:nvPr>
        </p:nvSpPr>
        <p:spPr/>
        <p:txBody>
          <a:bodyPr/>
          <a:lstStyle/>
          <a:p>
            <a:r>
              <a:rPr lang="ar-SA"/>
              <a:t>إتخاذ القرار</a:t>
            </a:r>
            <a:endParaRPr lang="en-US"/>
          </a:p>
        </p:txBody>
      </p:sp>
      <p:sp>
        <p:nvSpPr>
          <p:cNvPr id="33795" name="Rectangle 3"/>
          <p:cNvSpPr>
            <a:spLocks noGrp="1" noChangeArrowheads="1"/>
          </p:cNvSpPr>
          <p:nvPr>
            <p:ph idx="1"/>
          </p:nvPr>
        </p:nvSpPr>
        <p:spPr/>
        <p:txBody>
          <a:bodyPr>
            <a:normAutofit/>
          </a:bodyPr>
          <a:lstStyle/>
          <a:p>
            <a:r>
              <a:rPr lang="ar-SA"/>
              <a:t>امتلاك مجموعة من القيم والأهداف</a:t>
            </a:r>
          </a:p>
          <a:p>
            <a:pPr marL="0" indent="0">
              <a:buNone/>
            </a:pPr>
            <a:endParaRPr lang="ar-SA"/>
          </a:p>
          <a:p>
            <a:r>
              <a:rPr lang="ar-SA"/>
              <a:t>القدرة على إيضاح فهم المعلومات</a:t>
            </a:r>
          </a:p>
          <a:p>
            <a:endParaRPr lang="ar-SA"/>
          </a:p>
          <a:p>
            <a:r>
              <a:rPr lang="ar-SA"/>
              <a:t>القدرة  على التواصل</a:t>
            </a:r>
          </a:p>
          <a:p>
            <a:endParaRPr lang="ar-SA"/>
          </a:p>
          <a:p>
            <a:r>
              <a:rPr lang="ar-SA"/>
              <a:t>القدرة على المقارنة والمحاججة</a:t>
            </a:r>
            <a:endParaRPr lang="en-US"/>
          </a:p>
        </p:txBody>
      </p:sp>
    </p:spTree>
    <p:extLst>
      <p:ext uri="{BB962C8B-B14F-4D97-AF65-F5344CB8AC3E}">
        <p14:creationId xmlns:p14="http://schemas.microsoft.com/office/powerpoint/2010/main" val="293052014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r>
              <a:rPr lang="ar-SA"/>
              <a:t>إتخاذ القرار</a:t>
            </a:r>
            <a:endParaRPr lang="en-US"/>
          </a:p>
        </p:txBody>
      </p:sp>
      <p:sp>
        <p:nvSpPr>
          <p:cNvPr id="34819" name="Rectangle 5"/>
          <p:cNvSpPr>
            <a:spLocks noGrp="1" noChangeArrowheads="1"/>
          </p:cNvSpPr>
          <p:nvPr>
            <p:ph idx="1"/>
          </p:nvPr>
        </p:nvSpPr>
        <p:spPr/>
        <p:txBody>
          <a:bodyPr/>
          <a:lstStyle/>
          <a:p>
            <a:r>
              <a:rPr lang="ar-SA"/>
              <a:t>كل إنسان بالغ عاقل له الحق في أن يتصرف وأن يعرف مالذي يراد به</a:t>
            </a:r>
          </a:p>
          <a:p>
            <a:r>
              <a:rPr lang="ar-SA"/>
              <a:t>الإذن الطوعي من الشخص موضع البحث يعد أمرا أساسيا في اجرائه</a:t>
            </a:r>
            <a:endParaRPr lang="en-US"/>
          </a:p>
        </p:txBody>
      </p:sp>
      <p:sp>
        <p:nvSpPr>
          <p:cNvPr id="8198" name="Text Box 6"/>
          <p:cNvSpPr txBox="1">
            <a:spLocks noChangeArrowheads="1"/>
          </p:cNvSpPr>
          <p:nvPr/>
        </p:nvSpPr>
        <p:spPr bwMode="auto">
          <a:xfrm>
            <a:off x="1219200" y="4495800"/>
            <a:ext cx="6704013" cy="641350"/>
          </a:xfrm>
          <a:prstGeom prst="rect">
            <a:avLst/>
          </a:prstGeom>
          <a:solidFill>
            <a:schemeClr val="accent1">
              <a:lumMod val="60000"/>
              <a:lumOff val="40000"/>
            </a:schemeClr>
          </a:solidFill>
          <a:ln w="19050">
            <a:solidFill>
              <a:srgbClr val="000000"/>
            </a:solidFill>
          </a:ln>
        </p:spPr>
        <p:txBody>
          <a:bodyPr wrap="none">
            <a:spAutoFit/>
          </a:bodyPr>
          <a:lstStyle>
            <a:defPPr>
              <a:defRPr lang="en-US"/>
            </a:defPPr>
            <a:lvl1pPr marL="0" algn="l" defTabSz="914400" rtl="0" eaLnBrk="0" latinLnBrk="0" hangingPunct="0">
              <a:spcBef>
                <a:spcPct val="20000"/>
              </a:spcBef>
              <a:buClr>
                <a:schemeClr val="hlink"/>
              </a:buClr>
              <a:buSzPct val="75000"/>
              <a:buFont typeface="Wingdings" pitchFamily="2" charset="2"/>
              <a:buChar char="l"/>
              <a:defRPr sz="3200" kern="1200">
                <a:solidFill>
                  <a:schemeClr val="tx1"/>
                </a:solidFill>
                <a:latin typeface="Arial" pitchFamily="34" charset="0"/>
                <a:ea typeface="+mn-ea"/>
                <a:cs typeface="Arial" pitchFamily="34" charset="0"/>
              </a:defRPr>
            </a:lvl1pPr>
            <a:lvl2pPr marL="742950" indent="-285750" algn="l" defTabSz="914400" rtl="0" eaLnBrk="0" latinLnBrk="0" hangingPunct="0">
              <a:spcBef>
                <a:spcPct val="20000"/>
              </a:spcBef>
              <a:buClr>
                <a:schemeClr val="tx2"/>
              </a:buClr>
              <a:buSzPct val="75000"/>
              <a:buFont typeface="Wingdings" pitchFamily="2" charset="2"/>
              <a:buChar char="l"/>
              <a:defRPr sz="2800" kern="1200">
                <a:solidFill>
                  <a:schemeClr val="tx1"/>
                </a:solidFill>
                <a:latin typeface="Arial" pitchFamily="34" charset="0"/>
                <a:ea typeface="+mn-ea"/>
                <a:cs typeface="Arial" pitchFamily="34" charset="0"/>
              </a:defRPr>
            </a:lvl2pPr>
            <a:lvl3pPr marL="1143000" indent="-228600" algn="l" defTabSz="914400" rtl="0" eaLnBrk="0" latinLnBrk="0" hangingPunct="0">
              <a:spcBef>
                <a:spcPct val="20000"/>
              </a:spcBef>
              <a:buClr>
                <a:schemeClr val="accent2"/>
              </a:buClr>
              <a:buSzPct val="75000"/>
              <a:buFont typeface="Wingdings" pitchFamily="2" charset="2"/>
              <a:buChar char="l"/>
              <a:defRPr sz="2400" kern="1200">
                <a:solidFill>
                  <a:schemeClr val="tx1"/>
                </a:solidFill>
                <a:latin typeface="Arial" pitchFamily="34" charset="0"/>
                <a:ea typeface="+mn-ea"/>
                <a:cs typeface="Arial" pitchFamily="34" charset="0"/>
              </a:defRPr>
            </a:lvl3pPr>
            <a:lvl4pPr marL="1600200" indent="-228600" algn="l" defTabSz="914400" rtl="0" eaLnBrk="0" latinLnBrk="0" hangingPunct="0">
              <a:spcBef>
                <a:spcPct val="20000"/>
              </a:spcBef>
              <a:buClr>
                <a:schemeClr val="folHlink"/>
              </a:buClr>
              <a:buSzPct val="75000"/>
              <a:buFont typeface="Wingdings" pitchFamily="2" charset="2"/>
              <a:buChar char="l"/>
              <a:defRPr sz="2000" kern="1200">
                <a:solidFill>
                  <a:schemeClr val="tx1"/>
                </a:solidFill>
                <a:latin typeface="Arial" pitchFamily="34" charset="0"/>
                <a:ea typeface="+mn-ea"/>
                <a:cs typeface="Arial" pitchFamily="34" charset="0"/>
              </a:defRPr>
            </a:lvl4pPr>
            <a:lvl5pPr marL="2057400" indent="-228600" algn="l" defTabSz="914400" rtl="0" eaLnBrk="0" latinLnBrk="0" hangingPunct="0">
              <a:spcBef>
                <a:spcPct val="20000"/>
              </a:spcBef>
              <a:buClr>
                <a:schemeClr val="tx1"/>
              </a:buClr>
              <a:buSzPct val="75000"/>
              <a:buFont typeface="Wingdings" pitchFamily="2" charset="2"/>
              <a:buChar char="l"/>
              <a:defRPr sz="2000" kern="1200">
                <a:solidFill>
                  <a:schemeClr val="tx1"/>
                </a:solidFill>
                <a:latin typeface="Arial" pitchFamily="34" charset="0"/>
                <a:ea typeface="+mn-ea"/>
                <a:cs typeface="Arial" pitchFamily="34" charset="0"/>
              </a:defRPr>
            </a:lvl5pPr>
            <a:lvl6pPr marL="2514600" indent="-228600" algn="l" defTabSz="914400" rtl="0" eaLnBrk="0" fontAlgn="base" latinLnBrk="0" hangingPunct="0">
              <a:spcBef>
                <a:spcPct val="20000"/>
              </a:spcBef>
              <a:spcAft>
                <a:spcPct val="0"/>
              </a:spcAft>
              <a:buClr>
                <a:schemeClr val="tx1"/>
              </a:buClr>
              <a:buSzPct val="75000"/>
              <a:buFont typeface="Wingdings" pitchFamily="2" charset="2"/>
              <a:buChar char="l"/>
              <a:defRPr sz="2000" kern="1200">
                <a:solidFill>
                  <a:schemeClr val="tx1"/>
                </a:solidFill>
                <a:latin typeface="Arial" pitchFamily="34" charset="0"/>
                <a:ea typeface="+mn-ea"/>
                <a:cs typeface="Arial" pitchFamily="34" charset="0"/>
              </a:defRPr>
            </a:lvl6pPr>
            <a:lvl7pPr marL="2971800" indent="-228600" algn="l" defTabSz="914400" rtl="0" eaLnBrk="0" fontAlgn="base" latinLnBrk="0" hangingPunct="0">
              <a:spcBef>
                <a:spcPct val="20000"/>
              </a:spcBef>
              <a:spcAft>
                <a:spcPct val="0"/>
              </a:spcAft>
              <a:buClr>
                <a:schemeClr val="tx1"/>
              </a:buClr>
              <a:buSzPct val="75000"/>
              <a:buFont typeface="Wingdings" pitchFamily="2" charset="2"/>
              <a:buChar char="l"/>
              <a:defRPr sz="2000" kern="1200">
                <a:solidFill>
                  <a:schemeClr val="tx1"/>
                </a:solidFill>
                <a:latin typeface="Arial" pitchFamily="34" charset="0"/>
                <a:ea typeface="+mn-ea"/>
                <a:cs typeface="Arial" pitchFamily="34" charset="0"/>
              </a:defRPr>
            </a:lvl7pPr>
            <a:lvl8pPr marL="3429000" indent="-228600" algn="l" defTabSz="914400" rtl="0" eaLnBrk="0" fontAlgn="base" latinLnBrk="0" hangingPunct="0">
              <a:spcBef>
                <a:spcPct val="20000"/>
              </a:spcBef>
              <a:spcAft>
                <a:spcPct val="0"/>
              </a:spcAft>
              <a:buClr>
                <a:schemeClr val="tx1"/>
              </a:buClr>
              <a:buSzPct val="75000"/>
              <a:buFont typeface="Wingdings" pitchFamily="2" charset="2"/>
              <a:buChar char="l"/>
              <a:defRPr sz="2000" kern="1200">
                <a:solidFill>
                  <a:schemeClr val="tx1"/>
                </a:solidFill>
                <a:latin typeface="Arial" pitchFamily="34" charset="0"/>
                <a:ea typeface="+mn-ea"/>
                <a:cs typeface="Arial" pitchFamily="34" charset="0"/>
              </a:defRPr>
            </a:lvl8pPr>
            <a:lvl9pPr marL="3886200" indent="-228600" algn="l" defTabSz="914400" rtl="0" eaLnBrk="0" fontAlgn="base" latinLnBrk="0" hangingPunct="0">
              <a:spcBef>
                <a:spcPct val="20000"/>
              </a:spcBef>
              <a:spcAft>
                <a:spcPct val="0"/>
              </a:spcAft>
              <a:buClr>
                <a:schemeClr val="tx1"/>
              </a:buClr>
              <a:buSzPct val="75000"/>
              <a:buFont typeface="Wingdings" pitchFamily="2" charset="2"/>
              <a:buChar char="l"/>
              <a:defRPr sz="2000" kern="1200">
                <a:solidFill>
                  <a:schemeClr val="tx1"/>
                </a:solidFill>
                <a:latin typeface="Arial" pitchFamily="34" charset="0"/>
                <a:ea typeface="+mn-ea"/>
                <a:cs typeface="Arial" pitchFamily="34" charset="0"/>
              </a:defRPr>
            </a:lvl9pPr>
          </a:lstStyle>
          <a:p>
            <a:pPr algn="l" rtl="0" eaLnBrk="1" hangingPunct="1">
              <a:spcBef>
                <a:spcPct val="0"/>
              </a:spcBef>
              <a:buClrTx/>
              <a:buSzTx/>
              <a:buFontTx/>
              <a:buNone/>
            </a:pPr>
            <a:r>
              <a:rPr lang="ar-SA" altLang="ar-SA" sz="3600">
                <a:solidFill>
                  <a:schemeClr val="hlink"/>
                </a:solidFill>
              </a:rPr>
              <a:t>أن يكون الشخص قادرا على إعطاء هذا الإذن</a:t>
            </a:r>
            <a:endParaRPr lang="en-US" altLang="ar-SA" sz="3600">
              <a:solidFill>
                <a:schemeClr val="hlink"/>
              </a:solidFill>
            </a:endParaRPr>
          </a:p>
        </p:txBody>
      </p:sp>
    </p:spTree>
    <p:extLst>
      <p:ext uri="{BB962C8B-B14F-4D97-AF65-F5344CB8AC3E}">
        <p14:creationId xmlns:p14="http://schemas.microsoft.com/office/powerpoint/2010/main" val="256266562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عنوان 3"/>
          <p:cNvSpPr txBox="1"/>
          <p:nvPr/>
        </p:nvSpPr>
        <p:spPr>
          <a:xfrm>
            <a:off x="228600" y="0"/>
            <a:ext cx="8501063" cy="12192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endParaRPr lang="ar-SA" sz="4400" kern="0">
              <a:solidFill>
                <a:schemeClr val="tx2"/>
              </a:solidFill>
              <a:effectLst>
                <a:outerShdw blurRad="38100" dist="38100" dir="2700000" algn="tl">
                  <a:srgbClr val="FFFFFF"/>
                </a:outerShdw>
              </a:effectLst>
              <a:latin typeface="+mj-lt"/>
              <a:ea typeface="+mj-ea"/>
              <a:cs typeface="+mj-cs"/>
            </a:endParaRPr>
          </a:p>
        </p:txBody>
      </p:sp>
      <p:sp>
        <p:nvSpPr>
          <p:cNvPr id="5" name="Title 4"/>
          <p:cNvSpPr>
            <a:spLocks noGrp="1"/>
          </p:cNvSpPr>
          <p:nvPr>
            <p:ph type="title"/>
          </p:nvPr>
        </p:nvSpPr>
        <p:spPr/>
        <p:txBody>
          <a:bodyPr>
            <a:normAutofit fontScale="90000"/>
          </a:bodyPr>
          <a:lstStyle/>
          <a:p>
            <a:br>
              <a:rPr lang="en-US"/>
            </a:br>
            <a:r>
              <a:rPr lang="ar-SA"/>
              <a:t> رابعا : الموازنة بين المنافع والأضرار</a:t>
            </a:r>
            <a:r>
              <a:rPr lang="en-US"/>
              <a:t> </a:t>
            </a:r>
            <a:br>
              <a:rPr lang="ar-SA"/>
            </a:br>
            <a:endParaRPr lang="ar-SA"/>
          </a:p>
        </p:txBody>
      </p:sp>
      <p:sp>
        <p:nvSpPr>
          <p:cNvPr id="8" name="Content Placeholder 7"/>
          <p:cNvSpPr>
            <a:spLocks noGrp="1"/>
          </p:cNvSpPr>
          <p:nvPr>
            <p:ph idx="1"/>
          </p:nvPr>
        </p:nvSpPr>
        <p:spPr/>
        <p:txBody>
          <a:bodyPr>
            <a:normAutofit/>
          </a:bodyPr>
          <a:lstStyle/>
          <a:p>
            <a:r>
              <a:rPr lang="ar-SA"/>
              <a:t>منفعة حقيقية علمية / صحية</a:t>
            </a:r>
          </a:p>
          <a:p>
            <a:pPr lvl="1"/>
            <a:r>
              <a:rPr lang="ar-SA"/>
              <a:t>ليس منفعة مادية للمريض - تخفيض</a:t>
            </a:r>
          </a:p>
          <a:p>
            <a:r>
              <a:rPr lang="ar-SA"/>
              <a:t>كيف يتم تحديد الأضرار ؟</a:t>
            </a:r>
            <a:r>
              <a:rPr lang="en-US"/>
              <a:t> </a:t>
            </a:r>
          </a:p>
          <a:p>
            <a:pPr marL="971550" lvl="1" indent="-514350">
              <a:buFont typeface="+mj-lt"/>
              <a:buAutoNum type="arabicPeriod"/>
            </a:pPr>
            <a:r>
              <a:rPr lang="ar-SA"/>
              <a:t>تحديد الخطر: مادي / معنوي / نفسي</a:t>
            </a:r>
          </a:p>
          <a:p>
            <a:pPr marL="971550" lvl="1" indent="-514350">
              <a:buFont typeface="+mj-lt"/>
              <a:buAutoNum type="arabicPeriod"/>
            </a:pPr>
            <a:r>
              <a:rPr lang="ar-SA"/>
              <a:t>تقدير الخطر: احتمالية حدوثه</a:t>
            </a:r>
          </a:p>
          <a:p>
            <a:pPr marL="971550" lvl="1" indent="-514350">
              <a:buFont typeface="+mj-lt"/>
              <a:buAutoNum type="arabicPeriod"/>
            </a:pPr>
            <a:r>
              <a:rPr lang="ar-SA"/>
              <a:t>تقييم الخطر : من  وجهة نظرنا ومن تقييم المعرضين له</a:t>
            </a:r>
          </a:p>
          <a:p>
            <a:pPr marL="971550" lvl="1" indent="-514350">
              <a:buFont typeface="+mj-lt"/>
              <a:buAutoNum type="arabicPeriod"/>
            </a:pPr>
            <a:r>
              <a:rPr lang="ar-SA"/>
              <a:t>تصنيف الخطر: (بسيط – حد أدنى – الخطر الأعلى)</a:t>
            </a:r>
          </a:p>
          <a:p>
            <a:pPr lvl="1"/>
            <a:endParaRPr lang="ar-SA"/>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62000" y="1641773"/>
            <a:ext cx="2544189" cy="1787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65551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r>
              <a:rPr lang="ar-SA"/>
              <a:t>تصنيف الأخطار</a:t>
            </a:r>
            <a:endParaRPr lang="en-US"/>
          </a:p>
        </p:txBody>
      </p:sp>
      <p:sp>
        <p:nvSpPr>
          <p:cNvPr id="63491" name="Rectangle 3"/>
          <p:cNvSpPr>
            <a:spLocks noGrp="1" noChangeArrowheads="1"/>
          </p:cNvSpPr>
          <p:nvPr>
            <p:ph idx="1"/>
          </p:nvPr>
        </p:nvSpPr>
        <p:spPr/>
        <p:txBody>
          <a:bodyPr/>
          <a:lstStyle/>
          <a:p>
            <a:pPr marL="514350" indent="-514350">
              <a:buFont typeface="+mj-lt"/>
              <a:buAutoNum type="arabicPeriod"/>
            </a:pPr>
            <a:r>
              <a:rPr lang="ar-SA"/>
              <a:t>الخطر البسيط أو الذي يمكن التغاضي عنه</a:t>
            </a:r>
          </a:p>
          <a:p>
            <a:pPr marL="914400" lvl="1" indent="-514350"/>
            <a:r>
              <a:rPr lang="ar-SA"/>
              <a:t>الفحص الطبي / أخذ عينة </a:t>
            </a:r>
          </a:p>
          <a:p>
            <a:pPr marL="514350" indent="-514350">
              <a:buFont typeface="+mj-lt"/>
              <a:buAutoNum type="arabicPeriod"/>
            </a:pPr>
            <a:r>
              <a:rPr lang="ar-SA"/>
              <a:t>خطر الحد الأدنى </a:t>
            </a:r>
            <a:r>
              <a:rPr lang="en-US"/>
              <a:t>minimal risk </a:t>
            </a:r>
          </a:p>
          <a:p>
            <a:pPr marL="914400" lvl="1" indent="-514350"/>
            <a:r>
              <a:rPr lang="ar-SA"/>
              <a:t>الأخطار اليومية – صداع / تعب بسيط</a:t>
            </a:r>
            <a:endParaRPr lang="en-US"/>
          </a:p>
          <a:p>
            <a:pPr marL="514350" indent="-514350">
              <a:buFont typeface="+mj-lt"/>
              <a:buAutoNum type="arabicPeriod"/>
            </a:pPr>
            <a:r>
              <a:rPr lang="ar-SA"/>
              <a:t>الخطر الأعلى من الحد الأدنى</a:t>
            </a:r>
          </a:p>
          <a:p>
            <a:pPr marL="914400" lvl="1" indent="-514350"/>
            <a:r>
              <a:rPr lang="ar-SA"/>
              <a:t>لا بد من أخذ الموافقة عليه – عينات من السائل المخي الشوكي – البزل النخاعي </a:t>
            </a:r>
            <a:endParaRPr lang="en-US"/>
          </a:p>
        </p:txBody>
      </p:sp>
    </p:spTree>
    <p:extLst>
      <p:ext uri="{BB962C8B-B14F-4D97-AF65-F5344CB8AC3E}">
        <p14:creationId xmlns:p14="http://schemas.microsoft.com/office/powerpoint/2010/main" val="144311127"/>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a:t>قواعد الشريعة في جلب المصالح ودرء المفاسد</a:t>
            </a:r>
          </a:p>
        </p:txBody>
      </p:sp>
      <p:sp>
        <p:nvSpPr>
          <p:cNvPr id="3" name="Content Placeholder 2"/>
          <p:cNvSpPr>
            <a:spLocks noGrp="1"/>
          </p:cNvSpPr>
          <p:nvPr>
            <p:ph idx="1"/>
          </p:nvPr>
        </p:nvSpPr>
        <p:spPr/>
        <p:txBody>
          <a:bodyPr/>
          <a:lstStyle/>
          <a:p>
            <a:pPr lvl="0"/>
            <a:r>
              <a:rPr lang="ar-SA" b="1"/>
              <a:t>الضرر واجب الدفع ما أمكن . </a:t>
            </a:r>
            <a:endParaRPr lang="en-US" b="1"/>
          </a:p>
          <a:p>
            <a:pPr lvl="0"/>
            <a:r>
              <a:rPr lang="ar-SA" b="1"/>
              <a:t>الضرر يزال شرعا . </a:t>
            </a:r>
            <a:endParaRPr lang="en-US" b="1"/>
          </a:p>
          <a:p>
            <a:pPr lvl="0"/>
            <a:r>
              <a:rPr lang="ar-SA" b="1"/>
              <a:t>درء المفاسد ( المضار ) مقدم على جلب المصالح . </a:t>
            </a:r>
            <a:endParaRPr lang="en-US" b="1"/>
          </a:p>
          <a:p>
            <a:r>
              <a:rPr lang="ar-SA" b="1"/>
              <a:t>المصالح العامة مقدمة على المصالح الخاصة</a:t>
            </a:r>
          </a:p>
        </p:txBody>
      </p:sp>
    </p:spTree>
    <p:extLst>
      <p:ext uri="{BB962C8B-B14F-4D97-AF65-F5344CB8AC3E}">
        <p14:creationId xmlns:p14="http://schemas.microsoft.com/office/powerpoint/2010/main" val="109554279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ar-SA"/>
              <a:t>قواعد الشريعة في جلب المصالح ودرء المفاسد</a:t>
            </a:r>
          </a:p>
        </p:txBody>
      </p:sp>
      <p:sp>
        <p:nvSpPr>
          <p:cNvPr id="3" name="Content Placeholder 2"/>
          <p:cNvSpPr>
            <a:spLocks noGrp="1"/>
          </p:cNvSpPr>
          <p:nvPr>
            <p:ph idx="1"/>
          </p:nvPr>
        </p:nvSpPr>
        <p:spPr/>
        <p:txBody>
          <a:bodyPr>
            <a:normAutofit fontScale="77500" lnSpcReduction="20000"/>
          </a:bodyPr>
          <a:lstStyle/>
          <a:p>
            <a:r>
              <a:rPr lang="ar-SA"/>
              <a:t>والمتوقع من البحوث الطبية الحيوية أن تجرى لإزالة أضرار عن الأفراد والمجتمعات</a:t>
            </a:r>
          </a:p>
          <a:p>
            <a:r>
              <a:rPr lang="ar-SA" b="1"/>
              <a:t>فإذا حملت في طياتها أضرارا وجب دفع هذه الأضرار أو تقليلها</a:t>
            </a:r>
          </a:p>
          <a:p>
            <a:pPr lvl="1"/>
            <a:r>
              <a:rPr lang="ar-SA"/>
              <a:t>بإتخاذ الإحتياطات الكافية عند إجرائها</a:t>
            </a:r>
          </a:p>
          <a:p>
            <a:pPr lvl="1"/>
            <a:r>
              <a:rPr lang="ar-SA"/>
              <a:t>أو أن تمنع بالكلية إذا كان ضررها كبيرا ومتحققا أو مظنونا ظنا غالبا فالضرر لا يزال بالضرر . </a:t>
            </a:r>
            <a:endParaRPr lang="en-US"/>
          </a:p>
          <a:p>
            <a:r>
              <a:rPr lang="ar-SA" b="1"/>
              <a:t>أما إذا تساوت المصالح والمفاسد فإنه</a:t>
            </a:r>
          </a:p>
          <a:p>
            <a:pPr lvl="1"/>
            <a:r>
              <a:rPr lang="ar-SA" b="1"/>
              <a:t>يمنع من إجراء البحث </a:t>
            </a:r>
            <a:r>
              <a:rPr lang="ar-SA"/>
              <a:t>وتطبيقه لأن </a:t>
            </a:r>
            <a:r>
              <a:rPr lang="ar-SA" b="1"/>
              <a:t>درء المفاسد مقدم على جلب المصالح</a:t>
            </a:r>
          </a:p>
          <a:p>
            <a:r>
              <a:rPr lang="ar-SA"/>
              <a:t>أما إن كانت </a:t>
            </a:r>
            <a:r>
              <a:rPr lang="ar-SA" b="1"/>
              <a:t>المصالح أعظم من المفاسد</a:t>
            </a:r>
          </a:p>
          <a:p>
            <a:pPr lvl="1"/>
            <a:r>
              <a:rPr lang="ar-SA" b="1"/>
              <a:t>فتقدم المصلحة العظيمة </a:t>
            </a:r>
            <a:r>
              <a:rPr lang="ar-SA"/>
              <a:t>حينئذ </a:t>
            </a:r>
            <a:r>
              <a:rPr lang="ar-SA" b="1"/>
              <a:t>، ولو كان في ضمن ذلك مفاسد قليلة </a:t>
            </a:r>
            <a:r>
              <a:rPr lang="ar-SA"/>
              <a:t>. </a:t>
            </a:r>
            <a:endParaRPr lang="en-US"/>
          </a:p>
          <a:p>
            <a:r>
              <a:rPr lang="ar-SA" b="1"/>
              <a:t>وأما إذا تعارضت مفسدتان </a:t>
            </a:r>
            <a:r>
              <a:rPr lang="ar-SA"/>
              <a:t>، </a:t>
            </a:r>
            <a:r>
              <a:rPr lang="ar-SA" b="1"/>
              <a:t>ولا يمكن دفعهما إلا بإرتكاب أحدهما </a:t>
            </a:r>
            <a:r>
              <a:rPr lang="ar-SA"/>
              <a:t>فإنه</a:t>
            </a:r>
          </a:p>
          <a:p>
            <a:pPr lvl="1"/>
            <a:r>
              <a:rPr lang="ar-SA"/>
              <a:t>يؤمر </a:t>
            </a:r>
            <a:r>
              <a:rPr lang="ar-SA" b="1"/>
              <a:t>بإرتكاب أدنى المفسدتين </a:t>
            </a:r>
            <a:r>
              <a:rPr lang="ar-SA"/>
              <a:t>من أجل تفويت أعلاهما ، كما هو مقرر عند علماء الشريعة</a:t>
            </a:r>
          </a:p>
        </p:txBody>
      </p:sp>
    </p:spTree>
    <p:extLst>
      <p:ext uri="{BB962C8B-B14F-4D97-AF65-F5344CB8AC3E}">
        <p14:creationId xmlns:p14="http://schemas.microsoft.com/office/powerpoint/2010/main" val="2521443145"/>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عنوان 3"/>
          <p:cNvSpPr>
            <a:spLocks noGrp="1"/>
          </p:cNvSpPr>
          <p:nvPr>
            <p:ph type="title"/>
          </p:nvPr>
        </p:nvSpPr>
        <p:spPr/>
        <p:txBody>
          <a:bodyPr>
            <a:normAutofit/>
          </a:bodyPr>
          <a:lstStyle/>
          <a:p>
            <a:r>
              <a:rPr lang="ar-SA"/>
              <a:t>خامسا: العدل في اختيار مجتمع الدراسة</a:t>
            </a:r>
          </a:p>
        </p:txBody>
      </p:sp>
      <p:sp>
        <p:nvSpPr>
          <p:cNvPr id="6" name="Content Placeholder 5"/>
          <p:cNvSpPr>
            <a:spLocks noGrp="1"/>
          </p:cNvSpPr>
          <p:nvPr>
            <p:ph idx="1"/>
          </p:nvPr>
        </p:nvSpPr>
        <p:spPr/>
        <p:txBody>
          <a:bodyPr/>
          <a:lstStyle/>
          <a:p>
            <a:r>
              <a:rPr lang="ar-SA"/>
              <a:t>مواصفات الشمول:</a:t>
            </a:r>
          </a:p>
          <a:p>
            <a:pPr lvl="1"/>
            <a:r>
              <a:rPr lang="ar-SA"/>
              <a:t>تحديد مواصفات المشاركين في البحث بدقة</a:t>
            </a:r>
          </a:p>
          <a:p>
            <a:r>
              <a:rPr lang="ar-SA"/>
              <a:t>مواصفات الاستبعاد:</a:t>
            </a:r>
          </a:p>
          <a:p>
            <a:pPr lvl="1"/>
            <a:r>
              <a:rPr lang="ar-SA"/>
              <a:t>تحديد مواصفات الذبن لا تتناسب مشاركتهم </a:t>
            </a:r>
          </a:p>
        </p:txBody>
      </p:sp>
    </p:spTree>
    <p:extLst>
      <p:ext uri="{BB962C8B-B14F-4D97-AF65-F5344CB8AC3E}">
        <p14:creationId xmlns:p14="http://schemas.microsoft.com/office/powerpoint/2010/main" val="1434118345"/>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بعض البدائل مناسبة للتعلم على المرضى </a:t>
            </a:r>
          </a:p>
        </p:txBody>
      </p:sp>
      <p:sp>
        <p:nvSpPr>
          <p:cNvPr id="3" name="عنصر نائب للمحتوى 2"/>
          <p:cNvSpPr>
            <a:spLocks noGrp="1"/>
          </p:cNvSpPr>
          <p:nvPr>
            <p:ph idx="1"/>
          </p:nvPr>
        </p:nvSpPr>
        <p:spPr/>
        <p:txBody>
          <a:bodyPr/>
          <a:lstStyle/>
          <a:p>
            <a:r>
              <a:rPr lang="ar-SA"/>
              <a:t>الدمى الطبية التي جهزت تجهيزا مناسبا ليتم إجراء الفحص السريري عليها مع تغيير الحالات ويمكن إعادة الفحص لأي عدد من المرات دون إشكال</a:t>
            </a:r>
          </a:p>
        </p:txBody>
      </p:sp>
      <p:pic>
        <p:nvPicPr>
          <p:cNvPr id="4" name="صورة 3" descr="tdreeb2.jpg"/>
          <p:cNvPicPr>
            <a:picLocks noChangeAspect="1"/>
          </p:cNvPicPr>
          <p:nvPr/>
        </p:nvPicPr>
        <p:blipFill>
          <a:blip r:embed="rId2"/>
          <a:stretch>
            <a:fillRect/>
          </a:stretch>
        </p:blipFill>
        <p:spPr>
          <a:xfrm>
            <a:off x="418356" y="3003376"/>
            <a:ext cx="2857500" cy="3810000"/>
          </a:xfrm>
          <a:prstGeom prst="rect">
            <a:avLst/>
          </a:prstGeom>
          <a:ln>
            <a:noFill/>
          </a:ln>
          <a:effectLst>
            <a:softEdge rad="112500"/>
          </a:effectLst>
        </p:spPr>
      </p:pic>
      <p:pic>
        <p:nvPicPr>
          <p:cNvPr id="5" name="صورة 4" descr="DSC_0024_JPG_pagespeed_ce_ZtiRwD02Ol.jpg"/>
          <p:cNvPicPr>
            <a:picLocks noChangeAspect="1"/>
          </p:cNvPicPr>
          <p:nvPr/>
        </p:nvPicPr>
        <p:blipFill>
          <a:blip r:embed="rId3"/>
          <a:stretch>
            <a:fillRect/>
          </a:stretch>
        </p:blipFill>
        <p:spPr>
          <a:xfrm>
            <a:off x="3816962" y="3676212"/>
            <a:ext cx="4643470" cy="2777124"/>
          </a:xfrm>
          <a:prstGeom prst="rect">
            <a:avLst/>
          </a:prstGeom>
          <a:ln>
            <a:noFill/>
          </a:ln>
          <a:effectLst>
            <a:softEdge rad="112500"/>
          </a:effectLst>
        </p:spPr>
      </p:pic>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عنوان 3"/>
          <p:cNvSpPr>
            <a:spLocks noGrp="1"/>
          </p:cNvSpPr>
          <p:nvPr>
            <p:ph type="title"/>
          </p:nvPr>
        </p:nvSpPr>
        <p:spPr/>
        <p:txBody>
          <a:bodyPr/>
          <a:lstStyle/>
          <a:p>
            <a:pPr eaLnBrk="1" hangingPunct="1">
              <a:defRPr/>
            </a:pPr>
            <a:r>
              <a:rPr lang="ar-SA"/>
              <a:t>سادسا: مراعاة القواعد والأحكام الشرعية</a:t>
            </a:r>
          </a:p>
        </p:txBody>
      </p:sp>
      <p:sp>
        <p:nvSpPr>
          <p:cNvPr id="2" name="Content Placeholder 1"/>
          <p:cNvSpPr>
            <a:spLocks noGrp="1"/>
          </p:cNvSpPr>
          <p:nvPr>
            <p:ph idx="1"/>
          </p:nvPr>
        </p:nvSpPr>
        <p:spPr/>
        <p:txBody>
          <a:bodyPr>
            <a:normAutofit fontScale="92500" lnSpcReduction="10000"/>
          </a:bodyPr>
          <a:lstStyle/>
          <a:p>
            <a:r>
              <a:rPr lang="ar-SA"/>
              <a:t>التأكد من عدم تعارض البحث مع النصوص الشرعية</a:t>
            </a:r>
          </a:p>
          <a:p>
            <a:r>
              <a:rPr lang="ar-SA"/>
              <a:t>ألا يستدعي ارتكاب بعض المخالفات الشرعية أو استخدام بعض المحرمات</a:t>
            </a:r>
          </a:p>
          <a:p>
            <a:pPr lvl="1"/>
            <a:r>
              <a:rPr lang="ar-SA"/>
              <a:t>يسأل أهل العلم فيما قد يشكل عليه </a:t>
            </a:r>
          </a:p>
          <a:p>
            <a:pPr lvl="1"/>
            <a:r>
              <a:rPr lang="ar-SA"/>
              <a:t>ويقع جانب من هذه المسؤولية على </a:t>
            </a:r>
            <a:r>
              <a:rPr lang="ar-SA" b="1"/>
              <a:t>لجان أخلاقيات البحوث </a:t>
            </a:r>
            <a:r>
              <a:rPr lang="ar-SA"/>
              <a:t>التي من واجبها أن تتأكد أنه لا توجد مخالفة شرعية أو إرتكاب لمحرم عند إجراء هذا البحث ، فمثلا لو أن باحثا أراد أن يقوم ببحث بإستخدام مادة محرمة كمشتقات الخنزير أو غيره من المحرمات ، فعلى هذه اللجان أن لا تأذن له بذلك إلا بعد دراسة الموضوع من وجهة النظر الشرعية والإطمئنان إلى أن الباحث سيلتزم بالضوابط الشرعية عند إجرائه للبحث إن قدر أنه دخل في باب الضرورة</a:t>
            </a:r>
          </a:p>
        </p:txBody>
      </p:sp>
    </p:spTree>
    <p:extLst>
      <p:ext uri="{BB962C8B-B14F-4D97-AF65-F5344CB8AC3E}">
        <p14:creationId xmlns:p14="http://schemas.microsoft.com/office/powerpoint/2010/main" val="3466385709"/>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lstStyle/>
          <a:p>
            <a:pPr eaLnBrk="1" hangingPunct="1">
              <a:defRPr/>
            </a:pPr>
            <a:r>
              <a:rPr lang="ar-SA"/>
              <a:t>أخلاقيات الباحث</a:t>
            </a:r>
            <a:endParaRPr lang="en-US"/>
          </a:p>
        </p:txBody>
      </p:sp>
      <p:sp>
        <p:nvSpPr>
          <p:cNvPr id="66563" name="Rectangle 6"/>
          <p:cNvSpPr>
            <a:spLocks noGrp="1" noChangeArrowheads="1"/>
          </p:cNvSpPr>
          <p:nvPr>
            <p:ph idx="1"/>
          </p:nvPr>
        </p:nvSpPr>
        <p:spPr/>
        <p:txBody>
          <a:bodyPr/>
          <a:lstStyle/>
          <a:p>
            <a:pPr eaLnBrk="1" hangingPunct="1">
              <a:defRPr/>
            </a:pPr>
            <a:r>
              <a:rPr lang="ar-SA" b="1"/>
              <a:t>أولا : الإخلاص</a:t>
            </a:r>
            <a:r>
              <a:rPr lang="ar-SA"/>
              <a:t> </a:t>
            </a:r>
          </a:p>
          <a:p>
            <a:pPr eaLnBrk="1" hangingPunct="1">
              <a:defRPr/>
            </a:pPr>
            <a:endParaRPr lang="ar-SA"/>
          </a:p>
          <a:p>
            <a:pPr eaLnBrk="1" hangingPunct="1">
              <a:defRPr/>
            </a:pPr>
            <a:r>
              <a:rPr lang="ar-SA" b="1"/>
              <a:t>ثانيا : مراقبة الله سبحانه وتعالى</a:t>
            </a:r>
            <a:r>
              <a:rPr lang="ar-SA"/>
              <a:t> </a:t>
            </a:r>
          </a:p>
          <a:p>
            <a:pPr eaLnBrk="1" hangingPunct="1">
              <a:buFontTx/>
              <a:buNone/>
              <a:defRPr/>
            </a:pPr>
            <a:endParaRPr lang="ar-SA"/>
          </a:p>
          <a:p>
            <a:pPr eaLnBrk="1" hangingPunct="1">
              <a:defRPr/>
            </a:pPr>
            <a:r>
              <a:rPr lang="ar-SA" b="1"/>
              <a:t>ثالثا : الأمانة</a:t>
            </a:r>
            <a:r>
              <a:rPr lang="ar-SA"/>
              <a:t> </a:t>
            </a:r>
          </a:p>
          <a:p>
            <a:pPr eaLnBrk="1" hangingPunct="1">
              <a:defRPr/>
            </a:pPr>
            <a:endParaRPr lang="en-US"/>
          </a:p>
        </p:txBody>
      </p:sp>
    </p:spTree>
    <p:extLst>
      <p:ext uri="{BB962C8B-B14F-4D97-AF65-F5344CB8AC3E}">
        <p14:creationId xmlns:p14="http://schemas.microsoft.com/office/powerpoint/2010/main" val="410470237"/>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r>
              <a:rPr lang="ar-SA" sz="6000"/>
              <a:t>الأمانة</a:t>
            </a:r>
            <a:endParaRPr lang="en-US" sz="6000"/>
          </a:p>
        </p:txBody>
      </p:sp>
      <p:sp>
        <p:nvSpPr>
          <p:cNvPr id="67587" name="Rectangle 3"/>
          <p:cNvSpPr>
            <a:spLocks noGrp="1" noChangeArrowheads="1"/>
          </p:cNvSpPr>
          <p:nvPr>
            <p:ph idx="1"/>
          </p:nvPr>
        </p:nvSpPr>
        <p:spPr/>
        <p:txBody>
          <a:bodyPr/>
          <a:lstStyle/>
          <a:p>
            <a:pPr eaLnBrk="1" hangingPunct="1">
              <a:lnSpc>
                <a:spcPct val="80000"/>
              </a:lnSpc>
              <a:defRPr/>
            </a:pPr>
            <a:r>
              <a:rPr lang="ar-SA" sz="2400"/>
              <a:t> </a:t>
            </a:r>
            <a:r>
              <a:rPr lang="ar-SA" sz="2800"/>
              <a:t>الأصالة والإبداع</a:t>
            </a:r>
          </a:p>
          <a:p>
            <a:pPr eaLnBrk="1" hangingPunct="1">
              <a:lnSpc>
                <a:spcPct val="80000"/>
              </a:lnSpc>
              <a:defRPr/>
            </a:pPr>
            <a:r>
              <a:rPr lang="ar-SA" sz="2800"/>
              <a:t> مراجعة البحوث السابقة بشكل جيد </a:t>
            </a:r>
          </a:p>
          <a:p>
            <a:pPr eaLnBrk="1" hangingPunct="1">
              <a:lnSpc>
                <a:spcPct val="80000"/>
              </a:lnSpc>
              <a:defRPr/>
            </a:pPr>
            <a:r>
              <a:rPr lang="ar-SA" sz="2800"/>
              <a:t>عدم التعدي على حقوق الآخرين </a:t>
            </a:r>
          </a:p>
          <a:p>
            <a:pPr eaLnBrk="1" hangingPunct="1">
              <a:lnSpc>
                <a:spcPct val="80000"/>
              </a:lnSpc>
              <a:defRPr/>
            </a:pPr>
            <a:r>
              <a:rPr lang="ar-SA" sz="2800"/>
              <a:t>ـ عدم تعريض الناس للأخطار أو خديعتهم وغشهم </a:t>
            </a:r>
          </a:p>
          <a:p>
            <a:pPr eaLnBrk="1" hangingPunct="1">
              <a:lnSpc>
                <a:spcPct val="80000"/>
              </a:lnSpc>
              <a:defRPr/>
            </a:pPr>
            <a:r>
              <a:rPr lang="ar-SA" sz="2800"/>
              <a:t>الكفاءة العلمية </a:t>
            </a:r>
          </a:p>
          <a:p>
            <a:pPr eaLnBrk="1" hangingPunct="1">
              <a:lnSpc>
                <a:spcPct val="80000"/>
              </a:lnSpc>
              <a:defRPr/>
            </a:pPr>
            <a:r>
              <a:rPr lang="ar-SA" sz="2800"/>
              <a:t>الإتقان واتباع الطرق العلمية</a:t>
            </a:r>
          </a:p>
          <a:p>
            <a:pPr eaLnBrk="1" hangingPunct="1">
              <a:lnSpc>
                <a:spcPct val="80000"/>
              </a:lnSpc>
              <a:defRPr/>
            </a:pPr>
            <a:r>
              <a:rPr lang="ar-SA" sz="2800"/>
              <a:t>عدم تزوير طرق البحث أو نتائجه أو إدعاء الحصول على نتائج لم يتوصل إليها فعلا</a:t>
            </a:r>
          </a:p>
          <a:p>
            <a:pPr eaLnBrk="1" hangingPunct="1">
              <a:lnSpc>
                <a:spcPct val="80000"/>
              </a:lnSpc>
              <a:defRPr/>
            </a:pPr>
            <a:r>
              <a:rPr lang="ar-SA" sz="2800"/>
              <a:t>التجرد وعدم التحيز </a:t>
            </a:r>
          </a:p>
          <a:p>
            <a:pPr eaLnBrk="1" hangingPunct="1">
              <a:lnSpc>
                <a:spcPct val="80000"/>
              </a:lnSpc>
              <a:defRPr/>
            </a:pPr>
            <a:r>
              <a:rPr lang="ar-SA" sz="2800"/>
              <a:t>إختيار فريق البحث الملائم</a:t>
            </a:r>
            <a:r>
              <a:rPr lang="ar-SA" sz="2400"/>
              <a:t> </a:t>
            </a:r>
            <a:endParaRPr lang="en-US" sz="2400"/>
          </a:p>
        </p:txBody>
      </p:sp>
    </p:spTree>
    <p:extLst>
      <p:ext uri="{BB962C8B-B14F-4D97-AF65-F5344CB8AC3E}">
        <p14:creationId xmlns:p14="http://schemas.microsoft.com/office/powerpoint/2010/main" val="1568134286"/>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normAutofit/>
          </a:bodyPr>
          <a:lstStyle/>
          <a:p>
            <a:pPr eaLnBrk="1" hangingPunct="1"/>
            <a:r>
              <a:rPr lang="ar-SA" altLang="ar-SA">
                <a:effectLst/>
              </a:rPr>
              <a:t>سابعا: المراجعة المحايدة (المستقلة)</a:t>
            </a:r>
            <a:endParaRPr lang="en-US" altLang="ar-SA">
              <a:effectLst/>
            </a:endParaRPr>
          </a:p>
        </p:txBody>
      </p:sp>
      <p:sp>
        <p:nvSpPr>
          <p:cNvPr id="2" name="Content Placeholder 1"/>
          <p:cNvSpPr>
            <a:spLocks noGrp="1"/>
          </p:cNvSpPr>
          <p:nvPr>
            <p:ph idx="1"/>
          </p:nvPr>
        </p:nvSpPr>
        <p:spPr/>
        <p:txBody>
          <a:bodyPr/>
          <a:lstStyle/>
          <a:p>
            <a:r>
              <a:rPr lang="ar-SA" altLang="ar-SA"/>
              <a:t>مراجعة مشاريع البحوث من الناحية الأخلاقية</a:t>
            </a:r>
            <a:endParaRPr lang="ar-SA"/>
          </a:p>
          <a:p>
            <a:pPr lvl="1"/>
            <a:r>
              <a:rPr lang="ar-SA"/>
              <a:t>لا بد من مرور الأبحاث على اللجان المختصة بالمراجعة العلمية والمراجعة الأخلاقية لإقرارها قبل البدء بإجرائها</a:t>
            </a:r>
          </a:p>
        </p:txBody>
      </p:sp>
    </p:spTree>
    <p:extLst>
      <p:ext uri="{BB962C8B-B14F-4D97-AF65-F5344CB8AC3E}">
        <p14:creationId xmlns:p14="http://schemas.microsoft.com/office/powerpoint/2010/main" val="1071813300"/>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sz="quarter"/>
          </p:nvPr>
        </p:nvSpPr>
        <p:spPr>
          <a:xfrm>
            <a:off x="685800" y="762000"/>
            <a:ext cx="7772400" cy="1555750"/>
          </a:xfrm>
        </p:spPr>
        <p:txBody>
          <a:bodyPr/>
          <a:lstStyle/>
          <a:p>
            <a:pPr eaLnBrk="1" hangingPunct="1">
              <a:defRPr/>
            </a:pPr>
            <a:r>
              <a:rPr lang="ar-SA"/>
              <a:t>مرجعيات في أخلاقيات البحوث الطبية</a:t>
            </a:r>
          </a:p>
        </p:txBody>
      </p:sp>
    </p:spTree>
    <p:extLst>
      <p:ext uri="{BB962C8B-B14F-4D97-AF65-F5344CB8AC3E}">
        <p14:creationId xmlns:p14="http://schemas.microsoft.com/office/powerpoint/2010/main" val="4078900563"/>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altLang="ar-SA"/>
              <a:t>Research ethics guidelines and regulations</a:t>
            </a:r>
            <a:endParaRPr lang="ar-SA"/>
          </a:p>
        </p:txBody>
      </p:sp>
      <p:sp>
        <p:nvSpPr>
          <p:cNvPr id="3" name="Content Placeholder 2"/>
          <p:cNvSpPr>
            <a:spLocks noGrp="1"/>
          </p:cNvSpPr>
          <p:nvPr>
            <p:ph idx="1"/>
          </p:nvPr>
        </p:nvSpPr>
        <p:spPr/>
        <p:txBody>
          <a:bodyPr/>
          <a:lstStyle/>
          <a:p>
            <a:pPr algn="l" rtl="0"/>
            <a:r>
              <a:rPr lang="en-US" altLang="ar-SA">
                <a:hlinkClick r:id="rId2"/>
              </a:rPr>
              <a:t>International:</a:t>
            </a:r>
          </a:p>
          <a:p>
            <a:pPr lvl="1" algn="l" rtl="0"/>
            <a:r>
              <a:rPr lang="en-US" altLang="ar-SA">
                <a:hlinkClick r:id="rId2"/>
              </a:rPr>
              <a:t>WHO Good Clinical Practice Guidelines</a:t>
            </a:r>
            <a:endParaRPr lang="ar-SA" altLang="ar-SA"/>
          </a:p>
          <a:p>
            <a:pPr lvl="1" algn="l" rtl="0"/>
            <a:r>
              <a:rPr lang="en-US" altLang="ar-SA">
                <a:hlinkClick r:id="rId3"/>
              </a:rPr>
              <a:t>ICH Good Clinical Practice</a:t>
            </a:r>
            <a:endParaRPr lang="ar-SA" altLang="ar-SA"/>
          </a:p>
          <a:p>
            <a:pPr lvl="1" algn="l" rtl="0"/>
            <a:r>
              <a:rPr lang="en-US" altLang="ar-SA">
                <a:hlinkClick r:id="rId4"/>
              </a:rPr>
              <a:t>ICH Guidelines on control groups</a:t>
            </a:r>
            <a:endParaRPr lang="ar-SA" altLang="ar-SA"/>
          </a:p>
          <a:p>
            <a:pPr lvl="1" algn="l" rtl="0"/>
            <a:r>
              <a:rPr lang="en-US" altLang="ar-SA">
                <a:hlinkClick r:id="rId5"/>
              </a:rPr>
              <a:t>TDR Operational Guidelines for Ethics Committees</a:t>
            </a:r>
            <a:endParaRPr lang="ar-SA" altLang="ar-SA"/>
          </a:p>
          <a:p>
            <a:pPr lvl="1" algn="l" rtl="0"/>
            <a:r>
              <a:rPr lang="en-US" altLang="ar-SA">
                <a:hlinkClick r:id="rId6"/>
              </a:rPr>
              <a:t>UNAIDS Guidance Document on HIV vaccine trials</a:t>
            </a:r>
            <a:endParaRPr lang="ar-SA"/>
          </a:p>
          <a:p>
            <a:endParaRPr lang="ar-SA"/>
          </a:p>
        </p:txBody>
      </p:sp>
    </p:spTree>
    <p:extLst>
      <p:ext uri="{BB962C8B-B14F-4D97-AF65-F5344CB8AC3E}">
        <p14:creationId xmlns:p14="http://schemas.microsoft.com/office/powerpoint/2010/main" val="269462139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ar-SA"/>
              <a:t>Research ethics guidelines and regulations</a:t>
            </a:r>
            <a:endParaRPr lang="ar-SA"/>
          </a:p>
        </p:txBody>
      </p:sp>
      <p:sp>
        <p:nvSpPr>
          <p:cNvPr id="3" name="Content Placeholder 2"/>
          <p:cNvSpPr>
            <a:spLocks noGrp="1"/>
          </p:cNvSpPr>
          <p:nvPr>
            <p:ph idx="1"/>
          </p:nvPr>
        </p:nvSpPr>
        <p:spPr/>
        <p:txBody>
          <a:bodyPr>
            <a:normAutofit fontScale="85000" lnSpcReduction="20000"/>
          </a:bodyPr>
          <a:lstStyle/>
          <a:p>
            <a:pPr algn="l" rtl="0"/>
            <a:r>
              <a:rPr lang="en-US" altLang="ar-SA">
                <a:hlinkClick r:id="rId2"/>
              </a:rPr>
              <a:t>European:</a:t>
            </a:r>
          </a:p>
          <a:p>
            <a:pPr lvl="1" algn="l" rtl="0"/>
            <a:r>
              <a:rPr lang="en-US" altLang="ar-SA">
                <a:hlinkClick r:id="rId3"/>
              </a:rPr>
              <a:t>Convention on Human Rights and Biomedicine, Council of Europe</a:t>
            </a:r>
            <a:endParaRPr lang="ar-SA" altLang="ar-SA"/>
          </a:p>
          <a:p>
            <a:pPr lvl="1" algn="l" rtl="0"/>
            <a:r>
              <a:rPr lang="en-US" altLang="ar-SA">
                <a:hlinkClick r:id="rId4"/>
              </a:rPr>
              <a:t>Explanation to Convention on Human Rights and Biomedicine</a:t>
            </a:r>
            <a:endParaRPr lang="ar-SA" altLang="ar-SA"/>
          </a:p>
          <a:p>
            <a:pPr lvl="1" algn="l" rtl="0"/>
            <a:r>
              <a:rPr lang="en-US" altLang="ar-SA">
                <a:hlinkClick r:id="rId5"/>
              </a:rPr>
              <a:t>Convention on Data Protection, Council of Europe</a:t>
            </a:r>
            <a:endParaRPr lang="ar-SA" altLang="ar-SA"/>
          </a:p>
          <a:p>
            <a:pPr lvl="1" algn="l" rtl="0"/>
            <a:r>
              <a:rPr lang="en-US" altLang="ar-SA">
                <a:hlinkClick r:id="rId6"/>
              </a:rPr>
              <a:t>Data Protection Directive, European Union</a:t>
            </a:r>
            <a:endParaRPr lang="ar-SA" altLang="ar-SA"/>
          </a:p>
          <a:p>
            <a:pPr lvl="1" algn="l" rtl="0"/>
            <a:r>
              <a:rPr lang="en-US" altLang="ar-SA">
                <a:hlinkClick r:id="rId7"/>
              </a:rPr>
              <a:t>Directive on good clinical practice in the conduct of clinical trials, EU</a:t>
            </a:r>
            <a:endParaRPr lang="ar-SA" altLang="ar-SA"/>
          </a:p>
          <a:p>
            <a:pPr lvl="1" algn="l" rtl="0"/>
            <a:r>
              <a:rPr lang="en-US" altLang="ar-SA">
                <a:hlinkClick r:id="rId8"/>
              </a:rPr>
              <a:t>Nuffield Council Report</a:t>
            </a:r>
            <a:endParaRPr lang="ar-SA" altLang="ar-SA"/>
          </a:p>
          <a:p>
            <a:pPr lvl="1" algn="l" rtl="0"/>
            <a:r>
              <a:rPr lang="en-US" altLang="ar-SA">
                <a:hlinkClick r:id="rId9"/>
              </a:rPr>
              <a:t>European Group Ethics: Ethical Aspects of Clinical Research in Developing Countries</a:t>
            </a:r>
            <a:endParaRPr lang="ar-SA" altLang="ar-SA"/>
          </a:p>
          <a:p>
            <a:pPr lvl="1" algn="l" rtl="0"/>
            <a:r>
              <a:rPr lang="en-US" altLang="ar-SA">
                <a:hlinkClick r:id="rId10"/>
              </a:rPr>
              <a:t>Ethical Conduct for Research Involving Humans</a:t>
            </a:r>
            <a:endParaRPr lang="en-US" altLang="ar-SA"/>
          </a:p>
        </p:txBody>
      </p:sp>
    </p:spTree>
    <p:extLst>
      <p:ext uri="{BB962C8B-B14F-4D97-AF65-F5344CB8AC3E}">
        <p14:creationId xmlns:p14="http://schemas.microsoft.com/office/powerpoint/2010/main" val="1841144738"/>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ar-SA"/>
              <a:t>Research ethics guidelines and regulations</a:t>
            </a:r>
            <a:endParaRPr lang="ar-SA"/>
          </a:p>
        </p:txBody>
      </p:sp>
      <p:sp>
        <p:nvSpPr>
          <p:cNvPr id="3" name="Content Placeholder 2"/>
          <p:cNvSpPr>
            <a:spLocks noGrp="1"/>
          </p:cNvSpPr>
          <p:nvPr>
            <p:ph idx="1"/>
          </p:nvPr>
        </p:nvSpPr>
        <p:spPr/>
        <p:txBody>
          <a:bodyPr>
            <a:normAutofit fontScale="92500"/>
          </a:bodyPr>
          <a:lstStyle/>
          <a:p>
            <a:pPr algn="l" rtl="0"/>
            <a:r>
              <a:rPr lang="en-US" altLang="ar-SA">
                <a:hlinkClick r:id="rId2"/>
              </a:rPr>
              <a:t>USA:</a:t>
            </a:r>
          </a:p>
          <a:p>
            <a:pPr lvl="1" algn="l" rtl="0"/>
            <a:r>
              <a:rPr lang="en-US" altLang="ar-SA">
                <a:hlinkClick r:id="rId3"/>
              </a:rPr>
              <a:t>Belmont Report</a:t>
            </a:r>
            <a:endParaRPr lang="ar-SA" altLang="ar-SA"/>
          </a:p>
          <a:p>
            <a:pPr lvl="1" algn="l" rtl="0"/>
            <a:r>
              <a:rPr lang="en-US" altLang="ar-SA">
                <a:hlinkClick r:id="rId4"/>
              </a:rPr>
              <a:t>US Federal Guidelines</a:t>
            </a:r>
            <a:endParaRPr lang="ar-SA" altLang="ar-SA"/>
          </a:p>
          <a:p>
            <a:pPr lvl="1" algn="l" rtl="0"/>
            <a:r>
              <a:rPr lang="en-US" altLang="ar-SA">
                <a:hlinkClick r:id="rId5"/>
              </a:rPr>
              <a:t>NBAC report: Ethical and policy issues in international research: Clinical trials in developing countries</a:t>
            </a:r>
            <a:endParaRPr lang="en-US" altLang="ar-SA"/>
          </a:p>
          <a:p>
            <a:pPr algn="l" rtl="0"/>
            <a:r>
              <a:rPr lang="en-US" altLang="ar-SA"/>
              <a:t>Others:</a:t>
            </a:r>
          </a:p>
          <a:p>
            <a:pPr lvl="1" algn="l" rtl="0"/>
            <a:r>
              <a:rPr lang="en-US" altLang="ar-SA">
                <a:hlinkClick r:id="rId6"/>
              </a:rPr>
              <a:t>Ethical guidelines for Biomedical Research on Human Subjects of the Indian Council of Medical Research</a:t>
            </a:r>
            <a:endParaRPr lang="ar-SA" altLang="ar-SA"/>
          </a:p>
          <a:p>
            <a:pPr lvl="1" algn="l" rtl="0"/>
            <a:r>
              <a:rPr lang="en-US" altLang="ar-SA"/>
              <a:t>Canada's Tri-Council's Policy Statement </a:t>
            </a:r>
          </a:p>
        </p:txBody>
      </p:sp>
    </p:spTree>
    <p:extLst>
      <p:ext uri="{BB962C8B-B14F-4D97-AF65-F5344CB8AC3E}">
        <p14:creationId xmlns:p14="http://schemas.microsoft.com/office/powerpoint/2010/main" val="572392052"/>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rtl="0"/>
            <a:r>
              <a:rPr lang="en-US" altLang="ar-SA"/>
              <a:t>SAUDI  NCBE GUIDELINES</a:t>
            </a:r>
            <a:endParaRPr lang="ar-SA"/>
          </a:p>
        </p:txBody>
      </p:sp>
      <p:pic>
        <p:nvPicPr>
          <p:cNvPr id="1026" name="Picture 2"/>
          <p:cNvPicPr>
            <a:picLocks noGrp="1" noChangeAspect="1" noChangeArrowheads="1"/>
          </p:cNvPicPr>
          <p:nvPr>
            <p:ph idx="1"/>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1712322" y="1143000"/>
            <a:ext cx="5755278" cy="5474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2360818"/>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duotone>
              <a:prstClr val="black"/>
              <a:schemeClr val="accent1">
                <a:tint val="45000"/>
                <a:satMod val="400000"/>
              </a:schemeClr>
            </a:duotone>
            <a:extLst>
              <a:ext uri="{28A0092B-C50C-407E-A947-70E740481C1C}">
                <a14:useLocalDpi xmlns:a14="http://schemas.microsoft.com/office/drawing/2010/main" val="0"/>
              </a:ext>
            </a:extLst>
          </a:blip>
          <a:srcRect l="27666" t="12536" r="25945" b="8584"/>
          <a:stretch>
            <a:fillRect/>
          </a:stretch>
        </p:blipFill>
        <p:spPr bwMode="auto">
          <a:xfrm>
            <a:off x="4707633" y="763261"/>
            <a:ext cx="4373304" cy="5577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7883" y="731729"/>
            <a:ext cx="4395787" cy="56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765134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بعض البدائل مناسبة للتعلم على المرضى </a:t>
            </a:r>
          </a:p>
        </p:txBody>
      </p:sp>
      <p:sp>
        <p:nvSpPr>
          <p:cNvPr id="3" name="عنصر نائب للمحتوى 2"/>
          <p:cNvSpPr>
            <a:spLocks noGrp="1"/>
          </p:cNvSpPr>
          <p:nvPr>
            <p:ph idx="1"/>
          </p:nvPr>
        </p:nvSpPr>
        <p:spPr/>
        <p:txBody>
          <a:bodyPr/>
          <a:lstStyle/>
          <a:p>
            <a:r>
              <a:rPr lang="ar-SA"/>
              <a:t>استخدام الحاسوب فيما يعرف بالمريض الخيالي أو التخيلي</a:t>
            </a:r>
          </a:p>
          <a:p>
            <a:r>
              <a:rPr lang="ar-SA"/>
              <a:t>استخدام المتطوعين والمرضى المقلدين (المحاكاة)</a:t>
            </a:r>
          </a:p>
        </p:txBody>
      </p:sp>
      <p:pic>
        <p:nvPicPr>
          <p:cNvPr id="4" name="صورة 3" descr="1461382819.jpg"/>
          <p:cNvPicPr>
            <a:picLocks noChangeAspect="1"/>
          </p:cNvPicPr>
          <p:nvPr/>
        </p:nvPicPr>
        <p:blipFill>
          <a:blip r:embed="rId2"/>
          <a:stretch>
            <a:fillRect/>
          </a:stretch>
        </p:blipFill>
        <p:spPr>
          <a:xfrm>
            <a:off x="4427984" y="3214686"/>
            <a:ext cx="3932900" cy="2828928"/>
          </a:xfrm>
          <a:prstGeom prst="rect">
            <a:avLst/>
          </a:prstGeom>
          <a:ln>
            <a:noFill/>
          </a:ln>
          <a:effectLst>
            <a:softEdge rad="112500"/>
          </a:effectLst>
        </p:spPr>
      </p:pic>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09984" y="3303272"/>
            <a:ext cx="4118000" cy="274034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ChangeAspect="1" noChangeArrowheads="1"/>
          </p:cNvPicPr>
          <p:nvPr/>
        </p:nvPicPr>
        <p:blipFill>
          <a:blip r:embed="rId2">
            <a:extLst>
              <a:ext uri="{28A0092B-C50C-407E-A947-70E740481C1C}">
                <a14:useLocalDpi xmlns:a14="http://schemas.microsoft.com/office/drawing/2010/main" val="0"/>
              </a:ext>
            </a:extLst>
          </a:blip>
          <a:srcRect l="17969" t="12500" r="18750" b="6250"/>
          <a:stretch>
            <a:fillRect/>
          </a:stretch>
        </p:blipFill>
        <p:spPr bwMode="auto">
          <a:xfrm>
            <a:off x="1219200" y="239889"/>
            <a:ext cx="6705600" cy="6457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55206799"/>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ar-SA"/>
              <a:t>المتطلبات الأخلاقية للبحوث على الإنسان</a:t>
            </a:r>
            <a:endParaRPr lang="en-US"/>
          </a:p>
        </p:txBody>
      </p:sp>
      <p:sp>
        <p:nvSpPr>
          <p:cNvPr id="19459" name="Rectangle 3"/>
          <p:cNvSpPr>
            <a:spLocks noGrp="1" noChangeArrowheads="1"/>
          </p:cNvSpPr>
          <p:nvPr>
            <p:ph idx="1"/>
          </p:nvPr>
        </p:nvSpPr>
        <p:spPr/>
        <p:txBody>
          <a:bodyPr>
            <a:normAutofit lnSpcReduction="10000"/>
          </a:bodyPr>
          <a:lstStyle/>
          <a:p>
            <a:r>
              <a:rPr lang="ar-SA"/>
              <a:t>أولا : التحقق من القيمة العلمية للبحث</a:t>
            </a:r>
            <a:r>
              <a:rPr lang="en-US"/>
              <a:t> </a:t>
            </a:r>
          </a:p>
          <a:p>
            <a:r>
              <a:rPr lang="ar-SA"/>
              <a:t>ثانيا : المصداقية العلمية</a:t>
            </a:r>
          </a:p>
          <a:p>
            <a:pPr lvl="1"/>
            <a:r>
              <a:rPr lang="ar-SA"/>
              <a:t>( إتباع الأصول العلمية للبحث العلمي )</a:t>
            </a:r>
            <a:endParaRPr lang="en-US"/>
          </a:p>
          <a:p>
            <a:r>
              <a:rPr lang="ar-SA"/>
              <a:t>ثالثا : إحترام الإنسان وحفظ حقوقه</a:t>
            </a:r>
            <a:endParaRPr lang="en-US"/>
          </a:p>
          <a:p>
            <a:r>
              <a:rPr lang="ar-SA"/>
              <a:t>رابعا : الموازنة بين المنافع والأضرار</a:t>
            </a:r>
            <a:r>
              <a:rPr lang="en-US"/>
              <a:t> </a:t>
            </a:r>
          </a:p>
          <a:p>
            <a:r>
              <a:rPr lang="ar-SA"/>
              <a:t>خامسا: العدل في اختيار مجتمع الدراسة</a:t>
            </a:r>
            <a:endParaRPr lang="en-US"/>
          </a:p>
          <a:p>
            <a:r>
              <a:rPr lang="ar-SA"/>
              <a:t>سادسا: مراعاة القواعد والأحكام الشرعية</a:t>
            </a:r>
            <a:endParaRPr lang="en-US"/>
          </a:p>
          <a:p>
            <a:r>
              <a:rPr lang="ar-SA"/>
              <a:t>سابعا: المراجعة المحايدة (المستقلة)</a:t>
            </a:r>
            <a:endParaRPr lang="en-US"/>
          </a:p>
          <a:p>
            <a:endParaRPr lang="en-US"/>
          </a:p>
        </p:txBody>
      </p:sp>
    </p:spTree>
    <p:extLst>
      <p:ext uri="{BB962C8B-B14F-4D97-AF65-F5344CB8AC3E}">
        <p14:creationId xmlns:p14="http://schemas.microsoft.com/office/powerpoint/2010/main" val="250031293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459">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459">
                                            <p:txEl>
                                              <p:pRg st="2" end="2"/>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459">
                                            <p:txEl>
                                              <p:pRg st="3" end="3"/>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459">
                                            <p:txEl>
                                              <p:pRg st="4" end="4"/>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59">
                                            <p:txEl>
                                              <p:pRg st="5" end="5"/>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9459">
                                            <p:txEl>
                                              <p:pRg st="6" end="6"/>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45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uiExpand="1"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pPr eaLnBrk="1" hangingPunct="1">
              <a:defRPr/>
            </a:pPr>
            <a:r>
              <a:rPr lang="ar-SA" sz="4000"/>
              <a:t>الأخلاقيات في البحوث الميدانية</a:t>
            </a:r>
          </a:p>
        </p:txBody>
      </p:sp>
      <p:sp>
        <p:nvSpPr>
          <p:cNvPr id="3" name="عنصر نائب للمحتوى 2"/>
          <p:cNvSpPr>
            <a:spLocks noGrp="1"/>
          </p:cNvSpPr>
          <p:nvPr>
            <p:ph idx="1"/>
          </p:nvPr>
        </p:nvSpPr>
        <p:spPr/>
        <p:txBody>
          <a:bodyPr/>
          <a:lstStyle/>
          <a:p>
            <a:pPr eaLnBrk="1" hangingPunct="1">
              <a:defRPr/>
            </a:pPr>
            <a:r>
              <a:rPr lang="ar-SA"/>
              <a:t>الإستئذان</a:t>
            </a:r>
          </a:p>
          <a:p>
            <a:pPr eaLnBrk="1" hangingPunct="1">
              <a:defRPr/>
            </a:pPr>
            <a:r>
              <a:rPr lang="ar-SA"/>
              <a:t>حفظ الأسرار</a:t>
            </a:r>
          </a:p>
          <a:p>
            <a:pPr eaLnBrk="1" hangingPunct="1">
              <a:defRPr/>
            </a:pPr>
            <a:r>
              <a:rPr lang="ar-SA"/>
              <a:t>غض البصر عن المحرمات</a:t>
            </a:r>
          </a:p>
          <a:p>
            <a:pPr eaLnBrk="1" hangingPunct="1">
              <a:defRPr/>
            </a:pPr>
            <a:r>
              <a:rPr lang="ar-SA"/>
              <a:t>حفظ الخصوصيات</a:t>
            </a:r>
          </a:p>
          <a:p>
            <a:pPr eaLnBrk="1" hangingPunct="1">
              <a:defRPr/>
            </a:pPr>
            <a:r>
              <a:rPr lang="ar-SA"/>
              <a:t>مراعاة قيم المجتمع وأعرافه</a:t>
            </a:r>
          </a:p>
          <a:p>
            <a:pPr eaLnBrk="1" hangingPunct="1">
              <a:defRPr/>
            </a:pPr>
            <a:r>
              <a:rPr lang="ar-SA"/>
              <a:t>مراعاة مشاعر الناس وأحاسيسهم</a:t>
            </a:r>
          </a:p>
          <a:p>
            <a:pPr eaLnBrk="1" hangingPunct="1">
              <a:defRPr/>
            </a:pPr>
            <a:r>
              <a:rPr lang="ar-SA"/>
              <a:t>مراعاة الموضوعات الحساسة</a:t>
            </a:r>
          </a:p>
        </p:txBody>
      </p:sp>
    </p:spTree>
    <p:extLst>
      <p:ext uri="{BB962C8B-B14F-4D97-AF65-F5344CB8AC3E}">
        <p14:creationId xmlns:p14="http://schemas.microsoft.com/office/powerpoint/2010/main" val="281867471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أخلاقيات النشر العلمي</a:t>
            </a:r>
          </a:p>
        </p:txBody>
      </p:sp>
      <p:sp>
        <p:nvSpPr>
          <p:cNvPr id="3" name="Content Placeholder 2"/>
          <p:cNvSpPr>
            <a:spLocks noGrp="1"/>
          </p:cNvSpPr>
          <p:nvPr>
            <p:ph idx="1"/>
          </p:nvPr>
        </p:nvSpPr>
        <p:spPr/>
        <p:txBody>
          <a:bodyPr>
            <a:normAutofit/>
          </a:bodyPr>
          <a:lstStyle/>
          <a:p>
            <a:r>
              <a:rPr lang="ar-SA"/>
              <a:t>حفظ ملكية الأفكار</a:t>
            </a:r>
          </a:p>
          <a:p>
            <a:r>
              <a:rPr lang="ar-SA"/>
              <a:t>تجنب التلفيق او الاختلاق </a:t>
            </a:r>
            <a:r>
              <a:rPr lang="en-US"/>
              <a:t>FABRICATION             </a:t>
            </a:r>
            <a:endParaRPr lang="ar-SA"/>
          </a:p>
          <a:p>
            <a:r>
              <a:rPr lang="ar-SA"/>
              <a:t>تجنب التزوير أو التزييف </a:t>
            </a:r>
            <a:r>
              <a:rPr lang="en-US"/>
              <a:t>FALSIFICATION          </a:t>
            </a:r>
            <a:endParaRPr lang="ar-SA"/>
          </a:p>
          <a:p>
            <a:r>
              <a:rPr lang="ar-SA"/>
              <a:t>تجنب الانتحال</a:t>
            </a:r>
            <a:r>
              <a:rPr lang="en-US"/>
              <a:t> PLAGIARISM                            </a:t>
            </a:r>
            <a:r>
              <a:rPr lang="ar-SA"/>
              <a:t>                              </a:t>
            </a:r>
          </a:p>
          <a:p>
            <a:r>
              <a:rPr lang="ar-SA"/>
              <a:t>حفظ حقوق المشاركين</a:t>
            </a:r>
          </a:p>
        </p:txBody>
      </p:sp>
    </p:spTree>
    <p:extLst>
      <p:ext uri="{BB962C8B-B14F-4D97-AF65-F5344CB8AC3E}">
        <p14:creationId xmlns:p14="http://schemas.microsoft.com/office/powerpoint/2010/main" val="1447136423"/>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SA"/>
              <a:t>الخلاصة</a:t>
            </a:r>
          </a:p>
        </p:txBody>
      </p:sp>
      <p:sp>
        <p:nvSpPr>
          <p:cNvPr id="5" name="Content Placeholder 4"/>
          <p:cNvSpPr>
            <a:spLocks noGrp="1"/>
          </p:cNvSpPr>
          <p:nvPr>
            <p:ph idx="1"/>
          </p:nvPr>
        </p:nvSpPr>
        <p:spPr/>
        <p:txBody>
          <a:bodyPr>
            <a:normAutofit fontScale="92500" lnSpcReduction="20000"/>
          </a:bodyPr>
          <a:lstStyle/>
          <a:p>
            <a:r>
              <a:rPr lang="ar-SA"/>
              <a:t>اليحوث الطبية / الصحية مهمة وذات هدف نبيل</a:t>
            </a:r>
          </a:p>
          <a:p>
            <a:r>
              <a:rPr lang="ar-SA"/>
              <a:t>لا بد من الالتزام بالقواعد العلمية والأخلاقية / الشرعية</a:t>
            </a:r>
          </a:p>
          <a:p>
            <a:r>
              <a:rPr lang="ar-SA"/>
              <a:t>المتطلبات الأخلاقية للبحوث على الإنسان</a:t>
            </a:r>
          </a:p>
          <a:p>
            <a:pPr marL="914400" lvl="1" indent="-514350">
              <a:buFont typeface="+mj-lt"/>
              <a:buAutoNum type="arabicParenR"/>
            </a:pPr>
            <a:r>
              <a:rPr lang="ar-SA"/>
              <a:t> التحقق من القيمة العلمية للبحث</a:t>
            </a:r>
            <a:r>
              <a:rPr lang="en-US"/>
              <a:t> </a:t>
            </a:r>
          </a:p>
          <a:p>
            <a:pPr marL="914400" lvl="1" indent="-514350">
              <a:buFont typeface="+mj-lt"/>
              <a:buAutoNum type="arabicParenR"/>
            </a:pPr>
            <a:r>
              <a:rPr lang="ar-SA"/>
              <a:t> المصداقية العلمية  </a:t>
            </a:r>
            <a:endParaRPr lang="en-US"/>
          </a:p>
          <a:p>
            <a:pPr marL="914400" lvl="1" indent="-514350">
              <a:buFont typeface="+mj-lt"/>
              <a:buAutoNum type="arabicParenR"/>
            </a:pPr>
            <a:r>
              <a:rPr lang="ar-SA"/>
              <a:t> احترام الإنسان – الإذن المعتبر</a:t>
            </a:r>
            <a:endParaRPr lang="en-US"/>
          </a:p>
          <a:p>
            <a:pPr marL="914400" lvl="1" indent="-514350">
              <a:buFont typeface="+mj-lt"/>
              <a:buAutoNum type="arabicParenR"/>
            </a:pPr>
            <a:r>
              <a:rPr lang="ar-SA"/>
              <a:t>الموازنة بين المنافع والأضرار</a:t>
            </a:r>
            <a:r>
              <a:rPr lang="en-US"/>
              <a:t> </a:t>
            </a:r>
          </a:p>
          <a:p>
            <a:pPr marL="914400" lvl="1" indent="-514350">
              <a:buFont typeface="+mj-lt"/>
              <a:buAutoNum type="arabicParenR"/>
            </a:pPr>
            <a:r>
              <a:rPr lang="ar-SA"/>
              <a:t>العدل في اختيار مجتمع الدراسة</a:t>
            </a:r>
            <a:endParaRPr lang="en-US"/>
          </a:p>
          <a:p>
            <a:pPr marL="914400" lvl="1" indent="-514350">
              <a:buFont typeface="+mj-lt"/>
              <a:buAutoNum type="arabicParenR"/>
            </a:pPr>
            <a:r>
              <a:rPr lang="ar-SA"/>
              <a:t>مراعاة القواعد والأحكام الشرعية</a:t>
            </a:r>
            <a:endParaRPr lang="en-US"/>
          </a:p>
          <a:p>
            <a:pPr marL="914400" lvl="1" indent="-514350">
              <a:buFont typeface="+mj-lt"/>
              <a:buAutoNum type="arabicParenR"/>
            </a:pPr>
            <a:r>
              <a:rPr lang="ar-SA"/>
              <a:t>المراجعة المحايدة ( المستقلة)</a:t>
            </a:r>
            <a:endParaRPr lang="en-US"/>
          </a:p>
          <a:p>
            <a:pPr lvl="1"/>
            <a:endParaRPr lang="ar-SA"/>
          </a:p>
        </p:txBody>
      </p:sp>
    </p:spTree>
    <p:extLst>
      <p:ext uri="{BB962C8B-B14F-4D97-AF65-F5344CB8AC3E}">
        <p14:creationId xmlns:p14="http://schemas.microsoft.com/office/powerpoint/2010/main" val="111169143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p:cNvSpPr>
          <p:nvPr>
            <p:ph type="title" idx="4294967295"/>
          </p:nvPr>
        </p:nvSpPr>
        <p:spPr>
          <a:xfrm>
            <a:off x="685800" y="2130427"/>
            <a:ext cx="7772400" cy="1470025"/>
          </a:xfrm>
        </p:spPr>
        <p:txBody>
          <a:bodyPr>
            <a:normAutofit fontScale="90000"/>
          </a:bodyPr>
          <a:lstStyle>
            <a:lvl1pPr defTabSz="896111">
              <a:defRPr sz="4700"/>
            </a:lvl1pPr>
          </a:lstStyle>
          <a:p>
            <a:pPr lvl="0" rtl="1"/>
            <a:r>
              <a:rPr lang="x-none"/>
              <a:t>واجبات الطبيب والممارس الصحي تجاه نفسه وكيف يهذب أخلاقه</a:t>
            </a:r>
          </a:p>
        </p:txBody>
      </p:sp>
      <p:sp>
        <p:nvSpPr>
          <p:cNvPr id="65" name="Shape 65"/>
          <p:cNvSpPr/>
          <p:nvPr/>
        </p:nvSpPr>
        <p:spPr>
          <a:xfrm>
            <a:off x="3020617" y="254615"/>
            <a:ext cx="3102769" cy="584771"/>
          </a:xfrm>
          <a:prstGeom prst="rect">
            <a:avLst/>
          </a:prstGeom>
          <a:ln w="12700">
            <a:miter lim="400000"/>
          </a:ln>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45718" tIns="45718" rIns="45718" bIns="45718">
            <a:spAutoFit/>
          </a:bodyPr>
          <a:lstStyle>
            <a:defPPr>
              <a:defRPr lang="en-US"/>
            </a:defPPr>
            <a:lvl1pPr marL="0" algn="ctr" defTabSz="914400" rtl="0" eaLnBrk="1" latinLnBrk="0" hangingPunct="1">
              <a:defRPr sz="3200" b="1" kern="1200">
                <a:ln w="10541">
                  <a:solidFill>
                    <a:srgbClr val="24779B"/>
                  </a:solidFill>
                </a:ln>
                <a:solidFill>
                  <a:srgbClr val="BDD8ED"/>
                </a:solidFill>
                <a:latin typeface="News Gothic MT"/>
                <a:ea typeface="News Gothic MT"/>
                <a:cs typeface="News Gothic MT"/>
                <a:sym typeface="News Gothic MT"/>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rtl="1">
              <a:defRPr sz="1800" b="0">
                <a:ln w="9525">
                  <a:noFill/>
                </a:ln>
                <a:solidFill>
                  <a:srgbClr val="000000"/>
                </a:solidFill>
              </a:defRPr>
            </a:pPr>
            <a:r>
              <a:rPr sz="3200" b="1">
                <a:ln w="10541">
                  <a:solidFill>
                    <a:srgbClr val="24779B"/>
                  </a:solidFill>
                </a:ln>
                <a:solidFill>
                  <a:srgbClr val="BDD8ED"/>
                </a:solidFill>
              </a:rPr>
              <a:t>بسم الله الرحمن الرحيم</a:t>
            </a:r>
          </a:p>
        </p:txBody>
      </p:sp>
      <p:sp>
        <p:nvSpPr>
          <p:cNvPr id="2" name="Slide Number Placeholder 1"/>
          <p:cNvSpPr>
            <a:spLocks noGrp="1"/>
          </p:cNvSpPr>
          <p:nvPr>
            <p:ph type="sldNum" sz="quarter" idx="12"/>
          </p:nvPr>
        </p:nvSpPr>
        <p:spPr/>
        <p:txBody>
          <a:bodyPr/>
          <a:lstStyle/>
          <a:p>
            <a:fld id="{D11B839D-7CBD-4031-9A2D-B9BA85067625}" type="slidenum">
              <a:rPr lang="en-US" smtClean="0"/>
              <a:t>155</a:t>
            </a:fld>
            <a:endParaRPr lang="en-US"/>
          </a:p>
        </p:txBody>
      </p:sp>
      <p:pic>
        <p:nvPicPr>
          <p:cNvPr id="6" name="Picture 5"/>
          <p:cNvPicPr>
            <a:picLocks noChangeAspect="1"/>
          </p:cNvPicPr>
          <p:nvPr/>
        </p:nvPicPr>
        <p:blipFill>
          <a:blip r:embed="rId2"/>
          <a:srcRect l="-1" t="9492" r="1054" b="14751"/>
          <a:stretch>
            <a:fillRect/>
          </a:stretch>
        </p:blipFill>
        <p:spPr>
          <a:xfrm>
            <a:off x="3277437" y="1143000"/>
            <a:ext cx="2671012" cy="659628"/>
          </a:xfrm>
          <a:prstGeom prst="rect">
            <a:avLst/>
          </a:prstGeom>
        </p:spPr>
      </p:pic>
    </p:spTree>
    <p:extLst>
      <p:ext uri="{BB962C8B-B14F-4D97-AF65-F5344CB8AC3E}">
        <p14:creationId xmlns:p14="http://schemas.microsoft.com/office/powerpoint/2010/main" val="3790310270"/>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p:txBody>
          <a:bodyPr/>
          <a:lstStyle/>
          <a:p>
            <a:pPr lvl="0"/>
            <a:r>
              <a:rPr lang="x-none"/>
              <a:t>المحاور و الأهداف</a:t>
            </a:r>
          </a:p>
        </p:txBody>
      </p:sp>
      <p:sp>
        <p:nvSpPr>
          <p:cNvPr id="68" name="Shape 68"/>
          <p:cNvSpPr>
            <a:spLocks noGrp="1"/>
          </p:cNvSpPr>
          <p:nvPr>
            <p:ph type="body" idx="4294967295"/>
          </p:nvPr>
        </p:nvSpPr>
        <p:spPr>
          <a:xfrm>
            <a:off x="457200" y="1600202"/>
            <a:ext cx="8229600" cy="4525963"/>
          </a:xfrm>
        </p:spPr>
        <p:txBody>
          <a:bodyPr/>
          <a:lstStyle/>
          <a:p>
            <a:pPr marL="0" lvl="0" indent="0" algn="r">
              <a:buNone/>
            </a:pPr>
            <a:r>
              <a:rPr lang="ar-SA">
                <a:sym typeface="Arial Bold"/>
              </a:rPr>
              <a:t>1-</a:t>
            </a:r>
            <a:r>
              <a:rPr lang="x-none">
                <a:sym typeface="Arial Bold"/>
              </a:rPr>
              <a:t>معرفة واجبات الطبيب والممارس الصحى تجاه نفسه</a:t>
            </a:r>
          </a:p>
          <a:p>
            <a:pPr marL="0" lvl="0" indent="0" algn="r">
              <a:buNone/>
            </a:pPr>
            <a:r>
              <a:rPr lang="ar-SA">
                <a:sym typeface="Arial Bold"/>
              </a:rPr>
              <a:t>2-</a:t>
            </a:r>
            <a:r>
              <a:rPr lang="x-none">
                <a:sym typeface="Arial Bold"/>
              </a:rPr>
              <a:t>إدراك أهمية الأخلاق الفاضلة خاصة للطبيب و العاملين في المجال الطب</a:t>
            </a:r>
            <a:r>
              <a:rPr lang="ar-SA">
                <a:sym typeface="Arial Bold"/>
              </a:rPr>
              <a:t>ى</a:t>
            </a:r>
          </a:p>
          <a:p>
            <a:pPr marL="0" lvl="0" indent="0" algn="r">
              <a:buNone/>
            </a:pPr>
            <a:r>
              <a:rPr lang="ar-SA">
                <a:sym typeface="Arial Bold"/>
              </a:rPr>
              <a:t>3-</a:t>
            </a:r>
            <a:r>
              <a:rPr lang="x-none">
                <a:sym typeface="Arial Bold"/>
              </a:rPr>
              <a:t>الإلمام بطرق عملية للرفع من المستوى الأخلاقي وتزكية النفس</a:t>
            </a:r>
            <a:r>
              <a:rPr lang="x-none">
                <a:sym typeface="Calibri"/>
              </a:rPr>
              <a:t> </a:t>
            </a:r>
          </a:p>
          <a:p>
            <a:pPr lvl="0"/>
            <a:endParaRPr lang="x-none"/>
          </a:p>
        </p:txBody>
      </p:sp>
      <p:sp>
        <p:nvSpPr>
          <p:cNvPr id="2" name="Slide Number Placeholder 1"/>
          <p:cNvSpPr>
            <a:spLocks noGrp="1"/>
          </p:cNvSpPr>
          <p:nvPr>
            <p:ph type="sldNum" sz="quarter" idx="12"/>
          </p:nvPr>
        </p:nvSpPr>
        <p:spPr/>
        <p:txBody>
          <a:bodyPr/>
          <a:lstStyle/>
          <a:p>
            <a:fld id="{D11B839D-7CBD-4031-9A2D-B9BA85067625}" type="slidenum">
              <a:rPr lang="en-US" smtClean="0"/>
              <a:t>156</a:t>
            </a:fld>
            <a:endParaRPr lang="en-US"/>
          </a:p>
        </p:txBody>
      </p:sp>
    </p:spTree>
    <p:extLst>
      <p:ext uri="{BB962C8B-B14F-4D97-AF65-F5344CB8AC3E}">
        <p14:creationId xmlns:p14="http://schemas.microsoft.com/office/powerpoint/2010/main" val="2553368793"/>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rmAutofit/>
          </a:bodyPr>
          <a:lstStyle>
            <a:lvl1pPr>
              <a:defRPr>
                <a:solidFill>
                  <a:srgbClr val="FFFFFF"/>
                </a:solidFill>
                <a:latin typeface="Calibri"/>
              </a:defRPr>
            </a:lvl1pPr>
            <a:lvl2pPr>
              <a:defRPr>
                <a:solidFill>
                  <a:srgbClr val="FFFFFF"/>
                </a:solidFill>
                <a:latin typeface="Calibri"/>
              </a:defRPr>
            </a:lvl2pPr>
            <a:lvl3pPr>
              <a:defRPr>
                <a:solidFill>
                  <a:srgbClr val="FFFFFF"/>
                </a:solidFill>
                <a:latin typeface="Calibri"/>
              </a:defRPr>
            </a:lvl3pPr>
            <a:lvl4pPr>
              <a:defRPr>
                <a:solidFill>
                  <a:srgbClr val="FFFFFF"/>
                </a:solidFill>
                <a:latin typeface="Calibri"/>
              </a:defRPr>
            </a:lvl4pPr>
            <a:lvl5pPr>
              <a:defRPr>
                <a:solidFill>
                  <a:srgbClr val="FFFFFF"/>
                </a:solidFill>
                <a:latin typeface="Calibri"/>
              </a:defRPr>
            </a:lvl5pPr>
            <a:lvl6pPr>
              <a:defRPr>
                <a:solidFill>
                  <a:srgbClr val="FFFFFF"/>
                </a:solidFill>
                <a:latin typeface="Calibri"/>
              </a:defRPr>
            </a:lvl6pPr>
            <a:lvl7pPr>
              <a:defRPr>
                <a:solidFill>
                  <a:srgbClr val="FFFFFF"/>
                </a:solidFill>
                <a:latin typeface="Calibri"/>
              </a:defRPr>
            </a:lvl7pPr>
            <a:lvl8pPr>
              <a:defRPr>
                <a:solidFill>
                  <a:srgbClr val="FFFFFF"/>
                </a:solidFill>
                <a:latin typeface="Calibri"/>
              </a:defRPr>
            </a:lvl8pPr>
            <a:lvl9pPr>
              <a:defRPr>
                <a:solidFill>
                  <a:srgbClr val="FFFFFF"/>
                </a:solidFill>
                <a:latin typeface="Calibri"/>
              </a:defRPr>
            </a:lvl9pPr>
          </a:lstStyle>
          <a:p>
            <a:pPr lvl="0"/>
            <a:r>
              <a:rPr lang="x-none">
                <a:sym typeface="Arial Bold"/>
              </a:rPr>
              <a:t>واجبات الطبيب والممارس الصحى تجاه نفسه</a:t>
            </a:r>
            <a:endParaRPr lang="en-US"/>
          </a:p>
        </p:txBody>
      </p:sp>
      <p:sp>
        <p:nvSpPr>
          <p:cNvPr id="3" name="Text Placeholder 2"/>
          <p:cNvSpPr>
            <a:spLocks noGrp="1"/>
          </p:cNvSpPr>
          <p:nvPr>
            <p:ph type="body" idx="4294967295"/>
          </p:nvPr>
        </p:nvSpPr>
        <p:spPr>
          <a:xfrm>
            <a:off x="457200" y="1600202"/>
            <a:ext cx="8229600" cy="4525963"/>
          </a:xfrm>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lvl="0" algn="r" rtl="1"/>
            <a:r>
              <a:rPr lang="ar-SA">
                <a:sym typeface="Arial Bold"/>
              </a:rPr>
              <a:t>1-</a:t>
            </a:r>
            <a:r>
              <a:rPr lang="x-none">
                <a:sym typeface="Arial Bold"/>
              </a:rPr>
              <a:t>الإخلاص وتجديد النية</a:t>
            </a:r>
          </a:p>
          <a:p>
            <a:pPr lvl="0" algn="r" rtl="1"/>
            <a:r>
              <a:rPr lang="ar-SA">
                <a:sym typeface="Arial Bold"/>
              </a:rPr>
              <a:t>2-</a:t>
            </a:r>
            <a:r>
              <a:rPr lang="x-none">
                <a:sym typeface="Arial Bold"/>
              </a:rPr>
              <a:t>الحرص على أداء الفروض – الصلاة في وقتها</a:t>
            </a:r>
          </a:p>
          <a:p>
            <a:pPr lvl="0" algn="r" rtl="1"/>
            <a:r>
              <a:rPr lang="ar-SA">
                <a:sym typeface="Arial Bold"/>
              </a:rPr>
              <a:t>3-</a:t>
            </a:r>
            <a:r>
              <a:rPr lang="x-none">
                <a:sym typeface="Arial Bold"/>
              </a:rPr>
              <a:t>التوازن واعطاء كل </a:t>
            </a:r>
            <a:r>
              <a:rPr lang="ar-SA">
                <a:sym typeface="Arial Bold"/>
              </a:rPr>
              <a:t>ذ</a:t>
            </a:r>
            <a:r>
              <a:rPr lang="x-none">
                <a:sym typeface="Arial Bold"/>
              </a:rPr>
              <a:t>ي حق حق</a:t>
            </a:r>
            <a:r>
              <a:rPr lang="ar-SA">
                <a:sym typeface="Arial Bold"/>
              </a:rPr>
              <a:t>ه </a:t>
            </a:r>
            <a:r>
              <a:rPr lang="x-none">
                <a:sym typeface="Arial Bold"/>
              </a:rPr>
              <a:t> -حق النفس والأهل والعمل</a:t>
            </a:r>
          </a:p>
          <a:p>
            <a:pPr lvl="0" algn="r" rtl="1"/>
            <a:r>
              <a:rPr lang="ar-SA">
                <a:sym typeface="Arial Bold"/>
              </a:rPr>
              <a:t>4-</a:t>
            </a:r>
            <a:r>
              <a:rPr lang="x-none">
                <a:sym typeface="Arial Bold"/>
              </a:rPr>
              <a:t>تطوير العلم ومتاب</a:t>
            </a:r>
            <a:r>
              <a:rPr lang="ar-SA">
                <a:sym typeface="Arial Bold"/>
              </a:rPr>
              <a:t>عة </a:t>
            </a:r>
            <a:r>
              <a:rPr lang="x-none">
                <a:sym typeface="Arial Bold"/>
              </a:rPr>
              <a:t>لمستجدات وتطوير ال</a:t>
            </a:r>
            <a:r>
              <a:rPr lang="ar-SA">
                <a:sym typeface="Arial Bold"/>
              </a:rPr>
              <a:t>ذ</a:t>
            </a:r>
            <a:r>
              <a:rPr lang="x-none">
                <a:sym typeface="Arial Bold"/>
              </a:rPr>
              <a:t>ات</a:t>
            </a:r>
          </a:p>
          <a:p>
            <a:pPr lvl="0" algn="r" rtl="1"/>
            <a:r>
              <a:rPr lang="ar-SA">
                <a:sym typeface="Arial Bold"/>
              </a:rPr>
              <a:t>5-</a:t>
            </a:r>
            <a:r>
              <a:rPr lang="x-none">
                <a:sym typeface="Arial Bold"/>
              </a:rPr>
              <a:t>الأخ</a:t>
            </a:r>
            <a:r>
              <a:rPr lang="ar-SA">
                <a:sym typeface="Arial Bold"/>
              </a:rPr>
              <a:t>ذ</a:t>
            </a:r>
            <a:r>
              <a:rPr lang="x-none">
                <a:sym typeface="Arial Bold"/>
              </a:rPr>
              <a:t> بالعلم الشرعي وبعض الثقافة العامة والاطلاع</a:t>
            </a:r>
          </a:p>
          <a:p>
            <a:pPr lvl="0" algn="r" rtl="1"/>
            <a:r>
              <a:rPr lang="ar-SA">
                <a:sym typeface="Arial Bold"/>
              </a:rPr>
              <a:t>6-ا</a:t>
            </a:r>
            <a:r>
              <a:rPr lang="x-none">
                <a:sym typeface="Arial Bold"/>
              </a:rPr>
              <a:t>لمحافظة على صحته</a:t>
            </a:r>
          </a:p>
          <a:p>
            <a:pPr lvl="0" algn="r" rtl="1"/>
            <a:r>
              <a:rPr lang="ar-SA">
                <a:sym typeface="Arial Bold"/>
              </a:rPr>
              <a:t>7-</a:t>
            </a:r>
            <a:r>
              <a:rPr lang="x-none">
                <a:sym typeface="Arial Bold"/>
              </a:rPr>
              <a:t>الإعتناء بالمظهر وحسن التصرف</a:t>
            </a:r>
          </a:p>
          <a:p>
            <a:pPr lvl="0" algn="r" rtl="1"/>
            <a:r>
              <a:rPr lang="ar-SA">
                <a:sym typeface="Arial Bold"/>
              </a:rPr>
              <a:t>8-</a:t>
            </a:r>
            <a:r>
              <a:rPr lang="x-none">
                <a:sym typeface="Arial Bold"/>
              </a:rPr>
              <a:t>تطبيق ما يدعو الناس اليه</a:t>
            </a:r>
          </a:p>
          <a:p>
            <a:pPr lvl="0" algn="r" rtl="1"/>
            <a:r>
              <a:rPr lang="ar-SA">
                <a:sym typeface="Arial Bold"/>
              </a:rPr>
              <a:t>9-</a:t>
            </a:r>
            <a:r>
              <a:rPr lang="x-none">
                <a:sym typeface="Arial Bold"/>
              </a:rPr>
              <a:t>تزكية النفس – </a:t>
            </a:r>
            <a:r>
              <a:rPr lang="ar-SA">
                <a:sym typeface="Arial Bold"/>
              </a:rPr>
              <a:t> </a:t>
            </a:r>
            <a:r>
              <a:rPr lang="x-none">
                <a:sym typeface="Arial Bold"/>
              </a:rPr>
              <a:t>برامج عملية</a:t>
            </a:r>
          </a:p>
          <a:p>
            <a:pPr lvl="0" algn="r" rtl="1"/>
            <a:endParaRPr lang="x-none">
              <a:sym typeface="Arial Bold"/>
            </a:endParaRPr>
          </a:p>
        </p:txBody>
      </p:sp>
      <p:sp>
        <p:nvSpPr>
          <p:cNvPr id="4" name="Slide Number Placeholder 3"/>
          <p:cNvSpPr>
            <a:spLocks noGrp="1"/>
          </p:cNvSpPr>
          <p:nvPr>
            <p:ph type="sldNum" sz="quarter" idx="12"/>
          </p:nvPr>
        </p:nvSpPr>
        <p:spPr/>
        <p:txBody>
          <a:bodyPr/>
          <a:lstStyle/>
          <a:p>
            <a:fld id="{D11B839D-7CBD-4031-9A2D-B9BA85067625}" type="slidenum">
              <a:rPr lang="en-US" smtClean="0"/>
              <a:t>157</a:t>
            </a:fld>
            <a:endParaRPr lang="en-US"/>
          </a:p>
        </p:txBody>
      </p:sp>
    </p:spTree>
    <p:extLst>
      <p:ext uri="{BB962C8B-B14F-4D97-AF65-F5344CB8AC3E}">
        <p14:creationId xmlns:p14="http://schemas.microsoft.com/office/powerpoint/2010/main" val="2119384573"/>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lvl="0"/>
            <a:r>
              <a:rPr lang="ar-SA">
                <a:sym typeface="Arial Bold"/>
              </a:rPr>
              <a:t>1-</a:t>
            </a:r>
            <a:r>
              <a:rPr lang="x-none">
                <a:sym typeface="Arial Bold"/>
              </a:rPr>
              <a:t>الإخلاص وتجديد النية</a:t>
            </a:r>
          </a:p>
        </p:txBody>
      </p:sp>
      <p:sp>
        <p:nvSpPr>
          <p:cNvPr id="3" name="Text Placeholder 2"/>
          <p:cNvSpPr>
            <a:spLocks noGrp="1"/>
          </p:cNvSpPr>
          <p:nvPr>
            <p:ph type="body" idx="4294967295"/>
          </p:nvPr>
        </p:nvSpPr>
        <p:spPr>
          <a:xfrm>
            <a:off x="1981200" y="3048002"/>
            <a:ext cx="6400800" cy="2925763"/>
          </a:xfrm>
        </p:spPr>
        <p:txBody>
          <a:bodyPr>
            <a:normAutofit fontScale="77500" lnSpcReduction="20000"/>
          </a:bodyPr>
          <a:lstStyle/>
          <a:p>
            <a:pPr algn="r" rtl="1"/>
            <a:r>
              <a:rPr lang="x-none">
                <a:sym typeface="Arial"/>
              </a:rPr>
              <a:t>قال تعالى</a:t>
            </a:r>
            <a:r>
              <a:rPr lang="x-none">
                <a:sym typeface="Calibri"/>
              </a:rPr>
              <a:t>: </a:t>
            </a:r>
            <a:r>
              <a:rPr lang="x-none">
                <a:sym typeface="AGA Arabesque"/>
              </a:rPr>
              <a:t>(</a:t>
            </a:r>
            <a:r>
              <a:rPr lang="x-none">
                <a:sym typeface="Arial"/>
              </a:rPr>
              <a:t>وما أُمروا إلا ليعبدوا الله مخلصين له الدين حنفاء)</a:t>
            </a:r>
            <a:r>
              <a:rPr lang="x-none">
                <a:sym typeface="Calibri"/>
              </a:rPr>
              <a:t>...</a:t>
            </a:r>
            <a:r>
              <a:rPr lang="x-none">
                <a:sym typeface="Arial"/>
              </a:rPr>
              <a:t>الآية</a:t>
            </a:r>
            <a:r>
              <a:rPr lang="x-none">
                <a:sym typeface="Calibri"/>
              </a:rPr>
              <a:t> [</a:t>
            </a:r>
            <a:r>
              <a:rPr lang="x-none">
                <a:sym typeface="Arial"/>
              </a:rPr>
              <a:t>البينة</a:t>
            </a:r>
            <a:r>
              <a:rPr lang="x-none">
                <a:sym typeface="Calibri"/>
              </a:rPr>
              <a:t>:5]</a:t>
            </a:r>
          </a:p>
          <a:p>
            <a:pPr algn="r" rtl="1"/>
            <a:r>
              <a:rPr lang="x-none">
                <a:sym typeface="Arial"/>
              </a:rPr>
              <a:t> قال صلى الله عليه وسل</a:t>
            </a:r>
            <a:r>
              <a:rPr lang="ar-SA">
                <a:sym typeface="Arial"/>
              </a:rPr>
              <a:t>م</a:t>
            </a:r>
            <a:r>
              <a:rPr lang="x-none">
                <a:sym typeface="Arial"/>
              </a:rPr>
              <a:t> </a:t>
            </a:r>
            <a:r>
              <a:rPr lang="ar-SA">
                <a:sym typeface="Arial"/>
              </a:rPr>
              <a:t>« إ</a:t>
            </a:r>
            <a:r>
              <a:rPr lang="x-none">
                <a:sym typeface="Arial"/>
              </a:rPr>
              <a:t>نما الأعمال بالنيات، وإنما لكل امرئ ما نوى</a:t>
            </a:r>
            <a:r>
              <a:rPr lang="ar-SA">
                <a:sym typeface="Arial"/>
              </a:rPr>
              <a:t>» - </a:t>
            </a:r>
            <a:r>
              <a:rPr lang="x-none">
                <a:sym typeface="Arial"/>
              </a:rPr>
              <a:t>جزء من حديث في الصحيحين</a:t>
            </a:r>
          </a:p>
          <a:p>
            <a:pPr algn="r" rtl="1"/>
            <a:r>
              <a:rPr lang="x-none">
                <a:sym typeface="Arial"/>
              </a:rPr>
              <a:t>المراحل:</a:t>
            </a:r>
          </a:p>
          <a:p>
            <a:pPr lvl="1" algn="r" rtl="1"/>
            <a:r>
              <a:rPr lang="ar-SA">
                <a:sym typeface="Arial"/>
              </a:rPr>
              <a:t>إ</a:t>
            </a:r>
            <a:r>
              <a:rPr lang="x-none">
                <a:sym typeface="Arial"/>
              </a:rPr>
              <a:t>خلاص النية اب</a:t>
            </a:r>
            <a:r>
              <a:rPr lang="ar-SA">
                <a:sym typeface="Arial"/>
              </a:rPr>
              <a:t>ت</a:t>
            </a:r>
            <a:r>
              <a:rPr lang="x-none">
                <a:sym typeface="Arial"/>
              </a:rPr>
              <a:t>داءا</a:t>
            </a:r>
            <a:r>
              <a:rPr lang="ar-SA">
                <a:sym typeface="Arial"/>
              </a:rPr>
              <a:t>ً</a:t>
            </a:r>
            <a:endParaRPr lang="x-none">
              <a:sym typeface="Arial"/>
            </a:endParaRPr>
          </a:p>
          <a:p>
            <a:pPr lvl="1" algn="r" rtl="1"/>
            <a:r>
              <a:rPr lang="ar-SA">
                <a:sym typeface="Arial"/>
              </a:rPr>
              <a:t>إ</a:t>
            </a:r>
            <a:r>
              <a:rPr lang="x-none">
                <a:sym typeface="Arial"/>
              </a:rPr>
              <a:t>ستحضار النية أثناء العمل</a:t>
            </a:r>
          </a:p>
          <a:p>
            <a:pPr lvl="1" algn="r" rtl="1"/>
            <a:r>
              <a:rPr lang="x-none">
                <a:sym typeface="Arial"/>
              </a:rPr>
              <a:t>تجديد النية بين الفينة والأخرى</a:t>
            </a:r>
          </a:p>
          <a:p>
            <a:pPr lvl="1" algn="r" rtl="1"/>
            <a:endParaRPr lang="x-none">
              <a:sym typeface="Arial Bold"/>
            </a:endParaRPr>
          </a:p>
          <a:p>
            <a:pPr lvl="0" algn="r" rtl="1"/>
            <a:endParaRPr lang="x-none">
              <a:sym typeface="Arial Bold"/>
            </a:endParaRPr>
          </a:p>
        </p:txBody>
      </p:sp>
      <p:sp>
        <p:nvSpPr>
          <p:cNvPr id="4" name="Slide Number Placeholder 3"/>
          <p:cNvSpPr>
            <a:spLocks noGrp="1"/>
          </p:cNvSpPr>
          <p:nvPr>
            <p:ph type="sldNum" sz="quarter" idx="12"/>
          </p:nvPr>
        </p:nvSpPr>
        <p:spPr/>
        <p:txBody>
          <a:bodyPr/>
          <a:lstStyle/>
          <a:p>
            <a:fld id="{D11B839D-7CBD-4031-9A2D-B9BA85067625}" type="slidenum">
              <a:rPr lang="en-US" smtClean="0"/>
              <a:t>158</a:t>
            </a:fld>
            <a:endParaRPr lang="en-US"/>
          </a:p>
        </p:txBody>
      </p:sp>
      <p:sp>
        <p:nvSpPr>
          <p:cNvPr id="5" name="Content Placeholder 2"/>
          <p:cNvSpPr txBox="1"/>
          <p:nvPr/>
        </p:nvSpPr>
        <p:spPr>
          <a:xfrm>
            <a:off x="481399" y="1433944"/>
            <a:ext cx="8281601" cy="1981201"/>
          </a:xfrm>
          <a:prstGeom prst="rect">
            <a:avLst/>
          </a:prstGeom>
        </p:spPr>
        <p:txBody>
          <a:bodyPr vert="horz" lIns="91440" tIns="45720" rIns="91440" bIns="45720" rtlCol="0">
            <a:normAutofit/>
          </a:bodyPr>
          <a:lstStyle>
            <a:defPPr>
              <a:defRPr lang="en-US"/>
            </a:defPPr>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rtl="1"/>
            <a:r>
              <a:rPr lang="ar-SA" sz="2400">
                <a:solidFill>
                  <a:schemeClr val="tx1">
                    <a:lumMod val="85000"/>
                    <a:lumOff val="15000"/>
                  </a:schemeClr>
                </a:solidFill>
                <a:latin typeface="Arial Bold" panose="020B0704020202020204" pitchFamily="34" charset="0"/>
                <a:cs typeface="Arial Bold" panose="020B0704020202020204" pitchFamily="34" charset="0"/>
              </a:rPr>
              <a:t>إن مراجعة طالب الطب والطبيب لنيته أمر هام ينبغي العناية به , فهو أساس الأعمال , وقبول العمل يشترط له شرطان هما : الإخلاص لله عز وجل , والمتابعة لسنة الرسول محمد صلى الله عليه وسلم. </a:t>
            </a:r>
          </a:p>
        </p:txBody>
      </p:sp>
    </p:spTree>
    <p:extLst>
      <p:ext uri="{BB962C8B-B14F-4D97-AF65-F5344CB8AC3E}">
        <p14:creationId xmlns:p14="http://schemas.microsoft.com/office/powerpoint/2010/main" val="306457031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إ</a:t>
            </a:r>
            <a:r>
              <a:rPr lang="x-none"/>
              <a:t>خلاص النية</a:t>
            </a:r>
            <a:endParaRPr lang="en-US"/>
          </a:p>
        </p:txBody>
      </p:sp>
      <p:sp>
        <p:nvSpPr>
          <p:cNvPr id="3" name="Text Placeholder 2"/>
          <p:cNvSpPr>
            <a:spLocks noGrp="1"/>
          </p:cNvSpPr>
          <p:nvPr>
            <p:ph type="body" idx="4294967295"/>
          </p:nvPr>
        </p:nvSpPr>
        <p:spPr>
          <a:xfrm>
            <a:off x="457200" y="1600202"/>
            <a:ext cx="8229600" cy="4525963"/>
          </a:xfrm>
        </p:spPr>
        <p:txBody>
          <a:bodyPr>
            <a:normAutofit/>
          </a:bodyPr>
          <a:lstStyle/>
          <a:p>
            <a:pPr marL="342900" lvl="1" indent="-342900" algn="r" rtl="1">
              <a:buFont typeface="Arial" pitchFamily="34" charset="0"/>
              <a:buChar char="•"/>
            </a:pPr>
            <a:r>
              <a:rPr lang="ar-SA" sz="3600">
                <a:sym typeface="Arial"/>
              </a:rPr>
              <a:t>إ</a:t>
            </a:r>
            <a:r>
              <a:rPr lang="x-none" sz="3600">
                <a:sym typeface="Arial"/>
              </a:rPr>
              <a:t>خلاص النية اب</a:t>
            </a:r>
            <a:r>
              <a:rPr lang="ar-SA" sz="3600">
                <a:sym typeface="Arial"/>
              </a:rPr>
              <a:t>ت</a:t>
            </a:r>
            <a:r>
              <a:rPr lang="x-none" sz="3600">
                <a:sym typeface="Arial"/>
              </a:rPr>
              <a:t>داءا</a:t>
            </a:r>
            <a:r>
              <a:rPr lang="ar-SA" sz="3600">
                <a:sym typeface="Arial"/>
              </a:rPr>
              <a:t>ً:</a:t>
            </a:r>
            <a:endParaRPr lang="x-none" sz="3600">
              <a:sym typeface="Arial"/>
            </a:endParaRPr>
          </a:p>
          <a:p>
            <a:pPr algn="r" rtl="1"/>
            <a:r>
              <a:rPr lang="x-none"/>
              <a:t>القيام بأداء فرض الكفاية عن الأمة</a:t>
            </a:r>
          </a:p>
          <a:p>
            <a:pPr lvl="1" algn="r" rtl="1"/>
            <a:r>
              <a:rPr lang="ar-SA"/>
              <a:t>إ</a:t>
            </a:r>
            <a:r>
              <a:rPr lang="x-none"/>
              <a:t>ن فرض الكفاية </a:t>
            </a:r>
            <a:r>
              <a:rPr lang="ar-SA"/>
              <a:t>اذا</a:t>
            </a:r>
            <a:r>
              <a:rPr lang="x-none"/>
              <a:t> أراد فاعله اسقاط الحرج عن الباقين من المكلفين كانت له أجورهم</a:t>
            </a:r>
          </a:p>
          <a:p>
            <a:pPr algn="r" rtl="1"/>
            <a:r>
              <a:rPr lang="x-none"/>
              <a:t>مد يد العون والمساعدة للناس</a:t>
            </a:r>
            <a:endParaRPr lang="en-US"/>
          </a:p>
          <a:p>
            <a:pPr algn="r" rtl="1"/>
            <a:r>
              <a:rPr lang="x-none"/>
              <a:t>العمل المشروع لكفاف النفس والأهل</a:t>
            </a:r>
            <a:endParaRPr lang="ar-SA"/>
          </a:p>
          <a:p>
            <a:pPr algn="r" rtl="1"/>
            <a:r>
              <a:rPr lang="ar-SA" b="1"/>
              <a:t>وَمَهْمَا أَنْفَقْتَ فَهُوَ لَكَ صَدَقَةٌ حَتَّى اللُّقْمَةَ تَرْفَعُهَا فِي فِي امْرَأَتِكَ </a:t>
            </a:r>
            <a:r>
              <a:rPr lang="ar-SA" sz="1800"/>
              <a:t>وَلَعَلَّ اللَّهَ يَرْفَعُكَ يَنْتَفِعُ بِكَ نَاسٌ وَيُضَرُّ بِكَ آخَرُونَ</a:t>
            </a:r>
            <a:r>
              <a:rPr lang="ar-SA"/>
              <a:t>. رواه البخاري</a:t>
            </a:r>
          </a:p>
          <a:p>
            <a:pPr lvl="1" algn="r" rtl="1"/>
            <a:endParaRPr lang="x-none"/>
          </a:p>
        </p:txBody>
      </p:sp>
      <p:sp>
        <p:nvSpPr>
          <p:cNvPr id="4" name="Slide Number Placeholder 3"/>
          <p:cNvSpPr>
            <a:spLocks noGrp="1"/>
          </p:cNvSpPr>
          <p:nvPr>
            <p:ph type="sldNum" sz="quarter" idx="12"/>
          </p:nvPr>
        </p:nvSpPr>
        <p:spPr/>
        <p:txBody>
          <a:bodyPr/>
          <a:lstStyle/>
          <a:p>
            <a:fld id="{D11B839D-7CBD-4031-9A2D-B9BA85067625}" type="slidenum">
              <a:rPr lang="en-US" smtClean="0"/>
              <a:t>159</a:t>
            </a:fld>
            <a:endParaRPr lang="en-US"/>
          </a:p>
        </p:txBody>
      </p:sp>
    </p:spTree>
    <p:extLst>
      <p:ext uri="{BB962C8B-B14F-4D97-AF65-F5344CB8AC3E}">
        <p14:creationId xmlns:p14="http://schemas.microsoft.com/office/powerpoint/2010/main" val="3311495311"/>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حكم استخدام الدمى والمجسمات في تعلم الطب</a:t>
            </a:r>
          </a:p>
        </p:txBody>
      </p:sp>
      <p:sp>
        <p:nvSpPr>
          <p:cNvPr id="3" name="عنصر نائب للمحتوى 2"/>
          <p:cNvSpPr>
            <a:spLocks noGrp="1"/>
          </p:cNvSpPr>
          <p:nvPr>
            <p:ph idx="1"/>
          </p:nvPr>
        </p:nvSpPr>
        <p:spPr/>
        <p:txBody>
          <a:bodyPr>
            <a:normAutofit/>
          </a:bodyPr>
          <a:lstStyle/>
          <a:p>
            <a:r>
              <a:rPr lang="ar-SA" b="1"/>
              <a:t>الأصل عدم جواز  تصوير ذوات الأرواح أو عمل مجسم لإنسان أو حيوان إلا إذا دعت ضرورة أو حاجة ماسة لذلك</a:t>
            </a:r>
          </a:p>
          <a:p>
            <a:pPr lvl="1"/>
            <a:r>
              <a:rPr lang="ar-SA"/>
              <a:t>ولا شك أن الصور والمجسمات في المجال الطبي مما تدعو إليه الحاجة في فهم المعلومات الطبية وإيصالها إلى أذهان الطلاب ،</a:t>
            </a:r>
          </a:p>
          <a:p>
            <a:pPr lvl="1"/>
            <a:r>
              <a:rPr lang="ar-SA"/>
              <a:t>كما أنها بديل نافع عن الاطلاع على المرضى والكشف عن عوراتهم في كثير من الأحيان</a:t>
            </a:r>
          </a:p>
          <a:p>
            <a:pPr marL="118872" indent="0">
              <a:buNone/>
            </a:pPr>
            <a:br>
              <a:rPr lang="ar-SA"/>
            </a:br>
            <a:endParaRPr lang="ar-SA"/>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5"/>
          </a:lnRef>
          <a:fillRef idx="2">
            <a:schemeClr val="accent5"/>
          </a:fillRef>
          <a:effectRef idx="1">
            <a:schemeClr val="accent5"/>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إ</a:t>
            </a:r>
            <a:r>
              <a:rPr lang="x-none"/>
              <a:t>ستحضار النية</a:t>
            </a:r>
            <a:endParaRPr lang="en-US"/>
          </a:p>
        </p:txBody>
      </p:sp>
      <p:sp>
        <p:nvSpPr>
          <p:cNvPr id="3" name="Text Placeholder 2"/>
          <p:cNvSpPr>
            <a:spLocks noGrp="1"/>
          </p:cNvSpPr>
          <p:nvPr>
            <p:ph type="body" idx="4294967295"/>
          </p:nvPr>
        </p:nvSpPr>
        <p:spPr>
          <a:xfrm>
            <a:off x="457200" y="1600202"/>
            <a:ext cx="8229600" cy="4525963"/>
          </a:xfrm>
        </p:spPr>
        <p:txBody>
          <a:bodyPr/>
          <a:lstStyle/>
          <a:p>
            <a:pPr algn="r" rtl="1"/>
            <a:r>
              <a:rPr lang="ar-SA" b="1"/>
              <a:t>إ</a:t>
            </a:r>
            <a:r>
              <a:rPr lang="x-none" b="1"/>
              <a:t>ستحضار</a:t>
            </a:r>
            <a:r>
              <a:rPr lang="ar-SA" b="1"/>
              <a:t> الأجر أثناء أداء العمل</a:t>
            </a:r>
            <a:r>
              <a:rPr lang="ar-SA"/>
              <a:t>:</a:t>
            </a:r>
          </a:p>
          <a:p>
            <a:pPr lvl="1" algn="r" rtl="1"/>
            <a:r>
              <a:rPr lang="x-none"/>
              <a:t> أجر زيارة المريض</a:t>
            </a:r>
            <a:endParaRPr lang="ar-SA"/>
          </a:p>
          <a:p>
            <a:pPr lvl="1" algn="r" rtl="1"/>
            <a:r>
              <a:rPr lang="x-none"/>
              <a:t>أجر تفريج الكر</a:t>
            </a:r>
            <a:r>
              <a:rPr lang="ar-SA"/>
              <a:t>ب</a:t>
            </a:r>
            <a:r>
              <a:rPr lang="x-none"/>
              <a:t>ة</a:t>
            </a:r>
            <a:r>
              <a:rPr lang="ar-SA"/>
              <a:t> والتيسير والستر والمعونة</a:t>
            </a:r>
          </a:p>
          <a:p>
            <a:pPr lvl="1" algn="r" rtl="1"/>
            <a:r>
              <a:rPr lang="x-none"/>
              <a:t>أجر المشي في حاجة المسلم</a:t>
            </a:r>
            <a:endParaRPr lang="ar-SA"/>
          </a:p>
          <a:p>
            <a:pPr lvl="1" algn="r" rtl="1"/>
            <a:r>
              <a:rPr lang="x-none"/>
              <a:t>أجر التبسم في وجه أخيك</a:t>
            </a:r>
            <a:endParaRPr lang="ar-SA"/>
          </a:p>
          <a:p>
            <a:pPr lvl="1" algn="r" rtl="1"/>
            <a:r>
              <a:rPr lang="x-none"/>
              <a:t>أجر حسن الخلق</a:t>
            </a:r>
            <a:endParaRPr lang="ar-SA"/>
          </a:p>
          <a:p>
            <a:pPr lvl="1" algn="r" rtl="1"/>
            <a:r>
              <a:rPr lang="x-none"/>
              <a:t>أجرعلاج </a:t>
            </a:r>
            <a:r>
              <a:rPr lang="ar-SA"/>
              <a:t>وإحياء </a:t>
            </a:r>
            <a:r>
              <a:rPr lang="x-none"/>
              <a:t>النفس البشرية</a:t>
            </a:r>
          </a:p>
          <a:p>
            <a:pPr algn="r" rtl="1"/>
            <a:r>
              <a:rPr lang="x-none"/>
              <a:t>ما نفعل أعظم من سقيا كلب شربة ماء</a:t>
            </a:r>
          </a:p>
        </p:txBody>
      </p:sp>
      <p:sp>
        <p:nvSpPr>
          <p:cNvPr id="4" name="Slide Number Placeholder 3"/>
          <p:cNvSpPr>
            <a:spLocks noGrp="1"/>
          </p:cNvSpPr>
          <p:nvPr>
            <p:ph type="sldNum" sz="quarter" idx="12"/>
          </p:nvPr>
        </p:nvSpPr>
        <p:spPr/>
        <p:txBody>
          <a:bodyPr/>
          <a:lstStyle/>
          <a:p>
            <a:fld id="{D11B839D-7CBD-4031-9A2D-B9BA85067625}" type="slidenum">
              <a:rPr lang="en-US" smtClean="0"/>
              <a:t>160</a:t>
            </a:fld>
            <a:endParaRPr lang="en-US"/>
          </a:p>
        </p:txBody>
      </p:sp>
    </p:spTree>
    <p:extLst>
      <p:ext uri="{BB962C8B-B14F-4D97-AF65-F5344CB8AC3E}">
        <p14:creationId xmlns:p14="http://schemas.microsoft.com/office/powerpoint/2010/main" val="713160514"/>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sz="3600" b="1"/>
              <a:t> أجر زيارة المريض</a:t>
            </a:r>
          </a:p>
        </p:txBody>
      </p:sp>
      <p:sp>
        <p:nvSpPr>
          <p:cNvPr id="3" name="Text Placeholder 2"/>
          <p:cNvSpPr>
            <a:spLocks noGrp="1"/>
          </p:cNvSpPr>
          <p:nvPr>
            <p:ph type="body" idx="4294967295"/>
          </p:nvPr>
        </p:nvSpPr>
        <p:spPr>
          <a:xfrm>
            <a:off x="457200" y="1600202"/>
            <a:ext cx="8229600" cy="4525963"/>
          </a:xfrm>
        </p:spPr>
        <p:txBody>
          <a:bodyPr>
            <a:normAutofit fontScale="92500" lnSpcReduction="10000"/>
          </a:bodyPr>
          <a:lstStyle/>
          <a:p>
            <a:pPr algn="r" rtl="1"/>
            <a:r>
              <a:rPr lang="ar-SA"/>
              <a:t>حَدَّثَنَا مُحَمَّدُ بْنُ بَشَّارٍ ، حَدَّثَنَا يُوسُفُ بْنُ يَعْقُوبَ ، حَدَّثَنَا أَبُو سِنَانٍ الْقَسْمَلِيُّ ، عَنْ عُثْمَانَ بْنِ أَبِي سَوْدَةَ ، عَنْ أَبِي هُرَيْرَةَ ، قَالَ : قَالَ رَسُولُ اللَّهِ صَلَّى اللَّهُ عَلَيْهِ وَسَلَّمَ : " </a:t>
            </a:r>
            <a:r>
              <a:rPr lang="ar-SA" b="1">
                <a:solidFill>
                  <a:srgbClr val="FF0000"/>
                </a:solidFill>
              </a:rPr>
              <a:t>مَنْ عَادَ مَرِيضًا ، نَادَى مُنَادٍ مِنَ السَّمَاءِ طِبْتَ وَطَابَ مَمْشَاكَ ، وَتَبَوَّأْتَ مِنَ الْجَنَّةِ مَنْزِلًا </a:t>
            </a:r>
            <a:r>
              <a:rPr lang="ar-SA"/>
              <a:t>" الألباني- صحيح ابن ماجه - الصفحة أو الرقم: 1192</a:t>
            </a:r>
          </a:p>
          <a:p>
            <a:pPr algn="r" rtl="1"/>
            <a:r>
              <a:rPr lang="ar-SA"/>
              <a:t>حَدَّثَنَا يَحْيَي بْنُ يَحْيَي التَّمِيمِيُّ ، أَخْبَرَنَا هُشَيْمٌ ، عَنْ خَالِدٍ ، عَنْ أَبِي قِلَابَةَ ، عَنْ أَبِي أَسْمَاءَ ، عَنْ ثَوْبَانَ مَوْلَى رَسُولِ اللَّهِ صَلَّى اللَّهُ عَلَيْهِ وَسَلَّمَ ، قَالَ : قَالَ رَسُولُ اللَّهِ صَلَّى اللَّهُ عَلَيْهِ وَسَلَّمَ : " </a:t>
            </a:r>
            <a:r>
              <a:rPr lang="ar-SA" b="1">
                <a:solidFill>
                  <a:srgbClr val="FF0000"/>
                </a:solidFill>
              </a:rPr>
              <a:t>مَنْ عَادَ مَرِيضًا لَمْ يَزَلْ فِي خُرْفَةِ الْجَنَّةِ حَتَّى يَرْجِعَ </a:t>
            </a:r>
            <a:r>
              <a:rPr lang="ar-SA"/>
              <a:t>" رواه مسلم وأحمد</a:t>
            </a:r>
          </a:p>
          <a:p>
            <a:pPr algn="r" rtl="1"/>
            <a:endParaRPr lang="ar-SA"/>
          </a:p>
        </p:txBody>
      </p:sp>
      <p:sp>
        <p:nvSpPr>
          <p:cNvPr id="2" name="Slide Number Placeholder 1"/>
          <p:cNvSpPr>
            <a:spLocks noGrp="1"/>
          </p:cNvSpPr>
          <p:nvPr>
            <p:ph type="sldNum" sz="quarter" idx="12"/>
          </p:nvPr>
        </p:nvSpPr>
        <p:spPr/>
        <p:txBody>
          <a:bodyPr/>
          <a:lstStyle/>
          <a:p>
            <a:fld id="{D11B839D-7CBD-4031-9A2D-B9BA85067625}" type="slidenum">
              <a:rPr lang="en-US" smtClean="0"/>
              <a:t>161</a:t>
            </a:fld>
            <a:endParaRPr lang="en-US"/>
          </a:p>
        </p:txBody>
      </p:sp>
    </p:spTree>
    <p:extLst>
      <p:ext uri="{BB962C8B-B14F-4D97-AF65-F5344CB8AC3E}">
        <p14:creationId xmlns:p14="http://schemas.microsoft.com/office/powerpoint/2010/main" val="1757528145"/>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أجر تفريج الكربة والتيسير والستر </a:t>
            </a:r>
            <a:r>
              <a:rPr lang="ar-SA" sz="3600" b="1"/>
              <a:t>والمعونة</a:t>
            </a:r>
          </a:p>
        </p:txBody>
      </p:sp>
      <p:sp>
        <p:nvSpPr>
          <p:cNvPr id="3" name="Text Placeholder 2"/>
          <p:cNvSpPr>
            <a:spLocks noGrp="1"/>
          </p:cNvSpPr>
          <p:nvPr>
            <p:ph type="body" idx="4294967295"/>
          </p:nvPr>
        </p:nvSpPr>
        <p:spPr>
          <a:xfrm>
            <a:off x="457200" y="1600202"/>
            <a:ext cx="8229600" cy="4525963"/>
          </a:xfrm>
        </p:spPr>
        <p:txBody>
          <a:bodyPr>
            <a:normAutofit fontScale="85000" lnSpcReduction="10000"/>
          </a:bodyPr>
          <a:lstStyle/>
          <a:p>
            <a:pPr algn="r" rtl="1"/>
            <a:r>
              <a:rPr lang="ar-SA" sz="1900"/>
              <a:t>حَدَّثَنَا يَحْيَى بْنُ يَحْيَى التَّمِيمِيُّ ، وَأَبُو بَكْرِ بْنُ أَبِي شَيْبَةَ ، وَمُحَمَّدُ بْنُ الْعَلَاءِ الْهَمْدَانِيُّ وَاللَّفْظُ لِيَحْيَى ، قَالَ يَحْيَى أَخْبَرَنَا ، وقَالَ الْآخَرَانِ حَدَّثَنَا أَبُو مُعَاوِيَةَ ، عَنْ الْأَعْمَشِ ، عَنْ أَبِي صَالِحٍ ، عَنْ أَبِي هُرَيْرَةَ ، قَالَ : </a:t>
            </a:r>
            <a:r>
              <a:rPr lang="ar-SA"/>
              <a:t>قَالَ رَسُولُ اللَّهِ صَلَّى اللَّهُ عَلَيْهِ وَسَلَّمَ : " </a:t>
            </a:r>
            <a:r>
              <a:rPr lang="ar-SA" b="1">
                <a:solidFill>
                  <a:srgbClr val="FF0000"/>
                </a:solidFill>
              </a:rPr>
              <a:t>مَنْ نَفَّسَ عَنْ مُؤْمِنٍ كُرْبَةً مِنْ كُرَبِ الدُّنْيَا نَفَّسَ اللَّهُ عَنْهُ كُرْبَةً مِنْ كُرَبِ يَوْمِ الْقِيَامَةِ ، وَمَنْ يَسَّرَ عَلَى مُعْسِرٍ يَسَّرَ اللَّهُ عَلَيْهِ فِي الدُّنْيَا وَالْآخِرَةِ ، وَمَنْ سَتَرَ مُسْلِمًا سَتَرَهُ اللَّهُ فِي الدُّنْيَا وَالْآخِرَةِ ، وَاللَّهُ فِي عَوْنِ الْعَبْدِ مَا كَانَ الْعَبْدُ فِي عَوْنِ أَخِيهِ </a:t>
            </a:r>
            <a:r>
              <a:rPr lang="ar-SA"/>
              <a:t>، وَمَنْ سَلَكَ طَرِيقًا يَلْتَمِسُ فِيهِ عِلْمًا سَهَّلَ اللَّهُ لَهُ بِهِ طَرِيقًا إِلَى الْجَنَّةِ ، وَمَا اجْتَمَعَ قَوْمٌ فِي بَيْتٍ مِنْ بُيُوتِ اللَّهِ يَتْلُونَ كِتَابَ اللَّهِ وَيَتَدَارَسُونَهُ بَيْنَهُمْ إِلَّا نَزَلَتْ عَلَيْهِمُ السَّكِينَةُ وَغَشِيَتْهُمُ الرَّحْمَةُ وَحَفَّتْهُمُ الْمَلَائِكَةُ ، وَذَكَرَهُمُ اللَّهُ فِيمَنْ عِنْدَهُ ، وَمَنْ بَطَّأَ بِهِ عَمَلُهُ لَمْ يُسْرِعْ بِهِ نَسَبُهُ " ، </a:t>
            </a:r>
            <a:r>
              <a:rPr lang="ar-SA" sz="1800"/>
              <a:t>حَدَّثَنَا مُحَمَّدُ بْنُ عَبْدِ اللَّهِ بْنِ نُمَيْرٍ ، حَدَّثَنَا أَبِي . ح وحَدَّثَنَاه نَصْرُ بْنُ عَلِيٍّ الْجَهْضَمِيُّ ، حَدَّثَنَا أَبُو أُسَامَةَ ، قَالَا : حَدَّثَنَا الْأَعْمَشُ ، حَدَّثَنَا ابْنُ نُمَيْرٍ ، عَنْ أَبِي صَالِحٍ ، وَفِي حَدِيثِ أَبِي أُسَامَةَ ، حَدَّثَنَا أَبُو صَالِحٍ ، عَنْ أَبِي هُرَيْرَةَ ، قَالَ : صَخَبَ رَسُولُ اللَّهِ صَلَّى اللَّهُ عَلَيْهِ وَسَلَّمَ بِمِثْلِ حَدِيثِ أَبِي مُعَاوِيَةَ ، غَيْرَ أَنَّ حَدِيثَ أَبِي أُسَامَةَ لَيْسَ فِيهِ ذِكْرُ التَّيْسِيرِ عَلَى الْمُعْسِرِ. </a:t>
            </a:r>
            <a:r>
              <a:rPr lang="ar-SA"/>
              <a:t>رواه مسلم – رقم 4873</a:t>
            </a:r>
          </a:p>
        </p:txBody>
      </p:sp>
      <p:sp>
        <p:nvSpPr>
          <p:cNvPr id="4" name="Slide Number Placeholder 3"/>
          <p:cNvSpPr>
            <a:spLocks noGrp="1"/>
          </p:cNvSpPr>
          <p:nvPr>
            <p:ph type="sldNum" sz="quarter" idx="12"/>
          </p:nvPr>
        </p:nvSpPr>
        <p:spPr/>
        <p:txBody>
          <a:bodyPr/>
          <a:lstStyle/>
          <a:p>
            <a:fld id="{D11B839D-7CBD-4031-9A2D-B9BA85067625}" type="slidenum">
              <a:rPr lang="en-US" smtClean="0"/>
              <a:t>162</a:t>
            </a:fld>
            <a:endParaRPr lang="en-US"/>
          </a:p>
        </p:txBody>
      </p:sp>
    </p:spTree>
    <p:extLst>
      <p:ext uri="{BB962C8B-B14F-4D97-AF65-F5344CB8AC3E}">
        <p14:creationId xmlns:p14="http://schemas.microsoft.com/office/powerpoint/2010/main" val="2757096643"/>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lvl="1" rtl="1"/>
            <a:r>
              <a:rPr lang="x-none" sz="3200" b="1"/>
              <a:t>أجر المشي في حاجة المسلم</a:t>
            </a:r>
            <a:endParaRPr lang="ar-SA" sz="3200" b="1"/>
          </a:p>
        </p:txBody>
      </p:sp>
      <p:sp>
        <p:nvSpPr>
          <p:cNvPr id="3" name="Text Placeholder 2"/>
          <p:cNvSpPr>
            <a:spLocks noGrp="1"/>
          </p:cNvSpPr>
          <p:nvPr>
            <p:ph type="body" idx="4294967295"/>
          </p:nvPr>
        </p:nvSpPr>
        <p:spPr>
          <a:xfrm>
            <a:off x="457200" y="1600202"/>
            <a:ext cx="8229600" cy="4525963"/>
          </a:xfrm>
        </p:spPr>
        <p:txBody>
          <a:bodyPr>
            <a:normAutofit fontScale="92500" lnSpcReduction="20000"/>
          </a:bodyPr>
          <a:lstStyle/>
          <a:p>
            <a:r>
              <a:rPr lang="ar-SA"/>
              <a:t> أحبُّ الناسِ إلى اللهِ أنْفَعُهُمْ لِلنَّاسِ ، و أحبُّ الأعمالِ إلى اللهِ عزَّ وجلَّ سُرُورٌ يدْخِلُهُ على مسلمٍ ، أوْ يكْشِفُ عنهُ كُرْبَةً ، أوْ يقْضِي عنهُ دَيْنًا، أوْ تَطْرُدُ عنهُ جُوعًا ، و </a:t>
            </a:r>
            <a:r>
              <a:rPr lang="ar-SA" b="1">
                <a:solidFill>
                  <a:srgbClr val="FF0000"/>
                </a:solidFill>
              </a:rPr>
              <a:t>لأنْ أَمْشِي مع أَخٍ لي في حاجَةٍ أحبُّ إِلَيَّ من أنْ اعْتَكِفَ في هذا المسجدِ ، يعني مسجدَ المدينةِ شهرًا</a:t>
            </a:r>
            <a:r>
              <a:rPr lang="ar-SA"/>
              <a:t> ، و مَنْ كَفَّ غضبَهُ سترَ اللهُ عَوْرَتَهُ ، و مَنْ كَظَمَ غَيْظَهُ ، و لَوْ شاءَ أنْ يُمْضِيَهُ أَمْضَاهُ مَلأَ اللهُ قلبَهُ رَجَاءً يومَ القيامةِ ، و مَنْ مَشَى مع أَخِيهِ في حاجَةٍ حتى تتَهَيَّأَ لهُ أَثْبَتَ اللهُ قَدَمَهُ يومَ تَزُولُ الأَقْدَامِ ، [ و إِنَّ سُوءَ الخُلُقِ يُفْسِدُ العَمَلَ ، كما يُفْسِدُ الخَلُّ العَسَلَ ]</a:t>
            </a:r>
          </a:p>
          <a:p>
            <a:r>
              <a:rPr lang="ar-SA"/>
              <a:t>الراوي: عبدالله بن عمر المحدث: الألباني- االسلسلة الصحيحة - الصفحة أو الرقم: 906- خلاصة حكم المحدث: صحيح</a:t>
            </a:r>
          </a:p>
        </p:txBody>
      </p:sp>
      <p:sp>
        <p:nvSpPr>
          <p:cNvPr id="4" name="Slide Number Placeholder 3"/>
          <p:cNvSpPr>
            <a:spLocks noGrp="1"/>
          </p:cNvSpPr>
          <p:nvPr>
            <p:ph type="sldNum" sz="quarter" idx="12"/>
          </p:nvPr>
        </p:nvSpPr>
        <p:spPr/>
        <p:txBody>
          <a:bodyPr/>
          <a:lstStyle/>
          <a:p>
            <a:fld id="{D11B839D-7CBD-4031-9A2D-B9BA85067625}" type="slidenum">
              <a:rPr lang="en-US" smtClean="0"/>
              <a:t>163</a:t>
            </a:fld>
            <a:endParaRPr lang="en-US"/>
          </a:p>
        </p:txBody>
      </p:sp>
    </p:spTree>
    <p:extLst>
      <p:ext uri="{BB962C8B-B14F-4D97-AF65-F5344CB8AC3E}">
        <p14:creationId xmlns:p14="http://schemas.microsoft.com/office/powerpoint/2010/main" val="2600261967"/>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normAutofit/>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lvl="1" algn="ctr" rtl="1"/>
            <a:r>
              <a:rPr lang="x-none" sz="3600" b="1"/>
              <a:t>أجر التبسم في وجه أخيك</a:t>
            </a:r>
            <a:endParaRPr lang="ar-SA" sz="3600" b="1"/>
          </a:p>
        </p:txBody>
      </p:sp>
      <p:sp>
        <p:nvSpPr>
          <p:cNvPr id="3" name="Text Placeholder 2"/>
          <p:cNvSpPr>
            <a:spLocks noGrp="1"/>
          </p:cNvSpPr>
          <p:nvPr>
            <p:ph type="body" idx="4294967295"/>
          </p:nvPr>
        </p:nvSpPr>
        <p:spPr>
          <a:xfrm>
            <a:off x="457200" y="1600202"/>
            <a:ext cx="8229600" cy="4525963"/>
          </a:xfrm>
        </p:spPr>
        <p:txBody>
          <a:bodyPr>
            <a:normAutofit/>
          </a:bodyPr>
          <a:lstStyle/>
          <a:p>
            <a:r>
              <a:rPr lang="ar-SA" sz="1800"/>
              <a:t>حَدَّثَنَا عَبَّاسُ بْنُ عَبْدِ الْعَظِيمِ الْعَنْبَرِيُّ ، حَدَّثَنَا النَّضْرُ بْنُ مُحَمَّدٍ الْجُرَشِيُّ الْيَمَامِيُّ ، حَدَّثَنَا عِكْرِمَةُ بْنُ عَمَّارٍ ، حَدَّثَنَا أَبُو زُمَيْلٍ ، عَنْ مَالِكِ بْنِ مَرْثَدٍ ، عَنْ أَبِيهِ ، عَنْ أَبِي ذَرٍّ ، قَالَ : </a:t>
            </a:r>
            <a:r>
              <a:rPr lang="ar-SA"/>
              <a:t>قَالَ رَسُولُ اللَّهِ صَلَّى اللَّهُ عَلَيْهِ وَسَلَّمَ : " </a:t>
            </a:r>
            <a:r>
              <a:rPr lang="ar-SA" b="1">
                <a:solidFill>
                  <a:srgbClr val="FF0000"/>
                </a:solidFill>
              </a:rPr>
              <a:t>تَبَسُّمُكَ فِي وَجْهِ أَخِيكَ لَكَ صَدَقَةٌ </a:t>
            </a:r>
            <a:r>
              <a:rPr lang="ar-SA"/>
              <a:t>، وَأَمْرُكَ بِالْمَعْرُوفِ وَنَهْيُكَ عَنِ الْمُنْكَرِ صَدَقَةٌ ، وَإِرْشَادُكَ الرَّجُلَ فِي أَرْضِ الضَّلَالِ لَكَ صَدَقَةٌ ، وَبَصَرُكَ لِلرَّجُلِ الرَّدِيءِ الْبَصَرِ لَكَ صَدَقَةٌ ، وَإِمَاطَتُكَ الْحَجَرَ وَالشَّوْكَةَ وَالْعَظْمَ عَنِ الطَّرِيقِ لَكَ صَدَقَةٌ ، وَإِفْرَاغُكَ مِنْ دَلْوِكَ فِي دَلْوِ أَخِيكَ لَكَ صَدَقَةٌ " </a:t>
            </a:r>
            <a:r>
              <a:rPr lang="ar-SA" sz="1800"/>
              <a:t>، </a:t>
            </a:r>
          </a:p>
        </p:txBody>
      </p:sp>
      <p:sp>
        <p:nvSpPr>
          <p:cNvPr id="4" name="Slide Number Placeholder 3"/>
          <p:cNvSpPr>
            <a:spLocks noGrp="1"/>
          </p:cNvSpPr>
          <p:nvPr>
            <p:ph type="sldNum" sz="quarter" idx="12"/>
          </p:nvPr>
        </p:nvSpPr>
        <p:spPr/>
        <p:txBody>
          <a:bodyPr/>
          <a:lstStyle/>
          <a:p>
            <a:fld id="{D11B839D-7CBD-4031-9A2D-B9BA85067625}" type="slidenum">
              <a:rPr lang="en-US" smtClean="0"/>
              <a:t>164</a:t>
            </a:fld>
            <a:endParaRPr lang="en-US"/>
          </a:p>
        </p:txBody>
      </p:sp>
    </p:spTree>
    <p:extLst>
      <p:ext uri="{BB962C8B-B14F-4D97-AF65-F5344CB8AC3E}">
        <p14:creationId xmlns:p14="http://schemas.microsoft.com/office/powerpoint/2010/main" val="2077874707"/>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أجر حسن الخلق</a:t>
            </a:r>
          </a:p>
        </p:txBody>
      </p:sp>
      <p:sp>
        <p:nvSpPr>
          <p:cNvPr id="3" name="Text Placeholder 2"/>
          <p:cNvSpPr>
            <a:spLocks noGrp="1"/>
          </p:cNvSpPr>
          <p:nvPr>
            <p:ph type="body" idx="4294967295"/>
          </p:nvPr>
        </p:nvSpPr>
        <p:spPr>
          <a:xfrm>
            <a:off x="457200" y="1600202"/>
            <a:ext cx="8229600" cy="4525963"/>
          </a:xfrm>
        </p:spPr>
        <p:txBody>
          <a:bodyPr>
            <a:normAutofit fontScale="85000" lnSpcReduction="20000"/>
          </a:bodyPr>
          <a:lstStyle/>
          <a:p>
            <a:r>
              <a:rPr lang="ar-SA"/>
              <a:t> حَدَّثَنَا أَبُو كُرَيْبٍ ، حَدَّثَنَا قَبِيصَةُ بْنُ اللَّيْثِ الْكُوفِيُّ ، عَنْ مُطَرِّفٍ ، عَنْ عَطَاءٍ ، عَنْ أُمِّ الدَّرْدَاءِ ، عَنْ أَبِي الدَّرْدَاءِ ، قَالَ : سَمِعْتُ النَّبِيَّ صَلَّى اللَّهُ عَلَيْهِ وَسَلَّمَ يَقُولُ : " </a:t>
            </a:r>
            <a:r>
              <a:rPr lang="ar-SA" b="1">
                <a:solidFill>
                  <a:srgbClr val="FF0000"/>
                </a:solidFill>
              </a:rPr>
              <a:t>مَا مِنْ شَيْءٍ يُوضَعُ فِي الْمِيزَانِ أَثْقَلُ مِنْ حُسْنِ الْخُلُقِ وَإِنَّ صَاحِبَ حُسْنِ الْخُلُقِ لَيَبْلُغُ بِهِ دَرَجَةَ صَاحِبِ الصَّوْمِ وَالصَّلَاةِ</a:t>
            </a:r>
            <a:r>
              <a:rPr lang="ar-SA"/>
              <a:t>» رواه الترمذي - رقم الحديث: 1922. وصححه الألباني  صحيح الترمذي - الصفحة أو الرقم: 2003</a:t>
            </a:r>
          </a:p>
          <a:p>
            <a:r>
              <a:rPr lang="ar-SA"/>
              <a:t>وقال حبيبنا عليه الصلاة والسلام :" </a:t>
            </a:r>
            <a:r>
              <a:rPr lang="ar-SA" b="1">
                <a:solidFill>
                  <a:srgbClr val="FF0000"/>
                </a:solidFill>
              </a:rPr>
              <a:t>إن الرجل ليدرك بحسن خلقه درجة الصائم القائم</a:t>
            </a:r>
            <a:r>
              <a:rPr lang="ar-SA"/>
              <a:t>" [رواه أحمد]. </a:t>
            </a:r>
            <a:endParaRPr lang="ar-SA" b="1"/>
          </a:p>
          <a:p>
            <a:r>
              <a:rPr lang="ar-SA" b="1"/>
              <a:t>وقال عليه الصلاة والسلام :" أكثر ما يدخل الناس الجنة، تقوى اللّه وحسن الخلق </a:t>
            </a:r>
            <a:r>
              <a:rPr lang="ar-SA"/>
              <a:t>" [رواه الترمذي والحاكم]. </a:t>
            </a:r>
          </a:p>
          <a:p>
            <a:r>
              <a:rPr lang="ar-SA"/>
              <a:t>وقال عليه الصلاة والسلام :" </a:t>
            </a:r>
            <a:r>
              <a:rPr lang="ar-SA" b="1"/>
              <a:t>إن أقربكم مني مجلساً يوم القيامة أحسنكم أخلاقاً </a:t>
            </a:r>
            <a:r>
              <a:rPr lang="ar-SA"/>
              <a:t>" [رواه أحمد والترمذي وابن حبان]</a:t>
            </a:r>
          </a:p>
        </p:txBody>
      </p:sp>
      <p:sp>
        <p:nvSpPr>
          <p:cNvPr id="4" name="Slide Number Placeholder 3"/>
          <p:cNvSpPr>
            <a:spLocks noGrp="1"/>
          </p:cNvSpPr>
          <p:nvPr>
            <p:ph type="sldNum" sz="quarter" idx="12"/>
          </p:nvPr>
        </p:nvSpPr>
        <p:spPr/>
        <p:txBody>
          <a:bodyPr/>
          <a:lstStyle/>
          <a:p>
            <a:fld id="{D11B839D-7CBD-4031-9A2D-B9BA85067625}" type="slidenum">
              <a:rPr lang="en-US" smtClean="0"/>
              <a:t>165</a:t>
            </a:fld>
            <a:endParaRPr lang="en-US"/>
          </a:p>
        </p:txBody>
      </p:sp>
    </p:spTree>
    <p:extLst>
      <p:ext uri="{BB962C8B-B14F-4D97-AF65-F5344CB8AC3E}">
        <p14:creationId xmlns:p14="http://schemas.microsoft.com/office/powerpoint/2010/main" val="2026425433"/>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3"/>
          </a:lnRef>
          <a:fillRef idx="2">
            <a:schemeClr val="accent3"/>
          </a:fillRef>
          <a:effectRef idx="1">
            <a:schemeClr val="accent3"/>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أجرعلاج وإحياء النفس البشرية</a:t>
            </a:r>
          </a:p>
        </p:txBody>
      </p:sp>
      <p:sp>
        <p:nvSpPr>
          <p:cNvPr id="3" name="Text Placeholder 2"/>
          <p:cNvSpPr>
            <a:spLocks noGrp="1"/>
          </p:cNvSpPr>
          <p:nvPr>
            <p:ph type="body" idx="4294967295"/>
          </p:nvPr>
        </p:nvSpPr>
        <p:spPr>
          <a:xfrm>
            <a:off x="457200" y="1600202"/>
            <a:ext cx="8229600" cy="4525963"/>
          </a:xfrm>
        </p:spPr>
        <p:txBody>
          <a:bodyPr/>
          <a:lstStyle/>
          <a:p>
            <a:r>
              <a:rPr lang="ar-SA"/>
              <a:t>قال تعالى (مِنْ أَجْلِ ذَٰلِكَ كَتَبْنَا عَلَىٰ بَنِي إِسْرَائِيلَ أَنَّهُ مَن قَتَلَ نَفْسًا بِغَيْرِ نَفْسٍ أَوْ فَسَادٍ فِي الْأَرْضِ فَكَأَنَّمَا قَتَلَ النَّاسَ جَمِيعًا </a:t>
            </a:r>
            <a:r>
              <a:rPr lang="ar-SA" b="1"/>
              <a:t>وَمَنْ أَحْيَاهَا فَكَأَنَّمَا أَحْيَا النَّاسَ جَمِيعًا</a:t>
            </a:r>
            <a:r>
              <a:rPr lang="ar-SA"/>
              <a:t> ۚ وَلَقَدْ جَاءَتْهُمْ رُسُلُنَا بِالْبَيِّنَاتِ ثُمَّ إِنَّ كَثِيرًا مِّنْهُم بَعْدَ ذَٰلِكَ فِي الْأَرْضِ لَمُسْرِفُونَ) - المائدة (32)</a:t>
            </a:r>
          </a:p>
          <a:p>
            <a:endParaRPr lang="ar-SA"/>
          </a:p>
        </p:txBody>
      </p:sp>
      <p:sp>
        <p:nvSpPr>
          <p:cNvPr id="4" name="Slide Number Placeholder 3"/>
          <p:cNvSpPr>
            <a:spLocks noGrp="1"/>
          </p:cNvSpPr>
          <p:nvPr>
            <p:ph type="sldNum" sz="quarter" idx="12"/>
          </p:nvPr>
        </p:nvSpPr>
        <p:spPr/>
        <p:txBody>
          <a:bodyPr/>
          <a:lstStyle/>
          <a:p>
            <a:fld id="{D11B839D-7CBD-4031-9A2D-B9BA85067625}" type="slidenum">
              <a:rPr lang="en-US" smtClean="0"/>
              <a:t>166</a:t>
            </a:fld>
            <a:endParaRPr lang="en-US"/>
          </a:p>
        </p:txBody>
      </p:sp>
    </p:spTree>
    <p:extLst>
      <p:ext uri="{BB962C8B-B14F-4D97-AF65-F5344CB8AC3E}">
        <p14:creationId xmlns:p14="http://schemas.microsoft.com/office/powerpoint/2010/main" val="384125636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sym typeface="Arial Bold"/>
              </a:rPr>
              <a:t>2-</a:t>
            </a:r>
            <a:r>
              <a:rPr lang="x-none">
                <a:sym typeface="Arial Bold"/>
              </a:rPr>
              <a:t>الحرص على أداء الفروض</a:t>
            </a:r>
            <a:endParaRPr lang="en-US"/>
          </a:p>
        </p:txBody>
      </p:sp>
      <p:sp>
        <p:nvSpPr>
          <p:cNvPr id="3" name="Text Placeholder 2"/>
          <p:cNvSpPr>
            <a:spLocks noGrp="1"/>
          </p:cNvSpPr>
          <p:nvPr>
            <p:ph type="body" idx="4294967295"/>
          </p:nvPr>
        </p:nvSpPr>
        <p:spPr>
          <a:xfrm>
            <a:off x="457200" y="1600202"/>
            <a:ext cx="8229600" cy="4525963"/>
          </a:xfrm>
        </p:spPr>
        <p:txBody>
          <a:bodyPr>
            <a:normAutofit fontScale="92500" lnSpcReduction="10000"/>
          </a:bodyPr>
          <a:lstStyle/>
          <a:p>
            <a:pPr algn="r" rtl="1"/>
            <a:r>
              <a:rPr lang="x-none"/>
              <a:t>الصلاة:</a:t>
            </a:r>
          </a:p>
          <a:p>
            <a:pPr lvl="1" algn="r" rtl="1"/>
            <a:r>
              <a:rPr lang="x-none"/>
              <a:t>أحب الأعمال الى الله: الصلاة على وقتها</a:t>
            </a:r>
          </a:p>
          <a:p>
            <a:pPr lvl="1" algn="r" rtl="1"/>
            <a:r>
              <a:rPr lang="x-none"/>
              <a:t>العهد الذي بيننا وبينهم الصلات فمن تركها فقد كفر</a:t>
            </a:r>
          </a:p>
          <a:p>
            <a:pPr lvl="1" algn="r" rtl="1"/>
            <a:r>
              <a:rPr lang="x-none"/>
              <a:t>من صفات المنافقين في القرآن الكريم:</a:t>
            </a:r>
            <a:r>
              <a:rPr lang="ar-SA"/>
              <a:t> (إِنَّ الْمُنَافِقِينَ يُخَادِعُونَ اللّهَ وَهُوَ خَادِعُهُمْ وَإِذَا قَامُواْ إِلَى الصَّلاَةِ قَامُواْ كُسَالَى يُرَآؤُونَ النَّاسَ وَلاَ يَذْكُرُونَ اللّهَ إِلاَّ قَلِيلاً ) – النساء 142</a:t>
            </a:r>
            <a:endParaRPr lang="x-none"/>
          </a:p>
          <a:p>
            <a:pPr lvl="1" algn="r" rtl="1"/>
            <a:r>
              <a:rPr lang="x-none"/>
              <a:t>لا خير في عمل يؤخر عن الصلاة</a:t>
            </a:r>
            <a:endParaRPr lang="ar-SA"/>
          </a:p>
          <a:p>
            <a:pPr lvl="2" algn="r" rtl="1"/>
            <a:r>
              <a:rPr lang="x-none"/>
              <a:t>ينظر للضرورة ب</a:t>
            </a:r>
            <a:r>
              <a:rPr lang="ar-SA"/>
              <a:t>حقيقتها وب</a:t>
            </a:r>
            <a:r>
              <a:rPr lang="x-none"/>
              <a:t>مقدارها</a:t>
            </a:r>
          </a:p>
          <a:p>
            <a:pPr algn="r" rtl="1"/>
            <a:r>
              <a:rPr lang="x-none"/>
              <a:t>المحافظة على الفروض والواجبات الشرعية</a:t>
            </a:r>
          </a:p>
          <a:p>
            <a:pPr algn="r" rtl="1"/>
            <a:r>
              <a:rPr lang="x-none"/>
              <a:t>المحافظة على الأوراد وال</a:t>
            </a:r>
            <a:r>
              <a:rPr lang="ar-SA"/>
              <a:t>ذ</a:t>
            </a:r>
            <a:r>
              <a:rPr lang="x-none"/>
              <a:t>كر</a:t>
            </a:r>
            <a:endParaRPr lang="en-US"/>
          </a:p>
        </p:txBody>
      </p:sp>
      <p:sp>
        <p:nvSpPr>
          <p:cNvPr id="4" name="Slide Number Placeholder 3"/>
          <p:cNvSpPr>
            <a:spLocks noGrp="1"/>
          </p:cNvSpPr>
          <p:nvPr>
            <p:ph type="sldNum" sz="quarter" idx="12"/>
          </p:nvPr>
        </p:nvSpPr>
        <p:spPr/>
        <p:txBody>
          <a:bodyPr/>
          <a:lstStyle/>
          <a:p>
            <a:fld id="{D11B839D-7CBD-4031-9A2D-B9BA85067625}" type="slidenum">
              <a:rPr lang="en-US" smtClean="0"/>
              <a:t>167</a:t>
            </a:fld>
            <a:endParaRPr lang="en-US"/>
          </a:p>
        </p:txBody>
      </p:sp>
    </p:spTree>
    <p:extLst>
      <p:ext uri="{BB962C8B-B14F-4D97-AF65-F5344CB8AC3E}">
        <p14:creationId xmlns:p14="http://schemas.microsoft.com/office/powerpoint/2010/main" val="1400087473"/>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3-</a:t>
            </a:r>
            <a:r>
              <a:rPr lang="x-none"/>
              <a:t>التوازن واعطاء كل </a:t>
            </a:r>
            <a:r>
              <a:rPr lang="ar-SA"/>
              <a:t>ذ</a:t>
            </a:r>
            <a:r>
              <a:rPr lang="x-none"/>
              <a:t>ي حق حقه</a:t>
            </a:r>
            <a:endParaRPr lang="en-US"/>
          </a:p>
        </p:txBody>
      </p:sp>
      <p:sp>
        <p:nvSpPr>
          <p:cNvPr id="3" name="Text Placeholder 2"/>
          <p:cNvSpPr>
            <a:spLocks noGrp="1"/>
          </p:cNvSpPr>
          <p:nvPr>
            <p:ph type="body" idx="4294967295"/>
          </p:nvPr>
        </p:nvSpPr>
        <p:spPr>
          <a:xfrm>
            <a:off x="457200" y="1600202"/>
            <a:ext cx="8229600" cy="4525963"/>
          </a:xfrm>
        </p:spPr>
        <p:txBody>
          <a:bodyPr>
            <a:normAutofit fontScale="92500" lnSpcReduction="20000"/>
          </a:bodyPr>
          <a:lstStyle/>
          <a:p>
            <a:pPr algn="r" rtl="1"/>
            <a:r>
              <a:rPr lang="ar-SA"/>
              <a:t>حق النفس والبدن</a:t>
            </a:r>
          </a:p>
          <a:p>
            <a:pPr algn="r" rtl="1"/>
            <a:r>
              <a:rPr lang="ar-SA"/>
              <a:t>حق الأهل</a:t>
            </a:r>
          </a:p>
          <a:p>
            <a:pPr algn="r" rtl="1"/>
            <a:r>
              <a:rPr lang="ar-SA"/>
              <a:t>حق العلم</a:t>
            </a:r>
          </a:p>
          <a:p>
            <a:pPr algn="r" rtl="1"/>
            <a:r>
              <a:rPr lang="ar-SA"/>
              <a:t>حق العمل</a:t>
            </a:r>
          </a:p>
          <a:p>
            <a:pPr algn="r" rtl="1"/>
            <a:endParaRPr lang="ar-SA"/>
          </a:p>
          <a:p>
            <a:pPr algn="r" rtl="1"/>
            <a:r>
              <a:rPr lang="ar-SA"/>
              <a:t>التوازن بين</a:t>
            </a:r>
          </a:p>
          <a:p>
            <a:pPr lvl="1" algn="r" rtl="1"/>
            <a:r>
              <a:rPr lang="ar-SA"/>
              <a:t>العمل والراحة</a:t>
            </a:r>
          </a:p>
          <a:p>
            <a:pPr lvl="1" algn="r" rtl="1"/>
            <a:r>
              <a:rPr lang="ar-SA"/>
              <a:t>العمل والأهل والأولاد</a:t>
            </a:r>
          </a:p>
          <a:p>
            <a:pPr lvl="1" algn="r" rtl="1"/>
            <a:r>
              <a:rPr lang="ar-SA"/>
              <a:t>االماديات والروحانيات</a:t>
            </a:r>
          </a:p>
          <a:p>
            <a:pPr lvl="1" algn="r" rtl="1"/>
            <a:r>
              <a:rPr lang="ar-SA"/>
              <a:t>الدنيا والآخرة</a:t>
            </a:r>
            <a:endParaRPr lang="en-US"/>
          </a:p>
        </p:txBody>
      </p:sp>
      <p:sp>
        <p:nvSpPr>
          <p:cNvPr id="4" name="Slide Number Placeholder 3"/>
          <p:cNvSpPr>
            <a:spLocks noGrp="1"/>
          </p:cNvSpPr>
          <p:nvPr>
            <p:ph type="sldNum" sz="quarter" idx="12"/>
          </p:nvPr>
        </p:nvSpPr>
        <p:spPr/>
        <p:txBody>
          <a:bodyPr/>
          <a:lstStyle/>
          <a:p>
            <a:fld id="{D11B839D-7CBD-4031-9A2D-B9BA85067625}" type="slidenum">
              <a:rPr lang="en-US" smtClean="0"/>
              <a:t>168</a:t>
            </a:fld>
            <a:endParaRPr lang="en-US"/>
          </a:p>
        </p:txBody>
      </p:sp>
    </p:spTree>
    <p:extLst>
      <p:ext uri="{BB962C8B-B14F-4D97-AF65-F5344CB8AC3E}">
        <p14:creationId xmlns:p14="http://schemas.microsoft.com/office/powerpoint/2010/main" val="2377642269"/>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4-</a:t>
            </a:r>
            <a:r>
              <a:rPr lang="x-none"/>
              <a:t>الاعتناء بالمظهر</a:t>
            </a:r>
            <a:endParaRPr lang="en-US"/>
          </a:p>
        </p:txBody>
      </p:sp>
      <p:sp>
        <p:nvSpPr>
          <p:cNvPr id="3" name="Text Placeholder 2"/>
          <p:cNvSpPr>
            <a:spLocks noGrp="1"/>
          </p:cNvSpPr>
          <p:nvPr>
            <p:ph type="body" idx="4294967295"/>
          </p:nvPr>
        </p:nvSpPr>
        <p:spPr>
          <a:xfrm>
            <a:off x="457200" y="1600202"/>
            <a:ext cx="8229600" cy="4525963"/>
          </a:xfrm>
        </p:spPr>
        <p:txBody>
          <a:bodyPr>
            <a:normAutofit/>
          </a:bodyPr>
          <a:lstStyle/>
          <a:p>
            <a:pPr algn="r"/>
            <a:r>
              <a:rPr lang="x-none">
                <a:sym typeface="Arial"/>
              </a:rPr>
              <a:t>على الطبيب والممارس الصحى أن يعتني بمظهره دون إسراف، فيحرص على أن يكون ملبسه حسنا ورائحته حسنة، ولاشك أن إهمال ذلك يؤثر سلباً على العلاقة مع</a:t>
            </a:r>
            <a:r>
              <a:rPr lang="x-none">
                <a:sym typeface="Calibri"/>
              </a:rPr>
              <a:t> </a:t>
            </a:r>
            <a:r>
              <a:rPr lang="x-none">
                <a:sym typeface="Arial"/>
              </a:rPr>
              <a:t> </a:t>
            </a:r>
            <a:r>
              <a:rPr lang="ar-SA">
                <a:sym typeface="Arial"/>
              </a:rPr>
              <a:t>ال</a:t>
            </a:r>
            <a:r>
              <a:rPr lang="x-none">
                <a:sym typeface="Arial"/>
              </a:rPr>
              <a:t>مرضى</a:t>
            </a:r>
            <a:r>
              <a:rPr lang="x-none">
                <a:sym typeface="Calibri"/>
              </a:rPr>
              <a:t> </a:t>
            </a:r>
            <a:r>
              <a:rPr lang="x-none">
                <a:sym typeface="Arial"/>
              </a:rPr>
              <a:t>وزملاء المه</a:t>
            </a:r>
            <a:r>
              <a:rPr lang="ar-SA">
                <a:sym typeface="Arial"/>
              </a:rPr>
              <a:t>نة </a:t>
            </a:r>
            <a:r>
              <a:rPr lang="x-none">
                <a:sym typeface="Arial"/>
              </a:rPr>
              <a:t>وتبدأ</a:t>
            </a:r>
            <a:r>
              <a:rPr lang="ar-SA">
                <a:sym typeface="Arial"/>
              </a:rPr>
              <a:t> </a:t>
            </a:r>
            <a:r>
              <a:rPr lang="x-none">
                <a:sym typeface="Arial"/>
              </a:rPr>
              <a:t>من النظافة الشخصية</a:t>
            </a:r>
          </a:p>
          <a:p>
            <a:pPr lvl="1" algn="r"/>
            <a:r>
              <a:rPr lang="x-none">
                <a:sym typeface="Arial"/>
              </a:rPr>
              <a:t>قال</a:t>
            </a:r>
            <a:r>
              <a:rPr lang="x-none">
                <a:sym typeface="Calibri"/>
              </a:rPr>
              <a:t> </a:t>
            </a:r>
            <a:r>
              <a:rPr lang="x-none">
                <a:sym typeface="Arial"/>
              </a:rPr>
              <a:t>صل الله عليه وسلم</a:t>
            </a:r>
            <a:r>
              <a:rPr lang="x-none">
                <a:sym typeface="Calibri"/>
              </a:rPr>
              <a:t>: </a:t>
            </a:r>
            <a:r>
              <a:rPr lang="x-none">
                <a:sym typeface="Arial"/>
              </a:rPr>
              <a:t>: (خمس من الفطرة الختان والاستحداد ونتف الإبط وتقليم الأظافر وقص الشارب) [رواه البخاري]</a:t>
            </a:r>
          </a:p>
          <a:p>
            <a:pPr lvl="1" algn="r"/>
            <a:r>
              <a:rPr lang="x-none">
                <a:sym typeface="Arial"/>
              </a:rPr>
              <a:t>قال</a:t>
            </a:r>
            <a:r>
              <a:rPr lang="x-none">
                <a:sym typeface="Calibri"/>
              </a:rPr>
              <a:t> </a:t>
            </a:r>
            <a:r>
              <a:rPr lang="x-none">
                <a:sym typeface="Arial"/>
              </a:rPr>
              <a:t>صل الله عليه وسلم</a:t>
            </a:r>
            <a:r>
              <a:rPr lang="x-none">
                <a:sym typeface="Calibri"/>
              </a:rPr>
              <a:t>: «</a:t>
            </a:r>
            <a:r>
              <a:rPr lang="x-none">
                <a:sym typeface="Arial"/>
              </a:rPr>
              <a:t>إن الله جميل يحب الجمال</a:t>
            </a:r>
            <a:r>
              <a:rPr lang="x-none">
                <a:sym typeface="Calibri"/>
              </a:rPr>
              <a:t>» [</a:t>
            </a:r>
            <a:r>
              <a:rPr lang="x-none">
                <a:sym typeface="Arial"/>
              </a:rPr>
              <a:t>أخرجه مسلم في صحيحه</a:t>
            </a:r>
            <a:r>
              <a:rPr lang="x-none">
                <a:sym typeface="Calibri"/>
              </a:rPr>
              <a:t>]</a:t>
            </a:r>
            <a:r>
              <a:rPr lang="x-none">
                <a:sym typeface="Arial"/>
              </a:rPr>
              <a:t>، </a:t>
            </a:r>
          </a:p>
          <a:p>
            <a:endParaRPr lang="en-US"/>
          </a:p>
        </p:txBody>
      </p:sp>
      <p:sp>
        <p:nvSpPr>
          <p:cNvPr id="2" name="Slide Number Placeholder 1"/>
          <p:cNvSpPr>
            <a:spLocks noGrp="1"/>
          </p:cNvSpPr>
          <p:nvPr>
            <p:ph type="sldNum" sz="quarter" idx="12"/>
          </p:nvPr>
        </p:nvSpPr>
        <p:spPr/>
        <p:txBody>
          <a:bodyPr/>
          <a:lstStyle/>
          <a:p>
            <a:fld id="{D11B839D-7CBD-4031-9A2D-B9BA85067625}" type="slidenum">
              <a:rPr lang="en-US" smtClean="0"/>
              <a:t>169</a:t>
            </a:fld>
            <a:endParaRPr lang="en-US"/>
          </a:p>
        </p:txBody>
      </p:sp>
    </p:spTree>
    <p:extLst>
      <p:ext uri="{BB962C8B-B14F-4D97-AF65-F5344CB8AC3E}">
        <p14:creationId xmlns:p14="http://schemas.microsoft.com/office/powerpoint/2010/main" val="2722785768"/>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lstStyle/>
          <a:p>
            <a:r>
              <a:rPr lang="ar-SA"/>
              <a:t>حكم استخدام الدمى والمجسمات في تعلم الطب</a:t>
            </a:r>
          </a:p>
        </p:txBody>
      </p:sp>
      <p:sp>
        <p:nvSpPr>
          <p:cNvPr id="3" name="عنصر نائب للمحتوى 2"/>
          <p:cNvSpPr>
            <a:spLocks noGrp="1"/>
          </p:cNvSpPr>
          <p:nvPr>
            <p:ph idx="1"/>
          </p:nvPr>
        </p:nvSpPr>
        <p:spPr/>
        <p:txBody>
          <a:bodyPr>
            <a:normAutofit/>
          </a:bodyPr>
          <a:lstStyle/>
          <a:p>
            <a:r>
              <a:rPr lang="ar-SA"/>
              <a:t>وقد ذكر الدكتور محمد بن أحمد واصل في رسالته " أحكام التصوير في الفقه الإسلامي " كلاما مفصلا حول استخدام الصور - بأنواعها - في المجال الطبي</a:t>
            </a:r>
          </a:p>
          <a:p>
            <a:pPr lvl="1"/>
            <a:r>
              <a:rPr lang="ar-SA"/>
              <a:t>وقد ذكر فيه أن استخدام الصور المذكورة في المجال الطبي لها أحوال</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5-</a:t>
            </a:r>
            <a:r>
              <a:rPr lang="x-none"/>
              <a:t>الإجتهاد في طلب العلم</a:t>
            </a:r>
            <a:endParaRPr lang="en-US"/>
          </a:p>
        </p:txBody>
      </p:sp>
      <p:sp>
        <p:nvSpPr>
          <p:cNvPr id="3" name="Text Placeholder 2"/>
          <p:cNvSpPr>
            <a:spLocks noGrp="1"/>
          </p:cNvSpPr>
          <p:nvPr>
            <p:ph type="body" idx="4294967295"/>
          </p:nvPr>
        </p:nvSpPr>
        <p:spPr>
          <a:xfrm>
            <a:off x="457200" y="1600202"/>
            <a:ext cx="8229600" cy="4525963"/>
          </a:xfrm>
        </p:spPr>
        <p:txBody>
          <a:bodyPr/>
          <a:lstStyle/>
          <a:p>
            <a:pPr lvl="0"/>
            <a:r>
              <a:rPr lang="x-none">
                <a:sym typeface="Arial"/>
              </a:rPr>
              <a:t>على الطبيب والممارس الصحى عدم التوقف عن طلب العلم</a:t>
            </a:r>
            <a:endParaRPr lang="ar-SA">
              <a:sym typeface="Arial"/>
            </a:endParaRPr>
          </a:p>
          <a:p>
            <a:pPr lvl="0" algn="r"/>
            <a:r>
              <a:rPr lang="x-none">
                <a:sym typeface="Arial"/>
              </a:rPr>
              <a:t>من خلال الإطلاع والقراءة المستمرين، أو بحضور الدورات والندوات والمؤتمرات المحلية والعالمية</a:t>
            </a:r>
          </a:p>
          <a:p>
            <a:pPr lvl="1"/>
            <a:r>
              <a:rPr lang="x-none">
                <a:sym typeface="Arial"/>
              </a:rPr>
              <a:t>قال تعالى</a:t>
            </a:r>
            <a:r>
              <a:rPr lang="ar-SA">
                <a:sym typeface="Arial"/>
              </a:rPr>
              <a:t>: ( وَقُلْ رَبِّ زِدْنِي عِلْمًا) سورة طه :114</a:t>
            </a:r>
            <a:endParaRPr lang="x-none">
              <a:sym typeface="Arial"/>
            </a:endParaRPr>
          </a:p>
          <a:p>
            <a:pPr lvl="1"/>
            <a:r>
              <a:rPr lang="ar-SA" sz="1800">
                <a:sym typeface="Arial"/>
              </a:rPr>
              <a:t>أَخْبَرَنَا أَبُو نَصْرِ بْنُ قَتَادَةَ ، أنا أَبُو الْحُسَيْنِ السَّرَّاجُ ، ثنا مُطَيَّنٌ ، ثنا مَحْمُودُ بْنُ غَيْلانَ ، ثنا بِشْرُ بْنُ السَّرِيِّ ، عَنْ مُصْعَبِ بْنِ ثَابِتٍ ، عَنْ هِشَامِ بْنِ عُرْوَةَ ، عَنْ أَبِيهِ ، عَنْ عَائِشَةَ ، أَنّ النَّبِيَّ صَلَّى اللَّهُ عَلَيْهِ وَسَلَّمَ ، قَالَ : " أَرْهِقُوا الْقُلَّةُ ، قَالَ أَبُو حَفْصٍ : يَعْنِي مُطَيَّنٌ ، أَيِ ادْنُوَا إِلَيْهَا ، </a:t>
            </a:r>
            <a:r>
              <a:rPr lang="ar-SA">
                <a:sym typeface="Arial"/>
              </a:rPr>
              <a:t>فَإِنَّ النَّبِيَّ صَلَّى اللَّهُ عَلَيْهِ وَسَلَّمَ ، قَالَ : </a:t>
            </a:r>
            <a:r>
              <a:rPr lang="ar-SA" b="1">
                <a:sym typeface="Arial"/>
              </a:rPr>
              <a:t>إِنَّ اللَّهَ تَبَارَكَ وَتَعَالَى يُحِبُّ إِذَا عَمِلَ أَحَدُكُمْ عَمَلا أَنْ يُتْقِنَهُ </a:t>
            </a:r>
            <a:r>
              <a:rPr lang="ar-SA">
                <a:sym typeface="Arial"/>
              </a:rPr>
              <a:t>"</a:t>
            </a:r>
            <a:r>
              <a:rPr lang="ar-SA" sz="1800">
                <a:sym typeface="Arial"/>
              </a:rPr>
              <a:t> رواه البيهقي والطبراني وأبو يعلى - وذكره الألباني في السلسلة الصحيحة - الصفحة أو الرقم: 1113</a:t>
            </a:r>
          </a:p>
          <a:p>
            <a:pPr marL="0" indent="0">
              <a:buNone/>
            </a:pPr>
            <a:endParaRPr lang="en-US"/>
          </a:p>
        </p:txBody>
      </p:sp>
      <p:sp>
        <p:nvSpPr>
          <p:cNvPr id="4" name="Slide Number Placeholder 3"/>
          <p:cNvSpPr>
            <a:spLocks noGrp="1"/>
          </p:cNvSpPr>
          <p:nvPr>
            <p:ph type="sldNum" sz="quarter" idx="12"/>
          </p:nvPr>
        </p:nvSpPr>
        <p:spPr/>
        <p:txBody>
          <a:bodyPr/>
          <a:lstStyle/>
          <a:p>
            <a:fld id="{D11B839D-7CBD-4031-9A2D-B9BA85067625}" type="slidenum">
              <a:rPr lang="en-US" smtClean="0"/>
              <a:t>170</a:t>
            </a:fld>
            <a:endParaRPr lang="en-US"/>
          </a:p>
        </p:txBody>
      </p:sp>
    </p:spTree>
    <p:extLst>
      <p:ext uri="{BB962C8B-B14F-4D97-AF65-F5344CB8AC3E}">
        <p14:creationId xmlns:p14="http://schemas.microsoft.com/office/powerpoint/2010/main" val="2368390258"/>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6-</a:t>
            </a:r>
            <a:r>
              <a:rPr lang="x-none"/>
              <a:t>طلب العلم الشرعي والثقافة العامة</a:t>
            </a:r>
            <a:endParaRPr lang="en-US"/>
          </a:p>
        </p:txBody>
      </p:sp>
      <p:sp>
        <p:nvSpPr>
          <p:cNvPr id="3" name="Text Placeholder 2"/>
          <p:cNvSpPr>
            <a:spLocks noGrp="1"/>
          </p:cNvSpPr>
          <p:nvPr>
            <p:ph type="body" idx="4294967295"/>
          </p:nvPr>
        </p:nvSpPr>
        <p:spPr>
          <a:xfrm>
            <a:off x="457200" y="1600202"/>
            <a:ext cx="8229600" cy="4525963"/>
          </a:xfrm>
        </p:spPr>
        <p:txBody>
          <a:bodyPr>
            <a:normAutofit fontScale="92500" lnSpcReduction="10000"/>
          </a:bodyPr>
          <a:lstStyle/>
          <a:p>
            <a:pPr algn="r" rtl="1"/>
            <a:r>
              <a:rPr lang="x-none"/>
              <a:t>من يرد الله به خيرا يفقهه في الدين</a:t>
            </a:r>
          </a:p>
          <a:p>
            <a:pPr algn="r" rtl="1"/>
            <a:r>
              <a:rPr lang="x-none"/>
              <a:t>خيركم من تعلم القرآن وعلمه</a:t>
            </a:r>
          </a:p>
          <a:p>
            <a:pPr algn="r" rtl="1"/>
            <a:r>
              <a:rPr lang="x-none"/>
              <a:t>العلم الشرعي الضروري للمهنة</a:t>
            </a:r>
          </a:p>
          <a:p>
            <a:pPr lvl="1" algn="r" rtl="1"/>
            <a:r>
              <a:rPr lang="x-none"/>
              <a:t>معرفة الأحكام فيما يقع أثناء العمل</a:t>
            </a:r>
          </a:p>
          <a:p>
            <a:pPr lvl="2" algn="r" rtl="1"/>
            <a:r>
              <a:rPr lang="x-none"/>
              <a:t>جمع الصلاة – الطهارة – العورة وكشفها - الخلوة – الضرورة .....</a:t>
            </a:r>
          </a:p>
          <a:p>
            <a:pPr lvl="1" algn="r" rtl="1"/>
            <a:r>
              <a:rPr lang="x-none"/>
              <a:t>الأحكام التي يحتاج اليها المرضى</a:t>
            </a:r>
          </a:p>
          <a:p>
            <a:pPr lvl="2" algn="r" rtl="1"/>
            <a:r>
              <a:rPr lang="x-none"/>
              <a:t>الطهارة – الصلاة – الصيام والمفطرات – </a:t>
            </a:r>
          </a:p>
          <a:p>
            <a:pPr lvl="1" algn="r" rtl="1"/>
            <a:r>
              <a:rPr lang="x-none"/>
              <a:t>الأخ</a:t>
            </a:r>
            <a:r>
              <a:rPr lang="ar-SA"/>
              <a:t>ذ</a:t>
            </a:r>
            <a:r>
              <a:rPr lang="x-none"/>
              <a:t> عن أهل العلم الشرعي</a:t>
            </a:r>
          </a:p>
          <a:p>
            <a:pPr lvl="2" algn="r" rtl="1"/>
            <a:r>
              <a:rPr lang="x-none"/>
              <a:t>واسألوا أهل ال</a:t>
            </a:r>
            <a:r>
              <a:rPr lang="ar-SA"/>
              <a:t>ذ</a:t>
            </a:r>
            <a:r>
              <a:rPr lang="x-none"/>
              <a:t>كر ان كنتم لا تعلمون</a:t>
            </a:r>
          </a:p>
          <a:p>
            <a:pPr lvl="2" algn="r" rtl="1"/>
            <a:r>
              <a:rPr lang="x-none"/>
              <a:t>من كان شيخه كتابه كثر سقطه</a:t>
            </a:r>
            <a:endParaRPr lang="en-US"/>
          </a:p>
        </p:txBody>
      </p:sp>
      <p:sp>
        <p:nvSpPr>
          <p:cNvPr id="4" name="Slide Number Placeholder 3"/>
          <p:cNvSpPr>
            <a:spLocks noGrp="1"/>
          </p:cNvSpPr>
          <p:nvPr>
            <p:ph type="sldNum" sz="quarter" idx="12"/>
          </p:nvPr>
        </p:nvSpPr>
        <p:spPr/>
        <p:txBody>
          <a:bodyPr/>
          <a:lstStyle/>
          <a:p>
            <a:fld id="{D11B839D-7CBD-4031-9A2D-B9BA85067625}" type="slidenum">
              <a:rPr lang="en-US" smtClean="0"/>
              <a:t>171</a:t>
            </a:fld>
            <a:endParaRPr lang="en-US"/>
          </a:p>
        </p:txBody>
      </p:sp>
    </p:spTree>
    <p:extLst>
      <p:ext uri="{BB962C8B-B14F-4D97-AF65-F5344CB8AC3E}">
        <p14:creationId xmlns:p14="http://schemas.microsoft.com/office/powerpoint/2010/main" val="3114910670"/>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7-</a:t>
            </a:r>
            <a:r>
              <a:rPr lang="x-none"/>
              <a:t>المحافظة على صحته</a:t>
            </a:r>
            <a:endParaRPr lang="en-US"/>
          </a:p>
        </p:txBody>
      </p:sp>
      <p:sp>
        <p:nvSpPr>
          <p:cNvPr id="3" name="Text Placeholder 2"/>
          <p:cNvSpPr>
            <a:spLocks noGrp="1"/>
          </p:cNvSpPr>
          <p:nvPr>
            <p:ph type="body" idx="4294967295"/>
          </p:nvPr>
        </p:nvSpPr>
        <p:spPr>
          <a:xfrm>
            <a:off x="457200" y="1600202"/>
            <a:ext cx="8229600" cy="4525963"/>
          </a:xfrm>
        </p:spPr>
        <p:txBody>
          <a:bodyPr/>
          <a:lstStyle/>
          <a:p>
            <a:pPr algn="r" rtl="1"/>
            <a:r>
              <a:rPr lang="x-none"/>
              <a:t>الامتناع عن كل ما يؤثر على الصحة</a:t>
            </a:r>
          </a:p>
          <a:p>
            <a:pPr lvl="1" algn="r" rtl="1"/>
            <a:r>
              <a:rPr lang="x-none"/>
              <a:t>التدخين والعادات الضارة</a:t>
            </a:r>
          </a:p>
          <a:p>
            <a:pPr lvl="1" algn="r" rtl="1"/>
            <a:r>
              <a:rPr lang="x-none"/>
              <a:t>السهر</a:t>
            </a:r>
          </a:p>
          <a:p>
            <a:pPr lvl="1" algn="r" rtl="1"/>
            <a:r>
              <a:rPr lang="x-none"/>
              <a:t>الحماية من المخاطر المهنية</a:t>
            </a:r>
          </a:p>
          <a:p>
            <a:pPr algn="r" rtl="1"/>
            <a:r>
              <a:rPr lang="x-none"/>
              <a:t>العادات الجيدة</a:t>
            </a:r>
          </a:p>
          <a:p>
            <a:pPr lvl="1" algn="r" rtl="1"/>
            <a:r>
              <a:rPr lang="x-none"/>
              <a:t>الغذاء الصحي المتكامل</a:t>
            </a:r>
          </a:p>
          <a:p>
            <a:pPr lvl="1" algn="r" rtl="1"/>
            <a:r>
              <a:rPr lang="x-none"/>
              <a:t>ممارسة الرياضة</a:t>
            </a:r>
            <a:endParaRPr lang="en-US"/>
          </a:p>
        </p:txBody>
      </p:sp>
      <p:sp>
        <p:nvSpPr>
          <p:cNvPr id="4" name="Slide Number Placeholder 3"/>
          <p:cNvSpPr>
            <a:spLocks noGrp="1"/>
          </p:cNvSpPr>
          <p:nvPr>
            <p:ph type="sldNum" sz="quarter" idx="12"/>
          </p:nvPr>
        </p:nvSpPr>
        <p:spPr/>
        <p:txBody>
          <a:bodyPr/>
          <a:lstStyle/>
          <a:p>
            <a:fld id="{D11B839D-7CBD-4031-9A2D-B9BA85067625}" type="slidenum">
              <a:rPr lang="en-US" smtClean="0"/>
              <a:t>172</a:t>
            </a:fld>
            <a:endParaRPr lang="en-US"/>
          </a:p>
        </p:txBody>
      </p:sp>
    </p:spTree>
    <p:extLst>
      <p:ext uri="{BB962C8B-B14F-4D97-AF65-F5344CB8AC3E}">
        <p14:creationId xmlns:p14="http://schemas.microsoft.com/office/powerpoint/2010/main" val="2330132039"/>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 name="Shape 161"/>
          <p:cNvSpPr>
            <a:spLocks noGrp="1"/>
          </p:cNvSpPr>
          <p:nvPr>
            <p:ph type="title"/>
          </p:nvPr>
        </p:nvSpPr>
        <p:spPr/>
        <p:style>
          <a:lnRef idx="1">
            <a:schemeClr val="accent6"/>
          </a:lnRef>
          <a:fillRef idx="2">
            <a:schemeClr val="accent6"/>
          </a:fillRef>
          <a:effectRef idx="1">
            <a:schemeClr val="accent6"/>
          </a:effectRef>
          <a:fontRef idx="minor">
            <a:schemeClr val="dk1"/>
          </a:fontRef>
        </p:style>
        <p:txBody>
          <a:bodyPr/>
          <a:lstStyle>
            <a:lvl1pPr defTabSz="585215">
              <a:defRPr sz="2559"/>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lvl="0"/>
            <a:r>
              <a:rPr lang="ar-SA" sz="4000"/>
              <a:t>8-</a:t>
            </a:r>
            <a:r>
              <a:rPr lang="x-none" sz="4000"/>
              <a:t>تطبيق ما تدعو الناس إليه</a:t>
            </a:r>
          </a:p>
        </p:txBody>
      </p:sp>
      <p:sp>
        <p:nvSpPr>
          <p:cNvPr id="162" name="Shape 162"/>
          <p:cNvSpPr>
            <a:spLocks noGrp="1"/>
          </p:cNvSpPr>
          <p:nvPr>
            <p:ph type="body" idx="4294967295"/>
          </p:nvPr>
        </p:nvSpPr>
        <p:spPr>
          <a:xfrm>
            <a:off x="457200" y="1600202"/>
            <a:ext cx="8229600" cy="4525963"/>
          </a:xfrm>
        </p:spPr>
        <p:txBody>
          <a:bodyPr/>
          <a:lstStyle/>
          <a:p>
            <a:pPr lvl="0" algn="r" rtl="1"/>
            <a:r>
              <a:rPr lang="ar-SA"/>
              <a:t> قال تعالى: (أَتَأْمُرُونَ النَّاسَ بِالْبِرِّ وَتَنسَوْنَ أَنفُسَكُمْ وَأَنتُمْ تَتْلُونَ الْكِتَابَ ۚ أَفَلَا تَعْقِلُونَ) سورة البقرة 44</a:t>
            </a:r>
            <a:endParaRPr lang="x-none"/>
          </a:p>
          <a:p>
            <a:pPr lvl="0" algn="r" rtl="1"/>
            <a:endParaRPr lang="en-US"/>
          </a:p>
          <a:p>
            <a:pPr lvl="0" algn="r" rtl="1"/>
            <a:r>
              <a:rPr lang="x-none"/>
              <a:t>قال أبو الأسود الدؤلي رحمه الله:</a:t>
            </a:r>
          </a:p>
          <a:p>
            <a:pPr lvl="1" algn="r" rtl="1"/>
            <a:r>
              <a:rPr lang="x-none"/>
              <a:t>ابدأ بنفســك فانهـهـا عــن غيـها   </a:t>
            </a:r>
            <a:r>
              <a:rPr lang="en-US"/>
              <a:t>  </a:t>
            </a:r>
            <a:r>
              <a:rPr lang="x-none"/>
              <a:t>  فإذا انتهــت عنــه فأنــت حكيـم</a:t>
            </a:r>
          </a:p>
          <a:p>
            <a:pPr lvl="1" algn="r" rtl="1"/>
            <a:r>
              <a:rPr lang="x-none"/>
              <a:t>وهناك يقبل ما تقــول ويشــتفـى       بالقـــول منــك وينفـــع التعلــيم </a:t>
            </a:r>
          </a:p>
          <a:p>
            <a:pPr lvl="1" algn="r" rtl="1"/>
            <a:r>
              <a:rPr lang="x-none"/>
              <a:t>لا تنــه عن خـلق وتأتــى مثـله        عـــارعليـك إذا فـعلــت عظـيـم</a:t>
            </a:r>
          </a:p>
        </p:txBody>
      </p:sp>
      <p:sp>
        <p:nvSpPr>
          <p:cNvPr id="2" name="Slide Number Placeholder 1"/>
          <p:cNvSpPr>
            <a:spLocks noGrp="1"/>
          </p:cNvSpPr>
          <p:nvPr>
            <p:ph type="sldNum" sz="quarter" idx="12"/>
          </p:nvPr>
        </p:nvSpPr>
        <p:spPr/>
        <p:txBody>
          <a:bodyPr/>
          <a:lstStyle/>
          <a:p>
            <a:fld id="{D11B839D-7CBD-4031-9A2D-B9BA85067625}" type="slidenum">
              <a:rPr lang="en-US" smtClean="0"/>
              <a:t>173</a:t>
            </a:fld>
            <a:endParaRPr lang="en-US"/>
          </a:p>
        </p:txBody>
      </p:sp>
    </p:spTree>
    <p:extLst>
      <p:ext uri="{BB962C8B-B14F-4D97-AF65-F5344CB8AC3E}">
        <p14:creationId xmlns:p14="http://schemas.microsoft.com/office/powerpoint/2010/main" val="375081251"/>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9- </a:t>
            </a:r>
            <a:r>
              <a:rPr lang="x-none"/>
              <a:t>تزكية النفس</a:t>
            </a:r>
          </a:p>
        </p:txBody>
      </p:sp>
      <p:sp>
        <p:nvSpPr>
          <p:cNvPr id="3" name="Text Placeholder 2"/>
          <p:cNvSpPr>
            <a:spLocks noGrp="1"/>
          </p:cNvSpPr>
          <p:nvPr>
            <p:ph type="body" idx="4294967295"/>
          </p:nvPr>
        </p:nvSpPr>
        <p:spPr>
          <a:xfrm>
            <a:off x="457200" y="1600202"/>
            <a:ext cx="8229600" cy="4525963"/>
          </a:xfrm>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lvl="0" algn="r" rtl="1"/>
            <a:r>
              <a:rPr lang="x-none">
                <a:sym typeface="Arial"/>
              </a:rPr>
              <a:t>أصل التزكية عند أهل اللغة من زكا يزكو، وهو يدل على أربعة معان مختلفة:</a:t>
            </a:r>
          </a:p>
          <a:p>
            <a:pPr lvl="1" algn="r" rtl="1"/>
            <a:r>
              <a:rPr lang="x-none">
                <a:sym typeface="Arial"/>
              </a:rPr>
              <a:t>المعنى الأول: </a:t>
            </a:r>
            <a:r>
              <a:rPr lang="x-none" b="1">
                <a:solidFill>
                  <a:srgbClr val="FF0000"/>
                </a:solidFill>
                <a:sym typeface="Arial"/>
              </a:rPr>
              <a:t>هو النماء والزيادة</a:t>
            </a:r>
          </a:p>
          <a:p>
            <a:pPr lvl="2" algn="r" rtl="1"/>
            <a:r>
              <a:rPr lang="x-none">
                <a:sym typeface="Arial"/>
              </a:rPr>
              <a:t>يقال زكا الزرع يزكو زكاء، أي نما، وكل شيء  يزداد وينمو فهو يزكو زكاء</a:t>
            </a:r>
          </a:p>
          <a:p>
            <a:pPr lvl="1" algn="r" rtl="1"/>
            <a:r>
              <a:rPr lang="x-none">
                <a:sym typeface="Arial"/>
              </a:rPr>
              <a:t>المعنى الثاني</a:t>
            </a:r>
            <a:r>
              <a:rPr lang="x-none" b="1">
                <a:solidFill>
                  <a:srgbClr val="FF0000"/>
                </a:solidFill>
                <a:sym typeface="Arial"/>
              </a:rPr>
              <a:t>: الطهارة</a:t>
            </a:r>
          </a:p>
          <a:p>
            <a:pPr lvl="2" algn="r" rtl="1"/>
            <a:r>
              <a:rPr lang="x-none">
                <a:sym typeface="Arial"/>
              </a:rPr>
              <a:t>ومنه قوله تعال</a:t>
            </a:r>
            <a:r>
              <a:rPr lang="ar-SA">
                <a:sym typeface="Arial"/>
              </a:rPr>
              <a:t>ى: (خُذْ مِنْ أَمْوَالِهِمْ صَدَقَةً تُطَهِّرُهُمْ وَتُزَكِّيهِم بِهَا وَصَلِّ عَلَيْهِمْ ۖ إِنَّ صَلَاتَكَ سَكَنٌ لَّهُمْ ۗ وَاللَّهُ سَمِيعٌ عَلِيمٌ ) سورة التوبة 103</a:t>
            </a:r>
          </a:p>
          <a:p>
            <a:pPr lvl="2" algn="r" rtl="1"/>
            <a:r>
              <a:rPr lang="x-none">
                <a:sym typeface="Arial"/>
              </a:rPr>
              <a:t>والزكاة زكاة المال، وهو تطهيره، والفعل منه زكى يزكي تزكية إذا أدى عن ماله زكاته</a:t>
            </a:r>
          </a:p>
          <a:p>
            <a:pPr lvl="1" algn="r" rtl="1"/>
            <a:r>
              <a:rPr lang="x-none">
                <a:sym typeface="Arial"/>
              </a:rPr>
              <a:t>والمعنى الثالث: </a:t>
            </a:r>
            <a:r>
              <a:rPr lang="x-none" b="1">
                <a:solidFill>
                  <a:srgbClr val="FF0000"/>
                </a:solidFill>
                <a:sym typeface="Arial"/>
              </a:rPr>
              <a:t>هو الصلاح</a:t>
            </a:r>
          </a:p>
          <a:p>
            <a:pPr lvl="2" algn="r" rtl="1"/>
            <a:r>
              <a:rPr lang="x-none">
                <a:sym typeface="Arial"/>
              </a:rPr>
              <a:t>يقال رجل زكي أي صالح، وقال تعالى:</a:t>
            </a:r>
            <a:r>
              <a:rPr lang="ar-SA">
                <a:sym typeface="Arial"/>
              </a:rPr>
              <a:t> (فَأَرَدْنَا أَن يُبْدِلَهُمَا رَبُّهُمَا خَيْرًا مِّنْهُ زَكَاةً وَأَقْرَبَ رُحْمًا ) سورة الكهف 81</a:t>
            </a:r>
            <a:endParaRPr lang="x-none"/>
          </a:p>
        </p:txBody>
      </p:sp>
      <p:sp>
        <p:nvSpPr>
          <p:cNvPr id="4" name="Slide Number Placeholder 3"/>
          <p:cNvSpPr>
            <a:spLocks noGrp="1"/>
          </p:cNvSpPr>
          <p:nvPr>
            <p:ph type="sldNum" sz="quarter" idx="12"/>
          </p:nvPr>
        </p:nvSpPr>
        <p:spPr/>
        <p:txBody>
          <a:bodyPr/>
          <a:lstStyle/>
          <a:p>
            <a:fld id="{D11B839D-7CBD-4031-9A2D-B9BA85067625}" type="slidenum">
              <a:rPr lang="en-US" smtClean="0"/>
              <a:t>174</a:t>
            </a:fld>
            <a:endParaRPr lang="en-US"/>
          </a:p>
        </p:txBody>
      </p:sp>
    </p:spTree>
    <p:extLst>
      <p:ext uri="{BB962C8B-B14F-4D97-AF65-F5344CB8AC3E}">
        <p14:creationId xmlns:p14="http://schemas.microsoft.com/office/powerpoint/2010/main" val="725282904"/>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x-none"/>
              <a:t>تزكية النفس</a:t>
            </a:r>
          </a:p>
        </p:txBody>
      </p:sp>
      <p:sp>
        <p:nvSpPr>
          <p:cNvPr id="3" name="Text Placeholder 2"/>
          <p:cNvSpPr>
            <a:spLocks noGrp="1"/>
          </p:cNvSpPr>
          <p:nvPr>
            <p:ph type="body" idx="4294967295"/>
          </p:nvPr>
        </p:nvSpPr>
        <p:spPr>
          <a:xfrm>
            <a:off x="457200" y="1600202"/>
            <a:ext cx="8229600" cy="4525963"/>
          </a:xfrm>
        </p:spPr>
        <p:style>
          <a:lnRef idx="1">
            <a:schemeClr val="accent5"/>
          </a:lnRef>
          <a:fillRef idx="2">
            <a:schemeClr val="accent5"/>
          </a:fillRef>
          <a:effectRef idx="1">
            <a:schemeClr val="accent5"/>
          </a:effectRef>
          <a:fontRef idx="minor">
            <a:schemeClr val="dk1"/>
          </a:fontRef>
        </p:style>
        <p:txBody>
          <a:bodyPr>
            <a:normAutofit/>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lvl="1" algn="r" rtl="1"/>
            <a:r>
              <a:rPr lang="x-none">
                <a:sym typeface="Arial"/>
              </a:rPr>
              <a:t>المعنى الرابع: </a:t>
            </a:r>
            <a:r>
              <a:rPr lang="x-none" b="1">
                <a:solidFill>
                  <a:srgbClr val="FF0000"/>
                </a:solidFill>
                <a:sym typeface="Arial"/>
              </a:rPr>
              <a:t>هو المدح</a:t>
            </a:r>
          </a:p>
          <a:p>
            <a:pPr lvl="2" algn="r" rtl="1"/>
            <a:r>
              <a:rPr lang="x-none">
                <a:sym typeface="Arial"/>
              </a:rPr>
              <a:t>يقال زكاه الله وزكى نفسه تزكية إذا مدحها، وزكى الرجل نفسه إذا وصفها و أثنى عليها، ولعل هذا المعنى يتناسب مع قوله تعالى</a:t>
            </a:r>
            <a:r>
              <a:rPr lang="ar-SA">
                <a:sym typeface="Arial"/>
              </a:rPr>
              <a:t>: (فَلَا تُزَكُّوا أَنْفُسَكُمْ هُوَ أَعْلَمُ بِمَنِ اتَّقَى) سورة النجم 32</a:t>
            </a:r>
            <a:endParaRPr lang="x-none">
              <a:sym typeface="Arial"/>
            </a:endParaRPr>
          </a:p>
          <a:p>
            <a:pPr lvl="0" algn="r" rtl="1"/>
            <a:r>
              <a:rPr lang="x-none">
                <a:sym typeface="Arial"/>
              </a:rPr>
              <a:t>وعلى أساس المعنى اللغوي جاء المعنى الاصطلاحي لتزكية النفوس، فتزكية النفس شاملة لأمرين:</a:t>
            </a:r>
          </a:p>
          <a:p>
            <a:pPr marL="863600" lvl="1" indent="-514350" algn="r" rtl="1">
              <a:buFont typeface="+mj-cs"/>
              <a:buAutoNum type="arabic2Minus"/>
            </a:pPr>
            <a:r>
              <a:rPr lang="x-none">
                <a:sym typeface="Arial"/>
              </a:rPr>
              <a:t>تطهيرها من الأدران والأوساخ</a:t>
            </a:r>
          </a:p>
          <a:p>
            <a:pPr marL="863600" lvl="1" indent="-514350" algn="r" rtl="1">
              <a:buFont typeface="+mj-cs"/>
              <a:buAutoNum type="arabic2Minus"/>
            </a:pPr>
            <a:r>
              <a:rPr lang="x-none">
                <a:sym typeface="Arial"/>
              </a:rPr>
              <a:t>تنميتها بزيادتها بالأوصاف الحميدة</a:t>
            </a:r>
          </a:p>
          <a:p>
            <a:pPr algn="r" rtl="1"/>
            <a:endParaRPr lang="x-none"/>
          </a:p>
        </p:txBody>
      </p:sp>
      <p:sp>
        <p:nvSpPr>
          <p:cNvPr id="4" name="Slide Number Placeholder 3"/>
          <p:cNvSpPr>
            <a:spLocks noGrp="1"/>
          </p:cNvSpPr>
          <p:nvPr>
            <p:ph type="sldNum" sz="quarter" idx="12"/>
          </p:nvPr>
        </p:nvSpPr>
        <p:spPr/>
        <p:txBody>
          <a:bodyPr/>
          <a:lstStyle/>
          <a:p>
            <a:fld id="{D11B839D-7CBD-4031-9A2D-B9BA85067625}" type="slidenum">
              <a:rPr lang="en-US" smtClean="0"/>
              <a:t>175</a:t>
            </a:fld>
            <a:endParaRPr lang="en-US"/>
          </a:p>
        </p:txBody>
      </p:sp>
    </p:spTree>
    <p:extLst>
      <p:ext uri="{BB962C8B-B14F-4D97-AF65-F5344CB8AC3E}">
        <p14:creationId xmlns:p14="http://schemas.microsoft.com/office/powerpoint/2010/main" val="1209460741"/>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 name="Shape 272"/>
          <p:cNvSpPr/>
          <p:nvPr/>
        </p:nvSpPr>
        <p:spPr>
          <a:xfrm>
            <a:off x="1500167" y="1071548"/>
            <a:ext cx="7358113" cy="1200329"/>
          </a:xfrm>
          <a:prstGeom prst="rect">
            <a:avLst/>
          </a:prstGeom>
          <a:ln w="12700">
            <a:miter lim="400000"/>
          </a:ln>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lIns="45719" rIns="4571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br>
              <a:rPr sz="2400">
                <a:latin typeface="Arial"/>
                <a:ea typeface="Arial"/>
                <a:cs typeface="Arial"/>
                <a:sym typeface="Arial"/>
              </a:rPr>
            </a:br>
            <a:r>
              <a:rPr sz="2400">
                <a:latin typeface="Arial"/>
                <a:ea typeface="Arial"/>
                <a:cs typeface="Arial"/>
                <a:sym typeface="Arial"/>
              </a:rPr>
              <a:t> </a:t>
            </a:r>
            <a:br>
              <a:rPr sz="2400">
                <a:latin typeface="Arial"/>
                <a:ea typeface="Arial"/>
                <a:cs typeface="Arial"/>
                <a:sym typeface="Arial"/>
              </a:rPr>
            </a:br>
            <a:endParaRPr sz="2400">
              <a:latin typeface="Arial"/>
              <a:ea typeface="Arial"/>
              <a:cs typeface="Arial"/>
              <a:sym typeface="Arial"/>
            </a:endParaRPr>
          </a:p>
        </p:txBody>
      </p:sp>
      <p:sp>
        <p:nvSpPr>
          <p:cNvPr id="7" name="Title 6"/>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x-none"/>
              <a:t>حكم تزكية النفس</a:t>
            </a:r>
          </a:p>
        </p:txBody>
      </p:sp>
      <p:sp>
        <p:nvSpPr>
          <p:cNvPr id="5" name="Text Placeholder 4"/>
          <p:cNvSpPr>
            <a:spLocks noGrp="1"/>
          </p:cNvSpPr>
          <p:nvPr>
            <p:ph type="body" idx="4294967295"/>
          </p:nvPr>
        </p:nvSpPr>
        <p:spPr>
          <a:xfrm>
            <a:off x="457200" y="1600202"/>
            <a:ext cx="8229600" cy="4525963"/>
          </a:xfrm>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lvl="0" algn="r" rtl="1"/>
            <a:r>
              <a:rPr lang="x-none" b="1">
                <a:sym typeface="Arial"/>
              </a:rPr>
              <a:t>تهذيب النفس وتزكيتها أمر واجب على كل مسلم</a:t>
            </a:r>
            <a:r>
              <a:rPr lang="x-none">
                <a:sym typeface="Arial"/>
              </a:rPr>
              <a:t>، وقد بعث الله سبحانه نبيه صلى الله عليه وسلم لتزكية النفوس</a:t>
            </a:r>
          </a:p>
          <a:p>
            <a:pPr lvl="1" algn="r" rtl="1"/>
            <a:r>
              <a:rPr lang="x-none">
                <a:sym typeface="Arial"/>
              </a:rPr>
              <a:t>قال تعالى</a:t>
            </a:r>
            <a:r>
              <a:rPr lang="ar-SA">
                <a:sym typeface="Arial"/>
              </a:rPr>
              <a:t>ى:( هُوَ الّذِي بَعَثَ فِي الاُمّيّينَ رَسُولاً مّنْهُمْ يَتْلُو عَلَيْهِمْ آيَاتِهِ وَيُزَكّيهِمْ وَيُعَلّمُهُمُ الْكِتَابَ وَالْحِكْمَةَ وَإِن كَانُواْ مِن قَبْلُ لَفِي ضَلاَلٍ مّبِينٍ ) الجمعة 2</a:t>
            </a:r>
          </a:p>
          <a:p>
            <a:pPr algn="r" rtl="1"/>
            <a:r>
              <a:rPr lang="x-none">
                <a:sym typeface="Arial"/>
              </a:rPr>
              <a:t>وبين سبحانه أن المفلح هو من يزكي نفسه</a:t>
            </a:r>
          </a:p>
          <a:p>
            <a:pPr lvl="1" algn="r" rtl="1"/>
            <a:r>
              <a:rPr lang="x-none">
                <a:sym typeface="Arial"/>
              </a:rPr>
              <a:t>قال عز وجل</a:t>
            </a:r>
            <a:r>
              <a:rPr lang="ar-SA">
                <a:sym typeface="Arial"/>
              </a:rPr>
              <a:t>: (</a:t>
            </a:r>
            <a:r>
              <a:rPr lang="x-none">
                <a:sym typeface="AGA Arabesque"/>
              </a:rPr>
              <a:t> </a:t>
            </a:r>
            <a:r>
              <a:rPr lang="x-none">
                <a:sym typeface="Arial"/>
              </a:rPr>
              <a:t>وَنَفْسٍ وَمَا سَوَّاهَا فَأَلْهَمَهَا فُجُورَهَا وَتَقْوَاهَا </a:t>
            </a:r>
            <a:r>
              <a:rPr lang="x-none" b="1">
                <a:sym typeface="Arial"/>
              </a:rPr>
              <a:t>قَدْ أَفْلَحَ مَن زَكَّاهَا</a:t>
            </a:r>
            <a:r>
              <a:rPr lang="x-none">
                <a:sym typeface="Arial"/>
              </a:rPr>
              <a:t> وَقَدْ خَابَ مَن دَسَّاهَا</a:t>
            </a:r>
            <a:r>
              <a:rPr lang="ar-SA">
                <a:sym typeface="AGA Arabesque"/>
              </a:rPr>
              <a:t>) سورة الشمس - 8</a:t>
            </a:r>
            <a:endParaRPr lang="x-none">
              <a:sym typeface="Arial Bold"/>
            </a:endParaRPr>
          </a:p>
          <a:p>
            <a:pPr algn="r" rtl="1"/>
            <a:r>
              <a:rPr lang="ar-SA" sz="2000">
                <a:sym typeface="Arial Bold"/>
              </a:rPr>
              <a:t>أَخْبَرَنَا أَبُو مُحَمَّدِ بْنُ يُوسُفَ الأَصْبَهَانِيُّ ، أنبأ أَبُو سَعِيدِ بْنُ الأَعْرَابِيِّ ، ثنا أَبُو بَكْرٍ مُحَمَّدُ بْنُ عُبَيْدٍ الْمَرْوَرُّوذِيُّ ، ثنا سَعِيدُ بْنُ مَنْصُورٍ ، ثنا عَبْدُ الْعَزِيزِ بْنُ مُحَمَّدٍ ، أَخْبَرَنِي مُحَمَّدُ بْنُ عَجْلانَ ، عَنِ الْقَعْقَاعِ بْنِ حَكِيمٍ ، عَنْ أَبِي صَالِحٍ ، عَنْ أَبِي هُرَيْرَةَ رَضِيَ اللَّهُ عَنْهُ ، قَالَ : </a:t>
            </a:r>
            <a:r>
              <a:rPr lang="ar-SA">
                <a:sym typeface="Arial Bold"/>
              </a:rPr>
              <a:t>قَالَ رَسُولُ اللَّهِ صَلَّى اللَّهُ عَلَيْهِ وَسَلَّمَ : </a:t>
            </a:r>
            <a:r>
              <a:rPr lang="ar-SA" b="1">
                <a:sym typeface="Arial Bold"/>
              </a:rPr>
              <a:t>" إِنَّمَا بُعِثْتُ لأُتَمِّمَ مَكَارِمَ الأَخْلاقِ " </a:t>
            </a:r>
            <a:r>
              <a:rPr lang="ar-SA" sz="2200">
                <a:sym typeface="Arial Bold"/>
              </a:rPr>
              <a:t>رواه البيهقي وأحمد وصححه الألباني</a:t>
            </a:r>
            <a:endParaRPr lang="x-none" sz="2200"/>
          </a:p>
        </p:txBody>
      </p:sp>
      <p:sp>
        <p:nvSpPr>
          <p:cNvPr id="2" name="Slide Number Placeholder 1"/>
          <p:cNvSpPr>
            <a:spLocks noGrp="1"/>
          </p:cNvSpPr>
          <p:nvPr>
            <p:ph type="sldNum" sz="quarter" idx="12"/>
          </p:nvPr>
        </p:nvSpPr>
        <p:spPr/>
        <p:txBody>
          <a:bodyPr/>
          <a:lstStyle/>
          <a:p>
            <a:fld id="{D11B839D-7CBD-4031-9A2D-B9BA85067625}" type="slidenum">
              <a:rPr lang="en-US" smtClean="0"/>
              <a:t>176</a:t>
            </a:fld>
            <a:endParaRPr lang="en-US"/>
          </a:p>
        </p:txBody>
      </p:sp>
    </p:spTree>
    <p:extLst>
      <p:ext uri="{BB962C8B-B14F-4D97-AF65-F5344CB8AC3E}">
        <p14:creationId xmlns:p14="http://schemas.microsoft.com/office/powerpoint/2010/main" val="982086786"/>
      </p:ext>
    </p:extLst>
  </p:cSld>
  <p:clrMapOvr>
    <a:masterClrMapping/>
  </p:clrMapOvr>
  <p:transition/>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Shape 285"/>
          <p:cNvSpPr/>
          <p:nvPr/>
        </p:nvSpPr>
        <p:spPr>
          <a:xfrm>
            <a:off x="1857357" y="2214553"/>
            <a:ext cx="6786610" cy="523220"/>
          </a:xfrm>
          <a:prstGeom prst="rect">
            <a:avLst/>
          </a:prstGeom>
          <a:ln w="12700">
            <a:miter lim="400000"/>
          </a:ln>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lIns="45719" rIns="45719">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endParaRPr sz="2800">
              <a:latin typeface="Arial"/>
              <a:ea typeface="Arial"/>
              <a:cs typeface="Arial"/>
              <a:sym typeface="Arial"/>
            </a:endParaRPr>
          </a:p>
        </p:txBody>
      </p:sp>
      <p:sp>
        <p:nvSpPr>
          <p:cNvPr id="7" name="Title 6"/>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x-none"/>
              <a:t>كيف يزكي المرء نفسه</a:t>
            </a:r>
          </a:p>
        </p:txBody>
      </p:sp>
      <p:sp>
        <p:nvSpPr>
          <p:cNvPr id="3" name="Text Placeholder 2"/>
          <p:cNvSpPr>
            <a:spLocks noGrp="1"/>
          </p:cNvSpPr>
          <p:nvPr>
            <p:ph type="body" idx="4294967295"/>
          </p:nvPr>
        </p:nvSpPr>
        <p:spPr>
          <a:xfrm>
            <a:off x="457200" y="1600202"/>
            <a:ext cx="8229600" cy="4525963"/>
          </a:xfrm>
        </p:spPr>
        <p:style>
          <a:lnRef idx="1">
            <a:schemeClr val="accent5"/>
          </a:lnRef>
          <a:fillRef idx="2">
            <a:schemeClr val="accent5"/>
          </a:fillRef>
          <a:effectRef idx="1">
            <a:schemeClr val="accent5"/>
          </a:effectRef>
          <a:fontRef idx="minor">
            <a:schemeClr val="dk1"/>
          </a:fontRef>
        </p:style>
        <p:txBody>
          <a:bodyPr>
            <a:normAutofit lnSpcReduction="10000"/>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lvl="0" algn="r" rtl="1"/>
            <a:r>
              <a:rPr lang="x-none">
                <a:sym typeface="Arial"/>
              </a:rPr>
              <a:t>وتزكية النفس ليس أمراً سهلاً، بل يحتاج إلى صبر ومصابرة ومجاهدة طويلة، وعلى الطبيب أن يضطلع بواجبه تلقاء تهذيب نفسه.</a:t>
            </a:r>
            <a:br>
              <a:rPr lang="x-none">
                <a:sym typeface="Arial"/>
              </a:rPr>
            </a:br>
            <a:r>
              <a:rPr lang="x-none">
                <a:sym typeface="Arial"/>
              </a:rPr>
              <a:t>ويحسن هنا التأكيد على أمورٌ منها :</a:t>
            </a:r>
          </a:p>
          <a:p>
            <a:pPr marL="863600" lvl="1" indent="-514350" algn="r" rtl="1">
              <a:buFont typeface="+mj-lt"/>
              <a:buAutoNum type="arabicPeriod"/>
            </a:pPr>
            <a:r>
              <a:rPr lang="x-none">
                <a:sym typeface="Arial"/>
              </a:rPr>
              <a:t>أن يروض الطبيب والممارس الصحى نفسه على القناعة بما رزقَه الله</a:t>
            </a:r>
          </a:p>
          <a:p>
            <a:pPr marL="1203112" lvl="2" indent="-514350" algn="r" rtl="1"/>
            <a:r>
              <a:rPr lang="x-none">
                <a:sym typeface="Arial"/>
              </a:rPr>
              <a:t>فيكتفي بما يتاح له من مالٍ حلالٍ، فلا يتطلّع إلى جمع الأموال دون النظر إلى موار</a:t>
            </a:r>
            <a:r>
              <a:rPr lang="ar-SA">
                <a:sym typeface="Arial"/>
              </a:rPr>
              <a:t>دها </a:t>
            </a:r>
            <a:r>
              <a:rPr lang="x-none">
                <a:sym typeface="Arial"/>
              </a:rPr>
              <a:t>أو أداء حقوقها في مصادرها</a:t>
            </a:r>
          </a:p>
          <a:p>
            <a:pPr marL="1203112" lvl="2" indent="-514350" algn="r" rtl="1"/>
            <a:r>
              <a:rPr lang="x-none">
                <a:sym typeface="Arial"/>
              </a:rPr>
              <a:t>وعليه الانتباه إلى الأسس الأخلاقية التي تنزه مهنة الطب عن أي استغلال أو جشع أو ابتزاز أو غش بأي طريقه من الطرق</a:t>
            </a:r>
          </a:p>
          <a:p>
            <a:pPr algn="r" rtl="1"/>
            <a:endParaRPr lang="x-none"/>
          </a:p>
        </p:txBody>
      </p:sp>
      <p:sp>
        <p:nvSpPr>
          <p:cNvPr id="2" name="Slide Number Placeholder 1"/>
          <p:cNvSpPr>
            <a:spLocks noGrp="1"/>
          </p:cNvSpPr>
          <p:nvPr>
            <p:ph type="sldNum" sz="quarter" idx="12"/>
          </p:nvPr>
        </p:nvSpPr>
        <p:spPr/>
        <p:txBody>
          <a:bodyPr/>
          <a:lstStyle/>
          <a:p>
            <a:fld id="{D11B839D-7CBD-4031-9A2D-B9BA85067625}" type="slidenum">
              <a:rPr lang="en-US" smtClean="0"/>
              <a:t>177</a:t>
            </a:fld>
            <a:endParaRPr lang="en-US"/>
          </a:p>
        </p:txBody>
      </p:sp>
    </p:spTree>
    <p:extLst>
      <p:ext uri="{BB962C8B-B14F-4D97-AF65-F5344CB8AC3E}">
        <p14:creationId xmlns:p14="http://schemas.microsoft.com/office/powerpoint/2010/main" val="1711087886"/>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كيف يزكي المرء نفسه</a:t>
            </a:r>
            <a:endParaRPr lang="x-none"/>
          </a:p>
        </p:txBody>
      </p:sp>
      <p:sp>
        <p:nvSpPr>
          <p:cNvPr id="3" name="Text Placeholder 2"/>
          <p:cNvSpPr>
            <a:spLocks noGrp="1"/>
          </p:cNvSpPr>
          <p:nvPr>
            <p:ph type="body" idx="4294967295"/>
          </p:nvPr>
        </p:nvSpPr>
        <p:spPr>
          <a:xfrm>
            <a:off x="457200" y="1600202"/>
            <a:ext cx="8229600" cy="4525963"/>
          </a:xfrm>
        </p:spPr>
        <p:style>
          <a:lnRef idx="1">
            <a:schemeClr val="accent5"/>
          </a:lnRef>
          <a:fillRef idx="2">
            <a:schemeClr val="accent5"/>
          </a:fillRef>
          <a:effectRef idx="1">
            <a:schemeClr val="accent5"/>
          </a:effectRef>
          <a:fontRef idx="minor">
            <a:schemeClr val="dk1"/>
          </a:fontRef>
        </p:style>
        <p:txBody>
          <a:bodyPr>
            <a:normAutofit fontScale="92500" lnSpcReduction="20000"/>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marL="806450" lvl="1" indent="-457200" algn="r" rtl="1">
              <a:buFont typeface="+mj-lt"/>
              <a:buAutoNum type="arabicPeriod" startAt="2"/>
            </a:pPr>
            <a:r>
              <a:rPr lang="ar-SA">
                <a:sym typeface="Arial"/>
              </a:rPr>
              <a:t>أن يحافظ على ذكر الله وابتغاء رضوانه وتذكر الدار الآخرة</a:t>
            </a:r>
          </a:p>
          <a:p>
            <a:pPr marL="688762" lvl="2" indent="0" algn="r" rtl="1">
              <a:buNone/>
            </a:pPr>
            <a:r>
              <a:rPr lang="en-US" sz="1800">
                <a:sym typeface="Arial"/>
              </a:rPr>
              <a:t>1-  </a:t>
            </a:r>
            <a:r>
              <a:rPr lang="ar-SA" sz="1800">
                <a:sym typeface="Arial"/>
              </a:rPr>
              <a:t>حَدَّثَنَا عَلِيُّ بْنُ عَيَّاشٍ ، حَدَّثَنَا حَسَّانُ بْنُ نُوحٍ ، عَنْ عَمْرِو بْنِ قَيْسٍ ، عَنْ عَبْدِ اللَّهِ بْنِ بُسْرٍ ، قَالَ : أَتَى النَّبِيَّ صَلَّى اللَّهُ عَلَيْهِ وَسَلَّمَ أَعْرَابِيَّانِ ، فَقَالَ أَحَدُهُمَا : مَنْ خَيْرُ الرِّجَالِ يَا مُحَمَّدُ ؟ قَالَ النَّبِيُّ صَلَّى اللَّهُ عَلَيْهِ وَسَلَّمَ : " مَنْ طَالَ عُمْرُهُ وَحَسُنَ عَمَلُهُ " ، وَقَالَ الْآخَرُ : إِنَّ شَرَائِعَ الْإِسْلَامِ قَدْ كَثُرَتْ عَلَيْنَا ، فَبَابٌ نَتَمَسَّكُ بِهِ جَامِعٌ ؟ </a:t>
            </a:r>
            <a:r>
              <a:rPr lang="ar-SA" b="1">
                <a:sym typeface="Arial"/>
              </a:rPr>
              <a:t>قَالَ : " لَا يَزَالُ لِسَانُكَ رَطْبًا مِنْ ذِكْرِ اللَّهِ عَزَّ وَجَلَّ </a:t>
            </a:r>
            <a:r>
              <a:rPr lang="ar-SA">
                <a:sym typeface="Arial"/>
              </a:rPr>
              <a:t>" رواه أحمد والترمذي وابن ماجه</a:t>
            </a:r>
          </a:p>
          <a:p>
            <a:pPr marL="1145962" lvl="2" indent="-457200" algn="r" rtl="1">
              <a:buFont typeface="+mj-lt"/>
              <a:buAutoNum type="arabicPeriod" startAt="2"/>
            </a:pPr>
            <a:r>
              <a:rPr lang="ar-SA">
                <a:sym typeface="Arial"/>
              </a:rPr>
              <a:t>فضل الذكر: </a:t>
            </a:r>
            <a:r>
              <a:rPr lang="ar-SA" sz="1800">
                <a:sym typeface="Arial"/>
              </a:rPr>
              <a:t>حَدَّثَنَا يَحْيَى بْنُ سَعِيدٍ , عَنْ عَبْدِ اللَّهِ بْنِ سَعِيدٍ , حَدَّثَنِي مَوْلَى ابْنِ عَيَّاشٍ , عَنْ أَبِي بَحْرِيَّةَ , وحَدَّثَنَا مَكِّيٌّ , حَدَّثَنَا عَبْدُ اللَّهِ بْنُ سَعِيد , عَنْ زِيَادِ بْنِ أَبِي زِيَادٍ , عَنْ أَبِي بَحْرِيَّةَ , عَنْ أَبِي الدَّرْدَاءِ , قَالَ </a:t>
            </a:r>
            <a:r>
              <a:rPr lang="ar-SA">
                <a:sym typeface="Arial"/>
              </a:rPr>
              <a:t>: قَالَ رَسُولُ اللَّهِ صَلَّى اللَّهُ عَلَيْهِ وَسَلَّمَ : " أَلَا أُنَبِّئُكُمْ بِخَيْرِ أَعْمَالِكُمْ , قَالَ مَكِّيٌ : وَأَزْكَاهَا عِنْدَ مَلِيكِكُمْ , وَأَرْفَعِهَا فِي دَرَجَاتِكُمْ , وَخَيْرٍ لَكُمْ مِنْ إِعْطَاءِ الذَّهَبِ وَالْوَرِقِ , وَخَيْرٍ لَكُمْ مِنْ أَنْ تَلْقَوْا عَدُوَّكُمْ , فَتَضْرِبُوا أَعْنَاقَهُمْ وَيَضْرِبُوا أَعْنَاقَكُمْ " , قَالُوا وَذَلِكَ ! مَا هُوَ يَا رَسُولَ اللَّهِ ؟ </a:t>
            </a:r>
            <a:r>
              <a:rPr lang="ar-SA" b="1">
                <a:sym typeface="Arial"/>
              </a:rPr>
              <a:t>قَالَ : " ذِكْرُ اللَّهِ عَزَّ وَجَلَّ " </a:t>
            </a:r>
            <a:r>
              <a:rPr lang="ar-SA">
                <a:sym typeface="Arial"/>
              </a:rPr>
              <a:t>.</a:t>
            </a:r>
          </a:p>
          <a:p>
            <a:pPr marL="806450" lvl="1" indent="-457200" algn="r" rtl="1">
              <a:buFont typeface="+mj-lt"/>
              <a:buAutoNum type="arabicPeriod" startAt="2"/>
            </a:pPr>
            <a:r>
              <a:rPr lang="x-none">
                <a:sym typeface="Arial"/>
              </a:rPr>
              <a:t>أن يكبح لجام لسانه ويروض كلامه حتى لا يتكلّم إلا بخيرٍ أو يصمت</a:t>
            </a:r>
          </a:p>
          <a:p>
            <a:pPr lvl="2" algn="r" rtl="1"/>
            <a:r>
              <a:rPr lang="ar-SA" sz="1800">
                <a:sym typeface="Arial"/>
              </a:rPr>
              <a:t>حَدَّثَنَا قُتَيْبَةُ بْنُ سَعِيدٍ ، حَدَّثَنَا أَبُو الْأَحْوَصِ ، عَنْ أَبِي حَصِينٍ ، عَنْ أَبِي صَالِحٍ ، عَنْ أَبِي هُرَيْرَةَ ، قَالَ : </a:t>
            </a:r>
            <a:r>
              <a:rPr lang="ar-SA">
                <a:sym typeface="Arial"/>
              </a:rPr>
              <a:t>قَالَ رَسُولُ اللَّهِ صَلَّى اللَّهُ عَلَيْهِ وَسَلَّمَ : " مَنْ كَانَ يُؤْمِنُ بِاللَّهِ وَالْيَوْمِ الْآخِرِ فَلَا يُؤْذِ جَارَهُ ، وَمَنْ كَانَ يُؤْمِنُ بِاللَّهِ وَالْيَوْمِ الْآخِرِ فَلْيُكْرِمْ ضَيْفَهُ ، </a:t>
            </a:r>
            <a:r>
              <a:rPr lang="ar-SA" b="1">
                <a:sym typeface="Arial"/>
              </a:rPr>
              <a:t>وَمَنْ كَانَ يُؤْمِنُ بِاللَّهِ وَالْيَوْمِ الْآخِرِ فَلْيَقُلْ خَيْرًا أَوْ لِيَصْمُتْ </a:t>
            </a:r>
            <a:r>
              <a:rPr lang="ar-SA">
                <a:sym typeface="Arial"/>
              </a:rPr>
              <a:t>" رواه البخاري ومسلم</a:t>
            </a:r>
            <a:endParaRPr lang="x-none">
              <a:sym typeface="Arial"/>
            </a:endParaRPr>
          </a:p>
        </p:txBody>
      </p:sp>
      <p:sp>
        <p:nvSpPr>
          <p:cNvPr id="2" name="Slide Number Placeholder 1"/>
          <p:cNvSpPr>
            <a:spLocks noGrp="1"/>
          </p:cNvSpPr>
          <p:nvPr>
            <p:ph type="sldNum" sz="quarter" idx="12"/>
          </p:nvPr>
        </p:nvSpPr>
        <p:spPr/>
        <p:txBody>
          <a:bodyPr/>
          <a:lstStyle/>
          <a:p>
            <a:fld id="{D11B839D-7CBD-4031-9A2D-B9BA85067625}" type="slidenum">
              <a:rPr lang="en-US" smtClean="0"/>
              <a:t>178</a:t>
            </a:fld>
            <a:endParaRPr lang="en-US"/>
          </a:p>
        </p:txBody>
      </p:sp>
    </p:spTree>
    <p:extLst>
      <p:ext uri="{BB962C8B-B14F-4D97-AF65-F5344CB8AC3E}">
        <p14:creationId xmlns:p14="http://schemas.microsoft.com/office/powerpoint/2010/main" val="949453863"/>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ar-SA"/>
              <a:t>كيف يزكي المرء نفسه</a:t>
            </a:r>
            <a:endParaRPr lang="x-none"/>
          </a:p>
        </p:txBody>
      </p:sp>
      <p:sp>
        <p:nvSpPr>
          <p:cNvPr id="3" name="Text Placeholder 2"/>
          <p:cNvSpPr>
            <a:spLocks noGrp="1"/>
          </p:cNvSpPr>
          <p:nvPr>
            <p:ph type="body" idx="4294967295"/>
          </p:nvPr>
        </p:nvSpPr>
        <p:spPr>
          <a:xfrm>
            <a:off x="457200" y="1600202"/>
            <a:ext cx="8229600" cy="4525963"/>
          </a:xfrm>
        </p:spPr>
        <p:style>
          <a:lnRef idx="1">
            <a:schemeClr val="accent5"/>
          </a:lnRef>
          <a:fillRef idx="2">
            <a:schemeClr val="accent5"/>
          </a:fillRef>
          <a:effectRef idx="1">
            <a:schemeClr val="accent5"/>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marL="349250" lvl="1" indent="0" algn="r" rtl="1">
              <a:buNone/>
            </a:pPr>
            <a:r>
              <a:rPr lang="ar-SA">
                <a:sym typeface="Arial"/>
              </a:rPr>
              <a:t>4-</a:t>
            </a:r>
            <a:r>
              <a:rPr lang="x-none">
                <a:sym typeface="Arial"/>
              </a:rPr>
              <a:t>أن يجاهد الطبيب والممارس الصحى نفسه على قضاء حوائج الناس، ومسح آلامهم، وتفريج كُربَهم</a:t>
            </a:r>
          </a:p>
          <a:p>
            <a:pPr marL="349250" lvl="1" indent="0" algn="r" rtl="1">
              <a:buNone/>
            </a:pPr>
            <a:r>
              <a:rPr lang="ar-SA">
                <a:sym typeface="Arial"/>
              </a:rPr>
              <a:t>5-</a:t>
            </a:r>
            <a:r>
              <a:rPr lang="x-none">
                <a:sym typeface="Arial"/>
              </a:rPr>
              <a:t>وأن يزكي نفسه من أمراض الكبر والعجب بالنفس أو الاغترار بها</a:t>
            </a:r>
          </a:p>
          <a:p>
            <a:pPr marL="349250" lvl="1" indent="0" algn="r" rtl="1">
              <a:buNone/>
            </a:pPr>
            <a:r>
              <a:rPr lang="ar-SA" i="1">
                <a:latin typeface="Arial"/>
                <a:ea typeface="Arial"/>
                <a:cs typeface="Arial"/>
                <a:sym typeface="Arial"/>
              </a:rPr>
              <a:t>6- </a:t>
            </a:r>
            <a:r>
              <a:rPr lang="x-none" i="1">
                <a:latin typeface="Arial"/>
                <a:ea typeface="Arial"/>
                <a:cs typeface="Arial"/>
                <a:sym typeface="Arial"/>
              </a:rPr>
              <a:t>أن يضع لنفسه برنامجا عمليا في تزكية النفس والت</a:t>
            </a:r>
            <a:r>
              <a:rPr lang="ar-SA" i="1">
                <a:latin typeface="Arial"/>
                <a:ea typeface="Arial"/>
                <a:cs typeface="Arial"/>
                <a:sym typeface="Arial"/>
              </a:rPr>
              <a:t>ذ</a:t>
            </a:r>
            <a:r>
              <a:rPr lang="x-none" i="1">
                <a:latin typeface="Arial"/>
                <a:ea typeface="Arial"/>
                <a:cs typeface="Arial"/>
                <a:sym typeface="Arial"/>
              </a:rPr>
              <a:t>كير</a:t>
            </a:r>
          </a:p>
          <a:p>
            <a:pPr marL="806450" lvl="1" indent="-457200" algn="r" rtl="1">
              <a:buFont typeface="+mj-lt"/>
              <a:buAutoNum type="arabicPeriod" startAt="3"/>
            </a:pPr>
            <a:endParaRPr lang="x-none"/>
          </a:p>
          <a:p>
            <a:pPr marL="806450" lvl="1" indent="-457200" algn="r" rtl="1">
              <a:buFont typeface="+mj-lt"/>
              <a:buAutoNum type="arabicPeriod" startAt="3"/>
            </a:pPr>
            <a:endParaRPr lang="x-none">
              <a:sym typeface="Arial"/>
            </a:endParaRPr>
          </a:p>
        </p:txBody>
      </p:sp>
      <p:sp>
        <p:nvSpPr>
          <p:cNvPr id="2" name="Slide Number Placeholder 1"/>
          <p:cNvSpPr>
            <a:spLocks noGrp="1"/>
          </p:cNvSpPr>
          <p:nvPr>
            <p:ph type="sldNum" sz="quarter" idx="12"/>
          </p:nvPr>
        </p:nvSpPr>
        <p:spPr/>
        <p:txBody>
          <a:bodyPr/>
          <a:lstStyle/>
          <a:p>
            <a:fld id="{D11B839D-7CBD-4031-9A2D-B9BA85067625}" type="slidenum">
              <a:rPr lang="en-US" smtClean="0"/>
              <a:t>179</a:t>
            </a:fld>
            <a:endParaRPr lang="en-US"/>
          </a:p>
        </p:txBody>
      </p:sp>
    </p:spTree>
    <p:extLst>
      <p:ext uri="{BB962C8B-B14F-4D97-AF65-F5344CB8AC3E}">
        <p14:creationId xmlns:p14="http://schemas.microsoft.com/office/powerpoint/2010/main" val="211230119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lstStyle/>
          <a:p>
            <a:r>
              <a:rPr lang="ar-SA"/>
              <a:t>حكم استخدام الدمى والمجسمات في تعلم الطب</a:t>
            </a:r>
          </a:p>
        </p:txBody>
      </p:sp>
      <p:sp>
        <p:nvSpPr>
          <p:cNvPr id="3" name="عنصر نائب للمحتوى 2"/>
          <p:cNvSpPr>
            <a:spLocks noGrp="1"/>
          </p:cNvSpPr>
          <p:nvPr>
            <p:ph idx="1"/>
          </p:nvPr>
        </p:nvSpPr>
        <p:spPr/>
        <p:txBody>
          <a:bodyPr>
            <a:normAutofit/>
          </a:bodyPr>
          <a:lstStyle/>
          <a:p>
            <a:r>
              <a:rPr lang="ar-SA"/>
              <a:t>الحال الأولى : أن تكون الصورة</a:t>
            </a:r>
            <a:r>
              <a:rPr lang="ar-SA" b="1"/>
              <a:t> لجزء مستقل من أجزاء البدن الداخلية </a:t>
            </a:r>
            <a:r>
              <a:rPr lang="ar-SA"/>
              <a:t>، كالكبد والكلية والقلب وغير ذلك ، أو الأجزاء الخارجية كاليد والرجل والفخذ ونحو ذلك من الأجزاء ما عدا الوجه ،</a:t>
            </a:r>
          </a:p>
          <a:p>
            <a:pPr lvl="1"/>
            <a:r>
              <a:rPr lang="ar-SA"/>
              <a:t>فمثل هذه الصورة التي لا تتكون منها صورة كاملة لذوات الروح ليست محرمة ولا مكروهة ، بل </a:t>
            </a:r>
            <a:r>
              <a:rPr lang="ar-SA" b="1"/>
              <a:t>مباحة من أصلها </a:t>
            </a:r>
            <a:r>
              <a:rPr lang="ar-SA"/>
              <a:t>؛ لقول جبريل عليه السلام للنبي صلى الله عليه وسلم : ( فمر برأس التمثال يقطع فيصير كهيئة الشجرة ) ...</a:t>
            </a:r>
          </a:p>
          <a:p>
            <a:endParaRPr lang="ar-S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t="16922" b="28451"/>
          <a:stretch>
            <a:fillRect/>
          </a:stretch>
        </p:blipFill>
        <p:spPr bwMode="auto">
          <a:xfrm>
            <a:off x="1547664" y="4581128"/>
            <a:ext cx="3365723" cy="1637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580112" y="4528455"/>
            <a:ext cx="2619375" cy="174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106997"/>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1">
            <a:schemeClr val="accent4"/>
          </a:lnRef>
          <a:fillRef idx="2">
            <a:schemeClr val="accent4"/>
          </a:fillRef>
          <a:effectRef idx="1">
            <a:schemeClr val="accent4"/>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r>
              <a:rPr lang="x-none"/>
              <a:t>برنامج عملي في تزكية النفس</a:t>
            </a:r>
            <a:endParaRPr lang="en-US"/>
          </a:p>
        </p:txBody>
      </p:sp>
      <p:sp>
        <p:nvSpPr>
          <p:cNvPr id="3" name="Text Placeholder 2"/>
          <p:cNvSpPr>
            <a:spLocks noGrp="1"/>
          </p:cNvSpPr>
          <p:nvPr>
            <p:ph type="body" idx="4294967295"/>
          </p:nvPr>
        </p:nvSpPr>
        <p:spPr>
          <a:xfrm>
            <a:off x="457200" y="1600202"/>
            <a:ext cx="8229600" cy="4525963"/>
          </a:xfrm>
        </p:spPr>
        <p:style>
          <a:lnRef idx="1">
            <a:schemeClr val="accent5"/>
          </a:lnRef>
          <a:fillRef idx="2">
            <a:schemeClr val="accent5"/>
          </a:fillRef>
          <a:effectRef idx="1">
            <a:schemeClr val="accent5"/>
          </a:effectRef>
          <a:fontRef idx="minor">
            <a:schemeClr val="dk1"/>
          </a:fontRef>
        </p:style>
        <p:txBody>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algn="r" rtl="1"/>
            <a:r>
              <a:rPr lang="x-none"/>
              <a:t>الت</a:t>
            </a:r>
            <a:r>
              <a:rPr lang="ar-SA"/>
              <a:t>ذ</a:t>
            </a:r>
            <a:r>
              <a:rPr lang="x-none"/>
              <a:t>كير ب</a:t>
            </a:r>
            <a:r>
              <a:rPr lang="ar-SA"/>
              <a:t>إ</a:t>
            </a:r>
            <a:r>
              <a:rPr lang="x-none"/>
              <a:t>خلاص النية وتجديدها واس</a:t>
            </a:r>
            <a:r>
              <a:rPr lang="ar-SA"/>
              <a:t>ت</a:t>
            </a:r>
            <a:r>
              <a:rPr lang="x-none"/>
              <a:t>حضارها</a:t>
            </a:r>
          </a:p>
          <a:p>
            <a:pPr lvl="1" algn="r" rtl="1"/>
            <a:r>
              <a:rPr lang="x-none"/>
              <a:t>وضع بطاقات متغيرة على المكتب أو الحائط</a:t>
            </a:r>
          </a:p>
          <a:p>
            <a:pPr lvl="2" algn="r" rtl="1"/>
            <a:r>
              <a:rPr lang="x-none"/>
              <a:t>ت</a:t>
            </a:r>
            <a:r>
              <a:rPr lang="ar-SA"/>
              <a:t>ذ</a:t>
            </a:r>
            <a:r>
              <a:rPr lang="x-none"/>
              <a:t>كير بآية أو </a:t>
            </a:r>
            <a:r>
              <a:rPr lang="ar-SA"/>
              <a:t>ح</a:t>
            </a:r>
            <a:r>
              <a:rPr lang="x-none"/>
              <a:t>ديث </a:t>
            </a:r>
            <a:r>
              <a:rPr lang="ar-SA"/>
              <a:t>- </a:t>
            </a:r>
            <a:r>
              <a:rPr lang="x-none"/>
              <a:t>النية- </a:t>
            </a:r>
            <a:r>
              <a:rPr lang="ar-SA"/>
              <a:t> </a:t>
            </a:r>
            <a:r>
              <a:rPr lang="x-none"/>
              <a:t>حسن الخلق </a:t>
            </a:r>
            <a:r>
              <a:rPr lang="ar-SA"/>
              <a:t>- </a:t>
            </a:r>
            <a:r>
              <a:rPr lang="x-none"/>
              <a:t>التعامل </a:t>
            </a:r>
            <a:r>
              <a:rPr lang="ar-SA"/>
              <a:t>– </a:t>
            </a:r>
            <a:r>
              <a:rPr lang="x-none"/>
              <a:t>الأجر</a:t>
            </a:r>
            <a:r>
              <a:rPr lang="ar-SA"/>
              <a:t> والثواب</a:t>
            </a:r>
            <a:r>
              <a:rPr lang="x-none"/>
              <a:t> .....</a:t>
            </a:r>
          </a:p>
          <a:p>
            <a:pPr lvl="1" algn="r" rtl="1"/>
            <a:r>
              <a:rPr lang="x-none"/>
              <a:t>الاستعانة ب</a:t>
            </a:r>
            <a:r>
              <a:rPr lang="ar-SA"/>
              <a:t>خاصة إ</a:t>
            </a:r>
            <a:r>
              <a:rPr lang="x-none"/>
              <a:t>خوته</a:t>
            </a:r>
            <a:r>
              <a:rPr lang="ar-SA"/>
              <a:t> وزملائه</a:t>
            </a:r>
            <a:endParaRPr lang="x-none"/>
          </a:p>
          <a:p>
            <a:pPr lvl="2" algn="r" rtl="1"/>
            <a:r>
              <a:rPr lang="x-none"/>
              <a:t>المؤمن مرآة أخيه – رحم الله من أهدى الي عيوبي</a:t>
            </a:r>
          </a:p>
          <a:p>
            <a:pPr lvl="2" algn="r" rtl="1"/>
            <a:r>
              <a:rPr lang="x-none"/>
              <a:t>كثرة ال</a:t>
            </a:r>
            <a:r>
              <a:rPr lang="ar-SA"/>
              <a:t>إ</a:t>
            </a:r>
            <a:r>
              <a:rPr lang="x-none"/>
              <a:t>مساس تميت الاحسا</a:t>
            </a:r>
            <a:r>
              <a:rPr lang="ar-SA"/>
              <a:t>س</a:t>
            </a:r>
            <a:r>
              <a:rPr lang="en-US"/>
              <a:t>)</a:t>
            </a:r>
            <a:r>
              <a:rPr lang="ar-SA"/>
              <a:t>البعد عن المعاصى واهلها)</a:t>
            </a:r>
            <a:endParaRPr lang="x-none"/>
          </a:p>
          <a:p>
            <a:pPr lvl="2" algn="r" rtl="1"/>
            <a:r>
              <a:rPr lang="x-none"/>
              <a:t>يرى غيرنا ما لا نراه في أنفسنا وتصرفاتنا</a:t>
            </a:r>
          </a:p>
          <a:p>
            <a:pPr lvl="2" algn="r" rtl="1"/>
            <a:r>
              <a:rPr lang="x-none"/>
              <a:t>النسيان والحاجة الى الت</a:t>
            </a:r>
            <a:r>
              <a:rPr lang="ar-SA"/>
              <a:t>ذ</a:t>
            </a:r>
            <a:r>
              <a:rPr lang="x-none"/>
              <a:t>كير</a:t>
            </a:r>
          </a:p>
          <a:p>
            <a:pPr lvl="3" algn="r" rtl="1"/>
            <a:r>
              <a:rPr lang="x-none"/>
              <a:t>و</a:t>
            </a:r>
            <a:r>
              <a:rPr lang="ar-SA"/>
              <a:t>ذ</a:t>
            </a:r>
            <a:r>
              <a:rPr lang="x-none"/>
              <a:t>كر فان ال</a:t>
            </a:r>
            <a:r>
              <a:rPr lang="ar-SA"/>
              <a:t>ذ</a:t>
            </a:r>
            <a:r>
              <a:rPr lang="x-none"/>
              <a:t>كرى تنفع المؤمنين </a:t>
            </a:r>
            <a:endParaRPr lang="en-US"/>
          </a:p>
        </p:txBody>
      </p:sp>
      <p:sp>
        <p:nvSpPr>
          <p:cNvPr id="4" name="Slide Number Placeholder 3"/>
          <p:cNvSpPr>
            <a:spLocks noGrp="1"/>
          </p:cNvSpPr>
          <p:nvPr>
            <p:ph type="sldNum" sz="quarter" idx="12"/>
          </p:nvPr>
        </p:nvSpPr>
        <p:spPr/>
        <p:txBody>
          <a:bodyPr/>
          <a:lstStyle/>
          <a:p>
            <a:fld id="{D11B839D-7CBD-4031-9A2D-B9BA85067625}" type="slidenum">
              <a:rPr lang="en-US" smtClean="0"/>
              <a:t>180</a:t>
            </a:fld>
            <a:endParaRPr lang="en-US"/>
          </a:p>
        </p:txBody>
      </p:sp>
    </p:spTree>
    <p:extLst>
      <p:ext uri="{BB962C8B-B14F-4D97-AF65-F5344CB8AC3E}">
        <p14:creationId xmlns:p14="http://schemas.microsoft.com/office/powerpoint/2010/main" val="3214940920"/>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style>
          <a:lnRef idx="3">
            <a:schemeClr val="lt1"/>
          </a:lnRef>
          <a:fillRef idx="1">
            <a:schemeClr val="accent2"/>
          </a:fillRef>
          <a:effectRef idx="1">
            <a:schemeClr val="accent2"/>
          </a:effectRef>
          <a:fontRef idx="minor">
            <a:schemeClr val="lt1"/>
          </a:fontRef>
        </p:style>
        <p:txBody>
          <a:bodyPr>
            <a:normAutofit fontScale="90000"/>
          </a:bodyPr>
          <a:lstStyle>
            <a:lvl1pPr>
              <a:defRPr>
                <a:solidFill>
                  <a:srgbClr val="FFFFFF"/>
                </a:solidFill>
                <a:latin typeface="Calibri"/>
              </a:defRPr>
            </a:lvl1pPr>
            <a:lvl2pPr>
              <a:defRPr>
                <a:solidFill>
                  <a:srgbClr val="FFFFFF"/>
                </a:solidFill>
                <a:latin typeface="Calibri"/>
              </a:defRPr>
            </a:lvl2pPr>
            <a:lvl3pPr>
              <a:defRPr>
                <a:solidFill>
                  <a:srgbClr val="FFFFFF"/>
                </a:solidFill>
                <a:latin typeface="Calibri"/>
              </a:defRPr>
            </a:lvl3pPr>
            <a:lvl4pPr>
              <a:defRPr>
                <a:solidFill>
                  <a:srgbClr val="FFFFFF"/>
                </a:solidFill>
                <a:latin typeface="Calibri"/>
              </a:defRPr>
            </a:lvl4pPr>
            <a:lvl5pPr>
              <a:defRPr>
                <a:solidFill>
                  <a:srgbClr val="FFFFFF"/>
                </a:solidFill>
                <a:latin typeface="Calibri"/>
              </a:defRPr>
            </a:lvl5pPr>
            <a:lvl6pPr>
              <a:defRPr>
                <a:solidFill>
                  <a:srgbClr val="FFFFFF"/>
                </a:solidFill>
                <a:latin typeface="Calibri"/>
              </a:defRPr>
            </a:lvl6pPr>
            <a:lvl7pPr>
              <a:defRPr>
                <a:solidFill>
                  <a:srgbClr val="FFFFFF"/>
                </a:solidFill>
                <a:latin typeface="Calibri"/>
              </a:defRPr>
            </a:lvl7pPr>
            <a:lvl8pPr>
              <a:defRPr>
                <a:solidFill>
                  <a:srgbClr val="FFFFFF"/>
                </a:solidFill>
                <a:latin typeface="Calibri"/>
              </a:defRPr>
            </a:lvl8pPr>
            <a:lvl9pPr>
              <a:defRPr>
                <a:solidFill>
                  <a:srgbClr val="FFFFFF"/>
                </a:solidFill>
                <a:latin typeface="Calibri"/>
              </a:defRPr>
            </a:lvl9pPr>
          </a:lstStyle>
          <a:p>
            <a:pPr lvl="0"/>
            <a:r>
              <a:rPr lang="ar-SA">
                <a:sym typeface="Arial Bold"/>
              </a:rPr>
              <a:t>الخلاصة</a:t>
            </a:r>
            <a:br>
              <a:rPr lang="ar-SA">
                <a:sym typeface="Arial Bold"/>
              </a:rPr>
            </a:br>
            <a:r>
              <a:rPr lang="x-none">
                <a:sym typeface="Arial Bold"/>
              </a:rPr>
              <a:t>واجبات الطبيب والممارس الصحى تجاه نفسه</a:t>
            </a:r>
            <a:endParaRPr lang="en-US"/>
          </a:p>
        </p:txBody>
      </p:sp>
      <p:sp>
        <p:nvSpPr>
          <p:cNvPr id="3" name="Text Placeholder 2"/>
          <p:cNvSpPr>
            <a:spLocks noGrp="1"/>
          </p:cNvSpPr>
          <p:nvPr>
            <p:ph type="body" idx="4294967295"/>
          </p:nvPr>
        </p:nvSpPr>
        <p:spPr>
          <a:xfrm>
            <a:off x="457200" y="1600202"/>
            <a:ext cx="8229600" cy="4525963"/>
          </a:xfrm>
        </p:spPr>
        <p:style>
          <a:lnRef idx="1">
            <a:schemeClr val="accent2"/>
          </a:lnRef>
          <a:fillRef idx="2">
            <a:schemeClr val="accent2"/>
          </a:fillRef>
          <a:effectRef idx="1">
            <a:schemeClr val="accent2"/>
          </a:effectRef>
          <a:fontRef idx="minor">
            <a:schemeClr val="dk1"/>
          </a:fontRef>
        </p:style>
        <p:txBody>
          <a:bodyPr>
            <a:normAutofit fontScale="92500" lnSpcReduction="20000"/>
          </a:bodyPr>
          <a:lstStyle>
            <a:lvl1pPr>
              <a:defRPr>
                <a:solidFill>
                  <a:srgbClr val="000000"/>
                </a:solidFill>
                <a:latin typeface="Calibri"/>
              </a:defRPr>
            </a:lvl1pPr>
            <a:lvl2pPr>
              <a:defRPr>
                <a:solidFill>
                  <a:srgbClr val="000000"/>
                </a:solidFill>
                <a:latin typeface="Calibri"/>
              </a:defRPr>
            </a:lvl2pPr>
            <a:lvl3pPr>
              <a:defRPr>
                <a:solidFill>
                  <a:srgbClr val="000000"/>
                </a:solidFill>
                <a:latin typeface="Calibri"/>
              </a:defRPr>
            </a:lvl3pPr>
            <a:lvl4pPr>
              <a:defRPr>
                <a:solidFill>
                  <a:srgbClr val="000000"/>
                </a:solidFill>
                <a:latin typeface="Calibri"/>
              </a:defRPr>
            </a:lvl4pPr>
            <a:lvl5pPr>
              <a:defRPr>
                <a:solidFill>
                  <a:srgbClr val="000000"/>
                </a:solidFill>
                <a:latin typeface="Calibri"/>
              </a:defRPr>
            </a:lvl5pPr>
            <a:lvl6pPr>
              <a:defRPr>
                <a:solidFill>
                  <a:srgbClr val="000000"/>
                </a:solidFill>
                <a:latin typeface="Calibri"/>
              </a:defRPr>
            </a:lvl6pPr>
            <a:lvl7pPr>
              <a:defRPr>
                <a:solidFill>
                  <a:srgbClr val="000000"/>
                </a:solidFill>
                <a:latin typeface="Calibri"/>
              </a:defRPr>
            </a:lvl7pPr>
            <a:lvl8pPr>
              <a:defRPr>
                <a:solidFill>
                  <a:srgbClr val="000000"/>
                </a:solidFill>
                <a:latin typeface="Calibri"/>
              </a:defRPr>
            </a:lvl8pPr>
            <a:lvl9pPr>
              <a:defRPr>
                <a:solidFill>
                  <a:srgbClr val="000000"/>
                </a:solidFill>
                <a:latin typeface="Calibri"/>
              </a:defRPr>
            </a:lvl9pPr>
          </a:lstStyle>
          <a:p>
            <a:pPr lvl="0" algn="r" rtl="1"/>
            <a:r>
              <a:rPr lang="ar-SA">
                <a:sym typeface="Arial Bold"/>
              </a:rPr>
              <a:t>1-</a:t>
            </a:r>
            <a:r>
              <a:rPr lang="x-none">
                <a:sym typeface="Arial Bold"/>
              </a:rPr>
              <a:t>الإخلاص وتجديد النية</a:t>
            </a:r>
          </a:p>
          <a:p>
            <a:pPr lvl="0" algn="r" rtl="1"/>
            <a:r>
              <a:rPr lang="ar-SA">
                <a:sym typeface="Arial Bold"/>
              </a:rPr>
              <a:t>2-</a:t>
            </a:r>
            <a:r>
              <a:rPr lang="x-none">
                <a:sym typeface="Arial Bold"/>
              </a:rPr>
              <a:t>الحرص على أداء الفروض – الصلاة في وقتها</a:t>
            </a:r>
          </a:p>
          <a:p>
            <a:pPr lvl="0" algn="r" rtl="1"/>
            <a:r>
              <a:rPr lang="ar-SA">
                <a:sym typeface="Arial Bold"/>
              </a:rPr>
              <a:t>3-</a:t>
            </a:r>
            <a:r>
              <a:rPr lang="x-none">
                <a:sym typeface="Arial Bold"/>
              </a:rPr>
              <a:t>التوازن واعطاء كل </a:t>
            </a:r>
            <a:r>
              <a:rPr lang="ar-SA">
                <a:sym typeface="Arial Bold"/>
              </a:rPr>
              <a:t>ذ</a:t>
            </a:r>
            <a:r>
              <a:rPr lang="x-none">
                <a:sym typeface="Arial Bold"/>
              </a:rPr>
              <a:t>ي حق حق</a:t>
            </a:r>
            <a:r>
              <a:rPr lang="ar-SA">
                <a:sym typeface="Arial Bold"/>
              </a:rPr>
              <a:t>ه </a:t>
            </a:r>
            <a:r>
              <a:rPr lang="x-none">
                <a:sym typeface="Arial Bold"/>
              </a:rPr>
              <a:t> -حق النفس والأهل والعمل</a:t>
            </a:r>
          </a:p>
          <a:p>
            <a:pPr lvl="0" algn="r" rtl="1"/>
            <a:r>
              <a:rPr lang="ar-SA">
                <a:sym typeface="Arial Bold"/>
              </a:rPr>
              <a:t>4-</a:t>
            </a:r>
            <a:r>
              <a:rPr lang="x-none">
                <a:sym typeface="Arial Bold"/>
              </a:rPr>
              <a:t>تطوير العلم ومتاب</a:t>
            </a:r>
            <a:r>
              <a:rPr lang="ar-SA">
                <a:sym typeface="Arial Bold"/>
              </a:rPr>
              <a:t>عة </a:t>
            </a:r>
            <a:r>
              <a:rPr lang="x-none">
                <a:sym typeface="Arial Bold"/>
              </a:rPr>
              <a:t>لمستجدات وتطوير ال</a:t>
            </a:r>
            <a:r>
              <a:rPr lang="ar-SA">
                <a:sym typeface="Arial Bold"/>
              </a:rPr>
              <a:t>ذ</a:t>
            </a:r>
            <a:r>
              <a:rPr lang="x-none">
                <a:sym typeface="Arial Bold"/>
              </a:rPr>
              <a:t>ات</a:t>
            </a:r>
          </a:p>
          <a:p>
            <a:pPr lvl="0" algn="r" rtl="1"/>
            <a:r>
              <a:rPr lang="ar-SA">
                <a:sym typeface="Arial Bold"/>
              </a:rPr>
              <a:t>5-</a:t>
            </a:r>
            <a:r>
              <a:rPr lang="x-none">
                <a:sym typeface="Arial Bold"/>
              </a:rPr>
              <a:t>الأخ</a:t>
            </a:r>
            <a:r>
              <a:rPr lang="ar-SA">
                <a:sym typeface="Arial Bold"/>
              </a:rPr>
              <a:t>ذ</a:t>
            </a:r>
            <a:r>
              <a:rPr lang="x-none">
                <a:sym typeface="Arial Bold"/>
              </a:rPr>
              <a:t> بالعلم الشرعي وبعض الثقافة العامة والاطلاع</a:t>
            </a:r>
          </a:p>
          <a:p>
            <a:pPr lvl="0" algn="r" rtl="1"/>
            <a:r>
              <a:rPr lang="ar-SA">
                <a:sym typeface="Arial Bold"/>
              </a:rPr>
              <a:t>6-ا</a:t>
            </a:r>
            <a:r>
              <a:rPr lang="x-none">
                <a:sym typeface="Arial Bold"/>
              </a:rPr>
              <a:t>لمحافظة على صحته</a:t>
            </a:r>
          </a:p>
          <a:p>
            <a:pPr lvl="0" algn="r" rtl="1"/>
            <a:r>
              <a:rPr lang="ar-SA">
                <a:sym typeface="Arial Bold"/>
              </a:rPr>
              <a:t>7-</a:t>
            </a:r>
            <a:r>
              <a:rPr lang="x-none">
                <a:sym typeface="Arial Bold"/>
              </a:rPr>
              <a:t>الإعتناء بالمظهر وحسن التصرف</a:t>
            </a:r>
          </a:p>
          <a:p>
            <a:pPr lvl="0" algn="r" rtl="1"/>
            <a:r>
              <a:rPr lang="ar-SA">
                <a:sym typeface="Arial Bold"/>
              </a:rPr>
              <a:t>8-</a:t>
            </a:r>
            <a:r>
              <a:rPr lang="x-none">
                <a:sym typeface="Arial Bold"/>
              </a:rPr>
              <a:t>تطبيق ما يدعو الناس اليه</a:t>
            </a:r>
          </a:p>
          <a:p>
            <a:pPr lvl="0" algn="r" rtl="1"/>
            <a:r>
              <a:rPr lang="ar-SA">
                <a:sym typeface="Arial Bold"/>
              </a:rPr>
              <a:t>9-</a:t>
            </a:r>
            <a:r>
              <a:rPr lang="x-none">
                <a:sym typeface="Arial Bold"/>
              </a:rPr>
              <a:t>تزكية النفس – </a:t>
            </a:r>
            <a:r>
              <a:rPr lang="ar-SA">
                <a:sym typeface="Arial Bold"/>
              </a:rPr>
              <a:t> </a:t>
            </a:r>
            <a:r>
              <a:rPr lang="x-none">
                <a:sym typeface="Arial Bold"/>
              </a:rPr>
              <a:t>برامج عملية</a:t>
            </a:r>
          </a:p>
          <a:p>
            <a:pPr lvl="0" algn="r" rtl="1"/>
            <a:endParaRPr lang="x-none">
              <a:sym typeface="Arial Bold"/>
            </a:endParaRPr>
          </a:p>
        </p:txBody>
      </p:sp>
      <p:sp>
        <p:nvSpPr>
          <p:cNvPr id="4" name="Slide Number Placeholder 3"/>
          <p:cNvSpPr>
            <a:spLocks noGrp="1"/>
          </p:cNvSpPr>
          <p:nvPr>
            <p:ph type="sldNum" sz="quarter" idx="12"/>
          </p:nvPr>
        </p:nvSpPr>
        <p:spPr/>
        <p:txBody>
          <a:bodyPr/>
          <a:lstStyle/>
          <a:p>
            <a:fld id="{D11B839D-7CBD-4031-9A2D-B9BA85067625}" type="slidenum">
              <a:rPr lang="en-US" smtClean="0"/>
              <a:t>181</a:t>
            </a:fld>
            <a:endParaRPr lang="en-US"/>
          </a:p>
        </p:txBody>
      </p:sp>
    </p:spTree>
    <p:extLst>
      <p:ext uri="{BB962C8B-B14F-4D97-AF65-F5344CB8AC3E}">
        <p14:creationId xmlns:p14="http://schemas.microsoft.com/office/powerpoint/2010/main" val="1230714865"/>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Shape 62"/>
          <p:cNvSpPr>
            <a:spLocks noGrp="1"/>
          </p:cNvSpPr>
          <p:nvPr>
            <p:ph type="title"/>
          </p:nvPr>
        </p:nvSpPr>
        <p:spPr>
          <a:xfrm>
            <a:off x="1322920" y="1295397"/>
            <a:ext cx="6498160" cy="3152891"/>
          </a:xfrm>
          <a:prstGeom prst="rect">
            <a:avLst/>
          </a:prstGeom>
        </p:spPr>
        <p:txBody>
          <a:bodyPr lIns="0" tIns="0" rIns="0" bIns="0">
            <a:normAutofit/>
          </a:bodyPr>
          <a:lstStyle>
            <a:lvl1pPr defTabSz="896111">
              <a:defRPr sz="4700"/>
            </a:lvl1pPr>
          </a:lstStyle>
          <a:p>
            <a:pPr lvl="0">
              <a:defRPr sz="1800" b="0">
                <a:solidFill>
                  <a:srgbClr val="000000"/>
                </a:solidFill>
              </a:defRPr>
            </a:pPr>
            <a:r>
              <a:rPr sz="4700" b="1">
                <a:solidFill>
                  <a:srgbClr val="2C7C9F"/>
                </a:solidFill>
              </a:rPr>
              <a:t>واجبات الطبيب والممارس الصحي تجاه المهنة والمؤسسة التي يعمل بها</a:t>
            </a:r>
          </a:p>
        </p:txBody>
      </p:sp>
      <p:sp>
        <p:nvSpPr>
          <p:cNvPr id="65" name="Shape 65"/>
          <p:cNvSpPr/>
          <p:nvPr/>
        </p:nvSpPr>
        <p:spPr>
          <a:xfrm>
            <a:off x="2622258" y="254613"/>
            <a:ext cx="3899487" cy="616648"/>
          </a:xfrm>
          <a:prstGeom prst="rect">
            <a:avLst/>
          </a:prstGeom>
          <a:ln w="12700">
            <a:miter lim="400000"/>
          </a:ln>
          <a:extLst>
            <a:ext uri="{C572A759-6A51-4108-AA02-DFA0A04FC94B}">
              <ma14:wrappingTextBoxFlag xmlns="" xmlns:ma14="http://schemas.microsoft.com/office/mac/drawingml/2011/main" xmlns:p159="http://schemas.microsoft.com/office/powerpoint/2015/09/main" xmlns:p15="http://schemas.microsoft.com/office/powerpoint/2012/main" xmlns:p14="http://schemas.microsoft.com/office/powerpoint/2010/main" xmlns:mc="http://schemas.openxmlformats.org/markup-compatibility/2006" xmlns:a14="http://schemas.microsoft.com/office/drawing/2010/main" xmlns:wp="http://schemas.openxmlformats.org/drawingml/2006/wordprocessingDrawing" xmlns:w="http://schemas.openxmlformats.org/wordprocessingml/2006/main" xmlns:m="http://schemas.openxmlformats.org/officeDocument/2006/math" val="1"/>
            </a:ext>
          </a:extLst>
        </p:spPr>
        <p:txBody>
          <a:bodyPr wrap="none" lIns="45718" tIns="45718" rIns="45718" bIns="45718">
            <a:spAutoFit/>
          </a:bodyPr>
          <a:lstStyle>
            <a:lvl1pPr algn="ctr">
              <a:defRPr sz="3200" b="1">
                <a:ln w="10541">
                  <a:solidFill>
                    <a:srgbClr val="24779B"/>
                  </a:solidFill>
                </a:ln>
                <a:solidFill>
                  <a:srgbClr val="BDD8ED"/>
                </a:solidFill>
                <a:latin typeface="News Gothic MT"/>
                <a:ea typeface="News Gothic MT"/>
                <a:cs typeface="News Gothic MT"/>
                <a:sym typeface="News Gothic MT"/>
              </a:defRPr>
            </a:lvl1pPr>
            <a:lvl2pPr>
              <a:defRPr>
                <a:latin typeface="+mj-lt"/>
                <a:ea typeface="+mj-ea"/>
                <a:cs typeface="+mj-cs"/>
                <a:sym typeface="Helvetica"/>
              </a:defRPr>
            </a:lvl2pPr>
            <a:lvl3pPr>
              <a:defRPr>
                <a:latin typeface="+mj-lt"/>
                <a:ea typeface="+mj-ea"/>
                <a:cs typeface="+mj-cs"/>
                <a:sym typeface="Helvetica"/>
              </a:defRPr>
            </a:lvl3pPr>
            <a:lvl4pPr>
              <a:defRPr>
                <a:latin typeface="+mj-lt"/>
                <a:ea typeface="+mj-ea"/>
                <a:cs typeface="+mj-cs"/>
                <a:sym typeface="Helvetica"/>
              </a:defRPr>
            </a:lvl4pPr>
            <a:lvl5pPr>
              <a:defRPr>
                <a:latin typeface="+mj-lt"/>
                <a:ea typeface="+mj-ea"/>
                <a:cs typeface="+mj-cs"/>
                <a:sym typeface="Helvetica"/>
              </a:defRPr>
            </a:lvl5pPr>
            <a:lvl6pPr>
              <a:defRPr>
                <a:latin typeface="+mj-lt"/>
                <a:ea typeface="+mj-ea"/>
                <a:cs typeface="+mj-cs"/>
                <a:sym typeface="Helvetica"/>
              </a:defRPr>
            </a:lvl6pPr>
            <a:lvl7pPr>
              <a:defRPr>
                <a:latin typeface="+mj-lt"/>
                <a:ea typeface="+mj-ea"/>
                <a:cs typeface="+mj-cs"/>
                <a:sym typeface="Helvetica"/>
              </a:defRPr>
            </a:lvl7pPr>
            <a:lvl8pPr>
              <a:defRPr>
                <a:latin typeface="+mj-lt"/>
                <a:ea typeface="+mj-ea"/>
                <a:cs typeface="+mj-cs"/>
                <a:sym typeface="Helvetica"/>
              </a:defRPr>
            </a:lvl8pPr>
            <a:lvl9pPr>
              <a:defRPr>
                <a:latin typeface="+mj-lt"/>
                <a:ea typeface="+mj-ea"/>
                <a:cs typeface="+mj-cs"/>
                <a:sym typeface="Helvetica"/>
              </a:defRPr>
            </a:lvl9pPr>
          </a:lstStyle>
          <a:p>
            <a:pPr lvl="0">
              <a:defRPr sz="1800" b="0">
                <a:ln w="9525">
                  <a:noFill/>
                </a:ln>
                <a:solidFill>
                  <a:srgbClr val="000000"/>
                </a:solidFill>
              </a:defRPr>
            </a:pPr>
            <a:r>
              <a:rPr sz="3200" b="1">
                <a:ln w="10541">
                  <a:solidFill>
                    <a:srgbClr val="24779B"/>
                  </a:solidFill>
                </a:ln>
                <a:solidFill>
                  <a:srgbClr val="BDD8ED"/>
                </a:solidFill>
              </a:rPr>
              <a:t>بسم الله الرحمن الرحيم</a:t>
            </a:r>
          </a:p>
        </p:txBody>
      </p:sp>
      <p:pic>
        <p:nvPicPr>
          <p:cNvPr id="5" name="Picture 4"/>
          <p:cNvPicPr>
            <a:picLocks noChangeAspect="1"/>
          </p:cNvPicPr>
          <p:nvPr/>
        </p:nvPicPr>
        <p:blipFill>
          <a:blip r:embed="rId2"/>
          <a:srcRect l="-1" t="9492" r="1054" b="14751"/>
          <a:stretch>
            <a:fillRect/>
          </a:stretch>
        </p:blipFill>
        <p:spPr>
          <a:xfrm>
            <a:off x="3236495" y="1104132"/>
            <a:ext cx="2671012" cy="659628"/>
          </a:xfrm>
          <a:prstGeom prst="rect">
            <a:avLst/>
          </a:prstGeom>
        </p:spPr>
      </p:pic>
    </p:spTree>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a:xfrm>
            <a:off x="549275" y="0"/>
            <a:ext cx="8042276" cy="1010121"/>
          </a:xfrm>
          <a:prstGeom prst="rect">
            <a:avLst/>
          </a:prstGeom>
        </p:spPr>
        <p:txBody>
          <a:bodyPr lIns="0" tIns="0" rIns="0" bIns="0">
            <a:normAutofit/>
          </a:bodyPr>
          <a:lstStyle/>
          <a:p>
            <a:pPr lvl="0">
              <a:defRPr sz="1800" b="0">
                <a:solidFill>
                  <a:srgbClr val="000000"/>
                </a:solidFill>
              </a:defRPr>
            </a:pPr>
            <a:r>
              <a:rPr sz="4000" b="1">
                <a:solidFill>
                  <a:srgbClr val="2C7C9F"/>
                </a:solidFill>
              </a:rPr>
              <a:t>المحاور و الأهداف</a:t>
            </a:r>
          </a:p>
        </p:txBody>
      </p:sp>
      <p:sp>
        <p:nvSpPr>
          <p:cNvPr id="68" name="Shape 68"/>
          <p:cNvSpPr>
            <a:spLocks noGrp="1"/>
          </p:cNvSpPr>
          <p:nvPr>
            <p:ph type="body" idx="1"/>
          </p:nvPr>
        </p:nvSpPr>
        <p:spPr>
          <a:prstGeom prst="rect">
            <a:avLst/>
          </a:prstGeom>
        </p:spPr>
        <p:txBody>
          <a:bodyPr/>
          <a:lstStyle/>
          <a:p>
            <a:pPr lvl="0">
              <a:defRPr sz="1800">
                <a:solidFill>
                  <a:srgbClr val="000000"/>
                </a:solidFill>
              </a:defRPr>
            </a:pPr>
            <a:r>
              <a:rPr sz="2800">
                <a:solidFill>
                  <a:srgbClr val="595959"/>
                </a:solidFill>
              </a:rPr>
              <a:t>واجبات الطبيب والممارس الصحي تجاه مهنته</a:t>
            </a:r>
          </a:p>
          <a:p>
            <a:pPr lvl="0">
              <a:defRPr sz="1800">
                <a:solidFill>
                  <a:srgbClr val="000000"/>
                </a:solidFill>
              </a:defRPr>
            </a:pPr>
            <a:r>
              <a:rPr sz="2800">
                <a:solidFill>
                  <a:srgbClr val="595959"/>
                </a:solidFill>
              </a:rPr>
              <a:t>واجبات الطبيب والممارس الصحي تجاه المؤسسة التي يعمل بها</a:t>
            </a:r>
          </a:p>
        </p:txBody>
      </p:sp>
    </p:spTree>
  </p:cSld>
  <p:clrMapOvr>
    <a:masterClrMapping/>
  </p:clrMapOvr>
  <p:transition spd="med"/>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a:spLocks noGrp="1"/>
          </p:cNvSpPr>
          <p:nvPr>
            <p:ph type="title"/>
          </p:nvPr>
        </p:nvSpPr>
        <p:spPr>
          <a:xfrm>
            <a:off x="549275" y="0"/>
            <a:ext cx="8042276" cy="1010121"/>
          </a:xfrm>
          <a:prstGeom prst="rect">
            <a:avLst/>
          </a:prstGeom>
        </p:spPr>
        <p:txBody>
          <a:bodyPr lIns="0" tIns="0" rIns="0" bIns="0">
            <a:normAutofit/>
          </a:bodyPr>
          <a:lstStyle/>
          <a:p>
            <a:pPr lvl="0">
              <a:defRPr sz="1800" b="0">
                <a:solidFill>
                  <a:srgbClr val="000000"/>
                </a:solidFill>
              </a:defRPr>
            </a:pPr>
            <a:r>
              <a:rPr sz="4000" b="1">
                <a:solidFill>
                  <a:srgbClr val="2C7C9F"/>
                </a:solidFill>
              </a:rPr>
              <a:t>مقدمة</a:t>
            </a:r>
          </a:p>
        </p:txBody>
      </p:sp>
      <p:sp>
        <p:nvSpPr>
          <p:cNvPr id="71" name="Shape 71"/>
          <p:cNvSpPr>
            <a:spLocks noGrp="1"/>
          </p:cNvSpPr>
          <p:nvPr>
            <p:ph type="body" idx="1"/>
          </p:nvPr>
        </p:nvSpPr>
        <p:spPr>
          <a:prstGeom prst="rect">
            <a:avLst/>
          </a:prstGeom>
        </p:spPr>
        <p:txBody>
          <a:bodyPr/>
          <a:lstStyle/>
          <a:p>
            <a:pPr lvl="0" algn="ctr">
              <a:defRPr sz="1800">
                <a:solidFill>
                  <a:srgbClr val="000000"/>
                </a:solidFill>
              </a:defRPr>
            </a:pPr>
            <a:r>
              <a:rPr sz="3600" b="1" err="1">
                <a:solidFill>
                  <a:srgbClr val="595959"/>
                </a:solidFill>
              </a:rPr>
              <a:t>قال صلى الله عليه وس</a:t>
            </a:r>
            <a:r>
              <a:rPr lang="ar-SA" sz="3600" b="1">
                <a:solidFill>
                  <a:srgbClr val="595959"/>
                </a:solidFill>
              </a:rPr>
              <a:t>لم</a:t>
            </a:r>
            <a:r>
              <a:rPr lang="ar-SA" sz="3600" b="1"/>
              <a:t>:</a:t>
            </a:r>
            <a:r>
              <a:rPr lang="ar-SA"/>
              <a:t> </a:t>
            </a:r>
          </a:p>
          <a:p>
            <a:pPr lvl="0" algn="ctr">
              <a:defRPr sz="1800">
                <a:solidFill>
                  <a:srgbClr val="000000"/>
                </a:solidFill>
              </a:defRPr>
            </a:pPr>
            <a:endParaRPr lang="ar-SA"/>
          </a:p>
          <a:p>
            <a:pPr lvl="0" algn="ctr">
              <a:defRPr sz="1800">
                <a:solidFill>
                  <a:srgbClr val="000000"/>
                </a:solidFill>
              </a:defRPr>
            </a:pPr>
            <a:r>
              <a:rPr lang="ar-SA" sz="3200" b="1"/>
              <a:t>(</a:t>
            </a:r>
            <a:r>
              <a:rPr sz="3200" b="1">
                <a:solidFill>
                  <a:srgbClr val="595959"/>
                </a:solidFill>
              </a:rPr>
              <a:t> إن الله يحب إذا عمل أحدكم عملاً أن يتقنه</a:t>
            </a:r>
            <a:r>
              <a:rPr lang="ar-SA" sz="3200" b="1"/>
              <a:t>)</a:t>
            </a:r>
            <a:endParaRPr sz="3200" b="1">
              <a:solidFill>
                <a:srgbClr val="595959"/>
              </a:solidFill>
            </a:endParaRPr>
          </a:p>
        </p:txBody>
      </p:sp>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p:txBody>
          <a:bodyPr/>
          <a:lstStyle/>
          <a:p>
            <a:pPr lvl="0"/>
            <a:r>
              <a:rPr lang="ar-SA"/>
              <a:t>الواجبات تجاه المهنة</a:t>
            </a:r>
          </a:p>
        </p:txBody>
      </p:sp>
      <p:sp>
        <p:nvSpPr>
          <p:cNvPr id="68" name="Shape 68"/>
          <p:cNvSpPr>
            <a:spLocks noGrp="1"/>
          </p:cNvSpPr>
          <p:nvPr>
            <p:ph type="body" idx="1"/>
          </p:nvPr>
        </p:nvSpPr>
        <p:spPr/>
        <p:txBody>
          <a:bodyPr/>
          <a:lstStyle/>
          <a:p>
            <a:r>
              <a:rPr lang="ar-SA"/>
              <a:t>المحافظة على شرف المهنة</a:t>
            </a:r>
          </a:p>
          <a:p>
            <a:r>
              <a:rPr lang="ar-SA"/>
              <a:t>الإلتزام بقوانين المهنة والقواعد المتبعة</a:t>
            </a:r>
          </a:p>
        </p:txBody>
      </p:sp>
    </p:spTree>
    <p:extLst>
      <p:ext uri="{BB962C8B-B14F-4D97-AF65-F5344CB8AC3E}">
        <p14:creationId xmlns:p14="http://schemas.microsoft.com/office/powerpoint/2010/main" val="2499192005"/>
      </p:ext>
    </p:extLst>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الواجبات تجاه المهنة</a:t>
            </a:r>
            <a:endParaRPr lang="en-US"/>
          </a:p>
        </p:txBody>
      </p:sp>
      <p:sp>
        <p:nvSpPr>
          <p:cNvPr id="5" name="Text Placeholder 4"/>
          <p:cNvSpPr>
            <a:spLocks noGrp="1"/>
          </p:cNvSpPr>
          <p:nvPr>
            <p:ph type="body" idx="1"/>
          </p:nvPr>
        </p:nvSpPr>
        <p:spPr/>
        <p:txBody>
          <a:bodyPr/>
          <a:lstStyle/>
          <a:p>
            <a:r>
              <a:rPr lang="ar-SA"/>
              <a:t>المحافظة على شرف المهنة</a:t>
            </a:r>
          </a:p>
          <a:p>
            <a:pPr lvl="1"/>
            <a:r>
              <a:rPr lang="ar-SA"/>
              <a:t>أمثلة إيجابية:</a:t>
            </a:r>
          </a:p>
          <a:p>
            <a:pPr lvl="2"/>
            <a:r>
              <a:rPr lang="ar-SA"/>
              <a:t>الإلتزام بأخلاقيات المهنة - حسن التعامل - البعد عن سفاسف الأمور - الترفع عما المحقرات</a:t>
            </a:r>
          </a:p>
          <a:p>
            <a:pPr lvl="1"/>
            <a:r>
              <a:rPr lang="ar-SA"/>
              <a:t>أمثلة سلبية:</a:t>
            </a:r>
          </a:p>
          <a:p>
            <a:pPr lvl="2"/>
            <a:r>
              <a:rPr lang="ar-SA"/>
              <a:t>الجشع - قبول الرشوة - عدم الاهتمام باللباس - استخدام ألفاظ مشينة - الفجار في الخصومة – ضيق الخلق</a:t>
            </a:r>
          </a:p>
          <a:p>
            <a:endParaRPr lang="en-US"/>
          </a:p>
        </p:txBody>
      </p:sp>
    </p:spTree>
    <p:extLst>
      <p:ext uri="{BB962C8B-B14F-4D97-AF65-F5344CB8AC3E}">
        <p14:creationId xmlns:p14="http://schemas.microsoft.com/office/powerpoint/2010/main" val="388956847"/>
      </p:ext>
    </p:extLst>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الواجبات تجاه المهنة</a:t>
            </a:r>
            <a:endParaRPr lang="en-US"/>
          </a:p>
        </p:txBody>
      </p:sp>
      <p:sp>
        <p:nvSpPr>
          <p:cNvPr id="3" name="Text Placeholder 2"/>
          <p:cNvSpPr>
            <a:spLocks noGrp="1"/>
          </p:cNvSpPr>
          <p:nvPr>
            <p:ph type="body" idx="1"/>
          </p:nvPr>
        </p:nvSpPr>
        <p:spPr/>
        <p:txBody>
          <a:bodyPr/>
          <a:lstStyle/>
          <a:p>
            <a:r>
              <a:rPr lang="ar-SA"/>
              <a:t>الإلتزام بقوانين المهنة والقواعد المتبعة</a:t>
            </a:r>
          </a:p>
          <a:p>
            <a:pPr lvl="1"/>
            <a:r>
              <a:rPr lang="ar-SA"/>
              <a:t>أمثلة:</a:t>
            </a:r>
          </a:p>
          <a:p>
            <a:pPr lvl="2"/>
            <a:r>
              <a:rPr lang="ar-SA"/>
              <a:t>عدم الجمع بين مهنتين صحيتين</a:t>
            </a:r>
          </a:p>
          <a:p>
            <a:pPr lvl="2"/>
            <a:endParaRPr lang="ar-SA"/>
          </a:p>
          <a:p>
            <a:endParaRPr lang="en-US"/>
          </a:p>
        </p:txBody>
      </p:sp>
    </p:spTree>
    <p:extLst>
      <p:ext uri="{BB962C8B-B14F-4D97-AF65-F5344CB8AC3E}">
        <p14:creationId xmlns:p14="http://schemas.microsoft.com/office/powerpoint/2010/main" val="1634127492"/>
      </p:ext>
    </p:extLst>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المسئولية المهنية</a:t>
            </a:r>
            <a:endParaRPr lang="en-US"/>
          </a:p>
        </p:txBody>
      </p:sp>
      <p:sp>
        <p:nvSpPr>
          <p:cNvPr id="3" name="Text Placeholder 2"/>
          <p:cNvSpPr>
            <a:spLocks noGrp="1"/>
          </p:cNvSpPr>
          <p:nvPr>
            <p:ph type="body" idx="1"/>
          </p:nvPr>
        </p:nvSpPr>
        <p:spPr/>
        <p:txBody>
          <a:bodyPr>
            <a:normAutofit fontScale="85000" lnSpcReduction="20000"/>
          </a:bodyPr>
          <a:lstStyle/>
          <a:p>
            <a:pPr marL="0" indent="0" algn="ctr">
              <a:buNone/>
            </a:pPr>
            <a:r>
              <a:rPr lang="ar-SA" b="1"/>
              <a:t> المسؤولية المدنية </a:t>
            </a:r>
          </a:p>
          <a:p>
            <a:pPr marL="0" indent="0">
              <a:buNone/>
            </a:pPr>
            <a:r>
              <a:rPr lang="ar-SA" b="1"/>
              <a:t>المادة السادسة والعشرون</a:t>
            </a:r>
            <a:endParaRPr lang="en-US"/>
          </a:p>
          <a:p>
            <a:r>
              <a:rPr lang="ar-SA"/>
              <a:t>التزام الممارس الصحي الخاضع لأحكام هذا النظام هو التزام ببذل عناية يقظة تتفق مع الأصول العلمية المتعارف عليه</a:t>
            </a:r>
          </a:p>
          <a:p>
            <a:r>
              <a:rPr lang="ar-SA" b="1"/>
              <a:t>تعرف المسؤولية المدنية </a:t>
            </a:r>
            <a:r>
              <a:rPr lang="ar-SA"/>
              <a:t>بأنها إخلال الطبيب بالتزام يقع على عاتقه بموجب القانون (النظام)، وينتج عن هذا الإخلال ضرر لشخص آخر، وهذا الضرر يتطلب التعويض لجبره. وينشأ الالتزام في عمل الطبيب من القوانين المنظمة لمهنة الطب، إضافة إلى العقد الطبي بين الطبيب والمريض، حيث يلتزم الطبيب بذل العناية الطبية المطلوبة وتقديم العلاج اللازم للمريض. فإذا ارتكب الطبيب أي خطأ طبي ونتج عنه ضرر للمريض فيترتب على ذلك قيام المسؤولية المدنية (تقصيرية) على الطبيب، ويلتزم الطبيب بجبر الضرر عن طريق التعويض المادي، والتعويض يتم تحديده من قِبل (الهيئة الصحية الشرعية) وهي الجهة القضائية المختصة بالنظر بالأخطاء الطبية.. مع العلم بأن الدية أو الإرش محددة بمفاهيم شرعية، أما التعويض فهذا هو المتروك لتقدير الهيئة الطبية</a:t>
            </a:r>
            <a:endParaRPr lang="en-US"/>
          </a:p>
        </p:txBody>
      </p:sp>
    </p:spTree>
    <p:extLst>
      <p:ext uri="{BB962C8B-B14F-4D97-AF65-F5344CB8AC3E}">
        <p14:creationId xmlns:p14="http://schemas.microsoft.com/office/powerpoint/2010/main" val="2259750007"/>
      </p:ext>
    </p:extLst>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المسئولية المهنية</a:t>
            </a:r>
            <a:endParaRPr lang="en-US"/>
          </a:p>
        </p:txBody>
      </p:sp>
      <p:sp>
        <p:nvSpPr>
          <p:cNvPr id="3" name="Text Placeholder 2"/>
          <p:cNvSpPr>
            <a:spLocks noGrp="1"/>
          </p:cNvSpPr>
          <p:nvPr>
            <p:ph type="body" idx="1"/>
          </p:nvPr>
        </p:nvSpPr>
        <p:spPr/>
        <p:txBody>
          <a:bodyPr>
            <a:normAutofit fontScale="85000" lnSpcReduction="20000"/>
          </a:bodyPr>
          <a:lstStyle/>
          <a:p>
            <a:r>
              <a:rPr lang="ar-SA" b="1"/>
              <a:t>المسؤولية المدنية :</a:t>
            </a:r>
          </a:p>
          <a:p>
            <a:pPr marL="0" indent="0">
              <a:buNone/>
            </a:pPr>
            <a:r>
              <a:rPr lang="ar-SA" b="1"/>
              <a:t>المادة السابعة والعشرون</a:t>
            </a:r>
            <a:endParaRPr lang="en-US"/>
          </a:p>
          <a:p>
            <a:r>
              <a:rPr lang="ar-SA"/>
              <a:t>كل خطأ مهني صحي صدر من الممارس الصحي، وترتب عليه ضرر للمريض؛ يلتزم من ارتكبه بالتعويض</a:t>
            </a:r>
            <a:r>
              <a:rPr lang="en-US"/>
              <a:t>.</a:t>
            </a:r>
          </a:p>
          <a:p>
            <a:r>
              <a:rPr lang="ar-SA"/>
              <a:t>وتحدد (الهيئة الصحية الشرعية) المنصوص عليها في هذا النظام مقدار هذا التعويض، ويعد من قبيل الخطأ المهني الصحي ما يأتي:</a:t>
            </a:r>
            <a:r>
              <a:rPr lang="en-US"/>
              <a:t>:</a:t>
            </a:r>
          </a:p>
          <a:p>
            <a:r>
              <a:rPr lang="ar-SA"/>
              <a:t>1-الخطأ في العلاج، أو نقص المتابعة </a:t>
            </a:r>
          </a:p>
          <a:p>
            <a:r>
              <a:rPr lang="ar-SA"/>
              <a:t>2- الجهل بأمور فنية يفترض فيمن كان في مثل تخصصه الإلمام بها</a:t>
            </a:r>
            <a:endParaRPr lang="en-US"/>
          </a:p>
          <a:p>
            <a:r>
              <a:rPr lang="ar-SA"/>
              <a:t>3-</a:t>
            </a:r>
            <a:r>
              <a:rPr lang="en-US"/>
              <a:t>. </a:t>
            </a:r>
            <a:r>
              <a:rPr lang="ar-SA"/>
              <a:t>إجراء العمليات الجراحية التجريبية وغير المسبوقة على الإنسان</a:t>
            </a:r>
          </a:p>
          <a:p>
            <a:r>
              <a:rPr lang="ar-SA"/>
              <a:t> بالمخالفة للقواعد المنظمة لذلك.</a:t>
            </a:r>
          </a:p>
          <a:p>
            <a:r>
              <a:rPr lang="ar-SA"/>
              <a:t>4- إجراء التجارب، أو البحوث العلمية غير المعتمدة، على المريض</a:t>
            </a:r>
            <a:endParaRPr lang="en-US"/>
          </a:p>
        </p:txBody>
      </p:sp>
    </p:spTree>
    <p:extLst>
      <p:ext uri="{BB962C8B-B14F-4D97-AF65-F5344CB8AC3E}">
        <p14:creationId xmlns:p14="http://schemas.microsoft.com/office/powerpoint/2010/main" val="3557772410"/>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حكم استخدام الدمى والمجسمات في تعلم الطب</a:t>
            </a:r>
          </a:p>
        </p:txBody>
      </p:sp>
      <p:sp>
        <p:nvSpPr>
          <p:cNvPr id="3" name="Content Placeholder 2"/>
          <p:cNvSpPr>
            <a:spLocks noGrp="1"/>
          </p:cNvSpPr>
          <p:nvPr>
            <p:ph idx="1"/>
          </p:nvPr>
        </p:nvSpPr>
        <p:spPr/>
        <p:txBody>
          <a:bodyPr>
            <a:normAutofit fontScale="77500" lnSpcReduction="20000"/>
          </a:bodyPr>
          <a:lstStyle/>
          <a:p>
            <a:pPr>
              <a:lnSpc>
                <a:spcPct val="150000"/>
              </a:lnSpc>
            </a:pPr>
            <a:r>
              <a:rPr lang="ar-SA"/>
              <a:t>أخرج أبو داود والترمذي والنسائي بإسناد جيد عن أبي هريرة قال : قال رسول الله - صلى الله عليه وسلم : أتاني جبريل فقال لي : أتيتك البارحة فلم يمنعني أن أكون دخلت إلا أنه كان على الباب تماثيل ، وكان في البيت قرام ستر فيه تماثيل ، وكان في البيت كلب ، فمُرْ برأس التمثال الذي في البيت يقطع فيصير كهيئة الشجرة ، ومُر بالستر فليقطع فليجعل منه وسادتان منبوذتان توطآن ، ومرْ بالكلب فليخرج ، ففعل رسول الله صلى الله عليه وسلم ، وإذا بالكلب لحسن أو حسين كان تحت نضد لهم فأمر به فأخرج . هذا لفظ أبي داود ، ولفظ الترمذي نحوه ولفظ النسائي : استأذن جبريل على النبي - صلى الله عليه وسلم - فقال : ( ادخل ) فقال : كيف أدخل وفي بيتك ستر فيه تصاوير ؟ فإما أن تقطع رءوسها أو تجعل بساطا يوطأ ، فإنا معشر الملائكة لا ندخل بيتا فيه تصاوير</a:t>
            </a:r>
          </a:p>
        </p:txBody>
      </p:sp>
    </p:spTree>
    <p:extLst>
      <p:ext uri="{BB962C8B-B14F-4D97-AF65-F5344CB8AC3E}">
        <p14:creationId xmlns:p14="http://schemas.microsoft.com/office/powerpoint/2010/main" val="2500928116"/>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المسئولية المهنية</a:t>
            </a:r>
            <a:endParaRPr lang="en-US"/>
          </a:p>
        </p:txBody>
      </p:sp>
      <p:sp>
        <p:nvSpPr>
          <p:cNvPr id="3" name="Text Placeholder 2"/>
          <p:cNvSpPr>
            <a:spLocks noGrp="1"/>
          </p:cNvSpPr>
          <p:nvPr>
            <p:ph type="body" idx="1"/>
          </p:nvPr>
        </p:nvSpPr>
        <p:spPr/>
        <p:txBody>
          <a:bodyPr/>
          <a:lstStyle/>
          <a:p>
            <a:pPr marL="0" indent="0">
              <a:buNone/>
            </a:pPr>
            <a:r>
              <a:rPr lang="ar-SA"/>
              <a:t> </a:t>
            </a:r>
            <a:r>
              <a:rPr lang="ar-SA" b="1"/>
              <a:t>المسؤولية المدنية :</a:t>
            </a:r>
          </a:p>
          <a:p>
            <a:r>
              <a:rPr lang="ar-SA"/>
              <a:t>5-إعطاء دواء للمريض على سبيل الاختبار </a:t>
            </a:r>
          </a:p>
          <a:p>
            <a:r>
              <a:rPr lang="ar-SA"/>
              <a:t>6- استخدام آلات أو أجهزة طبية دون علم كافٍ بطريقة استعمالها، أو دون اتخاذ الاحتياطات الكفيلة بمنع حدوث ضرر من جرّاء هذا الاستعمال</a:t>
            </a:r>
            <a:r>
              <a:rPr lang="en-US"/>
              <a:t>.</a:t>
            </a:r>
          </a:p>
          <a:p>
            <a:r>
              <a:rPr lang="en-US"/>
              <a:t>. </a:t>
            </a:r>
            <a:r>
              <a:rPr lang="ar-SA"/>
              <a:t>7-التقصير في الرقابة، والإشراف</a:t>
            </a:r>
            <a:r>
              <a:rPr lang="en-US"/>
              <a:t>.</a:t>
            </a:r>
          </a:p>
          <a:p>
            <a:r>
              <a:rPr lang="ar-SA"/>
              <a:t>8-عدم استشارة من تستدعي حالة المريض الاستعانة به</a:t>
            </a:r>
            <a:endParaRPr lang="en-US"/>
          </a:p>
          <a:p>
            <a:r>
              <a:rPr lang="ar-SA"/>
              <a:t>ويقع باطلاً كل شرط يتضمن تحديد، أو إعفاء الممارس الصحي من المسؤولية</a:t>
            </a:r>
            <a:endParaRPr lang="en-US"/>
          </a:p>
          <a:p>
            <a:endParaRPr lang="en-US"/>
          </a:p>
        </p:txBody>
      </p:sp>
    </p:spTree>
    <p:extLst>
      <p:ext uri="{BB962C8B-B14F-4D97-AF65-F5344CB8AC3E}">
        <p14:creationId xmlns:p14="http://schemas.microsoft.com/office/powerpoint/2010/main" val="841739936"/>
      </p:ext>
    </p:extLst>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title"/>
          </p:nvPr>
        </p:nvSpPr>
        <p:spPr/>
        <p:txBody>
          <a:bodyPr/>
          <a:lstStyle/>
          <a:p>
            <a:pPr lvl="0"/>
            <a:r>
              <a:rPr lang="ar-SA"/>
              <a:t>الواجبات تجاه المؤسسة</a:t>
            </a:r>
          </a:p>
        </p:txBody>
      </p:sp>
      <p:sp>
        <p:nvSpPr>
          <p:cNvPr id="74" name="Shape 74"/>
          <p:cNvSpPr>
            <a:spLocks noGrp="1"/>
          </p:cNvSpPr>
          <p:nvPr>
            <p:ph type="body" idx="1"/>
          </p:nvPr>
        </p:nvSpPr>
        <p:spPr/>
        <p:txBody>
          <a:bodyPr/>
          <a:lstStyle/>
          <a:p>
            <a:r>
              <a:rPr lang="ar-SA"/>
              <a:t>الالتزام بقوانين وأنظمة المؤسسة</a:t>
            </a:r>
          </a:p>
          <a:p>
            <a:pPr lvl="1"/>
            <a:r>
              <a:rPr lang="ar-SA"/>
              <a:t>فيما لا يخالف الشرع والأنظمة والأعراف</a:t>
            </a:r>
          </a:p>
          <a:p>
            <a:r>
              <a:rPr lang="ar-SA"/>
              <a:t>المحافظة على سمعة المؤسسة</a:t>
            </a:r>
          </a:p>
          <a:p>
            <a:r>
              <a:rPr lang="ar-SA"/>
              <a:t>المحافظة على أموال المؤسسة وممتلكاتها</a:t>
            </a:r>
          </a:p>
          <a:p>
            <a:r>
              <a:rPr lang="ar-SA"/>
              <a:t>عدم إلحاق الضرر بالمؤسسة بأي صورة كانت</a:t>
            </a:r>
          </a:p>
        </p:txBody>
      </p:sp>
      <p:sp>
        <p:nvSpPr>
          <p:cNvPr id="75" name="Shape 75"/>
          <p:cNvSpPr>
            <a:spLocks noGrp="1"/>
          </p:cNvSpPr>
          <p:nvPr>
            <p:ph type="sldNum" sz="quarter" idx="2"/>
          </p:nvPr>
        </p:nvSpPr>
        <p:spPr/>
        <p:txBody>
          <a:bodyPr/>
          <a:lstStyle/>
          <a:p>
            <a:pPr lvl="0"/>
            <a:fld id="{86CB4B4D-7CA3-9044-876B-883B54F8677D}" type="slidenum">
              <a:rPr lang="en-US" smtClean="0"/>
              <a:pPr lvl="0"/>
              <a:t>191</a:t>
            </a:fld>
            <a:endParaRPr lang="en-US"/>
          </a:p>
        </p:txBody>
      </p:sp>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Shape 73"/>
          <p:cNvSpPr>
            <a:spLocks noGrp="1"/>
          </p:cNvSpPr>
          <p:nvPr>
            <p:ph type="title"/>
          </p:nvPr>
        </p:nvSpPr>
        <p:spPr/>
        <p:txBody>
          <a:bodyPr/>
          <a:lstStyle/>
          <a:p>
            <a:pPr lvl="0"/>
            <a:r>
              <a:rPr lang="ar-SA"/>
              <a:t>الواجبات تجاه المؤسسة</a:t>
            </a:r>
          </a:p>
        </p:txBody>
      </p:sp>
      <p:sp>
        <p:nvSpPr>
          <p:cNvPr id="74" name="Shape 74"/>
          <p:cNvSpPr>
            <a:spLocks noGrp="1"/>
          </p:cNvSpPr>
          <p:nvPr>
            <p:ph type="body" idx="1"/>
          </p:nvPr>
        </p:nvSpPr>
        <p:spPr/>
        <p:txBody>
          <a:bodyPr>
            <a:normAutofit lnSpcReduction="10000"/>
          </a:bodyPr>
          <a:lstStyle/>
          <a:p>
            <a:r>
              <a:rPr lang="ar-SA"/>
              <a:t>الالتزام بقوانين وأنظمة المؤسسة</a:t>
            </a:r>
          </a:p>
          <a:p>
            <a:pPr lvl="1"/>
            <a:r>
              <a:rPr lang="ar-SA"/>
              <a:t>فيما لا يخالف الشرع والقوانين والأعراف</a:t>
            </a:r>
          </a:p>
          <a:p>
            <a:pPr lvl="1"/>
            <a:r>
              <a:rPr lang="ar-SA"/>
              <a:t>أمثلة:</a:t>
            </a:r>
          </a:p>
          <a:p>
            <a:pPr lvl="2"/>
            <a:r>
              <a:rPr lang="ar-SA"/>
              <a:t>الالتزام بساعات العمل والمناوبات</a:t>
            </a:r>
          </a:p>
          <a:p>
            <a:pPr lvl="2"/>
            <a:r>
              <a:rPr lang="ar-SA"/>
              <a:t>الالتزام بعدم العمل في مؤسسة أخرى الا ما يجيزه النظام</a:t>
            </a:r>
          </a:p>
          <a:p>
            <a:pPr lvl="2"/>
            <a:r>
              <a:rPr lang="ar-SA"/>
              <a:t>وضع بطاقات العمل</a:t>
            </a:r>
          </a:p>
          <a:p>
            <a:pPr lvl="2"/>
            <a:r>
              <a:rPr lang="ar-SA"/>
              <a:t>استخدام النماذج المقررة للكتابة في ملفات المرضى</a:t>
            </a:r>
          </a:p>
          <a:p>
            <a:pPr lvl="2"/>
            <a:r>
              <a:rPr lang="ar-SA" sz="2772"/>
              <a:t>وضع الابر بعد استخدمها في السلة المخصصة لها</a:t>
            </a:r>
          </a:p>
          <a:p>
            <a:pPr lvl="2"/>
            <a:r>
              <a:rPr lang="ar-SA" sz="2772"/>
              <a:t>حفظ المواد المعقمة في مكان مناسب </a:t>
            </a:r>
          </a:p>
          <a:p>
            <a:pPr lvl="2"/>
            <a:endParaRPr lang="ar-SA"/>
          </a:p>
          <a:p>
            <a:pPr lvl="2"/>
            <a:endParaRPr lang="ar-SA"/>
          </a:p>
        </p:txBody>
      </p:sp>
    </p:spTree>
    <p:extLst>
      <p:ext uri="{BB962C8B-B14F-4D97-AF65-F5344CB8AC3E}">
        <p14:creationId xmlns:p14="http://schemas.microsoft.com/office/powerpoint/2010/main" val="4288121984"/>
      </p:ext>
    </p:extLst>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Shape 77"/>
          <p:cNvSpPr>
            <a:spLocks noGrp="1"/>
          </p:cNvSpPr>
          <p:nvPr>
            <p:ph type="title"/>
          </p:nvPr>
        </p:nvSpPr>
        <p:spPr/>
        <p:txBody>
          <a:bodyPr/>
          <a:lstStyle/>
          <a:p>
            <a:pPr lvl="1"/>
            <a:r>
              <a:rPr lang="ar-SA"/>
              <a:t>الالتزام بقوانين وأنظمة المؤسسة</a:t>
            </a:r>
          </a:p>
        </p:txBody>
      </p:sp>
      <p:sp>
        <p:nvSpPr>
          <p:cNvPr id="78" name="Shape 78"/>
          <p:cNvSpPr>
            <a:spLocks noGrp="1"/>
          </p:cNvSpPr>
          <p:nvPr>
            <p:ph type="body" idx="1"/>
          </p:nvPr>
        </p:nvSpPr>
        <p:spPr/>
        <p:txBody>
          <a:bodyPr/>
          <a:lstStyle/>
          <a:p>
            <a:pPr lvl="0"/>
            <a:r>
              <a:rPr lang="ar-SA"/>
              <a:t>فيما لا يخالف الشرع</a:t>
            </a:r>
          </a:p>
          <a:p>
            <a:pPr lvl="1"/>
            <a:r>
              <a:rPr lang="ar-SA"/>
              <a:t>مثال:</a:t>
            </a:r>
          </a:p>
          <a:p>
            <a:pPr lvl="2"/>
            <a:r>
              <a:rPr lang="ar-SA"/>
              <a:t>وضع الزينة لموظفات الاستقبال</a:t>
            </a:r>
          </a:p>
          <a:p>
            <a:r>
              <a:rPr lang="ar-SA"/>
              <a:t>فيما لا يخالف القوانين</a:t>
            </a:r>
          </a:p>
          <a:p>
            <a:pPr lvl="1"/>
            <a:r>
              <a:rPr lang="ar-SA"/>
              <a:t>مثال:</a:t>
            </a:r>
          </a:p>
          <a:p>
            <a:pPr lvl="2"/>
            <a:r>
              <a:rPr lang="ar-SA"/>
              <a:t>طلب العمل في مؤسسة خاصة لموظف في الدولة</a:t>
            </a:r>
          </a:p>
        </p:txBody>
      </p:sp>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Shape 80"/>
          <p:cNvSpPr>
            <a:spLocks noGrp="1"/>
          </p:cNvSpPr>
          <p:nvPr>
            <p:ph type="title"/>
          </p:nvPr>
        </p:nvSpPr>
        <p:spPr/>
        <p:txBody>
          <a:bodyPr/>
          <a:lstStyle/>
          <a:p>
            <a:pPr lvl="1"/>
            <a:r>
              <a:rPr lang="ar-SA"/>
              <a:t>عدم الإساءة لسمعة المؤسسة</a:t>
            </a:r>
          </a:p>
        </p:txBody>
      </p:sp>
      <p:sp>
        <p:nvSpPr>
          <p:cNvPr id="81" name="Shape 81"/>
          <p:cNvSpPr>
            <a:spLocks noGrp="1"/>
          </p:cNvSpPr>
          <p:nvPr>
            <p:ph type="body" idx="1"/>
          </p:nvPr>
        </p:nvSpPr>
        <p:spPr/>
        <p:txBody>
          <a:bodyPr/>
          <a:lstStyle/>
          <a:p>
            <a:r>
              <a:rPr lang="ar-SA"/>
              <a:t>أمثلة عن الإساءة:</a:t>
            </a:r>
          </a:p>
          <a:p>
            <a:pPr lvl="1"/>
            <a:r>
              <a:rPr lang="ar-SA"/>
              <a:t>الحديث مع المرضى والزملاءعن المشاكل في المؤسسة وانتقاد الإدارة بالخفاء</a:t>
            </a:r>
          </a:p>
          <a:p>
            <a:pPr lvl="1"/>
            <a:r>
              <a:rPr lang="ar-SA"/>
              <a:t>نشر المشاكل الداخلية بعد ترك العمل أو الإنتقال الى مؤسسة أخرى</a:t>
            </a:r>
          </a:p>
          <a:p>
            <a:pPr lvl="1"/>
            <a:endParaRPr lang="ar-SA"/>
          </a:p>
          <a:p>
            <a:endParaRPr lang="ar-SA"/>
          </a:p>
          <a:p>
            <a:pPr lvl="2"/>
            <a:endParaRPr lang="ar-SA"/>
          </a:p>
        </p:txBody>
      </p:sp>
    </p:spTree>
    <p:extLst>
      <p:ext uri="{BB962C8B-B14F-4D97-AF65-F5344CB8AC3E}">
        <p14:creationId xmlns:p14="http://schemas.microsoft.com/office/powerpoint/2010/main" val="3457512773"/>
      </p:ext>
    </p:extLst>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Shape 96"/>
          <p:cNvSpPr>
            <a:spLocks noGrp="1"/>
          </p:cNvSpPr>
          <p:nvPr>
            <p:ph type="title"/>
          </p:nvPr>
        </p:nvSpPr>
        <p:spPr/>
        <p:txBody>
          <a:bodyPr/>
          <a:lstStyle>
            <a:lvl1pPr defTabSz="768095">
              <a:defRPr sz="3359"/>
            </a:lvl1pPr>
          </a:lstStyle>
          <a:p>
            <a:pPr lvl="0"/>
            <a:r>
              <a:rPr lang="ar-SA"/>
              <a:t>الواجبات تجاه المؤسسة</a:t>
            </a:r>
          </a:p>
        </p:txBody>
      </p:sp>
      <p:sp>
        <p:nvSpPr>
          <p:cNvPr id="97" name="Shape 97"/>
          <p:cNvSpPr>
            <a:spLocks noGrp="1"/>
          </p:cNvSpPr>
          <p:nvPr>
            <p:ph type="body" idx="1"/>
          </p:nvPr>
        </p:nvSpPr>
        <p:spPr/>
        <p:txBody>
          <a:bodyPr/>
          <a:lstStyle/>
          <a:p>
            <a:pPr lvl="0"/>
            <a:r>
              <a:rPr lang="ar-SA"/>
              <a:t>يجب على الطبيب والممارس الصحي المحافظة على ممتلكات المؤسسة و أدواتها و استخدامها الاستخدام الامثل كما يحافظ على ممتلكاته الخاصة فهي تعتبر نوع من انواع الأمانة </a:t>
            </a:r>
          </a:p>
          <a:p>
            <a:pPr lvl="1"/>
            <a:r>
              <a:rPr lang="ar-SA"/>
              <a:t>عن الحسن عن سمرة أن رسول الله صلى الله عليه وسلم قال" أد الأمانة إلى من ائتمنك ولا تخن من خانك«</a:t>
            </a:r>
          </a:p>
          <a:p>
            <a:r>
              <a:rPr lang="ar-SA"/>
              <a:t>عن أبي سعيد سعد بن سنان الخدري رضي الله عنه : أن رسول الله صلى الله عليه وسلم قال:( لا ضرر ولا ضرار)، حديث حسن رواه ابن ماجه</a:t>
            </a:r>
          </a:p>
          <a:p>
            <a:pPr lvl="0"/>
            <a:endParaRPr lang="ar-SA"/>
          </a:p>
        </p:txBody>
      </p:sp>
    </p:spTree>
    <p:extLst>
      <p:ext uri="{BB962C8B-B14F-4D97-AF65-F5344CB8AC3E}">
        <p14:creationId xmlns:p14="http://schemas.microsoft.com/office/powerpoint/2010/main" val="374546965"/>
      </p:ext>
    </p:extLst>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rtl="1"/>
            <a:r>
              <a:rPr lang="ar-SA"/>
              <a:t>عدم إلحاق الضرر بالمؤسسة</a:t>
            </a:r>
            <a:endParaRPr lang="en-US"/>
          </a:p>
        </p:txBody>
      </p:sp>
      <p:sp>
        <p:nvSpPr>
          <p:cNvPr id="3" name="Text Placeholder 2"/>
          <p:cNvSpPr>
            <a:spLocks noGrp="1"/>
          </p:cNvSpPr>
          <p:nvPr>
            <p:ph type="body" idx="1"/>
          </p:nvPr>
        </p:nvSpPr>
        <p:spPr/>
        <p:txBody>
          <a:bodyPr>
            <a:normAutofit/>
          </a:bodyPr>
          <a:lstStyle/>
          <a:p>
            <a:r>
              <a:rPr lang="ar-SA"/>
              <a:t>الضرر المادي - أمثلة:</a:t>
            </a:r>
          </a:p>
          <a:p>
            <a:pPr lvl="1"/>
            <a:r>
              <a:rPr lang="ar-SA"/>
              <a:t>سوء استخدام الأدوات والأجهزة</a:t>
            </a:r>
          </a:p>
          <a:p>
            <a:pPr lvl="1"/>
            <a:r>
              <a:rPr lang="ar-SA"/>
              <a:t>التبذير والتسرع في فتح ورمي أدوات لعدم مناسبتها – مثل القسطرة</a:t>
            </a:r>
          </a:p>
          <a:p>
            <a:pPr lvl="1"/>
            <a:r>
              <a:rPr lang="ar-SA"/>
              <a:t>الخروج قبل انتهاء الدوام الرسمي مما يؤدي الي الإضرار بالمؤسسة وإرباك العمل فيها</a:t>
            </a:r>
          </a:p>
          <a:p>
            <a:pPr lvl="1"/>
            <a:endParaRPr lang="ar-SA"/>
          </a:p>
        </p:txBody>
      </p:sp>
    </p:spTree>
    <p:extLst>
      <p:ext uri="{BB962C8B-B14F-4D97-AF65-F5344CB8AC3E}">
        <p14:creationId xmlns:p14="http://schemas.microsoft.com/office/powerpoint/2010/main" val="3120159030"/>
      </p:ext>
    </p:extLst>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rtl="1"/>
            <a:r>
              <a:rPr lang="ar-SA"/>
              <a:t>عدم إلحاق الضرر بالمؤسسة</a:t>
            </a:r>
            <a:endParaRPr lang="en-US"/>
          </a:p>
        </p:txBody>
      </p:sp>
      <p:sp>
        <p:nvSpPr>
          <p:cNvPr id="3" name="Text Placeholder 2"/>
          <p:cNvSpPr>
            <a:spLocks noGrp="1"/>
          </p:cNvSpPr>
          <p:nvPr>
            <p:ph type="body" idx="1"/>
          </p:nvPr>
        </p:nvSpPr>
        <p:spPr/>
        <p:txBody>
          <a:bodyPr>
            <a:normAutofit/>
          </a:bodyPr>
          <a:lstStyle/>
          <a:p>
            <a:r>
              <a:rPr lang="ar-SA"/>
              <a:t>الضرر المعنوي - أمثلة:</a:t>
            </a:r>
          </a:p>
          <a:p>
            <a:pPr lvl="1"/>
            <a:r>
              <a:rPr lang="ar-SA"/>
              <a:t>نشر الأخطاء والتحدث عن المشاكل لجهات خارجية بغرض الإساءة</a:t>
            </a:r>
          </a:p>
          <a:p>
            <a:pPr lvl="1"/>
            <a:r>
              <a:rPr lang="ar-SA"/>
              <a:t>سوء التعامل مع المرضى والمراجعين</a:t>
            </a:r>
          </a:p>
          <a:p>
            <a:endParaRPr lang="en-US"/>
          </a:p>
        </p:txBody>
      </p:sp>
    </p:spTree>
    <p:extLst>
      <p:ext uri="{BB962C8B-B14F-4D97-AF65-F5344CB8AC3E}">
        <p14:creationId xmlns:p14="http://schemas.microsoft.com/office/powerpoint/2010/main" val="2139313637"/>
      </p:ext>
    </p:extLst>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p:cNvSpPr>
          <p:nvPr>
            <p:ph type="title"/>
          </p:nvPr>
        </p:nvSpPr>
        <p:spPr>
          <a:xfrm>
            <a:off x="549275" y="0"/>
            <a:ext cx="8042276" cy="1010121"/>
          </a:xfrm>
          <a:prstGeom prst="rect">
            <a:avLst/>
          </a:prstGeom>
        </p:spPr>
        <p:txBody>
          <a:bodyPr lIns="0" tIns="0" rIns="0" bIns="0">
            <a:normAutofit/>
          </a:bodyPr>
          <a:lstStyle/>
          <a:p>
            <a:pPr lvl="0">
              <a:defRPr sz="1800" b="0">
                <a:solidFill>
                  <a:srgbClr val="000000"/>
                </a:solidFill>
              </a:defRPr>
            </a:pPr>
            <a:r>
              <a:rPr lang="ar-SA" sz="4000" b="1">
                <a:solidFill>
                  <a:srgbClr val="2C7C9F"/>
                </a:solidFill>
              </a:rPr>
              <a:t>الخلاصة</a:t>
            </a:r>
            <a:endParaRPr sz="4000" b="1">
              <a:solidFill>
                <a:srgbClr val="2C7C9F"/>
              </a:solidFill>
            </a:endParaRPr>
          </a:p>
        </p:txBody>
      </p:sp>
      <p:sp>
        <p:nvSpPr>
          <p:cNvPr id="68" name="Shape 68"/>
          <p:cNvSpPr>
            <a:spLocks noGrp="1"/>
          </p:cNvSpPr>
          <p:nvPr>
            <p:ph type="body" idx="1"/>
          </p:nvPr>
        </p:nvSpPr>
        <p:spPr>
          <a:prstGeom prst="rect">
            <a:avLst/>
          </a:prstGeom>
        </p:spPr>
        <p:txBody>
          <a:bodyPr>
            <a:normAutofit lnSpcReduction="10000"/>
          </a:bodyPr>
          <a:lstStyle/>
          <a:p>
            <a:pPr lvl="0">
              <a:defRPr sz="1800">
                <a:solidFill>
                  <a:srgbClr val="000000"/>
                </a:solidFill>
              </a:defRPr>
            </a:pPr>
            <a:r>
              <a:rPr sz="2800">
                <a:solidFill>
                  <a:srgbClr val="595959"/>
                </a:solidFill>
              </a:rPr>
              <a:t>واجبات الطبيب والممارس الصحي تجاه مهنته</a:t>
            </a:r>
          </a:p>
          <a:p>
            <a:pPr lvl="1">
              <a:defRPr sz="1800">
                <a:solidFill>
                  <a:srgbClr val="000000"/>
                </a:solidFill>
              </a:defRPr>
            </a:pPr>
            <a:r>
              <a:rPr sz="2600">
                <a:solidFill>
                  <a:srgbClr val="287C9C"/>
                </a:solidFill>
              </a:rPr>
              <a:t>المحافظة على شرف المهنة</a:t>
            </a:r>
          </a:p>
          <a:p>
            <a:pPr lvl="1">
              <a:defRPr sz="1800">
                <a:solidFill>
                  <a:srgbClr val="000000"/>
                </a:solidFill>
              </a:defRPr>
            </a:pPr>
            <a:r>
              <a:rPr sz="2600">
                <a:solidFill>
                  <a:srgbClr val="287C9C"/>
                </a:solidFill>
              </a:rPr>
              <a:t>الإلتزام بقوانين المهنة والقواعد المتبعة</a:t>
            </a:r>
          </a:p>
          <a:p>
            <a:pPr lvl="0">
              <a:defRPr sz="1800">
                <a:solidFill>
                  <a:srgbClr val="000000"/>
                </a:solidFill>
              </a:defRPr>
            </a:pPr>
            <a:r>
              <a:rPr sz="2800">
                <a:solidFill>
                  <a:srgbClr val="595959"/>
                </a:solidFill>
              </a:rPr>
              <a:t>واجبات الطبيب والممارس الصحي تجاه المؤسسة التي يعمل بها</a:t>
            </a:r>
            <a:endParaRPr lang="ar-SA" sz="2800">
              <a:solidFill>
                <a:srgbClr val="595959"/>
              </a:solidFill>
            </a:endParaRPr>
          </a:p>
          <a:p>
            <a:pPr lvl="1"/>
            <a:r>
              <a:rPr lang="ar-SA"/>
              <a:t>الالتزام بقوانين وأنظمة المؤسسة</a:t>
            </a:r>
          </a:p>
          <a:p>
            <a:pPr lvl="2"/>
            <a:r>
              <a:rPr lang="ar-SA"/>
              <a:t>فيما لا يخالف الشرع والأنظمة والأعراف</a:t>
            </a:r>
          </a:p>
          <a:p>
            <a:pPr lvl="1"/>
            <a:r>
              <a:rPr lang="ar-SA"/>
              <a:t>المحافظة على سمعة المؤسسة</a:t>
            </a:r>
          </a:p>
          <a:p>
            <a:pPr lvl="1"/>
            <a:r>
              <a:rPr lang="ar-SA"/>
              <a:t>المحافظة على أموال المؤسسة وممتلكاتها</a:t>
            </a:r>
          </a:p>
          <a:p>
            <a:pPr lvl="1"/>
            <a:r>
              <a:rPr lang="ar-SA"/>
              <a:t>عدم إلحاق الضرر بالمؤسسة بأي صورة كانت</a:t>
            </a:r>
          </a:p>
          <a:p>
            <a:pPr lvl="0">
              <a:defRPr sz="1800">
                <a:solidFill>
                  <a:srgbClr val="000000"/>
                </a:solidFill>
              </a:defRPr>
            </a:pPr>
            <a:endParaRPr sz="2800">
              <a:solidFill>
                <a:srgbClr val="595959"/>
              </a:solidFill>
            </a:endParaRPr>
          </a:p>
        </p:txBody>
      </p:sp>
    </p:spTree>
    <p:extLst>
      <p:ext uri="{BB962C8B-B14F-4D97-AF65-F5344CB8AC3E}">
        <p14:creationId xmlns:p14="http://schemas.microsoft.com/office/powerpoint/2010/main" val="254997375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p:cNvSpPr>
            <a:spLocks noGrp="1"/>
          </p:cNvSpPr>
          <p:nvPr>
            <p:ph type="title"/>
          </p:nvPr>
        </p:nvSpPr>
        <p:spPr/>
        <p:txBody>
          <a:bodyPr/>
          <a:lstStyle/>
          <a:p>
            <a:r>
              <a:rPr lang="ar-SA"/>
              <a:t>الأهداف</a:t>
            </a:r>
          </a:p>
        </p:txBody>
      </p:sp>
      <p:sp>
        <p:nvSpPr>
          <p:cNvPr id="3" name="عنصر نائب للمحتوى 2"/>
          <p:cNvSpPr>
            <a:spLocks noGrp="1"/>
          </p:cNvSpPr>
          <p:nvPr>
            <p:ph idx="1"/>
          </p:nvPr>
        </p:nvSpPr>
        <p:spPr/>
        <p:txBody>
          <a:bodyPr/>
          <a:lstStyle/>
          <a:p>
            <a:r>
              <a:rPr lang="ar-SA"/>
              <a:t>التعرف على حاجتنا للتعلم على المرضى و أماكن التعلم  </a:t>
            </a:r>
          </a:p>
          <a:p>
            <a:r>
              <a:rPr lang="ar-SA"/>
              <a:t>التعرف على البدائل المتوفرة للتعلم و حكم استخدامها</a:t>
            </a:r>
          </a:p>
          <a:p>
            <a:r>
              <a:rPr lang="ar-SA"/>
              <a:t>التعرف على فوائد التعلم على المرضى وإشكالاتها</a:t>
            </a:r>
          </a:p>
          <a:p>
            <a:r>
              <a:rPr lang="ar-SA"/>
              <a:t>التعرف على الإذن الطبي, أحكامه, وشروطه</a:t>
            </a:r>
          </a:p>
          <a:p>
            <a:endParaRPr lang="ar-SA"/>
          </a:p>
          <a:p>
            <a:endParaRPr lang="ar-SA"/>
          </a:p>
          <a:p>
            <a:endParaRPr lang="ar-SA"/>
          </a:p>
          <a:p>
            <a:endParaRPr lang="ar-SA"/>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lstStyle/>
          <a:p>
            <a:r>
              <a:rPr lang="ar-SA"/>
              <a:t>حكم استخدام الدمى والمجسمات في تعلم الطب</a:t>
            </a:r>
          </a:p>
        </p:txBody>
      </p:sp>
      <p:sp>
        <p:nvSpPr>
          <p:cNvPr id="3" name="عنصر نائب للمحتوى 2"/>
          <p:cNvSpPr>
            <a:spLocks noGrp="1"/>
          </p:cNvSpPr>
          <p:nvPr>
            <p:ph idx="1"/>
          </p:nvPr>
        </p:nvSpPr>
        <p:spPr/>
        <p:txBody>
          <a:bodyPr/>
          <a:lstStyle/>
          <a:p>
            <a:r>
              <a:rPr lang="ar-SA"/>
              <a:t>الحال الثانية : أن تكون تلك الصور المستخدمة في هذا المجال </a:t>
            </a:r>
            <a:r>
              <a:rPr lang="ar-SA" b="1"/>
              <a:t>لذوات الأرواح كاملة كانت ، أو نصفية مع وجود الرأس ، مجسمة أو مسطحة ، يدوية أو آلية ، وذلك كالصور</a:t>
            </a:r>
            <a:r>
              <a:rPr lang="ar-SA"/>
              <a:t> التي تستخدم في معامل الكليات الطبية ، أو في قاعات المحاضرات ، لغرض التطبيق على الدراسات والمعلومات النظرية ، وكالتي تستخدم أثناء المؤتمرات والندوات الطبية لإجراء التجارب والدراسات والبحوث الطبية عليها فما حكم استخدام تلك الصور المذكورة في هذه الحال ؟</a:t>
            </a:r>
            <a:br>
              <a:rPr lang="ar-SA"/>
            </a:br>
            <a:endParaRPr lang="ar-SA"/>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99592" y="4924425"/>
            <a:ext cx="2362200" cy="193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283968" y="5124449"/>
            <a:ext cx="2971800" cy="1533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lstStyle/>
          <a:p>
            <a:r>
              <a:rPr lang="ar-SA"/>
              <a:t>حكم استخدام الدمى والمجسمات في تعلم الطب</a:t>
            </a:r>
          </a:p>
        </p:txBody>
      </p:sp>
      <p:sp>
        <p:nvSpPr>
          <p:cNvPr id="3" name="عنصر نائب للمحتوى 2"/>
          <p:cNvSpPr>
            <a:spLocks noGrp="1"/>
          </p:cNvSpPr>
          <p:nvPr>
            <p:ph idx="1"/>
          </p:nvPr>
        </p:nvSpPr>
        <p:spPr/>
        <p:txBody>
          <a:bodyPr/>
          <a:lstStyle/>
          <a:p>
            <a:r>
              <a:rPr lang="ar-SA"/>
              <a:t>الذي يبدو أنه </a:t>
            </a:r>
            <a:r>
              <a:rPr lang="ar-SA" b="1"/>
              <a:t>يجوز استخدام كل ما تدعو إليه الحاجة من الصور والتصوير ، ما لم تكن هناك وسيلة تقوم مقام وسيلة الصورة </a:t>
            </a:r>
            <a:r>
              <a:rPr lang="ar-SA"/>
              <a:t>، وذلك لما يلي من الأدلة:</a:t>
            </a:r>
          </a:p>
          <a:p>
            <a:endParaRPr lang="ar-SA"/>
          </a:p>
          <a:p>
            <a:pPr lvl="1"/>
            <a:r>
              <a:rPr lang="ar-SA"/>
              <a:t>الدليل الأول : أن استخدام الصور المذكورة قد أصبح </a:t>
            </a:r>
            <a:r>
              <a:rPr lang="ar-SA" b="1"/>
              <a:t>ضرورة وحاجة ماسة </a:t>
            </a:r>
            <a:r>
              <a:rPr lang="ar-SA"/>
              <a:t>نظرا لأهمية هذا العلم وشدة حاجة الناس إليه ، وبما أن التصوير والصور من أعظم الوسائل إن لم تكن هي الوسيلة الوحيدة إلى فهم المعلومات الطبية وإيصالها إلى أذهان الطلاب ، فإنه يجوز استخدامها ضرورة ...</a:t>
            </a:r>
            <a:br>
              <a:rPr lang="ar-SA"/>
            </a:br>
            <a:endParaRPr lang="ar-SA"/>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lstStyle/>
          <a:p>
            <a:r>
              <a:rPr lang="ar-SA"/>
              <a:t>حكم استخدام الدمى والمجسمات في تعلم الطب</a:t>
            </a:r>
          </a:p>
        </p:txBody>
      </p:sp>
      <p:sp>
        <p:nvSpPr>
          <p:cNvPr id="3" name="عنصر نائب للمحتوى 2"/>
          <p:cNvSpPr>
            <a:spLocks noGrp="1"/>
          </p:cNvSpPr>
          <p:nvPr>
            <p:ph idx="1"/>
          </p:nvPr>
        </p:nvSpPr>
        <p:spPr/>
        <p:txBody>
          <a:bodyPr/>
          <a:lstStyle/>
          <a:p>
            <a:pPr lvl="1"/>
            <a:r>
              <a:rPr lang="ar-SA"/>
              <a:t>الدليل الثاني : أن استخدام الصور في مثل هذا المجال يعتبر</a:t>
            </a:r>
            <a:r>
              <a:rPr lang="ar-SA" b="1"/>
              <a:t> إهانة </a:t>
            </a:r>
            <a:r>
              <a:rPr lang="ar-SA"/>
              <a:t>لتلك الصور المذكورة في الغالب ، حيث إن استخدامها سيكون تطبيقا ميدانيا على المعلومات والدراسات النظرية - فيما يظهر - وذلك كبقر البطن أو فتح الصدر وإخراج بعض الأجزاء التي على صورة الأجزاء الحقيقية من الإنسان...... ومن المعلوم أنه يجوز اتخاذ الصور المهانة ولو كانت من ذوات الأرواح ....</a:t>
            </a:r>
            <a:br>
              <a:rPr lang="ar-SA"/>
            </a:br>
            <a:endParaRPr lang="ar-SA"/>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lstStyle/>
          <a:p>
            <a:r>
              <a:rPr lang="ar-SA"/>
              <a:t>حكم استخدام الدمى والمجسمات في تعلم الطب</a:t>
            </a:r>
          </a:p>
        </p:txBody>
      </p:sp>
      <p:sp>
        <p:nvSpPr>
          <p:cNvPr id="3" name="عنصر نائب للمحتوى 2"/>
          <p:cNvSpPr>
            <a:spLocks noGrp="1"/>
          </p:cNvSpPr>
          <p:nvPr>
            <p:ph idx="1"/>
          </p:nvPr>
        </p:nvSpPr>
        <p:spPr/>
        <p:txBody>
          <a:bodyPr/>
          <a:lstStyle/>
          <a:p>
            <a:pPr lvl="1"/>
            <a:r>
              <a:rPr lang="ar-SA"/>
              <a:t>الدليل الثالث : أنه </a:t>
            </a:r>
            <a:r>
              <a:rPr lang="ar-SA" b="1"/>
              <a:t>لا يخشى تعظيم مثل هذه الصور </a:t>
            </a:r>
            <a:r>
              <a:rPr lang="ar-SA"/>
              <a:t>المؤدي إلى الغلو فيها من دون الله تعالى ...</a:t>
            </a:r>
          </a:p>
          <a:p>
            <a:pPr lvl="1"/>
            <a:endParaRPr lang="ar-SA"/>
          </a:p>
          <a:p>
            <a:pPr lvl="1"/>
            <a:r>
              <a:rPr lang="ar-SA"/>
              <a:t>الدليل الرابع : أنه يترتب على استخدام مثل هذه </a:t>
            </a:r>
            <a:r>
              <a:rPr lang="ar-SA" b="1"/>
              <a:t>الصور فائدة ومصلحة عامة </a:t>
            </a:r>
            <a:r>
              <a:rPr lang="ar-SA"/>
              <a:t>ملموسة محققة ، فيجوز اتخاذها واستخدامها لترجيح المصلحة المترتبة عليها على مفسدة الصور واتخاذها</a:t>
            </a:r>
          </a:p>
          <a:p>
            <a:pPr marL="457200" lvl="1" indent="0">
              <a:buNone/>
            </a:pPr>
            <a:endParaRPr lang="ar-SA"/>
          </a:p>
          <a:p>
            <a:pPr marL="457200" lvl="1" indent="0">
              <a:buNone/>
            </a:pPr>
            <a:r>
              <a:rPr lang="ar-SA"/>
              <a:t>انتهى من " أحكام التصوير " ص 510-517</a:t>
            </a:r>
            <a:br>
              <a:rPr lang="ar-SA"/>
            </a:br>
            <a:endParaRPr lang="ar-SA"/>
          </a:p>
          <a:p>
            <a:pPr marL="621792" indent="-457200"/>
            <a:r>
              <a:rPr lang="ar-SA"/>
              <a:t>والحاصل: أنه</a:t>
            </a:r>
            <a:r>
              <a:rPr lang="ar-SA" b="1"/>
              <a:t> يجوز صناعة هذه الدمى واستعمالها في مجال التدريس والتعلم </a:t>
            </a:r>
            <a:r>
              <a:rPr lang="ar-SA"/>
              <a:t>- والله أعلم </a:t>
            </a: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فوائد التعلم على المرضى </a:t>
            </a:r>
          </a:p>
        </p:txBody>
      </p:sp>
      <p:sp>
        <p:nvSpPr>
          <p:cNvPr id="3" name="عنوان فرعي 2"/>
          <p:cNvSpPr>
            <a:spLocks noGrp="1"/>
          </p:cNvSpPr>
          <p:nvPr>
            <p:ph idx="1"/>
          </p:nvPr>
        </p:nvSpPr>
        <p:spPr/>
        <p:txBody>
          <a:bodyPr/>
          <a:lstStyle/>
          <a:p>
            <a:r>
              <a:rPr lang="ar-SA"/>
              <a:t>يحقق التعلم على المرضى فوائد كثيرة من أهمها أنه يشمل جميع مجالات التعلم في الطب و هي:</a:t>
            </a:r>
          </a:p>
          <a:p>
            <a:endParaRPr lang="ar-SA"/>
          </a:p>
        </p:txBody>
      </p:sp>
      <p:pic>
        <p:nvPicPr>
          <p:cNvPr id="5122" name="Picture 2" descr="C:\Users\vaio\Pictures\hospital-bed-with-patientdoctor-or-nurse-talking-to-patient-lying-in-bed-in-hospital-ditt2rwp.jpg"/>
          <p:cNvPicPr>
            <a:picLocks noChangeAspect="1" noChangeArrowheads="1"/>
          </p:cNvPicPr>
          <p:nvPr/>
        </p:nvPicPr>
        <p:blipFill>
          <a:blip r:embed="rId3"/>
          <a:srcRect t="4384" b="10849"/>
          <a:stretch>
            <a:fillRect/>
          </a:stretch>
        </p:blipFill>
        <p:spPr bwMode="auto">
          <a:xfrm>
            <a:off x="4860032" y="3463124"/>
            <a:ext cx="3744416" cy="2240875"/>
          </a:xfrm>
          <a:prstGeom prst="rect">
            <a:avLst/>
          </a:prstGeom>
          <a:ln>
            <a:noFill/>
          </a:ln>
          <a:effectLst>
            <a:softEdge rad="112500"/>
          </a:effec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1600" y="3463124"/>
            <a:ext cx="3528392" cy="224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فوائد التعلم على المرضى </a:t>
            </a:r>
          </a:p>
        </p:txBody>
      </p:sp>
      <p:sp>
        <p:nvSpPr>
          <p:cNvPr id="3" name="عنوان فرعي 2"/>
          <p:cNvSpPr>
            <a:spLocks noGrp="1"/>
          </p:cNvSpPr>
          <p:nvPr>
            <p:ph idx="1"/>
          </p:nvPr>
        </p:nvSpPr>
        <p:spPr/>
        <p:txBody>
          <a:bodyPr>
            <a:normAutofit/>
          </a:bodyPr>
          <a:lstStyle/>
          <a:p>
            <a:pPr marL="914400" lvl="1" indent="-457200">
              <a:buFont typeface="+mj-lt"/>
              <a:buAutoNum type="arabicPeriod"/>
            </a:pPr>
            <a:r>
              <a:rPr lang="ar-SA"/>
              <a:t>المجال السريري ( الجوانب المعرفية ، اتخاذ القرارات ، وإتقان المهارات السريرية )</a:t>
            </a:r>
          </a:p>
          <a:p>
            <a:pPr marL="914400" lvl="1" indent="-457200">
              <a:buFont typeface="+mj-lt"/>
              <a:buAutoNum type="arabicPeriod"/>
            </a:pPr>
            <a:r>
              <a:rPr lang="ar-SA"/>
              <a:t>آداب وأخلاقيات الممارسة المهنية </a:t>
            </a:r>
          </a:p>
          <a:p>
            <a:pPr marL="914400" lvl="1" indent="-457200">
              <a:buFont typeface="+mj-lt"/>
              <a:buAutoNum type="arabicPeriod"/>
            </a:pPr>
            <a:r>
              <a:rPr lang="ar-SA"/>
              <a:t>مهارات التواصل مع المرضى وأسرهم وأعضاء الفريق الصحي الآخرين</a:t>
            </a:r>
          </a:p>
          <a:p>
            <a:pPr marL="914400" lvl="1" indent="-457200">
              <a:buFont typeface="+mj-lt"/>
              <a:buAutoNum type="arabicPeriod"/>
            </a:pPr>
            <a:r>
              <a:rPr lang="ar-SA"/>
              <a:t>يحقق التعلم على المرضى الأهداف التعليمية بطريقة أفضل إذ أنه يربط الناحية المعرفية بالناحية العملية.</a:t>
            </a:r>
          </a:p>
          <a:p>
            <a:pPr marL="914400" lvl="1" indent="-457200">
              <a:buFont typeface="+mj-lt"/>
              <a:buAutoNum type="arabicPeriod"/>
            </a:pPr>
            <a:r>
              <a:rPr lang="ar-SA"/>
              <a:t>يساعد على المشاركة الفاعلة من قبل المتعلم</a:t>
            </a:r>
          </a:p>
          <a:p>
            <a:pPr lvl="1"/>
            <a:endParaRPr lang="ar-SA"/>
          </a:p>
          <a:p>
            <a:pPr lvl="1"/>
            <a:endParaRPr lang="ar-SA"/>
          </a:p>
          <a:p>
            <a:endParaRPr lang="ar-SA"/>
          </a:p>
        </p:txBody>
      </p:sp>
    </p:spTree>
    <p:extLst>
      <p:ext uri="{BB962C8B-B14F-4D97-AF65-F5344CB8AC3E}">
        <p14:creationId xmlns:p14="http://schemas.microsoft.com/office/powerpoint/2010/main" val="255419076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التعليم الطبي واختراق خصوصيات المرضى </a:t>
            </a:r>
          </a:p>
        </p:txBody>
      </p:sp>
      <p:sp>
        <p:nvSpPr>
          <p:cNvPr id="3" name="عنصر نائب للمحتوى 2"/>
          <p:cNvSpPr>
            <a:spLocks noGrp="1"/>
          </p:cNvSpPr>
          <p:nvPr>
            <p:ph idx="1"/>
          </p:nvPr>
        </p:nvSpPr>
        <p:spPr/>
        <p:txBody>
          <a:bodyPr>
            <a:normAutofit/>
          </a:bodyPr>
          <a:lstStyle/>
          <a:p>
            <a:r>
              <a:rPr lang="ar-SA"/>
              <a:t>لا شك في أن التعليم الطبي والتعلم على المرضى يخترق خصوصيات المرضى</a:t>
            </a:r>
          </a:p>
          <a:p>
            <a:pPr lvl="1"/>
            <a:r>
              <a:rPr lang="ar-SA"/>
              <a:t>فالمعلوم أن طالب الطب أو الطبيب المتدرب يقوم بمقابلة المريض واستجلاء تاريخ مرضه ، وكلما كان المتدرب شموليا في أخذه تاريخ المرض أو القصة المرضية بحيث يتعرف ليس فقط على الجوانب المرضية البحتة وإنما يتعدى ذلك بالسؤال عن النواحي النفسية والاجتماعية في حياة المريض ، كلما كان هذا أدعى إلى فهم الحالة المرضية والتعامل معها بشكل أفضل</a:t>
            </a:r>
          </a:p>
          <a:p>
            <a:r>
              <a:rPr lang="ar-SA"/>
              <a:t>ويعني هذا أن الطبيب المتدرب هنا سوف يغوص في أعماق المريض ويخترق خصوصياته بل قد يصل إلى معلومات لا يتوقع أن يبوح بها المريض إلى أحد سواه</a:t>
            </a:r>
            <a:endParaRPr lang="en-US"/>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إشكالات التعلم على المرضى </a:t>
            </a:r>
          </a:p>
        </p:txBody>
      </p:sp>
      <p:sp>
        <p:nvSpPr>
          <p:cNvPr id="3" name="عنصر نائب للمحتوى 2"/>
          <p:cNvSpPr>
            <a:spLocks noGrp="1"/>
          </p:cNvSpPr>
          <p:nvPr>
            <p:ph idx="1"/>
          </p:nvPr>
        </p:nvSpPr>
        <p:spPr/>
        <p:txBody>
          <a:bodyPr>
            <a:normAutofit/>
          </a:bodyPr>
          <a:lstStyle/>
          <a:p>
            <a:r>
              <a:rPr lang="ar-SA"/>
              <a:t>عدم مراعاة حقوق المريض من حيث: </a:t>
            </a:r>
          </a:p>
          <a:p>
            <a:pPr lvl="1"/>
            <a:r>
              <a:rPr lang="ar-SA"/>
              <a:t>احترامه وحفظ كرامته واحترام خصوصيته</a:t>
            </a:r>
          </a:p>
          <a:p>
            <a:pPr lvl="2"/>
            <a:r>
              <a:rPr lang="ar-SA"/>
              <a:t>الشفافية والوضوح والصدق</a:t>
            </a:r>
          </a:p>
          <a:p>
            <a:pPr lvl="2"/>
            <a:r>
              <a:rPr lang="ar-SA"/>
              <a:t>استئذان المريض</a:t>
            </a:r>
          </a:p>
          <a:p>
            <a:pPr lvl="1"/>
            <a:r>
              <a:rPr lang="ar-SA"/>
              <a:t>اخفاق الطبيب المعلم في تقدير أن لدى المريض حالات ليس من المناسب نقاشها أمام جمع من الطلاب أو الأطباء</a:t>
            </a:r>
          </a:p>
          <a:p>
            <a:pPr lvl="2"/>
            <a:r>
              <a:rPr lang="ar-SA"/>
              <a:t>مثال: اخبار المريض أنه يعاني من ورم خبيث</a:t>
            </a:r>
          </a:p>
          <a:p>
            <a:pPr lvl="1"/>
            <a:r>
              <a:rPr lang="ar-SA"/>
              <a:t>كثرة المترددين عليه من الطلاب أو الأطباء في وقت وجيز ،مما يضايق المريض ويزعجه أو يؤذيه</a:t>
            </a:r>
          </a:p>
          <a:p>
            <a:pPr lvl="1"/>
            <a:r>
              <a:rPr lang="ar-SA"/>
              <a:t>فحص مناطق حساسة كالعورة المغلظة </a:t>
            </a:r>
          </a:p>
          <a:p>
            <a:pPr lvl="1"/>
            <a:r>
              <a:rPr lang="ar-SA"/>
              <a:t>الحضور في وقت غير مناسب:   تناول الطعام – الراحة – أثناء اشتداد الألم</a:t>
            </a:r>
          </a:p>
          <a:p>
            <a:pPr lvl="1"/>
            <a:endParaRPr lang="ar-SA"/>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 </a:t>
            </a:r>
            <a:br>
              <a:rPr lang="en-US"/>
            </a:br>
            <a:r>
              <a:rPr lang="ar-SA"/>
              <a:t>لماذا يرفض المرضى أن يكونوا وسيلة للتعلم</a:t>
            </a:r>
            <a:br>
              <a:rPr lang="en-US"/>
            </a:br>
            <a:endParaRPr lang="en-US"/>
          </a:p>
        </p:txBody>
      </p:sp>
      <p:sp>
        <p:nvSpPr>
          <p:cNvPr id="3" name="Subtitle 2"/>
          <p:cNvSpPr>
            <a:spLocks noGrp="1"/>
          </p:cNvSpPr>
          <p:nvPr>
            <p:ph idx="1"/>
          </p:nvPr>
        </p:nvSpPr>
        <p:spPr/>
        <p:txBody>
          <a:bodyPr>
            <a:normAutofit fontScale="92500"/>
          </a:bodyPr>
          <a:lstStyle/>
          <a:p>
            <a:r>
              <a:rPr lang="ar-SA"/>
              <a:t>طبيعة الحالة المرضية: </a:t>
            </a:r>
          </a:p>
          <a:p>
            <a:pPr lvl="1"/>
            <a:r>
              <a:rPr lang="ar-SA"/>
              <a:t>قد يكون المريض متعبا أو في وضع نفسي غير مستقر وقد يكون متألما أوأن تكون حالته حرجةّ ،مما يجعله غير متقبل لأن يكون وسيلة للتعليم.</a:t>
            </a:r>
          </a:p>
          <a:p>
            <a:pPr lvl="2"/>
            <a:r>
              <a:rPr lang="ar-SA"/>
              <a:t>قال النبي صلي الله عليه وسلم ( إذا دخلتم علي المريض فنفسوا له في الأجل فإن ذلك لا يرد شيئا و هو يطيب نفس المريض ) رواه الترمذي و البيهقي عن أبي سعيد رضي الله عنه .</a:t>
            </a:r>
          </a:p>
          <a:p>
            <a:r>
              <a:rPr lang="ar-SA"/>
              <a:t>عدم معرفتهم بدور المتدرب:</a:t>
            </a:r>
          </a:p>
          <a:p>
            <a:pPr lvl="1"/>
            <a:r>
              <a:rPr lang="ar-SA"/>
              <a:t>في كثير من الأحيان قد لا يدرك المريض دور الطالب أو المتدرب ويظن أنه هو الذي سيقوم برعايته الصحية في جميع مراحلها،مما يجعله يتخوف من احتكاك الطلاب به أو معاينتهم له</a:t>
            </a:r>
          </a:p>
          <a:p>
            <a:r>
              <a:rPr lang="ar-SA"/>
              <a:t>تجارب سابقة:</a:t>
            </a:r>
            <a:endParaRPr lang="en-US"/>
          </a:p>
          <a:p>
            <a:pPr lvl="1"/>
            <a:r>
              <a:rPr lang="ar-SA"/>
              <a:t>قد يكون لدى المريض تجارب سيئة سابقة مع الطلاب أو المتدربين مما يؤدي إلى تكوين صورة نمطية عنهم لا تشجعه على تقبلهم وإعطائهم الفرصة للتعلم عن طريقه</a:t>
            </a:r>
            <a:endParaRPr lang="en-US"/>
          </a:p>
          <a:p>
            <a:endParaRPr lang="en-US"/>
          </a:p>
          <a:p>
            <a:endParaRPr lang="en-US"/>
          </a:p>
          <a:p>
            <a:pPr lvl="2"/>
            <a:endParaRPr lang="en-US"/>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لماذا يرفض المرضى أن يكونوا وسيلة للتعلم</a:t>
            </a:r>
            <a:endParaRPr lang="en-US"/>
          </a:p>
        </p:txBody>
      </p:sp>
      <p:sp>
        <p:nvSpPr>
          <p:cNvPr id="3" name="Content Placeholder 2"/>
          <p:cNvSpPr>
            <a:spLocks noGrp="1"/>
          </p:cNvSpPr>
          <p:nvPr>
            <p:ph idx="1"/>
          </p:nvPr>
        </p:nvSpPr>
        <p:spPr/>
        <p:txBody>
          <a:bodyPr/>
          <a:lstStyle/>
          <a:p>
            <a:r>
              <a:rPr lang="ar-SA"/>
              <a:t>عدم الوضوح والشفافية:</a:t>
            </a:r>
            <a:endParaRPr lang="en-US"/>
          </a:p>
          <a:p>
            <a:pPr lvl="1"/>
            <a:r>
              <a:rPr lang="ar-SA"/>
              <a:t>إن مما يثير الشكوك لدى المرضى ويقلل من تعاونهم عدم الوضوح والشفافية معهم فيما يتعلق بتعلم الطلاب عليهم، ولاشك أن الوضوح سيجعلهم أكثر ثقة وأكثر تعاونا معنا</a:t>
            </a:r>
          </a:p>
          <a:p>
            <a:pPr lvl="1"/>
            <a:r>
              <a:rPr lang="ar-SA"/>
              <a:t>كما أن هناك ضرورة للنقاش معهم وتقبل وجهات نظرهم ومن ثم إقناعهم بأهمية تعلم طلاب الطب وضرورة التعلم على المرضى</a:t>
            </a:r>
          </a:p>
          <a:p>
            <a:pPr lvl="1"/>
            <a:r>
              <a:rPr lang="ar-SA"/>
              <a:t>وهناك حاجة للتواصل مع المجتمع عموما حول هذا الأمر وبناء ثقافة التعاون وعمل الخير وأن هذا من عمل الخير</a:t>
            </a:r>
          </a:p>
          <a:p>
            <a:endParaRPr lang="ar-SA"/>
          </a:p>
          <a:p>
            <a:pPr lvl="2"/>
            <a:r>
              <a:rPr lang="ar-SA"/>
              <a:t>لقوله تعالى : ( يا أيها الدين أمنوا أتقو الله وكونوا مع الصادقين )</a:t>
            </a:r>
            <a:endParaRPr lang="en-US"/>
          </a:p>
          <a:p>
            <a:pPr lvl="1"/>
            <a:endParaRPr lang="en-US"/>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مدخل</a:t>
            </a:r>
          </a:p>
        </p:txBody>
      </p:sp>
      <p:sp>
        <p:nvSpPr>
          <p:cNvPr id="12" name="Content Placeholder 11"/>
          <p:cNvSpPr>
            <a:spLocks noGrp="1"/>
          </p:cNvSpPr>
          <p:nvPr>
            <p:ph idx="1"/>
          </p:nvPr>
        </p:nvSpPr>
        <p:spPr/>
        <p:txBody>
          <a:bodyPr/>
          <a:lstStyle/>
          <a:p>
            <a:r>
              <a:rPr lang="ar-SA"/>
              <a:t>قال الإمام الشافعي :</a:t>
            </a:r>
          </a:p>
          <a:p>
            <a:pPr lvl="1"/>
            <a:r>
              <a:rPr lang="ar-SA"/>
              <a:t>(صنفان لا غنى للناس عنهما العلماء لأديانهم والأطباء لأبدانهم)</a:t>
            </a:r>
          </a:p>
          <a:p>
            <a:pPr lvl="1"/>
            <a:endParaRPr lang="ar-SA"/>
          </a:p>
          <a:p>
            <a:r>
              <a:rPr lang="ar-SA"/>
              <a:t>ولذلك يجب علينا تناقل وتعلم العلوم الذي هي من مصالح الإنسان عامة</a:t>
            </a:r>
          </a:p>
          <a:p>
            <a:endParaRPr lang="ar-SA"/>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لماذا يرفض المرضى أن يكونوا وسيلة للتعلم</a:t>
            </a:r>
            <a:endParaRPr lang="en-US"/>
          </a:p>
        </p:txBody>
      </p:sp>
      <p:sp>
        <p:nvSpPr>
          <p:cNvPr id="3" name="Content Placeholder 2"/>
          <p:cNvSpPr>
            <a:spLocks noGrp="1"/>
          </p:cNvSpPr>
          <p:nvPr>
            <p:ph idx="1"/>
          </p:nvPr>
        </p:nvSpPr>
        <p:spPr/>
        <p:txBody>
          <a:bodyPr/>
          <a:lstStyle/>
          <a:p>
            <a:r>
              <a:rPr lang="ar-SA"/>
              <a:t>عدم ثقتهم بحفظ خصوصيتهم وأسرارهم:</a:t>
            </a:r>
          </a:p>
          <a:p>
            <a:pPr lvl="1"/>
            <a:r>
              <a:rPr lang="ar-SA"/>
              <a:t>لابد أن يطمأن المرضى لأن الذين يطلعون على أسرارهم وخصوصياتهم سيحفظونها إلا بالقدر الذي يتطلبه التعلم ،ولابد أن يكون التطمين واقعا عمليا نتواصى عليه جميعا حتى نكسب ثقتهم</a:t>
            </a:r>
          </a:p>
          <a:p>
            <a:pPr lvl="2"/>
            <a:r>
              <a:rPr lang="ar-SA"/>
              <a:t>لقوله تعالى : ( ان الله يأمركم أن تؤدوا الأمانات لأهلها )</a:t>
            </a:r>
          </a:p>
          <a:p>
            <a:endParaRPr lang="en-US"/>
          </a:p>
          <a:p>
            <a:r>
              <a:rPr lang="ar-SA"/>
              <a:t>خوفهم من المضاعفات والأخطاء الطبية:</a:t>
            </a:r>
            <a:endParaRPr lang="en-US"/>
          </a:p>
          <a:p>
            <a:pPr lvl="1"/>
            <a:r>
              <a:rPr lang="ar-SA"/>
              <a:t>قد يظن المرضى أن الطلاب سيشاركون في علاجهم مما يجعلهم يتخوفون من المضاعفات والأخطاء الطبية ،وواجبنا أن نطمئنهم بأن هذا لن يقع</a:t>
            </a:r>
          </a:p>
          <a:p>
            <a:endParaRPr lang="en-US"/>
          </a:p>
          <a:p>
            <a:endParaRPr lang="en-US"/>
          </a:p>
        </p:txBody>
      </p:sp>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لماذا يرفض المرضى أن يكونوا وسيلة للتعلم</a:t>
            </a:r>
            <a:endParaRPr lang="en-US"/>
          </a:p>
        </p:txBody>
      </p:sp>
      <p:sp>
        <p:nvSpPr>
          <p:cNvPr id="3" name="Content Placeholder 2"/>
          <p:cNvSpPr>
            <a:spLocks noGrp="1"/>
          </p:cNvSpPr>
          <p:nvPr>
            <p:ph idx="1"/>
          </p:nvPr>
        </p:nvSpPr>
        <p:spPr/>
        <p:txBody>
          <a:bodyPr/>
          <a:lstStyle/>
          <a:p>
            <a:r>
              <a:rPr lang="ar-SA"/>
              <a:t>كثرة المترددين:</a:t>
            </a:r>
            <a:endParaRPr lang="en-US"/>
          </a:p>
          <a:p>
            <a:pPr lvl="1"/>
            <a:r>
              <a:rPr lang="ar-SA"/>
              <a:t>إن مما يسوء المرضى ويزعجهم كثرة المترددين عليهم من الطلاب وغيرهم أثنا مكثهم في المستشفى، وقد يكون هذا هو السبب الرئيس لرفضهم الإذن للطلاب بالتعلم عليهم وليس رفضهم لمبدأ التعلم من حيث الأصل  وعلينا ان نتخذ الإجراءات الكفيلة بالتقليل من إزعاج المرضى </a:t>
            </a:r>
            <a:endParaRPr lang="en-US"/>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r>
              <a:rPr lang="ar-SA"/>
              <a:t>آداب وأخلاقيات التعلم على المرضى</a:t>
            </a:r>
          </a:p>
        </p:txBody>
      </p:sp>
      <p:sp>
        <p:nvSpPr>
          <p:cNvPr id="5" name="عنصر نائب للمحتوى 4"/>
          <p:cNvSpPr>
            <a:spLocks noGrp="1"/>
          </p:cNvSpPr>
          <p:nvPr>
            <p:ph idx="1"/>
          </p:nvPr>
        </p:nvSpPr>
        <p:spPr/>
        <p:txBody>
          <a:bodyPr/>
          <a:lstStyle/>
          <a:p>
            <a:r>
              <a:rPr lang="ar-SA"/>
              <a:t>يندر أن يأتي مريض إلى المستشفى ليكون مادة تعليمية للطلاب أو المتدربين ، وإنما يأتي المريض غالبا ليحصل على الرعاية الطبية</a:t>
            </a:r>
          </a:p>
          <a:p>
            <a:endParaRPr lang="ar-SA"/>
          </a:p>
          <a:p>
            <a:r>
              <a:rPr lang="ar-SA"/>
              <a:t>ولهذا فإن التعلم على المرضى لا يأتي تحقيقا لرغبة المريض ، بقدر ما هو تحقيق لمصلحة اجتماعية عظمى ، وهي سد حاجة المجتمع من الأطباء وهي مصلحة مشروعة دون شك </a:t>
            </a:r>
          </a:p>
          <a:p>
            <a:endParaRPr lang="en-US"/>
          </a:p>
          <a:p>
            <a:endParaRPr lang="en-US"/>
          </a:p>
        </p:txBody>
      </p:sp>
    </p:spTree>
    <p:extLst>
      <p:ext uri="{BB962C8B-B14F-4D97-AF65-F5344CB8AC3E}">
        <p14:creationId xmlns:p14="http://schemas.microsoft.com/office/powerpoint/2010/main" val="1726924959"/>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title"/>
          </p:nvPr>
        </p:nvSpPr>
        <p:spPr/>
        <p:txBody>
          <a:bodyPr/>
          <a:lstStyle/>
          <a:p>
            <a:r>
              <a:rPr lang="ar-SA"/>
              <a:t>آداب وأخلاقيات التعلم على المرضى</a:t>
            </a:r>
          </a:p>
        </p:txBody>
      </p:sp>
      <p:sp>
        <p:nvSpPr>
          <p:cNvPr id="5" name="عنصر نائب للمحتوى 4"/>
          <p:cNvSpPr>
            <a:spLocks noGrp="1"/>
          </p:cNvSpPr>
          <p:nvPr>
            <p:ph idx="1"/>
          </p:nvPr>
        </p:nvSpPr>
        <p:spPr/>
        <p:txBody>
          <a:bodyPr/>
          <a:lstStyle/>
          <a:p>
            <a:r>
              <a:rPr lang="ar-SA"/>
              <a:t>أولا : احترام المريض</a:t>
            </a:r>
          </a:p>
          <a:p>
            <a:r>
              <a:rPr lang="ar-SA"/>
              <a:t>ثانيا : مراعاة أحكام كشف العورة</a:t>
            </a:r>
          </a:p>
          <a:p>
            <a:r>
              <a:rPr lang="ar-SA"/>
              <a:t>ثالثا : مراعاة آداب مقابلة المرضى وفحصهم </a:t>
            </a:r>
            <a:br>
              <a:rPr lang="ar-SA"/>
            </a:br>
            <a:endParaRPr lang="ar-SA"/>
          </a:p>
          <a:p>
            <a:endParaRPr lang="en-US"/>
          </a:p>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23528" y="2276872"/>
            <a:ext cx="3024336" cy="372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1634570"/>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ar-SA"/>
              <a:t>أولا : احترام المريض</a:t>
            </a:r>
          </a:p>
        </p:txBody>
      </p:sp>
      <p:sp>
        <p:nvSpPr>
          <p:cNvPr id="3" name="عنصر نائب للمحتوى 2"/>
          <p:cNvSpPr>
            <a:spLocks noGrp="1"/>
          </p:cNvSpPr>
          <p:nvPr>
            <p:ph idx="1"/>
          </p:nvPr>
        </p:nvSpPr>
        <p:spPr/>
        <p:txBody>
          <a:bodyPr/>
          <a:lstStyle/>
          <a:p>
            <a:r>
              <a:rPr lang="ar-SA"/>
              <a:t>ويعني هذا أن تضع اعتبارا للمريض ولذاتيته واستقلاليته وأن نحفظ كرامته كإنسان دون التعدي عليها</a:t>
            </a:r>
          </a:p>
          <a:p>
            <a:endParaRPr lang="ar-SA"/>
          </a:p>
          <a:p>
            <a:endParaRPr lang="ar-SA"/>
          </a:p>
          <a:p>
            <a:endParaRPr lang="ar-SA"/>
          </a:p>
          <a:p>
            <a:endParaRPr lang="ar-SA"/>
          </a:p>
          <a:p>
            <a:endParaRPr lang="ar-SA"/>
          </a:p>
          <a:p>
            <a:endParaRPr lang="ar-SA"/>
          </a:p>
          <a:p>
            <a:r>
              <a:rPr lang="ar-SA"/>
              <a:t>ويشمل هذا الأمور الآتية : </a:t>
            </a:r>
            <a:endParaRPr lang="en-US"/>
          </a:p>
          <a:p>
            <a:endParaRPr lang="ar-SA"/>
          </a:p>
        </p:txBody>
      </p:sp>
      <p:pic>
        <p:nvPicPr>
          <p:cNvPr id="4" name="صورة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5536" y="2708920"/>
            <a:ext cx="3744416" cy="3744416"/>
          </a:xfrm>
          <a:prstGeom prst="rect">
            <a:avLst/>
          </a:prstGeom>
          <a:ln>
            <a:noFill/>
          </a:ln>
          <a:effectLst>
            <a:softEdge rad="112500"/>
          </a:effectLst>
        </p:spPr>
      </p:pic>
      <p:pic>
        <p:nvPicPr>
          <p:cNvPr id="5" name="صورة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27984" y="2708920"/>
            <a:ext cx="4310706" cy="2448272"/>
          </a:xfrm>
          <a:prstGeom prst="rect">
            <a:avLst/>
          </a:prstGeom>
        </p:spPr>
      </p:pic>
    </p:spTree>
    <p:extLst>
      <p:ext uri="{BB962C8B-B14F-4D97-AF65-F5344CB8AC3E}">
        <p14:creationId xmlns:p14="http://schemas.microsoft.com/office/powerpoint/2010/main" val="4163738652"/>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ar-SA"/>
              <a:t>أولا : احترام المريض</a:t>
            </a:r>
          </a:p>
        </p:txBody>
      </p:sp>
      <p:sp>
        <p:nvSpPr>
          <p:cNvPr id="3" name="عنصر نائب للمحتوى 2"/>
          <p:cNvSpPr>
            <a:spLocks noGrp="1"/>
          </p:cNvSpPr>
          <p:nvPr>
            <p:ph idx="1"/>
          </p:nvPr>
        </p:nvSpPr>
        <p:spPr/>
        <p:txBody>
          <a:bodyPr/>
          <a:lstStyle/>
          <a:p>
            <a:pPr marL="633222" indent="-514350">
              <a:buFont typeface="+mj-lt"/>
              <a:buAutoNum type="arabicPeriod"/>
            </a:pPr>
            <a:r>
              <a:rPr lang="ar-SA"/>
              <a:t>الشفافية والوضوح والصدق : </a:t>
            </a:r>
          </a:p>
          <a:p>
            <a:pPr lvl="1"/>
            <a:r>
              <a:rPr lang="ar-SA"/>
              <a:t>ويعني ذلك أن يخبر المريض أنه في مكان تعليمي وأن هناك حاجة لتعليم الطلاب والمتدربين على مثل حالته ، وهذا يستدعي معاينته وفحصه</a:t>
            </a:r>
          </a:p>
          <a:p>
            <a:pPr lvl="1"/>
            <a:r>
              <a:rPr lang="ar-SA"/>
              <a:t>ولا بد أن يبين للمريض أن طالب الطب لن يكون مسئولا عن رعايته الطبية وأن ذلك موكول للاستشاري أو الأخصائي المسئول عن تقديم الخدمة الطبية له فحسب</a:t>
            </a:r>
          </a:p>
          <a:p>
            <a:pPr lvl="1"/>
            <a:r>
              <a:rPr lang="ar-SA"/>
              <a:t>وإذا أدرك المريض أن طلاب الطب لن يقوموا بمعالجته والإشراف على حالته وأن دورهم يقتصر على الفحص فحسب ، وأن الاستشاري أو الأخصائي سيناقش حالته مع الطلاب لغرض التعليم ، وأن هذا لن يؤثر سلبا على رعايته الصحية ، فلا شك أن غالبية المرضى سيوافقون على هذا الأمر</a:t>
            </a:r>
          </a:p>
          <a:p>
            <a:pPr lvl="1"/>
            <a:endParaRPr lang="en-US"/>
          </a:p>
          <a:p>
            <a:endParaRPr lang="en-US"/>
          </a:p>
          <a:p>
            <a:endParaRPr lang="ar-SA"/>
          </a:p>
        </p:txBody>
      </p:sp>
    </p:spTree>
    <p:extLst>
      <p:ext uri="{BB962C8B-B14F-4D97-AF65-F5344CB8AC3E}">
        <p14:creationId xmlns:p14="http://schemas.microsoft.com/office/powerpoint/2010/main" val="2065744955"/>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ar-SA"/>
              <a:t>أولا : احترام المريض</a:t>
            </a:r>
          </a:p>
        </p:txBody>
      </p:sp>
      <p:sp>
        <p:nvSpPr>
          <p:cNvPr id="3" name="عنصر نائب للمحتوى 2"/>
          <p:cNvSpPr>
            <a:spLocks noGrp="1"/>
          </p:cNvSpPr>
          <p:nvPr>
            <p:ph idx="1"/>
          </p:nvPr>
        </p:nvSpPr>
        <p:spPr/>
        <p:txBody>
          <a:bodyPr/>
          <a:lstStyle/>
          <a:p>
            <a:pPr marL="633222" indent="-514350">
              <a:buFont typeface="+mj-lt"/>
              <a:buAutoNum type="arabicPeriod" startAt="2"/>
            </a:pPr>
            <a:r>
              <a:rPr lang="ar-SA"/>
              <a:t>استئذان المريض : </a:t>
            </a:r>
          </a:p>
          <a:p>
            <a:pPr lvl="1"/>
            <a:r>
              <a:rPr lang="ar-SA"/>
              <a:t>يتجلى احترام المريض في أوضح صورة باستئذانه في أن يقوم الطلاب بمعاينته من حيث أخذ التاريخ المرضي وإجراء الفحص الطبي العام وفحص أجهزة جسمه الخاصة كالقلب والصدر ونحوها</a:t>
            </a:r>
          </a:p>
          <a:p>
            <a:pPr lvl="1"/>
            <a:r>
              <a:rPr lang="ar-SA"/>
              <a:t>ولا بد من موافقة المريض على إجراء مثل هذه الفحوص . والسؤال الذي يطرح نفسه في مثل هذا الموقف :هل من حق المريض أن يرفض معاينة الطلاب وفحصهم له ؟</a:t>
            </a:r>
          </a:p>
          <a:p>
            <a:pPr lvl="1"/>
            <a:r>
              <a:rPr lang="ar-SA"/>
              <a:t>والحق أنه لا يوجد أي تشريع سماوي أو قانون أرضي يعطي لنا الحق في إجبار المريض على مثل هذا الفحص ، ولا بد عندئذ موافقته</a:t>
            </a:r>
            <a:endParaRPr lang="en-US"/>
          </a:p>
          <a:p>
            <a:endParaRPr lang="ar-SA"/>
          </a:p>
        </p:txBody>
      </p:sp>
      <p:pic>
        <p:nvPicPr>
          <p:cNvPr id="4" name="صورة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5445224"/>
            <a:ext cx="1881486" cy="1168298"/>
          </a:xfrm>
          <a:prstGeom prst="rect">
            <a:avLst/>
          </a:prstGeom>
          <a:ln>
            <a:noFill/>
          </a:ln>
          <a:effectLst>
            <a:softEdge rad="112500"/>
          </a:effectLst>
        </p:spPr>
      </p:pic>
    </p:spTree>
    <p:extLst>
      <p:ext uri="{BB962C8B-B14F-4D97-AF65-F5344CB8AC3E}">
        <p14:creationId xmlns:p14="http://schemas.microsoft.com/office/powerpoint/2010/main" val="3816172725"/>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أولا : احترام المريض</a:t>
            </a:r>
          </a:p>
        </p:txBody>
      </p:sp>
      <p:sp>
        <p:nvSpPr>
          <p:cNvPr id="3" name="عنصر نائب للمحتوى 2"/>
          <p:cNvSpPr>
            <a:spLocks noGrp="1"/>
          </p:cNvSpPr>
          <p:nvPr>
            <p:ph idx="1"/>
          </p:nvPr>
        </p:nvSpPr>
        <p:spPr/>
        <p:txBody>
          <a:bodyPr>
            <a:normAutofit/>
          </a:bodyPr>
          <a:lstStyle/>
          <a:p>
            <a:pPr marL="633222" indent="-514350">
              <a:buFont typeface="+mj-lt"/>
              <a:buAutoNum type="arabicPeriod" startAt="2"/>
            </a:pPr>
            <a:r>
              <a:rPr lang="ar-SA"/>
              <a:t>استئذان المريض : </a:t>
            </a:r>
          </a:p>
          <a:p>
            <a:pPr lvl="1"/>
            <a:r>
              <a:rPr lang="ar-SA"/>
              <a:t>وروي أن رسول الله بعث غلاما من الأنصار يقال له مدلج الى عمر بن الخطاب وقت الظهيرة ليدعوه فوجده نائما قد أغلق عليه الباب، فدق عليه الغلام الباب ودخل فاستيقظ عمر وجلس فانكشف منه شيء، فقال عمر: وددت أن الله نهى أبناءنا ونساءنا وخدمنا عن الدخول في هذه الساعات إلا بإذن، ثم انطلق الى رسول الله صلى الله عليه سولم فوجدهذه الآية: يا أيها الذين آمنوا ليستأذنكم الذين ملكت أيمانكم والذين لم يبلغوا الحلم منكم ثلاث مرات... قد نزلت، فخرّ ساجدا شكرا لله تعالى</a:t>
            </a:r>
            <a:br>
              <a:rPr lang="ar-SA"/>
            </a:br>
            <a:endParaRPr lang="ar-SA"/>
          </a:p>
        </p:txBody>
      </p:sp>
    </p:spTree>
    <p:extLst>
      <p:ext uri="{BB962C8B-B14F-4D97-AF65-F5344CB8AC3E}">
        <p14:creationId xmlns:p14="http://schemas.microsoft.com/office/powerpoint/2010/main" val="1512617575"/>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أولا : احترام المريض</a:t>
            </a:r>
          </a:p>
        </p:txBody>
      </p:sp>
      <p:sp>
        <p:nvSpPr>
          <p:cNvPr id="3" name="عنصر نائب للمحتوى 2"/>
          <p:cNvSpPr>
            <a:spLocks noGrp="1"/>
          </p:cNvSpPr>
          <p:nvPr>
            <p:ph idx="1"/>
          </p:nvPr>
        </p:nvSpPr>
        <p:spPr/>
        <p:txBody>
          <a:bodyPr/>
          <a:lstStyle/>
          <a:p>
            <a:pPr marL="633222" indent="-514350">
              <a:buFont typeface="+mj-lt"/>
              <a:buAutoNum type="arabicPeriod" startAt="3"/>
            </a:pPr>
            <a:r>
              <a:rPr lang="ar-SA"/>
              <a:t>احترام خصوصية المريض</a:t>
            </a:r>
          </a:p>
          <a:p>
            <a:pPr lvl="1"/>
            <a:r>
              <a:rPr lang="ar-SA"/>
              <a:t>ذكرنا فيما سبق أن في مقابلة المريض وفحصه اختراق لخصوصيته حيث يطلع الطالب على بعض أسرار المريض وخصوصياته ومن هنا وجب حفظ أسرار المرضى وعدم إفشائها واحترام خصوصياتهم</a:t>
            </a:r>
          </a:p>
          <a:p>
            <a:pPr lvl="2"/>
            <a:r>
              <a:rPr lang="ar-SA"/>
              <a:t>لقول النبي صلى الله عليه وسلم: ((المستشار مؤتمن))</a:t>
            </a:r>
          </a:p>
        </p:txBody>
      </p:sp>
      <p:pic>
        <p:nvPicPr>
          <p:cNvPr id="5" name="صورة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67944" y="4005063"/>
            <a:ext cx="3456384" cy="2574307"/>
          </a:xfrm>
          <a:prstGeom prst="rect">
            <a:avLst/>
          </a:prstGeom>
          <a:ln>
            <a:noFill/>
          </a:ln>
          <a:effectLst>
            <a:softEdge rad="112500"/>
          </a:effectLst>
        </p:spPr>
      </p:pic>
      <p:pic>
        <p:nvPicPr>
          <p:cNvPr id="8" name="صورة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529" y="3861047"/>
            <a:ext cx="2664296" cy="2718323"/>
          </a:xfrm>
          <a:prstGeom prst="rect">
            <a:avLst/>
          </a:prstGeom>
          <a:ln>
            <a:noFill/>
          </a:ln>
          <a:effectLst>
            <a:softEdge rad="112500"/>
          </a:effectLst>
        </p:spPr>
      </p:pic>
    </p:spTree>
    <p:extLst>
      <p:ext uri="{BB962C8B-B14F-4D97-AF65-F5344CB8AC3E}">
        <p14:creationId xmlns:p14="http://schemas.microsoft.com/office/powerpoint/2010/main" val="1257912917"/>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SA"/>
              <a:t>أولا : احترام المريض</a:t>
            </a:r>
          </a:p>
        </p:txBody>
      </p:sp>
      <p:sp>
        <p:nvSpPr>
          <p:cNvPr id="3" name="عنصر نائب للمحتوى 2"/>
          <p:cNvSpPr>
            <a:spLocks noGrp="1"/>
          </p:cNvSpPr>
          <p:nvPr>
            <p:ph idx="1"/>
          </p:nvPr>
        </p:nvSpPr>
        <p:spPr/>
        <p:txBody>
          <a:bodyPr>
            <a:normAutofit/>
          </a:bodyPr>
          <a:lstStyle/>
          <a:p>
            <a:pPr marL="633222" indent="-514350">
              <a:buFont typeface="+mj-lt"/>
              <a:buAutoNum type="arabicPeriod" startAt="3"/>
            </a:pPr>
            <a:r>
              <a:rPr lang="ar-SA" b="1"/>
              <a:t>احترام خصوصية المريض</a:t>
            </a:r>
          </a:p>
          <a:p>
            <a:pPr lvl="1"/>
            <a:r>
              <a:rPr lang="ar-SA"/>
              <a:t>فحصهم في مكان مناسب</a:t>
            </a:r>
          </a:p>
          <a:p>
            <a:pPr lvl="1"/>
            <a:r>
              <a:rPr lang="ar-SA"/>
              <a:t>وبطريقة لائقة</a:t>
            </a:r>
          </a:p>
          <a:p>
            <a:pPr lvl="1"/>
            <a:r>
              <a:rPr lang="ar-SA"/>
              <a:t>والاقتصار على الضروري من الفحص</a:t>
            </a:r>
          </a:p>
          <a:p>
            <a:pPr lvl="1"/>
            <a:r>
              <a:rPr lang="ar-SA"/>
              <a:t>وغض البصر عن المحارم</a:t>
            </a:r>
          </a:p>
          <a:p>
            <a:pPr lvl="1"/>
            <a:r>
              <a:rPr lang="ar-SA"/>
              <a:t>الاقتصار على عدد قليل من الفاحصين</a:t>
            </a:r>
          </a:p>
          <a:p>
            <a:pPr lvl="1"/>
            <a:r>
              <a:rPr lang="ar-SA"/>
              <a:t>والكشف لمدة من الزمن لا تتجاوز حد الضرورة</a:t>
            </a:r>
          </a:p>
          <a:p>
            <a:pPr lvl="1"/>
            <a:endParaRPr lang="ar-SA"/>
          </a:p>
          <a:p>
            <a:pPr lvl="1"/>
            <a:r>
              <a:rPr lang="ar-SA"/>
              <a:t>لقوله صلى الله عليه وسلم : " من ستر مسلما ستره الله في الدنيا والآخرة "</a:t>
            </a:r>
            <a:br>
              <a:rPr lang="ar-SA"/>
            </a:br>
            <a:endParaRPr lang="ar-SA"/>
          </a:p>
        </p:txBody>
      </p:sp>
    </p:spTree>
    <p:extLst>
      <p:ext uri="{BB962C8B-B14F-4D97-AF65-F5344CB8AC3E}">
        <p14:creationId xmlns:p14="http://schemas.microsoft.com/office/powerpoint/2010/main" val="138887087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حاجتنا للتعلم على المرضى </a:t>
            </a:r>
          </a:p>
        </p:txBody>
      </p:sp>
      <p:sp>
        <p:nvSpPr>
          <p:cNvPr id="3" name="عنصر نائب للمحتوى 2"/>
          <p:cNvSpPr>
            <a:spLocks noGrp="1"/>
          </p:cNvSpPr>
          <p:nvPr>
            <p:ph idx="1"/>
          </p:nvPr>
        </p:nvSpPr>
        <p:spPr>
          <a:xfrm>
            <a:off x="1619672" y="1775191"/>
            <a:ext cx="7067128" cy="4625609"/>
          </a:xfrm>
        </p:spPr>
        <p:txBody>
          <a:bodyPr/>
          <a:lstStyle/>
          <a:p>
            <a:r>
              <a:rPr lang="ar-SA"/>
              <a:t>يرتكز التعليم الطبي ، بعد إنهاء مرحلة العلوم الأساسية، على التعليم السريري العملي الذي يستند استنادا كبيرا إلى التعلم على المرضى أو التعلم منهم</a:t>
            </a:r>
          </a:p>
          <a:p>
            <a:pPr lvl="1"/>
            <a:endParaRPr lang="ar-SA"/>
          </a:p>
          <a:p>
            <a:r>
              <a:rPr lang="x-none"/>
              <a:t>قال الإمام النووي:</a:t>
            </a:r>
          </a:p>
          <a:p>
            <a:pPr lvl="1"/>
            <a:r>
              <a:rPr lang="ar-SA"/>
              <a:t>(</a:t>
            </a:r>
            <a:r>
              <a:rPr lang="x-none"/>
              <a:t>وأما العلوم العقلية فمنها ما هو فرض كفاية كالطب والحساب المحتاج إليه</a:t>
            </a:r>
            <a:r>
              <a:rPr lang="ar-SA"/>
              <a:t>)</a:t>
            </a:r>
          </a:p>
        </p:txBody>
      </p:sp>
      <p:pic>
        <p:nvPicPr>
          <p:cNvPr id="4098" name="Picture 2" descr="C:\Users\vaio\Pictures\images (2).jpg"/>
          <p:cNvPicPr>
            <a:picLocks noChangeAspect="1" noChangeArrowheads="1"/>
          </p:cNvPicPr>
          <p:nvPr/>
        </p:nvPicPr>
        <p:blipFill>
          <a:blip r:embed="rId2"/>
          <a:stretch>
            <a:fillRect/>
          </a:stretch>
        </p:blipFill>
        <p:spPr bwMode="auto">
          <a:xfrm>
            <a:off x="179512" y="2708920"/>
            <a:ext cx="1772968" cy="2664296"/>
          </a:xfrm>
          <a:prstGeom prst="rect">
            <a:avLst/>
          </a:prstGeom>
          <a:ln>
            <a:noFill/>
          </a:ln>
          <a:effectLst>
            <a:softEdge rad="112500"/>
          </a:effectLst>
        </p:spPr>
      </p:pic>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ثانيا : مراعاة أحكام كشف العورة</a:t>
            </a:r>
          </a:p>
        </p:txBody>
      </p:sp>
      <p:sp>
        <p:nvSpPr>
          <p:cNvPr id="3" name="Content Placeholder 2"/>
          <p:cNvSpPr>
            <a:spLocks noGrp="1"/>
          </p:cNvSpPr>
          <p:nvPr>
            <p:ph idx="1"/>
          </p:nvPr>
        </p:nvSpPr>
        <p:spPr/>
        <p:txBody>
          <a:bodyPr/>
          <a:lstStyle/>
          <a:p>
            <a:r>
              <a:rPr lang="ar-SA"/>
              <a:t>كشف الرجل على المرأة وكشف المرأة على الرجل</a:t>
            </a:r>
          </a:p>
          <a:p>
            <a:r>
              <a:rPr lang="ar-SA"/>
              <a:t>كشف الرجل لعورة الرجل وكشف المرأة لعورة المرأة</a:t>
            </a:r>
          </a:p>
          <a:p>
            <a:pPr lvl="1"/>
            <a:r>
              <a:rPr lang="ar-SA"/>
              <a:t>لا بد من مراعاة أحكام كشف العورة كما جاءت بها الشريعة الإسلامية ، ويزداد الأمر تضييقا عند الكشف عن العورة المغلظة ، والأولى أن يتدرب الطلاب على هذه الفحوص باستخدام الدمى والتي قد يستعاض بها عن فحص المرضى مباشرة ، خاصة بالنسبة لطلاب الطب في المرحلة الجامعية ولا بد من مراعاة عدم إزعاج المريض أو الإضرار به أيا كان نوع الضرر الحاصل أو المتوقع</a:t>
            </a:r>
          </a:p>
          <a:p>
            <a:endParaRPr lang="ar-SA"/>
          </a:p>
          <a:p>
            <a:r>
              <a:rPr lang="ar-SA"/>
              <a:t>(لا ينظر الرجل إلى عورة الرجل، ولا المرأة إلى عورة المرأة)</a:t>
            </a:r>
          </a:p>
          <a:p>
            <a:endParaRPr lang="ar-SA"/>
          </a:p>
        </p:txBody>
      </p:sp>
    </p:spTree>
    <p:extLst>
      <p:ext uri="{BB962C8B-B14F-4D97-AF65-F5344CB8AC3E}">
        <p14:creationId xmlns:p14="http://schemas.microsoft.com/office/powerpoint/2010/main" val="2972782489"/>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ثالثا : مراعاة آداب مقابلة المرضى وفحصهم</a:t>
            </a:r>
          </a:p>
        </p:txBody>
      </p:sp>
      <p:sp>
        <p:nvSpPr>
          <p:cNvPr id="3" name="عنصر نائب للمحتوى 2"/>
          <p:cNvSpPr>
            <a:spLocks noGrp="1"/>
          </p:cNvSpPr>
          <p:nvPr>
            <p:ph idx="1"/>
          </p:nvPr>
        </p:nvSpPr>
        <p:spPr/>
        <p:txBody>
          <a:bodyPr>
            <a:normAutofit fontScale="92500" lnSpcReduction="20000"/>
          </a:bodyPr>
          <a:lstStyle/>
          <a:p>
            <a:r>
              <a:rPr lang="ar-SA"/>
              <a:t>قول الله تعالى</a:t>
            </a:r>
            <a:r>
              <a:rPr lang="en-US"/>
              <a:t>}:</a:t>
            </a:r>
            <a:r>
              <a:rPr lang="ar-SA"/>
              <a:t>وَقُولُواْ لِلنَّاسِ حُسْناً</a:t>
            </a:r>
            <a:r>
              <a:rPr lang="en-US"/>
              <a:t> {</a:t>
            </a:r>
            <a:r>
              <a:rPr lang="ar-SA"/>
              <a:t>البقرة:83</a:t>
            </a:r>
            <a:endParaRPr lang="en-US"/>
          </a:p>
          <a:p>
            <a:r>
              <a:rPr lang="ar-SA" b="1"/>
              <a:t>آداب مقابلة المرضى وفحصهم</a:t>
            </a:r>
            <a:r>
              <a:rPr lang="ar-SA"/>
              <a:t>:</a:t>
            </a:r>
          </a:p>
          <a:p>
            <a:pPr lvl="1"/>
            <a:r>
              <a:rPr lang="ar-SA"/>
              <a:t>التحية ورد السلام ( أفشوا السلام) </a:t>
            </a:r>
            <a:endParaRPr lang="en-US"/>
          </a:p>
          <a:p>
            <a:pPr lvl="1"/>
            <a:r>
              <a:rPr lang="ar-SA"/>
              <a:t>البشاشة والتبسم وطلاقة الوجه ”وتبسمك في وجه أخيك صدقة“</a:t>
            </a:r>
            <a:endParaRPr lang="en-US"/>
          </a:p>
          <a:p>
            <a:pPr lvl="1"/>
            <a:r>
              <a:rPr lang="ar-SA"/>
              <a:t>عدم التعالي على المريض</a:t>
            </a:r>
          </a:p>
          <a:p>
            <a:pPr lvl="1"/>
            <a:r>
              <a:rPr lang="ar-SA"/>
              <a:t>احترام وجهة نظر المريض وتقدير مشاعره</a:t>
            </a:r>
            <a:endParaRPr lang="en-US"/>
          </a:p>
          <a:p>
            <a:pPr lvl="1"/>
            <a:r>
              <a:rPr lang="ar-SA"/>
              <a:t>(ولا تحقرن شيئا من المعروف، وأن تكلم أخاك وأنت منبسط إليه وجهك إن ذلك من المعروف)</a:t>
            </a:r>
            <a:endParaRPr lang="en-US"/>
          </a:p>
          <a:p>
            <a:pPr lvl="1"/>
            <a:r>
              <a:rPr lang="ar-SA"/>
              <a:t>ضبط النفس عند ردود أفعال المرضى </a:t>
            </a:r>
            <a:endParaRPr lang="en-US"/>
          </a:p>
          <a:p>
            <a:pPr lvl="1"/>
            <a:r>
              <a:rPr lang="ar-SA"/>
              <a:t>في أخذ تاريخ المرض :حيث تتبع الطريقة العلمية ،وتكون هناك لباقة في طرح الأسئلة، خاصة ما كان حساسا ” كالسؤال عن النواحي الشخصية أو الاجتماعية“</a:t>
            </a:r>
            <a:endParaRPr lang="en-US"/>
          </a:p>
          <a:p>
            <a:pPr lvl="1"/>
            <a:r>
              <a:rPr lang="ar-SA"/>
              <a:t>آداب الحديث</a:t>
            </a:r>
            <a:r>
              <a:rPr lang="en-US"/>
              <a:t> : </a:t>
            </a:r>
            <a:r>
              <a:rPr lang="ar-SA"/>
              <a:t>ومن ذلك حسن الاستماع والتلفظ بالألفاظ الحسنة ومراعاة حال المريض ومستوى فهمه</a:t>
            </a:r>
            <a:endParaRPr lang="en-US"/>
          </a:p>
        </p:txBody>
      </p:sp>
    </p:spTree>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SA"/>
              <a:t>ثالثا : مراعاة آداب مقابلة المرضى وفحصهم</a:t>
            </a:r>
          </a:p>
        </p:txBody>
      </p:sp>
      <p:sp>
        <p:nvSpPr>
          <p:cNvPr id="3" name="عنصر نائب للمحتوى 2"/>
          <p:cNvSpPr>
            <a:spLocks noGrp="1"/>
          </p:cNvSpPr>
          <p:nvPr>
            <p:ph idx="1"/>
          </p:nvPr>
        </p:nvSpPr>
        <p:spPr/>
        <p:txBody>
          <a:bodyPr>
            <a:normAutofit/>
          </a:bodyPr>
          <a:lstStyle/>
          <a:p>
            <a:r>
              <a:rPr lang="ar-SA"/>
              <a:t>وختاما فإن هناك دور للمدرسين والمدربين في مساعدة المتعلمين على التعلم بصورة صحيحة،و لهم دورمهم في توعية المرضى فيما يتعلق بالتعلم عليهم، كما أن عليهم واجبا في حماية المرضى</a:t>
            </a:r>
            <a:endParaRPr lang="en-US"/>
          </a:p>
          <a:p>
            <a:endParaRPr lang="en-US"/>
          </a:p>
          <a:p>
            <a:r>
              <a:rPr lang="ar-SA"/>
              <a:t>وهناك واجب على المؤسسات التعليمية في أن تضع السياسات الملائمة التي تضمن تعلم الطلاب بصورة صحيحة كما تضمن حفظ حقوق المرضى</a:t>
            </a:r>
            <a:endParaRPr lang="en-US"/>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الإذن الطبي </a:t>
            </a:r>
          </a:p>
        </p:txBody>
      </p:sp>
      <p:sp>
        <p:nvSpPr>
          <p:cNvPr id="3" name="عنصر نائب للمحتوى 2"/>
          <p:cNvSpPr>
            <a:spLocks noGrp="1"/>
          </p:cNvSpPr>
          <p:nvPr>
            <p:ph idx="1"/>
          </p:nvPr>
        </p:nvSpPr>
        <p:spPr/>
        <p:txBody>
          <a:bodyPr/>
          <a:lstStyle/>
          <a:p>
            <a:r>
              <a:rPr lang="ar-SA"/>
              <a:t>تعريف الإذن لغة:</a:t>
            </a:r>
          </a:p>
          <a:p>
            <a:pPr lvl="1"/>
            <a:r>
              <a:rPr lang="ar-SA"/>
              <a:t>من معاني الإذن في اللغة الإباحة: قال في اللسان" أذن له في الشيء إذناً: أباحه له. واستأذنه: طلب منه الإذن" </a:t>
            </a:r>
            <a:endParaRPr lang="en-US"/>
          </a:p>
          <a:p>
            <a:r>
              <a:rPr lang="ar-SA"/>
              <a:t>تعريف الإذن الطبي اصطلاحا: عرف بعض الباحثين الإذن الطبي:</a:t>
            </a:r>
          </a:p>
          <a:p>
            <a:pPr lvl="1"/>
            <a:r>
              <a:rPr lang="ar-SA"/>
              <a:t>إقرار المريض بالموافقة على إجراء ما يراه الطبيب مناسبا له من كشف سريري, وتحاليل مخبريه, ووصف الدواء، وغيره من الإجراءات الطبية التي تلزم لتشخيص المرض وعلاجه.</a:t>
            </a:r>
            <a:endParaRPr lang="en-US"/>
          </a:p>
          <a:p>
            <a:endParaRPr lang="ar-SA"/>
          </a:p>
        </p:txBody>
      </p:sp>
      <p:pic>
        <p:nvPicPr>
          <p:cNvPr id="6146" name="Picture 2" descr="C:\Users\vaio\Pictures\586280810384.jpg"/>
          <p:cNvPicPr>
            <a:picLocks noChangeAspect="1" noChangeArrowheads="1"/>
          </p:cNvPicPr>
          <p:nvPr/>
        </p:nvPicPr>
        <p:blipFill>
          <a:blip r:embed="rId2"/>
          <a:stretch>
            <a:fillRect/>
          </a:stretch>
        </p:blipFill>
        <p:spPr bwMode="auto">
          <a:xfrm>
            <a:off x="2267744" y="4665590"/>
            <a:ext cx="4536504" cy="2147786"/>
          </a:xfrm>
          <a:prstGeom prst="rect">
            <a:avLst/>
          </a:prstGeom>
          <a:ln>
            <a:noFill/>
          </a:ln>
          <a:effectLst>
            <a:softEdge rad="112500"/>
          </a:effectLst>
        </p:spPr>
      </p:pic>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شروط الإذن الطبي </a:t>
            </a:r>
          </a:p>
        </p:txBody>
      </p:sp>
      <p:sp>
        <p:nvSpPr>
          <p:cNvPr id="3" name="عنصر نائب للمحتوى 2"/>
          <p:cNvSpPr>
            <a:spLocks noGrp="1"/>
          </p:cNvSpPr>
          <p:nvPr>
            <p:ph idx="1"/>
          </p:nvPr>
        </p:nvSpPr>
        <p:spPr/>
        <p:txBody>
          <a:bodyPr>
            <a:normAutofit/>
          </a:bodyPr>
          <a:lstStyle/>
          <a:p>
            <a:r>
              <a:rPr lang="ar-SA"/>
              <a:t>يشترط للإذن الطبي شروط خمسة حتى يكون إذناً معتبراً، وهي: </a:t>
            </a:r>
            <a:endParaRPr lang="en-US"/>
          </a:p>
          <a:p>
            <a:pPr marL="457200" lvl="1" indent="0">
              <a:buNone/>
            </a:pPr>
            <a:r>
              <a:rPr lang="en-US" b="1"/>
              <a:t>  1. </a:t>
            </a:r>
            <a:r>
              <a:rPr lang="ar-SA" b="1"/>
              <a:t>أن يكون الإذن صادراً ممن له الحق</a:t>
            </a:r>
          </a:p>
          <a:p>
            <a:pPr marL="1179576" lvl="2" indent="-457200"/>
            <a:r>
              <a:rPr lang="ar-SA"/>
              <a:t>وهو الشخص المريض، أو وليه في حالة تعذر الحصول على إذنه, أو من له الولاية كالحاكم</a:t>
            </a:r>
            <a:endParaRPr lang="en-US"/>
          </a:p>
          <a:p>
            <a:r>
              <a:rPr lang="ar-SA" sz="2200"/>
              <a:t>فإنّ المريض متى كان قادراً على التعبير عن إرادته , فإنّ الإذن في الإجراء الطبّي حقٌ واجب له , لا يجوز لأحدٍ أن يفتات عليه فيه , فليس لأحدٍ أن يجبره على الإذن , ولا أن يأذن نيابةً عنه , كما أنّه ليس لأحدٍ أن يعترض على إذنه بهذا الإجراء , ما لم يكن هناك مبرر شرعي لذلك</a:t>
            </a:r>
          </a:p>
          <a:p>
            <a:pPr lvl="1"/>
            <a:r>
              <a:rPr lang="ar-SA" sz="2200"/>
              <a:t> مثال: إذا أذن أخ المريض بإجراء عمليّة طبيةٍ لأخيه , حال أهليّة المريض وعدم موافقته , فإنَّ إذنه يعتبر ساقطاً؛ لكونه غير مستندٍ على أصلٍ شرعي , فالحق في هذه الحالة مختصّ بالمريض وحده</a:t>
            </a:r>
          </a:p>
          <a:p>
            <a:pPr lvl="1"/>
            <a:r>
              <a:rPr lang="ar-SA" sz="2200"/>
              <a:t>ومتى انعدمت الأهليّة , فإن الإذن لا يكون من حقّ المريض</a:t>
            </a:r>
          </a:p>
          <a:p>
            <a:pPr marL="1179576" lvl="2" indent="-457200"/>
            <a:endParaRPr lang="en-US"/>
          </a:p>
          <a:p>
            <a:pPr marL="722376" lvl="2" indent="0">
              <a:buNone/>
            </a:pPr>
            <a:endParaRPr lang="en-US"/>
          </a:p>
          <a:p>
            <a:endParaRPr lang="ar-SA"/>
          </a:p>
        </p:txBody>
      </p:sp>
    </p:spTree>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شروط الإذن الطبي </a:t>
            </a:r>
          </a:p>
        </p:txBody>
      </p:sp>
      <p:sp>
        <p:nvSpPr>
          <p:cNvPr id="3" name="عنصر نائب للمحتوى 2"/>
          <p:cNvSpPr>
            <a:spLocks noGrp="1"/>
          </p:cNvSpPr>
          <p:nvPr>
            <p:ph idx="1"/>
          </p:nvPr>
        </p:nvSpPr>
        <p:spPr/>
        <p:txBody>
          <a:bodyPr/>
          <a:lstStyle/>
          <a:p>
            <a:pPr marL="1179576" lvl="2" indent="-457200"/>
            <a:endParaRPr lang="en-US"/>
          </a:p>
          <a:p>
            <a:pPr marL="457200" lvl="1" indent="0">
              <a:buNone/>
            </a:pPr>
            <a:r>
              <a:rPr lang="ar-SA" b="1"/>
              <a:t>2</a:t>
            </a:r>
            <a:r>
              <a:rPr lang="en-US" b="1"/>
              <a:t>.       </a:t>
            </a:r>
            <a:r>
              <a:rPr lang="ar-SA" b="1"/>
              <a:t>أن يكون الآذن أهلاً للإذن</a:t>
            </a:r>
          </a:p>
          <a:p>
            <a:pPr marL="1179576" lvl="2" indent="-457200"/>
            <a:r>
              <a:rPr lang="ar-SA"/>
              <a:t>والأهلية تعتبر بوجود أمرين أحدهما: البلوغ والثاني العقل فإن أذن المريض وليس أهلاً للإذن فلا اعتبار بإذنه وكذلك الولي الفاقد للأهلية من باب أولى.</a:t>
            </a:r>
          </a:p>
          <a:p>
            <a:pPr marL="457200" lvl="1" indent="0">
              <a:buNone/>
            </a:pPr>
            <a:r>
              <a:rPr lang="ar-SA" b="1"/>
              <a:t>3</a:t>
            </a:r>
            <a:r>
              <a:rPr lang="en-US"/>
              <a:t>.     </a:t>
            </a:r>
            <a:r>
              <a:rPr lang="en-US" b="1"/>
              <a:t>  </a:t>
            </a:r>
            <a:r>
              <a:rPr lang="ar-SA" b="1"/>
              <a:t>الاختيار, وعدم الإكراه</a:t>
            </a:r>
          </a:p>
          <a:p>
            <a:pPr marL="1179576" lvl="2" indent="-457200"/>
            <a:r>
              <a:rPr lang="ar-SA"/>
              <a:t>فالمكره في حقيقته غير آذن . قال تعالى: "إلا من أُكره وقلبه مطمئن بالإيمان" فلم يؤاخذ رغم قوله كلمة الكفر لأنه في حالة إكراه </a:t>
            </a:r>
            <a:r>
              <a:rPr lang="ar-SA" altLang="ar-SA">
                <a:sym typeface="Helvetica" pitchFamily="121" charset="0"/>
              </a:rPr>
              <a:t>فلابد من ان  يكون إذن المريض صادراً عن طواعية منه دون ضغط أو إكراه</a:t>
            </a:r>
            <a:r>
              <a:rPr lang="en-US" altLang="ar-SA">
                <a:sym typeface="Helvetica" pitchFamily="121" charset="0"/>
              </a:rPr>
              <a:t>.</a:t>
            </a:r>
          </a:p>
          <a:p>
            <a:pPr marL="1179576" lvl="2" indent="-457200"/>
            <a:endParaRPr lang="en-US"/>
          </a:p>
          <a:p>
            <a:endParaRPr lang="ar-SA"/>
          </a:p>
        </p:txBody>
      </p:sp>
    </p:spTree>
    <p:extLst>
      <p:ext uri="{BB962C8B-B14F-4D97-AF65-F5344CB8AC3E}">
        <p14:creationId xmlns:p14="http://schemas.microsoft.com/office/powerpoint/2010/main" val="361688831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شروط الإذن الطبي</a:t>
            </a:r>
          </a:p>
        </p:txBody>
      </p:sp>
      <p:sp>
        <p:nvSpPr>
          <p:cNvPr id="3" name="عنصر نائب للمحتوى 2"/>
          <p:cNvSpPr>
            <a:spLocks noGrp="1"/>
          </p:cNvSpPr>
          <p:nvPr>
            <p:ph idx="1"/>
          </p:nvPr>
        </p:nvSpPr>
        <p:spPr/>
        <p:txBody>
          <a:bodyPr>
            <a:normAutofit/>
          </a:bodyPr>
          <a:lstStyle/>
          <a:p>
            <a:pPr lvl="0">
              <a:buClr>
                <a:srgbClr val="F0AD00">
                  <a:lumMod val="75000"/>
                </a:srgbClr>
              </a:buClr>
            </a:pPr>
            <a:r>
              <a:rPr lang="en-US" b="1"/>
              <a:t> 4.   </a:t>
            </a:r>
            <a:r>
              <a:rPr lang="ar-SA" b="1"/>
              <a:t>أن تكون المعالجة المأذون بها مشروعة</a:t>
            </a:r>
          </a:p>
          <a:p>
            <a:pPr marL="1179576" lvl="2" indent="-457200"/>
            <a:r>
              <a:rPr lang="ar-SA"/>
              <a:t>فلو كانت محرمة لم يصح الإذن. كما لو أذن المريض للطبيب أن يجري له جراحة تغيير الخلقة, كتغيير الجنس, والوشم, وتغيير لون البشرة, وتصغير الأنف وتكبير الشفاه, ونحوها من الجراحات والعلاجات المحرمة بلا مسوغ شرعي</a:t>
            </a:r>
          </a:p>
          <a:p>
            <a:pPr marL="1179576" lvl="2" indent="-457200"/>
            <a:endParaRPr lang="en-US"/>
          </a:p>
          <a:p>
            <a:pPr marL="457200" lvl="1" indent="0">
              <a:buNone/>
            </a:pPr>
            <a:r>
              <a:rPr lang="en-US" b="1"/>
              <a:t>5.  </a:t>
            </a:r>
            <a:r>
              <a:rPr lang="ar-SA" b="1"/>
              <a:t> </a:t>
            </a:r>
            <a:r>
              <a:rPr lang="en-US" b="1"/>
              <a:t> </a:t>
            </a:r>
            <a:r>
              <a:rPr lang="ar-SA" b="1"/>
              <a:t>أن يعطي الإذن وهو على بينة وإدراك من أمره</a:t>
            </a:r>
          </a:p>
          <a:p>
            <a:pPr marL="1179576" lvl="2" indent="-457200"/>
            <a:r>
              <a:rPr lang="ar-SA"/>
              <a:t>فلابد من إيضاح الأمر له حتى يعرف ما هو مقدم عليه. وأرى أنه يجب ترك التهويل والتهوين, لأن طلبهما فيه تزييف للواقع, وتغرير بالمريض</a:t>
            </a:r>
            <a:r>
              <a:rPr lang="en-US"/>
              <a:t> </a:t>
            </a:r>
            <a:r>
              <a:rPr lang="ar-SA"/>
              <a:t>وان تكون ال</a:t>
            </a:r>
            <a:r>
              <a:rPr lang="ar-SA" altLang="ar-SA">
                <a:sym typeface="Helvetica" pitchFamily="121" charset="0"/>
              </a:rPr>
              <a:t>معلومات وافية وبلغة يفهمها المريض عما سيقوم به، وما هو مطلوب من المريض فعله، وما سيترتب عليه من مضاعفات ومخاطروان أن يكون المريض قادراً على استيعاب وفهم المعلومات التي قدمت له حتى يعطي الإذن عن وعي وإدراك واقتناع تام</a:t>
            </a:r>
            <a:r>
              <a:rPr lang="en-US" altLang="ar-SA">
                <a:sym typeface="Helvetica" pitchFamily="121" charset="0"/>
              </a:rPr>
              <a:t>.</a:t>
            </a:r>
          </a:p>
          <a:p>
            <a:pPr marL="1179576" lvl="2" indent="-457200"/>
            <a:endParaRPr lang="ar-SA"/>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شروط الإذن الطبي</a:t>
            </a:r>
          </a:p>
        </p:txBody>
      </p:sp>
      <p:sp>
        <p:nvSpPr>
          <p:cNvPr id="3" name="عنصر نائب للمحتوى 2"/>
          <p:cNvSpPr>
            <a:spLocks noGrp="1"/>
          </p:cNvSpPr>
          <p:nvPr>
            <p:ph idx="1"/>
          </p:nvPr>
        </p:nvSpPr>
        <p:spPr/>
        <p:txBody>
          <a:bodyPr/>
          <a:lstStyle/>
          <a:p>
            <a:r>
              <a:rPr lang="ar-SA"/>
              <a:t> وإذا كانت المعالجة عبارة عن </a:t>
            </a:r>
            <a:r>
              <a:rPr lang="ar-SA" b="1"/>
              <a:t>جراحة</a:t>
            </a:r>
            <a:r>
              <a:rPr lang="ar-SA"/>
              <a:t> تجرى للمريض فيزداد شرطان على ما سبق وهما:  </a:t>
            </a:r>
          </a:p>
          <a:p>
            <a:pPr lvl="1"/>
            <a:r>
              <a:rPr lang="ar-SA"/>
              <a:t>أن يشمل الأذن على </a:t>
            </a:r>
            <a:r>
              <a:rPr lang="ar-SA" b="1"/>
              <a:t>إجازة فعل الجراحة </a:t>
            </a:r>
            <a:r>
              <a:rPr lang="ar-SA"/>
              <a:t>لأن ذلك هو المقصود من الإذن</a:t>
            </a:r>
          </a:p>
          <a:p>
            <a:pPr lvl="1"/>
            <a:r>
              <a:rPr lang="ar-SA"/>
              <a:t>أن تكون </a:t>
            </a:r>
            <a:r>
              <a:rPr lang="ar-SA" b="1"/>
              <a:t>دلالة الصيغة على إجازة فعل الجراحة صريحة أو قائمة مقام الصريح, </a:t>
            </a:r>
            <a:r>
              <a:rPr lang="ar-SA"/>
              <a:t>كقول المريض لطبيبه: أذنت لك بفعل الجراحة ونحوه, ومثله الإشارة المفهومة التي تدل على رضاه بإجراء هذه الجراحة</a:t>
            </a:r>
          </a:p>
          <a:p>
            <a:pPr marL="457200" lvl="1" indent="0">
              <a:buNone/>
            </a:pPr>
            <a:r>
              <a:rPr lang="ar-SA" altLang="ar-SA">
                <a:sym typeface="Helvetica" pitchFamily="121" charset="0"/>
              </a:rPr>
              <a:t>   وان يكون الإذن مكتوباً عند عزم الممارس الصحي القيام بإجراءات تدخليه تنطوي على مخاطر محتملة، مثل العمليات الجراحية أو أخذ الخزعات أو الإجراءات المشابهة</a:t>
            </a:r>
            <a:r>
              <a:rPr lang="en-US" altLang="ar-SA">
                <a:sym typeface="Helvetica" pitchFamily="121" charset="0"/>
              </a:rPr>
              <a:t>.</a:t>
            </a:r>
          </a:p>
          <a:p>
            <a:pPr lvl="1"/>
            <a:endParaRPr lang="ar-SA"/>
          </a:p>
        </p:txBody>
      </p:sp>
    </p:spTree>
    <p:extLst>
      <p:ext uri="{BB962C8B-B14F-4D97-AF65-F5344CB8AC3E}">
        <p14:creationId xmlns:p14="http://schemas.microsoft.com/office/powerpoint/2010/main" val="173264490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عنوان 1"/>
          <p:cNvSpPr>
            <a:spLocks noGrp="1"/>
          </p:cNvSpPr>
          <p:nvPr>
            <p:ph type="title"/>
          </p:nvPr>
        </p:nvSpPr>
        <p:spPr/>
        <p:txBody>
          <a:bodyPr/>
          <a:lstStyle/>
          <a:p>
            <a:r>
              <a:rPr lang="ar-SA"/>
              <a:t>أحكام الأذن الطبي</a:t>
            </a:r>
          </a:p>
        </p:txBody>
      </p:sp>
      <p:sp>
        <p:nvSpPr>
          <p:cNvPr id="3" name="عنصر نائب للمحتوى 2"/>
          <p:cNvSpPr>
            <a:spLocks noGrp="1"/>
          </p:cNvSpPr>
          <p:nvPr>
            <p:ph idx="1"/>
          </p:nvPr>
        </p:nvSpPr>
        <p:spPr/>
        <p:txBody>
          <a:bodyPr>
            <a:normAutofit/>
          </a:bodyPr>
          <a:lstStyle/>
          <a:p>
            <a:r>
              <a:rPr lang="ar-SA"/>
              <a:t>ينقسم الأذن الطبي الى قسمين </a:t>
            </a:r>
          </a:p>
          <a:p>
            <a:r>
              <a:rPr lang="ar-SA"/>
              <a:t>أذن مقيد(خاص):</a:t>
            </a:r>
          </a:p>
          <a:p>
            <a:pPr lvl="1"/>
            <a:r>
              <a:rPr lang="ar-SA"/>
              <a:t>وهذه الصفة من الإذن هي الأصل , ولا إشكال في جوازها شرعا مادامت صادرة من صاحب الحق في الإذن وهو المريض, أو من ولية إن لم يكن أهلا للإذن</a:t>
            </a:r>
          </a:p>
          <a:p>
            <a:r>
              <a:rPr lang="ar-SA"/>
              <a:t>أذن مطلق (عام):</a:t>
            </a:r>
          </a:p>
          <a:p>
            <a:pPr lvl="1"/>
            <a:r>
              <a:rPr lang="ar-SA"/>
              <a:t>وفيه يفوض المريض الطبيب بالإجراء الطبي الذي يكون مناسبا دون تقييد وذلك كقوله ( أذنت لك بعلاجي حسب ما تستدعي حالتي )</a:t>
            </a:r>
          </a:p>
          <a:p>
            <a:pPr lvl="1"/>
            <a:r>
              <a:rPr lang="ar-SA"/>
              <a:t>وهذا النوع من الإذن يطلبه الأطباء في حالة خوفهم من وجود أمراض تحتاج إلى جراحة مفاجئة لم يكن يعلم عنها المريض , بل ولا الطبيب إلا بعد مباشرة العمل الجراحي</a:t>
            </a:r>
          </a:p>
        </p:txBody>
      </p:sp>
    </p:spTree>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lstStyle/>
          <a:p>
            <a:r>
              <a:rPr lang="ar-SA"/>
              <a:t>أحكام الأذن الطبي</a:t>
            </a:r>
          </a:p>
        </p:txBody>
      </p:sp>
      <p:sp>
        <p:nvSpPr>
          <p:cNvPr id="3" name="عنصر نائب للمحتوى 2"/>
          <p:cNvSpPr>
            <a:spLocks noGrp="1"/>
          </p:cNvSpPr>
          <p:nvPr>
            <p:ph idx="1"/>
          </p:nvPr>
        </p:nvSpPr>
        <p:spPr/>
        <p:txBody>
          <a:bodyPr/>
          <a:lstStyle/>
          <a:p>
            <a:r>
              <a:rPr lang="ar-SA"/>
              <a:t>إذن شفوي:</a:t>
            </a:r>
          </a:p>
          <a:p>
            <a:pPr lvl="1"/>
            <a:r>
              <a:rPr lang="ar-SA"/>
              <a:t>هناك من المعالجات مالا يحتاج إلى إذن مكتوب فيكتفى فيه بالإذن الشفوي , لعدم خطورة هذه الفحوصات والمعالجات على جسم المريض في العادة مثال (تحليل الدم, البول , البراز , والأشعة)</a:t>
            </a:r>
          </a:p>
          <a:p>
            <a:endParaRPr lang="ar-SA"/>
          </a:p>
        </p:txBody>
      </p:sp>
      <p:pic>
        <p:nvPicPr>
          <p:cNvPr id="9218" name="Picture 2" descr="C:\Users\vaio\Pictures\82824116.jpg"/>
          <p:cNvPicPr>
            <a:picLocks noChangeAspect="1" noChangeArrowheads="1"/>
          </p:cNvPicPr>
          <p:nvPr/>
        </p:nvPicPr>
        <p:blipFill>
          <a:blip r:embed="rId2"/>
          <a:stretch>
            <a:fillRect/>
          </a:stretch>
        </p:blipFill>
        <p:spPr bwMode="auto">
          <a:xfrm rot="20615240">
            <a:off x="845408" y="3545126"/>
            <a:ext cx="3240360" cy="2632250"/>
          </a:xfrm>
          <a:prstGeom prst="rect">
            <a:avLst/>
          </a:prstGeom>
          <a:ln>
            <a:noFill/>
          </a:ln>
          <a:effectLst>
            <a:softEdge rad="112500"/>
          </a:effectLst>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حاجتنا للتعلم على المرضى </a:t>
            </a:r>
          </a:p>
        </p:txBody>
      </p:sp>
      <p:sp>
        <p:nvSpPr>
          <p:cNvPr id="3" name="عنصر نائب للمحتوى 2"/>
          <p:cNvSpPr>
            <a:spLocks noGrp="1"/>
          </p:cNvSpPr>
          <p:nvPr>
            <p:ph idx="1"/>
          </p:nvPr>
        </p:nvSpPr>
        <p:spPr/>
        <p:txBody>
          <a:bodyPr>
            <a:normAutofit/>
          </a:bodyPr>
          <a:lstStyle/>
          <a:p>
            <a:r>
              <a:rPr lang="ar-SA"/>
              <a:t>وإذا كان تعلم الطب والطبابة من فروض الكفايات التي لا بد أن يتصدى لها فئة من أبناء المسلمين ، ويأثم المسلمون جميعا إذا لم يقم أحد بهذا الواجب ، وإذا كان هذا الواجب لا يتم إلا بالتعلم على المرضى فالقاعدة الشرعية تقول</a:t>
            </a:r>
            <a:endParaRPr lang="en-US"/>
          </a:p>
          <a:p>
            <a:r>
              <a:rPr lang="ar-SA"/>
              <a:t> "</a:t>
            </a:r>
            <a:r>
              <a:rPr lang="ar-SA" b="1"/>
              <a:t>ما لا يتم الواجب إلا به فهو واجب</a:t>
            </a:r>
            <a:r>
              <a:rPr lang="ar-SA"/>
              <a:t>" </a:t>
            </a:r>
          </a:p>
          <a:p>
            <a:pPr lvl="1"/>
            <a:r>
              <a:rPr lang="ar-SA"/>
              <a:t>ومن هنا </a:t>
            </a:r>
            <a:r>
              <a:rPr lang="ar-SA" b="1"/>
              <a:t>أصبح التعلم على الحالات المرضية واجبا شرعيا </a:t>
            </a:r>
            <a:r>
              <a:rPr lang="ar-SA"/>
              <a:t>كإتمام واجب تعلم الطب والطبابة والتداوي</a:t>
            </a:r>
          </a:p>
          <a:p>
            <a:pPr lvl="1"/>
            <a:r>
              <a:rPr lang="ar-SA"/>
              <a:t>ولا يتصور إطلاقا أن يتخرج طالب من كلية الطب أو كليات العلوم الطبية في أي تخصص طبي ، لا يتصور أن ينهي متطلبات تعليمه وتدريبه إلا وقد عاين المرضى وتابعهم وفحصهم ودرس حالاتهم المرضية بالقدر الذي يحتاجه من المرحلة التي هو فيها</a:t>
            </a:r>
            <a:endParaRPr lang="en-US"/>
          </a:p>
          <a:p>
            <a:endParaRPr lang="ar-SA"/>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ar-SA"/>
              <a:t>أحكام الأذن الطبي</a:t>
            </a:r>
          </a:p>
        </p:txBody>
      </p:sp>
      <p:sp>
        <p:nvSpPr>
          <p:cNvPr id="3" name="عنصر نائب للمحتوى 2"/>
          <p:cNvSpPr>
            <a:spLocks noGrp="1"/>
          </p:cNvSpPr>
          <p:nvPr>
            <p:ph idx="1"/>
          </p:nvPr>
        </p:nvSpPr>
        <p:spPr/>
        <p:txBody>
          <a:bodyPr/>
          <a:lstStyle/>
          <a:p>
            <a:r>
              <a:rPr lang="ar-SA"/>
              <a:t>إذن مكتوب:</a:t>
            </a:r>
          </a:p>
          <a:p>
            <a:pPr lvl="1"/>
            <a:r>
              <a:rPr lang="ar-SA"/>
              <a:t>ويرى الدكتور البار أن الإذن المكتوب من المريض البالغ العاقل أو إذن ولي المريض القاصر أو المجنون أو المغمى عليه ينبغي الحصول عليه في الأمور التالية:</a:t>
            </a:r>
          </a:p>
          <a:p>
            <a:pPr marL="1225296" lvl="2" indent="-457200">
              <a:buFont typeface="+mj-lt"/>
              <a:buAutoNum type="arabicPeriod"/>
            </a:pPr>
            <a:r>
              <a:rPr lang="ar-SA"/>
              <a:t>أي عملية جراحية ما عدا خلع الأسنان ومعالجة الفم التي في العيادة ودون الحاجة لدخول المستشفى أو إعطاء المخدر</a:t>
            </a:r>
          </a:p>
          <a:p>
            <a:pPr marL="1225296" lvl="2" indent="-457200">
              <a:buFont typeface="+mj-lt"/>
              <a:buAutoNum type="arabicPeriod"/>
            </a:pPr>
            <a:r>
              <a:rPr lang="ar-SA"/>
              <a:t>إعطاء أي مخدر وخاصة إذا كان التخدير عاما أو نصفياً</a:t>
            </a:r>
          </a:p>
          <a:p>
            <a:pPr marL="1225296" lvl="2" indent="-457200">
              <a:buFont typeface="+mj-lt"/>
              <a:buAutoNum type="arabicPeriod"/>
            </a:pPr>
            <a:r>
              <a:rPr lang="ar-SA"/>
              <a:t>إجراء فحوصات فيها تدخل في جسم المريض </a:t>
            </a:r>
            <a:r>
              <a:rPr lang="en-US"/>
              <a:t>Invasive </a:t>
            </a:r>
          </a:p>
          <a:p>
            <a:pPr marL="1225296" lvl="2" indent="-457200">
              <a:buFont typeface="+mj-lt"/>
              <a:buAutoNum type="arabicPeriod"/>
            </a:pPr>
            <a:r>
              <a:rPr lang="ar-SA"/>
              <a:t>إجراء أي علاج كيماوي لمعالجة السرطان أو علاج بالأشعة</a:t>
            </a:r>
            <a:br>
              <a:rPr lang="ar-SA"/>
            </a:br>
            <a:endParaRPr lang="ar-SA"/>
          </a:p>
        </p:txBody>
      </p:sp>
      <p:pic>
        <p:nvPicPr>
          <p:cNvPr id="10242" name="Picture 2" descr="C:\Users\vaio\Pictures\doctor-explaining-consent-form-to-senior-patient-28850408.jpg"/>
          <p:cNvPicPr>
            <a:picLocks noChangeAspect="1" noChangeArrowheads="1"/>
          </p:cNvPicPr>
          <p:nvPr/>
        </p:nvPicPr>
        <p:blipFill>
          <a:blip r:embed="rId2"/>
          <a:srcRect l="21671" t="14859" r="7703"/>
          <a:stretch>
            <a:fillRect/>
          </a:stretch>
        </p:blipFill>
        <p:spPr bwMode="auto">
          <a:xfrm rot="20861192">
            <a:off x="184710" y="4191609"/>
            <a:ext cx="2609301" cy="2099085"/>
          </a:xfrm>
          <a:prstGeom prst="rect">
            <a:avLst/>
          </a:prstGeom>
          <a:ln>
            <a:noFill/>
          </a:ln>
          <a:effectLst>
            <a:softEdge rad="112500"/>
          </a:effectLst>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ar-SA"/>
              <a:t>أحكام الأذن الطبي</a:t>
            </a:r>
          </a:p>
        </p:txBody>
      </p:sp>
      <p:sp>
        <p:nvSpPr>
          <p:cNvPr id="3" name="عنصر نائب للمحتوى 2"/>
          <p:cNvSpPr>
            <a:spLocks noGrp="1"/>
          </p:cNvSpPr>
          <p:nvPr>
            <p:ph idx="1"/>
          </p:nvPr>
        </p:nvSpPr>
        <p:spPr/>
        <p:txBody>
          <a:bodyPr>
            <a:normAutofit/>
          </a:bodyPr>
          <a:lstStyle/>
          <a:p>
            <a:r>
              <a:rPr lang="ar-SA"/>
              <a:t>إذن مكتوب:</a:t>
            </a:r>
          </a:p>
          <a:p>
            <a:pPr marL="1225296" lvl="2" indent="-457200">
              <a:buFont typeface="+mj-lt"/>
              <a:buAutoNum type="arabicPeriod" startAt="5"/>
            </a:pPr>
            <a:r>
              <a:rPr lang="ar-SA"/>
              <a:t>تصوير المريض بالآلة التصويرية أو الفيديو وخاصة إذا كان التصوير يشمل الوجه أما تصوير العمليات الجراحية أو غيرها التي لا توضح الوجه الذي يستدل به على الشخص فلا تحتاج إلى إذن </a:t>
            </a:r>
          </a:p>
          <a:p>
            <a:pPr marL="1225296" lvl="2" indent="-457200">
              <a:buFont typeface="+mj-lt"/>
              <a:buAutoNum type="arabicPeriod" startAt="5"/>
            </a:pPr>
            <a:r>
              <a:rPr lang="ar-SA"/>
              <a:t>إذن المريض في الاستفادة من الأنسجة التي تم إزالتها أثناء عملية أو بعد ولادة, كالاستفادة من المشيمة أو من السقط الذي نزل ميتا لاستعماله في زرع الأعضاء, أو تحنيطه ووضعه في محلول (الفورمالين) لدراسته وتعليم طلبة الطب ليتعرفوا على أنواع الأمراض</a:t>
            </a:r>
            <a:br>
              <a:rPr lang="ar-SA"/>
            </a:br>
            <a:endParaRPr lang="ar-S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347864" y="5373216"/>
            <a:ext cx="26162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3540114"/>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lstStyle/>
          <a:p>
            <a:r>
              <a:rPr lang="ar-SA"/>
              <a:t>من لا يعتبر إذنه</a:t>
            </a:r>
          </a:p>
        </p:txBody>
      </p:sp>
      <p:sp>
        <p:nvSpPr>
          <p:cNvPr id="3" name="عنصر نائب للمحتوى 2"/>
          <p:cNvSpPr>
            <a:spLocks noGrp="1"/>
          </p:cNvSpPr>
          <p:nvPr>
            <p:ph idx="1"/>
          </p:nvPr>
        </p:nvSpPr>
        <p:spPr/>
        <p:txBody>
          <a:bodyPr>
            <a:normAutofit lnSpcReduction="10000"/>
          </a:bodyPr>
          <a:lstStyle/>
          <a:p>
            <a:pPr marL="621792" indent="-457200">
              <a:buFont typeface="+mj-lt"/>
              <a:buAutoNum type="arabicPeriod"/>
            </a:pPr>
            <a:r>
              <a:rPr lang="ar-SA"/>
              <a:t>إذن الصغير: اذا عالج الطبيب صبياً بإذنه أو بإذن غير وليّه , فأصابه شيء بسبب هذه المعالجة فهو ضامن</a:t>
            </a:r>
          </a:p>
          <a:p>
            <a:pPr marL="621792" indent="-457200">
              <a:buFont typeface="+mj-lt"/>
              <a:buAutoNum type="arabicPeriod"/>
            </a:pPr>
            <a:r>
              <a:rPr lang="ar-SA"/>
              <a:t>المكره : فالمكره فاقد الاختيار</a:t>
            </a:r>
          </a:p>
          <a:p>
            <a:pPr marL="633222" indent="-514350">
              <a:buFont typeface="+mj-lt"/>
              <a:buAutoNum type="arabicPeriod"/>
            </a:pPr>
            <a:r>
              <a:rPr lang="ar-SA"/>
              <a:t>المغمى عليه أو فاقد الوعي : سواء كان ذلك فقدانً مؤقتاً بنوم أو مرض أو دواء أو حادثة أو سكر أو تخدير, أو فقداناً دائما بسبب مرض من الأمراض</a:t>
            </a:r>
          </a:p>
          <a:p>
            <a:pPr marL="633222" indent="-514350">
              <a:buFont typeface="+mj-lt"/>
              <a:buAutoNum type="arabicPeriod"/>
            </a:pPr>
            <a:r>
              <a:rPr lang="ar-SA"/>
              <a:t>المجنون : سواء أكان الجنون وفقدان الإدراك والعقل دائما أو مؤقتا</a:t>
            </a:r>
          </a:p>
          <a:p>
            <a:endParaRPr lang="ar-SA"/>
          </a:p>
          <a:p>
            <a:r>
              <a:rPr lang="ar-SA"/>
              <a:t>الدليل الحديث: "رفع القلم عن ثلاثة عن النائم حتى يستيقظ، وعن الصبي حتى يبلغ، وعن المجنون حتى يعقل" (رواه الإمام أحمد في مسنده)</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1"/>
          <p:cNvSpPr>
            <a:spLocks noGrp="1"/>
          </p:cNvSpPr>
          <p:nvPr>
            <p:ph type="title"/>
          </p:nvPr>
        </p:nvSpPr>
        <p:spPr/>
        <p:txBody>
          <a:bodyPr/>
          <a:lstStyle/>
          <a:p>
            <a:r>
              <a:rPr lang="ar-SA"/>
              <a:t>إذن الأولياء – اعتبار الإذن </a:t>
            </a:r>
          </a:p>
        </p:txBody>
      </p:sp>
      <p:sp>
        <p:nvSpPr>
          <p:cNvPr id="3" name="عنصر نائب للمحتوى 2"/>
          <p:cNvSpPr>
            <a:spLocks noGrp="1"/>
          </p:cNvSpPr>
          <p:nvPr>
            <p:ph idx="1"/>
          </p:nvPr>
        </p:nvSpPr>
        <p:spPr/>
        <p:txBody>
          <a:bodyPr/>
          <a:lstStyle/>
          <a:p>
            <a:r>
              <a:rPr lang="ar-SA"/>
              <a:t>اعتبار إذن الأولياء: من حكمة الشريعة أنها اعتبرت الولاية على الغير عند الاحتياج إليها كما في حال السفيه والصبي والمجنون فإن هؤلاء لا يحسنون التصرف لأنفسهم إما بالكلية أو لا يحسنونه على نحو مرضيّ . </a:t>
            </a:r>
          </a:p>
          <a:p>
            <a:pPr lvl="1"/>
            <a:r>
              <a:rPr lang="ar-SA"/>
              <a:t>وقد نص ابن قدامه – رحمة الله – على اعتبار إذن الولي في حال عدم أهلية المريض للإذن فقال "وان ختن صبياً بغير إذن وليه , أو قطع سلعة (غدة) من لسانة بغير إذنه, أو من صبي بغير أذن وليه, فسرت جنايته ضمن , لأنه قطع غير مأذون فيه </a:t>
            </a:r>
          </a:p>
        </p:txBody>
      </p:sp>
    </p:spTree>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ar-SA" altLang="ar-SA">
                <a:cs typeface="Arial" pitchFamily="34" charset="0"/>
                <a:sym typeface="Helvetica" pitchFamily="121" charset="0"/>
              </a:rPr>
              <a:t>استئذان المريض</a:t>
            </a:r>
            <a:endParaRPr lang="en-US">
              <a:sym typeface="Gill Sans" charset="0"/>
            </a:endParaRPr>
          </a:p>
        </p:txBody>
      </p:sp>
      <p:sp>
        <p:nvSpPr>
          <p:cNvPr id="32770" name="Rectangle 2"/>
          <p:cNvSpPr>
            <a:spLocks noGrp="1" noChangeArrowheads="1"/>
          </p:cNvSpPr>
          <p:nvPr>
            <p:ph type="body" idx="4294967295"/>
          </p:nvPr>
        </p:nvSpPr>
        <p:spPr>
          <a:xfrm>
            <a:off x="549275" y="1370962"/>
            <a:ext cx="8042276" cy="4919220"/>
          </a:xfrm>
        </p:spPr>
        <p:txBody>
          <a:bodyPr/>
          <a:lstStyle/>
          <a:p>
            <a:pPr eaLnBrk="1" hangingPunct="1"/>
            <a:r>
              <a:rPr lang="ar-SA" altLang="ar-SA">
                <a:cs typeface="Arial" pitchFamily="34" charset="0"/>
                <a:sym typeface="Helvetica" pitchFamily="121" charset="0"/>
              </a:rPr>
              <a:t>إذن المرأة</a:t>
            </a:r>
            <a:r>
              <a:rPr lang="en-US" altLang="ar-SA">
                <a:sym typeface="Helvetica" pitchFamily="121" charset="0"/>
              </a:rPr>
              <a:t>:</a:t>
            </a:r>
          </a:p>
          <a:p>
            <a:pPr eaLnBrk="1" hangingPunct="1"/>
            <a:r>
              <a:rPr lang="ar-SA" altLang="ar-SA">
                <a:cs typeface="Arial" pitchFamily="34" charset="0"/>
                <a:sym typeface="Helvetica" pitchFamily="121" charset="0"/>
              </a:rPr>
              <a:t>للمرأة البالغة العاقلة أن تأذن بالعمل الطبي المتعلق بها بما في ذلك العمليات الجراحية، إلا ما يتعلق بالإنجاب مثل استخدام موانع الحمل أو استئصال الرحم أو غيرها من الإجراءات فلا بد من موافقة الزوج أيضاً. أما في الحالات الطارئة والضرورية فيكتفى بإذن المرأة وحدها. انظر قرار هيئة كبار العلماء رقم 173</a:t>
            </a:r>
            <a:r>
              <a:rPr lang="en-US" altLang="ar-SA">
                <a:sym typeface="Helvetica" pitchFamily="121" charset="0"/>
              </a:rPr>
              <a:t>.</a:t>
            </a:r>
          </a:p>
        </p:txBody>
      </p:sp>
    </p:spTree>
    <p:extLst>
      <p:ext uri="{BB962C8B-B14F-4D97-AF65-F5344CB8AC3E}">
        <p14:creationId xmlns:p14="http://schemas.microsoft.com/office/powerpoint/2010/main" val="32772078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defRPr/>
            </a:pPr>
            <a:r>
              <a:rPr lang="ar-SA" altLang="ar-SA">
                <a:cs typeface="Arial" pitchFamily="34" charset="0"/>
                <a:sym typeface="Helvetica" pitchFamily="121" charset="0"/>
              </a:rPr>
              <a:t>استئذان المريض</a:t>
            </a:r>
            <a:endParaRPr lang="en-US">
              <a:sym typeface="Gill Sans" charset="0"/>
            </a:endParaRPr>
          </a:p>
        </p:txBody>
      </p:sp>
      <p:sp>
        <p:nvSpPr>
          <p:cNvPr id="33794" name="Rectangle 2"/>
          <p:cNvSpPr>
            <a:spLocks noGrp="1" noChangeArrowheads="1"/>
          </p:cNvSpPr>
          <p:nvPr>
            <p:ph type="body" idx="4294967295"/>
          </p:nvPr>
        </p:nvSpPr>
        <p:spPr>
          <a:xfrm>
            <a:off x="457200" y="1775191"/>
            <a:ext cx="8229600" cy="4625609"/>
          </a:xfrm>
        </p:spPr>
        <p:txBody>
          <a:bodyPr>
            <a:normAutofit lnSpcReduction="10000"/>
          </a:bodyPr>
          <a:lstStyle/>
          <a:p>
            <a:pPr eaLnBrk="1" hangingPunct="1"/>
            <a:r>
              <a:rPr lang="ar-SA" altLang="ar-SA">
                <a:cs typeface="Arial" pitchFamily="34" charset="0"/>
                <a:sym typeface="Helvetica" pitchFamily="121" charset="0"/>
              </a:rPr>
              <a:t>إذن قاصر الأهلية</a:t>
            </a:r>
            <a:r>
              <a:rPr lang="en-US" altLang="ar-SA">
                <a:sym typeface="Helvetica" pitchFamily="121" charset="0"/>
              </a:rPr>
              <a:t>:</a:t>
            </a:r>
          </a:p>
          <a:p>
            <a:pPr eaLnBrk="1" hangingPunct="1"/>
            <a:r>
              <a:rPr lang="ar-SA" altLang="ar-SA">
                <a:cs typeface="Arial" pitchFamily="34" charset="0"/>
                <a:sym typeface="Helvetica" pitchFamily="121" charset="0"/>
              </a:rPr>
              <a:t>المريض الذي لا يستطيع أن يأذن بالعمل الطبي مثل فاقد الوعي، أو الذي لا يعتد بإذنه كالطفل، الطفل: هو الإنسان منذ الولادة وحتى سن البلوغ، أو غير العاقل ينوب عنه وليه الشرعي في الإذن بإجراء العمليات الجراحية وما في حكمها من الإجراءات التدخلية، وإذا تعذر الحصول على موافقة الولي وخيف من الموت أو الضرر البالغ فيمكن للممارس الصحي أن يقوم بالإجراء الطبي دون انتظار الإذن. أما الإجراءات الطبية غير التدخليه لقصار الأهلية يكتفى بالإذن العام من أحد والديه أو المرافق معه إذا كان يعتد بإذنه</a:t>
            </a:r>
            <a:r>
              <a:rPr lang="en-US" altLang="ar-SA">
                <a:sym typeface="Helvetica" pitchFamily="121" charset="0"/>
              </a:rPr>
              <a:t>.</a:t>
            </a:r>
          </a:p>
        </p:txBody>
      </p:sp>
    </p:spTree>
    <p:extLst>
      <p:ext uri="{BB962C8B-B14F-4D97-AF65-F5344CB8AC3E}">
        <p14:creationId xmlns:p14="http://schemas.microsoft.com/office/powerpoint/2010/main" val="3734057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حالات تعذر وجود الإذن الطبي</a:t>
            </a:r>
          </a:p>
        </p:txBody>
      </p:sp>
      <p:sp>
        <p:nvSpPr>
          <p:cNvPr id="3" name="عنصر نائب للمحتوى 2"/>
          <p:cNvSpPr>
            <a:spLocks noGrp="1"/>
          </p:cNvSpPr>
          <p:nvPr>
            <p:ph idx="1"/>
          </p:nvPr>
        </p:nvSpPr>
        <p:spPr/>
        <p:txBody>
          <a:bodyPr/>
          <a:lstStyle/>
          <a:p>
            <a:r>
              <a:rPr lang="ar-SA"/>
              <a:t> </a:t>
            </a:r>
            <a:r>
              <a:rPr lang="ar-SA" altLang="ar-SA" sz="3200" b="1">
                <a:sym typeface="Helvetica" pitchFamily="121" charset="0"/>
              </a:rPr>
              <a:t>الإذن في الحالات الإسعافية</a:t>
            </a:r>
            <a:r>
              <a:rPr lang="en-US" altLang="ar-SA">
                <a:sym typeface="Helvetica" pitchFamily="121" charset="0"/>
              </a:rPr>
              <a:t>:</a:t>
            </a:r>
          </a:p>
          <a:p>
            <a:r>
              <a:rPr lang="ar-SA" altLang="ar-SA">
                <a:sym typeface="Helvetica" pitchFamily="121" charset="0"/>
              </a:rPr>
              <a:t>في حالة تعرض المريض للهلاك أو الخطر الحاصل أو المتوقع  حدوثه بدرجة كبيرة، يجوز للمارس الصحي أن يقوم بالعمل الطبي دون انتظار الإذن إذا ترجح لديه أن ذلك سينقذ حياة المريض أو يجنبه الضرر البليغ</a:t>
            </a:r>
            <a:r>
              <a:rPr lang="en-US" altLang="ar-SA">
                <a:sym typeface="Helvetica" pitchFamily="121" charset="0"/>
              </a:rPr>
              <a:t>.</a:t>
            </a:r>
          </a:p>
          <a:p>
            <a:r>
              <a:rPr lang="ar-SA"/>
              <a:t>انه قد يكون المريض غير أهل للإذن , او لا يوجد من له حق الإذن  او غياب من له حق الإذن , في هذه الحالة يتعذر وجود الإذن الطبي</a:t>
            </a:r>
          </a:p>
        </p:txBody>
      </p:sp>
    </p:spTree>
    <p:extLst>
      <p:ext uri="{BB962C8B-B14F-4D97-AF65-F5344CB8AC3E}">
        <p14:creationId xmlns:p14="http://schemas.microsoft.com/office/powerpoint/2010/main" val="2568295031"/>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حالات تعذر وجود الإذن الطبي</a:t>
            </a:r>
          </a:p>
        </p:txBody>
      </p:sp>
      <p:sp>
        <p:nvSpPr>
          <p:cNvPr id="3" name="عنصر نائب للمحتوى 2"/>
          <p:cNvSpPr>
            <a:spLocks noGrp="1"/>
          </p:cNvSpPr>
          <p:nvPr>
            <p:ph idx="1"/>
          </p:nvPr>
        </p:nvSpPr>
        <p:spPr/>
        <p:txBody>
          <a:bodyPr/>
          <a:lstStyle/>
          <a:p>
            <a:r>
              <a:rPr lang="ar-SA"/>
              <a:t>مثال:</a:t>
            </a:r>
          </a:p>
          <a:p>
            <a:r>
              <a:rPr lang="ar-SA"/>
              <a:t>أن يكون المريض مهدداً بالموت أو تلف عضوٍ من أعضائه إذا لم يتم إسعافه وعلاجه ، وحالته لا تسمح بالتأخير, وبينما لا يوجد من له حق الإذن  او غياب من له حق الإذن , في هذه الحالة يتعذر وجود الإذن الطبي</a:t>
            </a:r>
          </a:p>
          <a:p>
            <a:r>
              <a:rPr lang="ar-SA"/>
              <a:t>وهذا يحصل في الحوادث كثيرا</a:t>
            </a:r>
          </a:p>
          <a:p>
            <a:r>
              <a:rPr lang="ar-SA"/>
              <a:t>ما الحل؟</a:t>
            </a:r>
          </a:p>
          <a:p>
            <a:endParaRPr lang="ar-S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544" y="3861048"/>
            <a:ext cx="3468204" cy="22354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0428841"/>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1824" y="2636912"/>
            <a:ext cx="7772400" cy="1470025"/>
          </a:xfrm>
        </p:spPr>
        <p:txBody>
          <a:bodyPr/>
          <a:lstStyle/>
          <a:p>
            <a:r>
              <a:rPr lang="ar-SA"/>
              <a:t>العلاقة مع شركات الصناعة الطبية</a:t>
            </a:r>
          </a:p>
        </p:txBody>
      </p:sp>
      <p:sp>
        <p:nvSpPr>
          <p:cNvPr id="4" name="Subtitle 2"/>
          <p:cNvSpPr txBox="1"/>
          <p:nvPr/>
        </p:nvSpPr>
        <p:spPr>
          <a:xfrm>
            <a:off x="395536" y="2780928"/>
            <a:ext cx="3992488" cy="1752600"/>
          </a:xfrm>
          <a:prstGeom prst="rect">
            <a:avLst/>
          </a:prstGeom>
        </p:spPr>
        <p:txBody>
          <a:bodyPr vert="horz" lIns="91440" tIns="45720" rIns="91440" bIns="45720" rtlCol="1">
            <a:normAutofit/>
          </a:bodyPr>
          <a:lstStyle>
            <a:defPPr>
              <a:defRPr lang="ar-SA"/>
            </a:defPPr>
            <a:lvl1pPr marL="0" indent="0" algn="ctr" defTabSz="914400" rtl="1"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1"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1"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1"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ar-SA"/>
          </a:p>
        </p:txBody>
      </p:sp>
      <p:pic>
        <p:nvPicPr>
          <p:cNvPr id="5" name="Picture 4"/>
          <p:cNvPicPr>
            <a:picLocks noChangeAspect="1"/>
          </p:cNvPicPr>
          <p:nvPr/>
        </p:nvPicPr>
        <p:blipFill>
          <a:blip r:embed="rId2"/>
          <a:srcRect l="-1" t="9492" r="1054" b="14751"/>
          <a:stretch>
            <a:fillRect/>
          </a:stretch>
        </p:blipFill>
        <p:spPr>
          <a:xfrm>
            <a:off x="3291085" y="764704"/>
            <a:ext cx="2671012" cy="659628"/>
          </a:xfrm>
          <a:prstGeom prst="rect">
            <a:avLst/>
          </a:prstGeom>
        </p:spPr>
      </p:pic>
    </p:spTree>
    <p:extLst>
      <p:ext uri="{BB962C8B-B14F-4D97-AF65-F5344CB8AC3E}">
        <p14:creationId xmlns:p14="http://schemas.microsoft.com/office/powerpoint/2010/main" val="47508913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المحاور</a:t>
            </a:r>
          </a:p>
        </p:txBody>
      </p:sp>
      <p:sp>
        <p:nvSpPr>
          <p:cNvPr id="3" name="Content Placeholder 2"/>
          <p:cNvSpPr>
            <a:spLocks noGrp="1"/>
          </p:cNvSpPr>
          <p:nvPr>
            <p:ph idx="1"/>
          </p:nvPr>
        </p:nvSpPr>
        <p:spPr/>
        <p:txBody>
          <a:bodyPr>
            <a:normAutofit fontScale="92500" lnSpcReduction="20000"/>
          </a:bodyPr>
          <a:lstStyle/>
          <a:p>
            <a:pPr>
              <a:defRPr/>
            </a:pPr>
            <a:r>
              <a:rPr lang="ar-SA"/>
              <a:t>علاقة لا انفصام لها</a:t>
            </a:r>
          </a:p>
          <a:p>
            <a:pPr>
              <a:defRPr/>
            </a:pPr>
            <a:r>
              <a:rPr lang="ar-SA"/>
              <a:t>التسويق والإعلان</a:t>
            </a:r>
          </a:p>
          <a:p>
            <a:pPr>
              <a:defRPr/>
            </a:pPr>
            <a:r>
              <a:rPr lang="ar-SA"/>
              <a:t>الهدايا</a:t>
            </a:r>
          </a:p>
          <a:p>
            <a:pPr>
              <a:defRPr/>
            </a:pPr>
            <a:r>
              <a:rPr lang="ar-SA"/>
              <a:t>أطباء أو سماسرة !</a:t>
            </a:r>
          </a:p>
          <a:p>
            <a:pPr>
              <a:defRPr/>
            </a:pPr>
            <a:r>
              <a:rPr lang="ar-SA"/>
              <a:t>مواقف الهيئات والجمعيات الطبية</a:t>
            </a:r>
          </a:p>
          <a:p>
            <a:pPr>
              <a:defRPr/>
            </a:pPr>
            <a:r>
              <a:rPr lang="ar-SA"/>
              <a:t>إرشادات الهيئة السعودية للتخصصات الصحية</a:t>
            </a:r>
          </a:p>
          <a:p>
            <a:pPr>
              <a:defRPr/>
            </a:pPr>
            <a:r>
              <a:rPr lang="ar-SA"/>
              <a:t>كلمة أخيرة</a:t>
            </a:r>
          </a:p>
          <a:p>
            <a:endParaRPr lang="ar-S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55574" y="1268759"/>
            <a:ext cx="2952329" cy="295232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2801592"/>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أين يتم التعلم على المرضى ؟ </a:t>
            </a:r>
          </a:p>
        </p:txBody>
      </p:sp>
      <p:sp>
        <p:nvSpPr>
          <p:cNvPr id="3" name="عنصر نائب للمحتوى 2"/>
          <p:cNvSpPr>
            <a:spLocks noGrp="1"/>
          </p:cNvSpPr>
          <p:nvPr>
            <p:ph idx="1"/>
          </p:nvPr>
        </p:nvSpPr>
        <p:spPr/>
        <p:txBody>
          <a:bodyPr/>
          <a:lstStyle/>
          <a:p>
            <a:r>
              <a:rPr lang="ar-SA"/>
              <a:t>يتم التعلم على المرضى في مواقع كثيرة، منها: </a:t>
            </a:r>
            <a:endParaRPr lang="en-US"/>
          </a:p>
          <a:p>
            <a:pPr lvl="1"/>
            <a:r>
              <a:rPr lang="ar-SA"/>
              <a:t>أجنحة التنويم</a:t>
            </a:r>
            <a:endParaRPr lang="en-US"/>
          </a:p>
          <a:p>
            <a:endParaRPr lang="ar-SA"/>
          </a:p>
        </p:txBody>
      </p:sp>
      <p:pic>
        <p:nvPicPr>
          <p:cNvPr id="2050" name="Picture 2" descr="C:\Users\vaio\Pictures\484094051311.jpg"/>
          <p:cNvPicPr>
            <a:picLocks noChangeAspect="1" noChangeArrowheads="1"/>
          </p:cNvPicPr>
          <p:nvPr/>
        </p:nvPicPr>
        <p:blipFill>
          <a:blip r:embed="rId2"/>
          <a:stretch>
            <a:fillRect/>
          </a:stretch>
        </p:blipFill>
        <p:spPr bwMode="auto">
          <a:xfrm>
            <a:off x="949611" y="3284983"/>
            <a:ext cx="3190341" cy="2123227"/>
          </a:xfrm>
          <a:prstGeom prst="rect">
            <a:avLst/>
          </a:prstGeom>
          <a:ln>
            <a:noFill/>
          </a:ln>
          <a:effectLst>
            <a:softEdge rad="112500"/>
          </a:effec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0032" y="3284984"/>
            <a:ext cx="3261089" cy="212322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طبيعة العلاقة</a:t>
            </a:r>
          </a:p>
        </p:txBody>
      </p:sp>
      <p:sp>
        <p:nvSpPr>
          <p:cNvPr id="3" name="Content Placeholder 2"/>
          <p:cNvSpPr>
            <a:spLocks noGrp="1"/>
          </p:cNvSpPr>
          <p:nvPr>
            <p:ph idx="1"/>
          </p:nvPr>
        </p:nvSpPr>
        <p:spPr/>
        <p:txBody>
          <a:bodyPr>
            <a:normAutofit fontScale="77500" lnSpcReduction="20000"/>
          </a:bodyPr>
          <a:lstStyle/>
          <a:p>
            <a:pPr>
              <a:defRPr/>
            </a:pPr>
            <a:r>
              <a:rPr lang="ar-SA"/>
              <a:t>دور الشركات في التطوير</a:t>
            </a:r>
          </a:p>
          <a:p>
            <a:pPr lvl="1">
              <a:defRPr/>
            </a:pPr>
            <a:r>
              <a:rPr lang="ar-SA"/>
              <a:t>تشخيص – علاج - متابعة </a:t>
            </a:r>
          </a:p>
          <a:p>
            <a:pPr lvl="1">
              <a:defRPr/>
            </a:pPr>
            <a:r>
              <a:rPr lang="ar-SA"/>
              <a:t>أدوية – أجهزة متقدمة – أدوات جراحية – منتجات مساعدة</a:t>
            </a:r>
          </a:p>
          <a:p>
            <a:pPr>
              <a:defRPr/>
            </a:pPr>
            <a:r>
              <a:rPr lang="ar-SA"/>
              <a:t>علاقة مهنية</a:t>
            </a:r>
          </a:p>
          <a:p>
            <a:pPr lvl="1">
              <a:defRPr/>
            </a:pPr>
            <a:r>
              <a:rPr lang="ar-SA"/>
              <a:t>تساهم في تطور الطب وتحسين الخدمات</a:t>
            </a:r>
          </a:p>
          <a:p>
            <a:pPr>
              <a:defRPr/>
            </a:pPr>
            <a:r>
              <a:rPr lang="ar-SA"/>
              <a:t>لمصلحة من؟</a:t>
            </a:r>
          </a:p>
          <a:p>
            <a:pPr lvl="1">
              <a:defRPr/>
            </a:pPr>
            <a:r>
              <a:rPr lang="ar-SA"/>
              <a:t>المريض – الطبيب؟ - الشركة؟</a:t>
            </a:r>
          </a:p>
          <a:p>
            <a:pPr>
              <a:defRPr/>
            </a:pPr>
            <a:r>
              <a:rPr lang="ar-SA"/>
              <a:t>تضارب المصالح</a:t>
            </a:r>
          </a:p>
          <a:p>
            <a:pPr lvl="1">
              <a:defRPr/>
            </a:pPr>
            <a:r>
              <a:rPr lang="ar-SA"/>
              <a:t>الحذر الحذر!</a:t>
            </a:r>
          </a:p>
          <a:p>
            <a:endParaRPr lang="ar-SA"/>
          </a:p>
        </p:txBody>
      </p:sp>
    </p:spTree>
    <p:extLst>
      <p:ext uri="{BB962C8B-B14F-4D97-AF65-F5344CB8AC3E}">
        <p14:creationId xmlns:p14="http://schemas.microsoft.com/office/powerpoint/2010/main" val="1488819965"/>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التسويق والإعلان</a:t>
            </a:r>
          </a:p>
        </p:txBody>
      </p:sp>
      <p:sp>
        <p:nvSpPr>
          <p:cNvPr id="8" name="Content Placeholder 7"/>
          <p:cNvSpPr>
            <a:spLocks noGrp="1"/>
          </p:cNvSpPr>
          <p:nvPr>
            <p:ph idx="1"/>
          </p:nvPr>
        </p:nvSpPr>
        <p:spPr/>
        <p:txBody>
          <a:bodyPr>
            <a:normAutofit fontScale="77500" lnSpcReduction="20000"/>
          </a:bodyPr>
          <a:lstStyle/>
          <a:p>
            <a:r>
              <a:rPr lang="ar-SA"/>
              <a:t>قوة ضاغطة هائلة</a:t>
            </a:r>
          </a:p>
          <a:p>
            <a:pPr lvl="1"/>
            <a:r>
              <a:rPr lang="ar-SA"/>
              <a:t>المجتمع – الأطباء - الحكومات</a:t>
            </a:r>
          </a:p>
          <a:p>
            <a:r>
              <a:rPr lang="ar-SA"/>
              <a:t>أمثلة:</a:t>
            </a:r>
          </a:p>
          <a:p>
            <a:pPr lvl="1"/>
            <a:r>
              <a:rPr lang="ar-SA"/>
              <a:t>اللقاح ضد الأمراض</a:t>
            </a:r>
          </a:p>
          <a:p>
            <a:pPr lvl="1"/>
            <a:r>
              <a:rPr lang="ar-SA"/>
              <a:t>الفيتامينات</a:t>
            </a:r>
          </a:p>
          <a:p>
            <a:pPr lvl="1"/>
            <a:r>
              <a:rPr lang="ar-SA"/>
              <a:t>المضادات الحيوية</a:t>
            </a:r>
          </a:p>
          <a:p>
            <a:pPr lvl="1"/>
            <a:r>
              <a:rPr lang="ar-SA"/>
              <a:t>سرعة المفعول</a:t>
            </a:r>
          </a:p>
          <a:p>
            <a:pPr lvl="1"/>
            <a:r>
              <a:rPr lang="ar-SA"/>
              <a:t>الأمان </a:t>
            </a:r>
          </a:p>
          <a:p>
            <a:pPr lvl="1"/>
            <a:r>
              <a:rPr lang="ar-SA"/>
              <a:t>أعراض جانبية أقل</a:t>
            </a:r>
          </a:p>
        </p:txBody>
      </p:sp>
      <p:pic>
        <p:nvPicPr>
          <p:cNvPr id="4" name="Picture 2" descr="http://stanmed.stanford.edu/2008summer/images_for_this_issue/drug_push_article.jpg"/>
          <p:cNvPicPr>
            <a:picLocks noChangeAspect="1" noChangeArrowheads="1"/>
          </p:cNvPicPr>
          <p:nvPr/>
        </p:nvPicPr>
        <p:blipFill>
          <a:blip r:embed="rId2">
            <a:extLst>
              <a:ext uri="{28A0092B-C50C-407E-A947-70E740481C1C}">
                <a14:useLocalDpi xmlns:a14="http://schemas.microsoft.com/office/drawing/2010/main" val="0"/>
              </a:ext>
            </a:extLst>
          </a:blip>
          <a:srcRect t="1549" r="-804"/>
          <a:stretch>
            <a:fillRect/>
          </a:stretch>
        </p:blipFill>
        <p:spPr bwMode="auto">
          <a:xfrm>
            <a:off x="3183882" y="3452390"/>
            <a:ext cx="2180206" cy="2952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http://chirounity.s3.amazonaws.com/wp-content/uploads/2008/07/drugs_death.jpg"/>
          <p:cNvPicPr>
            <a:picLocks noChangeAspect="1" noChangeArrowheads="1"/>
          </p:cNvPicPr>
          <p:nvPr/>
        </p:nvPicPr>
        <p:blipFill>
          <a:blip r:embed="rId3">
            <a:extLst>
              <a:ext uri="{28A0092B-C50C-407E-A947-70E740481C1C}">
                <a14:useLocalDpi xmlns:a14="http://schemas.microsoft.com/office/drawing/2010/main" val="0"/>
              </a:ext>
            </a:extLst>
          </a:blip>
          <a:srcRect l="4684" t="2864" r="4874" b="5905"/>
          <a:stretch>
            <a:fillRect/>
          </a:stretch>
        </p:blipFill>
        <p:spPr bwMode="auto">
          <a:xfrm>
            <a:off x="792479" y="3429000"/>
            <a:ext cx="2103121" cy="29757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http://omniideas.com/blog/wp-content/uploads/2008/10/word-of-mouth-marketing.jpg"/>
          <p:cNvPicPr>
            <a:picLocks noChangeAspect="1" noChangeArrowheads="1"/>
          </p:cNvPicPr>
          <p:nvPr/>
        </p:nvPicPr>
        <p:blipFill>
          <a:blip r:embed="rId4">
            <a:extLst>
              <a:ext uri="{28A0092B-C50C-407E-A947-70E740481C1C}">
                <a14:useLocalDpi xmlns:a14="http://schemas.microsoft.com/office/drawing/2010/main" val="0"/>
              </a:ext>
            </a:extLst>
          </a:blip>
          <a:srcRect l="14881" t="18847" r="5120" b="4963"/>
          <a:stretch>
            <a:fillRect/>
          </a:stretch>
        </p:blipFill>
        <p:spPr bwMode="auto">
          <a:xfrm>
            <a:off x="2627784" y="992364"/>
            <a:ext cx="1666744" cy="2232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59205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34973027"/>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الهدايا</a:t>
            </a:r>
          </a:p>
        </p:txBody>
      </p:sp>
      <p:sp>
        <p:nvSpPr>
          <p:cNvPr id="3" name="Content Placeholder 2"/>
          <p:cNvSpPr>
            <a:spLocks noGrp="1"/>
          </p:cNvSpPr>
          <p:nvPr>
            <p:ph idx="1"/>
          </p:nvPr>
        </p:nvSpPr>
        <p:spPr/>
        <p:txBody>
          <a:bodyPr/>
          <a:lstStyle/>
          <a:p>
            <a:r>
              <a:rPr lang="ar-SA"/>
              <a:t>لا يكاد ينجو منها أحد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67544" y="1268760"/>
            <a:ext cx="3672408" cy="5141372"/>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21016192">
            <a:off x="4211960" y="3740373"/>
            <a:ext cx="2232025" cy="26463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385180">
            <a:off x="6598472" y="3726645"/>
            <a:ext cx="2047875" cy="2646363"/>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038447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447800" y="0"/>
          <a:ext cx="105918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1267" name="Group 9"/>
          <p:cNvGrpSpPr/>
          <p:nvPr/>
        </p:nvGrpSpPr>
        <p:grpSpPr>
          <a:xfrm>
            <a:off x="6500813" y="642938"/>
            <a:ext cx="990600" cy="1828800"/>
            <a:chOff x="6172200" y="4267200"/>
            <a:chExt cx="990600" cy="1828800"/>
          </a:xfrm>
        </p:grpSpPr>
        <p:sp>
          <p:nvSpPr>
            <p:cNvPr id="6" name="Left Brace 5"/>
            <p:cNvSpPr/>
            <p:nvPr/>
          </p:nvSpPr>
          <p:spPr>
            <a:xfrm>
              <a:off x="6172200" y="4267200"/>
              <a:ext cx="914400" cy="1828800"/>
            </a:xfrm>
            <a:prstGeom prst="leftBrace">
              <a:avLst/>
            </a:prstGeom>
          </p:spPr>
          <p:style>
            <a:lnRef idx="3">
              <a:schemeClr val="accent4"/>
            </a:lnRef>
            <a:fillRef idx="0">
              <a:schemeClr val="accent4"/>
            </a:fillRef>
            <a:effectRef idx="2">
              <a:schemeClr val="accent4"/>
            </a:effectRef>
            <a:fontRef idx="minor">
              <a:schemeClr val="tx1"/>
            </a:fontRef>
          </p:style>
          <p:txBody>
            <a:bodyPr numCol="4" spcCol="72000" rtlCol="1" anchor="ctr"/>
            <a:lstStyle>
              <a:defPPr>
                <a:defRPr lang="ar-SA"/>
              </a:defPPr>
              <a:lvl1pPr marL="0" algn="r" defTabSz="914400" rtl="1" eaLnBrk="1" latinLnBrk="0" hangingPunct="1">
                <a:defRPr sz="1800" kern="1200">
                  <a:solidFill>
                    <a:srgbClr val="000000"/>
                  </a:solidFill>
                  <a:latin typeface="Calibri"/>
                  <a:ea typeface="+mn-ea"/>
                  <a:cs typeface="+mn-cs"/>
                </a:defRPr>
              </a:lvl1pPr>
              <a:lvl2pPr marL="457200" algn="r" defTabSz="914400" rtl="1" eaLnBrk="1" latinLnBrk="0" hangingPunct="1">
                <a:defRPr sz="1800" kern="1200">
                  <a:solidFill>
                    <a:srgbClr val="000000"/>
                  </a:solidFill>
                  <a:latin typeface="Calibri"/>
                  <a:ea typeface="+mn-ea"/>
                  <a:cs typeface="+mn-cs"/>
                </a:defRPr>
              </a:lvl2pPr>
              <a:lvl3pPr marL="914400" algn="r" defTabSz="914400" rtl="1" eaLnBrk="1" latinLnBrk="0" hangingPunct="1">
                <a:defRPr sz="1800" kern="1200">
                  <a:solidFill>
                    <a:srgbClr val="000000"/>
                  </a:solidFill>
                  <a:latin typeface="Calibri"/>
                  <a:ea typeface="+mn-ea"/>
                  <a:cs typeface="+mn-cs"/>
                </a:defRPr>
              </a:lvl3pPr>
              <a:lvl4pPr marL="1371600" algn="r" defTabSz="914400" rtl="1" eaLnBrk="1" latinLnBrk="0" hangingPunct="1">
                <a:defRPr sz="1800" kern="1200">
                  <a:solidFill>
                    <a:srgbClr val="000000"/>
                  </a:solidFill>
                  <a:latin typeface="Calibri"/>
                  <a:ea typeface="+mn-ea"/>
                  <a:cs typeface="+mn-cs"/>
                </a:defRPr>
              </a:lvl4pPr>
              <a:lvl5pPr marL="1828800" algn="r" defTabSz="914400" rtl="1" eaLnBrk="1" latinLnBrk="0" hangingPunct="1">
                <a:defRPr sz="1800" kern="1200">
                  <a:solidFill>
                    <a:srgbClr val="000000"/>
                  </a:solidFill>
                  <a:latin typeface="Calibri"/>
                  <a:ea typeface="+mn-ea"/>
                  <a:cs typeface="+mn-cs"/>
                </a:defRPr>
              </a:lvl5pPr>
              <a:lvl6pPr marL="2286000" algn="r" defTabSz="914400" rtl="1" eaLnBrk="1" latinLnBrk="0" hangingPunct="1">
                <a:defRPr sz="1800" kern="1200">
                  <a:solidFill>
                    <a:srgbClr val="000000"/>
                  </a:solidFill>
                  <a:latin typeface="Calibri"/>
                  <a:ea typeface="+mn-ea"/>
                  <a:cs typeface="+mn-cs"/>
                </a:defRPr>
              </a:lvl6pPr>
              <a:lvl7pPr marL="2743200" algn="r" defTabSz="914400" rtl="1" eaLnBrk="1" latinLnBrk="0" hangingPunct="1">
                <a:defRPr sz="1800" kern="1200">
                  <a:solidFill>
                    <a:srgbClr val="000000"/>
                  </a:solidFill>
                  <a:latin typeface="Calibri"/>
                  <a:ea typeface="+mn-ea"/>
                  <a:cs typeface="+mn-cs"/>
                </a:defRPr>
              </a:lvl7pPr>
              <a:lvl8pPr marL="3200400" algn="r" defTabSz="914400" rtl="1" eaLnBrk="1" latinLnBrk="0" hangingPunct="1">
                <a:defRPr sz="1800" kern="1200">
                  <a:solidFill>
                    <a:srgbClr val="000000"/>
                  </a:solidFill>
                  <a:latin typeface="Calibri"/>
                  <a:ea typeface="+mn-ea"/>
                  <a:cs typeface="+mn-cs"/>
                </a:defRPr>
              </a:lvl8pPr>
              <a:lvl9pPr marL="3657600" algn="r" defTabSz="914400" rtl="1" eaLnBrk="1" latinLnBrk="0" hangingPunct="1">
                <a:defRPr sz="1800" kern="1200">
                  <a:solidFill>
                    <a:srgbClr val="000000"/>
                  </a:solidFill>
                  <a:latin typeface="Calibri"/>
                  <a:ea typeface="+mn-ea"/>
                  <a:cs typeface="+mn-cs"/>
                </a:defRPr>
              </a:lvl9pPr>
            </a:lstStyle>
            <a:p>
              <a:pPr algn="ctr">
                <a:defRPr/>
              </a:pPr>
              <a:endParaRPr lang="ar-SA">
                <a:ln w="0" cmpd="tri">
                  <a:solidFill>
                    <a:schemeClr val="tx1"/>
                  </a:solidFill>
                </a:ln>
              </a:endParaRPr>
            </a:p>
          </p:txBody>
        </p:sp>
        <p:cxnSp>
          <p:nvCxnSpPr>
            <p:cNvPr id="8" name="Straight Connector 7"/>
            <p:cNvCxnSpPr/>
            <p:nvPr/>
          </p:nvCxnSpPr>
          <p:spPr>
            <a:xfrm>
              <a:off x="6629400" y="4800600"/>
              <a:ext cx="533400" cy="0"/>
            </a:xfrm>
            <a:prstGeom prst="line">
              <a:avLst/>
            </a:prstGeom>
          </p:spPr>
          <p:style>
            <a:lnRef idx="3">
              <a:schemeClr val="accent4"/>
            </a:lnRef>
            <a:fillRef idx="0">
              <a:schemeClr val="accent4"/>
            </a:fillRef>
            <a:effectRef idx="2">
              <a:schemeClr val="accent4"/>
            </a:effectRef>
            <a:fontRef idx="minor">
              <a:schemeClr val="tx1"/>
            </a:fontRef>
          </p:style>
        </p:cxnSp>
        <p:cxnSp>
          <p:nvCxnSpPr>
            <p:cNvPr id="12" name="Straight Connector 11"/>
            <p:cNvCxnSpPr/>
            <p:nvPr/>
          </p:nvCxnSpPr>
          <p:spPr>
            <a:xfrm>
              <a:off x="6629400" y="5562600"/>
              <a:ext cx="533400" cy="0"/>
            </a:xfrm>
            <a:prstGeom prst="line">
              <a:avLst/>
            </a:prstGeom>
          </p:spPr>
          <p:style>
            <a:lnRef idx="3">
              <a:schemeClr val="accent4"/>
            </a:lnRef>
            <a:fillRef idx="0">
              <a:schemeClr val="accent4"/>
            </a:fillRef>
            <a:effectRef idx="2">
              <a:schemeClr val="accent4"/>
            </a:effectRef>
            <a:fontRef idx="minor">
              <a:schemeClr val="tx1"/>
            </a:fontRef>
          </p:style>
        </p:cxnSp>
      </p:grpSp>
      <p:sp>
        <p:nvSpPr>
          <p:cNvPr id="11268" name="TextBox 12"/>
          <p:cNvSpPr txBox="1">
            <a:spLocks noChangeArrowheads="1"/>
          </p:cNvSpPr>
          <p:nvPr/>
        </p:nvSpPr>
        <p:spPr bwMode="auto">
          <a:xfrm>
            <a:off x="7124700" y="214313"/>
            <a:ext cx="1447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ar-SA"/>
            </a:defPPr>
            <a:lvl1pPr marL="0" algn="r" defTabSz="914400" rtl="1" eaLnBrk="0" latinLnBrk="0" hangingPunct="0">
              <a:defRPr sz="1800" kern="1200">
                <a:solidFill>
                  <a:schemeClr val="tx1"/>
                </a:solidFill>
                <a:latin typeface="Arial" pitchFamily="34" charset="0"/>
                <a:ea typeface="+mn-ea"/>
                <a:cs typeface="Arial" pitchFamily="34" charset="0"/>
              </a:defRPr>
            </a:lvl1pPr>
            <a:lvl2pPr marL="742950" indent="-285750" algn="r" defTabSz="914400" rtl="1" eaLnBrk="0" latinLnBrk="0" hangingPunct="0">
              <a:defRPr sz="1800" kern="1200">
                <a:solidFill>
                  <a:schemeClr val="tx1"/>
                </a:solidFill>
                <a:latin typeface="Arial" pitchFamily="34" charset="0"/>
                <a:ea typeface="+mn-ea"/>
                <a:cs typeface="Arial" pitchFamily="34" charset="0"/>
              </a:defRPr>
            </a:lvl2pPr>
            <a:lvl3pPr marL="1143000" indent="-228600" algn="r" defTabSz="914400" rtl="1" eaLnBrk="0" latinLnBrk="0" hangingPunct="0">
              <a:defRPr sz="1800" kern="1200">
                <a:solidFill>
                  <a:schemeClr val="tx1"/>
                </a:solidFill>
                <a:latin typeface="Arial" pitchFamily="34" charset="0"/>
                <a:ea typeface="+mn-ea"/>
                <a:cs typeface="Arial" pitchFamily="34" charset="0"/>
              </a:defRPr>
            </a:lvl3pPr>
            <a:lvl4pPr marL="1600200" indent="-228600" algn="r" defTabSz="914400" rtl="1" eaLnBrk="0" latinLnBrk="0" hangingPunct="0">
              <a:defRPr sz="1800" kern="1200">
                <a:solidFill>
                  <a:schemeClr val="tx1"/>
                </a:solidFill>
                <a:latin typeface="Arial" pitchFamily="34" charset="0"/>
                <a:ea typeface="+mn-ea"/>
                <a:cs typeface="Arial" pitchFamily="34" charset="0"/>
              </a:defRPr>
            </a:lvl4pPr>
            <a:lvl5pPr marL="2057400" indent="-228600" algn="r" defTabSz="914400" rtl="1" eaLnBrk="0" latinLnBrk="0" hangingPunct="0">
              <a:defRPr sz="1800" kern="1200">
                <a:solidFill>
                  <a:schemeClr val="tx1"/>
                </a:solidFill>
                <a:latin typeface="Arial" pitchFamily="34" charset="0"/>
                <a:ea typeface="+mn-ea"/>
                <a:cs typeface="Arial" pitchFamily="34" charset="0"/>
              </a:defRPr>
            </a:lvl5pPr>
            <a:lvl6pPr marL="25146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6pPr>
            <a:lvl7pPr marL="29718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7pPr>
            <a:lvl8pPr marL="34290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8pPr>
            <a:lvl9pPr marL="38862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9pPr>
          </a:lstStyle>
          <a:p>
            <a:pPr eaLnBrk="1" hangingPunct="1"/>
            <a:r>
              <a:rPr lang="ar-SA" altLang="ar-SA" sz="2800" b="1"/>
              <a:t>رشاوى</a:t>
            </a:r>
            <a:endParaRPr lang="ar-SA" altLang="ar-SA" sz="2400" b="1"/>
          </a:p>
        </p:txBody>
      </p:sp>
      <p:sp>
        <p:nvSpPr>
          <p:cNvPr id="11269" name="TextBox 13"/>
          <p:cNvSpPr txBox="1">
            <a:spLocks noChangeArrowheads="1"/>
          </p:cNvSpPr>
          <p:nvPr/>
        </p:nvSpPr>
        <p:spPr bwMode="auto">
          <a:xfrm>
            <a:off x="7172325" y="785813"/>
            <a:ext cx="18288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ar-SA"/>
            </a:defPPr>
            <a:lvl1pPr marL="0" algn="r" defTabSz="914400" rtl="1" eaLnBrk="0" latinLnBrk="0" hangingPunct="0">
              <a:defRPr sz="1800" kern="1200">
                <a:solidFill>
                  <a:schemeClr val="tx1"/>
                </a:solidFill>
                <a:latin typeface="Arial" pitchFamily="34" charset="0"/>
                <a:ea typeface="+mn-ea"/>
                <a:cs typeface="Arial" pitchFamily="34" charset="0"/>
              </a:defRPr>
            </a:lvl1pPr>
            <a:lvl2pPr marL="742950" indent="-285750" algn="r" defTabSz="914400" rtl="1" eaLnBrk="0" latinLnBrk="0" hangingPunct="0">
              <a:defRPr sz="1800" kern="1200">
                <a:solidFill>
                  <a:schemeClr val="tx1"/>
                </a:solidFill>
                <a:latin typeface="Arial" pitchFamily="34" charset="0"/>
                <a:ea typeface="+mn-ea"/>
                <a:cs typeface="Arial" pitchFamily="34" charset="0"/>
              </a:defRPr>
            </a:lvl2pPr>
            <a:lvl3pPr marL="1143000" indent="-228600" algn="r" defTabSz="914400" rtl="1" eaLnBrk="0" latinLnBrk="0" hangingPunct="0">
              <a:defRPr sz="1800" kern="1200">
                <a:solidFill>
                  <a:schemeClr val="tx1"/>
                </a:solidFill>
                <a:latin typeface="Arial" pitchFamily="34" charset="0"/>
                <a:ea typeface="+mn-ea"/>
                <a:cs typeface="Arial" pitchFamily="34" charset="0"/>
              </a:defRPr>
            </a:lvl3pPr>
            <a:lvl4pPr marL="1600200" indent="-228600" algn="r" defTabSz="914400" rtl="1" eaLnBrk="0" latinLnBrk="0" hangingPunct="0">
              <a:defRPr sz="1800" kern="1200">
                <a:solidFill>
                  <a:schemeClr val="tx1"/>
                </a:solidFill>
                <a:latin typeface="Arial" pitchFamily="34" charset="0"/>
                <a:ea typeface="+mn-ea"/>
                <a:cs typeface="Arial" pitchFamily="34" charset="0"/>
              </a:defRPr>
            </a:lvl4pPr>
            <a:lvl5pPr marL="2057400" indent="-228600" algn="r" defTabSz="914400" rtl="1" eaLnBrk="0" latinLnBrk="0" hangingPunct="0">
              <a:defRPr sz="1800" kern="1200">
                <a:solidFill>
                  <a:schemeClr val="tx1"/>
                </a:solidFill>
                <a:latin typeface="Arial" pitchFamily="34" charset="0"/>
                <a:ea typeface="+mn-ea"/>
                <a:cs typeface="Arial" pitchFamily="34" charset="0"/>
              </a:defRPr>
            </a:lvl5pPr>
            <a:lvl6pPr marL="25146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6pPr>
            <a:lvl7pPr marL="29718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7pPr>
            <a:lvl8pPr marL="34290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8pPr>
            <a:lvl9pPr marL="38862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9pPr>
          </a:lstStyle>
          <a:p>
            <a:pPr eaLnBrk="1" hangingPunct="1"/>
            <a:r>
              <a:rPr lang="ar-SA" altLang="ar-SA" sz="2800" b="1"/>
              <a:t>تذاكر سفر</a:t>
            </a:r>
          </a:p>
        </p:txBody>
      </p:sp>
      <p:sp>
        <p:nvSpPr>
          <p:cNvPr id="11270" name="TextBox 14"/>
          <p:cNvSpPr txBox="1">
            <a:spLocks noChangeArrowheads="1"/>
          </p:cNvSpPr>
          <p:nvPr/>
        </p:nvSpPr>
        <p:spPr bwMode="auto">
          <a:xfrm>
            <a:off x="6858000" y="1714500"/>
            <a:ext cx="2286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ar-SA"/>
            </a:defPPr>
            <a:lvl1pPr marL="0" algn="r" defTabSz="914400" rtl="1" eaLnBrk="0" latinLnBrk="0" hangingPunct="0">
              <a:defRPr sz="1800" kern="1200">
                <a:solidFill>
                  <a:schemeClr val="tx1"/>
                </a:solidFill>
                <a:latin typeface="Arial" pitchFamily="34" charset="0"/>
                <a:ea typeface="+mn-ea"/>
                <a:cs typeface="Arial" pitchFamily="34" charset="0"/>
              </a:defRPr>
            </a:lvl1pPr>
            <a:lvl2pPr marL="742950" indent="-285750" algn="r" defTabSz="914400" rtl="1" eaLnBrk="0" latinLnBrk="0" hangingPunct="0">
              <a:defRPr sz="1800" kern="1200">
                <a:solidFill>
                  <a:schemeClr val="tx1"/>
                </a:solidFill>
                <a:latin typeface="Arial" pitchFamily="34" charset="0"/>
                <a:ea typeface="+mn-ea"/>
                <a:cs typeface="Arial" pitchFamily="34" charset="0"/>
              </a:defRPr>
            </a:lvl2pPr>
            <a:lvl3pPr marL="1143000" indent="-228600" algn="r" defTabSz="914400" rtl="1" eaLnBrk="0" latinLnBrk="0" hangingPunct="0">
              <a:defRPr sz="1800" kern="1200">
                <a:solidFill>
                  <a:schemeClr val="tx1"/>
                </a:solidFill>
                <a:latin typeface="Arial" pitchFamily="34" charset="0"/>
                <a:ea typeface="+mn-ea"/>
                <a:cs typeface="Arial" pitchFamily="34" charset="0"/>
              </a:defRPr>
            </a:lvl3pPr>
            <a:lvl4pPr marL="1600200" indent="-228600" algn="r" defTabSz="914400" rtl="1" eaLnBrk="0" latinLnBrk="0" hangingPunct="0">
              <a:defRPr sz="1800" kern="1200">
                <a:solidFill>
                  <a:schemeClr val="tx1"/>
                </a:solidFill>
                <a:latin typeface="Arial" pitchFamily="34" charset="0"/>
                <a:ea typeface="+mn-ea"/>
                <a:cs typeface="Arial" pitchFamily="34" charset="0"/>
              </a:defRPr>
            </a:lvl4pPr>
            <a:lvl5pPr marL="2057400" indent="-228600" algn="r" defTabSz="914400" rtl="1" eaLnBrk="0" latinLnBrk="0" hangingPunct="0">
              <a:defRPr sz="1800" kern="1200">
                <a:solidFill>
                  <a:schemeClr val="tx1"/>
                </a:solidFill>
                <a:latin typeface="Arial" pitchFamily="34" charset="0"/>
                <a:ea typeface="+mn-ea"/>
                <a:cs typeface="Arial" pitchFamily="34" charset="0"/>
              </a:defRPr>
            </a:lvl5pPr>
            <a:lvl6pPr marL="25146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6pPr>
            <a:lvl7pPr marL="29718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7pPr>
            <a:lvl8pPr marL="34290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8pPr>
            <a:lvl9pPr marL="38862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9pPr>
          </a:lstStyle>
          <a:p>
            <a:pPr eaLnBrk="1" hangingPunct="1"/>
            <a:r>
              <a:rPr lang="ar-SA" altLang="ar-SA" sz="2400" b="1">
                <a:solidFill>
                  <a:srgbClr val="002060"/>
                </a:solidFill>
              </a:rPr>
              <a:t> تكاليف المؤتمر</a:t>
            </a:r>
          </a:p>
        </p:txBody>
      </p:sp>
      <p:sp>
        <p:nvSpPr>
          <p:cNvPr id="11271" name="TextBox 15"/>
          <p:cNvSpPr txBox="1">
            <a:spLocks noChangeArrowheads="1"/>
          </p:cNvSpPr>
          <p:nvPr/>
        </p:nvSpPr>
        <p:spPr bwMode="auto">
          <a:xfrm>
            <a:off x="7196138" y="2214563"/>
            <a:ext cx="14478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ar-SA"/>
            </a:defPPr>
            <a:lvl1pPr marL="0" algn="r" defTabSz="914400" rtl="1" eaLnBrk="0" latinLnBrk="0" hangingPunct="0">
              <a:defRPr sz="1800" kern="1200">
                <a:solidFill>
                  <a:schemeClr val="tx1"/>
                </a:solidFill>
                <a:latin typeface="Arial" pitchFamily="34" charset="0"/>
                <a:ea typeface="+mn-ea"/>
                <a:cs typeface="Arial" pitchFamily="34" charset="0"/>
              </a:defRPr>
            </a:lvl1pPr>
            <a:lvl2pPr marL="742950" indent="-285750" algn="r" defTabSz="914400" rtl="1" eaLnBrk="0" latinLnBrk="0" hangingPunct="0">
              <a:defRPr sz="1800" kern="1200">
                <a:solidFill>
                  <a:schemeClr val="tx1"/>
                </a:solidFill>
                <a:latin typeface="Arial" pitchFamily="34" charset="0"/>
                <a:ea typeface="+mn-ea"/>
                <a:cs typeface="Arial" pitchFamily="34" charset="0"/>
              </a:defRPr>
            </a:lvl2pPr>
            <a:lvl3pPr marL="1143000" indent="-228600" algn="r" defTabSz="914400" rtl="1" eaLnBrk="0" latinLnBrk="0" hangingPunct="0">
              <a:defRPr sz="1800" kern="1200">
                <a:solidFill>
                  <a:schemeClr val="tx1"/>
                </a:solidFill>
                <a:latin typeface="Arial" pitchFamily="34" charset="0"/>
                <a:ea typeface="+mn-ea"/>
                <a:cs typeface="Arial" pitchFamily="34" charset="0"/>
              </a:defRPr>
            </a:lvl3pPr>
            <a:lvl4pPr marL="1600200" indent="-228600" algn="r" defTabSz="914400" rtl="1" eaLnBrk="0" latinLnBrk="0" hangingPunct="0">
              <a:defRPr sz="1800" kern="1200">
                <a:solidFill>
                  <a:schemeClr val="tx1"/>
                </a:solidFill>
                <a:latin typeface="Arial" pitchFamily="34" charset="0"/>
                <a:ea typeface="+mn-ea"/>
                <a:cs typeface="Arial" pitchFamily="34" charset="0"/>
              </a:defRPr>
            </a:lvl4pPr>
            <a:lvl5pPr marL="2057400" indent="-228600" algn="r" defTabSz="914400" rtl="1" eaLnBrk="0" latinLnBrk="0" hangingPunct="0">
              <a:defRPr sz="1800" kern="1200">
                <a:solidFill>
                  <a:schemeClr val="tx1"/>
                </a:solidFill>
                <a:latin typeface="Arial" pitchFamily="34" charset="0"/>
                <a:ea typeface="+mn-ea"/>
                <a:cs typeface="Arial" pitchFamily="34" charset="0"/>
              </a:defRPr>
            </a:lvl5pPr>
            <a:lvl6pPr marL="25146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6pPr>
            <a:lvl7pPr marL="29718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7pPr>
            <a:lvl8pPr marL="34290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8pPr>
            <a:lvl9pPr marL="38862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9pPr>
          </a:lstStyle>
          <a:p>
            <a:pPr eaLnBrk="1" hangingPunct="1"/>
            <a:r>
              <a:rPr lang="ar-SA" altLang="ar-SA" sz="2800" b="1">
                <a:solidFill>
                  <a:srgbClr val="002060"/>
                </a:solidFill>
              </a:rPr>
              <a:t>تخفيضات</a:t>
            </a:r>
            <a:endParaRPr lang="ar-SA" altLang="ar-SA" sz="2400" b="1">
              <a:solidFill>
                <a:srgbClr val="002060"/>
              </a:solidFill>
            </a:endParaRPr>
          </a:p>
        </p:txBody>
      </p:sp>
    </p:spTree>
    <p:extLst>
      <p:ext uri="{BB962C8B-B14F-4D97-AF65-F5344CB8AC3E}">
        <p14:creationId xmlns:p14="http://schemas.microsoft.com/office/powerpoint/2010/main" val="1842862985"/>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ltLang="ar-SA"/>
              <a:t>الذيب مايهرول عبث</a:t>
            </a:r>
            <a:endParaRPr lang="ar-SA"/>
          </a:p>
        </p:txBody>
      </p:sp>
      <p:pic>
        <p:nvPicPr>
          <p:cNvPr id="16386" name="Picture 2" descr="F:\0-running-wolf.jpg"/>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004248" y="1396739"/>
            <a:ext cx="5088032" cy="35705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536774912"/>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3" descr="C:\Documents and Settings\Sony\My Documents\My Pictures\conflict-of-interest.jpg"/>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703288">
            <a:off x="6315387" y="2355532"/>
            <a:ext cx="2451665" cy="252793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411" name="Picture 2" descr="http://www.precisionnutrition.com/wordpress/wp-content/uploads/2009/09/tainted-research.png"/>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4037" y="2348880"/>
            <a:ext cx="2492526" cy="250887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412" name="Picture 5" descr="http://ndn3.newsweek.com/media/25/71014_MoneyHappiness_vl-vertical.jpg"/>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214688" y="1357313"/>
            <a:ext cx="2857500" cy="3838575"/>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p:txBody>
          <a:bodyPr/>
          <a:lstStyle/>
          <a:p>
            <a:r>
              <a:rPr lang="ar-SA" altLang="ar-SA"/>
              <a:t>أطعم الفم تستحي العين</a:t>
            </a:r>
            <a:endParaRPr lang="ar-SA"/>
          </a:p>
        </p:txBody>
      </p:sp>
    </p:spTree>
    <p:extLst>
      <p:ext uri="{BB962C8B-B14F-4D97-AF65-F5344CB8AC3E}">
        <p14:creationId xmlns:p14="http://schemas.microsoft.com/office/powerpoint/2010/main" val="55154636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صور غير سليمة من التعاملات مع الشركات</a:t>
            </a:r>
          </a:p>
        </p:txBody>
      </p:sp>
      <p:graphicFrame>
        <p:nvGraphicFramePr>
          <p:cNvPr id="5229" name="Group 109"/>
          <p:cNvGraphicFramePr>
            <a:graphicFrameLocks noGrp="1"/>
          </p:cNvGraphicFramePr>
          <p:nvPr>
            <p:extLst>
              <p:ext uri="{D42A27DB-BD31-4B8C-83A1-F6EECF244321}">
                <p14:modId xmlns:p14="http://schemas.microsoft.com/office/powerpoint/2010/main" val="4072498152"/>
              </p:ext>
            </p:extLst>
          </p:nvPr>
        </p:nvGraphicFramePr>
        <p:xfrm>
          <a:off x="468512" y="1302412"/>
          <a:ext cx="8351960" cy="5150924"/>
        </p:xfrm>
        <a:graphic>
          <a:graphicData uri="http://schemas.openxmlformats.org/drawingml/2006/table">
            <a:tbl>
              <a:tblPr rtl="1" firstRow="1">
                <a:tableStyleId>{3C2FFA5D-87B4-456A-9821-1D502468CF0F}</a:tableStyleId>
              </a:tblPr>
              <a:tblGrid>
                <a:gridCol w="3074656">
                  <a:extLst>
                    <a:ext uri="{9D8B030D-6E8A-4147-A177-3AD203B41FA5}">
                      <a16:colId xmlns:a16="http://schemas.microsoft.com/office/drawing/2014/main" val="20000"/>
                    </a:ext>
                  </a:extLst>
                </a:gridCol>
                <a:gridCol w="5277304">
                  <a:extLst>
                    <a:ext uri="{9D8B030D-6E8A-4147-A177-3AD203B41FA5}">
                      <a16:colId xmlns:a16="http://schemas.microsoft.com/office/drawing/2014/main" val="20001"/>
                    </a:ext>
                  </a:extLst>
                </a:gridCol>
              </a:tblGrid>
              <a:tr h="558599">
                <a:tc>
                  <a:txBody>
                    <a:bodyPr/>
                    <a:lstStyle/>
                    <a:p>
                      <a:pPr marL="0" marR="0" lvl="0" indent="0" algn="ctr" defTabSz="914400" rtl="1" eaLnBrk="1" fontAlgn="base" latinLnBrk="0" hangingPunct="1">
                        <a:lnSpc>
                          <a:spcPct val="100000"/>
                        </a:lnSpc>
                        <a:spcBef>
                          <a:spcPct val="20000"/>
                        </a:spcBef>
                        <a:spcAft>
                          <a:spcPct val="0"/>
                        </a:spcAft>
                        <a:buClrTx/>
                        <a:buSzTx/>
                        <a:buFontTx/>
                        <a:buNone/>
                      </a:pPr>
                      <a:r>
                        <a:rPr kumimoji="0" lang="ar-SA" sz="3600" u="none" strike="noStrike" cap="none" normalizeH="0" baseline="0">
                          <a:ln>
                            <a:noFill/>
                          </a:ln>
                          <a:effectLst/>
                        </a:rPr>
                        <a:t>الدوافع </a:t>
                      </a:r>
                      <a:endParaRPr kumimoji="0" lang="en-US" sz="3600" b="0" i="0" u="none" strike="noStrike" cap="none" normalizeH="0" baseline="0">
                        <a:ln>
                          <a:noFill/>
                        </a:ln>
                        <a:solidFill>
                          <a:schemeClr val="tx1"/>
                        </a:solidFill>
                        <a:effectLst/>
                        <a:latin typeface="Arial" pitchFamily="34" charset="0"/>
                        <a:cs typeface="Arial" pitchFamily="34" charset="0"/>
                      </a:endParaRPr>
                    </a:p>
                  </a:txBody>
                  <a:tcPr marT="45703" marB="45703" horzOverflow="overflow"/>
                </a:tc>
                <a:tc>
                  <a:txBody>
                    <a:bodyPr/>
                    <a:lstStyle/>
                    <a:p>
                      <a:pPr marL="0" marR="0" lvl="0" indent="0" algn="ctr" defTabSz="914400" rtl="1" eaLnBrk="1" fontAlgn="base" latinLnBrk="0" hangingPunct="1">
                        <a:lnSpc>
                          <a:spcPct val="100000"/>
                        </a:lnSpc>
                        <a:spcBef>
                          <a:spcPct val="20000"/>
                        </a:spcBef>
                        <a:spcAft>
                          <a:spcPct val="0"/>
                        </a:spcAft>
                        <a:buClrTx/>
                        <a:buSzTx/>
                        <a:buFontTx/>
                        <a:buNone/>
                      </a:pPr>
                      <a:r>
                        <a:rPr kumimoji="0" lang="ar-SA" sz="3600" u="none" strike="noStrike" cap="none" normalizeH="0" baseline="0">
                          <a:ln>
                            <a:noFill/>
                          </a:ln>
                          <a:effectLst/>
                        </a:rPr>
                        <a:t>الصور</a:t>
                      </a:r>
                      <a:endParaRPr kumimoji="0" lang="en-US" sz="3600" b="0" i="0" u="none" strike="noStrike" cap="none" normalizeH="0" baseline="0">
                        <a:ln>
                          <a:noFill/>
                        </a:ln>
                        <a:solidFill>
                          <a:schemeClr val="tx1"/>
                        </a:solidFill>
                        <a:effectLst/>
                        <a:latin typeface="Arial" pitchFamily="34" charset="0"/>
                        <a:cs typeface="Arial" pitchFamily="34" charset="0"/>
                      </a:endParaRPr>
                    </a:p>
                  </a:txBody>
                  <a:tcPr marT="45703" marB="45703" horzOverflow="overflow"/>
                </a:tc>
                <a:extLst>
                  <a:ext uri="{0D108BD9-81ED-4DB2-BD59-A6C34878D82A}">
                    <a16:rowId xmlns:a16="http://schemas.microsoft.com/office/drawing/2014/main" val="10000"/>
                  </a:ext>
                </a:extLst>
              </a:tr>
              <a:tr h="2285829">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1- التسويق للمنتجات</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03" marB="45703" horzOverflow="overflow"/>
                </a:tc>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الصورة الأولى : </a:t>
                      </a:r>
                    </a:p>
                    <a:p>
                      <a:pPr marL="800100" marR="0" lvl="1" indent="-342900" algn="r" defTabSz="914400" rtl="1" eaLnBrk="1" fontAlgn="base" latinLnBrk="0" hangingPunct="1">
                        <a:lnSpc>
                          <a:spcPct val="100000"/>
                        </a:lnSpc>
                        <a:spcBef>
                          <a:spcPct val="20000"/>
                        </a:spcBef>
                        <a:spcAft>
                          <a:spcPct val="0"/>
                        </a:spcAft>
                        <a:buClrTx/>
                        <a:buSzTx/>
                        <a:buFont typeface="Arial" pitchFamily="34" charset="0"/>
                        <a:buChar char="•"/>
                      </a:pPr>
                      <a:r>
                        <a:rPr kumimoji="0" lang="ar-SA" sz="2000" b="1" u="none" strike="noStrike" cap="none" normalizeH="0" baseline="0">
                          <a:ln>
                            <a:noFill/>
                          </a:ln>
                          <a:effectLst/>
                        </a:rPr>
                        <a:t>أن يصف الدواء مع علمه أن غيره أنجع منه</a:t>
                      </a:r>
                    </a:p>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الصورة الثانية : </a:t>
                      </a:r>
                    </a:p>
                    <a:p>
                      <a:pPr marL="800100" marR="0" lvl="1" indent="-342900" algn="r" defTabSz="914400" rtl="1" eaLnBrk="1" fontAlgn="base" latinLnBrk="0" hangingPunct="1">
                        <a:lnSpc>
                          <a:spcPct val="100000"/>
                        </a:lnSpc>
                        <a:spcBef>
                          <a:spcPct val="20000"/>
                        </a:spcBef>
                        <a:spcAft>
                          <a:spcPct val="0"/>
                        </a:spcAft>
                        <a:buClrTx/>
                        <a:buSzTx/>
                        <a:buFont typeface="Arial" pitchFamily="34" charset="0"/>
                        <a:buChar char="•"/>
                      </a:pPr>
                      <a:r>
                        <a:rPr kumimoji="0" lang="ar-SA" sz="2000" b="1" u="none" strike="noStrike" cap="none" normalizeH="0" baseline="0">
                          <a:ln>
                            <a:noFill/>
                          </a:ln>
                          <a:effectLst/>
                        </a:rPr>
                        <a:t>أن يصف الدواء مع علمه أن غيره أرخص منه</a:t>
                      </a:r>
                    </a:p>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الصورة الثالثة : </a:t>
                      </a:r>
                    </a:p>
                    <a:p>
                      <a:pPr marL="800100" marR="0" lvl="1" indent="-342900" algn="r" defTabSz="914400" rtl="1" eaLnBrk="1" fontAlgn="base" latinLnBrk="0" hangingPunct="1">
                        <a:lnSpc>
                          <a:spcPct val="100000"/>
                        </a:lnSpc>
                        <a:spcBef>
                          <a:spcPct val="20000"/>
                        </a:spcBef>
                        <a:spcAft>
                          <a:spcPct val="0"/>
                        </a:spcAft>
                        <a:buClrTx/>
                        <a:buSzTx/>
                        <a:buFont typeface="Arial" pitchFamily="34" charset="0"/>
                        <a:buChar char="•"/>
                      </a:pPr>
                      <a:r>
                        <a:rPr kumimoji="0" lang="ar-SA" sz="2000" b="1" u="none" strike="noStrike" cap="none" normalizeH="0" baseline="0">
                          <a:ln>
                            <a:noFill/>
                          </a:ln>
                          <a:effectLst/>
                        </a:rPr>
                        <a:t>أن لا يصف إلا أدوية هذه الشركة رغم تساويها مع غيرها في السعر والكفاءة( السمسرة الطبية )</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03" marB="45703" horzOverflow="overflow"/>
                </a:tc>
                <a:extLst>
                  <a:ext uri="{0D108BD9-81ED-4DB2-BD59-A6C34878D82A}">
                    <a16:rowId xmlns:a16="http://schemas.microsoft.com/office/drawing/2014/main" val="10001"/>
                  </a:ext>
                </a:extLst>
              </a:tr>
              <a:tr h="694873">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2- تسهيل أمور الشركات المتعاملة</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03" marB="45703" horzOverflow="overflow"/>
                </a:tc>
                <a:tc>
                  <a:txBody>
                    <a:bodyPr/>
                    <a:lstStyle/>
                    <a:p>
                      <a:pPr marL="0" marR="0" lvl="0" indent="0" algn="r" defTabSz="914400" rtl="1" eaLnBrk="1" fontAlgn="base" latinLnBrk="0" hangingPunct="1">
                        <a:lnSpc>
                          <a:spcPct val="100000"/>
                        </a:lnSpc>
                        <a:spcBef>
                          <a:spcPct val="20000"/>
                        </a:spcBef>
                        <a:spcAft>
                          <a:spcPct val="0"/>
                        </a:spcAft>
                        <a:buClrTx/>
                        <a:buSzTx/>
                        <a:buFontTx/>
                        <a:buChar char="-"/>
                      </a:pPr>
                      <a:r>
                        <a:rPr kumimoji="0" lang="ar-SA" sz="2000" b="1" u="none" strike="noStrike" cap="none" normalizeH="0" baseline="0">
                          <a:ln>
                            <a:noFill/>
                          </a:ln>
                          <a:effectLst/>
                        </a:rPr>
                        <a:t>التغاضي عن بعض الشروط</a:t>
                      </a:r>
                    </a:p>
                    <a:p>
                      <a:pPr marL="0" marR="0" lvl="0" indent="0" algn="r" defTabSz="914400" rtl="1" eaLnBrk="1" fontAlgn="base" latinLnBrk="0" hangingPunct="1">
                        <a:lnSpc>
                          <a:spcPct val="100000"/>
                        </a:lnSpc>
                        <a:spcBef>
                          <a:spcPct val="20000"/>
                        </a:spcBef>
                        <a:spcAft>
                          <a:spcPct val="0"/>
                        </a:spcAft>
                        <a:buClrTx/>
                        <a:buSzTx/>
                        <a:buFontTx/>
                        <a:buChar char="-"/>
                      </a:pPr>
                      <a:r>
                        <a:rPr kumimoji="0" lang="ar-SA" sz="2000" b="1" u="none" strike="noStrike" cap="none" normalizeH="0" baseline="0">
                          <a:ln>
                            <a:noFill/>
                          </a:ln>
                          <a:effectLst/>
                        </a:rPr>
                        <a:t> اشتراط دفع بعض الهدايا</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03" marB="45703" horzOverflow="overflow"/>
                </a:tc>
                <a:extLst>
                  <a:ext uri="{0D108BD9-81ED-4DB2-BD59-A6C34878D82A}">
                    <a16:rowId xmlns:a16="http://schemas.microsoft.com/office/drawing/2014/main" val="10002"/>
                  </a:ext>
                </a:extLst>
              </a:tr>
              <a:tr h="518100">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3- خدمة البحث العلمي</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03" marB="45703" horzOverflow="overflow"/>
                </a:tc>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دعم البحث العلمي مباشرة</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03" marB="45703" horzOverflow="overflow"/>
                </a:tc>
                <a:extLst>
                  <a:ext uri="{0D108BD9-81ED-4DB2-BD59-A6C34878D82A}">
                    <a16:rowId xmlns:a16="http://schemas.microsoft.com/office/drawing/2014/main" val="10003"/>
                  </a:ext>
                </a:extLst>
              </a:tr>
              <a:tr h="640012">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4- هدايا تتطلبها تتمة العقود</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03" marB="45703" horzOverflow="overflow"/>
                </a:tc>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اشتراط تقديم بعض الميزات لإبرام العقد أو التدريب على الأجهزة</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03" marB="45703" horzOverflow="overflow"/>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04172374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أنواع هدايا الشركات وحكمها</a:t>
            </a:r>
          </a:p>
        </p:txBody>
      </p:sp>
      <p:graphicFrame>
        <p:nvGraphicFramePr>
          <p:cNvPr id="13357" name="Group 45"/>
          <p:cNvGraphicFramePr>
            <a:graphicFrameLocks noGrp="1"/>
          </p:cNvGraphicFramePr>
          <p:nvPr>
            <p:ph idx="1"/>
            <p:extLst>
              <p:ext uri="{D42A27DB-BD31-4B8C-83A1-F6EECF244321}">
                <p14:modId xmlns:p14="http://schemas.microsoft.com/office/powerpoint/2010/main" val="58938881"/>
              </p:ext>
            </p:extLst>
          </p:nvPr>
        </p:nvGraphicFramePr>
        <p:xfrm>
          <a:off x="744040" y="1268413"/>
          <a:ext cx="7572376" cy="5571835"/>
        </p:xfrm>
        <a:graphic>
          <a:graphicData uri="http://schemas.openxmlformats.org/drawingml/2006/table">
            <a:tbl>
              <a:tblPr rtl="1" firstRow="1">
                <a:tableStyleId>{3C2FFA5D-87B4-456A-9821-1D502468CF0F}</a:tableStyleId>
              </a:tblPr>
              <a:tblGrid>
                <a:gridCol w="3130616">
                  <a:extLst>
                    <a:ext uri="{9D8B030D-6E8A-4147-A177-3AD203B41FA5}">
                      <a16:colId xmlns:a16="http://schemas.microsoft.com/office/drawing/2014/main" val="20000"/>
                    </a:ext>
                  </a:extLst>
                </a:gridCol>
                <a:gridCol w="4441760">
                  <a:extLst>
                    <a:ext uri="{9D8B030D-6E8A-4147-A177-3AD203B41FA5}">
                      <a16:colId xmlns:a16="http://schemas.microsoft.com/office/drawing/2014/main" val="20001"/>
                    </a:ext>
                  </a:extLst>
                </a:gridCol>
              </a:tblGrid>
              <a:tr h="607282">
                <a:tc>
                  <a:txBody>
                    <a:bodyPr/>
                    <a:lstStyle/>
                    <a:p>
                      <a:pPr marL="0" marR="0" lvl="0" indent="0" algn="ctr" defTabSz="914400" rtl="1" eaLnBrk="1" fontAlgn="base" latinLnBrk="0" hangingPunct="1">
                        <a:lnSpc>
                          <a:spcPct val="100000"/>
                        </a:lnSpc>
                        <a:spcBef>
                          <a:spcPct val="20000"/>
                        </a:spcBef>
                        <a:spcAft>
                          <a:spcPct val="0"/>
                        </a:spcAft>
                        <a:buClrTx/>
                        <a:buSzTx/>
                        <a:buFontTx/>
                        <a:buNone/>
                      </a:pPr>
                      <a:r>
                        <a:rPr kumimoji="0" lang="ar-SA" sz="3600" b="1" u="none" strike="noStrike" cap="none" normalizeH="0" baseline="0">
                          <a:ln>
                            <a:noFill/>
                          </a:ln>
                          <a:effectLst/>
                        </a:rPr>
                        <a:t>أنواع الهدايا</a:t>
                      </a:r>
                      <a:endParaRPr kumimoji="0" lang="en-US" sz="36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tc>
                  <a:txBody>
                    <a:bodyPr/>
                    <a:lstStyle/>
                    <a:p>
                      <a:pPr marL="0" marR="0" lvl="0" indent="0" algn="ctr" defTabSz="914400" rtl="1" eaLnBrk="1" fontAlgn="base" latinLnBrk="0" hangingPunct="1">
                        <a:lnSpc>
                          <a:spcPct val="100000"/>
                        </a:lnSpc>
                        <a:spcBef>
                          <a:spcPct val="20000"/>
                        </a:spcBef>
                        <a:spcAft>
                          <a:spcPct val="0"/>
                        </a:spcAft>
                        <a:buClrTx/>
                        <a:buSzTx/>
                        <a:buFontTx/>
                        <a:buNone/>
                      </a:pPr>
                      <a:r>
                        <a:rPr kumimoji="0" lang="ar-SA" sz="3600" b="1" u="none" strike="noStrike" cap="none" normalizeH="0" baseline="0">
                          <a:ln>
                            <a:noFill/>
                          </a:ln>
                          <a:effectLst/>
                        </a:rPr>
                        <a:t>أحكامها</a:t>
                      </a:r>
                      <a:endParaRPr kumimoji="0" lang="en-US" sz="36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extLst>
                  <a:ext uri="{0D108BD9-81ED-4DB2-BD59-A6C34878D82A}">
                    <a16:rowId xmlns:a16="http://schemas.microsoft.com/office/drawing/2014/main" val="10000"/>
                  </a:ext>
                </a:extLst>
              </a:tr>
              <a:tr h="512389">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الهدايا اليسيرة </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tc>
                  <a:txBody>
                    <a:bodyPr/>
                    <a:lstStyle/>
                    <a:p>
                      <a:pPr marL="0" marR="0" lvl="0" indent="0" algn="r" defTabSz="914400" rtl="1" eaLnBrk="1" fontAlgn="base" latinLnBrk="0" hangingPunct="1">
                        <a:lnSpc>
                          <a:spcPct val="100000"/>
                        </a:lnSpc>
                        <a:spcBef>
                          <a:spcPct val="20000"/>
                        </a:spcBef>
                        <a:spcAft>
                          <a:spcPct val="0"/>
                        </a:spcAft>
                        <a:buClrTx/>
                        <a:buSzTx/>
                        <a:buFontTx/>
                        <a:buChar char="-"/>
                      </a:pPr>
                      <a:r>
                        <a:rPr kumimoji="0" lang="ar-SA" sz="2000" b="1" u="none" strike="noStrike" cap="none" normalizeH="0" baseline="0">
                          <a:ln>
                            <a:noFill/>
                          </a:ln>
                          <a:effectLst/>
                        </a:rPr>
                        <a:t> مما قد يتسامح فيه ، لكن تركها ورعاً أولى</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extLst>
                  <a:ext uri="{0D108BD9-81ED-4DB2-BD59-A6C34878D82A}">
                    <a16:rowId xmlns:a16="http://schemas.microsoft.com/office/drawing/2014/main" val="10001"/>
                  </a:ext>
                </a:extLst>
              </a:tr>
              <a:tr h="1069968">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الرحلات العلمية وحضور المؤتمرات</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tc>
                  <a:txBody>
                    <a:bodyPr/>
                    <a:lstStyle/>
                    <a:p>
                      <a:pPr marL="0" marR="0" lvl="0" indent="0" algn="r" defTabSz="914400" rtl="1" eaLnBrk="1" fontAlgn="base" latinLnBrk="0" hangingPunct="1">
                        <a:lnSpc>
                          <a:spcPct val="100000"/>
                        </a:lnSpc>
                        <a:spcBef>
                          <a:spcPct val="20000"/>
                        </a:spcBef>
                        <a:spcAft>
                          <a:spcPct val="0"/>
                        </a:spcAft>
                        <a:buClrTx/>
                        <a:buSzTx/>
                        <a:buFontTx/>
                        <a:buChar char="-"/>
                      </a:pPr>
                      <a:r>
                        <a:rPr kumimoji="0" lang="ar-SA" sz="2000" b="1" u="none" strike="noStrike" cap="none" normalizeH="0" baseline="0">
                          <a:ln>
                            <a:noFill/>
                          </a:ln>
                          <a:effectLst/>
                        </a:rPr>
                        <a:t> إذا كانت مشروطة بوصف الأدوية : لا تجوز</a:t>
                      </a:r>
                    </a:p>
                    <a:p>
                      <a:pPr marL="0" marR="0" lvl="0" indent="0" algn="r" defTabSz="914400" rtl="1" eaLnBrk="1" fontAlgn="base" latinLnBrk="0" hangingPunct="1">
                        <a:lnSpc>
                          <a:spcPct val="100000"/>
                        </a:lnSpc>
                        <a:spcBef>
                          <a:spcPct val="20000"/>
                        </a:spcBef>
                        <a:spcAft>
                          <a:spcPct val="0"/>
                        </a:spcAft>
                        <a:buClrTx/>
                        <a:buSzTx/>
                        <a:buFontTx/>
                        <a:buChar char="-"/>
                      </a:pPr>
                      <a:r>
                        <a:rPr kumimoji="0" lang="ar-SA" sz="2000" b="1" u="none" strike="noStrike" cap="none" normalizeH="0" baseline="0">
                          <a:ln>
                            <a:noFill/>
                          </a:ln>
                          <a:effectLst/>
                        </a:rPr>
                        <a:t> إذا كانت غير مشروطة: فالحكم يتبع الدافع</a:t>
                      </a:r>
                    </a:p>
                    <a:p>
                      <a:pPr marL="0" marR="0" lvl="0" indent="0" algn="r" defTabSz="914400" rtl="1" eaLnBrk="1" fontAlgn="base" latinLnBrk="0" hangingPunct="1">
                        <a:lnSpc>
                          <a:spcPct val="100000"/>
                        </a:lnSpc>
                        <a:spcBef>
                          <a:spcPct val="20000"/>
                        </a:spcBef>
                        <a:spcAft>
                          <a:spcPct val="0"/>
                        </a:spcAft>
                        <a:buClrTx/>
                        <a:buSzTx/>
                        <a:buFontTx/>
                        <a:buChar char="-"/>
                      </a:pPr>
                      <a:r>
                        <a:rPr kumimoji="0" lang="ar-SA" sz="2000" b="1" u="none" strike="noStrike" cap="none" normalizeH="0" baseline="0">
                          <a:ln>
                            <a:noFill/>
                          </a:ln>
                          <a:effectLst/>
                        </a:rPr>
                        <a:t> سد الذريعة أولى وأسلم</a:t>
                      </a:r>
                    </a:p>
                  </a:txBody>
                  <a:tcPr marT="45723" marB="45723" horzOverflow="overflow"/>
                </a:tc>
                <a:extLst>
                  <a:ext uri="{0D108BD9-81ED-4DB2-BD59-A6C34878D82A}">
                    <a16:rowId xmlns:a16="http://schemas.microsoft.com/office/drawing/2014/main" val="10002"/>
                  </a:ext>
                </a:extLst>
              </a:tr>
              <a:tr h="528418">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العينات المجانية</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 إذا كانت مشروطة بالتسويق فلا تجوز</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extLst>
                  <a:ext uri="{0D108BD9-81ED-4DB2-BD59-A6C34878D82A}">
                    <a16:rowId xmlns:a16="http://schemas.microsoft.com/office/drawing/2014/main" val="10003"/>
                  </a:ext>
                </a:extLst>
              </a:tr>
              <a:tr h="722953">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الدورات التدريبية</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tc>
                  <a:txBody>
                    <a:bodyPr/>
                    <a:lstStyle/>
                    <a:p>
                      <a:pPr marL="0" marR="0" lvl="0" indent="0" algn="r" defTabSz="914400" rtl="1" eaLnBrk="1" fontAlgn="base" latinLnBrk="0" hangingPunct="1">
                        <a:lnSpc>
                          <a:spcPct val="100000"/>
                        </a:lnSpc>
                        <a:spcBef>
                          <a:spcPct val="20000"/>
                        </a:spcBef>
                        <a:spcAft>
                          <a:spcPct val="0"/>
                        </a:spcAft>
                        <a:buClrTx/>
                        <a:buSzTx/>
                        <a:buFontTx/>
                        <a:buChar char="-"/>
                      </a:pPr>
                      <a:r>
                        <a:rPr kumimoji="0" lang="ar-SA" sz="2000" b="1" u="none" strike="noStrike" cap="none" normalizeH="0" baseline="0">
                          <a:ln>
                            <a:noFill/>
                          </a:ln>
                          <a:effectLst/>
                        </a:rPr>
                        <a:t> جزء من العقد مع المؤسسة بدون تحدييد أشخاص منها: لا بأس</a:t>
                      </a:r>
                    </a:p>
                    <a:p>
                      <a:pPr marL="0" marR="0" lvl="0" indent="0" algn="r" defTabSz="914400" rtl="1" eaLnBrk="1" fontAlgn="base" latinLnBrk="0" hangingPunct="1">
                        <a:lnSpc>
                          <a:spcPct val="100000"/>
                        </a:lnSpc>
                        <a:spcBef>
                          <a:spcPct val="20000"/>
                        </a:spcBef>
                        <a:spcAft>
                          <a:spcPct val="0"/>
                        </a:spcAft>
                        <a:buClrTx/>
                        <a:buSzTx/>
                        <a:buFontTx/>
                        <a:buChar char="-"/>
                      </a:pPr>
                      <a:r>
                        <a:rPr kumimoji="0" lang="ar-SA" sz="2000" b="1" u="none" strike="noStrike" cap="none" normalizeH="0" baseline="0">
                          <a:ln>
                            <a:noFill/>
                          </a:ln>
                          <a:effectLst/>
                        </a:rPr>
                        <a:t> لغرض التسويق: لا تجوز</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extLst>
                  <a:ext uri="{0D108BD9-81ED-4DB2-BD59-A6C34878D82A}">
                    <a16:rowId xmlns:a16="http://schemas.microsoft.com/office/drawing/2014/main" val="10004"/>
                  </a:ext>
                </a:extLst>
              </a:tr>
              <a:tr h="1069968">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عقد المؤتمرات على حساب الشركة </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tc>
                  <a:txBody>
                    <a:bodyPr/>
                    <a:lstStyle/>
                    <a:p>
                      <a:pPr marL="0" marR="0" lvl="0" indent="0" algn="r" defTabSz="914400" rtl="1" eaLnBrk="1" fontAlgn="base" latinLnBrk="0" hangingPunct="1">
                        <a:lnSpc>
                          <a:spcPct val="100000"/>
                        </a:lnSpc>
                        <a:spcBef>
                          <a:spcPct val="20000"/>
                        </a:spcBef>
                        <a:spcAft>
                          <a:spcPct val="0"/>
                        </a:spcAft>
                        <a:buClrTx/>
                        <a:buSzTx/>
                        <a:buFontTx/>
                        <a:buChar char="-"/>
                      </a:pPr>
                      <a:r>
                        <a:rPr kumimoji="0" lang="ar-SA" sz="2000" b="1" u="none" strike="noStrike" cap="none" normalizeH="0" baseline="0">
                          <a:ln>
                            <a:noFill/>
                          </a:ln>
                          <a:effectLst/>
                        </a:rPr>
                        <a:t> إعلان الشركة كراع للمؤتمر</a:t>
                      </a:r>
                    </a:p>
                    <a:p>
                      <a:pPr marL="0" marR="0" lvl="0" indent="0" algn="r" defTabSz="914400" rtl="1" eaLnBrk="1" fontAlgn="base" latinLnBrk="0" hangingPunct="1">
                        <a:lnSpc>
                          <a:spcPct val="100000"/>
                        </a:lnSpc>
                        <a:spcBef>
                          <a:spcPct val="20000"/>
                        </a:spcBef>
                        <a:spcAft>
                          <a:spcPct val="0"/>
                        </a:spcAft>
                        <a:buClrTx/>
                        <a:buSzTx/>
                        <a:buFontTx/>
                        <a:buChar char="-"/>
                      </a:pPr>
                      <a:r>
                        <a:rPr kumimoji="0" lang="ar-SA" sz="2000" b="1" u="none" strike="noStrike" cap="none" normalizeH="0" baseline="0">
                          <a:ln>
                            <a:noFill/>
                          </a:ln>
                          <a:effectLst/>
                        </a:rPr>
                        <a:t> إقامة المعارض</a:t>
                      </a:r>
                    </a:p>
                    <a:p>
                      <a:pPr marL="0" marR="0" lvl="0" indent="0" algn="r" defTabSz="914400" rtl="1" eaLnBrk="1" fontAlgn="base" latinLnBrk="0" hangingPunct="1">
                        <a:lnSpc>
                          <a:spcPct val="100000"/>
                        </a:lnSpc>
                        <a:spcBef>
                          <a:spcPct val="20000"/>
                        </a:spcBef>
                        <a:spcAft>
                          <a:spcPct val="0"/>
                        </a:spcAft>
                        <a:buClrTx/>
                        <a:buSzTx/>
                        <a:buFontTx/>
                        <a:buChar char="-"/>
                      </a:pPr>
                      <a:r>
                        <a:rPr kumimoji="0" lang="ar-SA" sz="2000" b="1" u="none" strike="noStrike" cap="none" normalizeH="0" baseline="0">
                          <a:ln>
                            <a:noFill/>
                          </a:ln>
                          <a:effectLst/>
                        </a:rPr>
                        <a:t> التمويل الجزئي </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extLst>
                  <a:ext uri="{0D108BD9-81ED-4DB2-BD59-A6C34878D82A}">
                    <a16:rowId xmlns:a16="http://schemas.microsoft.com/office/drawing/2014/main" val="10005"/>
                  </a:ext>
                </a:extLst>
              </a:tr>
              <a:tr h="568604">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تقديم هدايا غير طبية </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tc>
                  <a:txBody>
                    <a:bodyPr/>
                    <a:lstStyle/>
                    <a:p>
                      <a:pPr marL="0" marR="0" lvl="0" indent="0" algn="r" defTabSz="914400" rtl="1" eaLnBrk="1" fontAlgn="base" latinLnBrk="0" hangingPunct="1">
                        <a:lnSpc>
                          <a:spcPct val="100000"/>
                        </a:lnSpc>
                        <a:spcBef>
                          <a:spcPct val="20000"/>
                        </a:spcBef>
                        <a:spcAft>
                          <a:spcPct val="0"/>
                        </a:spcAft>
                        <a:buClrTx/>
                        <a:buSzTx/>
                        <a:buFontTx/>
                        <a:buNone/>
                      </a:pPr>
                      <a:r>
                        <a:rPr kumimoji="0" lang="ar-SA" sz="2000" b="1" u="none" strike="noStrike" cap="none" normalizeH="0" baseline="0">
                          <a:ln>
                            <a:noFill/>
                          </a:ln>
                          <a:effectLst/>
                        </a:rPr>
                        <a:t>- حسب دوافعها</a:t>
                      </a:r>
                      <a:endParaRPr kumimoji="0" lang="en-US" sz="2000" b="1" i="0" u="none" strike="noStrike" cap="none" normalizeH="0" baseline="0">
                        <a:ln>
                          <a:noFill/>
                        </a:ln>
                        <a:solidFill>
                          <a:schemeClr val="tx1"/>
                        </a:solidFill>
                        <a:effectLst/>
                        <a:latin typeface="Arial" pitchFamily="34" charset="0"/>
                        <a:cs typeface="Arial" pitchFamily="34" charset="0"/>
                      </a:endParaRPr>
                    </a:p>
                  </a:txBody>
                  <a:tcPr marT="45723" marB="45723" horzOverflow="overflow"/>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12588083"/>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ar-SA"/>
              <a:t>تضارب المصالح</a:t>
            </a:r>
          </a:p>
        </p:txBody>
      </p:sp>
      <p:sp>
        <p:nvSpPr>
          <p:cNvPr id="3" name="Content Placeholder 2"/>
          <p:cNvSpPr>
            <a:spLocks noGrp="1"/>
          </p:cNvSpPr>
          <p:nvPr>
            <p:ph idx="1"/>
          </p:nvPr>
        </p:nvSpPr>
        <p:spPr/>
        <p:txBody>
          <a:bodyPr>
            <a:normAutofit fontScale="92500" lnSpcReduction="10000"/>
          </a:bodyPr>
          <a:lstStyle/>
          <a:p>
            <a:r>
              <a:rPr lang="ar-SA" altLang="ar-SA"/>
              <a:t>الوضع أو الموقف الذي تتأثر فيه موضوعية واستقلالية قرار موظف في الوظيفة العامة بمصلحة شخصية مادية أو معنوية تهمه هو شخصيا أو أحد أقاربه أو أصدقاءه المقربين أو عندما يتأثر أداؤه للوظيفة العامة باعتبارات شخصية مباشرة أو غير مباشرة أو بمعرفته بالمعلومات التي تتعلق بالقرار</a:t>
            </a:r>
          </a:p>
          <a:p>
            <a:endParaRPr lang="ar-SA" altLang="ar-SA"/>
          </a:p>
          <a:p>
            <a:r>
              <a:rPr lang="ar-SA" altLang="ar-SA"/>
              <a:t>عندما يتعلق القرار بطرف ثالث</a:t>
            </a:r>
            <a:endParaRPr lang="en-US" altLang="ar-SA"/>
          </a:p>
          <a:p>
            <a:endParaRPr lang="ar-SA"/>
          </a:p>
        </p:txBody>
      </p:sp>
    </p:spTree>
    <p:extLst>
      <p:ext uri="{BB962C8B-B14F-4D97-AF65-F5344CB8AC3E}">
        <p14:creationId xmlns:p14="http://schemas.microsoft.com/office/powerpoint/2010/main" val="35901973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أين يتم التعلم على المرضى ؟ </a:t>
            </a:r>
          </a:p>
        </p:txBody>
      </p:sp>
      <p:sp>
        <p:nvSpPr>
          <p:cNvPr id="3" name="عنصر نائب للمحتوى 2"/>
          <p:cNvSpPr>
            <a:spLocks noGrp="1"/>
          </p:cNvSpPr>
          <p:nvPr>
            <p:ph idx="1"/>
          </p:nvPr>
        </p:nvSpPr>
        <p:spPr/>
        <p:txBody>
          <a:bodyPr/>
          <a:lstStyle/>
          <a:p>
            <a:r>
              <a:rPr lang="ar-SA"/>
              <a:t>يتم التعلم على المرضى في مواقع كثيرة، منها: </a:t>
            </a:r>
            <a:endParaRPr lang="en-US"/>
          </a:p>
          <a:p>
            <a:pPr lvl="1"/>
            <a:r>
              <a:rPr lang="ar-SA"/>
              <a:t>أجنحة التنويم</a:t>
            </a:r>
          </a:p>
          <a:p>
            <a:pPr lvl="1"/>
            <a:r>
              <a:rPr lang="ar-SA"/>
              <a:t>العيادات </a:t>
            </a:r>
          </a:p>
          <a:p>
            <a:pPr lvl="1"/>
            <a:endParaRPr lang="en-US"/>
          </a:p>
          <a:p>
            <a:endParaRPr lang="ar-SA"/>
          </a:p>
        </p:txBody>
      </p:sp>
      <p:pic>
        <p:nvPicPr>
          <p:cNvPr id="2052" name="Picture 4" descr="C:\Users\vaio\Pictures\13.jpg"/>
          <p:cNvPicPr>
            <a:picLocks noChangeAspect="1" noChangeArrowheads="1"/>
          </p:cNvPicPr>
          <p:nvPr/>
        </p:nvPicPr>
        <p:blipFill>
          <a:blip r:embed="rId2"/>
          <a:stretch>
            <a:fillRect/>
          </a:stretch>
        </p:blipFill>
        <p:spPr bwMode="auto">
          <a:xfrm>
            <a:off x="899592" y="2492896"/>
            <a:ext cx="2982532" cy="2664296"/>
          </a:xfrm>
          <a:prstGeom prst="rect">
            <a:avLst/>
          </a:prstGeom>
          <a:ln>
            <a:noFill/>
          </a:ln>
          <a:effectLst>
            <a:softEdge rad="112500"/>
          </a:effectLst>
        </p:spPr>
      </p:pic>
    </p:spTree>
    <p:extLst>
      <p:ext uri="{BB962C8B-B14F-4D97-AF65-F5344CB8AC3E}">
        <p14:creationId xmlns:p14="http://schemas.microsoft.com/office/powerpoint/2010/main" val="1063247483"/>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تجنب تضارب المصالح</a:t>
            </a:r>
          </a:p>
        </p:txBody>
      </p:sp>
      <p:sp>
        <p:nvSpPr>
          <p:cNvPr id="3" name="عنصر نائب للمحتوى 2"/>
          <p:cNvSpPr>
            <a:spLocks noGrp="1"/>
          </p:cNvSpPr>
          <p:nvPr>
            <p:ph idx="1"/>
          </p:nvPr>
        </p:nvSpPr>
        <p:spPr/>
        <p:txBody>
          <a:bodyPr/>
          <a:lstStyle/>
          <a:p>
            <a:r>
              <a:rPr lang="ar-SA"/>
              <a:t>الجانب الشرعي/الأخلاقي</a:t>
            </a:r>
          </a:p>
          <a:p>
            <a:r>
              <a:rPr lang="ar-SA"/>
              <a:t>الجانب القانوني</a:t>
            </a:r>
          </a:p>
          <a:p>
            <a:r>
              <a:rPr lang="ar-SA"/>
              <a:t>سمعة الموظف</a:t>
            </a:r>
          </a:p>
          <a:p>
            <a:r>
              <a:rPr lang="ar-SA"/>
              <a:t>سمعة المؤسسة</a:t>
            </a:r>
          </a:p>
          <a:p>
            <a:r>
              <a:rPr lang="ar-SA"/>
              <a:t>الكشف عن وجود تضارب مصالح أصبح ملزماً</a:t>
            </a:r>
          </a:p>
        </p:txBody>
      </p:sp>
    </p:spTree>
    <p:extLst>
      <p:ext uri="{BB962C8B-B14F-4D97-AF65-F5344CB8AC3E}">
        <p14:creationId xmlns:p14="http://schemas.microsoft.com/office/powerpoint/2010/main" val="3398129866"/>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الهدية</a:t>
            </a:r>
          </a:p>
        </p:txBody>
      </p:sp>
      <p:sp>
        <p:nvSpPr>
          <p:cNvPr id="3" name="عنصر نائب للمحتوى 2"/>
          <p:cNvSpPr>
            <a:spLocks noGrp="1"/>
          </p:cNvSpPr>
          <p:nvPr>
            <p:ph idx="1"/>
          </p:nvPr>
        </p:nvSpPr>
        <p:spPr/>
        <p:txBody>
          <a:bodyPr/>
          <a:lstStyle/>
          <a:p>
            <a:r>
              <a:rPr lang="ar-SA"/>
              <a:t>”تمليك جائز التصرف مالا  أومعلوما أومجهولا تعذر علمه موجودا مقدورا على تسليمه غير واجب في الحياة بلا عوض“</a:t>
            </a:r>
          </a:p>
        </p:txBody>
      </p:sp>
    </p:spTree>
    <p:extLst>
      <p:ext uri="{BB962C8B-B14F-4D97-AF65-F5344CB8AC3E}">
        <p14:creationId xmlns:p14="http://schemas.microsoft.com/office/powerpoint/2010/main" val="375698749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حكم الهدية</a:t>
            </a:r>
          </a:p>
        </p:txBody>
      </p:sp>
      <p:sp>
        <p:nvSpPr>
          <p:cNvPr id="3" name="عنصر نائب للمحتوى 2"/>
          <p:cNvSpPr>
            <a:spLocks noGrp="1"/>
          </p:cNvSpPr>
          <p:nvPr>
            <p:ph idx="1"/>
          </p:nvPr>
        </p:nvSpPr>
        <p:spPr/>
        <p:txBody>
          <a:bodyPr>
            <a:normAutofit fontScale="70000" lnSpcReduction="20000"/>
          </a:bodyPr>
          <a:lstStyle/>
          <a:p>
            <a:pPr marL="0" indent="0">
              <a:lnSpc>
                <a:spcPct val="170000"/>
              </a:lnSpc>
              <a:buNone/>
            </a:pPr>
            <a:r>
              <a:rPr lang="ar-SA"/>
              <a:t>الإستحباب:</a:t>
            </a:r>
          </a:p>
          <a:p>
            <a:pPr>
              <a:lnSpc>
                <a:spcPct val="170000"/>
              </a:lnSpc>
            </a:pPr>
            <a:r>
              <a:rPr lang="ar-SA"/>
              <a:t>وَأَخْبَرَنَا أَبُو يَعْلَى حَمْزَةُ بْنُ عَبْدِ الْعَزِيزِ ، قَالَ : نا مُحَمَّدُ بْنُ حَبَّانَ بْنِ حَمْدَوَيْهِ أَبُو بَكْرٍ الْجُبَّائِيُّ إملاء ، قَالَ : نا مُحَمَّدُ بْنُ مَنْدَهْ ، قَالَ : نا بَكْرُ بْنُ بَكَّارٍ ، قَالَ : نا عَائِذُ بْنُ شُرَيْحٍ ، قَالَ : سَمِعْتُ أَنَسَ بْنَ مَالِكٍ ، يَقُولُ : قَالَ رَسُولُ اللَّهِ صَلَّى اللَّهُ عَلَيْهِ وَسَلَّمَ : " يَا مَعْشَرَ الْمَلأِ ، تَهَادَوْا فَإِنَّ الْهَدِيَّةَ تَذْهَبُ بِالسَّخِيمَةِ ، وَلَوْ دُعِيتُ إِلَى كُرَاعٍ أَوْ ذِرَاعٍ شَكَّ عَائِذٌ لأَجَبْتُ ، وَلَوْ أُهْدِيَ إِلَيَّ كُرَاعٌ أَوْ ذِرَاعٌ شَكَّ عَائِذٌ لَقَبِلْتُ " ، وَأَخْبَرَنَا أَبُو بَكْرِ بْنُ فُورَكٍ ، قَالَ : أنا عَبْدُ اللَّهِ بْنُ جَعْفَرٍ الأَصْبَهَانِيُّ ، قَالَ : نا مُحَمَّدُ بْنُ مُعَاوِيَةَ الْبَصْرِيُّ ، قَالَ : نا بَكْرُ بْنُ بَكَّارٍ ، فَذَكَرَهُ ، غَيْرَ أَنَّهُ لَمْ يَقُلْ : يَا مَعْشَرَ الْمَلأِ . رواه البيهقي </a:t>
            </a:r>
          </a:p>
        </p:txBody>
      </p:sp>
    </p:spTree>
    <p:extLst>
      <p:ext uri="{BB962C8B-B14F-4D97-AF65-F5344CB8AC3E}">
        <p14:creationId xmlns:p14="http://schemas.microsoft.com/office/powerpoint/2010/main" val="2467766300"/>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ar-SA"/>
              <a:t>بين الهدية والرشوة</a:t>
            </a:r>
          </a:p>
        </p:txBody>
      </p:sp>
      <p:pic>
        <p:nvPicPr>
          <p:cNvPr id="7" name="Picture 2" descr="http://blog.tmcnet.com/blog/rich-tehrani/uploads/bribery1.jpg"/>
          <p:cNvPicPr>
            <a:picLocks noChangeAspect="1" noChangeArrowheads="1"/>
          </p:cNvPicPr>
          <p:nvPr/>
        </p:nvPicPr>
        <p:blipFill>
          <a:blip r:embed="rId2">
            <a:extLst>
              <a:ext uri="{28A0092B-C50C-407E-A947-70E740481C1C}">
                <a14:useLocalDpi xmlns:a14="http://schemas.microsoft.com/office/drawing/2010/main" val="0"/>
              </a:ext>
            </a:extLst>
          </a:blip>
          <a:srcRect t="15073" b="12977"/>
          <a:stretch>
            <a:fillRect/>
          </a:stretch>
        </p:blipFill>
        <p:spPr bwMode="auto">
          <a:xfrm>
            <a:off x="1475656" y="2492896"/>
            <a:ext cx="6135216" cy="3310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290296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ar-SA"/>
              <a:t>بين الهدية والرشوة</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230292751"/>
              </p:ext>
            </p:extLst>
          </p:nvPr>
        </p:nvGraphicFramePr>
        <p:xfrm>
          <a:off x="971600" y="1544042"/>
          <a:ext cx="7200800" cy="3370696"/>
        </p:xfrm>
        <a:graphic>
          <a:graphicData uri="http://schemas.openxmlformats.org/drawingml/2006/table">
            <a:tbl>
              <a:tblPr rtl="1" firstRow="1" bandRow="1">
                <a:tableStyleId>{5C22544A-7EE6-4342-B048-85BDC9FD1C3A}</a:tableStyleId>
              </a:tblPr>
              <a:tblGrid>
                <a:gridCol w="3600400">
                  <a:extLst>
                    <a:ext uri="{9D8B030D-6E8A-4147-A177-3AD203B41FA5}">
                      <a16:colId xmlns:a16="http://schemas.microsoft.com/office/drawing/2014/main" val="20000"/>
                    </a:ext>
                  </a:extLst>
                </a:gridCol>
                <a:gridCol w="3600400">
                  <a:extLst>
                    <a:ext uri="{9D8B030D-6E8A-4147-A177-3AD203B41FA5}">
                      <a16:colId xmlns:a16="http://schemas.microsoft.com/office/drawing/2014/main" val="20001"/>
                    </a:ext>
                  </a:extLst>
                </a:gridCol>
              </a:tblGrid>
              <a:tr h="490585">
                <a:tc>
                  <a:txBody>
                    <a:bodyPr/>
                    <a:lstStyle/>
                    <a:p>
                      <a:pPr algn="ctr" rtl="1"/>
                      <a:r>
                        <a:rPr lang="ar-SA" sz="2400"/>
                        <a:t>الهدية</a:t>
                      </a:r>
                    </a:p>
                  </a:txBody>
                  <a:tcPr/>
                </a:tc>
                <a:tc>
                  <a:txBody>
                    <a:bodyPr/>
                    <a:lstStyle/>
                    <a:p>
                      <a:pPr algn="ctr" rtl="1"/>
                      <a:r>
                        <a:rPr lang="ar-SA" sz="2400"/>
                        <a:t>الرشوة</a:t>
                      </a:r>
                    </a:p>
                  </a:txBody>
                  <a:tcPr/>
                </a:tc>
                <a:extLst>
                  <a:ext uri="{0D108BD9-81ED-4DB2-BD59-A6C34878D82A}">
                    <a16:rowId xmlns:a16="http://schemas.microsoft.com/office/drawing/2014/main" val="10000"/>
                  </a:ext>
                </a:extLst>
              </a:tr>
              <a:tr h="602285">
                <a:tc>
                  <a:txBody>
                    <a:bodyPr/>
                    <a:lstStyle/>
                    <a:p>
                      <a:pPr rtl="1"/>
                      <a:r>
                        <a:rPr lang="ar-SA" sz="2400"/>
                        <a:t>مأمور بها شرعا</a:t>
                      </a:r>
                    </a:p>
                  </a:txBody>
                  <a:tcPr/>
                </a:tc>
                <a:tc>
                  <a:txBody>
                    <a:bodyPr/>
                    <a:lstStyle/>
                    <a:p>
                      <a:r>
                        <a:rPr lang="ar-SA" sz="2400"/>
                        <a:t>منهي عنها شرعا</a:t>
                      </a:r>
                    </a:p>
                  </a:txBody>
                  <a:tcPr/>
                </a:tc>
                <a:extLst>
                  <a:ext uri="{0D108BD9-81ED-4DB2-BD59-A6C34878D82A}">
                    <a16:rowId xmlns:a16="http://schemas.microsoft.com/office/drawing/2014/main" val="10001"/>
                  </a:ext>
                </a:extLst>
              </a:tr>
              <a:tr h="576320">
                <a:tc>
                  <a:txBody>
                    <a:bodyPr/>
                    <a:lstStyle/>
                    <a:p>
                      <a:pPr rtl="1"/>
                      <a:r>
                        <a:rPr lang="ar-SA" sz="2400"/>
                        <a:t>لاشرط في بذلها</a:t>
                      </a:r>
                    </a:p>
                  </a:txBody>
                  <a:tcPr/>
                </a:tc>
                <a:tc>
                  <a:txBody>
                    <a:bodyPr/>
                    <a:lstStyle/>
                    <a:p>
                      <a:r>
                        <a:rPr lang="ar-SA" sz="2400"/>
                        <a:t>مشروطة بعوض</a:t>
                      </a:r>
                      <a:r>
                        <a:rPr lang="ar-SA" sz="2400" baseline="0"/>
                        <a:t> </a:t>
                      </a:r>
                      <a:r>
                        <a:rPr lang="ar-SA" sz="2400"/>
                        <a:t>غير شرعي</a:t>
                      </a:r>
                    </a:p>
                  </a:txBody>
                  <a:tcPr/>
                </a:tc>
                <a:extLst>
                  <a:ext uri="{0D108BD9-81ED-4DB2-BD59-A6C34878D82A}">
                    <a16:rowId xmlns:a16="http://schemas.microsoft.com/office/drawing/2014/main" val="10002"/>
                  </a:ext>
                </a:extLst>
              </a:tr>
              <a:tr h="595747">
                <a:tc>
                  <a:txBody>
                    <a:bodyPr/>
                    <a:lstStyle/>
                    <a:p>
                      <a:pPr rtl="1"/>
                      <a:r>
                        <a:rPr lang="ar-SA" sz="2400"/>
                        <a:t>تبذل في حق للتودد</a:t>
                      </a:r>
                    </a:p>
                  </a:txBody>
                  <a:tcPr/>
                </a:tc>
                <a:tc>
                  <a:txBody>
                    <a:bodyPr/>
                    <a:lstStyle/>
                    <a:p>
                      <a:r>
                        <a:rPr lang="ar-SA" sz="2400"/>
                        <a:t>تبذل للتقرب والاستعطاف في باطل</a:t>
                      </a:r>
                    </a:p>
                  </a:txBody>
                  <a:tcPr/>
                </a:tc>
                <a:extLst>
                  <a:ext uri="{0D108BD9-81ED-4DB2-BD59-A6C34878D82A}">
                    <a16:rowId xmlns:a16="http://schemas.microsoft.com/office/drawing/2014/main" val="10003"/>
                  </a:ext>
                </a:extLst>
              </a:tr>
              <a:tr h="615174">
                <a:tc>
                  <a:txBody>
                    <a:bodyPr/>
                    <a:lstStyle/>
                    <a:p>
                      <a:pPr rtl="1"/>
                      <a:r>
                        <a:rPr lang="ar-SA" sz="2400"/>
                        <a:t>ظاهرة معلنة</a:t>
                      </a:r>
                    </a:p>
                  </a:txBody>
                  <a:tcPr/>
                </a:tc>
                <a:tc>
                  <a:txBody>
                    <a:bodyPr/>
                    <a:lstStyle/>
                    <a:p>
                      <a:r>
                        <a:rPr lang="ar-SA" sz="2400"/>
                        <a:t>مخفاة ومبنية على المشاحة والمنة</a:t>
                      </a:r>
                    </a:p>
                  </a:txBody>
                  <a:tcPr/>
                </a:tc>
                <a:extLst>
                  <a:ext uri="{0D108BD9-81ED-4DB2-BD59-A6C34878D82A}">
                    <a16:rowId xmlns:a16="http://schemas.microsoft.com/office/drawing/2014/main" val="10004"/>
                  </a:ext>
                </a:extLst>
              </a:tr>
              <a:tr h="490585">
                <a:tc>
                  <a:txBody>
                    <a:bodyPr/>
                    <a:lstStyle/>
                    <a:p>
                      <a:pPr rtl="1"/>
                      <a:r>
                        <a:rPr lang="ar-SA" sz="2400"/>
                        <a:t>بذلها يكون بعد العمل</a:t>
                      </a:r>
                    </a:p>
                  </a:txBody>
                  <a:tcPr/>
                </a:tc>
                <a:tc>
                  <a:txBody>
                    <a:bodyPr/>
                    <a:lstStyle/>
                    <a:p>
                      <a:r>
                        <a:rPr lang="ar-SA" sz="2400"/>
                        <a:t>بذلها أ واشتراطها يسبق العمل</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474618656"/>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عنوان 4"/>
          <p:cNvSpPr>
            <a:spLocks noGrp="1"/>
          </p:cNvSpPr>
          <p:nvPr>
            <p:ph type="title"/>
          </p:nvPr>
        </p:nvSpPr>
        <p:spPr/>
        <p:txBody>
          <a:bodyPr/>
          <a:lstStyle/>
          <a:p>
            <a:r>
              <a:rPr lang="ar-SA"/>
              <a:t>حكم هدايا العمال</a:t>
            </a:r>
          </a:p>
        </p:txBody>
      </p:sp>
      <p:sp>
        <p:nvSpPr>
          <p:cNvPr id="6" name="عنصر نائب للمحتوى 5"/>
          <p:cNvSpPr>
            <a:spLocks noGrp="1"/>
          </p:cNvSpPr>
          <p:nvPr>
            <p:ph idx="1"/>
          </p:nvPr>
        </p:nvSpPr>
        <p:spPr/>
        <p:txBody>
          <a:bodyPr/>
          <a:lstStyle/>
          <a:p>
            <a:r>
              <a:rPr lang="ar-SA"/>
              <a:t>الأصل فيها المنع</a:t>
            </a:r>
          </a:p>
          <a:p>
            <a:endParaRPr lang="ar-SA"/>
          </a:p>
          <a:p>
            <a:r>
              <a:rPr lang="ar-SA"/>
              <a:t>أدلة التحريم:</a:t>
            </a:r>
          </a:p>
          <a:p>
            <a:pPr lvl="1"/>
            <a:r>
              <a:rPr lang="ar-SA"/>
              <a:t>قصة بن اللتبية</a:t>
            </a:r>
          </a:p>
          <a:p>
            <a:pPr lvl="1"/>
            <a:r>
              <a:rPr lang="ar-SA"/>
              <a:t>حديث ”هدايا العمال غلول“</a:t>
            </a:r>
          </a:p>
        </p:txBody>
      </p:sp>
    </p:spTree>
    <p:extLst>
      <p:ext uri="{BB962C8B-B14F-4D97-AF65-F5344CB8AC3E}">
        <p14:creationId xmlns:p14="http://schemas.microsoft.com/office/powerpoint/2010/main" val="4070274813"/>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 قصة بن اللتبية</a:t>
            </a:r>
          </a:p>
        </p:txBody>
      </p:sp>
      <p:sp>
        <p:nvSpPr>
          <p:cNvPr id="3" name="Content Placeholder 2"/>
          <p:cNvSpPr>
            <a:spLocks noGrp="1"/>
          </p:cNvSpPr>
          <p:nvPr>
            <p:ph idx="1"/>
          </p:nvPr>
        </p:nvSpPr>
        <p:spPr/>
        <p:txBody>
          <a:bodyPr>
            <a:normAutofit fontScale="70000" lnSpcReduction="20000"/>
          </a:bodyPr>
          <a:lstStyle/>
          <a:p>
            <a:pPr>
              <a:lnSpc>
                <a:spcPct val="160000"/>
              </a:lnSpc>
            </a:pPr>
            <a:r>
              <a:rPr lang="ar-SA"/>
              <a:t>عَنْ أَبِي حُمَيْدٍ السَّاعِدِيِّ ، قَالَ : اسْتَعْمَلَ رَسُولُ اللَّهِ صَلَّى اللَّهُ عَلَيْهِ وَسَلَّمَ رَجُلًا عَلَى صَدَقَاتِ بَنِي سُلَيْمٍ يُدْعَى ابْنَ الْلَّتَبِيَّةِ ، فَلَمَّا جَاءَ حَاسَبَهُ ، قَالَ : </a:t>
            </a:r>
            <a:r>
              <a:rPr lang="ar-SA" b="1"/>
              <a:t>هَذَا مَالُكُمْ وَهَذَا هَدِيَّةٌ ، فَقَالَ رَسُولُ اللَّهِ صَلَّى اللَّهُ عَلَيْهِ وَسَلَّمَ : " فَهَلَّا جَلَسْتَ فِي بَيْتِ أَبِيكَ وَأُمِّكَ حَتَّى تَأْتِيَكَ هَدِيَّتُكَ إِنْ كُنْتَ صَادِقًا </a:t>
            </a:r>
            <a:r>
              <a:rPr lang="ar-SA"/>
              <a:t>، ثُمَّ خَطَبَنَا ، فَحَمِدَ اللَّهَ وَأَثْنَى عَلَيْهِ ، ثُمَّ قَالَ : أَمَّا بَعْدُ ، فَإِنِّي أَسْتَعْمِلُ الرَّجُلَ مِنْكُمْ عَلَى الْعَمَلِ مِمَّا وَلَّانِي اللَّهُ ، فَيَأْتِي فَيَقُولُ : هَذَا مَالُكُمْ وَهَذَا هَدِيَّةٌ أُهْدِيَتْ لِي ، أَفَلَا جَلَسَ فِي بَيْتِ أَبِيهِ وَأُمِّهِ حَتَّى تَأْتِيَهُ هَدِيَّتُهُ ، وَاللَّهِ لَا يَأْخُذُ أَحَدٌ مِنْكُمْ شَيْئًا بِغَيْرِ حَقِّهِ إِلَّا لَقِيَ اللَّهَ يَحْمِلُهُ يَوْمَ الْقِيَامَةِ ، فَلَأَعْرِفَنَّ أَحَدًا مِنْكُمْ لَقِيَ اللَّهَ يَحْمِلُ بَعِيرًا لَهُ رُغَاءٌ ، أَوْ بَقَرَةً لَهَا خُوَارٌ ، أَوْ شَاةً تَيْعَرُ ، ثُمَّ رَفَعَ يَدَهُ حَتَّى رُئِيَ بَيَاضُ إِبْطِهِ ، يَقُولُ : اللَّهُمَّ هَلْ بَلَّغْتُ بَصْرَ عَيْنِي وَسَمْعَ أُذُنِي " </a:t>
            </a:r>
          </a:p>
          <a:p>
            <a:pPr lvl="1"/>
            <a:r>
              <a:rPr lang="ar-SA"/>
              <a:t>رواه البخاري ومسلم وأبو داود وأحمد ..وغيرهم</a:t>
            </a:r>
          </a:p>
        </p:txBody>
      </p:sp>
    </p:spTree>
    <p:extLst>
      <p:ext uri="{BB962C8B-B14F-4D97-AF65-F5344CB8AC3E}">
        <p14:creationId xmlns:p14="http://schemas.microsoft.com/office/powerpoint/2010/main" val="1855739286"/>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حديث هدايا العمال غلول</a:t>
            </a:r>
          </a:p>
        </p:txBody>
      </p:sp>
      <p:sp>
        <p:nvSpPr>
          <p:cNvPr id="3" name="Content Placeholder 2"/>
          <p:cNvSpPr>
            <a:spLocks noGrp="1"/>
          </p:cNvSpPr>
          <p:nvPr>
            <p:ph idx="1"/>
          </p:nvPr>
        </p:nvSpPr>
        <p:spPr/>
        <p:txBody>
          <a:bodyPr>
            <a:normAutofit/>
          </a:bodyPr>
          <a:lstStyle/>
          <a:p>
            <a:r>
              <a:rPr lang="ar-SA" sz="2800"/>
              <a:t>حَدَّثَنَا مُحَمَّدُ بْنُ عَبْدِ الرَّحِيمِ ، قَالَ : نَا إِبْرَاهِيمُ بْنُ مَهْدِيٍّ ، قَالَ : نَا إِسْمَاعِيلُ بْنُ عَيَّاشٍ ، عَنْ يَحْيَى بْنِ سَعِيدٍ ، عَنْ عُرْوَةَ بْنِ الزُّبَيْرِ ، عَنْ أَبِي حُمَيْدٍ السَّاعِدِيِّ رَضِيَ اللَّهُ عَنْهُ ، قَالَ : قَالَ رَسُولُ اللَّهِ صلَّى اللَّهُ عَلَيْهِ وَسَلَّمَ : </a:t>
            </a:r>
            <a:r>
              <a:rPr lang="ar-SA" sz="2800">
                <a:solidFill>
                  <a:srgbClr val="0070C0"/>
                </a:solidFill>
              </a:rPr>
              <a:t>" هَدَايَا الْعُمَّالِ غُلُولٌ " </a:t>
            </a:r>
          </a:p>
          <a:p>
            <a:pPr lvl="1"/>
            <a:r>
              <a:rPr lang="ar-SA" sz="2400"/>
              <a:t>رواه البزار </a:t>
            </a:r>
          </a:p>
        </p:txBody>
      </p:sp>
    </p:spTree>
    <p:extLst>
      <p:ext uri="{BB962C8B-B14F-4D97-AF65-F5344CB8AC3E}">
        <p14:creationId xmlns:p14="http://schemas.microsoft.com/office/powerpoint/2010/main" val="111012723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الهدايا </a:t>
            </a:r>
          </a:p>
        </p:txBody>
      </p:sp>
      <p:sp>
        <p:nvSpPr>
          <p:cNvPr id="3" name="Content Placeholder 2"/>
          <p:cNvSpPr>
            <a:spLocks noGrp="1"/>
          </p:cNvSpPr>
          <p:nvPr>
            <p:ph idx="1"/>
          </p:nvPr>
        </p:nvSpPr>
        <p:spPr/>
        <p:txBody>
          <a:bodyPr>
            <a:normAutofit fontScale="92500" lnSpcReduction="10000"/>
          </a:bodyPr>
          <a:lstStyle/>
          <a:p>
            <a:r>
              <a:rPr lang="ar-SA"/>
              <a:t>للجهات الصحية</a:t>
            </a:r>
          </a:p>
          <a:p>
            <a:pPr lvl="1"/>
            <a:r>
              <a:rPr lang="ar-SA"/>
              <a:t>خاصة</a:t>
            </a:r>
          </a:p>
          <a:p>
            <a:pPr lvl="1"/>
            <a:r>
              <a:rPr lang="ar-SA"/>
              <a:t>حكومية</a:t>
            </a:r>
          </a:p>
          <a:p>
            <a:endParaRPr lang="ar-SA"/>
          </a:p>
          <a:p>
            <a:r>
              <a:rPr lang="ar-SA"/>
              <a:t>للأفراد</a:t>
            </a:r>
          </a:p>
          <a:p>
            <a:pPr lvl="1"/>
            <a:r>
              <a:rPr lang="ar-SA"/>
              <a:t>بمعرفة الجهة</a:t>
            </a:r>
          </a:p>
          <a:p>
            <a:pPr lvl="1"/>
            <a:r>
              <a:rPr lang="ar-SA"/>
              <a:t>بدون معرفتها</a:t>
            </a:r>
          </a:p>
        </p:txBody>
      </p:sp>
    </p:spTree>
    <p:extLst>
      <p:ext uri="{BB962C8B-B14F-4D97-AF65-F5344CB8AC3E}">
        <p14:creationId xmlns:p14="http://schemas.microsoft.com/office/powerpoint/2010/main" val="1592258859"/>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عنوان 3"/>
          <p:cNvSpPr>
            <a:spLocks noGrp="1"/>
          </p:cNvSpPr>
          <p:nvPr>
            <p:ph type="ctrTitle"/>
          </p:nvPr>
        </p:nvSpPr>
        <p:spPr>
          <a:xfrm>
            <a:off x="539552" y="2060848"/>
            <a:ext cx="7772400" cy="1470025"/>
          </a:xfrm>
        </p:spPr>
        <p:txBody>
          <a:bodyPr/>
          <a:lstStyle/>
          <a:p>
            <a:r>
              <a:rPr lang="ar-SA"/>
              <a:t>سد الذريعة</a:t>
            </a:r>
            <a:endParaRPr lang="ar-SA">
              <a:solidFill>
                <a:srgbClr val="0070C0"/>
              </a:solidFill>
            </a:endParaRPr>
          </a:p>
        </p:txBody>
      </p:sp>
    </p:spTree>
    <p:extLst>
      <p:ext uri="{BB962C8B-B14F-4D97-AF65-F5344CB8AC3E}">
        <p14:creationId xmlns:p14="http://schemas.microsoft.com/office/powerpoint/2010/main" val="2700309595"/>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أين يتم التعلم على المرضى ؟ </a:t>
            </a:r>
          </a:p>
        </p:txBody>
      </p:sp>
      <p:sp>
        <p:nvSpPr>
          <p:cNvPr id="3" name="عنصر نائب للمحتوى 2"/>
          <p:cNvSpPr>
            <a:spLocks noGrp="1"/>
          </p:cNvSpPr>
          <p:nvPr>
            <p:ph idx="1"/>
          </p:nvPr>
        </p:nvSpPr>
        <p:spPr/>
        <p:txBody>
          <a:bodyPr/>
          <a:lstStyle/>
          <a:p>
            <a:r>
              <a:rPr lang="ar-SA"/>
              <a:t>يتم التعلم على المرضى في مواقع كثيرة، منها: </a:t>
            </a:r>
            <a:endParaRPr lang="en-US"/>
          </a:p>
          <a:p>
            <a:pPr lvl="1"/>
            <a:r>
              <a:rPr lang="ar-SA"/>
              <a:t>أجنحة التنويم</a:t>
            </a:r>
          </a:p>
          <a:p>
            <a:pPr lvl="1"/>
            <a:r>
              <a:rPr lang="ar-SA"/>
              <a:t>العيادات </a:t>
            </a:r>
          </a:p>
          <a:p>
            <a:pPr lvl="1"/>
            <a:r>
              <a:rPr lang="ar-SA"/>
              <a:t>الإسعاف والطوارئ</a:t>
            </a:r>
          </a:p>
          <a:p>
            <a:pPr lvl="1"/>
            <a:endParaRPr lang="en-US"/>
          </a:p>
          <a:p>
            <a:endParaRPr lang="ar-SA"/>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l="10936" r="16448" b="72661"/>
          <a:stretch>
            <a:fillRect/>
          </a:stretch>
        </p:blipFill>
        <p:spPr bwMode="auto">
          <a:xfrm>
            <a:off x="641444" y="2924944"/>
            <a:ext cx="3498507" cy="2673937"/>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27964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البعد عن الشبهات</a:t>
            </a:r>
          </a:p>
        </p:txBody>
      </p:sp>
      <p:sp>
        <p:nvSpPr>
          <p:cNvPr id="3" name="Content Placeholder 2"/>
          <p:cNvSpPr>
            <a:spLocks noGrp="1"/>
          </p:cNvSpPr>
          <p:nvPr>
            <p:ph idx="1"/>
          </p:nvPr>
        </p:nvSpPr>
        <p:spPr/>
        <p:txBody>
          <a:bodyPr>
            <a:normAutofit fontScale="70000" lnSpcReduction="20000"/>
          </a:bodyPr>
          <a:lstStyle/>
          <a:p>
            <a:pPr>
              <a:lnSpc>
                <a:spcPct val="150000"/>
              </a:lnSpc>
            </a:pPr>
            <a:r>
              <a:rPr lang="ar-SA"/>
              <a:t>حَدَّثَنَا أَبُو نُعَيْمٍ ، حَدَّثَنَا زَكَرِيَّاءُ ، عَنْ عَامِرٍ ، قَالَ : سَمِعْتُ النُّعْمَانَ بْنَ بَشِيرٍ ، يَقُولُ : سَمِعْتُ رَسُولَ اللَّهِ صَلَّى اللَّهُ عَلَيْهِ وَسَلَّمَ ، يَقُولُ : " الْحَلَالُ بَيِّنٌ وَالْحَرَامُ بَيِّنٌ ، وَبَيْنَهُمَا مُشَبَّهَاتٌ لَا يَعْلَمُهَا كَثِيرٌ مِنَ النَّاسِ ، فَمَنِ اتَّقَى الْمُشَبَّهَاتِ اسْتَبْرَأَ لِدِينِهِ وَعِرْضِهِ ، وَمَنْ وَقَعَ فِي الشُّبُهَاتِ كَرَاعٍ يَرْعَى حَوْلَ الْحِمَى يُوشِكُ أَنْ يُوَاقِعَهُ </a:t>
            </a:r>
            <a:r>
              <a:rPr lang="ar-SA" b="1">
                <a:solidFill>
                  <a:srgbClr val="0070C0"/>
                </a:solidFill>
              </a:rPr>
              <a:t>(وَمَنْ وَقَعَ فِي الشُّبُهَاتِ وَقَعَ فِي الْحَرَامِ كَالرَّاعِي يَرْعَى حَوْلَ الْحِمَى يُوشِكُ أَنْ يَرْتَعَ فِيهِ</a:t>
            </a:r>
            <a:r>
              <a:rPr lang="ar-SA">
                <a:solidFill>
                  <a:srgbClr val="0070C0"/>
                </a:solidFill>
              </a:rPr>
              <a:t>)، </a:t>
            </a:r>
            <a:r>
              <a:rPr lang="ar-SA"/>
              <a:t>أَلَا وَإِنَّ لِكُلِّ مَلِكٍ حِمًى ، أَلَا إِنَّ حِمَى اللَّهِ فِي أَرْضِهِ مَحَارِمُهُ ، أَلَا وَإِنَّ فِي الْجَسَدِ مُضْغَةً إِذَا صَلَحَتْ صَلَحَ الْجَسَدُ كُلُّهُ وَإِذَا فَسَدَتْ فَسَدَ الْجَسَدُ كُلُّهُ ، أَلَا وَهِيَ الْقَلْبُ " .</a:t>
            </a:r>
          </a:p>
          <a:p>
            <a:pPr lvl="1">
              <a:lnSpc>
                <a:spcPct val="150000"/>
              </a:lnSpc>
            </a:pPr>
            <a:r>
              <a:rPr lang="ar-SA"/>
              <a:t>رواه البخاري ومسلم وأبو داود والترمذي وابن ماجه والنسائي وأحمد وابن حبان..وغيرهم</a:t>
            </a:r>
          </a:p>
        </p:txBody>
      </p:sp>
    </p:spTree>
    <p:extLst>
      <p:ext uri="{BB962C8B-B14F-4D97-AF65-F5344CB8AC3E}">
        <p14:creationId xmlns:p14="http://schemas.microsoft.com/office/powerpoint/2010/main" val="390813561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http://t0.gstatic.com/images?q=tbn:-bYMqm3K5iB_9M:http://topnews.net.nz/images/Australian_Medical_Associations-AMAQ.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858000" y="4258791"/>
            <a:ext cx="1276350" cy="111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descr="http://t2.gstatic.com/images?q=tbn:9Ie25I0WqB9maM:http://nclrights.files.wordpress.com/2009/11/ama-logo.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647580" y="1785938"/>
            <a:ext cx="223678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6" descr="british medical association building">
            <a:hlinkClick r:id="rId6"/>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785938" y="2671564"/>
            <a:ext cx="1214437"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9" name="Picture 8" descr="http://t0.gstatic.com/images?q=tbn:VJ2gPzrp8bs-8M:http://jischinger.files.wordpress.com/2009/07/who.jpg">
            <a:hlinkClick r:id="rId8"/>
          </p:cNvPr>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405313" y="4248150"/>
            <a:ext cx="123825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0" name="Picture 10" descr="BMA Logo">
            <a:hlinkClick r:id="rId10" tooltip="Back to homepage"/>
          </p:cNvPr>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643063" y="1555254"/>
            <a:ext cx="1476375"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1" name="Picture 12" descr="موقع منظمة الصحة العالمية">
            <a:hlinkClick r:id="rId12"/>
          </p:cNvPr>
          <p:cNvPicPr>
            <a:picLocks noChangeAspect="1" noChangeArrowheads="1"/>
          </p:cNvPicPr>
          <p:nvPr/>
        </p:nvPicPr>
        <p:blipFill>
          <a:blip r:embed="rId13">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bwMode="auto">
          <a:xfrm>
            <a:off x="4114800" y="3667125"/>
            <a:ext cx="21717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2" name="Picture 14" descr="Japan Medical Association"/>
          <p:cNvPicPr>
            <a:picLocks noChangeAspect="1" noChangeArrowheads="1"/>
          </p:cNvPicPr>
          <p:nvPr/>
        </p:nvPicPr>
        <p:blipFill>
          <a:blip r:embed="rId14">
            <a:extLst>
              <a:ext uri="{28A0092B-C50C-407E-A947-70E740481C1C}">
                <a14:useLocalDpi xmlns:a14="http://schemas.microsoft.com/office/drawing/2010/main" val="0"/>
              </a:ext>
            </a:extLst>
          </a:blip>
          <a:stretch>
            <a:fillRect/>
          </a:stretch>
        </p:blipFill>
        <p:spPr bwMode="auto">
          <a:xfrm>
            <a:off x="357188" y="4710658"/>
            <a:ext cx="3286125"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5"/>
          <p:cNvSpPr>
            <a:spLocks noGrp="1"/>
          </p:cNvSpPr>
          <p:nvPr>
            <p:ph type="title"/>
          </p:nvPr>
        </p:nvSpPr>
        <p:spPr/>
        <p:txBody>
          <a:bodyPr/>
          <a:lstStyle/>
          <a:p>
            <a:r>
              <a:rPr lang="ar-SA"/>
              <a:t>المنظمات والقوانين</a:t>
            </a:r>
          </a:p>
        </p:txBody>
      </p:sp>
    </p:spTree>
    <p:extLst>
      <p:ext uri="{BB962C8B-B14F-4D97-AF65-F5344CB8AC3E}">
        <p14:creationId xmlns:p14="http://schemas.microsoft.com/office/powerpoint/2010/main" val="3039519630"/>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3" name="Picture 4" descr="إعلان المؤهلين لدخول المقابلة الشخصية في تخصص علاج الجذور  وعصب الأسنان في المنطقة الوسطى و الغربية"/>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979712" y="2119313"/>
            <a:ext cx="2381250"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988375" y="774008"/>
            <a:ext cx="3328042" cy="467121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489671845"/>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الهيئة السعودية للتخصصات الصحية</a:t>
            </a:r>
          </a:p>
        </p:txBody>
      </p:sp>
      <p:sp>
        <p:nvSpPr>
          <p:cNvPr id="4" name="Content Placeholder 3"/>
          <p:cNvSpPr>
            <a:spLocks noGrp="1"/>
          </p:cNvSpPr>
          <p:nvPr>
            <p:ph idx="1"/>
          </p:nvPr>
        </p:nvSpPr>
        <p:spPr/>
        <p:txBody>
          <a:bodyPr>
            <a:normAutofit fontScale="62500" lnSpcReduction="20000"/>
          </a:bodyPr>
          <a:lstStyle/>
          <a:p>
            <a:pPr marL="0" indent="0">
              <a:buNone/>
            </a:pPr>
            <a:r>
              <a:rPr lang="ar-SA" altLang="ar-SA" b="1">
                <a:solidFill>
                  <a:srgbClr val="002060"/>
                </a:solidFill>
              </a:rPr>
              <a:t>خامساً: الهدايا والمنافع:</a:t>
            </a:r>
            <a:endParaRPr lang="en-US" altLang="ar-SA" b="1">
              <a:solidFill>
                <a:srgbClr val="002060"/>
              </a:solidFill>
            </a:endParaRPr>
          </a:p>
          <a:p>
            <a:r>
              <a:rPr lang="ar-SA" altLang="ar-SA" b="1"/>
              <a:t>شرع الإسلام الهدية من أجل نشر المودة والمحبة بين الناس، فإن حادت عن هذا القصد كأن أدت إلى الالتفاف على حقوق الناس أو أكلها، أو إشاعة البغضاء بينهم، فهي محرمة شرعاً.</a:t>
            </a:r>
          </a:p>
          <a:p>
            <a:r>
              <a:rPr lang="ar-SA" altLang="ar-SA"/>
              <a:t>والمقصود بالهدية هنا ما يعطى للممارس الصحي من قبل الأفراد أو الشركات، زيادة عن الأجره المحددة من جهة العمل،</a:t>
            </a:r>
          </a:p>
          <a:p>
            <a:pPr lvl="1"/>
            <a:r>
              <a:rPr lang="ar-SA" altLang="ar-SA"/>
              <a:t>من أجل الحصول على أطماع غير مستحقة، وذلك من المبالغ المالية أو المنافع العينية أو المعنوية مثل الخدمات أو التسهيلات أو الاستضافة أو خدمات التدريب أو التمويل أو التعويض، إلى غير ذلك،</a:t>
            </a:r>
          </a:p>
          <a:p>
            <a:pPr lvl="1"/>
            <a:r>
              <a:rPr lang="ar-SA" altLang="ar-SA"/>
              <a:t>وسواءً منحت له أو لأحد أفراد عائلته،</a:t>
            </a:r>
          </a:p>
          <a:p>
            <a:pPr lvl="1"/>
            <a:r>
              <a:rPr lang="ar-SA" altLang="ar-SA"/>
              <a:t>وذلك حال اكتسابه صفة الولاية أو المنصب على العمل الذي حصلت بمناسبته الهدية أو المنفعة،</a:t>
            </a:r>
          </a:p>
          <a:p>
            <a:pPr lvl="1"/>
            <a:r>
              <a:rPr lang="ar-SA" altLang="ar-SA"/>
              <a:t>وسواءً كان ذلك في القطاع العام أو الخاص.</a:t>
            </a:r>
            <a:endParaRPr lang="en-US" altLang="ar-SA"/>
          </a:p>
          <a:p>
            <a:endParaRPr lang="ar-SA"/>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3" y="260649"/>
            <a:ext cx="86409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72400" y="332658"/>
            <a:ext cx="564328" cy="792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26194281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الهيئة السعودية للتخصصات الصحية</a:t>
            </a:r>
          </a:p>
        </p:txBody>
      </p:sp>
      <p:sp>
        <p:nvSpPr>
          <p:cNvPr id="3" name="Content Placeholder 2"/>
          <p:cNvSpPr>
            <a:spLocks noGrp="1"/>
          </p:cNvSpPr>
          <p:nvPr>
            <p:ph idx="1"/>
          </p:nvPr>
        </p:nvSpPr>
        <p:spPr/>
        <p:txBody>
          <a:bodyPr>
            <a:normAutofit fontScale="70000" lnSpcReduction="20000"/>
          </a:bodyPr>
          <a:lstStyle/>
          <a:p>
            <a:pPr marL="0" indent="0">
              <a:buNone/>
            </a:pPr>
            <a:r>
              <a:rPr lang="ar-SA" altLang="ar-SA" b="1">
                <a:solidFill>
                  <a:srgbClr val="002060"/>
                </a:solidFill>
              </a:rPr>
              <a:t>هدايا الأفراد:</a:t>
            </a:r>
            <a:endParaRPr lang="en-US" altLang="ar-SA" b="1">
              <a:solidFill>
                <a:srgbClr val="002060"/>
              </a:solidFill>
            </a:endParaRPr>
          </a:p>
          <a:p>
            <a:r>
              <a:rPr lang="ar-SA" altLang="ar-SA" b="1"/>
              <a:t>ما كان من جنس الرشوة التي يقصد بها إبطال حق أو إحقاق باطل،</a:t>
            </a:r>
          </a:p>
          <a:p>
            <a:pPr lvl="1"/>
            <a:r>
              <a:rPr lang="ar-SA" altLang="ar-SA" b="1"/>
              <a:t>فلا يجوز قبولها </a:t>
            </a:r>
            <a:r>
              <a:rPr lang="ar-SA" altLang="ar-SA"/>
              <a:t>ولا إعطاؤها سواء كان في صورة هدايا عينية أو مالية أو قروض أو معدات أو نحوها، وسواء كانت غالية الثمن أو لم تكن كذلك. والرشوة من كبائر الذنوب التي حرمتها الشريعة الإسلامية.</a:t>
            </a:r>
          </a:p>
          <a:p>
            <a:endParaRPr lang="en-US" altLang="ar-SA"/>
          </a:p>
          <a:p>
            <a:r>
              <a:rPr lang="ar-SA" altLang="ar-SA" b="1"/>
              <a:t>ما لم يظهر منه قصد الرشوة، ولكن كان على صورة هدايا شخصية غالية الثمن نقدية كانت أو عينية</a:t>
            </a:r>
          </a:p>
          <a:p>
            <a:pPr lvl="1"/>
            <a:r>
              <a:rPr lang="ar-SA" altLang="ar-SA" b="1"/>
              <a:t>فلا يجوز قبولها </a:t>
            </a:r>
            <a:r>
              <a:rPr lang="ar-SA" altLang="ar-SA"/>
              <a:t>مهما كانت المبررات والدوافع، حيث يغلب على الظن أن المقصود منها التوصل لأغراض غير مشروعة.</a:t>
            </a:r>
          </a:p>
          <a:p>
            <a:endParaRPr lang="ar-SA"/>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3" y="260649"/>
            <a:ext cx="86409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72400" y="332658"/>
            <a:ext cx="564328" cy="792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131535850"/>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الهيئة السعودية للتخصصات الصحية</a:t>
            </a:r>
          </a:p>
        </p:txBody>
      </p:sp>
      <p:sp>
        <p:nvSpPr>
          <p:cNvPr id="3" name="Content Placeholder 2"/>
          <p:cNvSpPr>
            <a:spLocks noGrp="1"/>
          </p:cNvSpPr>
          <p:nvPr>
            <p:ph idx="1"/>
          </p:nvPr>
        </p:nvSpPr>
        <p:spPr/>
        <p:txBody>
          <a:bodyPr>
            <a:normAutofit/>
          </a:bodyPr>
          <a:lstStyle/>
          <a:p>
            <a:r>
              <a:rPr lang="ar-SA" altLang="ar-SA" sz="2800" b="1"/>
              <a:t>أما الهدايا غير الثمينة مما اعتاد الناس على تبادله فيما بينهم تعبيراَ عن شعور المحبة والمودة كالأقلام أو الكتب العلمية أو المجلات الطبية ونحوها</a:t>
            </a:r>
          </a:p>
          <a:p>
            <a:pPr lvl="1"/>
            <a:r>
              <a:rPr lang="ar-SA" altLang="ar-SA" sz="2400" b="1"/>
              <a:t>فهذا مما يتجوز فيه، ما لم يشعر الممارس الصحي بحصول تأثير على نفسه من جهة سلوكه وقراراته الطبية تجاه باذل الهدية</a:t>
            </a:r>
            <a:r>
              <a:rPr lang="ar-SA" altLang="ar-SA" sz="2400"/>
              <a:t>، كأن ترتبط تلك الهدايا بتقديم خدمات مميزة له عن غيره من المرضى أو توفير أدوية أكثر أو غير ذلك من القرارات.</a:t>
            </a:r>
            <a:endParaRPr lang="en-US" altLang="ar-SA" sz="2400"/>
          </a:p>
          <a:p>
            <a:endParaRPr lang="ar-SA"/>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3" y="260649"/>
            <a:ext cx="86409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72400" y="332658"/>
            <a:ext cx="564328" cy="792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157328185"/>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الهيئة السعودية للتخصصات الصحية</a:t>
            </a:r>
          </a:p>
        </p:txBody>
      </p:sp>
      <p:sp>
        <p:nvSpPr>
          <p:cNvPr id="3" name="Content Placeholder 2"/>
          <p:cNvSpPr>
            <a:spLocks noGrp="1"/>
          </p:cNvSpPr>
          <p:nvPr>
            <p:ph idx="1"/>
          </p:nvPr>
        </p:nvSpPr>
        <p:spPr/>
        <p:txBody>
          <a:bodyPr>
            <a:normAutofit fontScale="77500" lnSpcReduction="20000"/>
          </a:bodyPr>
          <a:lstStyle/>
          <a:p>
            <a:pPr marL="0" indent="0">
              <a:buNone/>
            </a:pPr>
            <a:r>
              <a:rPr lang="ar-SA" altLang="ar-SA" b="1">
                <a:solidFill>
                  <a:srgbClr val="002060"/>
                </a:solidFill>
              </a:rPr>
              <a:t>هـدايا الشركات:</a:t>
            </a:r>
            <a:endParaRPr lang="en-US" altLang="ar-SA" b="1">
              <a:solidFill>
                <a:srgbClr val="002060"/>
              </a:solidFill>
            </a:endParaRPr>
          </a:p>
          <a:p>
            <a:r>
              <a:rPr lang="ar-SA" altLang="ar-SA"/>
              <a:t>لا يجوز للممارس الصحي، سواءً عمل في القطاع الحكومي أو الخاص، قبول الرشاوى أو منحها، ومن ذلك قبول الهدايا إذا ارتبطت بعدد الوصفات الطبية التي يكتبها أو عدد الأجهزة التي يصفها للمرضى بما يعود بمنفعه على الشركة.</a:t>
            </a:r>
          </a:p>
          <a:p>
            <a:endParaRPr lang="en-US" altLang="ar-SA"/>
          </a:p>
          <a:p>
            <a:r>
              <a:rPr lang="ar-SA" altLang="ar-SA"/>
              <a:t>لا يجوز للممارس الصحي قبول الهدايا أو القروض أو الأجهزة والأدوات أو المبالغ المقدمة له شخصياً من الشركات مهما كانت مبررات ذلك.</a:t>
            </a:r>
            <a:endParaRPr lang="en-US" altLang="ar-SA"/>
          </a:p>
          <a:p>
            <a:endParaRPr lang="ar-SA"/>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3" y="260649"/>
            <a:ext cx="86409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72400" y="332658"/>
            <a:ext cx="564328" cy="792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997743246"/>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الهيئة السعودية للتخصصات الصحية</a:t>
            </a:r>
          </a:p>
        </p:txBody>
      </p:sp>
      <p:sp>
        <p:nvSpPr>
          <p:cNvPr id="3" name="Content Placeholder 2"/>
          <p:cNvSpPr>
            <a:spLocks noGrp="1"/>
          </p:cNvSpPr>
          <p:nvPr>
            <p:ph idx="1"/>
          </p:nvPr>
        </p:nvSpPr>
        <p:spPr>
          <a:xfrm>
            <a:off x="507128" y="1124745"/>
            <a:ext cx="8229600" cy="4857403"/>
          </a:xfrm>
        </p:spPr>
        <p:txBody>
          <a:bodyPr>
            <a:normAutofit fontScale="62500" lnSpcReduction="20000"/>
          </a:bodyPr>
          <a:lstStyle/>
          <a:p>
            <a:r>
              <a:rPr lang="ar-SA" altLang="ar-SA"/>
              <a:t>يمكن للممارس الصحي استخدام الهدايا غير الثمينة كالأقلام ونحوها، أو الكتب والمجلات الطبية إذا قدمت بصفة غير شخصية، على ألا ترتبط بأي دعاية لمنتج محدد.</a:t>
            </a:r>
          </a:p>
          <a:p>
            <a:endParaRPr lang="en-US" altLang="ar-SA"/>
          </a:p>
          <a:p>
            <a:r>
              <a:rPr lang="ar-SA" altLang="ar-SA"/>
              <a:t>يسمح للمؤسسات الصحية أو الجهات التي يتبع لها الممارس الصحي بقبول المنح التعليمية والدعم المالي لحضور دورات تدريبية أو المؤتمرات أو غيرها من الأنشطة على أن تقوم تلك المؤسسات أو الجهات باختيار المرشحين من الممارسين الصحيين حسب ما تقتضيه المصلحة العامة.</a:t>
            </a:r>
          </a:p>
          <a:p>
            <a:endParaRPr lang="en-US" altLang="ar-SA"/>
          </a:p>
          <a:p>
            <a:r>
              <a:rPr lang="ar-SA" altLang="ar-SA"/>
              <a:t>لا يجوز للممارس الصحي بصفة شخصية قبول الإعانات التي تقدم من الشركات للتعويض عن مصاريف السفر والإقامة والوجبات الغذائية عند المشاركة في حضور الندوات والمؤتمرات، ولا التعويض عن وقته مقابل حضور التدريب. ويمكن قبول وجبات الضيافة المقدمة لعموم الحضور.</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9513" y="260649"/>
            <a:ext cx="864096" cy="864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72400" y="332658"/>
            <a:ext cx="564328" cy="79208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206399335"/>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ar-SA"/>
              <a:t>العلاقة مع الشركات</a:t>
            </a:r>
          </a:p>
        </p:txBody>
      </p:sp>
      <p:sp>
        <p:nvSpPr>
          <p:cNvPr id="5" name="Subtitle 4"/>
          <p:cNvSpPr>
            <a:spLocks noGrp="1"/>
          </p:cNvSpPr>
          <p:nvPr>
            <p:ph type="subTitle" idx="1"/>
          </p:nvPr>
        </p:nvSpPr>
        <p:spPr/>
        <p:txBody>
          <a:bodyPr/>
          <a:lstStyle/>
          <a:p>
            <a:endParaRPr lang="ar-SA"/>
          </a:p>
        </p:txBody>
      </p:sp>
      <p:sp>
        <p:nvSpPr>
          <p:cNvPr id="44035" name="AutoShape 2" descr="data:image/jpeg;base64,/9j/4AAQSkZJRgABAQAAAQABAAD/2wCEAAkGBxMTEhUUExMWFhUXGBwaGBgYGSAcIBwhHxgcHCAcGx0dICggHR0lHBcfITEiJikrLi4uHB8zODMsNygtLisBCgoKDg0OGxAQGy0kHyQsLDQsLCwsMCwsLCwsLCwsLCwsLCwsLCwsLCwsLCwsLCwsLCwsLCwsLCwsLCwsLCwsLP/AABEIALcBEwMBIgACEQEDEQH/xAAcAAACAgMBAQAAAAAAAAAAAAAFBgQHAAIDAQj/xABHEAABAwIEAwUFBQYCCAcBAAABAgMRAAQFEiExBkFREyJhcYEHMpGhsRQjQsHRFVJicuHwgpIWQ3OissLS8RckM1NUY6NE/8QAGQEAAwEBAQAAAAAAAAAAAAAAAQIDAAQF/8QALhEAAgIBAwMDAwMEAwAAAAAAAAECEQMSITEEQVETIpEUcbEyYYEFQqHwFVLx/9oADAMBAAIRAxEAPwC4GgAdVg+aq44qkApXtGk9AefxAHrSBZvpfVlbWpahEwleh8TECnly4CGQHEuLga5UFXyGtThJvsd2fFDHpalb8HT7U0gwV6jfUmhPEvDbN6UOyNElPUHWRPkfrSHcY439oU2hLxWpaiA4Mg11jvaiKknjd61bKUNI97nKj+QqUsvKY8sMNKlB3Lx2Il/wwlD7bTgWhLiglJBzCPA7ehoiLHD2VwLQLWnTM6QZjnG3yo5w7xU262r7U42kgyM0JkH+GuVzcMuuj7AhK7gahShlb8ZUU5iY2y0MWTUtjZJpfqjuI/H+CF7snW2m2pOQ6dmCTEfzeYFCMV4FQ33W7tLjqCA43kKdZ1CSTrB8BpTZiOA4pcEs3SUkJIWlzNImYISrfnJ2qbfMX9i2021bBTYgLIhedRUe8rTNqCN9q60qPPnPU7qjpY312598bhu0aJ7NptXeJygAkAQAmdvOpt9it+rs2mlgxKl3CiEoygc4E6eHUV7jll2EPdkHVFBKG8pWhDhyZjlGxIB1OgjxrXCX3MRsnQUlhTZUkFIyk90ykDmIMUaJ/sc7ftUOOXCWmXlBCvvWlEqnKdYUOora1sbm+t+xv1JR2mVaE54X1GYAadYqHg/E7DV0LNm3SG3CG82pUqRuonUnU17jrjVi6t58KedCkBoElISkJ97u++qREmga+5Ks37pNyLVi2CLdlKAuYSnURIO6iSJ6nWuWOsnDUu3AQ24t10Q4EyEJM9yfwwY11mvOLcQXcWH2tmUhZSFJgk907pjYjY1O4ZvW0YY39sKFJUT3Fpmde6nKdSdJ9aJkm9jW+wJ3ErFtSVIadUN5ISUkgkQBzIkVO4Q4WXZpbClArAIUpOvjzG01vieINlKEt5Wp0SkEAaDlGgqfYPrabUtYnYCTUnPejoWNNWdMVtmXklBcEbEEAz510ftWkMJZU0SjKEkJnl5a1HZvG3yMrYSonfQba8t6nvdvulaCOnP9K2qx9CTBFvhytfsyUpAEIWsypJ5jaSmOpmsawq4dCk3ZEfhyH5zU5TjWQdospKtTBjXwr2zhJUUEujLGuvzoWHfseJvrdoBsrCIESQR89vWa6N3rTmiHE5RoYVBPSNaHYi2Hx2ZaU2tWgVmKeVL957PCrULQrzWqi5vsrF9O+WPC0c+XjWjvUmAPlVZvsXdkFKhxbYGmVUgHrvArjhntIbeT9nvJbCtO2TI/ziNPMUdaE9Np7looIOoIPiDUDGMaZtsvaK36VFsC1Z2pW2ovoJmQc0zHMcqlWCm7tsOqa0kwFjXQ71rCopb8o44jhzrzjbqHlJShM9mNM3PU+OgrgcedZbBdQFLnVKRGUToCRMn0qRjibuUi2yBPPMfpUfiZbKAlSn1MPRotJifBQ1Ch5ih/gKVKkrv5RAuMWVcJS6y4hO5LeeSAmSZI0iATU5/Gm+yAMOLAkpglQHimJ+VIz+PFtc3Nih4D/XsDs1kb95Puq+InpTZg3F1gsKKbhKHFqKnA73FeCROhGwgGm1NF4dRsk+wVwe9zozJT2cj+9OVbWl4gLP3jZUd+7CvATSGi+u7hx7sZaCT7yZKVDYgpJKTI1kRTTwzhCUt9usnMTEbDT8UGY1naippotOUU2pL43CCW20Orcyukq3KpUPSdh4Culuj7wLDKAFalRgK200OtKmL8XJLhDbikhCoOYRpMaHn8qNtXzTjPaFYd/lV+STPxpk4vgLwwXt7v5J1xcoUonKD4z006VlKS7i1JJ76ZOwXAHpXlCiP0n7/78jExcW2HJ7JCUhYHfWoSpZ5knz5bCi3DuNC6KykCE6T1PlSi9a/tQSCn7sxvqZ6xTBwtgqbMGVJTO4HP+nn8qCGyxxqOhL3DFd2aFiHEIUP4wD9aV8V9n9hcEnKpCjzQsx/lMp+VZxlii20dq0QtIgFPPzHWgvBWOuvXALiSlImPPbas0iawacerVv4IV17Nbi3Oe1cQ7H4VdxXpuknwMDyrbDeNbPOht+WViUlzJGRWxDgA0/mHyqxcZs1vIyJeUyk+8UAZiOgJ93zg1WuKezlsLP2VKrglJzpcWAUnkpChlEk7zNK14IKV8lgPXq0tFQKXUq1Qod4ER1FTMPfWWwop33Hy2qi73g3ELZpTiEPt5D3ghR93fMChUacxQC04zxBGibx4AdVz9ZpQ6PB9I3eJNtESIJFdnrhASVKTsJr51suNrlav/MXr6TPdWGm3AP5kkBW/SfKrQ4Nxp1/Ml6+YuWyBkypDax1KkKSDtRtiOJAxVxq2ujeNISrMDKFKCYOxyiDy5jXegeL8ZDEgGEWTqnArQtrCjpy1ToPE083jSVEM/cLZ1zIdaJUD/CZjXry8aYrRpLICUBIa2AQAAgAbaDWimwNRoFYBaXCWUpuG0MJCYCEnOr/EQMgPgJ86H3/CCO1DpfWRvDoJ15QRGnhFMd0+pOgCSDGUxMk9dqAYjcOhBRBHOTrJJ2ETFZs0avfgiWvCiytS1upgaJKJVp5aQSZJ9KK2WFFMguFaegMc+YNK5xN/RGR0EHUpQoj5CmW2w5ahmWVrSRMAFCp8Z1ip6Vd0dsVjr9R17RtpKlBEQD5+goRhbwfUS04lUnUSQoa80nWijthbz95nH8LijE9ZGtDGsBsm3FuJGRRGkqzgazKZ1SfWix9C/tsP3eMNoX2am0qG3KutpmUkqZyoCjsTzHhSRdX3ZKUStL3RCtfgfe+M1u1xi0+ewQlbTqROUg+pCgNvOK1sSeJxHb76QHiMvVNRn2WDJDxB8/yoHhV6laihbucxolJKz8EzFFmuFiYUXYnWI18jrWSbIuSR2VizSAEZEqEQf6z1oN/orZXSyRZog6ZgrKBHQA6HyFOTVghMnKknqR+tcBiTY0y/AU+nyT9TwhYsOAzahRsnezUog5FHMj1HOesTUfEsaeQpNtes9kXD3HmFZgYPQ6p5Ufu71ZV3AqD0qda2uZOZ2DOsKEx8apdqmS3TtAXC3UM2yiw59pOadTJJ6eEV0t0ouWy7d24RlOgWJ060db7FpOVJQkDYAAR5AUMVjiysoSgH5/KlcV2HU/PyB8Tb+0oKbN9KQn3gBO9JGJcJ2zbWa676yojQhMDrB1+dN2KcKdutTiru4YDhEttkITO3SSTSFxN7M1F5AtCp07LLzqB8BGbrO/lW0LyZ5H42QKs3GmM6WXi2lRABSsqKeemXbxphveLcQQhsplDWRKUlSAQ5E9+SJlUH4UcwL2VtNgG5cSTzSgf8ytfkKebe3YbQ20kDI3ogHWPjSzjTVMWMm92hc4WxBy7T99ZqT/GUd1XorUfMeNFjZMWxLrTCEuHuylASY57R0rW8x6FKSCCeQGpPoNaCoxC8VcISGlhCiEytGm+/I7eNZMZ2HE4sr/2f90frWVOUGgYKtRvWUwtsi4VZ29qkJSrXkBr9NKg8TsOk5mVtzzStYSR5GY+NcL/GLklP2a3DjZAKV5I021ny60KfasEuBx109qIKmmgClKuYkCBryml1eDshk0PUufk44C+6la3Lxs9kkEEQVRHSN9vGojHE6HLkKDfZsJ1SnmTyKo38tqbDjrb/AN2vMltWmWCM3hKTJ8oivWODLTk2deWY/LWm5I5cjlK5Ea94wSpPdMeMfTqak8G3Sy4oqSBm67jz/SpNvw9aoVKLbMofiIMDyKjr6Vs6+ltxEIyFKgSNhB0nTfnS8CUGsbsVPsra7VTWcQpSAM0HcAkECesUit+yPDkHvuPK8CoD6JqyVCQKXsWwxS3SpTxQkjYCZ+cfWixYsDNezDC4zdkogc+0UPoRUq24QwtBGVgTOkqUfqqjlmwOxLSVEjKRmI6/Kg1taW7ChneUpaDsSAJ8omlfYKYXTb29uAkJyzqAVE/8RNSLFxtYOQCBuKhYnaIfQhxWYpSJhJgmuOE4kwFBpoRmO0knbnOvKje4K2JLuNNgxA0MVJxC+SygLMQTFBsRRb2ypU2FFXezETHpsKmWNwi7ZKikFIOnQxQTfAaXJ2wvFQ8pSUx3RJI8aKFNJ9vxKnOG2mcpKo92ANfAU5JOlGDtAkgDxhhpetyUTnR3gAJKhzAHX9KRrLF7ZpaBctu270d0PJVkcJGkH3Z15wRVqKMbVC+ygLKuyQY1SomVT01GnoaLjbKQzSiqIGFWvagOKaQgiYOXKrz2ognCUZgtQStQ2KkiR6xNV9i/tDeZulMOshIzBO+sGO8DGtE7DFnisZnVZJ1VyA6zWqhXmcuBvfv0tGFJjyqJe4ilae4kk/Cg/wC07N5eQXBzzA13PhyouhKGUhORSlHSdz6TTEyFZJccVlgp03UdKmnB0gglZPhJ/WuqXh+Pua/iiPjtXLECpJzpCiI91MH6msYm3d2W0kpTmj8I0J8BVeOe0i5IJOHuqb2kIWfnEUTHFFwXOzNm5lJjMU/MwSPnSDxLxY+0+pLYU0RvO+ggb7COlLJlIRsKX/F1w6WxYIc55kZdo3z8hvufCtLviPEy2W3LZba1aJcSnKCeQKh3d+c0HwXia6uyWFrVChmKwJKY5+PlIopb3rDagU4g8lSd8yUrE+MR9aWylUeWKMWQQQ625G6e219M0A/GoXEGBPpWpa7lDSlkwCYAAMCVA7mJgDpW943aoHavXLz3aKJHZKyBGumne1O/vemlasO4e8QlT7yggEpQ8qQTpAKk5TtPOsFbBzCL0Itv/MXQeLZJHZrJVl00JInTWimCcVWjzgQl4hStEpWNz4K29KrxeJYZqPsziCZGZDivI6FRFSr3i5lhYDFu0WwkFOZCSR/uzvz3oCuJbz14m3AIaKlHdSUyd+dclYupZCRoreDofhVVYp7SXnme792tJHu7EHTY1Fwf2hXfbISs9qnMBlI135HkaNiaNi0Lm1eUomRr4V5RJGJWqhIuWY/nT+tZTCblHWuM3LwKHX3CmNE5jGmwCRA122qVZZ0lJCCoIVKh5fodacsb4WZ+0tm2ajNMpEnXSCP3dD8qZsJ4eatCHXGSXDvKpSDyMSddKXsWU0nZ34MZbWVODWUiJGok7dQdKakNjWoNrflxYjbc+VTnH0oEk00WqJ5JanYr3XEi21qQpCtDAMH9KKYBfqfCipJAG0j9aKJZVEyiPKovaJG5A8hTCpXsgPdcUBC1JXKcpjXT61PwXEBcpUqO6DAkVJS60rYJJ8RNdGU66CB4E1guLXIFueJ0NqUhRy5THIVKwi8RchSigEAwCQDUl1lBUQpnMf3jt8zXVstIEJhPgKGxkm+AU7xIhKignKU6RUvDVoclzswlXJRQATpvMTW6LNpSs4Skqn3oE1L7OhZqBD/ErYJSTBGnKpGDXqXklSNBmjTSfHSuV7gNsslbiJqVhzTSAG29hrFMgAa7xllFy40UDtEBBJjdKhIV8ZHpR63uSsaUgccocYxayfQtLaXE9ktSvdhKiVBXgUrHkQKsO3KYlJBB5jWfhQMdHnktplxQAA1JqufaXirobD9s+lTaSMwSdRMAHxE6etEvawlX2QKCwADBB/ECNY8QQKqvhHB3rtS0yQ2UEKO8mRAFaxHvsMfCNiL9xm4ukOOBBKUEbEpUCCrSSAZ0pt4s4vbtF9kq3BnQkpgKEDYn3hQ7E8QXhlo0G0yoqKCYGgykz4bAetJ2L8Wu3zJt3EpUoiUQO8FJEyPQEVkZ7bG9thv26+Quxhpv31gqHcKVa5UzJnTQCB4CrKDF0Artr5sn/V/dJSobaqhQBPKIoFwRhLNnbtuOnKSSSomCSRMHWANNqE8erYebXc21yc6e8WyTBEAHL0PPx8KyM9kL/E+P3tu45buu584J0MpUkzt+nKofCvFmIlaEIdUhlGqylvOBoYBzZhv5VIwXhi4uwh1Q30SDvHI+ppiGIvYUylk2+VGckuaEKJAnUcxECTsKxuEZZe1tTSstywlcSO0Z09ShX6+lDMZvcNxBZcFyppZGocBQPKSCn50p43cNXNyXQkNpMFSU7Ezv4TuYmiI4WaUyHkOozZyA2SdYE+8TE846Vhk2P+DYIk2i20ONZcohxoJk+JKdVHSqrxDDHULKChfvRmKSB5knahgStlZyFSDMEpJHpIokzxLcpTCnnFeOivjInelaQ8ZtBm44Wf8As6ChSHSVzlQqYEdTAJ8q24f4UKjmeUpBBJyZFGfNWwHxoCOKX9AXVHzJH0rk9dLXqXFGf4z+dD+A6n5CyOFXQsdqD2fMoIJ+CoFFsY4ZacUhLDyEkICcpIKjrMmD49KA4TZvmFpYedSeiFEH1APWjNnw3eKWC3aPNayFGEx/mihe/Ab25CCcFat2HEut5JAzLRnWY3MwISPSjXCGFptE9uyhL6ViUlKUqc16KIBA8KhWfs9vXlKU68ls81GFE+YT4eNMXDXBTtp3RelbWv3fZxBJ3BzmB4RT0K6rkj3GI2ylFS8JazHfOtpKvUEyKysxb2bJfeW6p9UrM6AdI+gr2jTDcP8Af/R0ecNsAE5fE8yepJrh2v2gGVhKeaumuw6nSubRZWAq4OhMhB3Pirp5V3xDFWijI2lOU6DQfKOdTAdlm3aRlbBUTuZMnxNBLF1edRUIQmSSrbTwqbg2DLIC1LH8qROvQn+goU57REoWptxOQpJHhoY5VaGJz4JTyqHIy4Nj/wBqzFtOVlJygnQrI3MckjYTqfCg3FBuA4ktIW4DulKZjx0rk37RGPxEH+/jRrF7m8SpHYM50KTJ7yUweneI5U/oyTpmx9So+6O4Awq8uO2Qldu6gE6qUggR5kRTM5cuBYbbSdt9NI6nluKA3/EdzbpzOsOJTzIGYDzKZAqXZXTt7bF1khpzPAKpAKREnTz+VM8TVO9hn1uuV6d0gwhp6RKk76612WymO+n+/OltzD78J0dZWemZSZ+KYrhhZv3A8hxIbITCMxkFUgzKfwwN/HwoSxpK0wR6hzmlJUM7F00jRIgTPM/WuxdWdUkEVV5dxNTvYlkpVtoRB8QenjVjYdbuNspSQSoJM+Jj9ai6OvLGC3iyeUeGh3B6eNK96lOHKU+hpx1tehCSPu5PMHXLPPWK2u8XcRqpp70bV+lEsKxHO12jiSkT+LQ9NfWs1Qs8LiruwBxC4MQtgpLShkkjQztykCduU1Xlhd4kyVIYWW0jvEL0HTSefgKuZ2/aIjKCOhqKrB2HIUExOsA6b9DWYjxuK3K3xniK6UnsroMvpgT+EzH8MxHxrThLia1tSUhC2krOuuYA9ZO1NGK+zlDilLQ+tKjrBSCJ9INVfiOF3KXlsdlnWgkHISR4HbY+NSuSKKOJrYe+L+IrW8t+xYuG0qkEhfdmNt/M7UK9nvDhQ8XHQkkAgKScwg9I286Vb7hy6AlVsvL1IH61FssIcRKypy3MgAiUmYncEU2qluT9O3SLa9pFshNlmKsuRaSgDrror0J+VVTw1YLurgIBOTXOR0109aOtPYgpOVFz9pTtlWkr9JifnR7gfDL1L2b9npZBEKcz9mN/3SCo9dKyla2Eljae4XxfNh9mkspGZtScxg6Jnc9fHWkK+43debXbuQsOSmCOp0j1q58bwdVwypkOhGYQVBMmOniKV8I9ldqw4HFOOOrG05QB4gAb+tOrEa3K9wHBEpbAuEZE5klaydQCqD6xtRzGeGbO4Qs2JWHUEwBKwogRBmYmNCCBVtM2TKYhCZ8RPwmpBUo1kglCcOez29eV9+0plvc5iJOugABkHxI6092vsoswkF0uFZGuVUAeWn1p/JEiedDb7Esh6jpWoKFZr2U4dmBUl1cGcql6euUAketHLXguwQoFNmxI59mD9akIx1voa3tb8u5yNIiPrWRmTu0GwMRsBpFbxpr86TcUulpXqCPEVHTiKlAAFRNHcw4OXKUp0O/z1/pQ9ONI2UCDXVNgXGkjoIn+/Og7/DT4MoWCPP8AWiAL/t1ocjWUunA3+ZVPl/SsoUw7Bfi7BVkpU0kk7eEePjSzjGKN4chK3xnfI+6aGh/mO+VP8R9Km4p7VSe6ywEH99xWaPHKmAfjVPYop599xbiy6tSpKzz6ach4Dapquwd+41cPe0a7auVPOKztuQFtjQJA2LY5EeO/PqGK84OReg3Fq4SHJV3VbnmIOxHTSq7tbUhKu6SoDRIGs+VNvDPEN3YoCjbq7CZWnLlJnnrrm6UyzKDpsLxa1sgngXBC2nQ4tRXlOiSkb+II60UxLjZ1h5bKyFZDGhnTx8afsJxJi9ZS8woKSob8weaVDkodDSzxDwgi5JzpBV12PxGp9a6Y5d7lucs8O1LY8wrGLx9AW0wSg7FRCQfLMRIofxI3fMNNuttKmTnQ2M4SITE5deu1GWrC/bhtvsw0gBKApesAR0NRMUxK/txmUwpSRupBCgPGAZA8xVk7dqiDVJp2AOFMYu75SktlICIzqUrQTsIiZ0OnhVg4NaKantXg4Z6EADpuaWMNw527b+0IUm3dWvvjLqQNiQI1O/rU13A7kDu3SFK/iSU/ME0JtT2boME4O0rG8tJVCkwSK3LgAJOgGp9KQ+HHLtm4JuylCAkhJCswUd5EcgE84OtMrmLtuLLKVA9ohUeJA1H+XX0Nc04NXW51QmnV7HiOLLYn3/XT6VF4m4obtkNr0WlwkTvtH60oJwC0tFFFyS4tRzJGYpATyEJIk/0ogv8AZzqEsxEHMkKJUJiecqjT4VyapcNo9VYcaqcU2iZhXF7T60pLBIWQAoIMa9TtTf2CEDSEgeMVWWHcYXi3SyhsrWjcN6gAaTpoE0R4nTcv2wWpl1D6JCMiwAZj3hsdqMZuvJs/TrUuEvvY8POpCVKBzBIJOXU6dANaHGwtUFTim0grMqVEkk66k0rcOYetstreve8IKkJAgdUkzJ6bU04viigjMxLokJIRqQTtI3iqY/fscmfH6O6tr7GF1jkBFb/sW3dSCWW1A66pB9ajp4bYUmXEFKlQVJCyACdwAkxvRq2KBCUqGgiJ5bUyiyUpxfBBtrdDaQhCQhI0CQIA8IFcr/EQzGbUHeOVF1tJ3PPzqDeM2yvfCT/MKZJvsI5LuyI1jTCv9YB51LS8VRkSSCRrsI9d6g3eH2dsgvKZRCSNQkaSdDr40DxDjlGsQB4nWqY8Up7onkzxhswxxC8tImCByUOVAmcecGnaD1r3hfiT7Tc9noUFKjB5xB2p5Fm0ASUIj+UfpSZIaXQ+PJqV0KeDXSnXZkqgHy10qVi2Cqc7ydDU5pKGSpWUDN0G1dkX7R2cT8aXgcUVYO+neaYcDsghBCt+nWpF3i7CBq4k+A1qLiNxCAoSJE+U1jBBy1QrdCT6VGcwlod4JiKUHuKX0GApJ86jsY+++4lBXoSJCfzoWGh0ub7sk6iQPlUNPFNvzJB8q1xuwLglJyqPT86TnsHcBOdWUcjln6EUXYFQ5ni626q+Fe0glhoaG7YB/nA+RrKG41RDTGF2TTQ+6BJSDmUlKidOZWCB6QPCtbLhMPrQ8lAAI5QkHXfLy9KN4KptBW2lJKkd0nck9B0A8I8aO4dcuFSgdhG2pHgTtMcq5seTerGlEC/skMqywgKUJ03MCNTzioOP4R2zLiQO8U6R1Ex9ab8fw5TzC0pJS5GZtY3Soagjl4eIJFBcCVcONjt2FNrA1OkK8gFFST4GvN6roZep6sO53dP1K06WVtw5ZXeFgXDToWlX/rW5kaeevfHUbeIq4MGxZq8ZDrKhGxn3kn91Q6j/ALVWHF2GPIKy2owSdP6Uq8Jqu7d1x9D4bIhJbUDldGpKTyEcjvroRzv0nWPf1GqXyDP0tq4jU7x282tSFnNlURofHoa6o9oLkgJSSo7Abk9BQ7FcSw58Fb6ezcO+ZJUCfBSAT8hUDDbrCmlhYdQcpkEIeMHefdivbj1MJK1R48ulnF07GDi28fZYYfTmStwkuBAlKZCYCvHTy3peRx28BqtOnUEUz3vHeFKSAl0wByZX+g50BtsUw194IBJKjuWYA8ySSB6UH1CjHkL6Zt8MN8K3zt426t5SSktrS0kTGaIJVGoGo+dJD99d2q0qIUFNqCkmcwkHr0q3bDsmGiErSoRoEwB6H+lV9jd47ckxYrSmdy4FT4gRUIdfindSRX6OSrbgerjDmMWYYuwSmUjNB1EHvIPkZE1BtcYsGj3LdtJTpMa9Pe3qJ7Lg4wVtEjsndQCdUr226KGh8hXW/wACs7BZduEdp2pOQL1SmNTod9+cxFSnv7kd/TS/snb8I0x7iBKUh2zSQZh4BM6fhkj1qVgGK37yULQ0ezUfeMAETE6kEj0rrh+P2CRkS22hKt8gj1IGhoXxHjTrVyGmQpaFhPZgA6yBokCkb738HVFNPRpSXZs5X/BjguC4492bCiVKKRChOsDWJJ0pp4evbO1BDbi1BUSpasx09BQy3tMQfbWy8gobWncqSSkgyNAokGhuHcLtMEi8eKlSMqUnLp1UTJ9NNq263SBtJenklf2CPHGOv2xS4CVsOe4sEAA75VeP1rX2bX79w+t1SVdlkICohMyNATvtRts2TrAs1JlBPdzHNrMgidZmheNcdptnFW5bDZbgAQYiNCnSMpG1eljyvJHSqPA6jB6M9Tv9iZihxPKSQ2YnuoXBPxA+tK3D2JKvbnsHHOySlJUvXWAQCnXYyY+NE8Ixt6/dLTJywnMtZ2SNpjmddqYhw9ZtSVgKUrVRnLJ6wmDv41fVpWn8HMoqXu/IQucfYQMoUDGnX5mk3iW8YvAWIGYzlWAJSeUHzrnxbhtu4gi37r0EpAWqDAmCCT8qhcCYI606HXO8RskAwJ6zufCkemC25KR1ze72DvBfCht1AjdXvLJlRG8TyHlRDiLimHexa1CNFHkVdPT61pxvxUmza7JC0punE6SR92n94/l4+VVnY4zbNmXrlJ5kA5ifPKCa45Ns7YxSRcF0hSmUwZUBr49fpSDiTLgUZbO/971Ma9pKVyi1tLi4Unc5QhI81Hb4Ut8ScYYuU5haNMJ6gpdV81f8tZ0ZOghYWi1LHdgTrT3iGLWjLYD77SBGy1gH4b1893fE1y6VFx5xUjQBRSB/hTAPrUTCr9tokqaQszuoT9aBm7LKx3jPC0k9mXXjP4EwPiuKP8F2xurdNy0EshRUEBQLh7qimVQUgajaTVUYjxC8tBT2WRvwRA+kVcXsjTlwtkExBdP/AOijRsC3PcSwDFF//wB6SN8rbfZSOkws/wC9VecV8LYmqQbYuIGspc7UnzKlZvSKtQ8ShRImCOVYzj2upnWidj6PIlaPnRzCLgEg2zwI5dkr9KyvqrMo6xWUtHPqZAuba0S8pa1DMod5AG/83KalWGJW2dKG1ZZ0SnlPgBzpZ4y4bdduFOsvtJkDuKJGoEHUUC4FsH271RuGiotyAoqBCdPeTG+nPxqC2lwdfo4/S1OW9cFjcX3Vw1bFy3TmUkjMBvl27vUzGnnVbPcePI0WFoV0UCn8qKX3tLWHFIUgNkHYgz568juPCtsLv04otTLiUrQkZzIBggiImhJqTpMvhxyxY3KcUxlZYVd2LbqYW6UZhJiTGqZ5a7Gqtv8Aia3dzW1wFW7raiMrqQCnqMwkfE1dNu8xbpCCtKYGgHTyG1DcTNq+SW0MOXEd0LAlccpqeXo8U5auH5RzQz5YrZe37FNWfCgddQoOoWjMD+8DGsGJEHandnGHEjKLYDl3EgD5CkDjDGmQ4eztBa3La4UUSgyNwoJIB05+VC2vaBfpEdolXipAJ+IiuPP0OZ0oSv5X4LQ6zE/1xLEb4RtHHFOPhKFL72QaAfGI9KnNcP2aNGskkEagHl1Goqp7rjy/dASpxMDYBpH5iuH+kd7HdeWnrlCUz/lANL9D1D2c1X8m+rxJ2k/8FyscJs83FEdJ0/Ou11ihtoQ3kKY/eAI5RymqBucUfWZcdcVP7y1H5TTLhPECi2lsmUpGg7qY/lJI0qn/ABtqnL4FfW32HfE7xx9aV+4U6gpOs+dNmI2YxO1RKtUmFZdYUNz+frVTXXEj7QBSxpyWVBQ/3NPQmpvC/GDlotTqAFdpHaIJgE8iI2UJ3j8o7MOCOGOlNv7kZZpTdpVQ2N3GF25LCrdClt91anRJURzk7T4UZTj9s4lXZCHkoUW8uuyTt6VXHEWO21ysurL7SzvKMw9COVFeEOKMLtxLpPaf+4G1zHSNop0pWXllxuNu7OyuPFidTM/3zole4HdYg0i4KghyO7InMmdJIO++laXfGGBKVm75P+xX+lE7T2p4UhOULdA/2SqKx+WLPrO8FTMwDD7O2UguOKW8j3iVwArmAnoCY1mpHGOB22JpQWnIfb2IOqk80nqOYPI+dVtxJitm++t5q5gLMwWlfoKLez/FLVp/tHrlOghESNTzII10oRlKD2Wwcqx5o223ILMcHv2jbi2CoOhPekySBrEfPSlN3iK4VoSoq6BJmrbusZZcBhRSCNwqPhyqreMrh5l1PZPOKSoEn3dNeoFaH9Uxyloi9zil/T5P3NBvgqycW+HbhJCANEkyonl/KBTXxHxpb2LZyAOPxCGgdj1WfwgfE8qp+2xi4VmBddIiCkrMfCa54dh7j7wS3lSd5V/SnzdVtY2HpadGYkty4Lj7yVLcXqpRH6bAbAcqC2+DqVVrnB7ltEF1opjvZd48JGtbYc2Ex3FnxymvI+skuPyej9PGW4hcPs3r7jhZKUyrVS1BA06aSfQVPxjhy9SmVXLC/wCEOqk+UpAn1rlhmEXDzrn3qWE5jJJ1IH8KdY8TAqdf8KBCSRiCFKHLIf8AqNe1Hg8lrcTk4Ss/hNEsDxNNoshLKVPToSmTqBoN/kKsXCcD+5TsFfi5gHnHrS3jFwq0uslu0VOrQNUiSY6ZROnMeU7UQEfE8cxN1Olu8lG5hpQ/LarN9m6SvDmuWbOYjaVHlVdYjZ40+2QUFKDuCtKZ8wVbU/8As2ddOHNyBnBWnuwRosge7psOVE0eQo1iLIBShCUxoRA3qE72ClpUpABSZkafHrUhnDLVPIrV+IlR3586h3WFMqUMq1I11EyD4a6ij2PZqOnuNjdwIHlNe1xb2HPQVlbY8VvcqjHbi9twO1bWmTAMSCegKSdfCrCw3EEWli04tKlKypmSJBVr3j5/pSrwNjbl/c9m4U9kkFRSZJUeUctN6euMrFn7G8hSm2wpMBTigkCDIiSNj0rmhHZtHpdTlTkoySrvQp4hxyyZJba13GUEn4iivAOFNrzXjKOy7WRk2GhiQNgCROnjVLutW6CSu5Kx/wDUJn/EdKKW3tZftmQxZtIQgbKdJcV6DRI186aCd+4TPlxadOMY/aVZ3TV2ezK1oWEkQIAMQRJ8RPrQbh+9+y3LTt66GkIIXlKu8rp3UgkigaeNbhxaXLl915e4TmCEJ8kgQT6aeNFrjHbF8ZrljtHCAM6t4A07yYNH01difWZNGg7e0HjWxv7plbdvmQ3IW4uUFwHQA5e9kSdevLSu/wC0cFUI+xpJ/eAI9RJn4mlJeDJelFo2pRUZSJzHTlOmn9KBLStClIWIUklKgdwRoQaocgdxSxtpJt1K/lOo+O/1rhbPJghQM8o5104UtUuuw6spSB+EZlKJIASBI1P5VYtrwjYRH2lQVEd/LI9APzoVYU6KhyyqfHUeE/1ppw3D0KA1im972eMvKSlt4En8Y5enP+9a7D2araEdpr5qTPkRIHwpWhosT7m3QkxmGx35+Hr8K6tsJSv7uAYGo/XlWXWCFLigogFJ2Jk/XUeNPHC/Df2cpuX0gg6IQobaaKUD8gdt61DdxKv1PEQpSyOWqqX7nDFHUJJ8RV8KLGp7NGuvuihFrgyFOFaUQknSNvGKKQZxaVlUps0AQEA6bkSfjUW4s0QZTygeHiP61fauGLd1MONJJ6jQ/Ea0sY17Ks5li4KR+44J+Cht8KFC2imWLeZ02rHWh0p/e9n1ywhZU1Pe0KDnER4a/KorVjZgdm6khxIhRCtzO8Hbpp0olcGF5paUI7dypBlClI/lURRVq+uIH3pP80K+oo+9w1ar9x0p8xUG+4dcbTKXELA6b1OUU+x6OHpMmN+7j9mQhiLo95DS/wDDHzTFFcE4tFspSvs5CiIzIXOk9FD86BtJcUYCJPhXe6wa5KY7FevhUZdPCapopJLS3C7HD/xEadELSoDxST9CRU/DuMLaf/VjzQqq1Yw51HvNKHpXVBSDrp5iPrXP9BiXF/I2G5RWrb+A9xBgV+HFuBtSmlQUlChtAPug5tyeVKi3nCQE5iqYAEkk9I3nwqwsNxC8dblDbi0bApTI8qYXeGW7Zv7Yyyr7UACdVGCYCiEkxMEnQV6KOPP0axuMVJPU6+xM4AtH02SA+laHJV7ydQJ0kHnFC+NUuMLSWGXXCoKClJQTGxgxyOhjbu1Be4quE++FAn94FP51z/0we/smjrRZf0eX/ZCLi3EdyZQtSknmCMpHpyq3PZLcn9mIM6hToH+c/rS4jh39pqz3BW0RohQABUOeqgZEkU+8M4Q3aMBpuShJJ1OpnUz60yPMzYvTyOPNEW1wJ331ugZjMAcvGTvUe/w59J7hSuT1iP7861bxR1a1hLayAY0SdPWud1ipQe9KT46fWm7HqxU62f4G+xTlbSDuAKyoeGvLW0lcjUfnWUDx5QdspDHMectSPsTgZQockgO+JJjQdKUrm8ceXmecW4rqtRUfiTVkXftEDzZQ7btKBEapzfU1XV+hOclAypOwnby8KXgRtvkbMG4oZQBmtmif4RlB8xqJ8orlxNidncJ7luhtwfibGWfOND8KUEedGOHLVlbkvlZQPwtkBSjO2YggADWiACqTrXVEzE1ayeHsDWNVuJV/tDI+EpoDi/CFohUsPlxP7qon0I3+ArUYZOEsOs7a3R9ofKXld8xAyZgNBEnl/YqJiXBmFrzLau1hZJPe7wJJnWUg70g40VodUCSQT3T1H96VwD6upoWYNYrhf2VEsrzHNqR0g7eGvzoK1eq1iRVmcIYctWGuOFpBccJ7FS0gwBoopnfnHlSI9w7cJMZOfSsYPezO+eN+0ElRBnPv7sak+VfQTrYUIVqKp/2UJetXFhxtOVwAFUd4eE9PCrd7ZKUyohKRzUY+dFBFy14LYRcquXFKdMgoSoCEx/xRyqbxIgOtFCCAs+7PXrQXHvaPbNKLTUuObSAco9efpW3DCH7goeKQGh+9Pe8qDotCO1sDWWDXS3Ah1eRGxVE/nTrY2rLKQhKioDr86740j7lcDUCRG+mopDaxl1SghLaiomI8fpQKR969xYdq4lU5eRrd28QjQ71C4dsXGkHtiMyjMDl4TQPjR51CwttOdJEEDlG1YmorV+weexUDpXW/wO2uB96y2vxUkT8dxVbWTlw84kFJSmdf7/rTPjvGSUEW7Xec2cUPw+E/vfSsGSp+0r3HuG1pvHG7UAs5u6SuI0kgk8gZFbucJ3EaOtE/zfnFNWPWxNq44jQhI0A13HyqvE4ysDVSh8RSypHsdFmlOD1TomNcJXbapSkH+VaT+dcb6/ubcw6VI8xp8dq0RxOsadp8/wBaMYI8q7WUq7yQPPXlp8aFp8HRfoY3Uk0gXbY2+ucnf8kz+VaXNqtwBbiTpIAjy5eZo29jS7RamUDKkGYiNxzrVPGrn7vzrWlyzSU82NVS7kaxxt+2QEdmpKRrsQNamt8bO+Pxr1XGy1CCPQ6j4V4eHmkJF44yMoIWUbDyjp4UU/DDkyKFKcVudWsbN4oMqRmSuQqdQBG/y3qSplGF95LSSp3QLiSAOQnaZ+Vbp43bHuoSnwCa3d45bWIUAQOqRRteRJYpvIpaVp8WQ18fK5ZvSKbeEsQN0z2ip7yiNfDSkTEyxerShKIXyKe6fWN/Wi/D92vD0FlaCpqSQoe8kneRzFFN2cfXuNaFGmNC8YQlRbTAy6Dx8ajXV8lYhYCgeutJeJu5llxlczqUk6+nMVCaxR+cuRRPlP0NUsWDxaSzbfEWwkCQK9oXh2HKLSCdyJOlZQtHDJYbPn+3RmWElUCdTvA51ZmF4dghQO1S4FfxOKUfPuwBPSKWLvAmklRZVm7pKSdOWx8aXC+rNrQ4OQsXFuFMKUJt3loPQkqHz1HzpTxnDOwSC3MSc0nX/tpQ5l5RPOTV0O4fltM6mUquOxA1E5VFMEqRsdt+XStdmKRRcKpl4Gs3XrtsJBIBlZiQE8589qDqwd8aZefSrA9l79xaKWlQHZORmHPaKAT32lYepwNBoKyp11ObfknoBHmaR2eHbhRBA+NXni67NlkF5xDadSMx19BuarbEOLWZIs7dbvRahlT6Dc/KjQUP/Cjy3GW0P++2I0gAgDSRsD5RUPiLEbJomVhSx+BsZ1esaD1IqrLvGrxxaQ8pbbRIBSjuiJ6jU+pq2MExO1baSlDbaQByTHqeprWPDG5cCK7xq7nCWm+xSdlL1P6A/GmKwvioDO4t1w7TqfJI5egrpxNbJvcgSkShU7Rod6JYDhybFSHFBMkEa8tudArGovTW4OtuEXVvdqWCEmNCI+UzTFh+IOJKmEpUMh2jYEz6USc4hTEyPiKlWIzjOfx6nx00rGdx3YJuLx0FIKFQSASBI38KO3NigJU4kDMBIMc63eQIjnWzbcpjMdoM0Ccp2J73FKdyv5Gp/CuIpuHF8xGhPnWXfBNutWYCCen9a4YvhFy0zksQhKjopSlQQP4NInxnSg21uUc4y2Qv+0vjdu1zW1mQXzotY2a8B/H9KphlawZzKkmSZMk7yT1pzueB7tKypbKtTJIhU/Can2PCgOiwU9eR+dcmXqlDlFseDVwyRh2EuOWyXG71xKlJ9wrMA+pikNzHbpC1JUpJIJBlCdwY3AFO9xgKmzCM2Ubaig91w4kknXXrXLh6xRb1O12L5Omk0nECN8SOHRbTKh4pP1mnHh/iVbCMzbLUK1jPlP0oC5w1rUw4YvLCU7Dxqs+sW2hgjglTUjnj/GtvduZ3rRQXsSlQ1jToJoUnELIn3Hk+o/6q1u+FXwZLagDt3TUdfDzojumun6jG+6IpZo7LgP2QtUlLgddSBCh1EU+u+0XDF262+2KVLSRJaVoSNx3SKqhOEPGExqdBqKl4n7P71lvtVoTl5wqSPMVoZ4rloOZTdcnZxNqT3b3T+U/mK9TbM/8AzUR5Clk4eoVszaKUpKCYkgTG086ZygMs+bu2WBw1cWbS1KcvWzmAA2EagyDuNqacW4osFJgXTR/xUg3Xs2dDWdp3tDEgBEBXkZOtBbPgy/cPdtXfNQy/8UU2HNDIvYc2bXquYy32JWpJyvJnwn9KjN8RJbPdcJI8P+qinCvs0eKybpsBMaALBMzzA02pxX7OLUCChNWSYUsdW5CN/wCK9wnQNtkDmdD8jWUyu+y+2JJzuDwrKNMjUfP5IHslss6HVuDMnMAE6b5SSR6RvSlxmy47euLSlCUkwkJAGgEa+PU1lZQJkPh+1fafbcSEyhQImCJ8q+hbBxFz94pPeUiD/fnWVlZGK54zx2xtnFNjM46PwpTAHmowPhNIl1xdcrMNQ0P4dVf5j+VZWUsm0UjFEBVi44cziipXVSpPxNXhw1fW6WUBLLYISASEwTAjXSsrKND4vc3ZIxt9u4QWShPeEDTahVvwYlqFFRKEwSmTqN+te1lYeftkkhutbi3bHcbCfIfnULHR9rSGx3SDIPPSsrKw0opKwVhHDeR2XzmTrA6nlPhTc2AEwKysoIhOTfJ6lIKgDQ5GLZioDTKSI8jWVlRzNqgROjV4VGAdqINLIHeOte1lCM3os1bmq309K1DLa9CJ66frWVlVi9UdwPZ7EdeCtE+4nrtUa+wFK4IASRsQBWVlTl02KXMUOs2SPDBtzw8SNFDMNuVQLzCXkCRy8RWVlcWbocSVq1/J14uryN06C62Bcsd73tleY5j60tp4fWcyVAaGJkfGvayuTp+nhlmlLwVnmljTryeDhEmO8lJHTWnC0w7KwG3VZ9OnLpWVlexHoMMexwz6vLLlgQcG2gJ7maepNTLXhm0RqLdvQTOUE6eJrKyumGGC4SIzyzfLJoxJMQhISkcgIrmi8BUBG9ZWU1VwKSLl7Kgkb9aAnE1c6yspmKa/tFVZWVlahrP/2Q=="/>
          <p:cNvSpPr>
            <a:spLocks noChangeAspect="1" noChangeArrowheads="1"/>
          </p:cNvSpPr>
          <p:nvPr/>
        </p:nvSpPr>
        <p:spPr bwMode="auto">
          <a:xfrm>
            <a:off x="8923338"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ar-SA"/>
            </a:defPPr>
            <a:lvl1pPr marL="0" algn="r" defTabSz="914400" rtl="1" eaLnBrk="0" latinLnBrk="0" hangingPunct="0">
              <a:defRPr sz="1800" kern="1200">
                <a:solidFill>
                  <a:schemeClr val="tx1"/>
                </a:solidFill>
                <a:latin typeface="Arial" pitchFamily="34" charset="0"/>
                <a:ea typeface="+mn-ea"/>
                <a:cs typeface="Arial" pitchFamily="34" charset="0"/>
              </a:defRPr>
            </a:lvl1pPr>
            <a:lvl2pPr marL="742950" indent="-285750" algn="r" defTabSz="914400" rtl="1" eaLnBrk="0" latinLnBrk="0" hangingPunct="0">
              <a:defRPr sz="1800" kern="1200">
                <a:solidFill>
                  <a:schemeClr val="tx1"/>
                </a:solidFill>
                <a:latin typeface="Arial" pitchFamily="34" charset="0"/>
                <a:ea typeface="+mn-ea"/>
                <a:cs typeface="Arial" pitchFamily="34" charset="0"/>
              </a:defRPr>
            </a:lvl2pPr>
            <a:lvl3pPr marL="1143000" indent="-228600" algn="r" defTabSz="914400" rtl="1" eaLnBrk="0" latinLnBrk="0" hangingPunct="0">
              <a:defRPr sz="1800" kern="1200">
                <a:solidFill>
                  <a:schemeClr val="tx1"/>
                </a:solidFill>
                <a:latin typeface="Arial" pitchFamily="34" charset="0"/>
                <a:ea typeface="+mn-ea"/>
                <a:cs typeface="Arial" pitchFamily="34" charset="0"/>
              </a:defRPr>
            </a:lvl3pPr>
            <a:lvl4pPr marL="1600200" indent="-228600" algn="r" defTabSz="914400" rtl="1" eaLnBrk="0" latinLnBrk="0" hangingPunct="0">
              <a:defRPr sz="1800" kern="1200">
                <a:solidFill>
                  <a:schemeClr val="tx1"/>
                </a:solidFill>
                <a:latin typeface="Arial" pitchFamily="34" charset="0"/>
                <a:ea typeface="+mn-ea"/>
                <a:cs typeface="Arial" pitchFamily="34" charset="0"/>
              </a:defRPr>
            </a:lvl4pPr>
            <a:lvl5pPr marL="2057400" indent="-228600" algn="r" defTabSz="914400" rtl="1" eaLnBrk="0" latinLnBrk="0" hangingPunct="0">
              <a:defRPr sz="1800" kern="1200">
                <a:solidFill>
                  <a:schemeClr val="tx1"/>
                </a:solidFill>
                <a:latin typeface="Arial" pitchFamily="34" charset="0"/>
                <a:ea typeface="+mn-ea"/>
                <a:cs typeface="Arial" pitchFamily="34" charset="0"/>
              </a:defRPr>
            </a:lvl5pPr>
            <a:lvl6pPr marL="25146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6pPr>
            <a:lvl7pPr marL="29718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7pPr>
            <a:lvl8pPr marL="34290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8pPr>
            <a:lvl9pPr marL="3886200" indent="-228600" algn="r" defTabSz="914400" rtl="1" eaLnBrk="0" fontAlgn="base" latinLnBrk="0" hangingPunct="0">
              <a:spcBef>
                <a:spcPct val="0"/>
              </a:spcBef>
              <a:spcAft>
                <a:spcPct val="0"/>
              </a:spcAft>
              <a:defRPr sz="1800" kern="1200">
                <a:solidFill>
                  <a:schemeClr val="tx1"/>
                </a:solidFill>
                <a:latin typeface="Arial" pitchFamily="34" charset="0"/>
                <a:ea typeface="+mn-ea"/>
                <a:cs typeface="Arial" pitchFamily="34" charset="0"/>
              </a:defRPr>
            </a:lvl9pPr>
          </a:lstStyle>
          <a:p>
            <a:pPr eaLnBrk="1" hangingPunct="1"/>
            <a:endParaRPr lang="ar-SA" altLang="ar-SA"/>
          </a:p>
        </p:txBody>
      </p:sp>
      <p:pic>
        <p:nvPicPr>
          <p:cNvPr id="44036" name="Picture 4" descr="https://encrypted-tbn3.gstatic.com/images?q=tbn:ANd9GcRC91rV0R9GSVriGJ7weIuMAbBPLkopF3fd53dJlMNLXp-kDoCnnQ"/>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rot="971478">
            <a:off x="4902940" y="2657814"/>
            <a:ext cx="3667605" cy="252428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44037" name="Picture 6" descr="https://encrypted-tbn2.gstatic.com/images?q=tbn:ANd9GcReg08a4U4EmszlQ4z4_SRiksSgCZ_fedth4dscZ3FuNy3en_Jz"/>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55576" y="2492896"/>
            <a:ext cx="3473068" cy="25584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611066953"/>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ar-SA"/>
              <a:t>العلاقة مع الشركات</a:t>
            </a:r>
          </a:p>
        </p:txBody>
      </p:sp>
      <p:sp>
        <p:nvSpPr>
          <p:cNvPr id="3" name="Content Placeholder 2"/>
          <p:cNvSpPr>
            <a:spLocks noGrp="1"/>
          </p:cNvSpPr>
          <p:nvPr>
            <p:ph idx="1"/>
          </p:nvPr>
        </p:nvSpPr>
        <p:spPr/>
        <p:txBody>
          <a:bodyPr>
            <a:normAutofit fontScale="70000" lnSpcReduction="20000"/>
          </a:bodyPr>
          <a:lstStyle/>
          <a:p>
            <a:r>
              <a:rPr lang="ar-SA" altLang="ar-SA" b="1"/>
              <a:t>عدم التحيز لأدوية أو أجهزة أو مواد شركة معينة دون مبرر واضح</a:t>
            </a:r>
            <a:r>
              <a:rPr lang="ar-SA" altLang="ar-SA"/>
              <a:t>، مثل جودة المنتج أو رخص سعره مقارنة بما يماثله من حيث الجودة، أو عدم توفر غيره في الوقت الذي احتاج المريض إليه.</a:t>
            </a:r>
          </a:p>
          <a:p>
            <a:endParaRPr lang="en-US" altLang="ar-SA"/>
          </a:p>
          <a:p>
            <a:r>
              <a:rPr lang="ar-SA" altLang="ar-SA" b="1"/>
              <a:t>لا يعد قيام الشركات الطبية بتمويل الأنشطة العلمية في المؤسسة الصحية مسوغاً مقبولاً لتفضيل منتجاتها.</a:t>
            </a:r>
          </a:p>
          <a:p>
            <a:endParaRPr lang="en-US" altLang="ar-SA"/>
          </a:p>
          <a:p>
            <a:r>
              <a:rPr lang="ar-SA" altLang="ar-SA" b="1"/>
              <a:t>تبنى الإجراءات التشخيصية والعلاجية والوقائية بناء على حاجة المريض الفعلية</a:t>
            </a:r>
            <a:r>
              <a:rPr lang="ar-SA" altLang="ar-SA"/>
              <a:t>، ولأجل اعتبارات صحية فقط، لا بسبب علاقة الممارس الصحي أو المنشأة الصحية بالشركة المنتجة.</a:t>
            </a:r>
            <a:endParaRPr lang="en-US" altLang="ar-SA"/>
          </a:p>
          <a:p>
            <a:endParaRPr lang="ar-SA"/>
          </a:p>
        </p:txBody>
      </p:sp>
    </p:spTree>
    <p:extLst>
      <p:ext uri="{BB962C8B-B14F-4D97-AF65-F5344CB8AC3E}">
        <p14:creationId xmlns:p14="http://schemas.microsoft.com/office/powerpoint/2010/main" val="349131569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ar-SA"/>
              <a:t>أين يتم التعلم على المرضى ؟ </a:t>
            </a:r>
          </a:p>
        </p:txBody>
      </p:sp>
      <p:sp>
        <p:nvSpPr>
          <p:cNvPr id="3" name="عنصر نائب للمحتوى 2"/>
          <p:cNvSpPr>
            <a:spLocks noGrp="1"/>
          </p:cNvSpPr>
          <p:nvPr>
            <p:ph idx="1"/>
          </p:nvPr>
        </p:nvSpPr>
        <p:spPr/>
        <p:txBody>
          <a:bodyPr/>
          <a:lstStyle/>
          <a:p>
            <a:r>
              <a:rPr lang="ar-SA"/>
              <a:t>يتم التعلم على المرضى في مواقع كثيرة، منها: </a:t>
            </a:r>
            <a:endParaRPr lang="en-US"/>
          </a:p>
          <a:p>
            <a:pPr lvl="1"/>
            <a:r>
              <a:rPr lang="ar-SA"/>
              <a:t>أجنحة التنويم</a:t>
            </a:r>
          </a:p>
          <a:p>
            <a:pPr lvl="1"/>
            <a:r>
              <a:rPr lang="ar-SA"/>
              <a:t>العيادات </a:t>
            </a:r>
          </a:p>
          <a:p>
            <a:pPr lvl="1"/>
            <a:r>
              <a:rPr lang="ar-SA"/>
              <a:t>الإسعاف والطوارئ</a:t>
            </a:r>
          </a:p>
          <a:p>
            <a:pPr lvl="1"/>
            <a:r>
              <a:rPr lang="ar-SA"/>
              <a:t>غرف العمليات و غرف الولادة </a:t>
            </a:r>
          </a:p>
          <a:p>
            <a:pPr lvl="1"/>
            <a:endParaRPr lang="en-US"/>
          </a:p>
          <a:p>
            <a:endParaRPr lang="ar-SA"/>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60597" y="2708920"/>
            <a:ext cx="3732982" cy="27961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71061407"/>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العلاقة مع الشركات</a:t>
            </a:r>
          </a:p>
        </p:txBody>
      </p:sp>
      <p:sp>
        <p:nvSpPr>
          <p:cNvPr id="3" name="Content Placeholder 2"/>
          <p:cNvSpPr>
            <a:spLocks noGrp="1"/>
          </p:cNvSpPr>
          <p:nvPr>
            <p:ph idx="1"/>
          </p:nvPr>
        </p:nvSpPr>
        <p:spPr/>
        <p:txBody>
          <a:bodyPr>
            <a:normAutofit fontScale="62500" lnSpcReduction="20000"/>
          </a:bodyPr>
          <a:lstStyle/>
          <a:p>
            <a:r>
              <a:rPr lang="ar-SA" altLang="ar-SA" sz="3600" b="1"/>
              <a:t>يكون قبول تمويل الأنشطة العلمية مرتبطاً بما يخدم المعرفة الطبية فقط</a:t>
            </a:r>
            <a:r>
              <a:rPr lang="ar-SA" altLang="ar-SA" sz="3600"/>
              <a:t>، وألا يكون للشركة الممولة أي دور في البرنامج العلمي للنشاط أو في اختيار المتحدثين أو الدعاية لمنتج محدد ضمن البرنامج العلمي أو مطبوعات النشاط، ويتاح للشركات أن تشارك في معرض مصاحب للنشاط العلمي.</a:t>
            </a:r>
          </a:p>
          <a:p>
            <a:endParaRPr lang="en-US" altLang="ar-SA"/>
          </a:p>
          <a:p>
            <a:r>
              <a:rPr lang="ar-SA" altLang="ar-SA" sz="3600" b="1"/>
              <a:t>يجوز للممارس الصحي عند تقديم مشاركة في أنشطة تعليمية أو استشارة مهنية الحصول على مقابل مناسب من الشركات نظير تلك المشاركة، والتعويض عن نفقات السفر والإقامة، أو قبول هدايا تذكارية، على أن لا يؤثر ذلك كله على قراراته المهنية أو الإدارية وعلاقاته المستقبلية مع هذه الشركات</a:t>
            </a:r>
            <a:r>
              <a:rPr lang="ar-SA" altLang="ar-SA" sz="3600"/>
              <a:t>.</a:t>
            </a:r>
            <a:endParaRPr lang="en-US" altLang="ar-SA"/>
          </a:p>
          <a:p>
            <a:endParaRPr lang="ar-SA"/>
          </a:p>
        </p:txBody>
      </p:sp>
    </p:spTree>
    <p:extLst>
      <p:ext uri="{BB962C8B-B14F-4D97-AF65-F5344CB8AC3E}">
        <p14:creationId xmlns:p14="http://schemas.microsoft.com/office/powerpoint/2010/main" val="3565812728"/>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الخلاصة</a:t>
            </a:r>
          </a:p>
        </p:txBody>
      </p:sp>
      <p:sp>
        <p:nvSpPr>
          <p:cNvPr id="3" name="Content Placeholder 2"/>
          <p:cNvSpPr>
            <a:spLocks noGrp="1"/>
          </p:cNvSpPr>
          <p:nvPr>
            <p:ph idx="1"/>
          </p:nvPr>
        </p:nvSpPr>
        <p:spPr/>
        <p:txBody>
          <a:bodyPr/>
          <a:lstStyle/>
          <a:p>
            <a:r>
              <a:rPr lang="ar-SA"/>
              <a:t>العلاقة مع الشركات لها فوائد وعليها محاذير</a:t>
            </a:r>
          </a:p>
          <a:p>
            <a:r>
              <a:rPr lang="ar-SA"/>
              <a:t>يجب ألا تؤثر على القرارات</a:t>
            </a:r>
          </a:p>
          <a:p>
            <a:r>
              <a:rPr lang="ar-SA"/>
              <a:t>تضارب المصالح</a:t>
            </a:r>
          </a:p>
          <a:p>
            <a:r>
              <a:rPr lang="ar-SA"/>
              <a:t>دع ما يريبك الى ما لا يريبك</a:t>
            </a:r>
          </a:p>
          <a:p>
            <a:r>
              <a:rPr lang="ar-SA"/>
              <a:t>والإثم ما حاك في نفسك وكرهت أن يطلع عليه الناس</a:t>
            </a:r>
          </a:p>
          <a:p>
            <a:endParaRPr lang="ar-SA"/>
          </a:p>
        </p:txBody>
      </p:sp>
    </p:spTree>
    <p:extLst>
      <p:ext uri="{BB962C8B-B14F-4D97-AF65-F5344CB8AC3E}">
        <p14:creationId xmlns:p14="http://schemas.microsoft.com/office/powerpoint/2010/main" val="1293719901"/>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ar-SA"/>
              <a:t>الخلاصة</a:t>
            </a:r>
          </a:p>
        </p:txBody>
      </p:sp>
      <p:sp>
        <p:nvSpPr>
          <p:cNvPr id="3" name="Content Placeholder 2"/>
          <p:cNvSpPr>
            <a:spLocks noGrp="1"/>
          </p:cNvSpPr>
          <p:nvPr>
            <p:ph idx="1"/>
          </p:nvPr>
        </p:nvSpPr>
        <p:spPr/>
        <p:txBody>
          <a:bodyPr/>
          <a:lstStyle/>
          <a:p>
            <a:pPr lvl="1"/>
            <a:r>
              <a:rPr lang="ar-SA"/>
              <a:t>حَدَّثَنِي مُحَمَّدُ بْنُ حَاتِمِ بْنِ مَيْمُونٍ ، حَدَّثَنَا ابْنُ مَهْدِيٍّ ، عَنْ مُعَاوِيَةَ بْنِ صَالِحٍ ، عَنْ عَبْدِ الرَّحْمَنِ بْنِ جُبَيْرِ بْنِ نُفَيْرٍ ، عَنْ أَبِيهِ ، عَنْ النَّوَّاسِ بْنِ سِمْعَانَ الْأَنْصَارِيِّ ، قَالَ : " سَأَلْتُ رَسُولَ اللَّهِ صَلَّى اللَّهُ عَلَيْهِ وَسَلَّمَ عَنِ الْبِرِّ وَالْإِثْمِ ؟ فَقَالَ : </a:t>
            </a:r>
            <a:r>
              <a:rPr lang="ar-SA" b="1"/>
              <a:t>الْبِرُّ حُسْنُ الْخُلُقِ ، وَالْإِثْمُ مَا حَاكَ فِي صَدْرِكَ ، وَكَرِهْتَ أَنْ يَطَّلِعَ عَلَيْهِ النَّاسُ </a:t>
            </a:r>
            <a:r>
              <a:rPr lang="ar-SA"/>
              <a:t>" . رواه مسلم والترمذي والدارمي وأحمد وابن حبان والبيهقي</a:t>
            </a:r>
          </a:p>
        </p:txBody>
      </p:sp>
    </p:spTree>
    <p:extLst>
      <p:ext uri="{BB962C8B-B14F-4D97-AF65-F5344CB8AC3E}">
        <p14:creationId xmlns:p14="http://schemas.microsoft.com/office/powerpoint/2010/main" val="2900568125"/>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عنوان 3"/>
          <p:cNvSpPr>
            <a:spLocks noGrp="1"/>
          </p:cNvSpPr>
          <p:nvPr>
            <p:ph type="ctrTitle" sz="quarter"/>
          </p:nvPr>
        </p:nvSpPr>
        <p:spPr>
          <a:xfrm>
            <a:off x="685800" y="1371600"/>
            <a:ext cx="7772400" cy="1470025"/>
          </a:xfrm>
        </p:spPr>
        <p:txBody>
          <a:bodyPr/>
          <a:lstStyle/>
          <a:p>
            <a:r>
              <a:rPr lang="ar-SA"/>
              <a:t>أخلاقيات البحوث الطبية</a:t>
            </a:r>
          </a:p>
        </p:txBody>
      </p:sp>
      <p:pic>
        <p:nvPicPr>
          <p:cNvPr id="8196" name="Picture 3" descr="research"/>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43100" y="3445392"/>
            <a:ext cx="1447800" cy="1262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2" descr="Research_Student"/>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842821" y="3445392"/>
            <a:ext cx="1581150" cy="122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عنوان فرعي 4"/>
          <p:cNvSpPr txBox="1"/>
          <p:nvPr/>
        </p:nvSpPr>
        <p:spPr>
          <a:xfrm>
            <a:off x="304800" y="3200400"/>
            <a:ext cx="4114800" cy="1752600"/>
          </a:xfrm>
          <a:prstGeom prst="rect">
            <a:avLst/>
          </a:prstGeom>
        </p:spPr>
        <p:txBody>
          <a:bodyPr vert="horz" lIns="91440" tIns="45720" rIns="91440" bIns="45720" rtlCol="0">
            <a:normAutofit/>
          </a:bodyPr>
          <a:lstStyle>
            <a:defPPr>
              <a:defRPr lang="en-US"/>
            </a:defPPr>
            <a:lvl1pPr marL="0" indent="0" algn="ctr" defTabSz="914400" rtl="1"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endParaRPr lang="ar-SA"/>
          </a:p>
        </p:txBody>
      </p:sp>
      <p:pic>
        <p:nvPicPr>
          <p:cNvPr id="7" name="Picture 6"/>
          <p:cNvPicPr>
            <a:picLocks noChangeAspect="1"/>
          </p:cNvPicPr>
          <p:nvPr/>
        </p:nvPicPr>
        <p:blipFill>
          <a:blip r:embed="rId5"/>
          <a:srcRect l="-1" t="9492" r="1054" b="14751"/>
          <a:stretch>
            <a:fillRect/>
          </a:stretch>
        </p:blipFill>
        <p:spPr>
          <a:xfrm>
            <a:off x="3084094" y="609600"/>
            <a:ext cx="2671012" cy="659628"/>
          </a:xfrm>
          <a:prstGeom prst="rect">
            <a:avLst/>
          </a:prstGeom>
        </p:spPr>
      </p:pic>
    </p:spTree>
    <p:extLst>
      <p:ext uri="{BB962C8B-B14F-4D97-AF65-F5344CB8AC3E}">
        <p14:creationId xmlns:p14="http://schemas.microsoft.com/office/powerpoint/2010/main" val="1454193949"/>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SA"/>
              <a:t>أنواع البحوث الطبية</a:t>
            </a:r>
          </a:p>
        </p:txBody>
      </p:sp>
      <p:sp>
        <p:nvSpPr>
          <p:cNvPr id="2" name="Content Placeholder 1"/>
          <p:cNvSpPr>
            <a:spLocks noGrp="1"/>
          </p:cNvSpPr>
          <p:nvPr>
            <p:ph idx="1"/>
          </p:nvPr>
        </p:nvSpPr>
        <p:spPr/>
        <p:txBody>
          <a:bodyPr/>
          <a:lstStyle/>
          <a:p>
            <a:r>
              <a:rPr lang="ar-SA"/>
              <a:t>تجريبية</a:t>
            </a:r>
          </a:p>
          <a:p>
            <a:r>
              <a:rPr lang="ar-SA"/>
              <a:t>غير تجريبية</a:t>
            </a:r>
            <a:endParaRPr lang="en-US"/>
          </a:p>
        </p:txBody>
      </p:sp>
    </p:spTree>
    <p:extLst>
      <p:ext uri="{BB962C8B-B14F-4D97-AF65-F5344CB8AC3E}">
        <p14:creationId xmlns:p14="http://schemas.microsoft.com/office/powerpoint/2010/main" val="147227053"/>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2987675" y="914400"/>
            <a:ext cx="3168650"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ar-SA" sz="3600" b="1">
                <a:solidFill>
                  <a:schemeClr val="tx1"/>
                </a:solidFill>
              </a:rPr>
              <a:t>بحوث غير تجريبية</a:t>
            </a:r>
            <a:endParaRPr lang="en-US" sz="3600" b="1">
              <a:solidFill>
                <a:schemeClr val="tx1"/>
              </a:solidFill>
            </a:endParaRPr>
          </a:p>
        </p:txBody>
      </p:sp>
      <p:sp>
        <p:nvSpPr>
          <p:cNvPr id="6" name="مستطيل مستدير الزوايا 5"/>
          <p:cNvSpPr/>
          <p:nvPr/>
        </p:nvSpPr>
        <p:spPr>
          <a:xfrm>
            <a:off x="6211888" y="3276600"/>
            <a:ext cx="1511300" cy="914400"/>
          </a:xfrm>
          <a:prstGeom prst="round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ar-SA" sz="3200" b="1">
                <a:solidFill>
                  <a:schemeClr val="tx1"/>
                </a:solidFill>
              </a:rPr>
              <a:t>وصفية</a:t>
            </a:r>
          </a:p>
        </p:txBody>
      </p:sp>
      <p:sp>
        <p:nvSpPr>
          <p:cNvPr id="8" name="مستطيل مستدير الزوايا 7"/>
          <p:cNvSpPr/>
          <p:nvPr/>
        </p:nvSpPr>
        <p:spPr>
          <a:xfrm>
            <a:off x="1547813" y="3276600"/>
            <a:ext cx="1728787" cy="914400"/>
          </a:xfrm>
          <a:prstGeom prst="round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ar-SA" sz="3600" b="1">
                <a:solidFill>
                  <a:schemeClr val="tx1"/>
                </a:solidFill>
              </a:rPr>
              <a:t>تحليلية</a:t>
            </a:r>
          </a:p>
        </p:txBody>
      </p:sp>
      <p:sp>
        <p:nvSpPr>
          <p:cNvPr id="9" name="مستطيل 8"/>
          <p:cNvSpPr/>
          <p:nvPr/>
        </p:nvSpPr>
        <p:spPr>
          <a:xfrm>
            <a:off x="5562600" y="4818063"/>
            <a:ext cx="2808288"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ar-SA" sz="3200">
                <a:solidFill>
                  <a:schemeClr val="tx1"/>
                </a:solidFill>
              </a:rPr>
              <a:t>مدى انتشار مرض</a:t>
            </a:r>
          </a:p>
        </p:txBody>
      </p:sp>
      <p:sp>
        <p:nvSpPr>
          <p:cNvPr id="10" name="مستطيل 9"/>
          <p:cNvSpPr/>
          <p:nvPr/>
        </p:nvSpPr>
        <p:spPr>
          <a:xfrm>
            <a:off x="1066800" y="4800600"/>
            <a:ext cx="2663825"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ar-SA" sz="3200">
                <a:solidFill>
                  <a:schemeClr val="tx1"/>
                </a:solidFill>
              </a:rPr>
              <a:t>عوامل الخطورة</a:t>
            </a:r>
          </a:p>
        </p:txBody>
      </p:sp>
      <p:cxnSp>
        <p:nvCxnSpPr>
          <p:cNvPr id="12" name="رابط كسهم مستقيم 11"/>
          <p:cNvCxnSpPr/>
          <p:nvPr/>
        </p:nvCxnSpPr>
        <p:spPr>
          <a:xfrm>
            <a:off x="4724400" y="2057400"/>
            <a:ext cx="914400" cy="914400"/>
          </a:xfrm>
          <a:prstGeom prst="straightConnector1">
            <a:avLst/>
          </a:prstGeom>
          <a:ln w="666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رابط كسهم مستقيم 11"/>
          <p:cNvCxnSpPr/>
          <p:nvPr/>
        </p:nvCxnSpPr>
        <p:spPr>
          <a:xfrm flipH="1">
            <a:off x="3505200" y="2057400"/>
            <a:ext cx="914400" cy="914400"/>
          </a:xfrm>
          <a:prstGeom prst="straightConnector1">
            <a:avLst/>
          </a:prstGeom>
          <a:ln w="666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Connector 3"/>
          <p:cNvCxnSpPr>
            <a:stCxn id="6" idx="2"/>
            <a:endCxn id="9" idx="0"/>
          </p:cNvCxnSpPr>
          <p:nvPr/>
        </p:nvCxnSpPr>
        <p:spPr>
          <a:xfrm flipH="1">
            <a:off x="6966744" y="4191000"/>
            <a:ext cx="794" cy="627063"/>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11412" y="4191000"/>
            <a:ext cx="794" cy="627063"/>
          </a:xfrm>
          <a:prstGeom prst="line">
            <a:avLst/>
          </a:prstGeom>
          <a:ln w="635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6022245"/>
      </p:ext>
    </p:extLst>
  </p:cSld>
  <p:clrMapOvr>
    <a:masterClrMapping/>
  </p:clrMapOvr>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مستطيل 4"/>
          <p:cNvSpPr/>
          <p:nvPr/>
        </p:nvSpPr>
        <p:spPr>
          <a:xfrm>
            <a:off x="2987675" y="914400"/>
            <a:ext cx="3168650"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ar-SA" sz="3600" b="1">
                <a:solidFill>
                  <a:schemeClr val="tx1"/>
                </a:solidFill>
              </a:rPr>
              <a:t>بحوث تجريبية</a:t>
            </a:r>
            <a:endParaRPr lang="en-US" sz="3600" b="1">
              <a:solidFill>
                <a:schemeClr val="tx1"/>
              </a:solidFill>
            </a:endParaRPr>
          </a:p>
        </p:txBody>
      </p:sp>
      <p:sp>
        <p:nvSpPr>
          <p:cNvPr id="6" name="مستطيل مستدير الزوايا 5"/>
          <p:cNvSpPr/>
          <p:nvPr/>
        </p:nvSpPr>
        <p:spPr>
          <a:xfrm>
            <a:off x="3810000" y="2209800"/>
            <a:ext cx="1511300" cy="914400"/>
          </a:xfrm>
          <a:prstGeom prst="round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ar-SA" sz="3200" b="1">
                <a:solidFill>
                  <a:schemeClr val="tx1"/>
                </a:solidFill>
              </a:rPr>
              <a:t>تدخلية</a:t>
            </a:r>
          </a:p>
        </p:txBody>
      </p:sp>
      <p:sp>
        <p:nvSpPr>
          <p:cNvPr id="9" name="مستطيل 8"/>
          <p:cNvSpPr/>
          <p:nvPr/>
        </p:nvSpPr>
        <p:spPr>
          <a:xfrm>
            <a:off x="5486400" y="5029200"/>
            <a:ext cx="2303463"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ar-SA" sz="3200">
                <a:solidFill>
                  <a:schemeClr val="tx1"/>
                </a:solidFill>
              </a:rPr>
              <a:t>علاجية</a:t>
            </a:r>
          </a:p>
        </p:txBody>
      </p:sp>
      <p:cxnSp>
        <p:nvCxnSpPr>
          <p:cNvPr id="12" name="رابط كسهم مستقيم 11"/>
          <p:cNvCxnSpPr/>
          <p:nvPr/>
        </p:nvCxnSpPr>
        <p:spPr>
          <a:xfrm>
            <a:off x="5711824" y="4482662"/>
            <a:ext cx="444500" cy="457200"/>
          </a:xfrm>
          <a:prstGeom prst="straightConnector1">
            <a:avLst/>
          </a:prstGeom>
          <a:ln w="66675">
            <a:solidFill>
              <a:schemeClr val="tx2"/>
            </a:solidFill>
            <a:tailEnd type="arrow"/>
          </a:ln>
        </p:spPr>
        <p:style>
          <a:lnRef idx="1">
            <a:schemeClr val="accent1"/>
          </a:lnRef>
          <a:fillRef idx="0">
            <a:schemeClr val="accent1"/>
          </a:fillRef>
          <a:effectRef idx="0">
            <a:schemeClr val="accent1"/>
          </a:effectRef>
          <a:fontRef idx="minor">
            <a:schemeClr val="tx1"/>
          </a:fontRef>
        </p:style>
      </p:cxnSp>
      <p:cxnSp>
        <p:nvCxnSpPr>
          <p:cNvPr id="16" name="رابط كسهم مستقيم 11"/>
          <p:cNvCxnSpPr/>
          <p:nvPr/>
        </p:nvCxnSpPr>
        <p:spPr>
          <a:xfrm flipH="1">
            <a:off x="2971800" y="4495800"/>
            <a:ext cx="533400" cy="457200"/>
          </a:xfrm>
          <a:prstGeom prst="straightConnector1">
            <a:avLst/>
          </a:prstGeom>
          <a:ln w="66675">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2" name="Oval 1"/>
          <p:cNvSpPr/>
          <p:nvPr/>
        </p:nvSpPr>
        <p:spPr>
          <a:xfrm>
            <a:off x="2743200" y="3505200"/>
            <a:ext cx="3733800" cy="990600"/>
          </a:xfrm>
          <a:prstGeom prst="ellipse">
            <a:avLst/>
          </a:prstGeom>
          <a:solidFill>
            <a:schemeClr val="tx2">
              <a:lumMod val="20000"/>
              <a:lumOff val="8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ar-SA" sz="3200" b="1">
                <a:solidFill>
                  <a:schemeClr val="tx1"/>
                </a:solidFill>
              </a:rPr>
              <a:t>التجارب السريرية</a:t>
            </a:r>
          </a:p>
        </p:txBody>
      </p:sp>
      <p:sp>
        <p:nvSpPr>
          <p:cNvPr id="11" name="مستطيل 8"/>
          <p:cNvSpPr/>
          <p:nvPr/>
        </p:nvSpPr>
        <p:spPr>
          <a:xfrm>
            <a:off x="1354137" y="5029200"/>
            <a:ext cx="2303463" cy="914400"/>
          </a:xfrm>
          <a:prstGeom prst="rect">
            <a:avLst/>
          </a:prstGeom>
          <a:solidFill>
            <a:schemeClr val="accent1">
              <a:lumMod val="40000"/>
              <a:lumOff val="60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defPPr>
              <a:defRPr lang="en-US"/>
            </a:defPPr>
            <a:lvl1pPr marL="0" algn="l" defTabSz="914400" rtl="0" eaLnBrk="1" latinLnBrk="0" hangingPunct="1">
              <a:defRPr sz="1800" kern="1200">
                <a:solidFill>
                  <a:srgbClr val="FFFFFF"/>
                </a:solidFill>
                <a:latin typeface="Calibri"/>
                <a:ea typeface="+mn-ea"/>
                <a:cs typeface="+mn-cs"/>
              </a:defRPr>
            </a:lvl1pPr>
            <a:lvl2pPr marL="457200" algn="l" defTabSz="914400" rtl="0" eaLnBrk="1" latinLnBrk="0" hangingPunct="1">
              <a:defRPr sz="1800" kern="1200">
                <a:solidFill>
                  <a:srgbClr val="FFFFFF"/>
                </a:solidFill>
                <a:latin typeface="Calibri"/>
                <a:ea typeface="+mn-ea"/>
                <a:cs typeface="+mn-cs"/>
              </a:defRPr>
            </a:lvl2pPr>
            <a:lvl3pPr marL="914400" algn="l" defTabSz="914400" rtl="0" eaLnBrk="1" latinLnBrk="0" hangingPunct="1">
              <a:defRPr sz="1800" kern="1200">
                <a:solidFill>
                  <a:srgbClr val="FFFFFF"/>
                </a:solidFill>
                <a:latin typeface="Calibri"/>
                <a:ea typeface="+mn-ea"/>
                <a:cs typeface="+mn-cs"/>
              </a:defRPr>
            </a:lvl3pPr>
            <a:lvl4pPr marL="1371600" algn="l" defTabSz="914400" rtl="0" eaLnBrk="1" latinLnBrk="0" hangingPunct="1">
              <a:defRPr sz="1800" kern="1200">
                <a:solidFill>
                  <a:srgbClr val="FFFFFF"/>
                </a:solidFill>
                <a:latin typeface="Calibri"/>
                <a:ea typeface="+mn-ea"/>
                <a:cs typeface="+mn-cs"/>
              </a:defRPr>
            </a:lvl4pPr>
            <a:lvl5pPr marL="1828800" algn="l" defTabSz="914400" rtl="0" eaLnBrk="1" latinLnBrk="0" hangingPunct="1">
              <a:defRPr sz="1800" kern="1200">
                <a:solidFill>
                  <a:srgbClr val="FFFFFF"/>
                </a:solidFill>
                <a:latin typeface="Calibri"/>
                <a:ea typeface="+mn-ea"/>
                <a:cs typeface="+mn-cs"/>
              </a:defRPr>
            </a:lvl5pPr>
            <a:lvl6pPr marL="2286000" algn="l" defTabSz="914400" rtl="0" eaLnBrk="1" latinLnBrk="0" hangingPunct="1">
              <a:defRPr sz="1800" kern="1200">
                <a:solidFill>
                  <a:srgbClr val="FFFFFF"/>
                </a:solidFill>
                <a:latin typeface="Calibri"/>
                <a:ea typeface="+mn-ea"/>
                <a:cs typeface="+mn-cs"/>
              </a:defRPr>
            </a:lvl6pPr>
            <a:lvl7pPr marL="2743200" algn="l" defTabSz="914400" rtl="0" eaLnBrk="1" latinLnBrk="0" hangingPunct="1">
              <a:defRPr sz="1800" kern="1200">
                <a:solidFill>
                  <a:srgbClr val="FFFFFF"/>
                </a:solidFill>
                <a:latin typeface="Calibri"/>
                <a:ea typeface="+mn-ea"/>
                <a:cs typeface="+mn-cs"/>
              </a:defRPr>
            </a:lvl7pPr>
            <a:lvl8pPr marL="3200400" algn="l" defTabSz="914400" rtl="0" eaLnBrk="1" latinLnBrk="0" hangingPunct="1">
              <a:defRPr sz="1800" kern="1200">
                <a:solidFill>
                  <a:srgbClr val="FFFFFF"/>
                </a:solidFill>
                <a:latin typeface="Calibri"/>
                <a:ea typeface="+mn-ea"/>
                <a:cs typeface="+mn-cs"/>
              </a:defRPr>
            </a:lvl8pPr>
            <a:lvl9pPr marL="3657600" algn="l" defTabSz="914400" rtl="0" eaLnBrk="1" latinLnBrk="0" hangingPunct="1">
              <a:defRPr sz="1800" kern="1200">
                <a:solidFill>
                  <a:srgbClr val="FFFFFF"/>
                </a:solidFill>
                <a:latin typeface="Calibri"/>
                <a:ea typeface="+mn-ea"/>
                <a:cs typeface="+mn-cs"/>
              </a:defRPr>
            </a:lvl9pPr>
          </a:lstStyle>
          <a:p>
            <a:pPr algn="ctr">
              <a:defRPr/>
            </a:pPr>
            <a:r>
              <a:rPr lang="ar-SA" sz="3200">
                <a:solidFill>
                  <a:schemeClr val="tx1"/>
                </a:solidFill>
              </a:rPr>
              <a:t>غير علاجية</a:t>
            </a:r>
          </a:p>
        </p:txBody>
      </p:sp>
    </p:spTree>
    <p:extLst>
      <p:ext uri="{BB962C8B-B14F-4D97-AF65-F5344CB8AC3E}">
        <p14:creationId xmlns:p14="http://schemas.microsoft.com/office/powerpoint/2010/main" val="1349850595"/>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SA"/>
              <a:t>مراحل البحوث الطبية التجريبية </a:t>
            </a:r>
          </a:p>
        </p:txBody>
      </p:sp>
      <p:graphicFrame>
        <p:nvGraphicFramePr>
          <p:cNvPr id="8" name="Table 7"/>
          <p:cNvGraphicFramePr>
            <a:graphicFrameLocks noGrp="1"/>
          </p:cNvGraphicFramePr>
          <p:nvPr>
            <p:extLst>
              <p:ext uri="{D42A27DB-BD31-4B8C-83A1-F6EECF244321}">
                <p14:modId xmlns:p14="http://schemas.microsoft.com/office/powerpoint/2010/main" val="2775183339"/>
              </p:ext>
            </p:extLst>
          </p:nvPr>
        </p:nvGraphicFramePr>
        <p:xfrm>
          <a:off x="762000" y="1127760"/>
          <a:ext cx="7620000" cy="5577840"/>
        </p:xfrm>
        <a:graphic>
          <a:graphicData uri="http://schemas.openxmlformats.org/drawingml/2006/table">
            <a:tbl>
              <a:tblPr rtl="1" firstRow="1" bandRow="1">
                <a:tableStyleId>{5C22544A-7EE6-4342-B048-85BDC9FD1C3A}</a:tableStyleId>
              </a:tblPr>
              <a:tblGrid>
                <a:gridCol w="1007806">
                  <a:extLst>
                    <a:ext uri="{9D8B030D-6E8A-4147-A177-3AD203B41FA5}">
                      <a16:colId xmlns:a16="http://schemas.microsoft.com/office/drawing/2014/main" val="20000"/>
                    </a:ext>
                  </a:extLst>
                </a:gridCol>
                <a:gridCol w="1359310">
                  <a:extLst>
                    <a:ext uri="{9D8B030D-6E8A-4147-A177-3AD203B41FA5}">
                      <a16:colId xmlns:a16="http://schemas.microsoft.com/office/drawing/2014/main" val="20001"/>
                    </a:ext>
                  </a:extLst>
                </a:gridCol>
                <a:gridCol w="2104620">
                  <a:extLst>
                    <a:ext uri="{9D8B030D-6E8A-4147-A177-3AD203B41FA5}">
                      <a16:colId xmlns:a16="http://schemas.microsoft.com/office/drawing/2014/main" val="20002"/>
                    </a:ext>
                  </a:extLst>
                </a:gridCol>
                <a:gridCol w="3148264">
                  <a:extLst>
                    <a:ext uri="{9D8B030D-6E8A-4147-A177-3AD203B41FA5}">
                      <a16:colId xmlns:a16="http://schemas.microsoft.com/office/drawing/2014/main" val="20003"/>
                    </a:ext>
                  </a:extLst>
                </a:gridCol>
              </a:tblGrid>
              <a:tr h="914400">
                <a:tc>
                  <a:txBody>
                    <a:bodyPr/>
                    <a:lstStyle/>
                    <a:p>
                      <a:pPr algn="ctr" rtl="1"/>
                      <a:r>
                        <a:rPr lang="ar-SA" sz="2400"/>
                        <a:t>المرحلة</a:t>
                      </a:r>
                    </a:p>
                  </a:txBody>
                  <a:tcPr/>
                </a:tc>
                <a:tc>
                  <a:txBody>
                    <a:bodyPr/>
                    <a:lstStyle/>
                    <a:p>
                      <a:pPr algn="ctr" rtl="1"/>
                      <a:r>
                        <a:rPr lang="ar-SA" sz="2400"/>
                        <a:t>عدد المشاركين</a:t>
                      </a:r>
                    </a:p>
                  </a:txBody>
                  <a:tcPr/>
                </a:tc>
                <a:tc>
                  <a:txBody>
                    <a:bodyPr/>
                    <a:lstStyle/>
                    <a:p>
                      <a:pPr algn="ctr" rtl="1"/>
                      <a:r>
                        <a:rPr lang="ar-SA" sz="2400"/>
                        <a:t>المواصفات</a:t>
                      </a:r>
                    </a:p>
                  </a:txBody>
                  <a:tcPr/>
                </a:tc>
                <a:tc>
                  <a:txBody>
                    <a:bodyPr/>
                    <a:lstStyle/>
                    <a:p>
                      <a:pPr algn="ctr" rtl="1"/>
                      <a:r>
                        <a:rPr lang="ar-SA" sz="2400"/>
                        <a:t>الغرض</a:t>
                      </a:r>
                    </a:p>
                  </a:txBody>
                  <a:tcPr/>
                </a:tc>
                <a:extLst>
                  <a:ext uri="{0D108BD9-81ED-4DB2-BD59-A6C34878D82A}">
                    <a16:rowId xmlns:a16="http://schemas.microsoft.com/office/drawing/2014/main" val="10000"/>
                  </a:ext>
                </a:extLst>
              </a:tr>
              <a:tr h="1524000">
                <a:tc>
                  <a:txBody>
                    <a:bodyPr/>
                    <a:lstStyle/>
                    <a:p>
                      <a:pPr algn="ctr" rtl="1"/>
                      <a:endParaRPr lang="ar-SA" sz="2400" b="1"/>
                    </a:p>
                    <a:p>
                      <a:pPr algn="ctr" rtl="1"/>
                      <a:r>
                        <a:rPr lang="ar-SA" sz="2400" b="1"/>
                        <a:t>الأولى</a:t>
                      </a:r>
                    </a:p>
                  </a:txBody>
                  <a:tcPr/>
                </a:tc>
                <a:tc>
                  <a:txBody>
                    <a:bodyPr/>
                    <a:lstStyle/>
                    <a:p>
                      <a:pPr algn="ctr" rtl="1"/>
                      <a:endParaRPr lang="ar-SA" sz="1800" b="1"/>
                    </a:p>
                    <a:p>
                      <a:pPr algn="ctr" rtl="1"/>
                      <a:r>
                        <a:rPr lang="ar-SA" sz="1800" b="1"/>
                        <a:t>20-80</a:t>
                      </a:r>
                    </a:p>
                  </a:txBody>
                  <a:tcPr/>
                </a:tc>
                <a:tc>
                  <a:txBody>
                    <a:bodyPr/>
                    <a:lstStyle/>
                    <a:p>
                      <a:pPr algn="ctr" rtl="1"/>
                      <a:r>
                        <a:rPr lang="ar-SA" sz="2400" b="0"/>
                        <a:t>شباب</a:t>
                      </a:r>
                      <a:endParaRPr lang="ar-SA" sz="2400" b="0" baseline="0"/>
                    </a:p>
                    <a:p>
                      <a:pPr algn="ctr" rtl="1"/>
                      <a:r>
                        <a:rPr lang="ar-SA" sz="2400" b="0"/>
                        <a:t>أصحاء</a:t>
                      </a:r>
                    </a:p>
                    <a:p>
                      <a:pPr algn="ctr" rtl="1"/>
                      <a:r>
                        <a:rPr lang="ar-SA" sz="2400" b="0"/>
                        <a:t>ذكور</a:t>
                      </a:r>
                    </a:p>
                    <a:p>
                      <a:pPr algn="ctr" rtl="1"/>
                      <a:r>
                        <a:rPr lang="ar-SA" sz="2400" b="0"/>
                        <a:t>متطوعون</a:t>
                      </a:r>
                    </a:p>
                  </a:txBody>
                  <a:tcPr/>
                </a:tc>
                <a:tc>
                  <a:txBody>
                    <a:bodyPr/>
                    <a:lstStyle/>
                    <a:p>
                      <a:pPr algn="ctr" rtl="1"/>
                      <a:r>
                        <a:rPr lang="ar-SA" sz="2400" b="0" i="0" kern="1200">
                          <a:solidFill>
                            <a:schemeClr val="dk1"/>
                          </a:solidFill>
                          <a:latin typeface="+mn-lt"/>
                          <a:ea typeface="+mn-ea"/>
                          <a:cs typeface="+mn-cs"/>
                        </a:rPr>
                        <a:t> تأثير الدواء على الجسم</a:t>
                      </a:r>
                    </a:p>
                    <a:p>
                      <a:pPr algn="ctr" rtl="1"/>
                      <a:r>
                        <a:rPr lang="ar-SA" sz="2400" b="0" i="0" kern="1200">
                          <a:solidFill>
                            <a:schemeClr val="dk1"/>
                          </a:solidFill>
                          <a:latin typeface="+mn-lt"/>
                          <a:ea typeface="+mn-ea"/>
                          <a:cs typeface="+mn-cs"/>
                        </a:rPr>
                        <a:t> ومدى تقبل الجسم للعقار</a:t>
                      </a:r>
                      <a:endParaRPr lang="ar-SA" sz="2400" b="0"/>
                    </a:p>
                  </a:txBody>
                  <a:tcPr/>
                </a:tc>
                <a:extLst>
                  <a:ext uri="{0D108BD9-81ED-4DB2-BD59-A6C34878D82A}">
                    <a16:rowId xmlns:a16="http://schemas.microsoft.com/office/drawing/2014/main" val="10001"/>
                  </a:ext>
                </a:extLst>
              </a:tr>
              <a:tr h="1257300">
                <a:tc>
                  <a:txBody>
                    <a:bodyPr/>
                    <a:lstStyle/>
                    <a:p>
                      <a:pPr algn="ctr" rtl="1"/>
                      <a:endParaRPr lang="ar-SA" sz="2400" b="1"/>
                    </a:p>
                    <a:p>
                      <a:pPr algn="ctr" rtl="1"/>
                      <a:r>
                        <a:rPr lang="ar-SA" sz="2400" b="1"/>
                        <a:t>الثانية</a:t>
                      </a:r>
                    </a:p>
                  </a:txBody>
                  <a:tcPr/>
                </a:tc>
                <a:tc>
                  <a:txBody>
                    <a:bodyPr/>
                    <a:lstStyle/>
                    <a:p>
                      <a:pPr algn="ctr" rtl="1"/>
                      <a:endParaRPr lang="ar-SA" sz="1800" b="1"/>
                    </a:p>
                    <a:p>
                      <a:pPr algn="ctr" rtl="1"/>
                      <a:r>
                        <a:rPr lang="ar-SA" sz="1800" b="1"/>
                        <a:t>100-300</a:t>
                      </a:r>
                    </a:p>
                    <a:p>
                      <a:pPr algn="ctr" rtl="1"/>
                      <a:endParaRPr lang="ar-SA" sz="1800" b="1"/>
                    </a:p>
                  </a:txBody>
                  <a:tcPr/>
                </a:tc>
                <a:tc>
                  <a:txBody>
                    <a:bodyPr/>
                    <a:lstStyle/>
                    <a:p>
                      <a:pPr algn="ctr" rtl="1"/>
                      <a:endParaRPr lang="ar-SA" sz="2400" b="0"/>
                    </a:p>
                    <a:p>
                      <a:pPr algn="ctr" rtl="1"/>
                      <a:r>
                        <a:rPr lang="ar-SA" sz="2400" b="0"/>
                        <a:t>مرضى</a:t>
                      </a:r>
                    </a:p>
                  </a:txBody>
                  <a:tcPr/>
                </a:tc>
                <a:tc>
                  <a:txBody>
                    <a:bodyPr/>
                    <a:lstStyle/>
                    <a:p>
                      <a:pPr algn="ctr" rtl="1"/>
                      <a:r>
                        <a:rPr lang="ar-SA" sz="2400" b="0"/>
                        <a:t> كيفية عمل الدواء</a:t>
                      </a:r>
                    </a:p>
                    <a:p>
                      <a:pPr algn="ctr" rtl="1"/>
                      <a:r>
                        <a:rPr lang="ar-SA" sz="2400" b="0"/>
                        <a:t>الفعالية</a:t>
                      </a:r>
                    </a:p>
                    <a:p>
                      <a:pPr algn="ctr" rtl="1"/>
                      <a:r>
                        <a:rPr lang="ar-SA" sz="2400" b="0"/>
                        <a:t>الجرعة</a:t>
                      </a:r>
                    </a:p>
                    <a:p>
                      <a:pPr algn="ctr" rtl="1"/>
                      <a:r>
                        <a:rPr lang="ar-SA" sz="2400" b="0" err="1"/>
                        <a:t>المأمونية</a:t>
                      </a:r>
                      <a:endParaRPr lang="ar-SA" sz="2400" b="0"/>
                    </a:p>
                  </a:txBody>
                  <a:tcPr/>
                </a:tc>
                <a:extLst>
                  <a:ext uri="{0D108BD9-81ED-4DB2-BD59-A6C34878D82A}">
                    <a16:rowId xmlns:a16="http://schemas.microsoft.com/office/drawing/2014/main" val="10002"/>
                  </a:ext>
                </a:extLst>
              </a:tr>
              <a:tr h="1257300">
                <a:tc>
                  <a:txBody>
                    <a:bodyPr/>
                    <a:lstStyle/>
                    <a:p>
                      <a:pPr algn="ctr" rtl="1"/>
                      <a:endParaRPr lang="ar-SA" sz="2400" b="1"/>
                    </a:p>
                    <a:p>
                      <a:pPr algn="ctr" rtl="1"/>
                      <a:r>
                        <a:rPr lang="ar-SA" sz="2400" b="1"/>
                        <a:t>الثالثة</a:t>
                      </a:r>
                    </a:p>
                  </a:txBody>
                  <a:tcPr/>
                </a:tc>
                <a:tc>
                  <a:txBody>
                    <a:bodyPr/>
                    <a:lstStyle/>
                    <a:p>
                      <a:pPr algn="ctr" rtl="1"/>
                      <a:r>
                        <a:rPr lang="ar-SA" sz="1800" b="1"/>
                        <a:t>1000-3000</a:t>
                      </a:r>
                    </a:p>
                  </a:txBody>
                  <a:tcPr/>
                </a:tc>
                <a:tc>
                  <a:txBody>
                    <a:bodyPr/>
                    <a:lstStyle/>
                    <a:p>
                      <a:pPr algn="ctr" rtl="1"/>
                      <a:endParaRPr lang="ar-SA" sz="2400" b="0"/>
                    </a:p>
                    <a:p>
                      <a:pPr algn="ctr" rtl="1"/>
                      <a:r>
                        <a:rPr lang="ar-SA" sz="2400" b="0"/>
                        <a:t>مرضى </a:t>
                      </a:r>
                    </a:p>
                  </a:txBody>
                  <a:tcPr/>
                </a:tc>
                <a:tc>
                  <a:txBody>
                    <a:bodyPr/>
                    <a:lstStyle/>
                    <a:p>
                      <a:pPr algn="ctr" rtl="1"/>
                      <a:r>
                        <a:rPr lang="ar-SA" sz="2400" b="0"/>
                        <a:t>المقارنة بدواء وهمي</a:t>
                      </a:r>
                    </a:p>
                    <a:p>
                      <a:pPr algn="ctr" rtl="1"/>
                      <a:r>
                        <a:rPr lang="ar-SA" sz="2400" b="0"/>
                        <a:t>المقارنة بدواء معلوم</a:t>
                      </a:r>
                      <a:r>
                        <a:rPr lang="ar-SA" sz="2400" b="0" baseline="0"/>
                        <a:t> الفعالية</a:t>
                      </a:r>
                    </a:p>
                    <a:p>
                      <a:pPr algn="ctr" rtl="1"/>
                      <a:r>
                        <a:rPr lang="ar-SA" sz="2400" b="0" baseline="0"/>
                        <a:t>تحديد الفعالية</a:t>
                      </a:r>
                    </a:p>
                    <a:p>
                      <a:pPr algn="ctr" rtl="1"/>
                      <a:r>
                        <a:rPr lang="ar-SA" sz="2400" b="0" baseline="0"/>
                        <a:t>التأثيرات الجانبية</a:t>
                      </a:r>
                      <a:endParaRPr lang="ar-SA" sz="2400" b="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169991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ar-SA"/>
              <a:t>مراحل البحوث الطبية التجريبية </a:t>
            </a:r>
          </a:p>
        </p:txBody>
      </p:sp>
      <p:graphicFrame>
        <p:nvGraphicFramePr>
          <p:cNvPr id="8" name="Table 7"/>
          <p:cNvGraphicFramePr>
            <a:graphicFrameLocks noGrp="1"/>
          </p:cNvGraphicFramePr>
          <p:nvPr>
            <p:extLst>
              <p:ext uri="{D42A27DB-BD31-4B8C-83A1-F6EECF244321}">
                <p14:modId xmlns:p14="http://schemas.microsoft.com/office/powerpoint/2010/main" val="2954274758"/>
              </p:ext>
            </p:extLst>
          </p:nvPr>
        </p:nvGraphicFramePr>
        <p:xfrm>
          <a:off x="762000" y="1127760"/>
          <a:ext cx="7620000" cy="3726180"/>
        </p:xfrm>
        <a:graphic>
          <a:graphicData uri="http://schemas.openxmlformats.org/drawingml/2006/table">
            <a:tbl>
              <a:tblPr rtl="1" firstRow="1" bandRow="1">
                <a:tableStyleId>{5C22544A-7EE6-4342-B048-85BDC9FD1C3A}</a:tableStyleId>
              </a:tblPr>
              <a:tblGrid>
                <a:gridCol w="1007806">
                  <a:extLst>
                    <a:ext uri="{9D8B030D-6E8A-4147-A177-3AD203B41FA5}">
                      <a16:colId xmlns:a16="http://schemas.microsoft.com/office/drawing/2014/main" val="20000"/>
                    </a:ext>
                  </a:extLst>
                </a:gridCol>
                <a:gridCol w="1359310">
                  <a:extLst>
                    <a:ext uri="{9D8B030D-6E8A-4147-A177-3AD203B41FA5}">
                      <a16:colId xmlns:a16="http://schemas.microsoft.com/office/drawing/2014/main" val="20001"/>
                    </a:ext>
                  </a:extLst>
                </a:gridCol>
                <a:gridCol w="2104620">
                  <a:extLst>
                    <a:ext uri="{9D8B030D-6E8A-4147-A177-3AD203B41FA5}">
                      <a16:colId xmlns:a16="http://schemas.microsoft.com/office/drawing/2014/main" val="20002"/>
                    </a:ext>
                  </a:extLst>
                </a:gridCol>
                <a:gridCol w="3148264">
                  <a:extLst>
                    <a:ext uri="{9D8B030D-6E8A-4147-A177-3AD203B41FA5}">
                      <a16:colId xmlns:a16="http://schemas.microsoft.com/office/drawing/2014/main" val="20003"/>
                    </a:ext>
                  </a:extLst>
                </a:gridCol>
              </a:tblGrid>
              <a:tr h="914400">
                <a:tc>
                  <a:txBody>
                    <a:bodyPr/>
                    <a:lstStyle/>
                    <a:p>
                      <a:pPr algn="ctr" rtl="1"/>
                      <a:r>
                        <a:rPr lang="ar-SA" sz="2400"/>
                        <a:t>المرحلة</a:t>
                      </a:r>
                    </a:p>
                  </a:txBody>
                  <a:tcPr/>
                </a:tc>
                <a:tc>
                  <a:txBody>
                    <a:bodyPr/>
                    <a:lstStyle/>
                    <a:p>
                      <a:pPr algn="ctr" rtl="1"/>
                      <a:r>
                        <a:rPr lang="ar-SA" sz="2400"/>
                        <a:t>عدد المشاركين</a:t>
                      </a:r>
                    </a:p>
                  </a:txBody>
                  <a:tcPr/>
                </a:tc>
                <a:tc>
                  <a:txBody>
                    <a:bodyPr/>
                    <a:lstStyle/>
                    <a:p>
                      <a:pPr algn="ctr" rtl="1"/>
                      <a:r>
                        <a:rPr lang="ar-SA" sz="2400"/>
                        <a:t>المواصفات</a:t>
                      </a:r>
                    </a:p>
                  </a:txBody>
                  <a:tcPr/>
                </a:tc>
                <a:tc>
                  <a:txBody>
                    <a:bodyPr/>
                    <a:lstStyle/>
                    <a:p>
                      <a:pPr algn="ctr" rtl="1"/>
                      <a:r>
                        <a:rPr lang="ar-SA" sz="2400"/>
                        <a:t>الغرض</a:t>
                      </a:r>
                    </a:p>
                  </a:txBody>
                  <a:tcPr/>
                </a:tc>
                <a:extLst>
                  <a:ext uri="{0D108BD9-81ED-4DB2-BD59-A6C34878D82A}">
                    <a16:rowId xmlns:a16="http://schemas.microsoft.com/office/drawing/2014/main" val="10000"/>
                  </a:ext>
                </a:extLst>
              </a:tr>
              <a:tr h="1524000">
                <a:tc>
                  <a:txBody>
                    <a:bodyPr/>
                    <a:lstStyle/>
                    <a:p>
                      <a:pPr algn="ctr" rtl="1"/>
                      <a:endParaRPr lang="ar-SA" sz="2400" b="1"/>
                    </a:p>
                    <a:p>
                      <a:pPr algn="ctr" rtl="1"/>
                      <a:r>
                        <a:rPr lang="ar-SA" sz="2400" b="1"/>
                        <a:t>الرابعة</a:t>
                      </a:r>
                    </a:p>
                  </a:txBody>
                  <a:tcPr/>
                </a:tc>
                <a:tc>
                  <a:txBody>
                    <a:bodyPr/>
                    <a:lstStyle/>
                    <a:p>
                      <a:pPr algn="ctr" rtl="1"/>
                      <a:endParaRPr lang="ar-SA" sz="1800" b="1"/>
                    </a:p>
                  </a:txBody>
                  <a:tcPr/>
                </a:tc>
                <a:tc>
                  <a:txBody>
                    <a:bodyPr/>
                    <a:lstStyle/>
                    <a:p>
                      <a:pPr algn="ctr" rtl="1"/>
                      <a:endParaRPr lang="ar-SA" sz="2400" b="0"/>
                    </a:p>
                  </a:txBody>
                  <a:tcPr/>
                </a:tc>
                <a:tc>
                  <a:txBody>
                    <a:bodyPr/>
                    <a:lstStyle/>
                    <a:p>
                      <a:pPr algn="ctr" rtl="1"/>
                      <a:r>
                        <a:rPr lang="ar-SA" sz="2400" b="0" i="0" kern="1200">
                          <a:solidFill>
                            <a:schemeClr val="dk1"/>
                          </a:solidFill>
                          <a:latin typeface="+mn-lt"/>
                          <a:ea typeface="+mn-ea"/>
                          <a:cs typeface="+mn-cs"/>
                        </a:rPr>
                        <a:t> </a:t>
                      </a:r>
                      <a:r>
                        <a:rPr lang="ar-SA" sz="2400" baseline="0"/>
                        <a:t>التسويق: القيمة والسعر</a:t>
                      </a:r>
                    </a:p>
                    <a:p>
                      <a:pPr algn="ctr" rtl="1"/>
                      <a:r>
                        <a:rPr lang="ar-SA" sz="2400" baseline="0"/>
                        <a:t>المقارنة مع الأدوية المعروفة</a:t>
                      </a:r>
                    </a:p>
                    <a:p>
                      <a:pPr algn="ctr" rtl="1"/>
                      <a:r>
                        <a:rPr lang="ar-SA" sz="2400" baseline="0"/>
                        <a:t>جمع معلومات عن الفعالية  و الآثار الجانبية</a:t>
                      </a:r>
                      <a:endParaRPr lang="ar-SA" sz="2400"/>
                    </a:p>
                  </a:txBody>
                  <a:tcPr/>
                </a:tc>
                <a:extLst>
                  <a:ext uri="{0D108BD9-81ED-4DB2-BD59-A6C34878D82A}">
                    <a16:rowId xmlns:a16="http://schemas.microsoft.com/office/drawing/2014/main" val="10001"/>
                  </a:ext>
                </a:extLst>
              </a:tr>
              <a:tr h="1257300">
                <a:tc>
                  <a:txBody>
                    <a:bodyPr/>
                    <a:lstStyle/>
                    <a:p>
                      <a:pPr algn="ctr" rtl="1"/>
                      <a:endParaRPr lang="ar-SA" sz="2400" b="1"/>
                    </a:p>
                    <a:p>
                      <a:pPr algn="ctr" rtl="1"/>
                      <a:r>
                        <a:rPr lang="ar-SA" sz="2400" b="1"/>
                        <a:t>الخامسة</a:t>
                      </a:r>
                    </a:p>
                  </a:txBody>
                  <a:tcPr/>
                </a:tc>
                <a:tc>
                  <a:txBody>
                    <a:bodyPr/>
                    <a:lstStyle/>
                    <a:p>
                      <a:pPr algn="ctr" rtl="1"/>
                      <a:endParaRPr lang="ar-SA" sz="1800" b="1"/>
                    </a:p>
                    <a:p>
                      <a:pPr algn="ctr" rtl="1"/>
                      <a:endParaRPr lang="ar-SA" sz="1800" b="1"/>
                    </a:p>
                  </a:txBody>
                  <a:tcPr/>
                </a:tc>
                <a:tc>
                  <a:txBody>
                    <a:bodyPr/>
                    <a:lstStyle/>
                    <a:p>
                      <a:pPr algn="ctr" rtl="1"/>
                      <a:endParaRPr lang="ar-SA" sz="2400" b="0"/>
                    </a:p>
                  </a:txBody>
                  <a:tcPr/>
                </a:tc>
                <a:tc>
                  <a:txBody>
                    <a:bodyPr/>
                    <a:lstStyle/>
                    <a:p>
                      <a:pPr algn="ctr" rtl="1"/>
                      <a:r>
                        <a:rPr lang="ar-SA" sz="2400"/>
                        <a:t>تركيبات جديدة</a:t>
                      </a:r>
                    </a:p>
                    <a:p>
                      <a:pPr algn="ctr" rtl="1"/>
                      <a:r>
                        <a:rPr lang="ar-SA" sz="2400"/>
                        <a:t>أفضل المرضى</a:t>
                      </a:r>
                    </a:p>
                    <a:p>
                      <a:pPr algn="ctr" rtl="1"/>
                      <a:r>
                        <a:rPr lang="ar-SA" sz="2400"/>
                        <a:t>المأمونية</a:t>
                      </a:r>
                    </a:p>
                  </a:txBody>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5459347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sz="quarter"/>
          </p:nvPr>
        </p:nvSpPr>
        <p:spPr>
          <a:xfrm>
            <a:off x="685800" y="2330450"/>
            <a:ext cx="7772400" cy="1555750"/>
          </a:xfrm>
        </p:spPr>
        <p:txBody>
          <a:bodyPr/>
          <a:lstStyle/>
          <a:p>
            <a:pPr>
              <a:defRPr/>
            </a:pPr>
            <a:r>
              <a:rPr lang="ar-SA" sz="6000" b="1"/>
              <a:t>لماذا نهتم بأخلاقيات البحوث ؟</a:t>
            </a:r>
          </a:p>
        </p:txBody>
      </p:sp>
    </p:spTree>
    <p:extLst>
      <p:ext uri="{BB962C8B-B14F-4D97-AF65-F5344CB8AC3E}">
        <p14:creationId xmlns:p14="http://schemas.microsoft.com/office/powerpoint/2010/main" val="3413088383"/>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7.0.18"/>
  <p:tag name="AS_OS" val="Microsoft Windows NT 10.0.17763.0"/>
  <p:tag name="AS_RELEASE_DATE" val="2024.01.14"/>
  <p:tag name="AS_TITLE" val="Aspose.Slides for .NET6"/>
  <p:tag name="AS_VERSION" val="24.1"/>
</p:tagLst>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20Ｐゴシック"/>
        <a:font script="Hang" typeface="맑은%20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20Ｐゴシック"/>
        <a:font script="Hang" typeface="맑은%20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Default">
  <a:themeElements>
    <a:clrScheme name="Default">
      <a:dk1>
        <a:srgbClr val="000000"/>
      </a:dk1>
      <a:lt1>
        <a:srgbClr val="FFFFFF"/>
      </a:lt1>
      <a:dk2>
        <a:srgbClr val="A7A7A7"/>
      </a:dk2>
      <a:lt2>
        <a:srgbClr val="535353"/>
      </a:lt2>
      <a:accent1>
        <a:srgbClr val="2C7C9F"/>
      </a:accent1>
      <a:accent2>
        <a:srgbClr val="244A58"/>
      </a:accent2>
      <a:accent3>
        <a:srgbClr val="E2751D"/>
      </a:accent3>
      <a:accent4>
        <a:srgbClr val="FFB400"/>
      </a:accent4>
      <a:accent5>
        <a:srgbClr val="7EB606"/>
      </a:accent5>
      <a:accent6>
        <a:srgbClr val="C00000"/>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0000"/>
              </a:srgbClr>
            </a:outerShdw>
          </a:effectLst>
        </a:effectStyle>
        <a:effectStyle>
          <a:effectLst>
            <a:outerShdw blurRad="63500" dist="25400" dir="5400000" rotWithShape="0">
              <a:srgbClr val="000000">
                <a:alpha val="40000"/>
              </a:srgbClr>
            </a:outerShdw>
          </a:effectLst>
        </a:effectStyle>
        <a:effectStyle>
          <a:effectLst>
            <a:outerShdw blurRad="63500" dist="254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2C7C9F"/>
          </a:solidFill>
          <a:prstDash val="solid"/>
          <a:bevel/>
        </a:ln>
        <a:effectLst>
          <a:outerShdw blurRad="63500" dist="25400" dir="5400000" rotWithShape="0">
            <a:srgbClr val="000000">
              <a:alpha val="40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2C7C9F"/>
          </a:solidFill>
          <a:prstDash val="solid"/>
          <a:bevel/>
        </a:ln>
        <a:effectLst>
          <a:outerShdw blurRad="63500" dist="25400" dir="5400000" rotWithShape="0">
            <a:srgbClr val="000000">
              <a:alpha val="4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1.xml><?xml version="1.0" encoding="utf-8"?>
<a:theme xmlns:a="http://schemas.openxmlformats.org/drawingml/2006/main" name="Default">
  <a:themeElements>
    <a:clrScheme name="Default">
      <a:dk1>
        <a:srgbClr val="000000"/>
      </a:dk1>
      <a:lt1>
        <a:srgbClr val="FFFFFF"/>
      </a:lt1>
      <a:dk2>
        <a:srgbClr val="A7A7A7"/>
      </a:dk2>
      <a:lt2>
        <a:srgbClr val="535353"/>
      </a:lt2>
      <a:accent1>
        <a:srgbClr val="2C7C9F"/>
      </a:accent1>
      <a:accent2>
        <a:srgbClr val="244A58"/>
      </a:accent2>
      <a:accent3>
        <a:srgbClr val="E2751D"/>
      </a:accent3>
      <a:accent4>
        <a:srgbClr val="FFB400"/>
      </a:accent4>
      <a:accent5>
        <a:srgbClr val="7EB606"/>
      </a:accent5>
      <a:accent6>
        <a:srgbClr val="C00000"/>
      </a:accent6>
      <a:hlink>
        <a:srgbClr val="0000FF"/>
      </a:hlink>
      <a:folHlink>
        <a:srgbClr val="FF00FF"/>
      </a:folHlink>
    </a:clrScheme>
    <a:fontScheme name="Default">
      <a:majorFont>
        <a:latin typeface="Helvetica"/>
        <a:ea typeface="Helvetica"/>
        <a:cs typeface="Helvetica"/>
      </a:majorFont>
      <a:minorFont>
        <a:latin typeface="Avenir Roman"/>
        <a:ea typeface="Avenir Roman"/>
        <a:cs typeface="Avenir Roma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0000"/>
              </a:srgbClr>
            </a:outerShdw>
          </a:effectLst>
        </a:effectStyle>
        <a:effectStyle>
          <a:effectLst>
            <a:outerShdw blurRad="63500" dist="25400" dir="5400000" rotWithShape="0">
              <a:srgbClr val="000000">
                <a:alpha val="40000"/>
              </a:srgbClr>
            </a:outerShdw>
          </a:effectLst>
        </a:effectStyle>
        <a:effectStyle>
          <a:effectLst>
            <a:outerShdw blurRad="63500" dist="25400" dir="5400000" rotWithShape="0">
              <a:srgbClr val="000000">
                <a:alpha val="4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2C7C9F"/>
          </a:solidFill>
          <a:prstDash val="solid"/>
          <a:bevel/>
        </a:ln>
        <a:effectLst>
          <a:outerShdw blurRad="63500" dist="25400" dir="5400000" rotWithShape="0">
            <a:srgbClr val="000000">
              <a:alpha val="40000"/>
            </a:srgbClr>
          </a:outerShdw>
        </a:effectLst>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2C7C9F"/>
          </a:solidFill>
          <a:prstDash val="solid"/>
          <a:bevel/>
        </a:ln>
        <a:effectLst>
          <a:outerShdw blurRad="63500" dist="25400" dir="5400000" rotWithShape="0">
            <a:srgbClr val="000000">
              <a:alpha val="40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2.xml><?xml version="1.0" encoding="utf-8"?>
<a:theme xmlns:a="http://schemas.openxmlformats.org/drawingml/2006/main" name="سمة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وحدة نمطية">
  <a:themeElements>
    <a:clrScheme name="وحدة نمطية">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وحدة نمطية">
      <a:majorFont>
        <a:latin typeface="Corbel"/>
        <a:ea typeface="Corbel"/>
        <a:cs typeface="Tahoma"/>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Corbel"/>
        <a:cs typeface="Tahoma"/>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وحدة نمطية">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3.xml><?xml version="1.0" encoding="utf-8"?>
<a:theme xmlns:a="http://schemas.openxmlformats.org/drawingml/2006/main" name="وحدة نمطية">
  <a:themeElements>
    <a:clrScheme name="وحدة نمطية">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وحدة نمطية">
      <a:majorFont>
        <a:latin typeface="Corbel"/>
        <a:ea typeface="Corbel"/>
        <a:cs typeface="Tahoma"/>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Corbel"/>
        <a:cs typeface="Tahoma"/>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وحدة نمطية">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Times New Roman"/>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Times New Roman"/>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Calibri"/>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11258</Words>
  <Application>Microsoft Office PowerPoint</Application>
  <PresentationFormat>On-screen Show (4:3)</PresentationFormat>
  <Paragraphs>1107</Paragraphs>
  <Slides>198</Slides>
  <Notes>32</Notes>
  <HiddenSlides>5</HiddenSlides>
  <MMClips>0</MMClips>
  <ScaleCrop>false</ScaleCrop>
  <HeadingPairs>
    <vt:vector size="6" baseType="variant">
      <vt:variant>
        <vt:lpstr>Fonts Used</vt:lpstr>
      </vt:variant>
      <vt:variant>
        <vt:i4>15</vt:i4>
      </vt:variant>
      <vt:variant>
        <vt:lpstr>Theme</vt:lpstr>
      </vt:variant>
      <vt:variant>
        <vt:i4>11</vt:i4>
      </vt:variant>
      <vt:variant>
        <vt:lpstr>Slide Titles</vt:lpstr>
      </vt:variant>
      <vt:variant>
        <vt:i4>198</vt:i4>
      </vt:variant>
    </vt:vector>
  </HeadingPairs>
  <TitlesOfParts>
    <vt:vector size="224" baseType="lpstr">
      <vt:lpstr>AGA Arabesque</vt:lpstr>
      <vt:lpstr>AL-Mohanad</vt:lpstr>
      <vt:lpstr>Aptos</vt:lpstr>
      <vt:lpstr>Arial</vt:lpstr>
      <vt:lpstr>Arial Bold</vt:lpstr>
      <vt:lpstr>Calibri</vt:lpstr>
      <vt:lpstr>Corbel</vt:lpstr>
      <vt:lpstr>Gill Sans</vt:lpstr>
      <vt:lpstr>Helvetica</vt:lpstr>
      <vt:lpstr>News Gothic MT</vt:lpstr>
      <vt:lpstr>Tahoma</vt:lpstr>
      <vt:lpstr>Times New Roman</vt:lpstr>
      <vt:lpstr>Wingdings</vt:lpstr>
      <vt:lpstr>Wingdings 2</vt:lpstr>
      <vt:lpstr>Wingdings 3</vt:lpstr>
      <vt:lpstr>Office Theme</vt:lpstr>
      <vt:lpstr>وحدة نمطية</vt:lpstr>
      <vt:lpstr>وحدة نمطية</vt:lpstr>
      <vt:lpstr>Office Theme</vt:lpstr>
      <vt:lpstr>Office Theme</vt:lpstr>
      <vt:lpstr>Office Theme</vt:lpstr>
      <vt:lpstr>Office Theme</vt:lpstr>
      <vt:lpstr>Office Theme</vt:lpstr>
      <vt:lpstr>Office Theme</vt:lpstr>
      <vt:lpstr>Default</vt:lpstr>
      <vt:lpstr>Default</vt:lpstr>
      <vt:lpstr>أخلاقيات التعلم على المرضى والإذن الطبي </vt:lpstr>
      <vt:lpstr>الأهداف</vt:lpstr>
      <vt:lpstr>مدخل</vt:lpstr>
      <vt:lpstr>حاجتنا للتعلم على المرضى </vt:lpstr>
      <vt:lpstr>حاجتنا للتعلم على المرضى </vt:lpstr>
      <vt:lpstr>أين يتم التعلم على المرضى ؟ </vt:lpstr>
      <vt:lpstr>أين يتم التعلم على المرضى ؟ </vt:lpstr>
      <vt:lpstr>أين يتم التعلم على المرضى ؟ </vt:lpstr>
      <vt:lpstr>أين يتم التعلم على المرضى ؟ </vt:lpstr>
      <vt:lpstr>أين يتم التعلم على المرضى ؟ </vt:lpstr>
      <vt:lpstr>أين يتم التعلم على المرضى ؟ </vt:lpstr>
      <vt:lpstr>هل هناك بدائل للتعلم على المرضى؟ </vt:lpstr>
      <vt:lpstr>هل هناك بدائل للتعلم على المرضى؟</vt:lpstr>
      <vt:lpstr>بعض البدائل مناسبة للتعلم على المرضى </vt:lpstr>
      <vt:lpstr>بعض البدائل مناسبة للتعلم على المرضى </vt:lpstr>
      <vt:lpstr>حكم استخدام الدمى والمجسمات في تعلم الطب</vt:lpstr>
      <vt:lpstr>حكم استخدام الدمى والمجسمات في تعلم الطب</vt:lpstr>
      <vt:lpstr>حكم استخدام الدمى والمجسمات في تعلم الطب</vt:lpstr>
      <vt:lpstr>حكم استخدام الدمى والمجسمات في تعلم الطب</vt:lpstr>
      <vt:lpstr>حكم استخدام الدمى والمجسمات في تعلم الطب</vt:lpstr>
      <vt:lpstr>حكم استخدام الدمى والمجسمات في تعلم الطب</vt:lpstr>
      <vt:lpstr>حكم استخدام الدمى والمجسمات في تعلم الطب</vt:lpstr>
      <vt:lpstr>حكم استخدام الدمى والمجسمات في تعلم الطب</vt:lpstr>
      <vt:lpstr>فوائد التعلم على المرضى </vt:lpstr>
      <vt:lpstr>فوائد التعلم على المرضى </vt:lpstr>
      <vt:lpstr>التعليم الطبي واختراق خصوصيات المرضى </vt:lpstr>
      <vt:lpstr>إشكالات التعلم على المرضى </vt:lpstr>
      <vt:lpstr>  لماذا يرفض المرضى أن يكونوا وسيلة للتعلم </vt:lpstr>
      <vt:lpstr>لماذا يرفض المرضى أن يكونوا وسيلة للتعلم</vt:lpstr>
      <vt:lpstr>لماذا يرفض المرضى أن يكونوا وسيلة للتعلم</vt:lpstr>
      <vt:lpstr>لماذا يرفض المرضى أن يكونوا وسيلة للتعلم</vt:lpstr>
      <vt:lpstr>آداب وأخلاقيات التعلم على المرضى</vt:lpstr>
      <vt:lpstr>آداب وأخلاقيات التعلم على المرضى</vt:lpstr>
      <vt:lpstr>أولا : احترام المريض</vt:lpstr>
      <vt:lpstr>أولا : احترام المريض</vt:lpstr>
      <vt:lpstr>أولا : احترام المريض</vt:lpstr>
      <vt:lpstr>أولا : احترام المريض</vt:lpstr>
      <vt:lpstr>أولا : احترام المريض</vt:lpstr>
      <vt:lpstr>أولا : احترام المريض</vt:lpstr>
      <vt:lpstr>ثانيا : مراعاة أحكام كشف العورة</vt:lpstr>
      <vt:lpstr>ثالثا : مراعاة آداب مقابلة المرضى وفحصهم</vt:lpstr>
      <vt:lpstr>ثالثا : مراعاة آداب مقابلة المرضى وفحصهم</vt:lpstr>
      <vt:lpstr>الإذن الطبي </vt:lpstr>
      <vt:lpstr>شروط الإذن الطبي </vt:lpstr>
      <vt:lpstr>شروط الإذن الطبي </vt:lpstr>
      <vt:lpstr>شروط الإذن الطبي</vt:lpstr>
      <vt:lpstr>شروط الإذن الطبي</vt:lpstr>
      <vt:lpstr>أحكام الأذن الطبي</vt:lpstr>
      <vt:lpstr>أحكام الأذن الطبي</vt:lpstr>
      <vt:lpstr>أحكام الأذن الطبي</vt:lpstr>
      <vt:lpstr>أحكام الأذن الطبي</vt:lpstr>
      <vt:lpstr>من لا يعتبر إذنه</vt:lpstr>
      <vt:lpstr>إذن الأولياء – اعتبار الإذن </vt:lpstr>
      <vt:lpstr>استئذان المريض</vt:lpstr>
      <vt:lpstr>استئذان المريض</vt:lpstr>
      <vt:lpstr>حالات تعذر وجود الإذن الطبي</vt:lpstr>
      <vt:lpstr>حالات تعذر وجود الإذن الطبي</vt:lpstr>
      <vt:lpstr>العلاقة مع شركات الصناعة الطبية</vt:lpstr>
      <vt:lpstr>المحاور</vt:lpstr>
      <vt:lpstr>طبيعة العلاقة</vt:lpstr>
      <vt:lpstr>التسويق والإعلان</vt:lpstr>
      <vt:lpstr>PowerPoint Presentation</vt:lpstr>
      <vt:lpstr>الهدايا</vt:lpstr>
      <vt:lpstr>PowerPoint Presentation</vt:lpstr>
      <vt:lpstr>الذيب مايهرول عبث</vt:lpstr>
      <vt:lpstr>أطعم الفم تستحي العين</vt:lpstr>
      <vt:lpstr>صور غير سليمة من التعاملات مع الشركات</vt:lpstr>
      <vt:lpstr>أنواع هدايا الشركات وحكمها</vt:lpstr>
      <vt:lpstr>تضارب المصالح</vt:lpstr>
      <vt:lpstr>تجنب تضارب المصالح</vt:lpstr>
      <vt:lpstr>الهدية</vt:lpstr>
      <vt:lpstr>حكم الهدية</vt:lpstr>
      <vt:lpstr>بين الهدية والرشوة</vt:lpstr>
      <vt:lpstr>بين الهدية والرشوة</vt:lpstr>
      <vt:lpstr>حكم هدايا العمال</vt:lpstr>
      <vt:lpstr> قصة بن اللتبية</vt:lpstr>
      <vt:lpstr>حديث هدايا العمال غلول</vt:lpstr>
      <vt:lpstr>الهدايا </vt:lpstr>
      <vt:lpstr>سد الذريعة</vt:lpstr>
      <vt:lpstr>البعد عن الشبهات</vt:lpstr>
      <vt:lpstr>المنظمات والقوانين</vt:lpstr>
      <vt:lpstr>PowerPoint Presentation</vt:lpstr>
      <vt:lpstr>الهيئة السعودية للتخصصات الصحية</vt:lpstr>
      <vt:lpstr>الهيئة السعودية للتخصصات الصحية</vt:lpstr>
      <vt:lpstr>الهيئة السعودية للتخصصات الصحية</vt:lpstr>
      <vt:lpstr>الهيئة السعودية للتخصصات الصحية</vt:lpstr>
      <vt:lpstr>الهيئة السعودية للتخصصات الصحية</vt:lpstr>
      <vt:lpstr>العلاقة مع الشركات</vt:lpstr>
      <vt:lpstr>العلاقة مع الشركات</vt:lpstr>
      <vt:lpstr>العلاقة مع الشركات</vt:lpstr>
      <vt:lpstr>الخلاصة</vt:lpstr>
      <vt:lpstr>الخلاصة</vt:lpstr>
      <vt:lpstr>أخلاقيات البحوث الطبية</vt:lpstr>
      <vt:lpstr>أنواع البحوث الطبية</vt:lpstr>
      <vt:lpstr>PowerPoint Presentation</vt:lpstr>
      <vt:lpstr>PowerPoint Presentation</vt:lpstr>
      <vt:lpstr>مراحل البحوث الطبية التجريبية </vt:lpstr>
      <vt:lpstr>مراحل البحوث الطبية التجريبية </vt:lpstr>
      <vt:lpstr>لماذا نهتم بأخلاقيات البحوث ؟</vt:lpstr>
      <vt:lpstr>تجاوزات في البحوث الطبية</vt:lpstr>
      <vt:lpstr>تجاوزات في البحوث الطبية</vt:lpstr>
      <vt:lpstr>تجاوزات في البحوث الطبية</vt:lpstr>
      <vt:lpstr>تجاوزات في التطبيقات الطبية</vt:lpstr>
      <vt:lpstr>تجاوزات في البحوث الطبية</vt:lpstr>
      <vt:lpstr>تجاوزات في البحوث الطبية</vt:lpstr>
      <vt:lpstr>تجاوزات في البحوث الطبية</vt:lpstr>
      <vt:lpstr>تجاوزات في البحوث الطبية</vt:lpstr>
      <vt:lpstr>تجاوزات في البحوث الطبية</vt:lpstr>
      <vt:lpstr>تجاوزات في البحوث الطبية</vt:lpstr>
      <vt:lpstr>تجاوزات في البحوث الطبية</vt:lpstr>
      <vt:lpstr>تجاوزات في البحوث الطبية</vt:lpstr>
      <vt:lpstr>البحث الطبي والأخلاقيات</vt:lpstr>
      <vt:lpstr>المتطلبات الأخلاقية للبحوث على الإنسان</vt:lpstr>
      <vt:lpstr>أولا: التحقق من القيمة العلمية للبحث </vt:lpstr>
      <vt:lpstr>أولا: التحقق من القيمة العلمية للبحث </vt:lpstr>
      <vt:lpstr>أولا: التحقق من القيمة العلمية للبحث </vt:lpstr>
      <vt:lpstr>أولا: التحقق من القيمة العلمية للبحث </vt:lpstr>
      <vt:lpstr>أولا: التحقق من القيمة العلمية للبحث </vt:lpstr>
      <vt:lpstr>ثانيا: المصداقية العلمية</vt:lpstr>
      <vt:lpstr>ثالثا: إحترام الإنسان وحفظ حقوقه</vt:lpstr>
      <vt:lpstr>أركان الإذن</vt:lpstr>
      <vt:lpstr>الإذن بتبصر أوعن بصيرة</vt:lpstr>
      <vt:lpstr>الإذن بتبصر أوعن بصيرة</vt:lpstr>
      <vt:lpstr>الإذن بتبصر أوعن بصيرة</vt:lpstr>
      <vt:lpstr>الإذن بتبصر أوعن بصيرة</vt:lpstr>
      <vt:lpstr>الإذن بتبصر أوعن بصيرة</vt:lpstr>
      <vt:lpstr>الإذن بتبصر أوعن بصيرة</vt:lpstr>
      <vt:lpstr>الإذن بتبصر أوعن بصيرة</vt:lpstr>
      <vt:lpstr>محتويات وثيقة الإذن </vt:lpstr>
      <vt:lpstr>محتويات وثيقة الإذن </vt:lpstr>
      <vt:lpstr>محتويات وثيقة الإذن</vt:lpstr>
      <vt:lpstr>محتويات وثيقة الإذن</vt:lpstr>
      <vt:lpstr>إتخاذ القرار</vt:lpstr>
      <vt:lpstr>إتخاذ القرار</vt:lpstr>
      <vt:lpstr>  رابعا : الموازنة بين المنافع والأضرار  </vt:lpstr>
      <vt:lpstr>تصنيف الأخطار</vt:lpstr>
      <vt:lpstr>قواعد الشريعة في جلب المصالح ودرء المفاسد</vt:lpstr>
      <vt:lpstr>قواعد الشريعة في جلب المصالح ودرء المفاسد</vt:lpstr>
      <vt:lpstr>خامسا: العدل في اختيار مجتمع الدراسة</vt:lpstr>
      <vt:lpstr>سادسا: مراعاة القواعد والأحكام الشرعية</vt:lpstr>
      <vt:lpstr>أخلاقيات الباحث</vt:lpstr>
      <vt:lpstr>الأمانة</vt:lpstr>
      <vt:lpstr>سابعا: المراجعة المحايدة (المستقلة)</vt:lpstr>
      <vt:lpstr>مرجعيات في أخلاقيات البحوث الطبية</vt:lpstr>
      <vt:lpstr>Research ethics guidelines and regulations</vt:lpstr>
      <vt:lpstr>Research ethics guidelines and regulations</vt:lpstr>
      <vt:lpstr>Research ethics guidelines and regulations</vt:lpstr>
      <vt:lpstr>SAUDI  NCBE GUIDELINES</vt:lpstr>
      <vt:lpstr>PowerPoint Presentation</vt:lpstr>
      <vt:lpstr>PowerPoint Presentation</vt:lpstr>
      <vt:lpstr>المتطلبات الأخلاقية للبحوث على الإنسان</vt:lpstr>
      <vt:lpstr>الأخلاقيات في البحوث الميدانية</vt:lpstr>
      <vt:lpstr>أخلاقيات النشر العلمي</vt:lpstr>
      <vt:lpstr>الخلاصة</vt:lpstr>
      <vt:lpstr>واجبات الطبيب والممارس الصحي تجاه نفسه وكيف يهذب أخلاقه</vt:lpstr>
      <vt:lpstr>المحاور و الأهداف</vt:lpstr>
      <vt:lpstr>واجبات الطبيب والممارس الصحى تجاه نفسه</vt:lpstr>
      <vt:lpstr>1-الإخلاص وتجديد النية</vt:lpstr>
      <vt:lpstr>إخلاص النية</vt:lpstr>
      <vt:lpstr>إستحضار النية</vt:lpstr>
      <vt:lpstr> أجر زيارة المريض</vt:lpstr>
      <vt:lpstr>أجر تفريج الكربة والتيسير والستر والمعونة</vt:lpstr>
      <vt:lpstr>أجر المشي في حاجة المسلم</vt:lpstr>
      <vt:lpstr>أجر التبسم في وجه أخيك</vt:lpstr>
      <vt:lpstr>أجر حسن الخلق</vt:lpstr>
      <vt:lpstr>أجرعلاج وإحياء النفس البشرية</vt:lpstr>
      <vt:lpstr>2-الحرص على أداء الفروض</vt:lpstr>
      <vt:lpstr>3-التوازن واعطاء كل ذي حق حقه</vt:lpstr>
      <vt:lpstr>4-الاعتناء بالمظهر</vt:lpstr>
      <vt:lpstr>5-الإجتهاد في طلب العلم</vt:lpstr>
      <vt:lpstr>6-طلب العلم الشرعي والثقافة العامة</vt:lpstr>
      <vt:lpstr>7-المحافظة على صحته</vt:lpstr>
      <vt:lpstr>8-تطبيق ما تدعو الناس إليه</vt:lpstr>
      <vt:lpstr>9- تزكية النفس</vt:lpstr>
      <vt:lpstr>تزكية النفس</vt:lpstr>
      <vt:lpstr>حكم تزكية النفس</vt:lpstr>
      <vt:lpstr>كيف يزكي المرء نفسه</vt:lpstr>
      <vt:lpstr>كيف يزكي المرء نفسه</vt:lpstr>
      <vt:lpstr>كيف يزكي المرء نفسه</vt:lpstr>
      <vt:lpstr>برنامج عملي في تزكية النفس</vt:lpstr>
      <vt:lpstr>الخلاصة واجبات الطبيب والممارس الصحى تجاه نفسه</vt:lpstr>
      <vt:lpstr>واجبات الطبيب والممارس الصحي تجاه المهنة والمؤسسة التي يعمل بها</vt:lpstr>
      <vt:lpstr>المحاور و الأهداف</vt:lpstr>
      <vt:lpstr>مقدمة</vt:lpstr>
      <vt:lpstr>الواجبات تجاه المهنة</vt:lpstr>
      <vt:lpstr>الواجبات تجاه المهنة</vt:lpstr>
      <vt:lpstr>الواجبات تجاه المهنة</vt:lpstr>
      <vt:lpstr>المسئولية المهنية</vt:lpstr>
      <vt:lpstr>المسئولية المهنية</vt:lpstr>
      <vt:lpstr>المسئولية المهنية</vt:lpstr>
      <vt:lpstr>الواجبات تجاه المؤسسة</vt:lpstr>
      <vt:lpstr>الواجبات تجاه المؤسسة</vt:lpstr>
      <vt:lpstr>الالتزام بقوانين وأنظمة المؤسسة</vt:lpstr>
      <vt:lpstr>عدم الإساءة لسمعة المؤسسة</vt:lpstr>
      <vt:lpstr>الواجبات تجاه المؤسسة</vt:lpstr>
      <vt:lpstr>عدم إلحاق الضرر بالمؤسسة</vt:lpstr>
      <vt:lpstr>عدم إلحاق الضرر بالمؤسسة</vt:lpstr>
      <vt:lpstr>الخلاصة</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أخلاقيات التعلم على المرضى والإذن الطبي </dc:title>
  <cp:lastModifiedBy>Dralk F</cp:lastModifiedBy>
  <cp:revision>1</cp:revision>
  <cp:lastPrinted>2024-04-24T10:01:19Z</cp:lastPrinted>
  <dcterms:created xsi:type="dcterms:W3CDTF">2024-04-24T10:01:19Z</dcterms:created>
  <dcterms:modified xsi:type="dcterms:W3CDTF">2024-04-24T13:25:17Z</dcterms:modified>
</cp:coreProperties>
</file>