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15" r:id="rId3"/>
    <p:sldId id="309" r:id="rId4"/>
    <p:sldId id="257" r:id="rId5"/>
    <p:sldId id="310" r:id="rId6"/>
    <p:sldId id="266" r:id="rId7"/>
    <p:sldId id="259" r:id="rId8"/>
    <p:sldId id="265" r:id="rId9"/>
    <p:sldId id="260" r:id="rId10"/>
    <p:sldId id="268" r:id="rId11"/>
    <p:sldId id="267" r:id="rId12"/>
    <p:sldId id="311" r:id="rId13"/>
    <p:sldId id="269" r:id="rId14"/>
    <p:sldId id="270" r:id="rId15"/>
    <p:sldId id="304" r:id="rId16"/>
    <p:sldId id="302" r:id="rId17"/>
    <p:sldId id="303" r:id="rId18"/>
    <p:sldId id="271" r:id="rId19"/>
    <p:sldId id="272" r:id="rId20"/>
    <p:sldId id="316" r:id="rId21"/>
    <p:sldId id="273" r:id="rId22"/>
    <p:sldId id="294" r:id="rId23"/>
    <p:sldId id="295" r:id="rId24"/>
    <p:sldId id="276" r:id="rId25"/>
    <p:sldId id="277" r:id="rId26"/>
    <p:sldId id="278" r:id="rId27"/>
    <p:sldId id="312" r:id="rId28"/>
    <p:sldId id="306" r:id="rId29"/>
    <p:sldId id="313" r:id="rId30"/>
    <p:sldId id="314" r:id="rId31"/>
    <p:sldId id="317" r:id="rId32"/>
    <p:sldId id="290" r:id="rId33"/>
    <p:sldId id="291" r:id="rId34"/>
    <p:sldId id="292" r:id="rId35"/>
    <p:sldId id="305" r:id="rId36"/>
    <p:sldId id="293" r:id="rId37"/>
    <p:sldId id="31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655376-FF1F-4C64-972B-807DDEA39966}" v="95" dt="2023-03-05T13:00:46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heer abbara" userId="b1c3cf173989246c" providerId="LiveId" clId="{9B655376-FF1F-4C64-972B-807DDEA39966}"/>
    <pc:docChg chg="undo custSel addSld delSld modSld">
      <pc:chgData name="shaheer abbara" userId="b1c3cf173989246c" providerId="LiveId" clId="{9B655376-FF1F-4C64-972B-807DDEA39966}" dt="2023-03-05T13:00:55.344" v="576" actId="403"/>
      <pc:docMkLst>
        <pc:docMk/>
      </pc:docMkLst>
      <pc:sldChg chg="modSp mod">
        <pc:chgData name="shaheer abbara" userId="b1c3cf173989246c" providerId="LiveId" clId="{9B655376-FF1F-4C64-972B-807DDEA39966}" dt="2023-03-05T11:08:08.809" v="317" actId="20577"/>
        <pc:sldMkLst>
          <pc:docMk/>
          <pc:sldMk cId="838103369" sldId="257"/>
        </pc:sldMkLst>
        <pc:spChg chg="mod">
          <ac:chgData name="shaheer abbara" userId="b1c3cf173989246c" providerId="LiveId" clId="{9B655376-FF1F-4C64-972B-807DDEA39966}" dt="2023-03-05T11:08:08.809" v="317" actId="20577"/>
          <ac:spMkLst>
            <pc:docMk/>
            <pc:sldMk cId="838103369" sldId="257"/>
            <ac:spMk id="3" creationId="{00000000-0000-0000-0000-000000000000}"/>
          </ac:spMkLst>
        </pc:spChg>
      </pc:sldChg>
      <pc:sldChg chg="modSp mod">
        <pc:chgData name="shaheer abbara" userId="b1c3cf173989246c" providerId="LiveId" clId="{9B655376-FF1F-4C64-972B-807DDEA39966}" dt="2023-03-05T11:10:33.458" v="362" actId="20577"/>
        <pc:sldMkLst>
          <pc:docMk/>
          <pc:sldMk cId="1885182517" sldId="266"/>
        </pc:sldMkLst>
        <pc:spChg chg="mod">
          <ac:chgData name="shaheer abbara" userId="b1c3cf173989246c" providerId="LiveId" clId="{9B655376-FF1F-4C64-972B-807DDEA39966}" dt="2023-03-05T11:10:33.458" v="362" actId="20577"/>
          <ac:spMkLst>
            <pc:docMk/>
            <pc:sldMk cId="1885182517" sldId="266"/>
            <ac:spMk id="3" creationId="{00000000-0000-0000-0000-000000000000}"/>
          </ac:spMkLst>
        </pc:spChg>
      </pc:sldChg>
      <pc:sldChg chg="modSp mod">
        <pc:chgData name="shaheer abbara" userId="b1c3cf173989246c" providerId="LiveId" clId="{9B655376-FF1F-4C64-972B-807DDEA39966}" dt="2023-03-05T11:13:59.042" v="368" actId="20577"/>
        <pc:sldMkLst>
          <pc:docMk/>
          <pc:sldMk cId="2679212700" sldId="268"/>
        </pc:sldMkLst>
        <pc:spChg chg="mod">
          <ac:chgData name="shaheer abbara" userId="b1c3cf173989246c" providerId="LiveId" clId="{9B655376-FF1F-4C64-972B-807DDEA39966}" dt="2023-03-05T11:13:19.921" v="363" actId="313"/>
          <ac:spMkLst>
            <pc:docMk/>
            <pc:sldMk cId="2679212700" sldId="268"/>
            <ac:spMk id="5" creationId="{F443A32B-3719-550F-0B2B-76AA73202A9A}"/>
          </ac:spMkLst>
        </pc:spChg>
        <pc:spChg chg="mod">
          <ac:chgData name="shaheer abbara" userId="b1c3cf173989246c" providerId="LiveId" clId="{9B655376-FF1F-4C64-972B-807DDEA39966}" dt="2023-03-05T11:13:59.042" v="368" actId="20577"/>
          <ac:spMkLst>
            <pc:docMk/>
            <pc:sldMk cId="2679212700" sldId="268"/>
            <ac:spMk id="15363" creationId="{00000000-0000-0000-0000-000000000000}"/>
          </ac:spMkLst>
        </pc:spChg>
      </pc:sldChg>
      <pc:sldChg chg="modSp">
        <pc:chgData name="shaheer abbara" userId="b1c3cf173989246c" providerId="LiveId" clId="{9B655376-FF1F-4C64-972B-807DDEA39966}" dt="2023-03-05T11:14:35.969" v="370" actId="2711"/>
        <pc:sldMkLst>
          <pc:docMk/>
          <pc:sldMk cId="1773224308" sldId="269"/>
        </pc:sldMkLst>
        <pc:spChg chg="mod">
          <ac:chgData name="shaheer abbara" userId="b1c3cf173989246c" providerId="LiveId" clId="{9B655376-FF1F-4C64-972B-807DDEA39966}" dt="2023-03-05T11:14:35.969" v="370" actId="2711"/>
          <ac:spMkLst>
            <pc:docMk/>
            <pc:sldMk cId="1773224308" sldId="269"/>
            <ac:spMk id="17411" creationId="{00000000-0000-0000-0000-000000000000}"/>
          </ac:spMkLst>
        </pc:spChg>
      </pc:sldChg>
      <pc:sldChg chg="modSp mod">
        <pc:chgData name="shaheer abbara" userId="b1c3cf173989246c" providerId="LiveId" clId="{9B655376-FF1F-4C64-972B-807DDEA39966}" dt="2023-03-05T11:30:32.208" v="522" actId="403"/>
        <pc:sldMkLst>
          <pc:docMk/>
          <pc:sldMk cId="3688754502" sldId="276"/>
        </pc:sldMkLst>
        <pc:spChg chg="mod">
          <ac:chgData name="shaheer abbara" userId="b1c3cf173989246c" providerId="LiveId" clId="{9B655376-FF1F-4C64-972B-807DDEA39966}" dt="2023-03-05T11:30:32.208" v="522" actId="403"/>
          <ac:spMkLst>
            <pc:docMk/>
            <pc:sldMk cId="3688754502" sldId="276"/>
            <ac:spMk id="28675" creationId="{00000000-0000-0000-0000-000000000000}"/>
          </ac:spMkLst>
        </pc:spChg>
      </pc:sldChg>
      <pc:sldChg chg="modSp mod">
        <pc:chgData name="shaheer abbara" userId="b1c3cf173989246c" providerId="LiveId" clId="{9B655376-FF1F-4C64-972B-807DDEA39966}" dt="2023-03-05T11:33:10.327" v="528" actId="113"/>
        <pc:sldMkLst>
          <pc:docMk/>
          <pc:sldMk cId="1837213692" sldId="277"/>
        </pc:sldMkLst>
        <pc:spChg chg="mod">
          <ac:chgData name="shaheer abbara" userId="b1c3cf173989246c" providerId="LiveId" clId="{9B655376-FF1F-4C64-972B-807DDEA39966}" dt="2023-03-05T11:33:10.327" v="528" actId="113"/>
          <ac:spMkLst>
            <pc:docMk/>
            <pc:sldMk cId="1837213692" sldId="277"/>
            <ac:spMk id="7" creationId="{00000000-0000-0000-0000-000000000000}"/>
          </ac:spMkLst>
        </pc:spChg>
      </pc:sldChg>
      <pc:sldChg chg="modSp mod">
        <pc:chgData name="shaheer abbara" userId="b1c3cf173989246c" providerId="LiveId" clId="{9B655376-FF1F-4C64-972B-807DDEA39966}" dt="2023-03-05T11:33:57.273" v="534" actId="27636"/>
        <pc:sldMkLst>
          <pc:docMk/>
          <pc:sldMk cId="2775784365" sldId="278"/>
        </pc:sldMkLst>
        <pc:spChg chg="mod">
          <ac:chgData name="shaheer abbara" userId="b1c3cf173989246c" providerId="LiveId" clId="{9B655376-FF1F-4C64-972B-807DDEA39966}" dt="2023-03-05T11:33:57.273" v="534" actId="27636"/>
          <ac:spMkLst>
            <pc:docMk/>
            <pc:sldMk cId="2775784365" sldId="278"/>
            <ac:spMk id="3" creationId="{00000000-0000-0000-0000-000000000000}"/>
          </ac:spMkLst>
        </pc:spChg>
      </pc:sldChg>
      <pc:sldChg chg="modSp modAnim">
        <pc:chgData name="shaheer abbara" userId="b1c3cf173989246c" providerId="LiveId" clId="{9B655376-FF1F-4C64-972B-807DDEA39966}" dt="2023-03-05T12:59:58.117" v="571" actId="20577"/>
        <pc:sldMkLst>
          <pc:docMk/>
          <pc:sldMk cId="2644164047" sldId="291"/>
        </pc:sldMkLst>
        <pc:spChg chg="mod">
          <ac:chgData name="shaheer abbara" userId="b1c3cf173989246c" providerId="LiveId" clId="{9B655376-FF1F-4C64-972B-807DDEA39966}" dt="2023-03-05T12:59:58.117" v="571" actId="20577"/>
          <ac:spMkLst>
            <pc:docMk/>
            <pc:sldMk cId="2644164047" sldId="291"/>
            <ac:spMk id="68611" creationId="{00000000-0000-0000-0000-000000000000}"/>
          </ac:spMkLst>
        </pc:spChg>
      </pc:sldChg>
      <pc:sldChg chg="modSp">
        <pc:chgData name="shaheer abbara" userId="b1c3cf173989246c" providerId="LiveId" clId="{9B655376-FF1F-4C64-972B-807DDEA39966}" dt="2023-03-05T13:00:46.140" v="574" actId="113"/>
        <pc:sldMkLst>
          <pc:docMk/>
          <pc:sldMk cId="2547025398" sldId="292"/>
        </pc:sldMkLst>
        <pc:spChg chg="mod">
          <ac:chgData name="shaheer abbara" userId="b1c3cf173989246c" providerId="LiveId" clId="{9B655376-FF1F-4C64-972B-807DDEA39966}" dt="2023-03-05T13:00:46.140" v="574" actId="113"/>
          <ac:spMkLst>
            <pc:docMk/>
            <pc:sldMk cId="2547025398" sldId="292"/>
            <ac:spMk id="7" creationId="{00000000-0000-0000-0000-000000000000}"/>
          </ac:spMkLst>
        </pc:spChg>
      </pc:sldChg>
      <pc:sldChg chg="modSp">
        <pc:chgData name="shaheer abbara" userId="b1c3cf173989246c" providerId="LiveId" clId="{9B655376-FF1F-4C64-972B-807DDEA39966}" dt="2023-03-05T11:27:45.075" v="508" actId="20577"/>
        <pc:sldMkLst>
          <pc:docMk/>
          <pc:sldMk cId="2315247494" sldId="294"/>
        </pc:sldMkLst>
        <pc:spChg chg="mod">
          <ac:chgData name="shaheer abbara" userId="b1c3cf173989246c" providerId="LiveId" clId="{9B655376-FF1F-4C64-972B-807DDEA39966}" dt="2023-03-05T11:27:45.075" v="508" actId="20577"/>
          <ac:spMkLst>
            <pc:docMk/>
            <pc:sldMk cId="2315247494" sldId="294"/>
            <ac:spMk id="28675" creationId="{00000000-0000-0000-0000-000000000000}"/>
          </ac:spMkLst>
        </pc:spChg>
      </pc:sldChg>
      <pc:sldChg chg="modSp mod">
        <pc:chgData name="shaheer abbara" userId="b1c3cf173989246c" providerId="LiveId" clId="{9B655376-FF1F-4C64-972B-807DDEA39966}" dt="2023-03-05T11:28:36.926" v="519" actId="20577"/>
        <pc:sldMkLst>
          <pc:docMk/>
          <pc:sldMk cId="2387740320" sldId="295"/>
        </pc:sldMkLst>
        <pc:spChg chg="mod">
          <ac:chgData name="shaheer abbara" userId="b1c3cf173989246c" providerId="LiveId" clId="{9B655376-FF1F-4C64-972B-807DDEA39966}" dt="2023-03-05T11:28:36.926" v="519" actId="20577"/>
          <ac:spMkLst>
            <pc:docMk/>
            <pc:sldMk cId="2387740320" sldId="295"/>
            <ac:spMk id="3" creationId="{9E158B48-5B77-0326-E29B-8B760007A9E8}"/>
          </ac:spMkLst>
        </pc:spChg>
      </pc:sldChg>
      <pc:sldChg chg="addSp delSp modSp mod modAnim">
        <pc:chgData name="shaheer abbara" userId="b1c3cf173989246c" providerId="LiveId" clId="{9B655376-FF1F-4C64-972B-807DDEA39966}" dt="2023-03-05T11:26:09.399" v="466" actId="404"/>
        <pc:sldMkLst>
          <pc:docMk/>
          <pc:sldMk cId="2468090830" sldId="304"/>
        </pc:sldMkLst>
        <pc:spChg chg="add mod">
          <ac:chgData name="shaheer abbara" userId="b1c3cf173989246c" providerId="LiveId" clId="{9B655376-FF1F-4C64-972B-807DDEA39966}" dt="2023-03-05T11:26:09.399" v="466" actId="404"/>
          <ac:spMkLst>
            <pc:docMk/>
            <pc:sldMk cId="2468090830" sldId="304"/>
            <ac:spMk id="8" creationId="{39D1E34B-0E49-3BB1-A785-A9C7433EE1A4}"/>
          </ac:spMkLst>
        </pc:spChg>
        <pc:spChg chg="mod">
          <ac:chgData name="shaheer abbara" userId="b1c3cf173989246c" providerId="LiveId" clId="{9B655376-FF1F-4C64-972B-807DDEA39966}" dt="2023-03-05T11:23:56.451" v="446" actId="20577"/>
          <ac:spMkLst>
            <pc:docMk/>
            <pc:sldMk cId="2468090830" sldId="304"/>
            <ac:spMk id="9" creationId="{00000000-0000-0000-0000-000000000000}"/>
          </ac:spMkLst>
        </pc:spChg>
        <pc:cxnChg chg="add del mod">
          <ac:chgData name="shaheer abbara" userId="b1c3cf173989246c" providerId="LiveId" clId="{9B655376-FF1F-4C64-972B-807DDEA39966}" dt="2023-03-05T11:25:11.042" v="453" actId="478"/>
          <ac:cxnSpMkLst>
            <pc:docMk/>
            <pc:sldMk cId="2468090830" sldId="304"/>
            <ac:cxnSpMk id="3" creationId="{8E3470BD-D45A-B02E-5EC5-A94175BE6EEB}"/>
          </ac:cxnSpMkLst>
        </pc:cxnChg>
        <pc:cxnChg chg="add del mod">
          <ac:chgData name="shaheer abbara" userId="b1c3cf173989246c" providerId="LiveId" clId="{9B655376-FF1F-4C64-972B-807DDEA39966}" dt="2023-03-05T11:25:08.520" v="452" actId="478"/>
          <ac:cxnSpMkLst>
            <pc:docMk/>
            <pc:sldMk cId="2468090830" sldId="304"/>
            <ac:cxnSpMk id="6" creationId="{1DF6EC33-5036-1A2B-ADC8-7940894C3576}"/>
          </ac:cxnSpMkLst>
        </pc:cxnChg>
      </pc:sldChg>
      <pc:sldChg chg="modSp mod">
        <pc:chgData name="shaheer abbara" userId="b1c3cf173989246c" providerId="LiveId" clId="{9B655376-FF1F-4C64-972B-807DDEA39966}" dt="2023-03-05T13:00:55.344" v="576" actId="403"/>
        <pc:sldMkLst>
          <pc:docMk/>
          <pc:sldMk cId="3086802857" sldId="305"/>
        </pc:sldMkLst>
        <pc:spChg chg="mod">
          <ac:chgData name="shaheer abbara" userId="b1c3cf173989246c" providerId="LiveId" clId="{9B655376-FF1F-4C64-972B-807DDEA39966}" dt="2023-03-05T13:00:55.344" v="576" actId="403"/>
          <ac:spMkLst>
            <pc:docMk/>
            <pc:sldMk cId="3086802857" sldId="305"/>
            <ac:spMk id="3" creationId="{00000000-0000-0000-0000-000000000000}"/>
          </ac:spMkLst>
        </pc:spChg>
      </pc:sldChg>
      <pc:sldChg chg="modSp mod">
        <pc:chgData name="shaheer abbara" userId="b1c3cf173989246c" providerId="LiveId" clId="{9B655376-FF1F-4C64-972B-807DDEA39966}" dt="2023-03-05T11:36:29.612" v="560" actId="115"/>
        <pc:sldMkLst>
          <pc:docMk/>
          <pc:sldMk cId="2251125108" sldId="306"/>
        </pc:sldMkLst>
        <pc:spChg chg="mod">
          <ac:chgData name="shaheer abbara" userId="b1c3cf173989246c" providerId="LiveId" clId="{9B655376-FF1F-4C64-972B-807DDEA39966}" dt="2023-03-05T11:36:29.612" v="560" actId="115"/>
          <ac:spMkLst>
            <pc:docMk/>
            <pc:sldMk cId="2251125108" sldId="306"/>
            <ac:spMk id="6" creationId="{00000000-0000-0000-0000-000000000000}"/>
          </ac:spMkLst>
        </pc:spChg>
      </pc:sldChg>
      <pc:sldChg chg="modSp mod">
        <pc:chgData name="shaheer abbara" userId="b1c3cf173989246c" providerId="LiveId" clId="{9B655376-FF1F-4C64-972B-807DDEA39966}" dt="2023-03-05T11:01:57.897" v="125" actId="113"/>
        <pc:sldMkLst>
          <pc:docMk/>
          <pc:sldMk cId="1065760812" sldId="309"/>
        </pc:sldMkLst>
        <pc:spChg chg="mod">
          <ac:chgData name="shaheer abbara" userId="b1c3cf173989246c" providerId="LiveId" clId="{9B655376-FF1F-4C64-972B-807DDEA39966}" dt="2023-03-05T11:01:57.897" v="125" actId="113"/>
          <ac:spMkLst>
            <pc:docMk/>
            <pc:sldMk cId="1065760812" sldId="309"/>
            <ac:spMk id="5123" creationId="{00000000-0000-0000-0000-000000000000}"/>
          </ac:spMkLst>
        </pc:spChg>
      </pc:sldChg>
      <pc:sldChg chg="modSp mod">
        <pc:chgData name="shaheer abbara" userId="b1c3cf173989246c" providerId="LiveId" clId="{9B655376-FF1F-4C64-972B-807DDEA39966}" dt="2023-03-05T11:09:00.245" v="351" actId="404"/>
        <pc:sldMkLst>
          <pc:docMk/>
          <pc:sldMk cId="1686057495" sldId="310"/>
        </pc:sldMkLst>
        <pc:spChg chg="mod">
          <ac:chgData name="shaheer abbara" userId="b1c3cf173989246c" providerId="LiveId" clId="{9B655376-FF1F-4C64-972B-807DDEA39966}" dt="2023-03-05T11:09:00.245" v="351" actId="404"/>
          <ac:spMkLst>
            <pc:docMk/>
            <pc:sldMk cId="1686057495" sldId="310"/>
            <ac:spMk id="8195" creationId="{00000000-0000-0000-0000-000000000000}"/>
          </ac:spMkLst>
        </pc:spChg>
      </pc:sldChg>
      <pc:sldChg chg="modSp mod">
        <pc:chgData name="shaheer abbara" userId="b1c3cf173989246c" providerId="LiveId" clId="{9B655376-FF1F-4C64-972B-807DDEA39966}" dt="2023-03-05T11:35:55.866" v="552" actId="113"/>
        <pc:sldMkLst>
          <pc:docMk/>
          <pc:sldMk cId="3246568198" sldId="312"/>
        </pc:sldMkLst>
        <pc:spChg chg="mod">
          <ac:chgData name="shaheer abbara" userId="b1c3cf173989246c" providerId="LiveId" clId="{9B655376-FF1F-4C64-972B-807DDEA39966}" dt="2023-03-05T11:35:55.866" v="552" actId="113"/>
          <ac:spMkLst>
            <pc:docMk/>
            <pc:sldMk cId="3246568198" sldId="312"/>
            <ac:spMk id="8" creationId="{00000000-0000-0000-0000-000000000000}"/>
          </ac:spMkLst>
        </pc:spChg>
      </pc:sldChg>
      <pc:sldChg chg="modSp mod">
        <pc:chgData name="shaheer abbara" userId="b1c3cf173989246c" providerId="LiveId" clId="{9B655376-FF1F-4C64-972B-807DDEA39966}" dt="2023-03-05T10:59:49.086" v="120" actId="113"/>
        <pc:sldMkLst>
          <pc:docMk/>
          <pc:sldMk cId="3188870329" sldId="315"/>
        </pc:sldMkLst>
        <pc:spChg chg="mod">
          <ac:chgData name="shaheer abbara" userId="b1c3cf173989246c" providerId="LiveId" clId="{9B655376-FF1F-4C64-972B-807DDEA39966}" dt="2023-03-05T10:59:49.086" v="120" actId="113"/>
          <ac:spMkLst>
            <pc:docMk/>
            <pc:sldMk cId="3188870329" sldId="315"/>
            <ac:spMk id="3" creationId="{C0566B16-C0BE-58DF-548C-5CAADB16EB6D}"/>
          </ac:spMkLst>
        </pc:spChg>
      </pc:sldChg>
      <pc:sldChg chg="modSp mod">
        <pc:chgData name="shaheer abbara" userId="b1c3cf173989246c" providerId="LiveId" clId="{9B655376-FF1F-4C64-972B-807DDEA39966}" dt="2023-03-05T11:27:31.480" v="506" actId="404"/>
        <pc:sldMkLst>
          <pc:docMk/>
          <pc:sldMk cId="2595339648" sldId="316"/>
        </pc:sldMkLst>
        <pc:spChg chg="mod">
          <ac:chgData name="shaheer abbara" userId="b1c3cf173989246c" providerId="LiveId" clId="{9B655376-FF1F-4C64-972B-807DDEA39966}" dt="2023-03-05T11:27:31.480" v="506" actId="404"/>
          <ac:spMkLst>
            <pc:docMk/>
            <pc:sldMk cId="2595339648" sldId="316"/>
            <ac:spMk id="2" creationId="{1A7B70DD-49E7-3C9F-2DD4-FDA3E6359B6A}"/>
          </ac:spMkLst>
        </pc:spChg>
        <pc:picChg chg="mod">
          <ac:chgData name="shaheer abbara" userId="b1c3cf173989246c" providerId="LiveId" clId="{9B655376-FF1F-4C64-972B-807DDEA39966}" dt="2023-03-05T11:26:49.594" v="468" actId="1076"/>
          <ac:picMkLst>
            <pc:docMk/>
            <pc:sldMk cId="2595339648" sldId="316"/>
            <ac:picMk id="1026" creationId="{06759084-CB49-11C3-AB8D-59E4C5717EC0}"/>
          </ac:picMkLst>
        </pc:picChg>
      </pc:sldChg>
      <pc:sldChg chg="addSp modSp mod">
        <pc:chgData name="shaheer abbara" userId="b1c3cf173989246c" providerId="LiveId" clId="{9B655376-FF1F-4C64-972B-807DDEA39966}" dt="2023-03-05T11:38:15.171" v="568" actId="14100"/>
        <pc:sldMkLst>
          <pc:docMk/>
          <pc:sldMk cId="2216682776" sldId="317"/>
        </pc:sldMkLst>
        <pc:spChg chg="add mod">
          <ac:chgData name="shaheer abbara" userId="b1c3cf173989246c" providerId="LiveId" clId="{9B655376-FF1F-4C64-972B-807DDEA39966}" dt="2023-03-05T11:38:15.171" v="568" actId="14100"/>
          <ac:spMkLst>
            <pc:docMk/>
            <pc:sldMk cId="2216682776" sldId="317"/>
            <ac:spMk id="4" creationId="{F7826915-733C-2284-63EF-8A6343E98BEA}"/>
          </ac:spMkLst>
        </pc:spChg>
      </pc:sldChg>
      <pc:sldChg chg="add del">
        <pc:chgData name="shaheer abbara" userId="b1c3cf173989246c" providerId="LiveId" clId="{9B655376-FF1F-4C64-972B-807DDEA39966}" dt="2023-03-05T11:39:57.682" v="570" actId="2890"/>
        <pc:sldMkLst>
          <pc:docMk/>
          <pc:sldMk cId="258354962" sldId="319"/>
        </pc:sldMkLst>
      </pc:sldChg>
    </pc:docChg>
  </pc:docChgLst>
  <pc:docChgLst>
    <pc:chgData name="shaheer abbara" userId="b1c3cf173989246c" providerId="LiveId" clId="{25BB7D73-23E8-411D-AD4F-CEAAF7DA7CC5}"/>
    <pc:docChg chg="custSel addSld modSld">
      <pc:chgData name="shaheer abbara" userId="b1c3cf173989246c" providerId="LiveId" clId="{25BB7D73-23E8-411D-AD4F-CEAAF7DA7CC5}" dt="2023-02-01T19:42:11.614" v="675" actId="6549"/>
      <pc:docMkLst>
        <pc:docMk/>
      </pc:docMkLst>
      <pc:sldChg chg="modSp mod">
        <pc:chgData name="shaheer abbara" userId="b1c3cf173989246c" providerId="LiveId" clId="{25BB7D73-23E8-411D-AD4F-CEAAF7DA7CC5}" dt="2023-02-01T16:52:23.765" v="195" actId="20577"/>
        <pc:sldMkLst>
          <pc:docMk/>
          <pc:sldMk cId="3237350479" sldId="256"/>
        </pc:sldMkLst>
        <pc:spChg chg="mod">
          <ac:chgData name="shaheer abbara" userId="b1c3cf173989246c" providerId="LiveId" clId="{25BB7D73-23E8-411D-AD4F-CEAAF7DA7CC5}" dt="2023-02-01T16:52:23.765" v="195" actId="20577"/>
          <ac:spMkLst>
            <pc:docMk/>
            <pc:sldMk cId="3237350479" sldId="256"/>
            <ac:spMk id="3" creationId="{00000000-0000-0000-0000-000000000000}"/>
          </ac:spMkLst>
        </pc:spChg>
      </pc:sldChg>
      <pc:sldChg chg="modSp mod">
        <pc:chgData name="shaheer abbara" userId="b1c3cf173989246c" providerId="LiveId" clId="{25BB7D73-23E8-411D-AD4F-CEAAF7DA7CC5}" dt="2023-02-01T11:20:58.123" v="168" actId="20577"/>
        <pc:sldMkLst>
          <pc:docMk/>
          <pc:sldMk cId="1885182517" sldId="266"/>
        </pc:sldMkLst>
        <pc:spChg chg="mod">
          <ac:chgData name="shaheer abbara" userId="b1c3cf173989246c" providerId="LiveId" clId="{25BB7D73-23E8-411D-AD4F-CEAAF7DA7CC5}" dt="2023-02-01T11:20:58.123" v="168" actId="20577"/>
          <ac:spMkLst>
            <pc:docMk/>
            <pc:sldMk cId="1885182517" sldId="266"/>
            <ac:spMk id="3" creationId="{00000000-0000-0000-0000-000000000000}"/>
          </ac:spMkLst>
        </pc:spChg>
      </pc:sldChg>
      <pc:sldChg chg="addSp modSp mod">
        <pc:chgData name="shaheer abbara" userId="b1c3cf173989246c" providerId="LiveId" clId="{25BB7D73-23E8-411D-AD4F-CEAAF7DA7CC5}" dt="2023-02-01T17:18:42.549" v="286" actId="1076"/>
        <pc:sldMkLst>
          <pc:docMk/>
          <pc:sldMk cId="2679212700" sldId="268"/>
        </pc:sldMkLst>
        <pc:spChg chg="add mod">
          <ac:chgData name="shaheer abbara" userId="b1c3cf173989246c" providerId="LiveId" clId="{25BB7D73-23E8-411D-AD4F-CEAAF7DA7CC5}" dt="2023-02-01T17:17:44.459" v="237" actId="14100"/>
          <ac:spMkLst>
            <pc:docMk/>
            <pc:sldMk cId="2679212700" sldId="268"/>
            <ac:spMk id="5" creationId="{F443A32B-3719-550F-0B2B-76AA73202A9A}"/>
          </ac:spMkLst>
        </pc:spChg>
        <pc:spChg chg="add mod">
          <ac:chgData name="shaheer abbara" userId="b1c3cf173989246c" providerId="LiveId" clId="{25BB7D73-23E8-411D-AD4F-CEAAF7DA7CC5}" dt="2023-02-01T17:18:04.779" v="263" actId="20577"/>
          <ac:spMkLst>
            <pc:docMk/>
            <pc:sldMk cId="2679212700" sldId="268"/>
            <ac:spMk id="6" creationId="{D3CD1DA4-0E0E-3E57-97B6-292F37BECE68}"/>
          </ac:spMkLst>
        </pc:spChg>
        <pc:spChg chg="add mod">
          <ac:chgData name="shaheer abbara" userId="b1c3cf173989246c" providerId="LiveId" clId="{25BB7D73-23E8-411D-AD4F-CEAAF7DA7CC5}" dt="2023-02-01T17:18:42.549" v="286" actId="1076"/>
          <ac:spMkLst>
            <pc:docMk/>
            <pc:sldMk cId="2679212700" sldId="268"/>
            <ac:spMk id="12" creationId="{33D78FA6-3CEB-EB5F-D569-00A683097529}"/>
          </ac:spMkLst>
        </pc:spChg>
        <pc:spChg chg="mod">
          <ac:chgData name="shaheer abbara" userId="b1c3cf173989246c" providerId="LiveId" clId="{25BB7D73-23E8-411D-AD4F-CEAAF7DA7CC5}" dt="2023-02-01T17:16:10.749" v="202" actId="27636"/>
          <ac:spMkLst>
            <pc:docMk/>
            <pc:sldMk cId="2679212700" sldId="268"/>
            <ac:spMk id="15363" creationId="{00000000-0000-0000-0000-000000000000}"/>
          </ac:spMkLst>
        </pc:spChg>
        <pc:cxnChg chg="add mod">
          <ac:chgData name="shaheer abbara" userId="b1c3cf173989246c" providerId="LiveId" clId="{25BB7D73-23E8-411D-AD4F-CEAAF7DA7CC5}" dt="2023-02-01T17:17:03.824" v="206" actId="1076"/>
          <ac:cxnSpMkLst>
            <pc:docMk/>
            <pc:sldMk cId="2679212700" sldId="268"/>
            <ac:cxnSpMk id="3" creationId="{FE1A7F0C-D7F0-585B-F86A-6B5B1586CA4C}"/>
          </ac:cxnSpMkLst>
        </pc:cxnChg>
        <pc:cxnChg chg="add mod">
          <ac:chgData name="shaheer abbara" userId="b1c3cf173989246c" providerId="LiveId" clId="{25BB7D73-23E8-411D-AD4F-CEAAF7DA7CC5}" dt="2023-02-01T17:17:00.130" v="205" actId="1076"/>
          <ac:cxnSpMkLst>
            <pc:docMk/>
            <pc:sldMk cId="2679212700" sldId="268"/>
            <ac:cxnSpMk id="4" creationId="{1D9FFE62-720C-45BE-40B8-42FAAA5428A4}"/>
          </ac:cxnSpMkLst>
        </pc:cxnChg>
        <pc:cxnChg chg="add">
          <ac:chgData name="shaheer abbara" userId="b1c3cf173989246c" providerId="LiveId" clId="{25BB7D73-23E8-411D-AD4F-CEAAF7DA7CC5}" dt="2023-02-01T17:18:22.959" v="264" actId="11529"/>
          <ac:cxnSpMkLst>
            <pc:docMk/>
            <pc:sldMk cId="2679212700" sldId="268"/>
            <ac:cxnSpMk id="11" creationId="{FC0D4F09-CF02-4D0B-626F-F76817FBAC59}"/>
          </ac:cxnSpMkLst>
        </pc:cxnChg>
      </pc:sldChg>
      <pc:sldChg chg="modSp">
        <pc:chgData name="shaheer abbara" userId="b1c3cf173989246c" providerId="LiveId" clId="{25BB7D73-23E8-411D-AD4F-CEAAF7DA7CC5}" dt="2023-02-01T19:04:33.649" v="376" actId="20577"/>
        <pc:sldMkLst>
          <pc:docMk/>
          <pc:sldMk cId="2879211443" sldId="270"/>
        </pc:sldMkLst>
        <pc:spChg chg="mod">
          <ac:chgData name="shaheer abbara" userId="b1c3cf173989246c" providerId="LiveId" clId="{25BB7D73-23E8-411D-AD4F-CEAAF7DA7CC5}" dt="2023-02-01T19:04:33.649" v="376" actId="20577"/>
          <ac:spMkLst>
            <pc:docMk/>
            <pc:sldMk cId="2879211443" sldId="270"/>
            <ac:spMk id="24579" creationId="{00000000-0000-0000-0000-000000000000}"/>
          </ac:spMkLst>
        </pc:spChg>
      </pc:sldChg>
      <pc:sldChg chg="modSp">
        <pc:chgData name="shaheer abbara" userId="b1c3cf173989246c" providerId="LiveId" clId="{25BB7D73-23E8-411D-AD4F-CEAAF7DA7CC5}" dt="2023-02-01T19:33:29.822" v="534" actId="20577"/>
        <pc:sldMkLst>
          <pc:docMk/>
          <pc:sldMk cId="2256793947" sldId="272"/>
        </pc:sldMkLst>
        <pc:spChg chg="mod">
          <ac:chgData name="shaheer abbara" userId="b1c3cf173989246c" providerId="LiveId" clId="{25BB7D73-23E8-411D-AD4F-CEAAF7DA7CC5}" dt="2023-02-01T19:33:29.822" v="534" actId="20577"/>
          <ac:spMkLst>
            <pc:docMk/>
            <pc:sldMk cId="2256793947" sldId="272"/>
            <ac:spMk id="19459" creationId="{00000000-0000-0000-0000-000000000000}"/>
          </ac:spMkLst>
        </pc:spChg>
      </pc:sldChg>
      <pc:sldChg chg="modSp">
        <pc:chgData name="shaheer abbara" userId="b1c3cf173989246c" providerId="LiveId" clId="{25BB7D73-23E8-411D-AD4F-CEAAF7DA7CC5}" dt="2023-02-01T19:18:31.314" v="463" actId="20577"/>
        <pc:sldMkLst>
          <pc:docMk/>
          <pc:sldMk cId="2547025398" sldId="292"/>
        </pc:sldMkLst>
        <pc:spChg chg="mod">
          <ac:chgData name="shaheer abbara" userId="b1c3cf173989246c" providerId="LiveId" clId="{25BB7D73-23E8-411D-AD4F-CEAAF7DA7CC5}" dt="2023-02-01T19:18:31.314" v="463" actId="20577"/>
          <ac:spMkLst>
            <pc:docMk/>
            <pc:sldMk cId="2547025398" sldId="292"/>
            <ac:spMk id="7" creationId="{00000000-0000-0000-0000-000000000000}"/>
          </ac:spMkLst>
        </pc:spChg>
      </pc:sldChg>
      <pc:sldChg chg="modNotesTx">
        <pc:chgData name="shaheer abbara" userId="b1c3cf173989246c" providerId="LiveId" clId="{25BB7D73-23E8-411D-AD4F-CEAAF7DA7CC5}" dt="2023-02-01T19:14:26.858" v="461" actId="20577"/>
        <pc:sldMkLst>
          <pc:docMk/>
          <pc:sldMk cId="2315247494" sldId="294"/>
        </pc:sldMkLst>
      </pc:sldChg>
      <pc:sldChg chg="addSp modSp mod modAnim">
        <pc:chgData name="shaheer abbara" userId="b1c3cf173989246c" providerId="LiveId" clId="{25BB7D73-23E8-411D-AD4F-CEAAF7DA7CC5}" dt="2023-02-01T18:56:19.237" v="340" actId="20577"/>
        <pc:sldMkLst>
          <pc:docMk/>
          <pc:sldMk cId="2387740320" sldId="295"/>
        </pc:sldMkLst>
        <pc:spChg chg="add mod">
          <ac:chgData name="shaheer abbara" userId="b1c3cf173989246c" providerId="LiveId" clId="{25BB7D73-23E8-411D-AD4F-CEAAF7DA7CC5}" dt="2023-02-01T18:56:03.800" v="338" actId="403"/>
          <ac:spMkLst>
            <pc:docMk/>
            <pc:sldMk cId="2387740320" sldId="295"/>
            <ac:spMk id="3" creationId="{9E158B48-5B77-0326-E29B-8B760007A9E8}"/>
          </ac:spMkLst>
        </pc:spChg>
        <pc:spChg chg="mod">
          <ac:chgData name="shaheer abbara" userId="b1c3cf173989246c" providerId="LiveId" clId="{25BB7D73-23E8-411D-AD4F-CEAAF7DA7CC5}" dt="2023-02-01T18:56:19.237" v="340" actId="20577"/>
          <ac:spMkLst>
            <pc:docMk/>
            <pc:sldMk cId="2387740320" sldId="295"/>
            <ac:spMk id="31747" creationId="{00000000-0000-0000-0000-000000000000}"/>
          </ac:spMkLst>
        </pc:spChg>
      </pc:sldChg>
      <pc:sldChg chg="modSp mod">
        <pc:chgData name="shaheer abbara" userId="b1c3cf173989246c" providerId="LiveId" clId="{25BB7D73-23E8-411D-AD4F-CEAAF7DA7CC5}" dt="2023-02-01T19:42:11.614" v="675" actId="6549"/>
        <pc:sldMkLst>
          <pc:docMk/>
          <pc:sldMk cId="3086802857" sldId="305"/>
        </pc:sldMkLst>
        <pc:spChg chg="mod">
          <ac:chgData name="shaheer abbara" userId="b1c3cf173989246c" providerId="LiveId" clId="{25BB7D73-23E8-411D-AD4F-CEAAF7DA7CC5}" dt="2023-02-01T19:42:11.614" v="675" actId="6549"/>
          <ac:spMkLst>
            <pc:docMk/>
            <pc:sldMk cId="3086802857" sldId="305"/>
            <ac:spMk id="3" creationId="{00000000-0000-0000-0000-000000000000}"/>
          </ac:spMkLst>
        </pc:spChg>
      </pc:sldChg>
      <pc:sldChg chg="modSp mod">
        <pc:chgData name="shaheer abbara" userId="b1c3cf173989246c" providerId="LiveId" clId="{25BB7D73-23E8-411D-AD4F-CEAAF7DA7CC5}" dt="2023-02-01T10:11:52.834" v="133" actId="20577"/>
        <pc:sldMkLst>
          <pc:docMk/>
          <pc:sldMk cId="1065760812" sldId="309"/>
        </pc:sldMkLst>
        <pc:spChg chg="mod">
          <ac:chgData name="shaheer abbara" userId="b1c3cf173989246c" providerId="LiveId" clId="{25BB7D73-23E8-411D-AD4F-CEAAF7DA7CC5}" dt="2023-02-01T10:11:52.834" v="133" actId="20577"/>
          <ac:spMkLst>
            <pc:docMk/>
            <pc:sldMk cId="1065760812" sldId="309"/>
            <ac:spMk id="5123" creationId="{00000000-0000-0000-0000-000000000000}"/>
          </ac:spMkLst>
        </pc:spChg>
      </pc:sldChg>
      <pc:sldChg chg="modSp mod">
        <pc:chgData name="shaheer abbara" userId="b1c3cf173989246c" providerId="LiveId" clId="{25BB7D73-23E8-411D-AD4F-CEAAF7DA7CC5}" dt="2023-02-01T19:27:37.760" v="492" actId="20577"/>
        <pc:sldMkLst>
          <pc:docMk/>
          <pc:sldMk cId="1686057495" sldId="310"/>
        </pc:sldMkLst>
        <pc:spChg chg="mod">
          <ac:chgData name="shaheer abbara" userId="b1c3cf173989246c" providerId="LiveId" clId="{25BB7D73-23E8-411D-AD4F-CEAAF7DA7CC5}" dt="2023-02-01T19:27:37.760" v="492" actId="20577"/>
          <ac:spMkLst>
            <pc:docMk/>
            <pc:sldMk cId="1686057495" sldId="310"/>
            <ac:spMk id="8195" creationId="{00000000-0000-0000-0000-000000000000}"/>
          </ac:spMkLst>
        </pc:spChg>
      </pc:sldChg>
      <pc:sldChg chg="modSp new mod">
        <pc:chgData name="shaheer abbara" userId="b1c3cf173989246c" providerId="LiveId" clId="{25BB7D73-23E8-411D-AD4F-CEAAF7DA7CC5}" dt="2023-02-01T10:09:12.156" v="104" actId="313"/>
        <pc:sldMkLst>
          <pc:docMk/>
          <pc:sldMk cId="3188870329" sldId="315"/>
        </pc:sldMkLst>
        <pc:spChg chg="mod">
          <ac:chgData name="shaheer abbara" userId="b1c3cf173989246c" providerId="LiveId" clId="{25BB7D73-23E8-411D-AD4F-CEAAF7DA7CC5}" dt="2023-02-01T10:09:12.156" v="104" actId="313"/>
          <ac:spMkLst>
            <pc:docMk/>
            <pc:sldMk cId="3188870329" sldId="315"/>
            <ac:spMk id="2" creationId="{468C85F2-B23F-7D3F-CDD1-194270C4CD35}"/>
          </ac:spMkLst>
        </pc:spChg>
        <pc:spChg chg="mod">
          <ac:chgData name="shaheer abbara" userId="b1c3cf173989246c" providerId="LiveId" clId="{25BB7D73-23E8-411D-AD4F-CEAAF7DA7CC5}" dt="2023-02-01T10:08:02.817" v="103" actId="20577"/>
          <ac:spMkLst>
            <pc:docMk/>
            <pc:sldMk cId="3188870329" sldId="315"/>
            <ac:spMk id="3" creationId="{C0566B16-C0BE-58DF-548C-5CAADB16EB6D}"/>
          </ac:spMkLst>
        </pc:spChg>
      </pc:sldChg>
      <pc:sldChg chg="addSp delSp modSp new">
        <pc:chgData name="shaheer abbara" userId="b1c3cf173989246c" providerId="LiveId" clId="{25BB7D73-23E8-411D-AD4F-CEAAF7DA7CC5}" dt="2023-02-01T19:30:01.705" v="496" actId="14100"/>
        <pc:sldMkLst>
          <pc:docMk/>
          <pc:sldMk cId="2595339648" sldId="316"/>
        </pc:sldMkLst>
        <pc:spChg chg="del">
          <ac:chgData name="shaheer abbara" userId="b1c3cf173989246c" providerId="LiveId" clId="{25BB7D73-23E8-411D-AD4F-CEAAF7DA7CC5}" dt="2023-02-01T19:29:49.733" v="494"/>
          <ac:spMkLst>
            <pc:docMk/>
            <pc:sldMk cId="2595339648" sldId="316"/>
            <ac:spMk id="3" creationId="{2C4AD070-AEA3-FF46-7891-45B0143F6C7C}"/>
          </ac:spMkLst>
        </pc:spChg>
        <pc:picChg chg="add mod">
          <ac:chgData name="shaheer abbara" userId="b1c3cf173989246c" providerId="LiveId" clId="{25BB7D73-23E8-411D-AD4F-CEAAF7DA7CC5}" dt="2023-02-01T19:30:01.705" v="496" actId="14100"/>
          <ac:picMkLst>
            <pc:docMk/>
            <pc:sldMk cId="2595339648" sldId="316"/>
            <ac:picMk id="1026" creationId="{06759084-CB49-11C3-AB8D-59E4C5717EC0}"/>
          </ac:picMkLst>
        </pc:picChg>
      </pc:sldChg>
      <pc:sldChg chg="addSp modSp new mod">
        <pc:chgData name="shaheer abbara" userId="b1c3cf173989246c" providerId="LiveId" clId="{25BB7D73-23E8-411D-AD4F-CEAAF7DA7CC5}" dt="2023-02-01T19:37:04.945" v="577" actId="1076"/>
        <pc:sldMkLst>
          <pc:docMk/>
          <pc:sldMk cId="2216682776" sldId="317"/>
        </pc:sldMkLst>
        <pc:spChg chg="add mod">
          <ac:chgData name="shaheer abbara" userId="b1c3cf173989246c" providerId="LiveId" clId="{25BB7D73-23E8-411D-AD4F-CEAAF7DA7CC5}" dt="2023-02-01T19:37:04.945" v="577" actId="1076"/>
          <ac:spMkLst>
            <pc:docMk/>
            <pc:sldMk cId="2216682776" sldId="317"/>
            <ac:spMk id="3" creationId="{9D72C0B9-4D64-551E-84ED-2E4694D81C9B}"/>
          </ac:spMkLst>
        </pc:spChg>
      </pc:sldChg>
      <pc:sldChg chg="delSp modSp new mod">
        <pc:chgData name="shaheer abbara" userId="b1c3cf173989246c" providerId="LiveId" clId="{25BB7D73-23E8-411D-AD4F-CEAAF7DA7CC5}" dt="2023-02-01T19:41:56.597" v="667" actId="20577"/>
        <pc:sldMkLst>
          <pc:docMk/>
          <pc:sldMk cId="847073759" sldId="318"/>
        </pc:sldMkLst>
        <pc:spChg chg="mod">
          <ac:chgData name="shaheer abbara" userId="b1c3cf173989246c" providerId="LiveId" clId="{25BB7D73-23E8-411D-AD4F-CEAAF7DA7CC5}" dt="2023-02-01T19:39:54.589" v="585" actId="20577"/>
          <ac:spMkLst>
            <pc:docMk/>
            <pc:sldMk cId="847073759" sldId="318"/>
            <ac:spMk id="2" creationId="{A20583FB-8D45-30BA-AAA9-E6A77719DA89}"/>
          </ac:spMkLst>
        </pc:spChg>
        <pc:spChg chg="mod">
          <ac:chgData name="shaheer abbara" userId="b1c3cf173989246c" providerId="LiveId" clId="{25BB7D73-23E8-411D-AD4F-CEAAF7DA7CC5}" dt="2023-02-01T19:41:56.597" v="667" actId="20577"/>
          <ac:spMkLst>
            <pc:docMk/>
            <pc:sldMk cId="847073759" sldId="318"/>
            <ac:spMk id="3" creationId="{F28EBB86-AA2E-932E-DBC7-7C7021C4C593}"/>
          </ac:spMkLst>
        </pc:spChg>
        <pc:spChg chg="del">
          <ac:chgData name="shaheer abbara" userId="b1c3cf173989246c" providerId="LiveId" clId="{25BB7D73-23E8-411D-AD4F-CEAAF7DA7CC5}" dt="2023-02-01T19:41:40.333" v="657" actId="478"/>
          <ac:spMkLst>
            <pc:docMk/>
            <pc:sldMk cId="847073759" sldId="318"/>
            <ac:spMk id="4" creationId="{A20B361D-B234-8923-96A7-E408D9CC01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C5B79-C4FD-4C09-9933-2961E65CCD3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42201-5C8B-413C-8CBF-39A75F30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1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formula to calculate tube size in children: </a:t>
            </a:r>
            <a:br>
              <a:rPr lang="en-US" dirty="0"/>
            </a:br>
            <a:r>
              <a:rPr lang="en-US" dirty="0"/>
              <a:t>18 + age (year)/4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42201-5C8B-413C-8CBF-39A75F307A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3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42201-5C8B-413C-8CBF-39A75F307A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8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42201-5C8B-413C-8CBF-39A75F307A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3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954-578B-401A-B6A0-CF858A50274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A32-15BB-498F-9826-F2791F4D9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954-578B-401A-B6A0-CF858A50274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A32-15BB-498F-9826-F2791F4D9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954-578B-401A-B6A0-CF858A50274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A32-15BB-498F-9826-F2791F4D9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3030A-8893-43B9-9F4E-E01014031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9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954-578B-401A-B6A0-CF858A50274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A32-15BB-498F-9826-F2791F4D9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954-578B-401A-B6A0-CF858A50274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A32-15BB-498F-9826-F2791F4D9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954-578B-401A-B6A0-CF858A50274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A32-15BB-498F-9826-F2791F4D9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954-578B-401A-B6A0-CF858A50274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A32-15BB-498F-9826-F2791F4D9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954-578B-401A-B6A0-CF858A50274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A32-15BB-498F-9826-F2791F4D9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954-578B-401A-B6A0-CF858A50274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A32-15BB-498F-9826-F2791F4D9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954-578B-401A-B6A0-CF858A50274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A32-15BB-498F-9826-F2791F4D98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954-578B-401A-B6A0-CF858A50274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53DA32-15BB-498F-9826-F2791F4D98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B53DA32-15BB-498F-9826-F2791F4D98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88F2954-578B-401A-B6A0-CF858A502744}" type="datetimeFigureOut">
              <a:rPr lang="en-US" smtClean="0"/>
              <a:t>3/5/2023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students.com.br/anest/anest2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microsoft.com/office/2007/relationships/hdphoto" Target="../media/hdphoto2.wdp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direct-laryngoscopy-and-endotracheal-intubation-in-adults?search=endotracheal%20intubation&amp;source=search_result&amp;selectedTitle=1~150&amp;usage_type=default&amp;display_rank=1" TargetMode="External"/><Relationship Id="rId2" Type="http://schemas.openxmlformats.org/officeDocument/2006/relationships/hyperlink" Target="https://next.amboss.com/us/article/hl0c9T?q=endotracheal+intubation#Z35189a36e3ecbd4acce6b05b19ab088d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905000"/>
            <a:ext cx="8050088" cy="2593975"/>
          </a:xfrm>
        </p:spPr>
        <p:txBody>
          <a:bodyPr/>
          <a:lstStyle/>
          <a:p>
            <a:r>
              <a:rPr lang="en-US" sz="5400" b="1" dirty="0"/>
              <a:t>Endotracheal Intubation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Edited by Dr Shaher Abbarah</a:t>
            </a:r>
          </a:p>
        </p:txBody>
      </p:sp>
    </p:spTree>
    <p:extLst>
      <p:ext uri="{BB962C8B-B14F-4D97-AF65-F5344CB8AC3E}">
        <p14:creationId xmlns:p14="http://schemas.microsoft.com/office/powerpoint/2010/main" val="323735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60350"/>
            <a:ext cx="7772400" cy="820738"/>
          </a:xfrm>
        </p:spPr>
        <p:txBody>
          <a:bodyPr>
            <a:normAutofit/>
          </a:bodyPr>
          <a:lstStyle/>
          <a:p>
            <a:pPr>
              <a:buFont typeface="Monotype Sorts"/>
              <a:buChar char=" "/>
            </a:pPr>
            <a:r>
              <a:rPr lang="pt-PT" altLang="en-US" sz="2800" b="1" dirty="0"/>
              <a:t>3)</a:t>
            </a:r>
            <a:r>
              <a:rPr lang="th-TH" altLang="en-US" sz="2800" b="1" dirty="0"/>
              <a:t> Thyromental distance</a:t>
            </a:r>
            <a:r>
              <a:rPr lang="en-US" altLang="en-US" sz="2800" b="1" dirty="0"/>
              <a:t> (TMD)</a:t>
            </a:r>
            <a:r>
              <a:rPr lang="th-TH" altLang="en-US" sz="2800" b="1" dirty="0"/>
              <a:t> :</a:t>
            </a:r>
          </a:p>
        </p:txBody>
      </p:sp>
      <p:pic>
        <p:nvPicPr>
          <p:cNvPr id="15364" name="Picture 4" descr="T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52513"/>
            <a:ext cx="273526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Tm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81075"/>
            <a:ext cx="295275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3500438"/>
            <a:ext cx="7772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429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Char char=" "/>
            </a:pPr>
            <a:r>
              <a:rPr lang="pt-PT" altLang="en-US" sz="2800" b="1" dirty="0">
                <a:latin typeface="+mn-lt"/>
              </a:rPr>
              <a:t>4)</a:t>
            </a:r>
            <a:r>
              <a:rPr lang="th-TH" altLang="en-US" sz="2800" b="1" dirty="0">
                <a:latin typeface="+mn-lt"/>
              </a:rPr>
              <a:t> Flexion and extension of neck</a:t>
            </a:r>
          </a:p>
        </p:txBody>
      </p:sp>
      <p:pic>
        <p:nvPicPr>
          <p:cNvPr id="9" name="Picture 4" descr="flex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6700"/>
            <a:ext cx="331311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exten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6700"/>
            <a:ext cx="31051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E1A7F0C-D7F0-585B-F86A-6B5B1586CA4C}"/>
              </a:ext>
            </a:extLst>
          </p:cNvPr>
          <p:cNvCxnSpPr/>
          <p:nvPr/>
        </p:nvCxnSpPr>
        <p:spPr>
          <a:xfrm>
            <a:off x="1403648" y="2204864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D9FFE62-720C-45BE-40B8-42FAAA5428A4}"/>
              </a:ext>
            </a:extLst>
          </p:cNvPr>
          <p:cNvCxnSpPr/>
          <p:nvPr/>
        </p:nvCxnSpPr>
        <p:spPr>
          <a:xfrm>
            <a:off x="1547664" y="2636912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43A32B-3719-550F-0B2B-76AA73202A9A}"/>
              </a:ext>
            </a:extLst>
          </p:cNvPr>
          <p:cNvSpPr txBox="1"/>
          <p:nvPr/>
        </p:nvSpPr>
        <p:spPr>
          <a:xfrm>
            <a:off x="179512" y="24208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Thyroid cartilage prominence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D1DA4-0E0E-3E57-97B6-292F37BECE68}"/>
              </a:ext>
            </a:extLst>
          </p:cNvPr>
          <p:cNvSpPr txBox="1"/>
          <p:nvPr/>
        </p:nvSpPr>
        <p:spPr>
          <a:xfrm>
            <a:off x="178024" y="155008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border of mandible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0D4F09-CF02-4D0B-626F-F76817FBAC59}"/>
              </a:ext>
            </a:extLst>
          </p:cNvPr>
          <p:cNvCxnSpPr/>
          <p:nvPr/>
        </p:nvCxnSpPr>
        <p:spPr>
          <a:xfrm flipV="1">
            <a:off x="3995936" y="1376363"/>
            <a:ext cx="0" cy="14366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D78FA6-3CEB-EB5F-D569-00A683097529}"/>
              </a:ext>
            </a:extLst>
          </p:cNvPr>
          <p:cNvSpPr txBox="1"/>
          <p:nvPr/>
        </p:nvSpPr>
        <p:spPr>
          <a:xfrm>
            <a:off x="4018695" y="1657350"/>
            <a:ext cx="124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head extension</a:t>
            </a:r>
          </a:p>
        </p:txBody>
      </p:sp>
    </p:spTree>
    <p:extLst>
      <p:ext uri="{BB962C8B-B14F-4D97-AF65-F5344CB8AC3E}">
        <p14:creationId xmlns:p14="http://schemas.microsoft.com/office/powerpoint/2010/main" val="26792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5661025"/>
            <a:ext cx="7359650" cy="1008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PT" altLang="en-US" sz="2800" b="1" dirty="0">
                <a:solidFill>
                  <a:srgbClr val="002060"/>
                </a:solidFill>
              </a:rPr>
              <a:t>G</a:t>
            </a:r>
            <a:r>
              <a:rPr lang="th-TH" altLang="en-US" sz="2800" b="1" dirty="0">
                <a:solidFill>
                  <a:srgbClr val="002060"/>
                </a:solidFill>
              </a:rPr>
              <a:t>rade </a:t>
            </a:r>
            <a:r>
              <a:rPr lang="en-US" altLang="en-US" sz="3200" b="1" dirty="0">
                <a:solidFill>
                  <a:srgbClr val="002060"/>
                </a:solidFill>
              </a:rPr>
              <a:t>3,4</a:t>
            </a:r>
            <a:r>
              <a:rPr lang="th-TH" altLang="en-US" sz="2800" b="1" dirty="0">
                <a:solidFill>
                  <a:srgbClr val="002060"/>
                </a:solidFill>
              </a:rPr>
              <a:t> </a:t>
            </a:r>
            <a:r>
              <a:rPr lang="pt-PT" altLang="en-US" sz="2800" b="1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th-TH" altLang="en-US" sz="2800" b="1" dirty="0">
                <a:solidFill>
                  <a:srgbClr val="002060"/>
                </a:solidFill>
              </a:rPr>
              <a:t> risk for difficult intubation</a:t>
            </a:r>
            <a:r>
              <a:rPr lang="pt-PT" altLang="en-US" sz="2800" b="1" dirty="0">
                <a:solidFill>
                  <a:srgbClr val="002060"/>
                </a:solidFill>
              </a:rPr>
              <a:t>!</a:t>
            </a:r>
            <a:endParaRPr lang="th-TH" altLang="en-US" sz="2800" b="1" dirty="0">
              <a:solidFill>
                <a:srgbClr val="002060"/>
              </a:solidFill>
              <a:cs typeface="Angsana New" pitchFamily="18" charset="-34"/>
            </a:endParaRPr>
          </a:p>
        </p:txBody>
      </p:sp>
      <p:pic>
        <p:nvPicPr>
          <p:cNvPr id="14340" name="Picture 4" descr="larynx-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0438"/>
            <a:ext cx="7769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Laryn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916113"/>
            <a:ext cx="2168525" cy="1444625"/>
          </a:xfrm>
          <a:noFill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31913" y="692150"/>
            <a:ext cx="432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kumimoji="1" lang="en-US" altLang="en-US" sz="3200" b="1" dirty="0">
                <a:cs typeface="Angsana New" pitchFamily="18" charset="-34"/>
              </a:rPr>
              <a:t>5. </a:t>
            </a:r>
            <a:r>
              <a:rPr kumimoji="1" lang="th-TH" altLang="en-US" sz="3200" b="1" dirty="0">
                <a:cs typeface="Angsana New" pitchFamily="18" charset="-34"/>
              </a:rPr>
              <a:t>Laryngoscopic view</a:t>
            </a:r>
          </a:p>
        </p:txBody>
      </p:sp>
    </p:spTree>
    <p:extLst>
      <p:ext uri="{BB962C8B-B14F-4D97-AF65-F5344CB8AC3E}">
        <p14:creationId xmlns:p14="http://schemas.microsoft.com/office/powerpoint/2010/main" val="471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dirty="0"/>
              <a:t>Laryngoscope view of the vocal cords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13998"/>
            <a:ext cx="5610200" cy="3659218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46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764704"/>
            <a:ext cx="7848872" cy="69373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 typeface="Monotype Sorts"/>
              <a:buChar char=" "/>
            </a:pPr>
            <a:r>
              <a:rPr lang="pt-PT" altLang="en-US" sz="3600" b="1" dirty="0"/>
              <a:t>6) </a:t>
            </a:r>
            <a:r>
              <a:rPr lang="th-TH" altLang="en-US" sz="3600" b="1" dirty="0"/>
              <a:t>Movement of temperomandibular joint (TMJ) </a:t>
            </a:r>
          </a:p>
        </p:txBody>
      </p:sp>
      <p:pic>
        <p:nvPicPr>
          <p:cNvPr id="17412" name="Picture 4" descr="grinding new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4264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708400" y="5805488"/>
            <a:ext cx="2620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th-TH" altLang="en-US" sz="4000" b="1">
                <a:cs typeface="Cordia New" pitchFamily="34" charset="-34"/>
              </a:rPr>
              <a:t>Grinding</a:t>
            </a:r>
            <a:endParaRPr lang="th-TH" altLang="en-US" sz="280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32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97471"/>
            <a:ext cx="8280920" cy="5615905"/>
          </a:xfrm>
        </p:spPr>
        <p:txBody>
          <a:bodyPr>
            <a:noAutofit/>
          </a:bodyPr>
          <a:lstStyle/>
          <a:p>
            <a:pPr marL="365760" indent="-283464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dirty="0">
                <a:latin typeface="Cordia New (Body)"/>
              </a:rPr>
              <a:t>E</a:t>
            </a:r>
            <a:r>
              <a:rPr lang="cs-CZ" dirty="0">
                <a:latin typeface="Cordia New (Body)"/>
              </a:rPr>
              <a:t>ssentials that </a:t>
            </a:r>
            <a:r>
              <a:rPr lang="cs-CZ" b="1" dirty="0">
                <a:latin typeface="Cordia New (Body)"/>
              </a:rPr>
              <a:t>must be present</a:t>
            </a:r>
            <a:r>
              <a:rPr lang="cs-CZ" dirty="0">
                <a:latin typeface="Cordia New (Body)"/>
              </a:rPr>
              <a:t> to ensure a </a:t>
            </a:r>
            <a:r>
              <a:rPr lang="cs-CZ" b="1" dirty="0">
                <a:latin typeface="Cordia New (Body)"/>
              </a:rPr>
              <a:t>safe</a:t>
            </a:r>
            <a:r>
              <a:rPr lang="en-US" b="1" dirty="0">
                <a:latin typeface="Cordia New (Body)"/>
              </a:rPr>
              <a:t> </a:t>
            </a:r>
            <a:r>
              <a:rPr lang="cs-CZ" b="1" dirty="0">
                <a:latin typeface="Cordia New (Body)"/>
              </a:rPr>
              <a:t>intubation</a:t>
            </a:r>
            <a:r>
              <a:rPr lang="pt-PT" b="1" dirty="0">
                <a:latin typeface="Cordia New (Body)"/>
              </a:rPr>
              <a:t>!.. </a:t>
            </a:r>
          </a:p>
          <a:p>
            <a:pPr marL="365760" indent="-283464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Cordia New (Body)"/>
              </a:rPr>
              <a:t>They can be remembered by the mnemonic </a:t>
            </a:r>
            <a:r>
              <a:rPr lang="cs-CZ" b="1" u="sng" dirty="0">
                <a:latin typeface="Cordia New (Body)"/>
              </a:rPr>
              <a:t>SALT</a:t>
            </a:r>
            <a:endParaRPr lang="pt-PT" b="1" u="sng" dirty="0">
              <a:latin typeface="Cordia New (Body)"/>
            </a:endParaRPr>
          </a:p>
          <a:p>
            <a:pPr marL="365760" indent="-283464" algn="just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u="sng" dirty="0">
                <a:solidFill>
                  <a:schemeClr val="tx2"/>
                </a:solidFill>
                <a:latin typeface="Cordia New (Body)"/>
              </a:rPr>
              <a:t>Suction</a:t>
            </a:r>
            <a:r>
              <a:rPr lang="cs-CZ" dirty="0">
                <a:latin typeface="Cordia New (Body)"/>
              </a:rPr>
              <a:t>. This is extremely important. Often patients will have </a:t>
            </a:r>
            <a:r>
              <a:rPr lang="en-US" dirty="0">
                <a:latin typeface="Cordia New (Body)"/>
              </a:rPr>
              <a:t>secretions </a:t>
            </a:r>
            <a:r>
              <a:rPr lang="cs-CZ" dirty="0">
                <a:latin typeface="Cordia New (Body)"/>
              </a:rPr>
              <a:t>in the pharynx, making visualization of the vocal cords difficult.</a:t>
            </a:r>
            <a:r>
              <a:rPr lang="cs-CZ" dirty="0">
                <a:latin typeface="Cordia New (Body)"/>
                <a:hlinkClick r:id="rId2"/>
              </a:rPr>
              <a:t> </a:t>
            </a:r>
            <a:endParaRPr lang="pt-PT" dirty="0">
              <a:latin typeface="Cordia New (Body)"/>
            </a:endParaRPr>
          </a:p>
          <a:p>
            <a:pPr marL="365760" indent="-283464" algn="just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u="sng" dirty="0">
                <a:solidFill>
                  <a:schemeClr val="tx2"/>
                </a:solidFill>
                <a:latin typeface="Cordia New (Body)"/>
              </a:rPr>
              <a:t>Airway</a:t>
            </a:r>
            <a:r>
              <a:rPr lang="cs-CZ" b="1" dirty="0">
                <a:solidFill>
                  <a:schemeClr val="tx2"/>
                </a:solidFill>
                <a:latin typeface="Cordia New (Body)"/>
              </a:rPr>
              <a:t>.</a:t>
            </a:r>
            <a:r>
              <a:rPr lang="cs-CZ" dirty="0">
                <a:latin typeface="Cordia New (Body)"/>
              </a:rPr>
              <a:t> the oral airway is a device that lifts the tongue off the posterior pharynx, often making it easier to mask ventilate a patient. Also a source of O2 with a delivery mechanism (ambu-bag and mask) must be available.</a:t>
            </a:r>
            <a:endParaRPr lang="pt-PT" dirty="0">
              <a:latin typeface="Cordia New (Body)"/>
            </a:endParaRPr>
          </a:p>
          <a:p>
            <a:pPr marL="365760" indent="-283464" algn="just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u="sng" dirty="0">
                <a:solidFill>
                  <a:schemeClr val="tx2"/>
                </a:solidFill>
                <a:latin typeface="Cordia New (Body)"/>
              </a:rPr>
              <a:t>Laryngoscope</a:t>
            </a:r>
            <a:r>
              <a:rPr lang="cs-CZ" b="1" dirty="0">
                <a:solidFill>
                  <a:schemeClr val="tx2"/>
                </a:solidFill>
                <a:latin typeface="Cordia New (Body)"/>
              </a:rPr>
              <a:t>. </a:t>
            </a:r>
            <a:r>
              <a:rPr lang="cs-CZ" dirty="0">
                <a:latin typeface="Cordia New (Body)"/>
              </a:rPr>
              <a:t>This is vital to placing an endotracheal tube.</a:t>
            </a:r>
            <a:endParaRPr lang="pt-PT" dirty="0">
              <a:latin typeface="Cordia New (Body)"/>
            </a:endParaRPr>
          </a:p>
          <a:p>
            <a:pPr marL="365760" indent="-283464" algn="just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u="sng" dirty="0">
                <a:solidFill>
                  <a:schemeClr val="tx2"/>
                </a:solidFill>
                <a:latin typeface="Cordia New (Body)"/>
              </a:rPr>
              <a:t>Tube</a:t>
            </a:r>
            <a:r>
              <a:rPr lang="cs-CZ" u="sng" dirty="0">
                <a:latin typeface="Cordia New (Body)"/>
              </a:rPr>
              <a:t>.</a:t>
            </a:r>
            <a:r>
              <a:rPr lang="cs-CZ" dirty="0">
                <a:latin typeface="Cordia New (Body)"/>
              </a:rPr>
              <a:t> Endotracheal tubes come in many sizes. In the average </a:t>
            </a:r>
            <a:r>
              <a:rPr lang="en-US" dirty="0">
                <a:latin typeface="Cordia New (Body)"/>
              </a:rPr>
              <a:t>women adult,</a:t>
            </a:r>
            <a:r>
              <a:rPr lang="cs-CZ" dirty="0">
                <a:latin typeface="Cordia New (Body)"/>
              </a:rPr>
              <a:t> a size 7.0 or 8.0 endotracheal tube</a:t>
            </a:r>
            <a:r>
              <a:rPr lang="en-US" dirty="0">
                <a:latin typeface="Cordia New (Body)"/>
              </a:rPr>
              <a:t> and 7.5 to 8.5 mm in men</a:t>
            </a:r>
            <a:endParaRPr lang="cs-CZ" dirty="0">
              <a:latin typeface="Cordia New (Body)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6013" y="44624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Angsana New" pitchFamily="18" charset="-34"/>
              </a:rPr>
              <a:t>Preparing the procedure...</a:t>
            </a:r>
            <a:endParaRPr lang="th-TH" sz="43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92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-27384"/>
            <a:ext cx="5593432" cy="936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tx2">
                    <a:satMod val="130000"/>
                  </a:schemeClr>
                </a:solidFill>
                <a:latin typeface="Garamond" pitchFamily="18" charset="0"/>
              </a:rPr>
              <a:t>Instruments used...</a:t>
            </a:r>
            <a:endParaRPr lang="cs-CZ" sz="3200" b="1" dirty="0">
              <a:solidFill>
                <a:schemeClr val="tx2">
                  <a:satMod val="130000"/>
                </a:schemeClr>
              </a:solidFill>
              <a:latin typeface="Garamond" pitchFamily="18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765175"/>
            <a:ext cx="20161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3817" y="821605"/>
            <a:ext cx="5148263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sz="2200" dirty="0">
                <a:latin typeface="+mn-lt"/>
              </a:rPr>
              <a:t>Self-refilling bag-valve combination (eg,</a:t>
            </a:r>
            <a:r>
              <a:rPr lang="en-US" altLang="en-US" sz="2200" dirty="0">
                <a:latin typeface="+mn-lt"/>
              </a:rPr>
              <a:t> </a:t>
            </a:r>
            <a:r>
              <a:rPr lang="cs-CZ" altLang="en-US" sz="2200" b="1" dirty="0">
                <a:latin typeface="+mn-lt"/>
              </a:rPr>
              <a:t>Ambu bag</a:t>
            </a:r>
            <a:r>
              <a:rPr lang="cs-CZ" altLang="en-US" sz="2200" dirty="0">
                <a:latin typeface="+mn-lt"/>
              </a:rPr>
              <a:t>), tubing, and oxygen source.</a:t>
            </a:r>
            <a:endParaRPr lang="en-US" altLang="en-US" sz="2200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Plaster or tube holder 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sz="2200" dirty="0">
                <a:latin typeface="+mn-lt"/>
              </a:rPr>
              <a:t>Introducer (stylets or </a:t>
            </a:r>
            <a:r>
              <a:rPr lang="cs-CZ" altLang="en-US" sz="2200" b="1" dirty="0">
                <a:latin typeface="+mn-lt"/>
              </a:rPr>
              <a:t>Magill forceps</a:t>
            </a:r>
            <a:r>
              <a:rPr lang="cs-CZ" altLang="en-US" sz="2200" dirty="0">
                <a:latin typeface="+mn-lt"/>
              </a:rPr>
              <a:t>).</a:t>
            </a:r>
            <a:endParaRPr lang="en-US" altLang="en-US" sz="2200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Laryngoscope </a:t>
            </a:r>
            <a:r>
              <a:rPr lang="cs-CZ" altLang="en-US" sz="2200" dirty="0">
                <a:latin typeface="+mn-lt"/>
              </a:rPr>
              <a:t> </a:t>
            </a:r>
            <a:endParaRPr lang="en-US" altLang="en-US" sz="2200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sz="2200" dirty="0">
                <a:latin typeface="+mn-lt"/>
              </a:rPr>
              <a:t>Suction apparatus </a:t>
            </a:r>
            <a:endParaRPr lang="en-US" altLang="en-US" sz="2200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sz="2200" b="1" dirty="0">
                <a:latin typeface="+mn-lt"/>
              </a:rPr>
              <a:t>Syringe</a:t>
            </a:r>
            <a:r>
              <a:rPr lang="cs-CZ" altLang="en-US" sz="2200" dirty="0">
                <a:latin typeface="+mn-lt"/>
              </a:rPr>
              <a:t>, 10-mL, to inflate the cuff. </a:t>
            </a:r>
            <a:endParaRPr lang="en-US" altLang="en-US" sz="2200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sz="2200" b="1" dirty="0">
                <a:latin typeface="+mn-lt"/>
              </a:rPr>
              <a:t>Mucosal anesthetics</a:t>
            </a:r>
            <a:r>
              <a:rPr lang="cs-CZ" altLang="en-US" sz="2200" dirty="0">
                <a:latin typeface="+mn-lt"/>
              </a:rPr>
              <a:t> (eg, 2% lidocaine)</a:t>
            </a:r>
            <a:endParaRPr lang="en-US" altLang="en-US" sz="2200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sz="2200" dirty="0">
                <a:latin typeface="+mn-lt"/>
              </a:rPr>
              <a:t>Water-soluble sterile lubricant. </a:t>
            </a:r>
            <a:endParaRPr lang="pt-PT" altLang="en-US" sz="2200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sz="2200" b="1" dirty="0">
                <a:latin typeface="+mn-lt"/>
              </a:rPr>
              <a:t>Gloves</a:t>
            </a:r>
            <a:r>
              <a:rPr lang="cs-CZ" altLang="en-US" sz="2200" dirty="0">
                <a:latin typeface="+mn-lt"/>
              </a:rPr>
              <a:t>.</a:t>
            </a:r>
            <a:endParaRPr lang="en-US" altLang="en-US" sz="2200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Pulse oximeter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Stethoscope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2178050"/>
            <a:ext cx="11033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49488"/>
            <a:ext cx="12350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78275"/>
            <a:ext cx="3241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273675"/>
            <a:ext cx="15605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46700"/>
            <a:ext cx="14366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D1E34B-0E49-3BB1-A785-A9C7433EE1A4}"/>
              </a:ext>
            </a:extLst>
          </p:cNvPr>
          <p:cNvSpPr/>
          <p:nvPr/>
        </p:nvSpPr>
        <p:spPr>
          <a:xfrm>
            <a:off x="5551041" y="4725144"/>
            <a:ext cx="19732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altLang="en-US" sz="2400" b="1" dirty="0">
                <a:solidFill>
                  <a:srgbClr val="FF0000"/>
                </a:solidFill>
                <a:latin typeface="+mn-lt"/>
              </a:rPr>
              <a:t>Magill forceps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0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04800"/>
            <a:ext cx="7772400" cy="6762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Monotype Sorts"/>
              <a:buChar char=" "/>
            </a:pPr>
            <a:r>
              <a:rPr lang="th-TH" altLang="en-US" sz="4000" b="1" dirty="0">
                <a:solidFill>
                  <a:srgbClr val="0000FF"/>
                </a:solidFill>
              </a:rPr>
              <a:t>Oropharyngeal or nasopharyngeal airway</a:t>
            </a:r>
          </a:p>
        </p:txBody>
      </p:sp>
      <p:grpSp>
        <p:nvGrpSpPr>
          <p:cNvPr id="34826" name="Group 10"/>
          <p:cNvGrpSpPr>
            <a:grpSpLocks/>
          </p:cNvGrpSpPr>
          <p:nvPr/>
        </p:nvGrpSpPr>
        <p:grpSpPr bwMode="auto">
          <a:xfrm>
            <a:off x="1454001" y="1052512"/>
            <a:ext cx="5278239" cy="5688855"/>
            <a:chOff x="1565" y="672"/>
            <a:chExt cx="2962" cy="3192"/>
          </a:xfrm>
        </p:grpSpPr>
        <p:grpSp>
          <p:nvGrpSpPr>
            <p:cNvPr id="29700" name="Group 5"/>
            <p:cNvGrpSpPr>
              <a:grpSpLocks/>
            </p:cNvGrpSpPr>
            <p:nvPr/>
          </p:nvGrpSpPr>
          <p:grpSpPr bwMode="auto">
            <a:xfrm>
              <a:off x="1632" y="672"/>
              <a:ext cx="2842" cy="1491"/>
              <a:chOff x="3312" y="4032"/>
              <a:chExt cx="5904" cy="2848"/>
            </a:xfrm>
          </p:grpSpPr>
          <p:pic>
            <p:nvPicPr>
              <p:cNvPr id="29702" name="Picture 6" descr="oral AW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4032"/>
                <a:ext cx="5890" cy="2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3" name="Text Box 7"/>
              <p:cNvSpPr txBox="1">
                <a:spLocks noChangeArrowheads="1"/>
              </p:cNvSpPr>
              <p:nvPr/>
            </p:nvSpPr>
            <p:spPr bwMode="auto">
              <a:xfrm>
                <a:off x="3456" y="5904"/>
                <a:ext cx="5760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ngsana New" pitchFamily="18" charset="-34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ngsana New" pitchFamily="18" charset="-34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ngsana New" pitchFamily="18" charset="-34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ngsana New" pitchFamily="18" charset="-34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ngsana New" pitchFamily="18" charset="-34"/>
                  </a:defRPr>
                </a:lvl9pPr>
              </a:lstStyle>
              <a:p>
                <a:r>
                  <a:rPr lang="en-US" altLang="en-US" sz="1400" b="1" dirty="0">
                    <a:latin typeface="AngsanaUPC" pitchFamily="18" charset="-34"/>
                    <a:cs typeface="Cordia New" pitchFamily="34" charset="-34"/>
                  </a:rPr>
                  <a:t>       </a:t>
                </a:r>
                <a:r>
                  <a:rPr lang="en-US" altLang="en-US" sz="2000" b="1" dirty="0">
                    <a:latin typeface="AngsanaUPC" pitchFamily="18" charset="-34"/>
                    <a:cs typeface="Cordia New" pitchFamily="34" charset="-34"/>
                  </a:rPr>
                  <a:t>Oral airway                                       Nasal airway</a:t>
                </a:r>
              </a:p>
            </p:txBody>
          </p:sp>
        </p:grpSp>
        <p:pic>
          <p:nvPicPr>
            <p:cNvPr id="29701" name="Picture 8" descr="ET-tub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251"/>
              <a:ext cx="2962" cy="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38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slip j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4771256" cy="342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2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81000"/>
            <a:ext cx="7772400" cy="744538"/>
          </a:xfrm>
        </p:spPr>
        <p:txBody>
          <a:bodyPr/>
          <a:lstStyle/>
          <a:p>
            <a:pPr>
              <a:buFont typeface="Monotype Sorts"/>
              <a:buChar char=" "/>
            </a:pPr>
            <a:r>
              <a:rPr lang="th-TH" altLang="en-US" b="1" dirty="0">
                <a:solidFill>
                  <a:schemeClr val="tx2"/>
                </a:solidFill>
              </a:rPr>
              <a:t>Laryngoscope : handle and blade</a:t>
            </a:r>
          </a:p>
        </p:txBody>
      </p:sp>
      <p:pic>
        <p:nvPicPr>
          <p:cNvPr id="18436" name="Picture 4" descr="handle bl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hand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andle blad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64038"/>
            <a:ext cx="31242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chemeClr val="tx2"/>
                </a:solidFill>
              </a:rPr>
              <a:t>LARYNGOSCOPIC  BLADE</a:t>
            </a:r>
            <a:endParaRPr lang="th-TH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19200"/>
            <a:ext cx="8159824" cy="1489075"/>
          </a:xfrm>
        </p:spPr>
        <p:txBody>
          <a:bodyPr>
            <a:noAutofit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th-TH" altLang="en-US" sz="2800" dirty="0"/>
              <a:t>Macintosh (curved) and Miller (straight) blade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th-TH" altLang="en-US" sz="2800" dirty="0"/>
              <a:t> Adult : Macintosh blade</a:t>
            </a:r>
            <a:r>
              <a:rPr lang="en-US" altLang="en-US" sz="2800" dirty="0"/>
              <a:t> (No 3 and No 4)</a:t>
            </a:r>
            <a:r>
              <a:rPr lang="th-TH" altLang="en-US" sz="2800" dirty="0"/>
              <a:t>,</a:t>
            </a:r>
            <a:br>
              <a:rPr lang="en-US" altLang="en-US" sz="2800" dirty="0"/>
            </a:br>
            <a:r>
              <a:rPr lang="en-US" altLang="en-US" sz="2800" dirty="0"/>
              <a:t>C</a:t>
            </a:r>
            <a:r>
              <a:rPr lang="th-TH" altLang="en-US" sz="2800" dirty="0"/>
              <a:t>hildren : Miller blade</a:t>
            </a:r>
            <a:r>
              <a:rPr lang="en-US" altLang="en-US" sz="2800" dirty="0"/>
              <a:t> (No 2 and No 3)</a:t>
            </a:r>
            <a:endParaRPr lang="th-TH" altLang="en-US" sz="28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5536" y="2819400"/>
            <a:ext cx="7443788" cy="3843338"/>
            <a:chOff x="720" y="1776"/>
            <a:chExt cx="4689" cy="2421"/>
          </a:xfrm>
        </p:grpSpPr>
        <p:pic>
          <p:nvPicPr>
            <p:cNvPr id="24581" name="Picture 4" descr="blad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776"/>
              <a:ext cx="4689" cy="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 Box 5"/>
            <p:cNvSpPr txBox="1">
              <a:spLocks noChangeArrowheads="1"/>
            </p:cNvSpPr>
            <p:nvPr/>
          </p:nvSpPr>
          <p:spPr bwMode="auto">
            <a:xfrm>
              <a:off x="1111" y="3793"/>
              <a:ext cx="111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th-TH" altLang="en-US" sz="3600" b="1">
                  <a:cs typeface="Cordia New" pitchFamily="34" charset="-34"/>
                </a:rPr>
                <a:t>Miller blade</a:t>
              </a:r>
              <a:endParaRPr lang="th-TH" altLang="en-US" sz="2800">
                <a:cs typeface="Cordia New" pitchFamily="34" charset="-34"/>
              </a:endParaRPr>
            </a:p>
          </p:txBody>
        </p:sp>
        <p:sp>
          <p:nvSpPr>
            <p:cNvPr id="24583" name="Text Box 6"/>
            <p:cNvSpPr txBox="1">
              <a:spLocks noChangeArrowheads="1"/>
            </p:cNvSpPr>
            <p:nvPr/>
          </p:nvSpPr>
          <p:spPr bwMode="auto">
            <a:xfrm>
              <a:off x="3152" y="3793"/>
              <a:ext cx="146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th-TH" altLang="en-US" sz="3600" b="1">
                  <a:cs typeface="Cordia New" pitchFamily="34" charset="-34"/>
                </a:rPr>
                <a:t>Macintosh blade</a:t>
              </a:r>
              <a:endParaRPr lang="th-TH" altLang="en-US" sz="2800">
                <a:cs typeface="Cordia New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7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85F2-B23F-7D3F-CDD1-194270C4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66B16-C0BE-58DF-548C-5CAADB16E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Endotracheal tube 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is: </a:t>
            </a:r>
            <a:b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A </a:t>
            </a:r>
            <a:r>
              <a:rPr lang="en-US" b="0" i="0" dirty="0">
                <a:effectLst/>
                <a:latin typeface="Lato" panose="020F0502020204030203" pitchFamily="34" charset="0"/>
              </a:rPr>
              <a:t>flexible hollow tube designed to enter the trachea via the oropharynx or the nasopharynx, facilitate gas exchange, and protect the airway from aspiration</a:t>
            </a:r>
          </a:p>
          <a:p>
            <a:endParaRPr lang="en-US" dirty="0">
              <a:latin typeface="Lato" panose="020F0502020204030203" pitchFamily="34" charset="0"/>
            </a:endParaRPr>
          </a:p>
          <a:p>
            <a:r>
              <a:rPr lang="en-US" b="1" dirty="0">
                <a:latin typeface="Lato" panose="020F0502020204030203" pitchFamily="34" charset="0"/>
              </a:rPr>
              <a:t>Definitive Airway </a:t>
            </a:r>
            <a:r>
              <a:rPr lang="en-US" dirty="0">
                <a:latin typeface="Lato" panose="020F0502020204030203" pitchFamily="34" charset="0"/>
              </a:rPr>
              <a:t>is: </a:t>
            </a:r>
            <a:br>
              <a:rPr lang="en-US" dirty="0">
                <a:latin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</a:rPr>
              <a:t>A tube placed in the trachea with cuff inflated below the vocal cord. </a:t>
            </a:r>
            <a:br>
              <a:rPr lang="en-US" dirty="0">
                <a:latin typeface="Lato" panose="020F050202020403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70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70DD-49E7-3C9F-2DD4-FDA3E635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Laryngoscopy </a:t>
            </a:r>
            <a:r>
              <a:rPr lang="en-US" sz="3600" dirty="0"/>
              <a:t>(Glidescope)</a:t>
            </a:r>
            <a:endParaRPr lang="en-US" dirty="0"/>
          </a:p>
        </p:txBody>
      </p:sp>
      <p:pic>
        <p:nvPicPr>
          <p:cNvPr id="1026" name="Picture 2" descr="Anaesthesia UK : Videolaryngoscopy">
            <a:extLst>
              <a:ext uri="{FF2B5EF4-FFF2-40B4-BE49-F238E27FC236}">
                <a16:creationId xmlns:a16="http://schemas.microsoft.com/office/drawing/2014/main" id="{06759084-CB49-11C3-AB8D-59E4C5717E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20461"/>
            <a:ext cx="5112568" cy="432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3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33400"/>
            <a:ext cx="7772400" cy="66357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Char char=" "/>
            </a:pPr>
            <a:r>
              <a:rPr lang="pt-PT" altLang="en-US" sz="4000" b="1">
                <a:solidFill>
                  <a:schemeClr val="tx2"/>
                </a:solidFill>
              </a:rPr>
              <a:t>2)</a:t>
            </a:r>
            <a:r>
              <a:rPr lang="th-TH" altLang="en-US" sz="4000" b="1">
                <a:solidFill>
                  <a:schemeClr val="tx2"/>
                </a:solidFill>
              </a:rPr>
              <a:t> Endotracheal tube</a:t>
            </a:r>
          </a:p>
        </p:txBody>
      </p:sp>
      <p:pic>
        <p:nvPicPr>
          <p:cNvPr id="27652" name="Picture 4" descr="ET 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604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4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772400" cy="685800"/>
          </a:xfrm>
        </p:spPr>
        <p:txBody>
          <a:bodyPr/>
          <a:lstStyle/>
          <a:p>
            <a:pPr algn="ctr"/>
            <a:r>
              <a:rPr lang="th-TH" altLang="en-US" sz="5400" b="1">
                <a:solidFill>
                  <a:srgbClr val="0000FF"/>
                </a:solidFill>
              </a:rPr>
              <a:t>Endotracheal tube</a:t>
            </a:r>
            <a:endParaRPr lang="th-TH" altLang="en-US" sz="5400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1916113"/>
            <a:ext cx="7920806" cy="4032250"/>
          </a:xfrm>
        </p:spPr>
        <p:txBody>
          <a:bodyPr>
            <a:normAutofit fontScale="92500"/>
          </a:bodyPr>
          <a:lstStyle/>
          <a:p>
            <a:r>
              <a:rPr lang="th-TH" altLang="en-US" sz="3600" b="1" dirty="0"/>
              <a:t>Male: ID </a:t>
            </a:r>
            <a:r>
              <a:rPr lang="en-US" altLang="en-US" sz="3600" b="1" dirty="0"/>
              <a:t>8.0 m</a:t>
            </a:r>
            <a:r>
              <a:rPr lang="th-TH" altLang="en-US" sz="3600" b="1" dirty="0"/>
              <a:t>ms .  Female : ID </a:t>
            </a:r>
            <a:r>
              <a:rPr lang="en-US" altLang="en-US" sz="3600" b="1" dirty="0"/>
              <a:t>7.5</a:t>
            </a:r>
            <a:r>
              <a:rPr lang="th-TH" altLang="en-US" sz="3600" b="1" dirty="0"/>
              <a:t> mms</a:t>
            </a:r>
          </a:p>
          <a:p>
            <a:r>
              <a:rPr lang="th-TH" altLang="en-US" sz="3600" b="1" dirty="0"/>
              <a:t>New born</a:t>
            </a:r>
            <a:r>
              <a:rPr lang="en-US" altLang="en-US" sz="3600" b="1" dirty="0"/>
              <a:t> </a:t>
            </a:r>
            <a:r>
              <a:rPr lang="th-TH" altLang="en-US" sz="3600" b="1" dirty="0"/>
              <a:t>- </a:t>
            </a:r>
            <a:r>
              <a:rPr lang="en-US" altLang="en-US" sz="3600" b="1" dirty="0"/>
              <a:t>3 </a:t>
            </a:r>
            <a:r>
              <a:rPr lang="th-TH" altLang="en-US" sz="3600" b="1" dirty="0"/>
              <a:t>months  : ID </a:t>
            </a:r>
            <a:r>
              <a:rPr lang="en-US" altLang="en-US" sz="3600" b="1" dirty="0"/>
              <a:t>3.0 </a:t>
            </a:r>
            <a:r>
              <a:rPr lang="th-TH" altLang="en-US" sz="3600" b="1" dirty="0"/>
              <a:t>mms</a:t>
            </a:r>
          </a:p>
          <a:p>
            <a:r>
              <a:rPr lang="en-US" altLang="en-US" sz="3600" b="1" dirty="0"/>
              <a:t>3-9 </a:t>
            </a:r>
            <a:r>
              <a:rPr lang="th-TH" altLang="en-US" sz="3600" b="1" dirty="0"/>
              <a:t>months                   : ID </a:t>
            </a:r>
            <a:r>
              <a:rPr lang="en-US" altLang="en-US" sz="3600" b="1" dirty="0"/>
              <a:t>3.5</a:t>
            </a:r>
            <a:r>
              <a:rPr lang="th-TH" altLang="en-US" sz="3600" b="1" dirty="0"/>
              <a:t> mms</a:t>
            </a:r>
          </a:p>
          <a:p>
            <a:r>
              <a:rPr lang="en-US" altLang="en-US" sz="3600" b="1" dirty="0"/>
              <a:t>9-18</a:t>
            </a:r>
            <a:r>
              <a:rPr lang="th-TH" altLang="en-US" sz="3600" b="1" dirty="0"/>
              <a:t> months                 : ID </a:t>
            </a:r>
            <a:r>
              <a:rPr lang="en-US" altLang="en-US" sz="3600" b="1" dirty="0"/>
              <a:t>4.0</a:t>
            </a:r>
            <a:r>
              <a:rPr lang="th-TH" altLang="en-US" sz="3600" b="1" dirty="0"/>
              <a:t> mms</a:t>
            </a:r>
          </a:p>
          <a:p>
            <a:r>
              <a:rPr lang="en-US" altLang="en-US" sz="3600" b="1" dirty="0"/>
              <a:t>2- 6  </a:t>
            </a:r>
            <a:r>
              <a:rPr lang="th-TH" altLang="en-US" sz="3600" b="1" dirty="0"/>
              <a:t>yrs                        : ID = </a:t>
            </a:r>
            <a:r>
              <a:rPr lang="en-US" altLang="en-US" sz="3600" b="1" dirty="0"/>
              <a:t>(</a:t>
            </a:r>
            <a:r>
              <a:rPr lang="th-TH" altLang="en-US" sz="3600" b="1" dirty="0"/>
              <a:t>Age/</a:t>
            </a:r>
            <a:r>
              <a:rPr lang="en-US" altLang="en-US" sz="3600" b="1" dirty="0"/>
              <a:t>3</a:t>
            </a:r>
            <a:r>
              <a:rPr lang="en-US" altLang="en-US" sz="3600" b="1" dirty="0">
                <a:cs typeface="Angsana New" pitchFamily="18" charset="-34"/>
              </a:rPr>
              <a:t>)</a:t>
            </a:r>
            <a:r>
              <a:rPr lang="th-TH" altLang="en-US" sz="3600" b="1" dirty="0"/>
              <a:t> + </a:t>
            </a:r>
            <a:r>
              <a:rPr lang="en-US" altLang="en-US" sz="3600" b="1" dirty="0"/>
              <a:t>3.5</a:t>
            </a:r>
          </a:p>
          <a:p>
            <a:r>
              <a:rPr lang="en-US" altLang="en-US" sz="3600" b="1" dirty="0"/>
              <a:t>&gt; 6</a:t>
            </a:r>
            <a:r>
              <a:rPr lang="th-TH" altLang="en-US" sz="3600" b="1" dirty="0"/>
              <a:t> yrs                          : ID = </a:t>
            </a:r>
            <a:r>
              <a:rPr lang="th-TH" altLang="en-US" sz="3600" b="1" dirty="0">
                <a:cs typeface="Angsana New" pitchFamily="18" charset="-34"/>
              </a:rPr>
              <a:t>(</a:t>
            </a:r>
            <a:r>
              <a:rPr lang="en-US" altLang="en-US" sz="3600" b="1" dirty="0"/>
              <a:t>Age/4</a:t>
            </a:r>
            <a:r>
              <a:rPr lang="en-US" altLang="en-US" sz="3600" b="1" dirty="0">
                <a:cs typeface="Angsana New" pitchFamily="18" charset="-34"/>
              </a:rPr>
              <a:t>)</a:t>
            </a:r>
            <a:r>
              <a:rPr lang="en-US" altLang="en-US" sz="3600" b="1" dirty="0"/>
              <a:t> + 4.5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00113" y="1052513"/>
            <a:ext cx="7993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Char char=" "/>
            </a:pPr>
            <a:r>
              <a:rPr kumimoji="1" lang="th-TH" altLang="en-US" sz="4000" b="1" dirty="0">
                <a:solidFill>
                  <a:srgbClr val="FF3399"/>
                </a:solidFill>
                <a:cs typeface="Angsana New" pitchFamily="18" charset="-34"/>
              </a:rPr>
              <a:t>Size of endotracheal tube : internal diameter (ID)</a:t>
            </a:r>
            <a:endParaRPr lang="th-TH" altLang="en-US" sz="4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395" y="609600"/>
            <a:ext cx="8497069" cy="4548188"/>
          </a:xfrm>
        </p:spPr>
        <p:txBody>
          <a:bodyPr>
            <a:normAutofit/>
          </a:bodyPr>
          <a:lstStyle/>
          <a:p>
            <a:pPr>
              <a:buFont typeface="Monotype Sorts"/>
              <a:buChar char=" "/>
            </a:pPr>
            <a:r>
              <a:rPr lang="th-TH" altLang="en-US" sz="3200" b="1" dirty="0">
                <a:solidFill>
                  <a:srgbClr val="0000FF"/>
                </a:solidFill>
              </a:rPr>
              <a:t>Depth of endotracheal tube : Midtrachea or below vocal cord </a:t>
            </a:r>
            <a:r>
              <a:rPr lang="en-US" altLang="en-US" sz="3200" b="1" dirty="0">
                <a:solidFill>
                  <a:srgbClr val="0000FF"/>
                </a:solidFill>
              </a:rPr>
              <a:t>~ 3-4 </a:t>
            </a:r>
            <a:r>
              <a:rPr lang="th-TH" altLang="en-US" sz="3200" b="1" dirty="0">
                <a:solidFill>
                  <a:srgbClr val="0000FF"/>
                </a:solidFill>
              </a:rPr>
              <a:t>cms</a:t>
            </a:r>
            <a:r>
              <a:rPr lang="en-US" altLang="en-US" sz="3200" b="1" dirty="0">
                <a:solidFill>
                  <a:srgbClr val="0000FF"/>
                </a:solidFill>
              </a:rPr>
              <a:t> , </a:t>
            </a:r>
          </a:p>
          <a:p>
            <a:pPr>
              <a:buFont typeface="Monotype Sorts"/>
              <a:buChar char=" "/>
            </a:pPr>
            <a:r>
              <a:rPr lang="th-TH" altLang="en-US" sz="3200" b="1" dirty="0"/>
              <a:t>Adult</a:t>
            </a:r>
            <a:r>
              <a:rPr lang="en-US" altLang="en-US" sz="3200" b="1" dirty="0"/>
              <a:t>:</a:t>
            </a:r>
            <a:r>
              <a:rPr lang="th-TH" altLang="en-US" sz="3200" b="1" dirty="0"/>
              <a:t> Male = </a:t>
            </a:r>
            <a:r>
              <a:rPr lang="en-US" altLang="en-US" sz="3200" b="1" dirty="0"/>
              <a:t>23 </a:t>
            </a:r>
            <a:r>
              <a:rPr lang="th-TH" altLang="en-US" sz="3200" b="1" dirty="0"/>
              <a:t>cms ,Female = </a:t>
            </a:r>
            <a:r>
              <a:rPr lang="en-US" altLang="en-US" sz="3200" b="1" dirty="0"/>
              <a:t>21</a:t>
            </a:r>
            <a:r>
              <a:rPr lang="th-TH" altLang="en-US" sz="3200" b="1" dirty="0"/>
              <a:t> cms</a:t>
            </a:r>
          </a:p>
          <a:p>
            <a:pPr marL="114300" indent="0">
              <a:buNone/>
            </a:pPr>
            <a:r>
              <a:rPr lang="th-TH" altLang="en-US" sz="3200" b="1" dirty="0"/>
              <a:t> Children</a:t>
            </a:r>
            <a:r>
              <a:rPr lang="en-US" altLang="en-US" sz="3200" b="1" dirty="0"/>
              <a:t>:  </a:t>
            </a:r>
            <a:r>
              <a:rPr lang="th-TH" altLang="en-US" sz="3200" b="1" dirty="0"/>
              <a:t>endotracheal tube </a:t>
            </a:r>
            <a:r>
              <a:rPr lang="th-TH" altLang="en-US" sz="3200" b="1" dirty="0">
                <a:cs typeface="Angsana New" pitchFamily="18" charset="-34"/>
              </a:rPr>
              <a:t>  </a:t>
            </a:r>
            <a:r>
              <a:rPr lang="th-TH" altLang="en-US" sz="3200" b="1" dirty="0"/>
              <a:t>= </a:t>
            </a:r>
            <a:r>
              <a:rPr lang="th-TH" altLang="en-US" sz="3200" b="1" dirty="0">
                <a:cs typeface="Angsana New" pitchFamily="18" charset="-34"/>
              </a:rPr>
              <a:t>  (</a:t>
            </a:r>
            <a:r>
              <a:rPr lang="en-US" altLang="en-US" sz="3200" b="1" dirty="0"/>
              <a:t>Age/2</a:t>
            </a:r>
            <a:r>
              <a:rPr lang="en-US" altLang="en-US" sz="3200" b="1" dirty="0">
                <a:cs typeface="Angsana New" pitchFamily="18" charset="-34"/>
              </a:rPr>
              <a:t>)</a:t>
            </a:r>
            <a:r>
              <a:rPr lang="en-US" altLang="en-US" sz="3200" b="1" dirty="0"/>
              <a:t> + 12     </a:t>
            </a:r>
            <a:r>
              <a:rPr lang="th-TH" altLang="en-US" sz="3200" b="1" dirty="0"/>
              <a:t>(cm)</a:t>
            </a:r>
          </a:p>
          <a:p>
            <a:pPr marL="114300" indent="0">
              <a:buNone/>
            </a:pPr>
            <a:endParaRPr lang="th-TH" alt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58B48-5B77-0326-E29B-8B760007A9E8}"/>
              </a:ext>
            </a:extLst>
          </p:cNvPr>
          <p:cNvSpPr txBox="1"/>
          <p:nvPr/>
        </p:nvSpPr>
        <p:spPr>
          <a:xfrm>
            <a:off x="395536" y="3933056"/>
            <a:ext cx="79208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The goal is to place the tip of the ETT 2 to 4 cm from the carina (to avoid endobronchial intubation) and the proximal edge of the cuff at least 3 cm below the vocal cords (to avoid vocal cord damage and inadvertent extubaion).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77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solidFill>
                  <a:schemeClr val="tx2">
                    <a:satMod val="130000"/>
                  </a:schemeClr>
                </a:solidFill>
              </a:rPr>
              <a:t>Tecnique: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5297" y="1340768"/>
            <a:ext cx="4824735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h-TH" altLang="en-US" sz="3200" b="1" dirty="0">
                <a:solidFill>
                  <a:srgbClr val="002060"/>
                </a:solidFill>
              </a:rPr>
              <a:t>Sniffing position</a:t>
            </a:r>
            <a:endParaRPr lang="pt-PT" altLang="en-US" sz="3200" b="1" dirty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pt-PT" altLang="en-US" b="1" dirty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th-TH" altLang="en-US" sz="2400" b="1" dirty="0"/>
              <a:t>Flexion at lower cervical spine </a:t>
            </a:r>
          </a:p>
          <a:p>
            <a:pPr>
              <a:buFont typeface="Wingdings 2" pitchFamily="18" charset="2"/>
              <a:buNone/>
            </a:pPr>
            <a:r>
              <a:rPr lang="th-TH" altLang="en-US" sz="2400" b="1" dirty="0"/>
              <a:t>Extension at atlanto-occipital joint</a:t>
            </a:r>
          </a:p>
          <a:p>
            <a:pPr>
              <a:buFont typeface="Wingdings 2" pitchFamily="18" charset="2"/>
              <a:buNone/>
            </a:pPr>
            <a:endParaRPr lang="pt-PT" altLang="en-US" dirty="0">
              <a:solidFill>
                <a:srgbClr val="002060"/>
              </a:solidFill>
            </a:endParaRPr>
          </a:p>
        </p:txBody>
      </p:sp>
      <p:pic>
        <p:nvPicPr>
          <p:cNvPr id="5" name="Picture 7" descr="ET-tub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69950"/>
            <a:ext cx="4067547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7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51920" y="587821"/>
            <a:ext cx="4608512" cy="6153547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cs-CZ" altLang="en-US" sz="2500" dirty="0">
                <a:latin typeface="Cordia New (Body)"/>
              </a:rPr>
              <a:t>Make sure that all materials are assembled and close at hand</a:t>
            </a:r>
            <a:endParaRPr lang="en-US" altLang="en-US" sz="2500" dirty="0">
              <a:latin typeface="Cordia New (Body)"/>
            </a:endParaRPr>
          </a:p>
          <a:p>
            <a:pPr marL="457200" indent="-457200">
              <a:buAutoNum type="arabicPeriod"/>
            </a:pPr>
            <a:r>
              <a:rPr lang="en-US" altLang="en-US" sz="2500" dirty="0">
                <a:latin typeface="Cordia New (Body)"/>
              </a:rPr>
              <a:t>Make sure that the balloon inflates</a:t>
            </a:r>
          </a:p>
          <a:p>
            <a:pPr marL="457200" indent="-457200">
              <a:buAutoNum type="arabicPeriod"/>
            </a:pPr>
            <a:r>
              <a:rPr lang="cs-CZ" altLang="en-US" sz="2500" dirty="0">
                <a:latin typeface="Cordia New (Body)"/>
              </a:rPr>
              <a:t>Check the laryngoscope and blade for proper fit, and make sure that the light works</a:t>
            </a:r>
            <a:r>
              <a:rPr lang="en-US" altLang="en-US" sz="2500" dirty="0">
                <a:latin typeface="Cordia New (Body)"/>
              </a:rPr>
              <a:t> </a:t>
            </a:r>
          </a:p>
          <a:p>
            <a:pPr marL="457200" indent="-457200">
              <a:buAutoNum type="arabicPeriod"/>
            </a:pPr>
            <a:r>
              <a:rPr lang="cs-CZ" altLang="en-US" sz="2500" dirty="0">
                <a:latin typeface="Cordia New (Body)"/>
              </a:rPr>
              <a:t>Anesthetize the mucosa of the oropharynx, and upper airway with</a:t>
            </a:r>
            <a:r>
              <a:rPr lang="pt-PT" altLang="en-US" sz="2500" dirty="0">
                <a:latin typeface="Cordia New (Body)"/>
              </a:rPr>
              <a:t> </a:t>
            </a:r>
            <a:r>
              <a:rPr lang="cs-CZ" altLang="en-US" sz="2500" dirty="0">
                <a:latin typeface="Cordia New (Body)"/>
              </a:rPr>
              <a:t>lidocaine 2%, if time permits and the patient is awake.</a:t>
            </a:r>
            <a:endParaRPr lang="en-US" altLang="en-US" sz="2500" dirty="0">
              <a:latin typeface="Cordia New (Body)"/>
            </a:endParaRPr>
          </a:p>
          <a:p>
            <a:pPr marL="457200" indent="-457200">
              <a:buAutoNum type="arabicPeriod"/>
            </a:pPr>
            <a:r>
              <a:rPr lang="en-US" altLang="en-US" sz="2500" b="1" dirty="0">
                <a:latin typeface="Cordia New (Body)"/>
              </a:rPr>
              <a:t>Hyperventilate</a:t>
            </a:r>
            <a:r>
              <a:rPr lang="en-US" altLang="en-US" sz="2500" dirty="0">
                <a:latin typeface="Cordia New (Body)"/>
              </a:rPr>
              <a:t> the patient with 100% oxygen for 1 minute prior to intubation attempt</a:t>
            </a:r>
          </a:p>
          <a:p>
            <a:pPr>
              <a:buFontTx/>
              <a:buAutoNum type="arabicPeriod"/>
            </a:pPr>
            <a:r>
              <a:rPr lang="cs-CZ" altLang="en-US" sz="2500" dirty="0">
                <a:latin typeface="Cordia New (Body)"/>
              </a:rPr>
              <a:t>Place the patient in the sniffing position.</a:t>
            </a:r>
          </a:p>
        </p:txBody>
      </p:sp>
      <p:pic>
        <p:nvPicPr>
          <p:cNvPr id="11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9976"/>
            <a:ext cx="3657600" cy="27432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40466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>
                <a:solidFill>
                  <a:schemeClr val="tx2">
                    <a:satMod val="130000"/>
                  </a:schemeClr>
                </a:solidFill>
              </a:rPr>
              <a:t>Tecnique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37213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23928" y="404664"/>
            <a:ext cx="4536504" cy="6336704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spcAft>
                <a:spcPts val="0"/>
              </a:spcAft>
              <a:buClr>
                <a:schemeClr val="folHlink"/>
              </a:buClr>
              <a:buFont typeface="+mj-lt"/>
              <a:buAutoNum type="arabicPeriod" startAt="7"/>
              <a:defRPr/>
            </a:pPr>
            <a:r>
              <a:rPr lang="cs-CZ" b="1" dirty="0">
                <a:latin typeface="Cordia New (Body)"/>
              </a:rPr>
              <a:t>Open the patient's mouth</a:t>
            </a:r>
            <a:r>
              <a:rPr lang="cs-CZ" dirty="0">
                <a:latin typeface="Cordia New (Body)"/>
              </a:rPr>
              <a:t> with the right hand,</a:t>
            </a:r>
            <a:r>
              <a:rPr lang="en-US" dirty="0">
                <a:latin typeface="Cordia New (Body)"/>
              </a:rPr>
              <a:t>.</a:t>
            </a:r>
          </a:p>
          <a:p>
            <a:pPr marL="609600" indent="-609600" fontAlgn="auto">
              <a:spcAft>
                <a:spcPts val="0"/>
              </a:spcAft>
              <a:buClr>
                <a:schemeClr val="folHlink"/>
              </a:buClr>
              <a:buFont typeface="+mj-lt"/>
              <a:buAutoNum type="arabicPeriod" startAt="7"/>
              <a:defRPr/>
            </a:pPr>
            <a:r>
              <a:rPr lang="cs-CZ" dirty="0">
                <a:latin typeface="Cordia New (Body)"/>
              </a:rPr>
              <a:t>Grasp the </a:t>
            </a:r>
            <a:r>
              <a:rPr lang="cs-CZ" b="1" dirty="0">
                <a:latin typeface="Cordia New (Body)"/>
              </a:rPr>
              <a:t>laryngoscope in the left hand</a:t>
            </a:r>
          </a:p>
          <a:p>
            <a:pPr marL="609600" indent="-609600" fontAlgn="auto">
              <a:spcAft>
                <a:spcPts val="0"/>
              </a:spcAft>
              <a:buClr>
                <a:schemeClr val="folHlink"/>
              </a:buClr>
              <a:buFont typeface="+mj-lt"/>
              <a:buAutoNum type="arabicPeriod" startAt="7"/>
              <a:defRPr/>
            </a:pPr>
            <a:r>
              <a:rPr lang="cs-CZ" dirty="0">
                <a:latin typeface="Cordia New (Body)"/>
              </a:rPr>
              <a:t>Spread the patient's lips, and </a:t>
            </a:r>
            <a:r>
              <a:rPr lang="cs-CZ" b="1" dirty="0">
                <a:latin typeface="Cordia New (Body)"/>
              </a:rPr>
              <a:t>insert the blade</a:t>
            </a:r>
            <a:r>
              <a:rPr lang="cs-CZ" dirty="0">
                <a:latin typeface="Cordia New (Body)"/>
              </a:rPr>
              <a:t> between the teeth, being careful not to break a tooth. </a:t>
            </a:r>
          </a:p>
          <a:p>
            <a:pPr marL="609600" indent="-609600" fontAlgn="auto">
              <a:spcAft>
                <a:spcPts val="0"/>
              </a:spcAft>
              <a:buClr>
                <a:schemeClr val="folHlink"/>
              </a:buClr>
              <a:buFont typeface="+mj-lt"/>
              <a:buAutoNum type="arabicPeriod" startAt="7"/>
              <a:defRPr/>
            </a:pPr>
            <a:r>
              <a:rPr lang="cs-CZ" dirty="0">
                <a:latin typeface="Cordia New (Body)"/>
              </a:rPr>
              <a:t>Pass the </a:t>
            </a:r>
            <a:r>
              <a:rPr lang="cs-CZ" b="1" dirty="0">
                <a:latin typeface="Cordia New (Body)"/>
              </a:rPr>
              <a:t>blade to the right of the tongue</a:t>
            </a:r>
            <a:r>
              <a:rPr lang="cs-CZ" dirty="0">
                <a:latin typeface="Cordia New (Body)"/>
              </a:rPr>
              <a:t>, and advance the blade </a:t>
            </a:r>
            <a:r>
              <a:rPr lang="cs-CZ" b="1" dirty="0">
                <a:latin typeface="Cordia New (Body)"/>
              </a:rPr>
              <a:t>into the hypopharynx</a:t>
            </a:r>
            <a:r>
              <a:rPr lang="cs-CZ" dirty="0">
                <a:latin typeface="Cordia New (Body)"/>
              </a:rPr>
              <a:t>, pushing the tongue to the left. </a:t>
            </a:r>
          </a:p>
          <a:p>
            <a:pPr marL="609600" indent="-609600" fontAlgn="auto">
              <a:spcAft>
                <a:spcPts val="0"/>
              </a:spcAft>
              <a:buClr>
                <a:schemeClr val="folHlink"/>
              </a:buClr>
              <a:buFont typeface="+mj-lt"/>
              <a:buAutoNum type="arabicPeriod" startAt="7"/>
              <a:defRPr/>
            </a:pPr>
            <a:r>
              <a:rPr lang="cs-CZ" b="1" dirty="0">
                <a:latin typeface="Cordia New (Body)"/>
              </a:rPr>
              <a:t>Lift the laryngoscope upward and forward</a:t>
            </a:r>
            <a:r>
              <a:rPr lang="cs-CZ" dirty="0">
                <a:latin typeface="Cordia New (Body)"/>
              </a:rPr>
              <a:t>, without changing the angle of the blade, to expose the vocal cords. </a:t>
            </a:r>
          </a:p>
          <a:p>
            <a:pPr marL="609600" indent="-60960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>
              <a:latin typeface="Garamond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875923" cy="3096344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784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684645" y="404664"/>
            <a:ext cx="4847795" cy="6264696"/>
          </a:xfrm>
        </p:spPr>
        <p:txBody>
          <a:bodyPr>
            <a:noAutofit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cs-CZ" sz="2800" dirty="0">
                <a:latin typeface="Cordia New (Body)"/>
              </a:rPr>
              <a:t>Take</a:t>
            </a:r>
            <a:r>
              <a:rPr lang="en-US" sz="2800" dirty="0">
                <a:latin typeface="Cordia New (Body)"/>
              </a:rPr>
              <a:t> </a:t>
            </a:r>
            <a:r>
              <a:rPr lang="cs-CZ" sz="2800" dirty="0">
                <a:latin typeface="Cordia New (Body)"/>
              </a:rPr>
              <a:t>the </a:t>
            </a:r>
            <a:r>
              <a:rPr lang="cs-CZ" sz="2800" b="1" dirty="0">
                <a:latin typeface="Cordia New (Body)"/>
              </a:rPr>
              <a:t>endotracheal tube</a:t>
            </a:r>
            <a:r>
              <a:rPr lang="en-US" sz="2800" b="1" dirty="0">
                <a:latin typeface="Cordia New (Body)"/>
              </a:rPr>
              <a:t> </a:t>
            </a:r>
            <a:r>
              <a:rPr lang="cs-CZ" sz="2800" b="1" dirty="0">
                <a:latin typeface="Cordia New (Body)"/>
              </a:rPr>
              <a:t>in the right </a:t>
            </a:r>
            <a:r>
              <a:rPr lang="cs-CZ" sz="2800" dirty="0">
                <a:latin typeface="Cordia New (Body)"/>
              </a:rPr>
              <a:t>hand and starts inserting it through the mouth opening.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cs-CZ" sz="2800" dirty="0">
                <a:latin typeface="Cordia New (Body)"/>
              </a:rPr>
              <a:t>The tube is inserted through the cords to the point that the </a:t>
            </a:r>
            <a:r>
              <a:rPr lang="cs-CZ" sz="2800" b="1" dirty="0">
                <a:latin typeface="Cordia New (Body)"/>
              </a:rPr>
              <a:t>cuff rests just below the cords</a:t>
            </a:r>
            <a:r>
              <a:rPr lang="en-US" sz="2800" dirty="0">
                <a:latin typeface="Cordia New (Body)"/>
              </a:rPr>
              <a:t> (between 21-23 mark on the tube)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en-US" altLang="en-US" sz="2800" dirty="0">
                <a:latin typeface="Cordia New (Body)"/>
              </a:rPr>
              <a:t>Holding the tube firmly in place, quickly </a:t>
            </a:r>
            <a:r>
              <a:rPr lang="en-US" altLang="en-US" sz="2800" b="1" dirty="0">
                <a:latin typeface="Cordia New (Body)"/>
              </a:rPr>
              <a:t>remove the </a:t>
            </a:r>
            <a:r>
              <a:rPr lang="en-US" sz="2800" b="1" dirty="0">
                <a:latin typeface="Cordia New (Body)"/>
              </a:rPr>
              <a:t>laryngoscope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en-US" sz="2800" dirty="0">
                <a:latin typeface="Cordia New (Body)"/>
              </a:rPr>
              <a:t>Remove the stylet from the endotracheal tube (if used)</a:t>
            </a:r>
            <a:endParaRPr lang="cs-CZ" sz="2800" dirty="0">
              <a:latin typeface="Cordia New (Body)"/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cs-CZ" sz="2800" dirty="0">
                <a:latin typeface="Cordia New (Body)"/>
              </a:rPr>
              <a:t>Finally, the </a:t>
            </a:r>
            <a:r>
              <a:rPr lang="cs-CZ" sz="2800" b="1" dirty="0">
                <a:latin typeface="Cordia New (Body)"/>
              </a:rPr>
              <a:t>cuff is inflated </a:t>
            </a:r>
            <a:r>
              <a:rPr lang="en-US" sz="2800" dirty="0">
                <a:latin typeface="Cordia New (Body)"/>
              </a:rPr>
              <a:t>with 5-10 ml of air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en-US" sz="2800" b="1" dirty="0">
                <a:latin typeface="Cordia New (Body)"/>
              </a:rPr>
              <a:t>Ventilate</a:t>
            </a:r>
            <a:r>
              <a:rPr lang="en-US" sz="2800" dirty="0">
                <a:latin typeface="Cordia New (Body)"/>
              </a:rPr>
              <a:t> the patient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en-US" sz="2800" b="1" dirty="0">
                <a:latin typeface="Cordia New (Body)"/>
              </a:rPr>
              <a:t>Observing the chest rise </a:t>
            </a:r>
            <a:r>
              <a:rPr lang="en-US" sz="2800" dirty="0">
                <a:latin typeface="Cordia New (Body)"/>
              </a:rPr>
              <a:t>and fall with each ventilation </a:t>
            </a:r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" y="332656"/>
            <a:ext cx="3657600" cy="27432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6" y="3501008"/>
            <a:ext cx="3552009" cy="2664296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568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78862" y="260648"/>
            <a:ext cx="5281570" cy="6336704"/>
          </a:xfrm>
        </p:spPr>
        <p:txBody>
          <a:bodyPr>
            <a:noAutofit/>
          </a:bodyPr>
          <a:lstStyle/>
          <a:p>
            <a:pPr marL="609600" indent="-609600" fontAlgn="auto">
              <a:spcAft>
                <a:spcPts val="0"/>
              </a:spcAft>
              <a:buFont typeface="+mj-lt"/>
              <a:buAutoNum type="arabicPeriod" startAt="17"/>
              <a:defRPr/>
            </a:pPr>
            <a:r>
              <a:rPr lang="en-US" sz="2800" dirty="0">
                <a:latin typeface="Cordia New (Body)"/>
              </a:rPr>
              <a:t>L</a:t>
            </a:r>
            <a:r>
              <a:rPr lang="cs-CZ" sz="2800" dirty="0">
                <a:latin typeface="Cordia New (Body)"/>
              </a:rPr>
              <a:t>istens for breathing sounds to ensure correct placement of the tube</a:t>
            </a:r>
            <a:r>
              <a:rPr lang="en-US" sz="2800" dirty="0">
                <a:latin typeface="Cordia New (Body)"/>
              </a:rPr>
              <a:t> (in stomach and chest)</a:t>
            </a:r>
          </a:p>
          <a:p>
            <a:pPr marL="609600" indent="-609600" fontAlgn="auto">
              <a:spcAft>
                <a:spcPts val="0"/>
              </a:spcAft>
              <a:buFont typeface="+mj-lt"/>
              <a:buAutoNum type="arabicPeriod" startAt="17"/>
              <a:defRPr/>
            </a:pPr>
            <a:r>
              <a:rPr lang="en-US" sz="2800" dirty="0">
                <a:latin typeface="Cordia New (Body)"/>
              </a:rPr>
              <a:t>If no breath sounds and there is bubble sound in stomach (it is in stomach) remove the tube and ventilate the patient and start all over again</a:t>
            </a:r>
          </a:p>
          <a:p>
            <a:pPr marL="609600" indent="-609600" fontAlgn="auto">
              <a:spcAft>
                <a:spcPts val="0"/>
              </a:spcAft>
              <a:buFont typeface="+mj-lt"/>
              <a:buAutoNum type="arabicPeriod" startAt="17"/>
              <a:defRPr/>
            </a:pPr>
            <a:r>
              <a:rPr lang="en-US" sz="2800" dirty="0">
                <a:latin typeface="Cordia New (Body)"/>
              </a:rPr>
              <a:t>If the tube is advanced too far, it will get into the right bronchus and only the right lung is ventilated. If this occurs </a:t>
            </a:r>
            <a:r>
              <a:rPr lang="en-US" sz="2800" u="sng" dirty="0">
                <a:latin typeface="Cordia New (Body)"/>
              </a:rPr>
              <a:t>deflate</a:t>
            </a:r>
            <a:r>
              <a:rPr lang="en-US" sz="2800" dirty="0">
                <a:latin typeface="Cordia New (Body)"/>
              </a:rPr>
              <a:t> the cuff with draw 2-3 cm and re-inflate the cuff and listen again </a:t>
            </a:r>
          </a:p>
          <a:p>
            <a:pPr marL="609600" indent="-609600" fontAlgn="auto">
              <a:spcAft>
                <a:spcPts val="0"/>
              </a:spcAft>
              <a:buFont typeface="+mj-lt"/>
              <a:buAutoNum type="arabicPeriod" startAt="17"/>
              <a:defRPr/>
            </a:pPr>
            <a:r>
              <a:rPr lang="en-US" sz="2800" dirty="0">
                <a:latin typeface="Cordia New (Body)"/>
              </a:rPr>
              <a:t>Attach the tube to the patient and to the ventilating apparatus 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7200"/>
            <a:ext cx="3215374" cy="27432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30734"/>
            <a:ext cx="3143366" cy="3744416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125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28FE661B-68C4-424A-8C91-A6934000B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" t="16766" r="2727" b="8890"/>
          <a:stretch>
            <a:fillRect/>
          </a:stretch>
        </p:blipFill>
        <p:spPr bwMode="auto">
          <a:xfrm>
            <a:off x="55563" y="1465198"/>
            <a:ext cx="4516437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7D6745CC-629A-49BA-A32A-0498430EC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12279"/>
            <a:ext cx="1894126" cy="4304691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F05F8EA-5630-4279-A431-6B6D114394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92716"/>
            <a:ext cx="1922463" cy="171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C3EBF-8E76-4E8E-8A23-3B3DB08EBC49}"/>
              </a:ext>
            </a:extLst>
          </p:cNvPr>
          <p:cNvSpPr txBox="1"/>
          <p:nvPr/>
        </p:nvSpPr>
        <p:spPr>
          <a:xfrm>
            <a:off x="1931061" y="374923"/>
            <a:ext cx="5256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/>
              <a:t>Confirmation of Tube Placement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34BFF-A090-4071-8BCD-C4EF81E1215E}"/>
              </a:ext>
            </a:extLst>
          </p:cNvPr>
          <p:cNvSpPr txBox="1"/>
          <p:nvPr/>
        </p:nvSpPr>
        <p:spPr>
          <a:xfrm>
            <a:off x="683569" y="5092716"/>
            <a:ext cx="388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Tidal Carbon Dioxide Monitor</a:t>
            </a:r>
          </a:p>
        </p:txBody>
      </p:sp>
    </p:spTree>
    <p:extLst>
      <p:ext uri="{BB962C8B-B14F-4D97-AF65-F5344CB8AC3E}">
        <p14:creationId xmlns:p14="http://schemas.microsoft.com/office/powerpoint/2010/main" val="174491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Advantages of Intubation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278688" cy="53732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A cuffed endotracheal tube </a:t>
            </a:r>
            <a:r>
              <a:rPr lang="en-US" altLang="en-US" sz="2800" b="1" dirty="0"/>
              <a:t>protects the airway </a:t>
            </a:r>
            <a:r>
              <a:rPr lang="en-US" altLang="en-US" sz="2800" dirty="0"/>
              <a:t>from aspiration</a:t>
            </a:r>
            <a:br>
              <a:rPr lang="en-US" altLang="en-US" sz="2800" dirty="0"/>
            </a:b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Access is gained to the tracheobronchial tree for the </a:t>
            </a:r>
            <a:r>
              <a:rPr lang="en-US" altLang="en-US" sz="2800" b="1" dirty="0"/>
              <a:t>suctioning of secretions</a:t>
            </a:r>
            <a:br>
              <a:rPr lang="en-US" altLang="en-US" sz="2800" dirty="0"/>
            </a:b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b="1" dirty="0"/>
              <a:t>Ventilations </a:t>
            </a:r>
            <a:r>
              <a:rPr lang="en-US" altLang="en-US" sz="2800" dirty="0"/>
              <a:t>via an endotracheal tube do not cause gastric distention </a:t>
            </a:r>
            <a:br>
              <a:rPr lang="en-US" altLang="en-US" sz="2800" dirty="0"/>
            </a:b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b="1" dirty="0"/>
              <a:t>Maintains a patent’s airway </a:t>
            </a:r>
            <a:r>
              <a:rPr lang="en-US" altLang="en-US" sz="2800" dirty="0"/>
              <a:t>and assists in avoiding further obstruction (like in burns)</a:t>
            </a:r>
            <a:br>
              <a:rPr lang="en-US" altLang="en-US" sz="2800" dirty="0"/>
            </a:b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Enables </a:t>
            </a:r>
            <a:r>
              <a:rPr lang="en-US" altLang="en-US" sz="2800" b="1" dirty="0"/>
              <a:t>delivery of certain medications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5760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2 Detector | Chinook Medical Gear">
            <a:extLst>
              <a:ext uri="{FF2B5EF4-FFF2-40B4-BE49-F238E27FC236}">
                <a16:creationId xmlns:a16="http://schemas.microsoft.com/office/drawing/2014/main" id="{983F2D7A-00A2-4650-AB19-864447B6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016"/>
            <a:ext cx="443711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411DAC-709C-4EB2-87BE-0FC275A41DB6}"/>
              </a:ext>
            </a:extLst>
          </p:cNvPr>
          <p:cNvSpPr txBox="1"/>
          <p:nvPr/>
        </p:nvSpPr>
        <p:spPr>
          <a:xfrm>
            <a:off x="1403648" y="3244334"/>
            <a:ext cx="252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end tidal co2 detector</a:t>
            </a:r>
          </a:p>
        </p:txBody>
      </p:sp>
      <p:pic>
        <p:nvPicPr>
          <p:cNvPr id="1028" name="Picture 4" descr="JOURNAL OF CLINICAL AND DIAGNOSTIC RESEARCH">
            <a:extLst>
              <a:ext uri="{FF2B5EF4-FFF2-40B4-BE49-F238E27FC236}">
                <a16:creationId xmlns:a16="http://schemas.microsoft.com/office/drawing/2014/main" id="{9C5F9323-B2D1-409A-8CFA-459D4EF3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18" y="0"/>
            <a:ext cx="4023320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TEthe FUTURE">
            <a:extLst>
              <a:ext uri="{FF2B5EF4-FFF2-40B4-BE49-F238E27FC236}">
                <a16:creationId xmlns:a16="http://schemas.microsoft.com/office/drawing/2014/main" id="{4B9DF6D1-D517-4BB5-A76B-B2D1A874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66" y="1752575"/>
            <a:ext cx="4023319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ndotracheal tube in right main bronchus | Radiology Case | Radiopaedia.org">
            <a:extLst>
              <a:ext uri="{FF2B5EF4-FFF2-40B4-BE49-F238E27FC236}">
                <a16:creationId xmlns:a16="http://schemas.microsoft.com/office/drawing/2014/main" id="{946FE841-B5EB-45F1-B9B1-F2C5465A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" y="4229074"/>
            <a:ext cx="4757726" cy="25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FD278A-D930-42A8-A233-37FF412AFE6B}"/>
              </a:ext>
            </a:extLst>
          </p:cNvPr>
          <p:cNvSpPr txBox="1"/>
          <p:nvPr/>
        </p:nvSpPr>
        <p:spPr>
          <a:xfrm>
            <a:off x="5004048" y="6176688"/>
            <a:ext cx="344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x-ray confirming endotracheal tube</a:t>
            </a:r>
          </a:p>
        </p:txBody>
      </p:sp>
    </p:spTree>
    <p:extLst>
      <p:ext uri="{BB962C8B-B14F-4D97-AF65-F5344CB8AC3E}">
        <p14:creationId xmlns:p14="http://schemas.microsoft.com/office/powerpoint/2010/main" val="3719672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72C0B9-4D64-551E-84ED-2E4694D81C9B}"/>
              </a:ext>
            </a:extLst>
          </p:cNvPr>
          <p:cNvSpPr txBox="1"/>
          <p:nvPr/>
        </p:nvSpPr>
        <p:spPr>
          <a:xfrm>
            <a:off x="467544" y="1720840"/>
            <a:ext cx="79208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Direct visualization of endotracheal tube </a:t>
            </a:r>
          </a:p>
          <a:p>
            <a:endParaRPr lang="en-US" b="1" dirty="0"/>
          </a:p>
          <a:p>
            <a:r>
              <a:rPr lang="en-US" b="1" dirty="0"/>
              <a:t>Auscultation</a:t>
            </a:r>
            <a:r>
              <a:rPr lang="en-US" dirty="0"/>
              <a:t>: breath sounds audible over both lung fields </a:t>
            </a:r>
          </a:p>
          <a:p>
            <a:endParaRPr lang="en-US" dirty="0"/>
          </a:p>
          <a:p>
            <a:r>
              <a:rPr lang="en-US" b="1" dirty="0"/>
              <a:t>Condensation</a:t>
            </a:r>
            <a:r>
              <a:rPr lang="en-US" dirty="0"/>
              <a:t>: consistently visible in the tube during exhalation</a:t>
            </a:r>
          </a:p>
          <a:p>
            <a:endParaRPr lang="en-US" b="1" dirty="0"/>
          </a:p>
          <a:p>
            <a:r>
              <a:rPr lang="en-US" b="1" dirty="0"/>
              <a:t>CO2 detection</a:t>
            </a:r>
            <a:r>
              <a:rPr lang="en-US" dirty="0"/>
              <a:t>: gold standard of successful endotracheal intubation </a:t>
            </a:r>
          </a:p>
          <a:p>
            <a:endParaRPr lang="en-US" b="1" dirty="0"/>
          </a:p>
          <a:p>
            <a:r>
              <a:rPr lang="en-US" b="1" dirty="0"/>
              <a:t>Imaging</a:t>
            </a:r>
            <a:r>
              <a:rPr lang="en-US" dirty="0"/>
              <a:t> </a:t>
            </a:r>
          </a:p>
          <a:p>
            <a:r>
              <a:rPr lang="en-US" b="1" dirty="0"/>
              <a:t>CXR</a:t>
            </a:r>
            <a:r>
              <a:rPr lang="en-US" dirty="0"/>
              <a:t>: The distal tip of the endotracheal or tracheal tube should be 2–6 cm above the carina </a:t>
            </a:r>
            <a:br>
              <a:rPr lang="en-US" dirty="0"/>
            </a:br>
            <a:r>
              <a:rPr lang="en-US" dirty="0"/>
              <a:t>Trained practitioners only: </a:t>
            </a:r>
            <a:r>
              <a:rPr lang="en-US" b="1" dirty="0"/>
              <a:t>Ultrasound</a:t>
            </a:r>
            <a:r>
              <a:rPr lang="en-US" dirty="0"/>
              <a:t> may be used to confirm tube position.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26915-733C-2284-63EF-8A6343E98BEA}"/>
              </a:ext>
            </a:extLst>
          </p:cNvPr>
          <p:cNvSpPr txBox="1"/>
          <p:nvPr/>
        </p:nvSpPr>
        <p:spPr>
          <a:xfrm>
            <a:off x="1115616" y="548680"/>
            <a:ext cx="26642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400" b="1" dirty="0"/>
              <a:t>Confirmation: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6682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226" y="381000"/>
            <a:ext cx="8694174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tx2"/>
                </a:solidFill>
              </a:rPr>
              <a:t>Complication of endotracheal intubation</a:t>
            </a:r>
            <a:endParaRPr lang="th-TH" b="1" dirty="0">
              <a:solidFill>
                <a:schemeClr val="tx2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  <a:buFont typeface="Monotype Sorts"/>
              <a:buChar char=" "/>
            </a:pPr>
            <a:r>
              <a:rPr lang="pt-PT" altLang="en-US" sz="3600" b="1" dirty="0"/>
              <a:t>1)</a:t>
            </a:r>
            <a:r>
              <a:rPr lang="th-TH" altLang="en-US" sz="3600" b="1" dirty="0"/>
              <a:t> During intubation</a:t>
            </a:r>
            <a:endParaRPr lang="pt-PT" altLang="en-US" sz="3600" b="1" dirty="0"/>
          </a:p>
          <a:p>
            <a:pPr>
              <a:lnSpc>
                <a:spcPct val="150000"/>
              </a:lnSpc>
              <a:buFont typeface="Monotype Sorts"/>
              <a:buChar char=" "/>
            </a:pPr>
            <a:r>
              <a:rPr lang="pt-PT" altLang="en-US" sz="3600" b="1" dirty="0"/>
              <a:t>2) </a:t>
            </a:r>
            <a:r>
              <a:rPr lang="en-US" altLang="en-US" sz="3600" b="1" dirty="0"/>
              <a:t>During remained intubation</a:t>
            </a:r>
          </a:p>
          <a:p>
            <a:pPr>
              <a:lnSpc>
                <a:spcPct val="150000"/>
              </a:lnSpc>
              <a:buFont typeface="Monotype Sorts"/>
              <a:buChar char=" "/>
            </a:pPr>
            <a:r>
              <a:rPr lang="en-US" altLang="en-US" sz="3600" b="1" dirty="0"/>
              <a:t>3) During </a:t>
            </a:r>
            <a:r>
              <a:rPr lang="en-US" altLang="en-US" sz="3600" b="1" dirty="0" err="1"/>
              <a:t>extubation</a:t>
            </a:r>
            <a:endParaRPr lang="en-US" altLang="en-US" sz="3600" b="1" dirty="0"/>
          </a:p>
          <a:p>
            <a:pPr>
              <a:lnSpc>
                <a:spcPct val="150000"/>
              </a:lnSpc>
              <a:buFont typeface="Monotype Sorts"/>
              <a:buChar char=" "/>
            </a:pPr>
            <a:r>
              <a:rPr lang="en-US" altLang="en-US" sz="3600" b="1" dirty="0"/>
              <a:t>4) After </a:t>
            </a:r>
            <a:r>
              <a:rPr lang="en-US" altLang="en-US" sz="3600" b="1" dirty="0" err="1"/>
              <a:t>extubation</a:t>
            </a:r>
            <a:endParaRPr lang="th-TH" altLang="en-US" sz="3600" b="1" dirty="0"/>
          </a:p>
          <a:p>
            <a:pPr>
              <a:lnSpc>
                <a:spcPct val="150000"/>
              </a:lnSpc>
              <a:buFont typeface="Monotype Sorts"/>
              <a:buChar char=" "/>
            </a:pPr>
            <a:endParaRPr lang="th-TH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253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/>
                </a:solidFill>
              </a:rPr>
              <a:t>1</a:t>
            </a:r>
            <a:r>
              <a:rPr lang="th-TH" sz="4400" b="1" dirty="0">
                <a:solidFill>
                  <a:schemeClr val="tx2"/>
                </a:solidFill>
              </a:rPr>
              <a:t>) During intubation</a:t>
            </a:r>
            <a:br>
              <a:rPr lang="pt-PT" sz="4400" b="1" dirty="0">
                <a:solidFill>
                  <a:schemeClr val="tx2"/>
                </a:solidFill>
              </a:rPr>
            </a:br>
            <a:endParaRPr lang="pt-P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19600" y="1412776"/>
            <a:ext cx="3968824" cy="4590288"/>
          </a:xfrm>
        </p:spPr>
        <p:txBody>
          <a:bodyPr>
            <a:noAutofit/>
          </a:bodyPr>
          <a:lstStyle/>
          <a:p>
            <a:pPr marL="365760" indent="-283464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/>
              <a:t>Laryngeal edema</a:t>
            </a:r>
            <a:endParaRPr lang="pt-PT" dirty="0">
              <a:cs typeface="Angsana New" pitchFamily="18" charset="-34"/>
            </a:endParaRPr>
          </a:p>
          <a:p>
            <a:pPr marL="365760" indent="-283464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/>
              <a:t>Increased intracranial pressure</a:t>
            </a:r>
            <a:endParaRPr lang="pt-PT" dirty="0"/>
          </a:p>
          <a:p>
            <a:pPr marL="365760" indent="-283464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/>
              <a:t>Spinal cord trauma in cervical spine injury</a:t>
            </a:r>
            <a:endParaRPr lang="pt-PT" dirty="0"/>
          </a:p>
          <a:p>
            <a:pPr marL="365760" indent="-283464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/>
              <a:t>Esophageal intubation</a:t>
            </a:r>
            <a:endParaRPr lang="pt-PT" dirty="0"/>
          </a:p>
          <a:p>
            <a:pPr marL="365760" indent="-283464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th-TH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536192"/>
            <a:ext cx="4499992" cy="4590288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/>
              <a:t>Trauma to lip, tongue or teeth</a:t>
            </a:r>
            <a:endParaRPr lang="pt-PT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/>
              <a:t>Hypertension and tachycardia or arrhythmia</a:t>
            </a:r>
            <a:endParaRPr lang="pt-PT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/>
              <a:t>Pulmonary aspiration</a:t>
            </a:r>
            <a:endParaRPr lang="pt-PT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/>
              <a:t>Laryngospasm</a:t>
            </a:r>
            <a:endParaRPr lang="pt-PT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/>
              <a:t>Bronchospasm</a:t>
            </a:r>
            <a:endParaRPr lang="pt-P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6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79512" y="260648"/>
            <a:ext cx="77724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400" b="1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2)</a:t>
            </a:r>
            <a:r>
              <a:rPr lang="th-TH" sz="4400" b="1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During </a:t>
            </a:r>
            <a:r>
              <a:rPr lang="pt-PT" sz="4400" b="1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remained intubation</a:t>
            </a:r>
            <a:br>
              <a:rPr lang="pt-PT" sz="4400" b="1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pt-PT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268760"/>
            <a:ext cx="7848871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Obstruction from secretion or overinflation of cuff 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b="1" dirty="0">
                <a:latin typeface="+mn-lt"/>
                <a:cs typeface="+mn-cs"/>
              </a:rPr>
              <a:t>Accidental </a:t>
            </a:r>
            <a:r>
              <a:rPr lang="en-US" sz="2800" b="1" dirty="0" err="1">
                <a:latin typeface="+mn-lt"/>
                <a:cs typeface="+mn-cs"/>
              </a:rPr>
              <a:t>extubation</a:t>
            </a:r>
            <a:r>
              <a:rPr lang="en-US" sz="2800" b="1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or </a:t>
            </a:r>
            <a:r>
              <a:rPr lang="en-US" sz="2800" dirty="0" err="1">
                <a:latin typeface="+mn-lt"/>
                <a:cs typeface="+mn-cs"/>
              </a:rPr>
              <a:t>endobronchial</a:t>
            </a:r>
            <a:r>
              <a:rPr lang="en-US" sz="2800" dirty="0">
                <a:latin typeface="+mn-lt"/>
                <a:cs typeface="+mn-cs"/>
              </a:rPr>
              <a:t> intubation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b="1" dirty="0">
                <a:latin typeface="+mn-lt"/>
                <a:cs typeface="+mn-cs"/>
              </a:rPr>
              <a:t>Disconnection</a:t>
            </a:r>
            <a:r>
              <a:rPr lang="en-US" sz="2800" dirty="0">
                <a:latin typeface="+mn-lt"/>
                <a:cs typeface="+mn-cs"/>
              </a:rPr>
              <a:t> from breathing circuit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th-TH" sz="2800" b="1" dirty="0">
                <a:latin typeface="+mn-lt"/>
                <a:cs typeface="+mn-cs"/>
              </a:rPr>
              <a:t>Li</a:t>
            </a:r>
            <a:r>
              <a:rPr lang="en-US" sz="2800" b="1" dirty="0">
                <a:latin typeface="+mn-lt"/>
                <a:cs typeface="+mn-cs"/>
              </a:rPr>
              <a:t>p</a:t>
            </a:r>
            <a:r>
              <a:rPr lang="th-TH" sz="2800" b="1" dirty="0">
                <a:latin typeface="+mn-lt"/>
                <a:cs typeface="+mn-cs"/>
              </a:rPr>
              <a:t> or nasal ulcer</a:t>
            </a:r>
            <a:r>
              <a:rPr lang="th-TH" sz="2800" dirty="0">
                <a:latin typeface="+mn-lt"/>
                <a:cs typeface="+mn-cs"/>
              </a:rPr>
              <a:t> in case with prolong period of intubation</a:t>
            </a:r>
            <a:endParaRPr lang="pt-PT" sz="2800" dirty="0">
              <a:latin typeface="+mn-l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th-TH" sz="9600" dirty="0">
              <a:latin typeface="+mn-lt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042988" y="3789363"/>
            <a:ext cx="7772400" cy="9350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pt-PT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702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8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3)</a:t>
            </a:r>
            <a:r>
              <a:rPr lang="th-TH" sz="48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During</a:t>
            </a:r>
            <a:r>
              <a:rPr lang="pt-PT" sz="48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Extubation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SzPct val="80000"/>
            </a:pPr>
            <a:r>
              <a:rPr lang="en-US" altLang="en-US" sz="2800" dirty="0"/>
              <a:t>Laryngospasm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</a:pPr>
            <a:r>
              <a:rPr lang="en-US" altLang="en-US" sz="2800" dirty="0"/>
              <a:t>Pulmonary aspiration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</a:pPr>
            <a:r>
              <a:rPr lang="en-US" altLang="en-US" sz="2800" dirty="0"/>
              <a:t>Edema of upper airway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</a:pPr>
            <a:r>
              <a:rPr lang="en-US" altLang="en-US" sz="2800" dirty="0">
                <a:cs typeface="Cordia New" pitchFamily="34" charset="-34"/>
              </a:rPr>
              <a:t>Failed </a:t>
            </a:r>
            <a:r>
              <a:rPr lang="en-US" altLang="en-US" sz="2800" dirty="0" err="1">
                <a:cs typeface="Cordia New" pitchFamily="34" charset="-34"/>
              </a:rPr>
              <a:t>extubation</a:t>
            </a:r>
            <a:r>
              <a:rPr lang="en-US" altLang="en-US" sz="2800" dirty="0">
                <a:cs typeface="Cordia New" pitchFamily="34" charset="-34"/>
              </a:rPr>
              <a:t> </a:t>
            </a:r>
            <a:endParaRPr lang="th-TH" altLang="en-US" sz="2800" dirty="0">
              <a:cs typeface="Cordia New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02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565400"/>
            <a:ext cx="8064896" cy="2590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>
                <a:latin typeface="Cordia New (Body)"/>
              </a:rPr>
              <a:t>Sore throat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Cordia New (Body)"/>
              </a:rPr>
              <a:t> Hoarseness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Cordia New (Body)"/>
              </a:rPr>
              <a:t>Tracheal stenosis (Prolong intubation)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Cordia New (Body)"/>
              </a:rPr>
              <a:t>Laryngeal granuloma</a:t>
            </a:r>
          </a:p>
          <a:p>
            <a:pPr>
              <a:lnSpc>
                <a:spcPct val="90000"/>
              </a:lnSpc>
              <a:buFont typeface="Monotype Sorts"/>
              <a:buChar char="F"/>
            </a:pPr>
            <a:endParaRPr lang="th-TH" altLang="en-US" sz="2800" b="1" dirty="0"/>
          </a:p>
          <a:p>
            <a:pPr>
              <a:buFont typeface="Monotype Sorts"/>
              <a:buChar char=" "/>
            </a:pPr>
            <a:endParaRPr lang="th-TH" altLang="en-US" sz="2800" b="1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95536" y="1052736"/>
            <a:ext cx="7772400" cy="9366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400" b="1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4)</a:t>
            </a:r>
            <a:r>
              <a:rPr lang="th-TH" sz="4400" b="1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t-PT" sz="4400" b="1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After Extubation</a:t>
            </a:r>
            <a:endParaRPr lang="pt-PT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30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83FB-8D45-30BA-AAA9-E6A77719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EBB86-AA2E-932E-DBC7-7C7021C4C59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73162" y="1981200"/>
            <a:ext cx="7143253" cy="4114800"/>
          </a:xfrm>
        </p:spPr>
        <p:txBody>
          <a:bodyPr/>
          <a:lstStyle/>
          <a:p>
            <a:r>
              <a:rPr lang="en-US" dirty="0">
                <a:hlinkClick r:id="rId2"/>
              </a:rPr>
              <a:t>AMBOSS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UpToDate</a:t>
            </a:r>
            <a:endParaRPr lang="en-US" dirty="0"/>
          </a:p>
          <a:p>
            <a:r>
              <a:rPr lang="en-US" dirty="0"/>
              <a:t>Essential Clinical Procedures 2</a:t>
            </a:r>
            <a:r>
              <a:rPr lang="en-US" baseline="30000" dirty="0"/>
              <a:t>nd</a:t>
            </a:r>
            <a:r>
              <a:rPr lang="en-US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84707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20000" cy="1143000"/>
          </a:xfrm>
        </p:spPr>
        <p:txBody>
          <a:bodyPr/>
          <a:lstStyle/>
          <a:p>
            <a:r>
              <a:rPr lang="en-US" b="1" dirty="0"/>
              <a:t>Indications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35893"/>
            <a:ext cx="8291264" cy="543346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altLang="en-US" sz="2800" b="1" dirty="0"/>
              <a:t>For supporting ventilation in patient with </a:t>
            </a:r>
            <a:r>
              <a:rPr lang="en-US" altLang="en-US" sz="2800" b="1" dirty="0"/>
              <a:t>:-</a:t>
            </a:r>
          </a:p>
          <a:p>
            <a:pPr lvl="2">
              <a:spcBef>
                <a:spcPct val="0"/>
              </a:spcBef>
            </a:pPr>
            <a:r>
              <a:rPr lang="en-US" altLang="en-US" sz="2800" dirty="0"/>
              <a:t>U</a:t>
            </a:r>
            <a:r>
              <a:rPr lang="th-TH" altLang="en-US" sz="2800" dirty="0"/>
              <a:t>pper airway obstruction</a:t>
            </a:r>
            <a:endParaRPr lang="en-US" altLang="en-US" sz="2800" dirty="0"/>
          </a:p>
          <a:p>
            <a:pPr lvl="2">
              <a:spcBef>
                <a:spcPct val="0"/>
              </a:spcBef>
            </a:pPr>
            <a:r>
              <a:rPr lang="en-US" altLang="en-US" sz="2800" dirty="0"/>
              <a:t>R</a:t>
            </a:r>
            <a:r>
              <a:rPr lang="th-TH" altLang="en-US" sz="2800" dirty="0"/>
              <a:t>espiratory failure</a:t>
            </a:r>
            <a:endParaRPr lang="en-US" altLang="en-US" sz="2800" dirty="0"/>
          </a:p>
          <a:p>
            <a:pPr lvl="2">
              <a:spcBef>
                <a:spcPct val="0"/>
              </a:spcBef>
            </a:pPr>
            <a:r>
              <a:rPr lang="en-US" altLang="en-US" sz="2800" dirty="0"/>
              <a:t>L</a:t>
            </a:r>
            <a:r>
              <a:rPr lang="th-TH" altLang="en-US" sz="2800" dirty="0"/>
              <a:t>oss of conciousness</a:t>
            </a:r>
            <a:endParaRPr lang="en-US" altLang="en-US" sz="2800" dirty="0"/>
          </a:p>
          <a:p>
            <a:pPr marL="514350" indent="-457200">
              <a:spcBef>
                <a:spcPct val="0"/>
              </a:spcBef>
              <a:buFont typeface="+mj-lt"/>
              <a:buAutoNum type="arabicPeriod"/>
            </a:pPr>
            <a:r>
              <a:rPr lang="th-TH" altLang="en-US" sz="2800" b="1" dirty="0"/>
              <a:t>For supporting ventilation during general anesthesia</a:t>
            </a:r>
            <a:r>
              <a:rPr lang="en-US" altLang="en-US" sz="2800" b="1" dirty="0"/>
              <a:t>.</a:t>
            </a:r>
          </a:p>
          <a:p>
            <a:pPr marL="628650" indent="-514350">
              <a:lnSpc>
                <a:spcPct val="90000"/>
              </a:lnSpc>
              <a:buFont typeface="+mj-lt"/>
              <a:buAutoNum type="arabicPeriod"/>
            </a:pPr>
            <a:r>
              <a:rPr lang="th-TH" altLang="en-US" sz="2800" b="1" dirty="0"/>
              <a:t>Patients</a:t>
            </a:r>
            <a:r>
              <a:rPr lang="en-US" altLang="en-US" sz="2800" b="1" dirty="0"/>
              <a:t> at</a:t>
            </a:r>
            <a:r>
              <a:rPr lang="th-TH" altLang="en-US" sz="2800" b="1" dirty="0"/>
              <a:t> risk of pulmonary aspiration</a:t>
            </a:r>
            <a:r>
              <a:rPr lang="en-US" altLang="en-US" sz="2800" b="1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Massive hemoptysis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Uncontrollable vomiting</a:t>
            </a:r>
          </a:p>
          <a:p>
            <a:pPr marL="6286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th-TH" altLang="en-US" sz="2800" b="1" dirty="0"/>
              <a:t>Difficult mask ventilation</a:t>
            </a:r>
            <a:endParaRPr lang="en-US" altLang="en-US" sz="2800" b="1" dirty="0"/>
          </a:p>
          <a:p>
            <a:pPr marL="6286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US" altLang="en-US" sz="2800" b="1" dirty="0"/>
              <a:t>Anticipated airway obstruction </a:t>
            </a:r>
            <a:r>
              <a:rPr lang="en-US" alt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(inhalation Burns).</a:t>
            </a:r>
            <a:endParaRPr lang="en-US" altLang="en-US" sz="2800" b="1" dirty="0"/>
          </a:p>
          <a:p>
            <a:pPr marL="6286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US" altLang="en-US" sz="2800" b="1" dirty="0"/>
              <a:t>Cardiac arrest</a:t>
            </a:r>
          </a:p>
          <a:p>
            <a:pPr marL="514350" indent="-457200">
              <a:spcBef>
                <a:spcPct val="0"/>
              </a:spcBef>
              <a:buFont typeface="+mj-lt"/>
              <a:buAutoNum type="arabicPeriod"/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810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Contraindications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134672" cy="4839816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Laryngeal disruption / fracture</a:t>
            </a:r>
          </a:p>
          <a:p>
            <a:r>
              <a:rPr lang="en-US" altLang="en-US" sz="3200" dirty="0"/>
              <a:t>DNAR </a:t>
            </a:r>
            <a:r>
              <a:rPr lang="en-US" altLang="en-US" sz="2800" dirty="0"/>
              <a:t>(Do Not Attempt Resuscitation)</a:t>
            </a:r>
          </a:p>
          <a:p>
            <a:endParaRPr lang="en-US" altLang="en-US" sz="3200" dirty="0"/>
          </a:p>
          <a:p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8605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136904" cy="1143000"/>
          </a:xfrm>
        </p:spPr>
        <p:txBody>
          <a:bodyPr/>
          <a:lstStyle/>
          <a:p>
            <a:pPr algn="ctr"/>
            <a:r>
              <a:rPr lang="th-TH" sz="4000" b="1" dirty="0"/>
              <a:t>Condition that associated with difficult intubation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57400"/>
            <a:ext cx="8208912" cy="5400600"/>
          </a:xfrm>
        </p:spPr>
        <p:txBody>
          <a:bodyPr>
            <a:normAutofit/>
          </a:bodyPr>
          <a:lstStyle/>
          <a:p>
            <a:r>
              <a:rPr lang="th-TH" altLang="en-US" sz="2800" dirty="0"/>
              <a:t>Congenital anomalies </a:t>
            </a:r>
            <a:r>
              <a:rPr lang="pt-PT" altLang="en-US" sz="2800" dirty="0">
                <a:sym typeface="Wingdings" pitchFamily="2" charset="2"/>
              </a:rPr>
              <a:t></a:t>
            </a:r>
            <a:r>
              <a:rPr lang="th-TH" altLang="en-US" sz="2800" dirty="0"/>
              <a:t> </a:t>
            </a:r>
            <a:r>
              <a:rPr lang="th-TH" altLang="en-US" sz="2400" dirty="0"/>
              <a:t>Down’s syndrome</a:t>
            </a:r>
            <a:endParaRPr lang="pt-PT" altLang="en-US" sz="2400" dirty="0"/>
          </a:p>
          <a:p>
            <a:r>
              <a:rPr lang="th-TH" altLang="en-US" sz="2800" dirty="0"/>
              <a:t>Infection</a:t>
            </a:r>
            <a:r>
              <a:rPr lang="en-US" altLang="en-US" sz="2800" dirty="0"/>
              <a:t> </a:t>
            </a:r>
            <a:r>
              <a:rPr lang="th-TH" altLang="en-US" sz="2800" dirty="0"/>
              <a:t>in airway</a:t>
            </a:r>
            <a:r>
              <a:rPr lang="pt-PT" altLang="en-US" sz="2800" dirty="0"/>
              <a:t> </a:t>
            </a:r>
            <a:r>
              <a:rPr lang="pt-PT" altLang="en-US" sz="2800" dirty="0">
                <a:sym typeface="Wingdings" pitchFamily="2" charset="2"/>
              </a:rPr>
              <a:t></a:t>
            </a:r>
            <a:r>
              <a:rPr lang="th-TH" altLang="en-US" sz="2800" dirty="0"/>
              <a:t> </a:t>
            </a:r>
            <a:r>
              <a:rPr lang="th-TH" altLang="en-US" sz="2400" dirty="0"/>
              <a:t>Retropharyngeal abscess, Epiglottitis</a:t>
            </a:r>
            <a:endParaRPr lang="pt-PT" altLang="en-US" sz="2400" dirty="0"/>
          </a:p>
          <a:p>
            <a:r>
              <a:rPr lang="th-TH" altLang="en-US" sz="2800" dirty="0"/>
              <a:t>Tumor in oral cavity or larynx</a:t>
            </a:r>
            <a:endParaRPr lang="pt-PT" altLang="en-US" sz="2800" dirty="0"/>
          </a:p>
          <a:p>
            <a:pPr marL="365125" lvl="3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th-TH" altLang="en-US" sz="2800" dirty="0"/>
              <a:t>Enlarge thyroid gland</a:t>
            </a:r>
            <a:r>
              <a:rPr lang="pt-PT" altLang="en-US" sz="2800" dirty="0">
                <a:cs typeface="Angsana New" pitchFamily="18" charset="-34"/>
              </a:rPr>
              <a:t> </a:t>
            </a:r>
            <a:r>
              <a:rPr lang="pt-PT" altLang="en-US" sz="2800" dirty="0">
                <a:cs typeface="Angsana New" pitchFamily="18" charset="-34"/>
                <a:sym typeface="Wingdings" pitchFamily="2" charset="2"/>
              </a:rPr>
              <a:t> </a:t>
            </a:r>
            <a:r>
              <a:rPr lang="th-TH" altLang="en-US" sz="2400" dirty="0"/>
              <a:t>trachea shift to lateral or compressed</a:t>
            </a:r>
            <a:r>
              <a:rPr lang="pt-PT" altLang="en-US" sz="2400" dirty="0"/>
              <a:t> </a:t>
            </a:r>
            <a:r>
              <a:rPr lang="th-TH" altLang="en-US" sz="2400" dirty="0"/>
              <a:t>tracheal lumen</a:t>
            </a:r>
            <a:endParaRPr lang="en-US" altLang="en-US" sz="2800" dirty="0"/>
          </a:p>
          <a:p>
            <a:r>
              <a:rPr lang="th-TH" altLang="en-US" sz="2800" dirty="0"/>
              <a:t>Maxillofacial ,cervical or laryngeal trauma</a:t>
            </a:r>
            <a:endParaRPr lang="pt-PT" altLang="en-US" sz="2800" dirty="0"/>
          </a:p>
          <a:p>
            <a:r>
              <a:rPr lang="th-TH" altLang="en-US" sz="2800" dirty="0"/>
              <a:t>Temperomandibular joint dysfunction</a:t>
            </a:r>
            <a:endParaRPr lang="pt-PT" altLang="en-US" sz="2800" dirty="0"/>
          </a:p>
          <a:p>
            <a:r>
              <a:rPr lang="th-TH" altLang="en-US" sz="2800" dirty="0"/>
              <a:t>Burn scar at face and neck</a:t>
            </a:r>
            <a:endParaRPr lang="pt-PT" altLang="en-US" sz="2800" dirty="0">
              <a:cs typeface="Angsana New" pitchFamily="18" charset="-34"/>
            </a:endParaRPr>
          </a:p>
          <a:p>
            <a:r>
              <a:rPr lang="th-TH" altLang="en-US" sz="2800" dirty="0"/>
              <a:t>Morbid </a:t>
            </a:r>
            <a:r>
              <a:rPr lang="en-US" altLang="en-US" sz="2800" dirty="0"/>
              <a:t>obesity </a:t>
            </a:r>
            <a:endParaRPr lang="th-TH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518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 way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6512" y="1484784"/>
            <a:ext cx="8712968" cy="49685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u="sng" dirty="0"/>
              <a:t>1. </a:t>
            </a:r>
            <a:r>
              <a:rPr lang="en-US" b="1" u="sng" dirty="0" err="1"/>
              <a:t>Mallampati</a:t>
            </a:r>
            <a:r>
              <a:rPr lang="en-US" b="1" u="sng" dirty="0"/>
              <a:t> classification</a:t>
            </a:r>
          </a:p>
          <a:p>
            <a:r>
              <a:rPr lang="en-US" dirty="0"/>
              <a:t>This test is performed with the patient in the sitting position, head in a neutral position, the mouth wide open and the tongue protruding to its maximum</a:t>
            </a:r>
          </a:p>
          <a:p>
            <a:pPr lvl="1"/>
            <a:r>
              <a:rPr lang="en-US" sz="2800" b="1" u="sng" dirty="0"/>
              <a:t>Class I</a:t>
            </a:r>
            <a:r>
              <a:rPr lang="en-US" sz="2800" dirty="0"/>
              <a:t>: Visualization of the soft palate, uvula, anterior and the posterior pillars.</a:t>
            </a:r>
          </a:p>
          <a:p>
            <a:pPr lvl="1"/>
            <a:r>
              <a:rPr lang="en-US" sz="2800" b="1" u="sng" dirty="0"/>
              <a:t>Class II</a:t>
            </a:r>
            <a:r>
              <a:rPr lang="en-US" sz="2800" dirty="0"/>
              <a:t>: Visualization of the soft palate and uvula.</a:t>
            </a:r>
          </a:p>
          <a:p>
            <a:pPr lvl="1"/>
            <a:r>
              <a:rPr lang="en-US" sz="2800" b="1" u="sng" dirty="0"/>
              <a:t>Class III</a:t>
            </a:r>
            <a:r>
              <a:rPr lang="en-US" sz="2800" dirty="0"/>
              <a:t>: Visualization of soft palate and base of uvula.</a:t>
            </a:r>
          </a:p>
          <a:p>
            <a:pPr lvl="1"/>
            <a:r>
              <a:rPr lang="en-US" sz="2800" b="1" u="sng" dirty="0"/>
              <a:t>Class IV</a:t>
            </a:r>
            <a:r>
              <a:rPr lang="en-US" sz="2800" dirty="0"/>
              <a:t>: Only hard palate is visible. Soft palate is not visible at all. </a:t>
            </a:r>
          </a:p>
        </p:txBody>
      </p:sp>
    </p:spTree>
    <p:extLst>
      <p:ext uri="{BB962C8B-B14F-4D97-AF65-F5344CB8AC3E}">
        <p14:creationId xmlns:p14="http://schemas.microsoft.com/office/powerpoint/2010/main" val="58365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III, IV difficult to intubate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539552" y="2204864"/>
            <a:ext cx="7848872" cy="3960439"/>
            <a:chOff x="672" y="1440"/>
            <a:chExt cx="4896" cy="2308"/>
          </a:xfrm>
        </p:grpSpPr>
        <p:pic>
          <p:nvPicPr>
            <p:cNvPr id="8" name="Picture 5" descr="ET-tube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539"/>
              <a:ext cx="4896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799" y="1440"/>
              <a:ext cx="921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ngsana New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ngsana New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ngsana New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ngsana New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ngsana New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ngsana New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ngsana New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ngsana New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ngsana New" pitchFamily="18" charset="-3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th-TH" altLang="en-US" sz="2400" b="1">
                  <a:latin typeface="AngsanaUPC" pitchFamily="18" charset="-34"/>
                  <a:cs typeface="Cordia New" pitchFamily="34" charset="-34"/>
                </a:rPr>
                <a:t>Soft palate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678" y="1796"/>
              <a:ext cx="922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ngsana New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ngsana New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ngsana New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ngsana New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ngsana New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ngsana New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ngsana New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ngsana New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ngsana New" pitchFamily="18" charset="-3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400" b="1">
                  <a:latin typeface="AngsanaUPC" pitchFamily="18" charset="-34"/>
                  <a:cs typeface="Cordia New" pitchFamily="34" charset="-34"/>
                </a:rPr>
                <a:t>Uvula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2496" y="1728"/>
              <a:ext cx="479" cy="5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2496" y="2016"/>
              <a:ext cx="477" cy="3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360" y="1680"/>
              <a:ext cx="185" cy="6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745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u="sng" dirty="0"/>
              <a:t>2. </a:t>
            </a:r>
            <a:r>
              <a:rPr lang="en-US" sz="3200" b="1" u="sng" dirty="0" err="1"/>
              <a:t>Interincisor</a:t>
            </a:r>
            <a:r>
              <a:rPr lang="en-US" sz="3200" b="1" u="sng" dirty="0"/>
              <a:t> gab: </a:t>
            </a:r>
          </a:p>
          <a:p>
            <a:r>
              <a:rPr lang="en-US" sz="3200" dirty="0"/>
              <a:t>Normal &gt;4.5 cm (3 fingers)</a:t>
            </a:r>
          </a:p>
          <a:p>
            <a:endParaRPr lang="en-US" sz="2800" dirty="0"/>
          </a:p>
        </p:txBody>
      </p:sp>
      <p:pic>
        <p:nvPicPr>
          <p:cNvPr id="4" name="Picture 4" descr="I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36" y="2956396"/>
            <a:ext cx="4152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C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56396"/>
            <a:ext cx="38100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2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1334</TotalTime>
  <Words>1416</Words>
  <Application>Microsoft Office PowerPoint</Application>
  <PresentationFormat>On-screen Show (4:3)</PresentationFormat>
  <Paragraphs>181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Angsana New</vt:lpstr>
      <vt:lpstr>AngsanaUPC</vt:lpstr>
      <vt:lpstr>Arial</vt:lpstr>
      <vt:lpstr>Calibri</vt:lpstr>
      <vt:lpstr>Cambria</vt:lpstr>
      <vt:lpstr>Cordia New</vt:lpstr>
      <vt:lpstr>Cordia New (Body)</vt:lpstr>
      <vt:lpstr>Garamond</vt:lpstr>
      <vt:lpstr>Gill Sans MT</vt:lpstr>
      <vt:lpstr>Lato</vt:lpstr>
      <vt:lpstr>Monotype Sorts</vt:lpstr>
      <vt:lpstr>Noto Sans</vt:lpstr>
      <vt:lpstr>Tahoma</vt:lpstr>
      <vt:lpstr>Wingdings</vt:lpstr>
      <vt:lpstr>Wingdings 2</vt:lpstr>
      <vt:lpstr>Adjacency</vt:lpstr>
      <vt:lpstr>Endotracheal Intubation </vt:lpstr>
      <vt:lpstr>Definition:</vt:lpstr>
      <vt:lpstr>Advantages of Intubation</vt:lpstr>
      <vt:lpstr>Indications </vt:lpstr>
      <vt:lpstr>Contraindications</vt:lpstr>
      <vt:lpstr>Condition that associated with difficult intubation</vt:lpstr>
      <vt:lpstr>Air way assessment</vt:lpstr>
      <vt:lpstr>Class III, IV difficult to intubate </vt:lpstr>
      <vt:lpstr>PowerPoint Presentation</vt:lpstr>
      <vt:lpstr>PowerPoint Presentation</vt:lpstr>
      <vt:lpstr>PowerPoint Presentation</vt:lpstr>
      <vt:lpstr>Laryngoscope view of the vocal cords</vt:lpstr>
      <vt:lpstr>PowerPoint Presentation</vt:lpstr>
      <vt:lpstr>PowerPoint Presentation</vt:lpstr>
      <vt:lpstr>Instruments used...</vt:lpstr>
      <vt:lpstr>PowerPoint Presentation</vt:lpstr>
      <vt:lpstr>PowerPoint Presentation</vt:lpstr>
      <vt:lpstr>PowerPoint Presentation</vt:lpstr>
      <vt:lpstr>LARYNGOSCOPIC  BLADE</vt:lpstr>
      <vt:lpstr>Video Laryngoscopy (Glidescope)</vt:lpstr>
      <vt:lpstr>PowerPoint Presentation</vt:lpstr>
      <vt:lpstr>Endotracheal tube</vt:lpstr>
      <vt:lpstr>PowerPoint Presentation</vt:lpstr>
      <vt:lpstr>Tecnique: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 of endotracheal intubation</vt:lpstr>
      <vt:lpstr>1) During intubation </vt:lpstr>
      <vt:lpstr>PowerPoint Presentation</vt:lpstr>
      <vt:lpstr>3) During Extubation</vt:lpstr>
      <vt:lpstr>PowerPoint Presentation</vt:lpstr>
      <vt:lpstr>Source: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Haneen Mahmoud</dc:creator>
  <cp:lastModifiedBy>shaheer abbara</cp:lastModifiedBy>
  <cp:revision>29</cp:revision>
  <dcterms:created xsi:type="dcterms:W3CDTF">2013-11-05T16:16:43Z</dcterms:created>
  <dcterms:modified xsi:type="dcterms:W3CDTF">2023-03-05T13:00:57Z</dcterms:modified>
</cp:coreProperties>
</file>