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8" r:id="rId2"/>
    <p:sldId id="309" r:id="rId3"/>
    <p:sldId id="310" r:id="rId4"/>
    <p:sldId id="258" r:id="rId5"/>
    <p:sldId id="333" r:id="rId6"/>
    <p:sldId id="351" r:id="rId7"/>
    <p:sldId id="325" r:id="rId8"/>
    <p:sldId id="326" r:id="rId9"/>
    <p:sldId id="327" r:id="rId10"/>
    <p:sldId id="328" r:id="rId11"/>
    <p:sldId id="372" r:id="rId12"/>
    <p:sldId id="329" r:id="rId13"/>
    <p:sldId id="330" r:id="rId14"/>
    <p:sldId id="332" r:id="rId15"/>
    <p:sldId id="373" r:id="rId16"/>
    <p:sldId id="301" r:id="rId17"/>
    <p:sldId id="302" r:id="rId18"/>
    <p:sldId id="341" r:id="rId19"/>
    <p:sldId id="304" r:id="rId20"/>
    <p:sldId id="305" r:id="rId21"/>
    <p:sldId id="306" r:id="rId22"/>
    <p:sldId id="307" r:id="rId23"/>
    <p:sldId id="338" r:id="rId24"/>
    <p:sldId id="369" r:id="rId25"/>
    <p:sldId id="370" r:id="rId26"/>
    <p:sldId id="339" r:id="rId27"/>
    <p:sldId id="340" r:id="rId28"/>
    <p:sldId id="365" r:id="rId29"/>
    <p:sldId id="366" r:id="rId30"/>
    <p:sldId id="367" r:id="rId31"/>
    <p:sldId id="368" r:id="rId32"/>
    <p:sldId id="371" r:id="rId33"/>
    <p:sldId id="342" r:id="rId34"/>
    <p:sldId id="344" r:id="rId35"/>
    <p:sldId id="343" r:id="rId36"/>
    <p:sldId id="346" r:id="rId37"/>
    <p:sldId id="349" r:id="rId38"/>
    <p:sldId id="347" r:id="rId39"/>
    <p:sldId id="350" r:id="rId40"/>
    <p:sldId id="348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C676A-F013-4569-BD80-223985379C45}" v="22" dt="2024-02-06T14:51:51.511"/>
    <p1510:client id="{C2643C46-77AD-244F-9A54-8C85EC5980AE}" v="38" dt="2024-02-06T17:56:42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256"/>
    <p:restoredTop sz="94650"/>
  </p:normalViewPr>
  <p:slideViewPr>
    <p:cSldViewPr>
      <p:cViewPr varScale="1">
        <p:scale>
          <a:sx n="51" d="100"/>
          <a:sy n="51" d="100"/>
        </p:scale>
        <p:origin x="192" y="1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lk F" userId="0ce5ef93c6cc7083" providerId="LiveId" clId="{9CEC676A-F013-4569-BD80-223985379C45}"/>
    <pc:docChg chg="undo custSel addSld delSld modSld">
      <pc:chgData name="Dralk F" userId="0ce5ef93c6cc7083" providerId="LiveId" clId="{9CEC676A-F013-4569-BD80-223985379C45}" dt="2024-02-06T15:44:14.584" v="27" actId="680"/>
      <pc:docMkLst>
        <pc:docMk/>
      </pc:docMkLst>
      <pc:sldChg chg="addSp delSp">
        <pc:chgData name="Dralk F" userId="0ce5ef93c6cc7083" providerId="LiveId" clId="{9CEC676A-F013-4569-BD80-223985379C45}" dt="2024-02-06T14:51:51.511" v="25" actId="21"/>
        <pc:sldMkLst>
          <pc:docMk/>
          <pc:sldMk cId="1588542419" sldId="325"/>
        </pc:sldMkLst>
        <pc:picChg chg="add del">
          <ac:chgData name="Dralk F" userId="0ce5ef93c6cc7083" providerId="LiveId" clId="{9CEC676A-F013-4569-BD80-223985379C45}" dt="2024-02-06T14:51:51.511" v="25" actId="21"/>
          <ac:picMkLst>
            <pc:docMk/>
            <pc:sldMk cId="1588542419" sldId="325"/>
            <ac:picMk id="6146" creationId="{00000000-0000-0000-0000-000000000000}"/>
          </ac:picMkLst>
        </pc:picChg>
      </pc:sldChg>
      <pc:sldChg chg="addSp delSp modSp">
        <pc:chgData name="Dralk F" userId="0ce5ef93c6cc7083" providerId="LiveId" clId="{9CEC676A-F013-4569-BD80-223985379C45}" dt="2024-02-06T14:51:49.807" v="24" actId="1076"/>
        <pc:sldMkLst>
          <pc:docMk/>
          <pc:sldMk cId="2000490512" sldId="326"/>
        </pc:sldMkLst>
        <pc:picChg chg="add del mod">
          <ac:chgData name="Dralk F" userId="0ce5ef93c6cc7083" providerId="LiveId" clId="{9CEC676A-F013-4569-BD80-223985379C45}" dt="2024-02-06T14:51:49.807" v="24" actId="1076"/>
          <ac:picMkLst>
            <pc:docMk/>
            <pc:sldMk cId="2000490512" sldId="326"/>
            <ac:picMk id="6146" creationId="{00000000-0000-0000-0000-000000000000}"/>
          </ac:picMkLst>
        </pc:picChg>
        <pc:picChg chg="add del mod">
          <ac:chgData name="Dralk F" userId="0ce5ef93c6cc7083" providerId="LiveId" clId="{9CEC676A-F013-4569-BD80-223985379C45}" dt="2024-02-06T14:51:48.921" v="22" actId="1076"/>
          <ac:picMkLst>
            <pc:docMk/>
            <pc:sldMk cId="2000490512" sldId="326"/>
            <ac:picMk id="7172" creationId="{00000000-0000-0000-0000-000000000000}"/>
          </ac:picMkLst>
        </pc:picChg>
        <pc:picChg chg="add del mod">
          <ac:chgData name="Dralk F" userId="0ce5ef93c6cc7083" providerId="LiveId" clId="{9CEC676A-F013-4569-BD80-223985379C45}" dt="2024-02-06T14:51:48.005" v="20" actId="1076"/>
          <ac:picMkLst>
            <pc:docMk/>
            <pc:sldMk cId="2000490512" sldId="326"/>
            <ac:picMk id="8196" creationId="{00000000-0000-0000-0000-000000000000}"/>
          </ac:picMkLst>
        </pc:picChg>
      </pc:sldChg>
      <pc:sldChg chg="addSp delSp">
        <pc:chgData name="Dralk F" userId="0ce5ef93c6cc7083" providerId="LiveId" clId="{9CEC676A-F013-4569-BD80-223985379C45}" dt="2024-02-06T14:51:48.487" v="21" actId="21"/>
        <pc:sldMkLst>
          <pc:docMk/>
          <pc:sldMk cId="1739955954" sldId="327"/>
        </pc:sldMkLst>
        <pc:picChg chg="add del">
          <ac:chgData name="Dralk F" userId="0ce5ef93c6cc7083" providerId="LiveId" clId="{9CEC676A-F013-4569-BD80-223985379C45}" dt="2024-02-06T14:51:48.487" v="21" actId="21"/>
          <ac:picMkLst>
            <pc:docMk/>
            <pc:sldMk cId="1739955954" sldId="327"/>
            <ac:picMk id="8196" creationId="{00000000-0000-0000-0000-000000000000}"/>
          </ac:picMkLst>
        </pc:picChg>
      </pc:sldChg>
      <pc:sldChg chg="new">
        <pc:chgData name="Dralk F" userId="0ce5ef93c6cc7083" providerId="LiveId" clId="{9CEC676A-F013-4569-BD80-223985379C45}" dt="2024-02-06T14:45:20.953" v="0" actId="680"/>
        <pc:sldMkLst>
          <pc:docMk/>
          <pc:sldMk cId="4119580395" sldId="368"/>
        </pc:sldMkLst>
      </pc:sldChg>
      <pc:sldChg chg="new">
        <pc:chgData name="Dralk F" userId="0ce5ef93c6cc7083" providerId="LiveId" clId="{9CEC676A-F013-4569-BD80-223985379C45}" dt="2024-02-06T14:45:33.811" v="1" actId="680"/>
        <pc:sldMkLst>
          <pc:docMk/>
          <pc:sldMk cId="601191283" sldId="369"/>
        </pc:sldMkLst>
      </pc:sldChg>
      <pc:sldChg chg="new">
        <pc:chgData name="Dralk F" userId="0ce5ef93c6cc7083" providerId="LiveId" clId="{9CEC676A-F013-4569-BD80-223985379C45}" dt="2024-02-06T14:45:35.828" v="2" actId="680"/>
        <pc:sldMkLst>
          <pc:docMk/>
          <pc:sldMk cId="3338690336" sldId="370"/>
        </pc:sldMkLst>
      </pc:sldChg>
      <pc:sldChg chg="new">
        <pc:chgData name="Dralk F" userId="0ce5ef93c6cc7083" providerId="LiveId" clId="{9CEC676A-F013-4569-BD80-223985379C45}" dt="2024-02-06T14:45:38.045" v="3" actId="680"/>
        <pc:sldMkLst>
          <pc:docMk/>
          <pc:sldMk cId="1785529754" sldId="371"/>
        </pc:sldMkLst>
      </pc:sldChg>
      <pc:sldChg chg="new">
        <pc:chgData name="Dralk F" userId="0ce5ef93c6cc7083" providerId="LiveId" clId="{9CEC676A-F013-4569-BD80-223985379C45}" dt="2024-02-06T14:46:39.905" v="4" actId="680"/>
        <pc:sldMkLst>
          <pc:docMk/>
          <pc:sldMk cId="2797593340" sldId="372"/>
        </pc:sldMkLst>
      </pc:sldChg>
      <pc:sldChg chg="new del">
        <pc:chgData name="Dralk F" userId="0ce5ef93c6cc7083" providerId="LiveId" clId="{9CEC676A-F013-4569-BD80-223985379C45}" dt="2024-02-06T14:51:51.926" v="26" actId="680"/>
        <pc:sldMkLst>
          <pc:docMk/>
          <pc:sldMk cId="1248696807" sldId="373"/>
        </pc:sldMkLst>
      </pc:sldChg>
      <pc:sldChg chg="new">
        <pc:chgData name="Dralk F" userId="0ce5ef93c6cc7083" providerId="LiveId" clId="{9CEC676A-F013-4569-BD80-223985379C45}" dt="2024-02-06T15:44:14.584" v="27" actId="680"/>
        <pc:sldMkLst>
          <pc:docMk/>
          <pc:sldMk cId="2583114498" sldId="373"/>
        </pc:sldMkLst>
      </pc:sldChg>
    </pc:docChg>
  </pc:docChgLst>
  <pc:docChgLst>
    <pc:chgData name="Dralk F" userId="0ce5ef93c6cc7083" providerId="LiveId" clId="{C2643C46-77AD-244F-9A54-8C85EC5980AE}"/>
    <pc:docChg chg="undo redo custSel modSld">
      <pc:chgData name="Dralk F" userId="0ce5ef93c6cc7083" providerId="LiveId" clId="{C2643C46-77AD-244F-9A54-8C85EC5980AE}" dt="2024-02-06T17:56:51.107" v="89" actId="478"/>
      <pc:docMkLst>
        <pc:docMk/>
      </pc:docMkLst>
      <pc:sldChg chg="addSp delSp modSp mod">
        <pc:chgData name="Dralk F" userId="0ce5ef93c6cc7083" providerId="LiveId" clId="{C2643C46-77AD-244F-9A54-8C85EC5980AE}" dt="2024-02-06T16:00:52.970" v="2"/>
        <pc:sldMkLst>
          <pc:docMk/>
          <pc:sldMk cId="80280329" sldId="307"/>
        </pc:sldMkLst>
        <pc:spChg chg="add del mod">
          <ac:chgData name="Dralk F" userId="0ce5ef93c6cc7083" providerId="LiveId" clId="{C2643C46-77AD-244F-9A54-8C85EC5980AE}" dt="2024-02-06T16:00:52.970" v="2"/>
          <ac:spMkLst>
            <pc:docMk/>
            <pc:sldMk cId="80280329" sldId="307"/>
            <ac:spMk id="2" creationId="{D347FFE2-EBA6-2B9C-9481-7CEAA4C843E7}"/>
          </ac:spMkLst>
        </pc:spChg>
      </pc:sldChg>
      <pc:sldChg chg="addSp delSp modSp mod">
        <pc:chgData name="Dralk F" userId="0ce5ef93c6cc7083" providerId="LiveId" clId="{C2643C46-77AD-244F-9A54-8C85EC5980AE}" dt="2024-02-06T16:32:20.216" v="29" actId="47"/>
        <pc:sldMkLst>
          <pc:docMk/>
          <pc:sldMk cId="3063306467" sldId="310"/>
        </pc:sldMkLst>
        <pc:spChg chg="add del mod">
          <ac:chgData name="Dralk F" userId="0ce5ef93c6cc7083" providerId="LiveId" clId="{C2643C46-77AD-244F-9A54-8C85EC5980AE}" dt="2024-02-06T16:32:20.216" v="29" actId="47"/>
          <ac:spMkLst>
            <pc:docMk/>
            <pc:sldMk cId="3063306467" sldId="310"/>
            <ac:spMk id="3" creationId="{9DB42934-7827-8278-7F38-9638C1D5E889}"/>
          </ac:spMkLst>
        </pc:spChg>
      </pc:sldChg>
      <pc:sldChg chg="addSp delSp modSp mod">
        <pc:chgData name="Dralk F" userId="0ce5ef93c6cc7083" providerId="LiveId" clId="{C2643C46-77AD-244F-9A54-8C85EC5980AE}" dt="2024-02-06T16:02:35.077" v="5"/>
        <pc:sldMkLst>
          <pc:docMk/>
          <pc:sldMk cId="3786361743" sldId="339"/>
        </pc:sldMkLst>
        <pc:spChg chg="add del mod">
          <ac:chgData name="Dralk F" userId="0ce5ef93c6cc7083" providerId="LiveId" clId="{C2643C46-77AD-244F-9A54-8C85EC5980AE}" dt="2024-02-06T16:02:35.077" v="5"/>
          <ac:spMkLst>
            <pc:docMk/>
            <pc:sldMk cId="3786361743" sldId="339"/>
            <ac:spMk id="2" creationId="{CFE45E7F-DEC1-73BE-60B1-A373D4DA5B22}"/>
          </ac:spMkLst>
        </pc:spChg>
      </pc:sldChg>
      <pc:sldChg chg="addSp delSp modSp mod">
        <pc:chgData name="Dralk F" userId="0ce5ef93c6cc7083" providerId="LiveId" clId="{C2643C46-77AD-244F-9A54-8C85EC5980AE}" dt="2024-02-06T16:32:20.706" v="30" actId="14100"/>
        <pc:sldMkLst>
          <pc:docMk/>
          <pc:sldMk cId="3791607433" sldId="344"/>
        </pc:sldMkLst>
        <pc:picChg chg="add del mod">
          <ac:chgData name="Dralk F" userId="0ce5ef93c6cc7083" providerId="LiveId" clId="{C2643C46-77AD-244F-9A54-8C85EC5980AE}" dt="2024-02-06T16:32:17.742" v="24"/>
          <ac:picMkLst>
            <pc:docMk/>
            <pc:sldMk cId="3791607433" sldId="344"/>
            <ac:picMk id="3" creationId="{6300AF1B-2AFC-9075-B913-11DB35EA8A07}"/>
          </ac:picMkLst>
        </pc:picChg>
        <pc:picChg chg="mod">
          <ac:chgData name="Dralk F" userId="0ce5ef93c6cc7083" providerId="LiveId" clId="{C2643C46-77AD-244F-9A54-8C85EC5980AE}" dt="2024-02-06T16:32:20.706" v="30" actId="14100"/>
          <ac:picMkLst>
            <pc:docMk/>
            <pc:sldMk cId="3791607433" sldId="344"/>
            <ac:picMk id="4" creationId="{00000000-0000-0000-0000-000000000000}"/>
          </ac:picMkLst>
        </pc:picChg>
        <pc:picChg chg="add del">
          <ac:chgData name="Dralk F" userId="0ce5ef93c6cc7083" providerId="LiveId" clId="{C2643C46-77AD-244F-9A54-8C85EC5980AE}" dt="2024-02-06T16:32:17.050" v="20" actId="21"/>
          <ac:picMkLst>
            <pc:docMk/>
            <pc:sldMk cId="3791607433" sldId="344"/>
            <ac:picMk id="5" creationId="{00000000-0000-0000-0000-000000000000}"/>
          </ac:picMkLst>
        </pc:picChg>
      </pc:sldChg>
      <pc:sldChg chg="addSp delSp modSp mod">
        <pc:chgData name="Dralk F" userId="0ce5ef93c6cc7083" providerId="LiveId" clId="{C2643C46-77AD-244F-9A54-8C85EC5980AE}" dt="2024-02-06T16:34:11.931" v="64" actId="1076"/>
        <pc:sldMkLst>
          <pc:docMk/>
          <pc:sldMk cId="2492932087" sldId="347"/>
        </pc:sldMkLst>
        <pc:spChg chg="add del">
          <ac:chgData name="Dralk F" userId="0ce5ef93c6cc7083" providerId="LiveId" clId="{C2643C46-77AD-244F-9A54-8C85EC5980AE}" dt="2024-02-06T16:33:25.836" v="50" actId="21"/>
          <ac:spMkLst>
            <pc:docMk/>
            <pc:sldMk cId="2492932087" sldId="347"/>
            <ac:spMk id="5" creationId="{00000000-0000-0000-0000-000000000000}"/>
          </ac:spMkLst>
        </pc:spChg>
        <pc:spChg chg="add del mod">
          <ac:chgData name="Dralk F" userId="0ce5ef93c6cc7083" providerId="LiveId" clId="{C2643C46-77AD-244F-9A54-8C85EC5980AE}" dt="2024-02-06T16:33:25.836" v="50" actId="21"/>
          <ac:spMkLst>
            <pc:docMk/>
            <pc:sldMk cId="2492932087" sldId="347"/>
            <ac:spMk id="6" creationId="{00000000-0000-0000-0000-000000000000}"/>
          </ac:spMkLst>
        </pc:spChg>
        <pc:picChg chg="add del">
          <ac:chgData name="Dralk F" userId="0ce5ef93c6cc7083" providerId="LiveId" clId="{C2643C46-77AD-244F-9A54-8C85EC5980AE}" dt="2024-02-06T16:33:25.836" v="50" actId="21"/>
          <ac:picMkLst>
            <pc:docMk/>
            <pc:sldMk cId="2492932087" sldId="347"/>
            <ac:picMk id="2" creationId="{00000000-0000-0000-0000-000000000000}"/>
          </ac:picMkLst>
        </pc:picChg>
        <pc:picChg chg="add del mod">
          <ac:chgData name="Dralk F" userId="0ce5ef93c6cc7083" providerId="LiveId" clId="{C2643C46-77AD-244F-9A54-8C85EC5980AE}" dt="2024-02-06T16:34:11.931" v="64" actId="1076"/>
          <ac:picMkLst>
            <pc:docMk/>
            <pc:sldMk cId="2492932087" sldId="347"/>
            <ac:picMk id="7" creationId="{86BE0AB5-2CB1-7377-6216-581F6A0C8C81}"/>
          </ac:picMkLst>
        </pc:picChg>
        <pc:picChg chg="add del mod">
          <ac:chgData name="Dralk F" userId="0ce5ef93c6cc7083" providerId="LiveId" clId="{C2643C46-77AD-244F-9A54-8C85EC5980AE}" dt="2024-02-06T16:34:06.618" v="53" actId="1076"/>
          <ac:picMkLst>
            <pc:docMk/>
            <pc:sldMk cId="2492932087" sldId="347"/>
            <ac:picMk id="8" creationId="{973CF84A-BF5A-7927-BBE1-18A0A44A76B9}"/>
          </ac:picMkLst>
        </pc:picChg>
      </pc:sldChg>
      <pc:sldChg chg="addSp delSp modSp mod">
        <pc:chgData name="Dralk F" userId="0ce5ef93c6cc7083" providerId="LiveId" clId="{C2643C46-77AD-244F-9A54-8C85EC5980AE}" dt="2024-02-06T16:35:21.568" v="67"/>
        <pc:sldMkLst>
          <pc:docMk/>
          <pc:sldMk cId="2852082848" sldId="349"/>
        </pc:sldMkLst>
        <pc:spChg chg="add del mod">
          <ac:chgData name="Dralk F" userId="0ce5ef93c6cc7083" providerId="LiveId" clId="{C2643C46-77AD-244F-9A54-8C85EC5980AE}" dt="2024-02-06T16:35:21.568" v="67"/>
          <ac:spMkLst>
            <pc:docMk/>
            <pc:sldMk cId="2852082848" sldId="349"/>
            <ac:spMk id="2" creationId="{7BD7E4B6-4AE1-7D67-693E-57F0EE6CAC81}"/>
          </ac:spMkLst>
        </pc:spChg>
      </pc:sldChg>
      <pc:sldChg chg="addSp delSp modSp">
        <pc:chgData name="Dralk F" userId="0ce5ef93c6cc7083" providerId="LiveId" clId="{C2643C46-77AD-244F-9A54-8C85EC5980AE}" dt="2024-02-06T16:34:09.208" v="57" actId="1076"/>
        <pc:sldMkLst>
          <pc:docMk/>
          <pc:sldMk cId="3188351026" sldId="350"/>
        </pc:sldMkLst>
        <pc:picChg chg="mod">
          <ac:chgData name="Dralk F" userId="0ce5ef93c6cc7083" providerId="LiveId" clId="{C2643C46-77AD-244F-9A54-8C85EC5980AE}" dt="2024-02-06T16:34:08.796" v="56" actId="1076"/>
          <ac:picMkLst>
            <pc:docMk/>
            <pc:sldMk cId="3188351026" sldId="350"/>
            <ac:picMk id="43010" creationId="{00000000-0000-0000-0000-000000000000}"/>
          </ac:picMkLst>
        </pc:picChg>
        <pc:picChg chg="add del mod">
          <ac:chgData name="Dralk F" userId="0ce5ef93c6cc7083" providerId="LiveId" clId="{C2643C46-77AD-244F-9A54-8C85EC5980AE}" dt="2024-02-06T16:34:09.208" v="57" actId="1076"/>
          <ac:picMkLst>
            <pc:docMk/>
            <pc:sldMk cId="3188351026" sldId="350"/>
            <ac:picMk id="43011" creationId="{00000000-0000-0000-0000-000000000000}"/>
          </ac:picMkLst>
        </pc:picChg>
      </pc:sldChg>
      <pc:sldChg chg="addSp delSp modSp mod">
        <pc:chgData name="Dralk F" userId="0ce5ef93c6cc7083" providerId="LiveId" clId="{C2643C46-77AD-244F-9A54-8C85EC5980AE}" dt="2024-02-06T16:06:13.028" v="10" actId="21"/>
        <pc:sldMkLst>
          <pc:docMk/>
          <pc:sldMk cId="1245298972" sldId="351"/>
        </pc:sldMkLst>
        <pc:picChg chg="add del mod">
          <ac:chgData name="Dralk F" userId="0ce5ef93c6cc7083" providerId="LiveId" clId="{C2643C46-77AD-244F-9A54-8C85EC5980AE}" dt="2024-02-06T16:06:13.028" v="10" actId="21"/>
          <ac:picMkLst>
            <pc:docMk/>
            <pc:sldMk cId="1245298972" sldId="351"/>
            <ac:picMk id="3" creationId="{A6F9076C-3E3F-CF71-3E27-A70A4FC8E767}"/>
          </ac:picMkLst>
        </pc:picChg>
      </pc:sldChg>
      <pc:sldChg chg="addSp delSp modSp mod">
        <pc:chgData name="Dralk F" userId="0ce5ef93c6cc7083" providerId="LiveId" clId="{C2643C46-77AD-244F-9A54-8C85EC5980AE}" dt="2024-02-06T16:54:11.894" v="72" actId="1076"/>
        <pc:sldMkLst>
          <pc:docMk/>
          <pc:sldMk cId="3132023303" sldId="352"/>
        </pc:sldMkLst>
        <pc:spChg chg="add del mod">
          <ac:chgData name="Dralk F" userId="0ce5ef93c6cc7083" providerId="LiveId" clId="{C2643C46-77AD-244F-9A54-8C85EC5980AE}" dt="2024-02-06T16:54:05.024" v="70"/>
          <ac:spMkLst>
            <pc:docMk/>
            <pc:sldMk cId="3132023303" sldId="352"/>
            <ac:spMk id="2" creationId="{3B5DA0F3-A8F4-0991-4E78-812737079D88}"/>
          </ac:spMkLst>
        </pc:spChg>
        <pc:picChg chg="mod">
          <ac:chgData name="Dralk F" userId="0ce5ef93c6cc7083" providerId="LiveId" clId="{C2643C46-77AD-244F-9A54-8C85EC5980AE}" dt="2024-02-06T16:54:11.894" v="72" actId="1076"/>
          <ac:picMkLst>
            <pc:docMk/>
            <pc:sldMk cId="3132023303" sldId="352"/>
            <ac:picMk id="3076" creationId="{00000000-0000-0000-0000-000000000000}"/>
          </ac:picMkLst>
        </pc:picChg>
      </pc:sldChg>
      <pc:sldChg chg="addSp delSp modSp mod">
        <pc:chgData name="Dralk F" userId="0ce5ef93c6cc7083" providerId="LiveId" clId="{C2643C46-77AD-244F-9A54-8C85EC5980AE}" dt="2024-02-06T16:54:40.094" v="75"/>
        <pc:sldMkLst>
          <pc:docMk/>
          <pc:sldMk cId="114916151" sldId="353"/>
        </pc:sldMkLst>
        <pc:spChg chg="add del mod">
          <ac:chgData name="Dralk F" userId="0ce5ef93c6cc7083" providerId="LiveId" clId="{C2643C46-77AD-244F-9A54-8C85EC5980AE}" dt="2024-02-06T16:54:40.094" v="75"/>
          <ac:spMkLst>
            <pc:docMk/>
            <pc:sldMk cId="114916151" sldId="353"/>
            <ac:spMk id="2" creationId="{AB29BC6E-DD09-AA38-03CF-651835A893A2}"/>
          </ac:spMkLst>
        </pc:spChg>
      </pc:sldChg>
      <pc:sldChg chg="addSp delSp modSp mod modAnim">
        <pc:chgData name="Dralk F" userId="0ce5ef93c6cc7083" providerId="LiveId" clId="{C2643C46-77AD-244F-9A54-8C85EC5980AE}" dt="2024-02-06T17:56:51.107" v="89" actId="478"/>
        <pc:sldMkLst>
          <pc:docMk/>
          <pc:sldMk cId="3822831898" sldId="355"/>
        </pc:sldMkLst>
        <pc:spChg chg="add del mod">
          <ac:chgData name="Dralk F" userId="0ce5ef93c6cc7083" providerId="LiveId" clId="{C2643C46-77AD-244F-9A54-8C85EC5980AE}" dt="2024-02-06T17:49:37.412" v="78"/>
          <ac:spMkLst>
            <pc:docMk/>
            <pc:sldMk cId="3822831898" sldId="355"/>
            <ac:spMk id="2" creationId="{870285AF-E68A-8AA3-AD82-D3FB29F4A465}"/>
          </ac:spMkLst>
        </pc:spChg>
        <pc:spChg chg="add del mod">
          <ac:chgData name="Dralk F" userId="0ce5ef93c6cc7083" providerId="LiveId" clId="{C2643C46-77AD-244F-9A54-8C85EC5980AE}" dt="2024-02-06T17:56:44.012" v="85" actId="478"/>
          <ac:spMkLst>
            <pc:docMk/>
            <pc:sldMk cId="3822831898" sldId="355"/>
            <ac:spMk id="5" creationId="{B27F9928-EDE8-1C77-43A3-AD6AD22B27E1}"/>
          </ac:spMkLst>
        </pc:spChg>
        <pc:spChg chg="del">
          <ac:chgData name="Dralk F" userId="0ce5ef93c6cc7083" providerId="LiveId" clId="{C2643C46-77AD-244F-9A54-8C85EC5980AE}" dt="2024-02-06T17:56:51.107" v="89" actId="478"/>
          <ac:spMkLst>
            <pc:docMk/>
            <pc:sldMk cId="3822831898" sldId="355"/>
            <ac:spMk id="7" creationId="{00000000-0000-0000-0000-000000000000}"/>
          </ac:spMkLst>
        </pc:spChg>
        <pc:spChg chg="del">
          <ac:chgData name="Dralk F" userId="0ce5ef93c6cc7083" providerId="LiveId" clId="{C2643C46-77AD-244F-9A54-8C85EC5980AE}" dt="2024-02-06T17:56:42.070" v="83" actId="478"/>
          <ac:spMkLst>
            <pc:docMk/>
            <pc:sldMk cId="3822831898" sldId="355"/>
            <ac:spMk id="192515" creationId="{00000000-0000-0000-0000-000000000000}"/>
          </ac:spMkLst>
        </pc:spChg>
        <pc:picChg chg="add mod">
          <ac:chgData name="Dralk F" userId="0ce5ef93c6cc7083" providerId="LiveId" clId="{C2643C46-77AD-244F-9A54-8C85EC5980AE}" dt="2024-02-06T17:56:49.184" v="88" actId="1076"/>
          <ac:picMkLst>
            <pc:docMk/>
            <pc:sldMk cId="3822831898" sldId="355"/>
            <ac:picMk id="4" creationId="{F19B73FC-C1AA-BDC5-295F-D9CB0254CD7E}"/>
          </ac:picMkLst>
        </pc:picChg>
      </pc:sldChg>
      <pc:sldChg chg="addSp delSp modSp mod">
        <pc:chgData name="Dralk F" userId="0ce5ef93c6cc7083" providerId="LiveId" clId="{C2643C46-77AD-244F-9A54-8C85EC5980AE}" dt="2024-02-06T17:56:03.339" v="81"/>
        <pc:sldMkLst>
          <pc:docMk/>
          <pc:sldMk cId="3434502095" sldId="363"/>
        </pc:sldMkLst>
        <pc:spChg chg="add del mod">
          <ac:chgData name="Dralk F" userId="0ce5ef93c6cc7083" providerId="LiveId" clId="{C2643C46-77AD-244F-9A54-8C85EC5980AE}" dt="2024-02-06T17:56:03.339" v="81"/>
          <ac:spMkLst>
            <pc:docMk/>
            <pc:sldMk cId="3434502095" sldId="363"/>
            <ac:spMk id="2" creationId="{9C5C26D9-8DA0-A75F-968B-CCFC1AF2689E}"/>
          </ac:spMkLst>
        </pc:spChg>
      </pc:sldChg>
      <pc:sldChg chg="addSp delSp modSp mod">
        <pc:chgData name="Dralk F" userId="0ce5ef93c6cc7083" providerId="LiveId" clId="{C2643C46-77AD-244F-9A54-8C85EC5980AE}" dt="2024-02-06T16:05:45.121" v="8"/>
        <pc:sldMkLst>
          <pc:docMk/>
          <pc:sldMk cId="3413855039" sldId="366"/>
        </pc:sldMkLst>
        <pc:spChg chg="add del mod">
          <ac:chgData name="Dralk F" userId="0ce5ef93c6cc7083" providerId="LiveId" clId="{C2643C46-77AD-244F-9A54-8C85EC5980AE}" dt="2024-02-06T16:05:45.121" v="8"/>
          <ac:spMkLst>
            <pc:docMk/>
            <pc:sldMk cId="3413855039" sldId="366"/>
            <ac:spMk id="2" creationId="{417AA851-2F53-C6AB-B49E-8822429DE3B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BE0E2-1956-472F-B607-450866DF21AD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5002EF-4EF4-43D8-9D83-A5F0172D66FA}">
      <dgm:prSet phldrT="[Text]" custT="1"/>
      <dgm:spPr/>
      <dgm:t>
        <a:bodyPr/>
        <a:lstStyle/>
        <a:p>
          <a:r>
            <a:rPr lang="en-US" sz="1800" b="1" dirty="0"/>
            <a:t>From(nose, sinuses ,larynx and trachea) </a:t>
          </a:r>
        </a:p>
      </dgm:t>
    </dgm:pt>
    <dgm:pt modelId="{4299A5D2-A275-4082-BD05-8D74ABD30F95}" type="parTrans" cxnId="{8D2BBC8F-8D36-42A9-8522-8CADF63B2197}">
      <dgm:prSet/>
      <dgm:spPr/>
      <dgm:t>
        <a:bodyPr/>
        <a:lstStyle/>
        <a:p>
          <a:endParaRPr lang="en-US" sz="2000" b="1"/>
        </a:p>
      </dgm:t>
    </dgm:pt>
    <dgm:pt modelId="{908CCAFD-E261-4698-9AC3-89216A5E888F}" type="sibTrans" cxnId="{8D2BBC8F-8D36-42A9-8522-8CADF63B2197}">
      <dgm:prSet/>
      <dgm:spPr/>
      <dgm:t>
        <a:bodyPr/>
        <a:lstStyle/>
        <a:p>
          <a:endParaRPr lang="en-US" sz="2000" b="1"/>
        </a:p>
      </dgm:t>
    </dgm:pt>
    <dgm:pt modelId="{19841B19-5AB4-415C-9900-C9284C95D739}">
      <dgm:prSet phldrT="[Text]" custT="1"/>
      <dgm:spPr/>
      <dgm:t>
        <a:bodyPr/>
        <a:lstStyle/>
        <a:p>
          <a:r>
            <a:rPr lang="en-US" sz="1800" b="1" dirty="0"/>
            <a:t>Infections are fairly </a:t>
          </a:r>
          <a:r>
            <a:rPr lang="en-US" sz="1800" b="1" dirty="0">
              <a:solidFill>
                <a:srgbClr val="FF0000"/>
              </a:solidFill>
            </a:rPr>
            <a:t>common</a:t>
          </a:r>
        </a:p>
      </dgm:t>
    </dgm:pt>
    <dgm:pt modelId="{DCF7E4FE-ECFA-40AE-8502-93877C6A8B40}" type="parTrans" cxnId="{8DC4D4FC-68DD-45BB-B927-169F4F3B32EC}">
      <dgm:prSet/>
      <dgm:spPr/>
      <dgm:t>
        <a:bodyPr/>
        <a:lstStyle/>
        <a:p>
          <a:endParaRPr lang="en-US" sz="2000" b="1"/>
        </a:p>
      </dgm:t>
    </dgm:pt>
    <dgm:pt modelId="{F917CCA8-190B-4A86-BB92-A2C86F2D624B}" type="sibTrans" cxnId="{8DC4D4FC-68DD-45BB-B927-169F4F3B32EC}">
      <dgm:prSet/>
      <dgm:spPr/>
      <dgm:t>
        <a:bodyPr/>
        <a:lstStyle/>
        <a:p>
          <a:endParaRPr lang="en-US" sz="2000" b="1"/>
        </a:p>
      </dgm:t>
    </dgm:pt>
    <dgm:pt modelId="{2278E627-AEBE-4172-8FFD-C54268D790C9}">
      <dgm:prSet phldrT="[Text]" custT="1"/>
      <dgm:spPr/>
      <dgm:t>
        <a:bodyPr/>
        <a:lstStyle/>
        <a:p>
          <a:r>
            <a:rPr lang="en-US" sz="6000" b="1" dirty="0"/>
            <a:t>LRT</a:t>
          </a:r>
        </a:p>
      </dgm:t>
    </dgm:pt>
    <dgm:pt modelId="{8D3C9AA8-DB39-4D11-B324-BCC397D98446}" type="parTrans" cxnId="{6162C013-66DF-4EDF-A4B0-DFBA875E8E25}">
      <dgm:prSet/>
      <dgm:spPr/>
      <dgm:t>
        <a:bodyPr/>
        <a:lstStyle/>
        <a:p>
          <a:endParaRPr lang="en-US" sz="2000" b="1"/>
        </a:p>
      </dgm:t>
    </dgm:pt>
    <dgm:pt modelId="{BB5C376E-42C3-4011-A515-4F34AE8E7A46}" type="sibTrans" cxnId="{6162C013-66DF-4EDF-A4B0-DFBA875E8E25}">
      <dgm:prSet/>
      <dgm:spPr/>
      <dgm:t>
        <a:bodyPr/>
        <a:lstStyle/>
        <a:p>
          <a:endParaRPr lang="en-US" sz="2000" b="1"/>
        </a:p>
      </dgm:t>
    </dgm:pt>
    <dgm:pt modelId="{AB0AD2EC-8344-4E2C-ABDB-F68D545F5E1D}">
      <dgm:prSet phldrT="[Text]" custT="1"/>
      <dgm:spPr/>
      <dgm:t>
        <a:bodyPr/>
        <a:lstStyle/>
        <a:p>
          <a:r>
            <a:rPr lang="en-US" sz="1800" b="1" dirty="0"/>
            <a:t>Bronchi &amp; Lung</a:t>
          </a:r>
        </a:p>
      </dgm:t>
    </dgm:pt>
    <dgm:pt modelId="{56251464-FA5E-4163-B96E-2D5BBF025A10}" type="parTrans" cxnId="{134DF09A-D6A0-48C5-9216-D188511B4D21}">
      <dgm:prSet/>
      <dgm:spPr/>
      <dgm:t>
        <a:bodyPr/>
        <a:lstStyle/>
        <a:p>
          <a:endParaRPr lang="en-US" sz="2000" b="1"/>
        </a:p>
      </dgm:t>
    </dgm:pt>
    <dgm:pt modelId="{4B886628-581E-4AE8-9BB5-864CF7815874}" type="sibTrans" cxnId="{134DF09A-D6A0-48C5-9216-D188511B4D21}">
      <dgm:prSet/>
      <dgm:spPr/>
      <dgm:t>
        <a:bodyPr/>
        <a:lstStyle/>
        <a:p>
          <a:endParaRPr lang="en-US" sz="2000" b="1"/>
        </a:p>
      </dgm:t>
    </dgm:pt>
    <dgm:pt modelId="{1DB4D12B-D006-4DED-B838-CFE58C863297}">
      <dgm:prSet phldrT="[Text]" custT="1"/>
      <dgm:spPr/>
      <dgm:t>
        <a:bodyPr/>
        <a:lstStyle/>
        <a:p>
          <a:r>
            <a:rPr lang="en-US" sz="1800" b="1" dirty="0"/>
            <a:t>Infections are more </a:t>
          </a:r>
          <a:r>
            <a:rPr lang="en-US" sz="1800" b="1" dirty="0">
              <a:solidFill>
                <a:srgbClr val="FF0000"/>
              </a:solidFill>
            </a:rPr>
            <a:t>dangerous</a:t>
          </a:r>
        </a:p>
      </dgm:t>
    </dgm:pt>
    <dgm:pt modelId="{6A6609D8-F690-441C-9D7A-E294BEA506CD}" type="parTrans" cxnId="{51F02CB5-B104-41BC-BC70-316B38DEC802}">
      <dgm:prSet/>
      <dgm:spPr/>
      <dgm:t>
        <a:bodyPr/>
        <a:lstStyle/>
        <a:p>
          <a:endParaRPr lang="en-US" sz="2000" b="1"/>
        </a:p>
      </dgm:t>
    </dgm:pt>
    <dgm:pt modelId="{01585287-9FDE-4478-A385-C3995EFE88AD}" type="sibTrans" cxnId="{51F02CB5-B104-41BC-BC70-316B38DEC802}">
      <dgm:prSet/>
      <dgm:spPr/>
      <dgm:t>
        <a:bodyPr/>
        <a:lstStyle/>
        <a:p>
          <a:endParaRPr lang="en-US" sz="2000" b="1"/>
        </a:p>
      </dgm:t>
    </dgm:pt>
    <dgm:pt modelId="{538845DF-B8EF-4A8C-9514-84232D6DBF7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u="sng" dirty="0">
              <a:solidFill>
                <a:srgbClr val="FF0000"/>
              </a:solidFill>
            </a:rPr>
            <a:t>Examples :</a:t>
          </a:r>
          <a:r>
            <a:rPr lang="en-US" sz="1800" b="1" dirty="0">
              <a:solidFill>
                <a:srgbClr val="FF0000"/>
              </a:solidFill>
            </a:rPr>
            <a:t> Pharyngitis</a:t>
          </a:r>
        </a:p>
        <a:p>
          <a:pPr>
            <a:spcAft>
              <a:spcPts val="0"/>
            </a:spcAft>
          </a:pPr>
          <a:r>
            <a:rPr lang="en-US" sz="1800" b="1" dirty="0">
              <a:solidFill>
                <a:srgbClr val="FF0000"/>
              </a:solidFill>
            </a:rPr>
            <a:t>Sinusitis</a:t>
          </a:r>
        </a:p>
        <a:p>
          <a:pPr>
            <a:spcAft>
              <a:spcPts val="0"/>
            </a:spcAft>
          </a:pPr>
          <a:r>
            <a:rPr lang="en-US" sz="1800" b="1" dirty="0">
              <a:solidFill>
                <a:srgbClr val="FF0000"/>
              </a:solidFill>
            </a:rPr>
            <a:t>Otitis Media</a:t>
          </a:r>
        </a:p>
      </dgm:t>
    </dgm:pt>
    <dgm:pt modelId="{87779E26-0A00-436E-86E9-199F88B7EF97}" type="parTrans" cxnId="{4F548869-56D3-4D53-A458-F50015E084FE}">
      <dgm:prSet/>
      <dgm:spPr/>
      <dgm:t>
        <a:bodyPr/>
        <a:lstStyle/>
        <a:p>
          <a:endParaRPr lang="en-US" sz="2000"/>
        </a:p>
      </dgm:t>
    </dgm:pt>
    <dgm:pt modelId="{98393021-8974-4AAF-93B1-A8F41AACB684}" type="sibTrans" cxnId="{4F548869-56D3-4D53-A458-F50015E084FE}">
      <dgm:prSet/>
      <dgm:spPr/>
      <dgm:t>
        <a:bodyPr/>
        <a:lstStyle/>
        <a:p>
          <a:endParaRPr lang="en-US" sz="2000"/>
        </a:p>
      </dgm:t>
    </dgm:pt>
    <dgm:pt modelId="{38622DF3-7327-41F5-A450-7F1653FAF0C3}">
      <dgm:prSet phldrT="[Text]" custT="1"/>
      <dgm:spPr/>
      <dgm:t>
        <a:bodyPr/>
        <a:lstStyle/>
        <a:p>
          <a:r>
            <a:rPr lang="en-US" sz="1800" b="1" u="sng" dirty="0">
              <a:solidFill>
                <a:srgbClr val="FF0000"/>
              </a:solidFill>
            </a:rPr>
            <a:t>Examples : </a:t>
          </a:r>
          <a:r>
            <a:rPr lang="en-US" sz="1800" b="1" dirty="0">
              <a:solidFill>
                <a:srgbClr val="FF0000"/>
              </a:solidFill>
            </a:rPr>
            <a:t>Bronchitis &amp; Pneumonia</a:t>
          </a:r>
        </a:p>
      </dgm:t>
    </dgm:pt>
    <dgm:pt modelId="{D8B5F01E-2479-4FC0-9C6C-EBE8E32DECD8}" type="parTrans" cxnId="{7B84A597-8D65-4039-BF2D-773434FC4E1F}">
      <dgm:prSet/>
      <dgm:spPr/>
      <dgm:t>
        <a:bodyPr/>
        <a:lstStyle/>
        <a:p>
          <a:endParaRPr lang="en-US" sz="2000"/>
        </a:p>
      </dgm:t>
    </dgm:pt>
    <dgm:pt modelId="{1F3A9A92-E0B6-4B7C-AE85-550AEE2F8180}" type="sibTrans" cxnId="{7B84A597-8D65-4039-BF2D-773434FC4E1F}">
      <dgm:prSet/>
      <dgm:spPr/>
      <dgm:t>
        <a:bodyPr/>
        <a:lstStyle/>
        <a:p>
          <a:endParaRPr lang="en-US" sz="2000"/>
        </a:p>
      </dgm:t>
    </dgm:pt>
    <dgm:pt modelId="{B386816E-8FD1-4AF9-9AC9-0AB94691AE4A}">
      <dgm:prSet phldrT="[Text]" custT="1"/>
      <dgm:spPr/>
      <dgm:t>
        <a:bodyPr/>
        <a:lstStyle/>
        <a:p>
          <a:r>
            <a:rPr lang="en-US" sz="6000" b="1" dirty="0"/>
            <a:t>URT</a:t>
          </a:r>
        </a:p>
      </dgm:t>
    </dgm:pt>
    <dgm:pt modelId="{9B4E5292-329C-4F4D-9F54-648CDF4A97FB}" type="sibTrans" cxnId="{60E0E609-9899-45E6-8DBE-B598CBA53A24}">
      <dgm:prSet/>
      <dgm:spPr/>
      <dgm:t>
        <a:bodyPr/>
        <a:lstStyle/>
        <a:p>
          <a:endParaRPr lang="en-US" sz="2000" b="1"/>
        </a:p>
      </dgm:t>
    </dgm:pt>
    <dgm:pt modelId="{22929747-E356-4484-9CED-17CA0446F762}" type="parTrans" cxnId="{60E0E609-9899-45E6-8DBE-B598CBA53A24}">
      <dgm:prSet/>
      <dgm:spPr/>
      <dgm:t>
        <a:bodyPr/>
        <a:lstStyle/>
        <a:p>
          <a:endParaRPr lang="en-US" sz="2000" b="1"/>
        </a:p>
      </dgm:t>
    </dgm:pt>
    <dgm:pt modelId="{25014663-1CBE-4C0F-8AF7-1F89AFAD502E}" type="pres">
      <dgm:prSet presAssocID="{A07BE0E2-1956-472F-B607-450866DF21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843039-1BC8-4F86-A3B1-2A5AC195FB6B}" type="pres">
      <dgm:prSet presAssocID="{B386816E-8FD1-4AF9-9AC9-0AB94691AE4A}" presName="root" presStyleCnt="0"/>
      <dgm:spPr/>
    </dgm:pt>
    <dgm:pt modelId="{40E9302E-48EA-4770-B5A1-C8D03E39BAD7}" type="pres">
      <dgm:prSet presAssocID="{B386816E-8FD1-4AF9-9AC9-0AB94691AE4A}" presName="rootComposite" presStyleCnt="0"/>
      <dgm:spPr/>
    </dgm:pt>
    <dgm:pt modelId="{6C369E87-4C26-44E8-8146-285D9229500E}" type="pres">
      <dgm:prSet presAssocID="{B386816E-8FD1-4AF9-9AC9-0AB94691AE4A}" presName="rootText" presStyleLbl="node1" presStyleIdx="0" presStyleCnt="2"/>
      <dgm:spPr/>
    </dgm:pt>
    <dgm:pt modelId="{6AACD2A0-62C9-4B95-838A-2299F385AF43}" type="pres">
      <dgm:prSet presAssocID="{B386816E-8FD1-4AF9-9AC9-0AB94691AE4A}" presName="rootConnector" presStyleLbl="node1" presStyleIdx="0" presStyleCnt="2"/>
      <dgm:spPr/>
    </dgm:pt>
    <dgm:pt modelId="{9FEBAF9C-866F-4BF0-9C34-A52EA1A09406}" type="pres">
      <dgm:prSet presAssocID="{B386816E-8FD1-4AF9-9AC9-0AB94691AE4A}" presName="childShape" presStyleCnt="0"/>
      <dgm:spPr/>
    </dgm:pt>
    <dgm:pt modelId="{66B3292B-B139-4860-9D4B-3A0E15936177}" type="pres">
      <dgm:prSet presAssocID="{4299A5D2-A275-4082-BD05-8D74ABD30F95}" presName="Name13" presStyleLbl="parChTrans1D2" presStyleIdx="0" presStyleCnt="6"/>
      <dgm:spPr/>
    </dgm:pt>
    <dgm:pt modelId="{E34124F8-1438-4582-8733-B05E9B4FFBAC}" type="pres">
      <dgm:prSet presAssocID="{E55002EF-4EF4-43D8-9D83-A5F0172D66FA}" presName="childText" presStyleLbl="bgAcc1" presStyleIdx="0" presStyleCnt="6" custScaleX="100807" custScaleY="142232">
        <dgm:presLayoutVars>
          <dgm:bulletEnabled val="1"/>
        </dgm:presLayoutVars>
      </dgm:prSet>
      <dgm:spPr/>
    </dgm:pt>
    <dgm:pt modelId="{62C23255-C6C2-465E-A680-57F798923B90}" type="pres">
      <dgm:prSet presAssocID="{DCF7E4FE-ECFA-40AE-8502-93877C6A8B40}" presName="Name13" presStyleLbl="parChTrans1D2" presStyleIdx="1" presStyleCnt="6"/>
      <dgm:spPr/>
    </dgm:pt>
    <dgm:pt modelId="{C332C11E-A3AE-46BA-ADB7-3AB4F0E63E2E}" type="pres">
      <dgm:prSet presAssocID="{19841B19-5AB4-415C-9900-C9284C95D739}" presName="childText" presStyleLbl="bgAcc1" presStyleIdx="1" presStyleCnt="6">
        <dgm:presLayoutVars>
          <dgm:bulletEnabled val="1"/>
        </dgm:presLayoutVars>
      </dgm:prSet>
      <dgm:spPr/>
    </dgm:pt>
    <dgm:pt modelId="{444AA2B0-11C9-4016-851B-9B9F488B5945}" type="pres">
      <dgm:prSet presAssocID="{87779E26-0A00-436E-86E9-199F88B7EF97}" presName="Name13" presStyleLbl="parChTrans1D2" presStyleIdx="2" presStyleCnt="6"/>
      <dgm:spPr/>
    </dgm:pt>
    <dgm:pt modelId="{E83344D9-0EA3-4487-8EB4-9B41B1E2618D}" type="pres">
      <dgm:prSet presAssocID="{538845DF-B8EF-4A8C-9514-84232D6DBF76}" presName="childText" presStyleLbl="bgAcc1" presStyleIdx="2" presStyleCnt="6">
        <dgm:presLayoutVars>
          <dgm:bulletEnabled val="1"/>
        </dgm:presLayoutVars>
      </dgm:prSet>
      <dgm:spPr/>
    </dgm:pt>
    <dgm:pt modelId="{B94E8463-C4A7-4CCD-BB8F-B74FD7780E0A}" type="pres">
      <dgm:prSet presAssocID="{2278E627-AEBE-4172-8FFD-C54268D790C9}" presName="root" presStyleCnt="0"/>
      <dgm:spPr/>
    </dgm:pt>
    <dgm:pt modelId="{29DF70F4-DDB5-4088-8F14-A2E60D0F9690}" type="pres">
      <dgm:prSet presAssocID="{2278E627-AEBE-4172-8FFD-C54268D790C9}" presName="rootComposite" presStyleCnt="0"/>
      <dgm:spPr/>
    </dgm:pt>
    <dgm:pt modelId="{1175B5E1-BF45-447B-B2D7-0A1F4D4673EF}" type="pres">
      <dgm:prSet presAssocID="{2278E627-AEBE-4172-8FFD-C54268D790C9}" presName="rootText" presStyleLbl="node1" presStyleIdx="1" presStyleCnt="2"/>
      <dgm:spPr/>
    </dgm:pt>
    <dgm:pt modelId="{619E23F5-83D1-4D46-8404-380E705E813A}" type="pres">
      <dgm:prSet presAssocID="{2278E627-AEBE-4172-8FFD-C54268D790C9}" presName="rootConnector" presStyleLbl="node1" presStyleIdx="1" presStyleCnt="2"/>
      <dgm:spPr/>
    </dgm:pt>
    <dgm:pt modelId="{3267868F-4BF2-4DEE-87BE-7819B21486BB}" type="pres">
      <dgm:prSet presAssocID="{2278E627-AEBE-4172-8FFD-C54268D790C9}" presName="childShape" presStyleCnt="0"/>
      <dgm:spPr/>
    </dgm:pt>
    <dgm:pt modelId="{882A925A-0377-47E0-8774-3F227A5A946E}" type="pres">
      <dgm:prSet presAssocID="{56251464-FA5E-4163-B96E-2D5BBF025A10}" presName="Name13" presStyleLbl="parChTrans1D2" presStyleIdx="3" presStyleCnt="6"/>
      <dgm:spPr/>
    </dgm:pt>
    <dgm:pt modelId="{7F19BB11-85F0-4D93-A33F-778735AD4AF0}" type="pres">
      <dgm:prSet presAssocID="{AB0AD2EC-8344-4E2C-ABDB-F68D545F5E1D}" presName="childText" presStyleLbl="bgAcc1" presStyleIdx="3" presStyleCnt="6">
        <dgm:presLayoutVars>
          <dgm:bulletEnabled val="1"/>
        </dgm:presLayoutVars>
      </dgm:prSet>
      <dgm:spPr/>
    </dgm:pt>
    <dgm:pt modelId="{08E12C47-443A-4892-B4AC-69C863331472}" type="pres">
      <dgm:prSet presAssocID="{6A6609D8-F690-441C-9D7A-E294BEA506CD}" presName="Name13" presStyleLbl="parChTrans1D2" presStyleIdx="4" presStyleCnt="6"/>
      <dgm:spPr/>
    </dgm:pt>
    <dgm:pt modelId="{F126873D-A072-4A52-B4CB-F05466EB30A5}" type="pres">
      <dgm:prSet presAssocID="{1DB4D12B-D006-4DED-B838-CFE58C863297}" presName="childText" presStyleLbl="bgAcc1" presStyleIdx="4" presStyleCnt="6">
        <dgm:presLayoutVars>
          <dgm:bulletEnabled val="1"/>
        </dgm:presLayoutVars>
      </dgm:prSet>
      <dgm:spPr/>
    </dgm:pt>
    <dgm:pt modelId="{F6085CD7-2A8F-4AA0-9177-6DC478B117D6}" type="pres">
      <dgm:prSet presAssocID="{D8B5F01E-2479-4FC0-9C6C-EBE8E32DECD8}" presName="Name13" presStyleLbl="parChTrans1D2" presStyleIdx="5" presStyleCnt="6"/>
      <dgm:spPr/>
    </dgm:pt>
    <dgm:pt modelId="{03C956A0-BEC5-4593-934E-1C1A11298482}" type="pres">
      <dgm:prSet presAssocID="{38622DF3-7327-41F5-A450-7F1653FAF0C3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8AAE6C04-CA09-4ED0-8A2C-E3F1FC7EA9B7}" type="presOf" srcId="{538845DF-B8EF-4A8C-9514-84232D6DBF76}" destId="{E83344D9-0EA3-4487-8EB4-9B41B1E2618D}" srcOrd="0" destOrd="0" presId="urn:microsoft.com/office/officeart/2005/8/layout/hierarchy3"/>
    <dgm:cxn modelId="{428BD306-7F48-43E1-B001-A6C9001BB7E1}" type="presOf" srcId="{AB0AD2EC-8344-4E2C-ABDB-F68D545F5E1D}" destId="{7F19BB11-85F0-4D93-A33F-778735AD4AF0}" srcOrd="0" destOrd="0" presId="urn:microsoft.com/office/officeart/2005/8/layout/hierarchy3"/>
    <dgm:cxn modelId="{60E0E609-9899-45E6-8DBE-B598CBA53A24}" srcId="{A07BE0E2-1956-472F-B607-450866DF21AD}" destId="{B386816E-8FD1-4AF9-9AC9-0AB94691AE4A}" srcOrd="0" destOrd="0" parTransId="{22929747-E356-4484-9CED-17CA0446F762}" sibTransId="{9B4E5292-329C-4F4D-9F54-648CDF4A97FB}"/>
    <dgm:cxn modelId="{6162C013-66DF-4EDF-A4B0-DFBA875E8E25}" srcId="{A07BE0E2-1956-472F-B607-450866DF21AD}" destId="{2278E627-AEBE-4172-8FFD-C54268D790C9}" srcOrd="1" destOrd="0" parTransId="{8D3C9AA8-DB39-4D11-B324-BCC397D98446}" sibTransId="{BB5C376E-42C3-4011-A515-4F34AE8E7A46}"/>
    <dgm:cxn modelId="{191F7B1B-ACD2-458B-8678-47362E65967B}" type="presOf" srcId="{B386816E-8FD1-4AF9-9AC9-0AB94691AE4A}" destId="{6C369E87-4C26-44E8-8146-285D9229500E}" srcOrd="0" destOrd="0" presId="urn:microsoft.com/office/officeart/2005/8/layout/hierarchy3"/>
    <dgm:cxn modelId="{2BEF8927-7116-4590-A541-B4CE5ACB7549}" type="presOf" srcId="{56251464-FA5E-4163-B96E-2D5BBF025A10}" destId="{882A925A-0377-47E0-8774-3F227A5A946E}" srcOrd="0" destOrd="0" presId="urn:microsoft.com/office/officeart/2005/8/layout/hierarchy3"/>
    <dgm:cxn modelId="{C2B84141-CE21-4135-B407-098611E2AB92}" type="presOf" srcId="{6A6609D8-F690-441C-9D7A-E294BEA506CD}" destId="{08E12C47-443A-4892-B4AC-69C863331472}" srcOrd="0" destOrd="0" presId="urn:microsoft.com/office/officeart/2005/8/layout/hierarchy3"/>
    <dgm:cxn modelId="{6F68064F-1EF6-4CFD-890D-E82E5D1F3842}" type="presOf" srcId="{A07BE0E2-1956-472F-B607-450866DF21AD}" destId="{25014663-1CBE-4C0F-8AF7-1F89AFAD502E}" srcOrd="0" destOrd="0" presId="urn:microsoft.com/office/officeart/2005/8/layout/hierarchy3"/>
    <dgm:cxn modelId="{4F548869-56D3-4D53-A458-F50015E084FE}" srcId="{B386816E-8FD1-4AF9-9AC9-0AB94691AE4A}" destId="{538845DF-B8EF-4A8C-9514-84232D6DBF76}" srcOrd="2" destOrd="0" parTransId="{87779E26-0A00-436E-86E9-199F88B7EF97}" sibTransId="{98393021-8974-4AAF-93B1-A8F41AACB684}"/>
    <dgm:cxn modelId="{F6B48777-26ED-4E87-AAE4-E9B133B9DD15}" type="presOf" srcId="{19841B19-5AB4-415C-9900-C9284C95D739}" destId="{C332C11E-A3AE-46BA-ADB7-3AB4F0E63E2E}" srcOrd="0" destOrd="0" presId="urn:microsoft.com/office/officeart/2005/8/layout/hierarchy3"/>
    <dgm:cxn modelId="{E0352E8A-6607-461E-95BA-82CBCDC19FD1}" type="presOf" srcId="{2278E627-AEBE-4172-8FFD-C54268D790C9}" destId="{619E23F5-83D1-4D46-8404-380E705E813A}" srcOrd="1" destOrd="0" presId="urn:microsoft.com/office/officeart/2005/8/layout/hierarchy3"/>
    <dgm:cxn modelId="{8D2BBC8F-8D36-42A9-8522-8CADF63B2197}" srcId="{B386816E-8FD1-4AF9-9AC9-0AB94691AE4A}" destId="{E55002EF-4EF4-43D8-9D83-A5F0172D66FA}" srcOrd="0" destOrd="0" parTransId="{4299A5D2-A275-4082-BD05-8D74ABD30F95}" sibTransId="{908CCAFD-E261-4698-9AC3-89216A5E888F}"/>
    <dgm:cxn modelId="{6F0C5F97-BA25-4FE9-BC2F-F6F8D0F4A4C7}" type="presOf" srcId="{38622DF3-7327-41F5-A450-7F1653FAF0C3}" destId="{03C956A0-BEC5-4593-934E-1C1A11298482}" srcOrd="0" destOrd="0" presId="urn:microsoft.com/office/officeart/2005/8/layout/hierarchy3"/>
    <dgm:cxn modelId="{7B84A597-8D65-4039-BF2D-773434FC4E1F}" srcId="{2278E627-AEBE-4172-8FFD-C54268D790C9}" destId="{38622DF3-7327-41F5-A450-7F1653FAF0C3}" srcOrd="2" destOrd="0" parTransId="{D8B5F01E-2479-4FC0-9C6C-EBE8E32DECD8}" sibTransId="{1F3A9A92-E0B6-4B7C-AE85-550AEE2F8180}"/>
    <dgm:cxn modelId="{134DF09A-D6A0-48C5-9216-D188511B4D21}" srcId="{2278E627-AEBE-4172-8FFD-C54268D790C9}" destId="{AB0AD2EC-8344-4E2C-ABDB-F68D545F5E1D}" srcOrd="0" destOrd="0" parTransId="{56251464-FA5E-4163-B96E-2D5BBF025A10}" sibTransId="{4B886628-581E-4AE8-9BB5-864CF7815874}"/>
    <dgm:cxn modelId="{3F7CF7AF-3A2A-448D-8038-CA784EB18C17}" type="presOf" srcId="{1DB4D12B-D006-4DED-B838-CFE58C863297}" destId="{F126873D-A072-4A52-B4CB-F05466EB30A5}" srcOrd="0" destOrd="0" presId="urn:microsoft.com/office/officeart/2005/8/layout/hierarchy3"/>
    <dgm:cxn modelId="{51F02CB5-B104-41BC-BC70-316B38DEC802}" srcId="{2278E627-AEBE-4172-8FFD-C54268D790C9}" destId="{1DB4D12B-D006-4DED-B838-CFE58C863297}" srcOrd="1" destOrd="0" parTransId="{6A6609D8-F690-441C-9D7A-E294BEA506CD}" sibTransId="{01585287-9FDE-4478-A385-C3995EFE88AD}"/>
    <dgm:cxn modelId="{90515EB7-83E4-45F0-A527-D7713AFDD305}" type="presOf" srcId="{2278E627-AEBE-4172-8FFD-C54268D790C9}" destId="{1175B5E1-BF45-447B-B2D7-0A1F4D4673EF}" srcOrd="0" destOrd="0" presId="urn:microsoft.com/office/officeart/2005/8/layout/hierarchy3"/>
    <dgm:cxn modelId="{CDFA7BC6-026A-4196-9375-6424D7BE0D1F}" type="presOf" srcId="{B386816E-8FD1-4AF9-9AC9-0AB94691AE4A}" destId="{6AACD2A0-62C9-4B95-838A-2299F385AF43}" srcOrd="1" destOrd="0" presId="urn:microsoft.com/office/officeart/2005/8/layout/hierarchy3"/>
    <dgm:cxn modelId="{3F921ECA-883B-4A4E-899A-0D0D98D32797}" type="presOf" srcId="{87779E26-0A00-436E-86E9-199F88B7EF97}" destId="{444AA2B0-11C9-4016-851B-9B9F488B5945}" srcOrd="0" destOrd="0" presId="urn:microsoft.com/office/officeart/2005/8/layout/hierarchy3"/>
    <dgm:cxn modelId="{E69D77CB-D104-4184-B9BE-6DCBCC92D76A}" type="presOf" srcId="{D8B5F01E-2479-4FC0-9C6C-EBE8E32DECD8}" destId="{F6085CD7-2A8F-4AA0-9177-6DC478B117D6}" srcOrd="0" destOrd="0" presId="urn:microsoft.com/office/officeart/2005/8/layout/hierarchy3"/>
    <dgm:cxn modelId="{261E8ACB-6570-471D-9B4A-7FF7569FB38B}" type="presOf" srcId="{E55002EF-4EF4-43D8-9D83-A5F0172D66FA}" destId="{E34124F8-1438-4582-8733-B05E9B4FFBAC}" srcOrd="0" destOrd="0" presId="urn:microsoft.com/office/officeart/2005/8/layout/hierarchy3"/>
    <dgm:cxn modelId="{32617CD4-CB92-40E3-966E-36F349B4A28C}" type="presOf" srcId="{4299A5D2-A275-4082-BD05-8D74ABD30F95}" destId="{66B3292B-B139-4860-9D4B-3A0E15936177}" srcOrd="0" destOrd="0" presId="urn:microsoft.com/office/officeart/2005/8/layout/hierarchy3"/>
    <dgm:cxn modelId="{256663F3-6A73-4D37-8F5A-F6ECA5451784}" type="presOf" srcId="{DCF7E4FE-ECFA-40AE-8502-93877C6A8B40}" destId="{62C23255-C6C2-465E-A680-57F798923B90}" srcOrd="0" destOrd="0" presId="urn:microsoft.com/office/officeart/2005/8/layout/hierarchy3"/>
    <dgm:cxn modelId="{8DC4D4FC-68DD-45BB-B927-169F4F3B32EC}" srcId="{B386816E-8FD1-4AF9-9AC9-0AB94691AE4A}" destId="{19841B19-5AB4-415C-9900-C9284C95D739}" srcOrd="1" destOrd="0" parTransId="{DCF7E4FE-ECFA-40AE-8502-93877C6A8B40}" sibTransId="{F917CCA8-190B-4A86-BB92-A2C86F2D624B}"/>
    <dgm:cxn modelId="{0A3D7714-D1BB-4BD9-975C-622B1EF70081}" type="presParOf" srcId="{25014663-1CBE-4C0F-8AF7-1F89AFAD502E}" destId="{9F843039-1BC8-4F86-A3B1-2A5AC195FB6B}" srcOrd="0" destOrd="0" presId="urn:microsoft.com/office/officeart/2005/8/layout/hierarchy3"/>
    <dgm:cxn modelId="{4D39DED4-FB39-4FAD-A97F-A24B4A0F66DA}" type="presParOf" srcId="{9F843039-1BC8-4F86-A3B1-2A5AC195FB6B}" destId="{40E9302E-48EA-4770-B5A1-C8D03E39BAD7}" srcOrd="0" destOrd="0" presId="urn:microsoft.com/office/officeart/2005/8/layout/hierarchy3"/>
    <dgm:cxn modelId="{9A6966AF-E0FA-4C18-8931-5B4AC54A385E}" type="presParOf" srcId="{40E9302E-48EA-4770-B5A1-C8D03E39BAD7}" destId="{6C369E87-4C26-44E8-8146-285D9229500E}" srcOrd="0" destOrd="0" presId="urn:microsoft.com/office/officeart/2005/8/layout/hierarchy3"/>
    <dgm:cxn modelId="{26FAA88D-C363-41DC-B6BE-FAE6D6A491B2}" type="presParOf" srcId="{40E9302E-48EA-4770-B5A1-C8D03E39BAD7}" destId="{6AACD2A0-62C9-4B95-838A-2299F385AF43}" srcOrd="1" destOrd="0" presId="urn:microsoft.com/office/officeart/2005/8/layout/hierarchy3"/>
    <dgm:cxn modelId="{4AF0FB5C-B5F9-4804-88AE-00E988567A2A}" type="presParOf" srcId="{9F843039-1BC8-4F86-A3B1-2A5AC195FB6B}" destId="{9FEBAF9C-866F-4BF0-9C34-A52EA1A09406}" srcOrd="1" destOrd="0" presId="urn:microsoft.com/office/officeart/2005/8/layout/hierarchy3"/>
    <dgm:cxn modelId="{B1EC612B-BF0C-4AF3-9FAB-25F6460308E4}" type="presParOf" srcId="{9FEBAF9C-866F-4BF0-9C34-A52EA1A09406}" destId="{66B3292B-B139-4860-9D4B-3A0E15936177}" srcOrd="0" destOrd="0" presId="urn:microsoft.com/office/officeart/2005/8/layout/hierarchy3"/>
    <dgm:cxn modelId="{E86F064E-1ACB-413F-9D5F-C93FCFCE562C}" type="presParOf" srcId="{9FEBAF9C-866F-4BF0-9C34-A52EA1A09406}" destId="{E34124F8-1438-4582-8733-B05E9B4FFBAC}" srcOrd="1" destOrd="0" presId="urn:microsoft.com/office/officeart/2005/8/layout/hierarchy3"/>
    <dgm:cxn modelId="{CB61F653-A89E-4B61-9393-03EA762E4C29}" type="presParOf" srcId="{9FEBAF9C-866F-4BF0-9C34-A52EA1A09406}" destId="{62C23255-C6C2-465E-A680-57F798923B90}" srcOrd="2" destOrd="0" presId="urn:microsoft.com/office/officeart/2005/8/layout/hierarchy3"/>
    <dgm:cxn modelId="{A17328EC-ABD8-4DB3-86A8-8A4E2825A87F}" type="presParOf" srcId="{9FEBAF9C-866F-4BF0-9C34-A52EA1A09406}" destId="{C332C11E-A3AE-46BA-ADB7-3AB4F0E63E2E}" srcOrd="3" destOrd="0" presId="urn:microsoft.com/office/officeart/2005/8/layout/hierarchy3"/>
    <dgm:cxn modelId="{2900740E-9B77-45FE-85B9-6E3042459EB3}" type="presParOf" srcId="{9FEBAF9C-866F-4BF0-9C34-A52EA1A09406}" destId="{444AA2B0-11C9-4016-851B-9B9F488B5945}" srcOrd="4" destOrd="0" presId="urn:microsoft.com/office/officeart/2005/8/layout/hierarchy3"/>
    <dgm:cxn modelId="{9BB62848-94BD-4F94-8467-49C2F37282CA}" type="presParOf" srcId="{9FEBAF9C-866F-4BF0-9C34-A52EA1A09406}" destId="{E83344D9-0EA3-4487-8EB4-9B41B1E2618D}" srcOrd="5" destOrd="0" presId="urn:microsoft.com/office/officeart/2005/8/layout/hierarchy3"/>
    <dgm:cxn modelId="{C896AA40-455E-4576-B618-05E52F3FC8C7}" type="presParOf" srcId="{25014663-1CBE-4C0F-8AF7-1F89AFAD502E}" destId="{B94E8463-C4A7-4CCD-BB8F-B74FD7780E0A}" srcOrd="1" destOrd="0" presId="urn:microsoft.com/office/officeart/2005/8/layout/hierarchy3"/>
    <dgm:cxn modelId="{94F5361F-44A3-41BD-BCFD-D4549A8719AA}" type="presParOf" srcId="{B94E8463-C4A7-4CCD-BB8F-B74FD7780E0A}" destId="{29DF70F4-DDB5-4088-8F14-A2E60D0F9690}" srcOrd="0" destOrd="0" presId="urn:microsoft.com/office/officeart/2005/8/layout/hierarchy3"/>
    <dgm:cxn modelId="{B21BACA4-5FF2-4107-B36B-DA09CE31954F}" type="presParOf" srcId="{29DF70F4-DDB5-4088-8F14-A2E60D0F9690}" destId="{1175B5E1-BF45-447B-B2D7-0A1F4D4673EF}" srcOrd="0" destOrd="0" presId="urn:microsoft.com/office/officeart/2005/8/layout/hierarchy3"/>
    <dgm:cxn modelId="{DA105986-55C4-4D9B-835C-FED2294EAFB0}" type="presParOf" srcId="{29DF70F4-DDB5-4088-8F14-A2E60D0F9690}" destId="{619E23F5-83D1-4D46-8404-380E705E813A}" srcOrd="1" destOrd="0" presId="urn:microsoft.com/office/officeart/2005/8/layout/hierarchy3"/>
    <dgm:cxn modelId="{9047DD34-9950-41EC-8235-B9BADE953826}" type="presParOf" srcId="{B94E8463-C4A7-4CCD-BB8F-B74FD7780E0A}" destId="{3267868F-4BF2-4DEE-87BE-7819B21486BB}" srcOrd="1" destOrd="0" presId="urn:microsoft.com/office/officeart/2005/8/layout/hierarchy3"/>
    <dgm:cxn modelId="{7298AEF6-9AAF-4DAC-AACF-860AF1C3C999}" type="presParOf" srcId="{3267868F-4BF2-4DEE-87BE-7819B21486BB}" destId="{882A925A-0377-47E0-8774-3F227A5A946E}" srcOrd="0" destOrd="0" presId="urn:microsoft.com/office/officeart/2005/8/layout/hierarchy3"/>
    <dgm:cxn modelId="{CEFEE1EE-2576-474A-BFA9-96B7BAD1E1CF}" type="presParOf" srcId="{3267868F-4BF2-4DEE-87BE-7819B21486BB}" destId="{7F19BB11-85F0-4D93-A33F-778735AD4AF0}" srcOrd="1" destOrd="0" presId="urn:microsoft.com/office/officeart/2005/8/layout/hierarchy3"/>
    <dgm:cxn modelId="{1DBD7E4C-25E5-4A80-B367-7E94C91362E3}" type="presParOf" srcId="{3267868F-4BF2-4DEE-87BE-7819B21486BB}" destId="{08E12C47-443A-4892-B4AC-69C863331472}" srcOrd="2" destOrd="0" presId="urn:microsoft.com/office/officeart/2005/8/layout/hierarchy3"/>
    <dgm:cxn modelId="{85239BB9-369F-4FFC-B1E3-02DA976B5FE2}" type="presParOf" srcId="{3267868F-4BF2-4DEE-87BE-7819B21486BB}" destId="{F126873D-A072-4A52-B4CB-F05466EB30A5}" srcOrd="3" destOrd="0" presId="urn:microsoft.com/office/officeart/2005/8/layout/hierarchy3"/>
    <dgm:cxn modelId="{8133BFBC-9A01-42C6-B70B-88B333421F1B}" type="presParOf" srcId="{3267868F-4BF2-4DEE-87BE-7819B21486BB}" destId="{F6085CD7-2A8F-4AA0-9177-6DC478B117D6}" srcOrd="4" destOrd="0" presId="urn:microsoft.com/office/officeart/2005/8/layout/hierarchy3"/>
    <dgm:cxn modelId="{AF2BA8A0-7484-442E-B67D-73959441DF5E}" type="presParOf" srcId="{3267868F-4BF2-4DEE-87BE-7819B21486BB}" destId="{03C956A0-BEC5-4593-934E-1C1A1129848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9FAAC-8987-48EE-A93A-F196DBB2F4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794B5D1-0C01-4477-AAE6-2EB92F937A9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Sore Throat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7B685E7-EACF-4FA2-ACD5-E78EB3F976F6}" type="parTrans" cxnId="{2232FBA8-1C50-4ABC-A34D-548200DDE2A8}">
      <dgm:prSet/>
      <dgm:spPr/>
    </dgm:pt>
    <dgm:pt modelId="{75768027-3B74-43C8-980B-3A33545C6170}" type="sibTrans" cxnId="{2232FBA8-1C50-4ABC-A34D-548200DDE2A8}">
      <dgm:prSet/>
      <dgm:spPr/>
    </dgm:pt>
    <dgm:pt modelId="{D7B4F964-A12E-4B71-BFE8-EE7AF383CDBF}">
      <dgm:prSet/>
      <dgm:spPr/>
      <dgm:t>
        <a:bodyPr/>
        <a:lstStyle/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-Acute onset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-Temp &gt;38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-Tender ant Cx LN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-Tonsilar erythema or exudate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-Age 3-15 years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6CCB096-F438-4AC4-8030-4C999E1E789C}" type="parTrans" cxnId="{72932B84-2BD1-46A6-866A-B5606C0E0549}">
      <dgm:prSet/>
      <dgm:spPr/>
    </dgm:pt>
    <dgm:pt modelId="{FD5A4ED5-32FB-4031-9403-357D7A1F7A92}" type="sibTrans" cxnId="{72932B84-2BD1-46A6-866A-B5606C0E0549}">
      <dgm:prSet/>
      <dgm:spPr/>
    </dgm:pt>
    <dgm:pt modelId="{8710BDC4-F465-42B6-BB22-ED4DC7ADB38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Consider Bacterial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4F012FA-3BE5-4664-A01B-964A3B5BFB37}" type="parTrans" cxnId="{DBD133B2-E36C-43BD-89D9-906D04767F2B}">
      <dgm:prSet/>
      <dgm:spPr/>
    </dgm:pt>
    <dgm:pt modelId="{03884D46-81A9-46EA-92CB-86259FFF2502}" type="sibTrans" cxnId="{DBD133B2-E36C-43BD-89D9-906D04767F2B}">
      <dgm:prSet/>
      <dgm:spPr/>
    </dgm:pt>
    <dgm:pt modelId="{CC5C3077-86D0-4AB0-A55B-B1CFF7991765}">
      <dgm:prSet/>
      <dgm:spPr/>
      <dgm:t>
        <a:bodyPr/>
        <a:lstStyle/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ko-KR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Batang" pitchFamily="18" charset="-127"/>
            <a:cs typeface="Arial" pitchFamily="34" charset="0"/>
          </a:endParaRP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</a:t>
          </a:r>
          <a:r>
            <a:rPr kumimoji="0" lang="en-US" altLang="ko-K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Rhinorrhea            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-Cough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-Diarrhea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-Conjunctivitis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-Older age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3CF6022-75C9-46F1-AD26-24D1D41444A5}" type="parTrans" cxnId="{A2F62FC4-014F-4A5B-AFAC-23043F9666ED}">
      <dgm:prSet/>
      <dgm:spPr/>
    </dgm:pt>
    <dgm:pt modelId="{F38D1A44-09E0-470E-83D1-7A24A03A1A5E}" type="sibTrans" cxnId="{A2F62FC4-014F-4A5B-AFAC-23043F9666ED}">
      <dgm:prSet/>
      <dgm:spPr/>
    </dgm:pt>
    <dgm:pt modelId="{CA95BD51-0F46-4E9F-92A7-45C993ECE51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Consider Viral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C8CBB88-E962-4A00-9248-174CF1E8F7BD}" type="parTrans" cxnId="{7BA7BE66-0D12-465D-81BF-05D8D96FB11E}">
      <dgm:prSet/>
      <dgm:spPr/>
    </dgm:pt>
    <dgm:pt modelId="{742B8744-7B2F-4BB7-9A33-630D6933953B}" type="sibTrans" cxnId="{7BA7BE66-0D12-465D-81BF-05D8D96FB11E}">
      <dgm:prSet/>
      <dgm:spPr/>
    </dgm:pt>
    <dgm:pt modelId="{6E64FEFA-5D70-4709-A5DB-ACEB6B85A679}" type="pres">
      <dgm:prSet presAssocID="{D9F9FAAC-8987-48EE-A93A-F196DBB2F4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D7B4C8-6604-4AF5-A0F3-1440931CEEB0}" type="pres">
      <dgm:prSet presAssocID="{C794B5D1-0C01-4477-AAE6-2EB92F937A91}" presName="hierRoot1" presStyleCnt="0">
        <dgm:presLayoutVars>
          <dgm:hierBranch/>
        </dgm:presLayoutVars>
      </dgm:prSet>
      <dgm:spPr/>
    </dgm:pt>
    <dgm:pt modelId="{DF87E45C-2E03-44A8-A46D-A7B2F752D1DC}" type="pres">
      <dgm:prSet presAssocID="{C794B5D1-0C01-4477-AAE6-2EB92F937A91}" presName="rootComposite1" presStyleCnt="0"/>
      <dgm:spPr/>
    </dgm:pt>
    <dgm:pt modelId="{3DB6CD1F-AE38-4BD0-A794-63C1DC0E0392}" type="pres">
      <dgm:prSet presAssocID="{C794B5D1-0C01-4477-AAE6-2EB92F937A91}" presName="rootText1" presStyleLbl="node0" presStyleIdx="0" presStyleCnt="1">
        <dgm:presLayoutVars>
          <dgm:chPref val="3"/>
        </dgm:presLayoutVars>
      </dgm:prSet>
      <dgm:spPr/>
    </dgm:pt>
    <dgm:pt modelId="{6A56312C-EDCC-40A4-8A43-2BED44F68F1E}" type="pres">
      <dgm:prSet presAssocID="{C794B5D1-0C01-4477-AAE6-2EB92F937A91}" presName="rootConnector1" presStyleLbl="node1" presStyleIdx="0" presStyleCnt="0"/>
      <dgm:spPr/>
    </dgm:pt>
    <dgm:pt modelId="{CE835C6B-ABD0-4F45-B1A9-76A05D0826B9}" type="pres">
      <dgm:prSet presAssocID="{C794B5D1-0C01-4477-AAE6-2EB92F937A91}" presName="hierChild2" presStyleCnt="0"/>
      <dgm:spPr/>
    </dgm:pt>
    <dgm:pt modelId="{0D5B0CD3-6BCF-4FA3-835F-75D1B99CF00F}" type="pres">
      <dgm:prSet presAssocID="{06CCB096-F438-4AC4-8030-4C999E1E789C}" presName="Name35" presStyleLbl="parChTrans1D2" presStyleIdx="0" presStyleCnt="2"/>
      <dgm:spPr/>
    </dgm:pt>
    <dgm:pt modelId="{2D34EF4F-C6DC-4265-807B-A0CA81461DE7}" type="pres">
      <dgm:prSet presAssocID="{D7B4F964-A12E-4B71-BFE8-EE7AF383CDBF}" presName="hierRoot2" presStyleCnt="0">
        <dgm:presLayoutVars>
          <dgm:hierBranch/>
        </dgm:presLayoutVars>
      </dgm:prSet>
      <dgm:spPr/>
    </dgm:pt>
    <dgm:pt modelId="{00F72B3E-9726-4F67-84FE-89084EABE90F}" type="pres">
      <dgm:prSet presAssocID="{D7B4F964-A12E-4B71-BFE8-EE7AF383CDBF}" presName="rootComposite" presStyleCnt="0"/>
      <dgm:spPr/>
    </dgm:pt>
    <dgm:pt modelId="{265C8DAD-D2C0-4330-96F0-437CBD04FACA}" type="pres">
      <dgm:prSet presAssocID="{D7B4F964-A12E-4B71-BFE8-EE7AF383CDBF}" presName="rootText" presStyleLbl="node2" presStyleIdx="0" presStyleCnt="2">
        <dgm:presLayoutVars>
          <dgm:chPref val="3"/>
        </dgm:presLayoutVars>
      </dgm:prSet>
      <dgm:spPr/>
    </dgm:pt>
    <dgm:pt modelId="{18B63E39-A3A3-446B-8502-EDBC638ECBDB}" type="pres">
      <dgm:prSet presAssocID="{D7B4F964-A12E-4B71-BFE8-EE7AF383CDBF}" presName="rootConnector" presStyleLbl="node2" presStyleIdx="0" presStyleCnt="2"/>
      <dgm:spPr/>
    </dgm:pt>
    <dgm:pt modelId="{824C02C5-6A6A-4C96-879C-D0A3D33058E9}" type="pres">
      <dgm:prSet presAssocID="{D7B4F964-A12E-4B71-BFE8-EE7AF383CDBF}" presName="hierChild4" presStyleCnt="0"/>
      <dgm:spPr/>
    </dgm:pt>
    <dgm:pt modelId="{D5C9ECA4-6655-4163-945C-6BD711D76691}" type="pres">
      <dgm:prSet presAssocID="{F4F012FA-3BE5-4664-A01B-964A3B5BFB37}" presName="Name35" presStyleLbl="parChTrans1D3" presStyleIdx="0" presStyleCnt="2"/>
      <dgm:spPr/>
    </dgm:pt>
    <dgm:pt modelId="{727D951C-640D-484D-8185-6026CF55C698}" type="pres">
      <dgm:prSet presAssocID="{8710BDC4-F465-42B6-BB22-ED4DC7ADB38D}" presName="hierRoot2" presStyleCnt="0">
        <dgm:presLayoutVars>
          <dgm:hierBranch val="r"/>
        </dgm:presLayoutVars>
      </dgm:prSet>
      <dgm:spPr/>
    </dgm:pt>
    <dgm:pt modelId="{A029E555-38A4-4B94-8201-D110D58FF458}" type="pres">
      <dgm:prSet presAssocID="{8710BDC4-F465-42B6-BB22-ED4DC7ADB38D}" presName="rootComposite" presStyleCnt="0"/>
      <dgm:spPr/>
    </dgm:pt>
    <dgm:pt modelId="{C5D11B87-3C3E-404A-BFFF-C4162D8E211F}" type="pres">
      <dgm:prSet presAssocID="{8710BDC4-F465-42B6-BB22-ED4DC7ADB38D}" presName="rootText" presStyleLbl="node3" presStyleIdx="0" presStyleCnt="2">
        <dgm:presLayoutVars>
          <dgm:chPref val="3"/>
        </dgm:presLayoutVars>
      </dgm:prSet>
      <dgm:spPr/>
    </dgm:pt>
    <dgm:pt modelId="{2AD1E2C9-E6FC-44C7-9358-69C4A256A0BE}" type="pres">
      <dgm:prSet presAssocID="{8710BDC4-F465-42B6-BB22-ED4DC7ADB38D}" presName="rootConnector" presStyleLbl="node3" presStyleIdx="0" presStyleCnt="2"/>
      <dgm:spPr/>
    </dgm:pt>
    <dgm:pt modelId="{38FCD115-D3A0-4505-9D3B-A9DEB314F8AA}" type="pres">
      <dgm:prSet presAssocID="{8710BDC4-F465-42B6-BB22-ED4DC7ADB38D}" presName="hierChild4" presStyleCnt="0"/>
      <dgm:spPr/>
    </dgm:pt>
    <dgm:pt modelId="{2753F119-7C1A-43A0-9E06-5603380180BD}" type="pres">
      <dgm:prSet presAssocID="{8710BDC4-F465-42B6-BB22-ED4DC7ADB38D}" presName="hierChild5" presStyleCnt="0"/>
      <dgm:spPr/>
    </dgm:pt>
    <dgm:pt modelId="{31D6E839-2EAF-4C80-AE3D-C9B24E4906B0}" type="pres">
      <dgm:prSet presAssocID="{D7B4F964-A12E-4B71-BFE8-EE7AF383CDBF}" presName="hierChild5" presStyleCnt="0"/>
      <dgm:spPr/>
    </dgm:pt>
    <dgm:pt modelId="{8AAA24A5-63ED-46F8-9438-6A6BFCA8A998}" type="pres">
      <dgm:prSet presAssocID="{C3CF6022-75C9-46F1-AD26-24D1D41444A5}" presName="Name35" presStyleLbl="parChTrans1D2" presStyleIdx="1" presStyleCnt="2"/>
      <dgm:spPr/>
    </dgm:pt>
    <dgm:pt modelId="{3391A7DB-EBD7-47EF-A630-E21133FF4B7E}" type="pres">
      <dgm:prSet presAssocID="{CC5C3077-86D0-4AB0-A55B-B1CFF7991765}" presName="hierRoot2" presStyleCnt="0">
        <dgm:presLayoutVars>
          <dgm:hierBranch/>
        </dgm:presLayoutVars>
      </dgm:prSet>
      <dgm:spPr/>
    </dgm:pt>
    <dgm:pt modelId="{848472F4-FBA0-43B0-96B2-07C32976A893}" type="pres">
      <dgm:prSet presAssocID="{CC5C3077-86D0-4AB0-A55B-B1CFF7991765}" presName="rootComposite" presStyleCnt="0"/>
      <dgm:spPr/>
    </dgm:pt>
    <dgm:pt modelId="{94BD3A68-91D1-4564-B1B7-42C22CD0A3A6}" type="pres">
      <dgm:prSet presAssocID="{CC5C3077-86D0-4AB0-A55B-B1CFF7991765}" presName="rootText" presStyleLbl="node2" presStyleIdx="1" presStyleCnt="2">
        <dgm:presLayoutVars>
          <dgm:chPref val="3"/>
        </dgm:presLayoutVars>
      </dgm:prSet>
      <dgm:spPr/>
    </dgm:pt>
    <dgm:pt modelId="{EEAD036F-BAF8-4995-98A6-21D3D63DDA97}" type="pres">
      <dgm:prSet presAssocID="{CC5C3077-86D0-4AB0-A55B-B1CFF7991765}" presName="rootConnector" presStyleLbl="node2" presStyleIdx="1" presStyleCnt="2"/>
      <dgm:spPr/>
    </dgm:pt>
    <dgm:pt modelId="{DF6B0173-01C6-4640-8C32-01C1CC00C862}" type="pres">
      <dgm:prSet presAssocID="{CC5C3077-86D0-4AB0-A55B-B1CFF7991765}" presName="hierChild4" presStyleCnt="0"/>
      <dgm:spPr/>
    </dgm:pt>
    <dgm:pt modelId="{1A84EA49-4211-4089-9568-18E08F8FD7BF}" type="pres">
      <dgm:prSet presAssocID="{CC8CBB88-E962-4A00-9248-174CF1E8F7BD}" presName="Name35" presStyleLbl="parChTrans1D3" presStyleIdx="1" presStyleCnt="2"/>
      <dgm:spPr/>
    </dgm:pt>
    <dgm:pt modelId="{02E70ECE-AD69-4072-AB3A-57C26F2EE5FC}" type="pres">
      <dgm:prSet presAssocID="{CA95BD51-0F46-4E9F-92A7-45C993ECE510}" presName="hierRoot2" presStyleCnt="0">
        <dgm:presLayoutVars>
          <dgm:hierBranch val="r"/>
        </dgm:presLayoutVars>
      </dgm:prSet>
      <dgm:spPr/>
    </dgm:pt>
    <dgm:pt modelId="{F8FFAB8D-4DF0-4B98-80A4-ECCF0D9B7937}" type="pres">
      <dgm:prSet presAssocID="{CA95BD51-0F46-4E9F-92A7-45C993ECE510}" presName="rootComposite" presStyleCnt="0"/>
      <dgm:spPr/>
    </dgm:pt>
    <dgm:pt modelId="{3EBC4274-2446-4D05-9B19-B571543087A7}" type="pres">
      <dgm:prSet presAssocID="{CA95BD51-0F46-4E9F-92A7-45C993ECE510}" presName="rootText" presStyleLbl="node3" presStyleIdx="1" presStyleCnt="2">
        <dgm:presLayoutVars>
          <dgm:chPref val="3"/>
        </dgm:presLayoutVars>
      </dgm:prSet>
      <dgm:spPr/>
    </dgm:pt>
    <dgm:pt modelId="{E2FBC806-C27C-4EBB-9113-5346CB410E7F}" type="pres">
      <dgm:prSet presAssocID="{CA95BD51-0F46-4E9F-92A7-45C993ECE510}" presName="rootConnector" presStyleLbl="node3" presStyleIdx="1" presStyleCnt="2"/>
      <dgm:spPr/>
    </dgm:pt>
    <dgm:pt modelId="{DD34FC62-B63C-40F3-B76D-7DCB7FE326AC}" type="pres">
      <dgm:prSet presAssocID="{CA95BD51-0F46-4E9F-92A7-45C993ECE510}" presName="hierChild4" presStyleCnt="0"/>
      <dgm:spPr/>
    </dgm:pt>
    <dgm:pt modelId="{425DD5CB-947B-4116-9DB1-048B43F862BD}" type="pres">
      <dgm:prSet presAssocID="{CA95BD51-0F46-4E9F-92A7-45C993ECE510}" presName="hierChild5" presStyleCnt="0"/>
      <dgm:spPr/>
    </dgm:pt>
    <dgm:pt modelId="{08411274-FDA9-4FE8-8BD6-436840A0D84A}" type="pres">
      <dgm:prSet presAssocID="{CC5C3077-86D0-4AB0-A55B-B1CFF7991765}" presName="hierChild5" presStyleCnt="0"/>
      <dgm:spPr/>
    </dgm:pt>
    <dgm:pt modelId="{86C510DE-8E0E-4141-8D96-2C27EA4BA57B}" type="pres">
      <dgm:prSet presAssocID="{C794B5D1-0C01-4477-AAE6-2EB92F937A91}" presName="hierChild3" presStyleCnt="0"/>
      <dgm:spPr/>
    </dgm:pt>
  </dgm:ptLst>
  <dgm:cxnLst>
    <dgm:cxn modelId="{B3841B09-E493-446C-B2AA-7BE1AFD690E6}" type="presOf" srcId="{CA95BD51-0F46-4E9F-92A7-45C993ECE510}" destId="{E2FBC806-C27C-4EBB-9113-5346CB410E7F}" srcOrd="1" destOrd="0" presId="urn:microsoft.com/office/officeart/2005/8/layout/orgChart1"/>
    <dgm:cxn modelId="{D82E840F-17BA-4BB0-935B-0BC6E46B85FA}" type="presOf" srcId="{C3CF6022-75C9-46F1-AD26-24D1D41444A5}" destId="{8AAA24A5-63ED-46F8-9438-6A6BFCA8A998}" srcOrd="0" destOrd="0" presId="urn:microsoft.com/office/officeart/2005/8/layout/orgChart1"/>
    <dgm:cxn modelId="{8A6D2F26-D40C-487E-8293-BB1CBC21321C}" type="presOf" srcId="{8710BDC4-F465-42B6-BB22-ED4DC7ADB38D}" destId="{C5D11B87-3C3E-404A-BFFF-C4162D8E211F}" srcOrd="0" destOrd="0" presId="urn:microsoft.com/office/officeart/2005/8/layout/orgChart1"/>
    <dgm:cxn modelId="{0387BB33-5963-42F4-A575-C1BC93F64B06}" type="presOf" srcId="{CC8CBB88-E962-4A00-9248-174CF1E8F7BD}" destId="{1A84EA49-4211-4089-9568-18E08F8FD7BF}" srcOrd="0" destOrd="0" presId="urn:microsoft.com/office/officeart/2005/8/layout/orgChart1"/>
    <dgm:cxn modelId="{37AE1C4E-0BB9-4C5B-8D77-7075147CD2B4}" type="presOf" srcId="{D7B4F964-A12E-4B71-BFE8-EE7AF383CDBF}" destId="{265C8DAD-D2C0-4330-96F0-437CBD04FACA}" srcOrd="0" destOrd="0" presId="urn:microsoft.com/office/officeart/2005/8/layout/orgChart1"/>
    <dgm:cxn modelId="{04535C59-8509-4618-A54A-FCBD37D9FBDB}" type="presOf" srcId="{D9F9FAAC-8987-48EE-A93A-F196DBB2F4FE}" destId="{6E64FEFA-5D70-4709-A5DB-ACEB6B85A679}" srcOrd="0" destOrd="0" presId="urn:microsoft.com/office/officeart/2005/8/layout/orgChart1"/>
    <dgm:cxn modelId="{D702B359-B4C0-4A42-A53C-660CC0B46C96}" type="presOf" srcId="{D7B4F964-A12E-4B71-BFE8-EE7AF383CDBF}" destId="{18B63E39-A3A3-446B-8502-EDBC638ECBDB}" srcOrd="1" destOrd="0" presId="urn:microsoft.com/office/officeart/2005/8/layout/orgChart1"/>
    <dgm:cxn modelId="{7BA7BE66-0D12-465D-81BF-05D8D96FB11E}" srcId="{CC5C3077-86D0-4AB0-A55B-B1CFF7991765}" destId="{CA95BD51-0F46-4E9F-92A7-45C993ECE510}" srcOrd="0" destOrd="0" parTransId="{CC8CBB88-E962-4A00-9248-174CF1E8F7BD}" sibTransId="{742B8744-7B2F-4BB7-9A33-630D6933953B}"/>
    <dgm:cxn modelId="{42F66F6C-CD47-471A-9DD9-03DDB1B585E7}" type="presOf" srcId="{CC5C3077-86D0-4AB0-A55B-B1CFF7991765}" destId="{94BD3A68-91D1-4564-B1B7-42C22CD0A3A6}" srcOrd="0" destOrd="0" presId="urn:microsoft.com/office/officeart/2005/8/layout/orgChart1"/>
    <dgm:cxn modelId="{2F293875-55C6-4546-B208-546145E4ECBE}" type="presOf" srcId="{F4F012FA-3BE5-4664-A01B-964A3B5BFB37}" destId="{D5C9ECA4-6655-4163-945C-6BD711D76691}" srcOrd="0" destOrd="0" presId="urn:microsoft.com/office/officeart/2005/8/layout/orgChart1"/>
    <dgm:cxn modelId="{72932B84-2BD1-46A6-866A-B5606C0E0549}" srcId="{C794B5D1-0C01-4477-AAE6-2EB92F937A91}" destId="{D7B4F964-A12E-4B71-BFE8-EE7AF383CDBF}" srcOrd="0" destOrd="0" parTransId="{06CCB096-F438-4AC4-8030-4C999E1E789C}" sibTransId="{FD5A4ED5-32FB-4031-9403-357D7A1F7A92}"/>
    <dgm:cxn modelId="{2232FBA8-1C50-4ABC-A34D-548200DDE2A8}" srcId="{D9F9FAAC-8987-48EE-A93A-F196DBB2F4FE}" destId="{C794B5D1-0C01-4477-AAE6-2EB92F937A91}" srcOrd="0" destOrd="0" parTransId="{C7B685E7-EACF-4FA2-ACD5-E78EB3F976F6}" sibTransId="{75768027-3B74-43C8-980B-3A33545C6170}"/>
    <dgm:cxn modelId="{DBD133B2-E36C-43BD-89D9-906D04767F2B}" srcId="{D7B4F964-A12E-4B71-BFE8-EE7AF383CDBF}" destId="{8710BDC4-F465-42B6-BB22-ED4DC7ADB38D}" srcOrd="0" destOrd="0" parTransId="{F4F012FA-3BE5-4664-A01B-964A3B5BFB37}" sibTransId="{03884D46-81A9-46EA-92CB-86259FFF2502}"/>
    <dgm:cxn modelId="{A2F62FC4-014F-4A5B-AFAC-23043F9666ED}" srcId="{C794B5D1-0C01-4477-AAE6-2EB92F937A91}" destId="{CC5C3077-86D0-4AB0-A55B-B1CFF7991765}" srcOrd="1" destOrd="0" parTransId="{C3CF6022-75C9-46F1-AD26-24D1D41444A5}" sibTransId="{F38D1A44-09E0-470E-83D1-7A24A03A1A5E}"/>
    <dgm:cxn modelId="{DD5AC7C5-3324-437F-B247-AE9B6978340D}" type="presOf" srcId="{C794B5D1-0C01-4477-AAE6-2EB92F937A91}" destId="{6A56312C-EDCC-40A4-8A43-2BED44F68F1E}" srcOrd="1" destOrd="0" presId="urn:microsoft.com/office/officeart/2005/8/layout/orgChart1"/>
    <dgm:cxn modelId="{184D6AD5-349A-4E0F-9A2D-E7D53B565F24}" type="presOf" srcId="{8710BDC4-F465-42B6-BB22-ED4DC7ADB38D}" destId="{2AD1E2C9-E6FC-44C7-9358-69C4A256A0BE}" srcOrd="1" destOrd="0" presId="urn:microsoft.com/office/officeart/2005/8/layout/orgChart1"/>
    <dgm:cxn modelId="{61D1FCD9-73FD-401F-929C-98A21EBD24B2}" type="presOf" srcId="{CA95BD51-0F46-4E9F-92A7-45C993ECE510}" destId="{3EBC4274-2446-4D05-9B19-B571543087A7}" srcOrd="0" destOrd="0" presId="urn:microsoft.com/office/officeart/2005/8/layout/orgChart1"/>
    <dgm:cxn modelId="{FB827FDA-5AA2-4051-8A14-15D051B910D5}" type="presOf" srcId="{CC5C3077-86D0-4AB0-A55B-B1CFF7991765}" destId="{EEAD036F-BAF8-4995-98A6-21D3D63DDA97}" srcOrd="1" destOrd="0" presId="urn:microsoft.com/office/officeart/2005/8/layout/orgChart1"/>
    <dgm:cxn modelId="{6152F5E6-7244-4615-80B2-C4902ACB16F1}" type="presOf" srcId="{06CCB096-F438-4AC4-8030-4C999E1E789C}" destId="{0D5B0CD3-6BCF-4FA3-835F-75D1B99CF00F}" srcOrd="0" destOrd="0" presId="urn:microsoft.com/office/officeart/2005/8/layout/orgChart1"/>
    <dgm:cxn modelId="{F9E69AEE-FE23-4B1B-8AF9-E6CB0425EEF1}" type="presOf" srcId="{C794B5D1-0C01-4477-AAE6-2EB92F937A91}" destId="{3DB6CD1F-AE38-4BD0-A794-63C1DC0E0392}" srcOrd="0" destOrd="0" presId="urn:microsoft.com/office/officeart/2005/8/layout/orgChart1"/>
    <dgm:cxn modelId="{621FA979-1C92-4399-939F-E94D4008B325}" type="presParOf" srcId="{6E64FEFA-5D70-4709-A5DB-ACEB6B85A679}" destId="{17D7B4C8-6604-4AF5-A0F3-1440931CEEB0}" srcOrd="0" destOrd="0" presId="urn:microsoft.com/office/officeart/2005/8/layout/orgChart1"/>
    <dgm:cxn modelId="{7158578F-3362-47FF-B165-45BDDFD9EF13}" type="presParOf" srcId="{17D7B4C8-6604-4AF5-A0F3-1440931CEEB0}" destId="{DF87E45C-2E03-44A8-A46D-A7B2F752D1DC}" srcOrd="0" destOrd="0" presId="urn:microsoft.com/office/officeart/2005/8/layout/orgChart1"/>
    <dgm:cxn modelId="{D6D3C5D5-CFA8-465A-8E4A-6C46F0112D27}" type="presParOf" srcId="{DF87E45C-2E03-44A8-A46D-A7B2F752D1DC}" destId="{3DB6CD1F-AE38-4BD0-A794-63C1DC0E0392}" srcOrd="0" destOrd="0" presId="urn:microsoft.com/office/officeart/2005/8/layout/orgChart1"/>
    <dgm:cxn modelId="{4F3935F0-47E5-47C1-885E-48BF7F3D670A}" type="presParOf" srcId="{DF87E45C-2E03-44A8-A46D-A7B2F752D1DC}" destId="{6A56312C-EDCC-40A4-8A43-2BED44F68F1E}" srcOrd="1" destOrd="0" presId="urn:microsoft.com/office/officeart/2005/8/layout/orgChart1"/>
    <dgm:cxn modelId="{3CAF5849-0FB5-4FE5-90B1-5DD4135E6FA7}" type="presParOf" srcId="{17D7B4C8-6604-4AF5-A0F3-1440931CEEB0}" destId="{CE835C6B-ABD0-4F45-B1A9-76A05D0826B9}" srcOrd="1" destOrd="0" presId="urn:microsoft.com/office/officeart/2005/8/layout/orgChart1"/>
    <dgm:cxn modelId="{A904E866-D51E-4CD3-9D28-09E6D150EA60}" type="presParOf" srcId="{CE835C6B-ABD0-4F45-B1A9-76A05D0826B9}" destId="{0D5B0CD3-6BCF-4FA3-835F-75D1B99CF00F}" srcOrd="0" destOrd="0" presId="urn:microsoft.com/office/officeart/2005/8/layout/orgChart1"/>
    <dgm:cxn modelId="{58CEA688-2124-43D6-ACBE-4027B082D176}" type="presParOf" srcId="{CE835C6B-ABD0-4F45-B1A9-76A05D0826B9}" destId="{2D34EF4F-C6DC-4265-807B-A0CA81461DE7}" srcOrd="1" destOrd="0" presId="urn:microsoft.com/office/officeart/2005/8/layout/orgChart1"/>
    <dgm:cxn modelId="{EE07916C-0169-42F3-BCF5-6934E9BBC0CD}" type="presParOf" srcId="{2D34EF4F-C6DC-4265-807B-A0CA81461DE7}" destId="{00F72B3E-9726-4F67-84FE-89084EABE90F}" srcOrd="0" destOrd="0" presId="urn:microsoft.com/office/officeart/2005/8/layout/orgChart1"/>
    <dgm:cxn modelId="{AFA765D8-0CA2-4D39-87B3-DEE41B4E27E6}" type="presParOf" srcId="{00F72B3E-9726-4F67-84FE-89084EABE90F}" destId="{265C8DAD-D2C0-4330-96F0-437CBD04FACA}" srcOrd="0" destOrd="0" presId="urn:microsoft.com/office/officeart/2005/8/layout/orgChart1"/>
    <dgm:cxn modelId="{4E64E86B-B078-4609-AAEB-E1A3BA8CF4EC}" type="presParOf" srcId="{00F72B3E-9726-4F67-84FE-89084EABE90F}" destId="{18B63E39-A3A3-446B-8502-EDBC638ECBDB}" srcOrd="1" destOrd="0" presId="urn:microsoft.com/office/officeart/2005/8/layout/orgChart1"/>
    <dgm:cxn modelId="{082FC0E3-31C3-4CDD-B586-7B130A5C300D}" type="presParOf" srcId="{2D34EF4F-C6DC-4265-807B-A0CA81461DE7}" destId="{824C02C5-6A6A-4C96-879C-D0A3D33058E9}" srcOrd="1" destOrd="0" presId="urn:microsoft.com/office/officeart/2005/8/layout/orgChart1"/>
    <dgm:cxn modelId="{3485F0B8-4B50-4C6E-AA6D-961F04D28897}" type="presParOf" srcId="{824C02C5-6A6A-4C96-879C-D0A3D33058E9}" destId="{D5C9ECA4-6655-4163-945C-6BD711D76691}" srcOrd="0" destOrd="0" presId="urn:microsoft.com/office/officeart/2005/8/layout/orgChart1"/>
    <dgm:cxn modelId="{9981B5EB-F8A4-486C-ABAC-D18214A36372}" type="presParOf" srcId="{824C02C5-6A6A-4C96-879C-D0A3D33058E9}" destId="{727D951C-640D-484D-8185-6026CF55C698}" srcOrd="1" destOrd="0" presId="urn:microsoft.com/office/officeart/2005/8/layout/orgChart1"/>
    <dgm:cxn modelId="{A6AF5465-2BB0-4BE4-B279-D68C3EBD95FE}" type="presParOf" srcId="{727D951C-640D-484D-8185-6026CF55C698}" destId="{A029E555-38A4-4B94-8201-D110D58FF458}" srcOrd="0" destOrd="0" presId="urn:microsoft.com/office/officeart/2005/8/layout/orgChart1"/>
    <dgm:cxn modelId="{20F9F96F-0D57-4539-9E21-4722F2DD1F24}" type="presParOf" srcId="{A029E555-38A4-4B94-8201-D110D58FF458}" destId="{C5D11B87-3C3E-404A-BFFF-C4162D8E211F}" srcOrd="0" destOrd="0" presId="urn:microsoft.com/office/officeart/2005/8/layout/orgChart1"/>
    <dgm:cxn modelId="{21A7136C-4021-4FD5-BB45-0949F94167DA}" type="presParOf" srcId="{A029E555-38A4-4B94-8201-D110D58FF458}" destId="{2AD1E2C9-E6FC-44C7-9358-69C4A256A0BE}" srcOrd="1" destOrd="0" presId="urn:microsoft.com/office/officeart/2005/8/layout/orgChart1"/>
    <dgm:cxn modelId="{D2AD8AF0-3854-40FF-B185-137050C11578}" type="presParOf" srcId="{727D951C-640D-484D-8185-6026CF55C698}" destId="{38FCD115-D3A0-4505-9D3B-A9DEB314F8AA}" srcOrd="1" destOrd="0" presId="urn:microsoft.com/office/officeart/2005/8/layout/orgChart1"/>
    <dgm:cxn modelId="{6128D1B0-1147-4CF3-865B-3889D9FE835B}" type="presParOf" srcId="{727D951C-640D-484D-8185-6026CF55C698}" destId="{2753F119-7C1A-43A0-9E06-5603380180BD}" srcOrd="2" destOrd="0" presId="urn:microsoft.com/office/officeart/2005/8/layout/orgChart1"/>
    <dgm:cxn modelId="{91ABDAB4-437D-4911-8928-3A674E462DAA}" type="presParOf" srcId="{2D34EF4F-C6DC-4265-807B-A0CA81461DE7}" destId="{31D6E839-2EAF-4C80-AE3D-C9B24E4906B0}" srcOrd="2" destOrd="0" presId="urn:microsoft.com/office/officeart/2005/8/layout/orgChart1"/>
    <dgm:cxn modelId="{20C719E1-9584-468F-AA1A-2B7A1A3283C1}" type="presParOf" srcId="{CE835C6B-ABD0-4F45-B1A9-76A05D0826B9}" destId="{8AAA24A5-63ED-46F8-9438-6A6BFCA8A998}" srcOrd="2" destOrd="0" presId="urn:microsoft.com/office/officeart/2005/8/layout/orgChart1"/>
    <dgm:cxn modelId="{0D22B870-9E82-4C95-AE00-176B194E5822}" type="presParOf" srcId="{CE835C6B-ABD0-4F45-B1A9-76A05D0826B9}" destId="{3391A7DB-EBD7-47EF-A630-E21133FF4B7E}" srcOrd="3" destOrd="0" presId="urn:microsoft.com/office/officeart/2005/8/layout/orgChart1"/>
    <dgm:cxn modelId="{232A8DDF-2D55-4D27-BE69-A3F9634A843E}" type="presParOf" srcId="{3391A7DB-EBD7-47EF-A630-E21133FF4B7E}" destId="{848472F4-FBA0-43B0-96B2-07C32976A893}" srcOrd="0" destOrd="0" presId="urn:microsoft.com/office/officeart/2005/8/layout/orgChart1"/>
    <dgm:cxn modelId="{DBC6D6EA-9A62-4775-BD8B-6495A3A793E8}" type="presParOf" srcId="{848472F4-FBA0-43B0-96B2-07C32976A893}" destId="{94BD3A68-91D1-4564-B1B7-42C22CD0A3A6}" srcOrd="0" destOrd="0" presId="urn:microsoft.com/office/officeart/2005/8/layout/orgChart1"/>
    <dgm:cxn modelId="{A621A2C4-72FD-4869-948E-BC6D28A1BFFC}" type="presParOf" srcId="{848472F4-FBA0-43B0-96B2-07C32976A893}" destId="{EEAD036F-BAF8-4995-98A6-21D3D63DDA97}" srcOrd="1" destOrd="0" presId="urn:microsoft.com/office/officeart/2005/8/layout/orgChart1"/>
    <dgm:cxn modelId="{17D216BE-437F-4436-9A07-237CF3984779}" type="presParOf" srcId="{3391A7DB-EBD7-47EF-A630-E21133FF4B7E}" destId="{DF6B0173-01C6-4640-8C32-01C1CC00C862}" srcOrd="1" destOrd="0" presId="urn:microsoft.com/office/officeart/2005/8/layout/orgChart1"/>
    <dgm:cxn modelId="{47FAC0DB-B5A1-468C-AF88-12CBB7AE2669}" type="presParOf" srcId="{DF6B0173-01C6-4640-8C32-01C1CC00C862}" destId="{1A84EA49-4211-4089-9568-18E08F8FD7BF}" srcOrd="0" destOrd="0" presId="urn:microsoft.com/office/officeart/2005/8/layout/orgChart1"/>
    <dgm:cxn modelId="{4D652BD2-7494-4196-8C5D-5ADD4B18460B}" type="presParOf" srcId="{DF6B0173-01C6-4640-8C32-01C1CC00C862}" destId="{02E70ECE-AD69-4072-AB3A-57C26F2EE5FC}" srcOrd="1" destOrd="0" presId="urn:microsoft.com/office/officeart/2005/8/layout/orgChart1"/>
    <dgm:cxn modelId="{A7302E61-8D66-4332-9EE9-549F2730FB71}" type="presParOf" srcId="{02E70ECE-AD69-4072-AB3A-57C26F2EE5FC}" destId="{F8FFAB8D-4DF0-4B98-80A4-ECCF0D9B7937}" srcOrd="0" destOrd="0" presId="urn:microsoft.com/office/officeart/2005/8/layout/orgChart1"/>
    <dgm:cxn modelId="{FE964B21-11D2-4530-A13D-752E609CF5B2}" type="presParOf" srcId="{F8FFAB8D-4DF0-4B98-80A4-ECCF0D9B7937}" destId="{3EBC4274-2446-4D05-9B19-B571543087A7}" srcOrd="0" destOrd="0" presId="urn:microsoft.com/office/officeart/2005/8/layout/orgChart1"/>
    <dgm:cxn modelId="{4DE71AE6-599C-45F1-8B16-508FD07E0192}" type="presParOf" srcId="{F8FFAB8D-4DF0-4B98-80A4-ECCF0D9B7937}" destId="{E2FBC806-C27C-4EBB-9113-5346CB410E7F}" srcOrd="1" destOrd="0" presId="urn:microsoft.com/office/officeart/2005/8/layout/orgChart1"/>
    <dgm:cxn modelId="{C5010BE3-CEE3-42EE-9D18-D6E2DE0A84A8}" type="presParOf" srcId="{02E70ECE-AD69-4072-AB3A-57C26F2EE5FC}" destId="{DD34FC62-B63C-40F3-B76D-7DCB7FE326AC}" srcOrd="1" destOrd="0" presId="urn:microsoft.com/office/officeart/2005/8/layout/orgChart1"/>
    <dgm:cxn modelId="{BFED58E9-1BF5-466B-A675-611F8062C87C}" type="presParOf" srcId="{02E70ECE-AD69-4072-AB3A-57C26F2EE5FC}" destId="{425DD5CB-947B-4116-9DB1-048B43F862BD}" srcOrd="2" destOrd="0" presId="urn:microsoft.com/office/officeart/2005/8/layout/orgChart1"/>
    <dgm:cxn modelId="{58937F40-4693-4EAE-84E0-0B49EF7EBC48}" type="presParOf" srcId="{3391A7DB-EBD7-47EF-A630-E21133FF4B7E}" destId="{08411274-FDA9-4FE8-8BD6-436840A0D84A}" srcOrd="2" destOrd="0" presId="urn:microsoft.com/office/officeart/2005/8/layout/orgChart1"/>
    <dgm:cxn modelId="{E20166EC-2DE1-4318-97AA-ED236AB33396}" type="presParOf" srcId="{17D7B4C8-6604-4AF5-A0F3-1440931CEEB0}" destId="{86C510DE-8E0E-4141-8D96-2C27EA4BA5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457853-4E58-43DF-A51A-59AC293A0B5A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8F2C5940-6B76-42F7-8FD6-FA65E40CC965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Inhalation</a:t>
          </a:r>
        </a:p>
      </dgm:t>
    </dgm:pt>
    <dgm:pt modelId="{8F9705ED-F5CF-4FD9-B8DE-DFB2DEF32A75}" type="parTrans" cxnId="{2BC6849E-107B-41B5-B00B-66FC9C65CFC8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5E27487A-4C41-4D00-ABA3-24C0DCE326D9}" type="sibTrans" cxnId="{2BC6849E-107B-41B5-B00B-66FC9C65CFC8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527D439-9D5D-43A0-9882-0887B4E91078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Aspiration</a:t>
          </a:r>
        </a:p>
      </dgm:t>
    </dgm:pt>
    <dgm:pt modelId="{61A66222-91D8-48DE-A099-54F5166D0771}" type="parTrans" cxnId="{97B8440A-D13B-467D-B22F-FE5B6BE176A4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7C10B99-5D2A-4526-9AB2-B330C90018A9}" type="sibTrans" cxnId="{97B8440A-D13B-467D-B22F-FE5B6BE176A4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4A8DD943-9ABB-4B79-A87F-53B26E6F07EB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Hematogenous</a:t>
          </a:r>
        </a:p>
      </dgm:t>
    </dgm:pt>
    <dgm:pt modelId="{5B210F96-96BF-4BAD-B630-FEA94651A54F}" type="parTrans" cxnId="{38ADCF59-4141-4A09-99F0-CB7234C8E919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3B0C121-4C95-410B-AAE9-1D00F4EF4C1D}" type="sibTrans" cxnId="{38ADCF59-4141-4A09-99F0-CB7234C8E919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25BC7749-91E5-43B4-9AA8-76BDE0878927}" type="pres">
      <dgm:prSet presAssocID="{44457853-4E58-43DF-A51A-59AC293A0B5A}" presName="compositeShape" presStyleCnt="0">
        <dgm:presLayoutVars>
          <dgm:dir/>
          <dgm:resizeHandles/>
        </dgm:presLayoutVars>
      </dgm:prSet>
      <dgm:spPr/>
    </dgm:pt>
    <dgm:pt modelId="{EC3C2BDB-07EC-41FE-BB54-58A0DF13F678}" type="pres">
      <dgm:prSet presAssocID="{44457853-4E58-43DF-A51A-59AC293A0B5A}" presName="pyramid" presStyleLbl="node1" presStyleIdx="0" presStyleCnt="1" custLinFactNeighborX="2806"/>
      <dgm:spPr/>
    </dgm:pt>
    <dgm:pt modelId="{2DE842B7-ADFD-4EC6-92C4-9303E87CA596}" type="pres">
      <dgm:prSet presAssocID="{44457853-4E58-43DF-A51A-59AC293A0B5A}" presName="theList" presStyleCnt="0"/>
      <dgm:spPr/>
    </dgm:pt>
    <dgm:pt modelId="{A00DC57C-84C1-4C6A-8179-5EDD177D1EC5}" type="pres">
      <dgm:prSet presAssocID="{8F2C5940-6B76-42F7-8FD6-FA65E40CC965}" presName="aNode" presStyleLbl="fgAcc1" presStyleIdx="0" presStyleCnt="3">
        <dgm:presLayoutVars>
          <dgm:bulletEnabled val="1"/>
        </dgm:presLayoutVars>
      </dgm:prSet>
      <dgm:spPr/>
    </dgm:pt>
    <dgm:pt modelId="{9B2225F8-8FDF-46D8-A07A-7B49DB727AAB}" type="pres">
      <dgm:prSet presAssocID="{8F2C5940-6B76-42F7-8FD6-FA65E40CC965}" presName="aSpace" presStyleCnt="0"/>
      <dgm:spPr/>
    </dgm:pt>
    <dgm:pt modelId="{372EFB73-3CC6-4CB4-9167-5A60C9B32564}" type="pres">
      <dgm:prSet presAssocID="{3527D439-9D5D-43A0-9882-0887B4E91078}" presName="aNode" presStyleLbl="fgAcc1" presStyleIdx="1" presStyleCnt="3">
        <dgm:presLayoutVars>
          <dgm:bulletEnabled val="1"/>
        </dgm:presLayoutVars>
      </dgm:prSet>
      <dgm:spPr/>
    </dgm:pt>
    <dgm:pt modelId="{AE56EEE8-2FA2-4426-9790-FF354496C85C}" type="pres">
      <dgm:prSet presAssocID="{3527D439-9D5D-43A0-9882-0887B4E91078}" presName="aSpace" presStyleCnt="0"/>
      <dgm:spPr/>
    </dgm:pt>
    <dgm:pt modelId="{D185CA99-E14A-4F17-96B0-2B8C99019AEC}" type="pres">
      <dgm:prSet presAssocID="{4A8DD943-9ABB-4B79-A87F-53B26E6F07EB}" presName="aNode" presStyleLbl="fgAcc1" presStyleIdx="2" presStyleCnt="3">
        <dgm:presLayoutVars>
          <dgm:bulletEnabled val="1"/>
        </dgm:presLayoutVars>
      </dgm:prSet>
      <dgm:spPr/>
    </dgm:pt>
    <dgm:pt modelId="{994A80EB-ABA0-49E6-807E-934BD2B14AE5}" type="pres">
      <dgm:prSet presAssocID="{4A8DD943-9ABB-4B79-A87F-53B26E6F07EB}" presName="aSpace" presStyleCnt="0"/>
      <dgm:spPr/>
    </dgm:pt>
  </dgm:ptLst>
  <dgm:cxnLst>
    <dgm:cxn modelId="{97B8440A-D13B-467D-B22F-FE5B6BE176A4}" srcId="{44457853-4E58-43DF-A51A-59AC293A0B5A}" destId="{3527D439-9D5D-43A0-9882-0887B4E91078}" srcOrd="1" destOrd="0" parTransId="{61A66222-91D8-48DE-A099-54F5166D0771}" sibTransId="{37C10B99-5D2A-4526-9AB2-B330C90018A9}"/>
    <dgm:cxn modelId="{05FD134A-DA20-456A-A65D-FAE559B89156}" type="presOf" srcId="{4A8DD943-9ABB-4B79-A87F-53B26E6F07EB}" destId="{D185CA99-E14A-4F17-96B0-2B8C99019AEC}" srcOrd="0" destOrd="0" presId="urn:microsoft.com/office/officeart/2005/8/layout/pyramid2"/>
    <dgm:cxn modelId="{38ADCF59-4141-4A09-99F0-CB7234C8E919}" srcId="{44457853-4E58-43DF-A51A-59AC293A0B5A}" destId="{4A8DD943-9ABB-4B79-A87F-53B26E6F07EB}" srcOrd="2" destOrd="0" parTransId="{5B210F96-96BF-4BAD-B630-FEA94651A54F}" sibTransId="{33B0C121-4C95-410B-AAE9-1D00F4EF4C1D}"/>
    <dgm:cxn modelId="{A919EA67-D05B-47B2-956B-0369D81F0DF8}" type="presOf" srcId="{44457853-4E58-43DF-A51A-59AC293A0B5A}" destId="{25BC7749-91E5-43B4-9AA8-76BDE0878927}" srcOrd="0" destOrd="0" presId="urn:microsoft.com/office/officeart/2005/8/layout/pyramid2"/>
    <dgm:cxn modelId="{2BC6849E-107B-41B5-B00B-66FC9C65CFC8}" srcId="{44457853-4E58-43DF-A51A-59AC293A0B5A}" destId="{8F2C5940-6B76-42F7-8FD6-FA65E40CC965}" srcOrd="0" destOrd="0" parTransId="{8F9705ED-F5CF-4FD9-B8DE-DFB2DEF32A75}" sibTransId="{5E27487A-4C41-4D00-ABA3-24C0DCE326D9}"/>
    <dgm:cxn modelId="{D5FFE2C3-D26F-4D8F-8746-F6B1F40C38E7}" type="presOf" srcId="{3527D439-9D5D-43A0-9882-0887B4E91078}" destId="{372EFB73-3CC6-4CB4-9167-5A60C9B32564}" srcOrd="0" destOrd="0" presId="urn:microsoft.com/office/officeart/2005/8/layout/pyramid2"/>
    <dgm:cxn modelId="{AA9BDDF7-7ABC-418A-9AB0-69F47028F732}" type="presOf" srcId="{8F2C5940-6B76-42F7-8FD6-FA65E40CC965}" destId="{A00DC57C-84C1-4C6A-8179-5EDD177D1EC5}" srcOrd="0" destOrd="0" presId="urn:microsoft.com/office/officeart/2005/8/layout/pyramid2"/>
    <dgm:cxn modelId="{4BBBCD30-97B7-4E9C-9828-73F8D82D358F}" type="presParOf" srcId="{25BC7749-91E5-43B4-9AA8-76BDE0878927}" destId="{EC3C2BDB-07EC-41FE-BB54-58A0DF13F678}" srcOrd="0" destOrd="0" presId="urn:microsoft.com/office/officeart/2005/8/layout/pyramid2"/>
    <dgm:cxn modelId="{4970973C-0D6F-44BD-9D8C-2B20D4D96525}" type="presParOf" srcId="{25BC7749-91E5-43B4-9AA8-76BDE0878927}" destId="{2DE842B7-ADFD-4EC6-92C4-9303E87CA596}" srcOrd="1" destOrd="0" presId="urn:microsoft.com/office/officeart/2005/8/layout/pyramid2"/>
    <dgm:cxn modelId="{812ED545-3503-4809-B919-9A72B65E7F97}" type="presParOf" srcId="{2DE842B7-ADFD-4EC6-92C4-9303E87CA596}" destId="{A00DC57C-84C1-4C6A-8179-5EDD177D1EC5}" srcOrd="0" destOrd="0" presId="urn:microsoft.com/office/officeart/2005/8/layout/pyramid2"/>
    <dgm:cxn modelId="{C6A3B410-582F-4149-A9BF-A6FFF73E8E40}" type="presParOf" srcId="{2DE842B7-ADFD-4EC6-92C4-9303E87CA596}" destId="{9B2225F8-8FDF-46D8-A07A-7B49DB727AAB}" srcOrd="1" destOrd="0" presId="urn:microsoft.com/office/officeart/2005/8/layout/pyramid2"/>
    <dgm:cxn modelId="{C189A0DB-87E2-40FE-9803-68206E9F3415}" type="presParOf" srcId="{2DE842B7-ADFD-4EC6-92C4-9303E87CA596}" destId="{372EFB73-3CC6-4CB4-9167-5A60C9B32564}" srcOrd="2" destOrd="0" presId="urn:microsoft.com/office/officeart/2005/8/layout/pyramid2"/>
    <dgm:cxn modelId="{EB2257DF-2C79-4868-A828-BC8B1C3AC5DE}" type="presParOf" srcId="{2DE842B7-ADFD-4EC6-92C4-9303E87CA596}" destId="{AE56EEE8-2FA2-4426-9790-FF354496C85C}" srcOrd="3" destOrd="0" presId="urn:microsoft.com/office/officeart/2005/8/layout/pyramid2"/>
    <dgm:cxn modelId="{F2764153-5B4D-4849-9458-673655C02EFE}" type="presParOf" srcId="{2DE842B7-ADFD-4EC6-92C4-9303E87CA596}" destId="{D185CA99-E14A-4F17-96B0-2B8C99019AEC}" srcOrd="4" destOrd="0" presId="urn:microsoft.com/office/officeart/2005/8/layout/pyramid2"/>
    <dgm:cxn modelId="{2043D435-3A95-4F45-B8F2-0B050096DEF0}" type="presParOf" srcId="{2DE842B7-ADFD-4EC6-92C4-9303E87CA596}" destId="{994A80EB-ABA0-49E6-807E-934BD2B14AE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457853-4E58-43DF-A51A-59AC293A0B5A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8F2C5940-6B76-42F7-8FD6-FA65E40CC965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Anatomical</a:t>
          </a:r>
        </a:p>
      </dgm:t>
    </dgm:pt>
    <dgm:pt modelId="{8F9705ED-F5CF-4FD9-B8DE-DFB2DEF32A75}" type="parTrans" cxnId="{2BC6849E-107B-41B5-B00B-66FC9C65CFC8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5E27487A-4C41-4D00-ABA3-24C0DCE326D9}" type="sibTrans" cxnId="{2BC6849E-107B-41B5-B00B-66FC9C65CFC8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527D439-9D5D-43A0-9882-0887B4E91078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50000"/>
                </a:schemeClr>
              </a:solidFill>
            </a:rPr>
            <a:t>Etiological</a:t>
          </a:r>
        </a:p>
      </dgm:t>
    </dgm:pt>
    <dgm:pt modelId="{61A66222-91D8-48DE-A099-54F5166D0771}" type="parTrans" cxnId="{97B8440A-D13B-467D-B22F-FE5B6BE176A4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7C10B99-5D2A-4526-9AB2-B330C90018A9}" type="sibTrans" cxnId="{97B8440A-D13B-467D-B22F-FE5B6BE176A4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4A8DD943-9ABB-4B79-A87F-53B26E6F07EB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50000"/>
                </a:schemeClr>
              </a:solidFill>
            </a:rPr>
            <a:t>Clinical</a:t>
          </a:r>
        </a:p>
      </dgm:t>
    </dgm:pt>
    <dgm:pt modelId="{5B210F96-96BF-4BAD-B630-FEA94651A54F}" type="parTrans" cxnId="{38ADCF59-4141-4A09-99F0-CB7234C8E919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3B0C121-4C95-410B-AAE9-1D00F4EF4C1D}" type="sibTrans" cxnId="{38ADCF59-4141-4A09-99F0-CB7234C8E919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25BC7749-91E5-43B4-9AA8-76BDE0878927}" type="pres">
      <dgm:prSet presAssocID="{44457853-4E58-43DF-A51A-59AC293A0B5A}" presName="compositeShape" presStyleCnt="0">
        <dgm:presLayoutVars>
          <dgm:dir/>
          <dgm:resizeHandles/>
        </dgm:presLayoutVars>
      </dgm:prSet>
      <dgm:spPr/>
    </dgm:pt>
    <dgm:pt modelId="{EC3C2BDB-07EC-41FE-BB54-58A0DF13F678}" type="pres">
      <dgm:prSet presAssocID="{44457853-4E58-43DF-A51A-59AC293A0B5A}" presName="pyramid" presStyleLbl="node1" presStyleIdx="0" presStyleCnt="1"/>
      <dgm:spPr/>
    </dgm:pt>
    <dgm:pt modelId="{2DE842B7-ADFD-4EC6-92C4-9303E87CA596}" type="pres">
      <dgm:prSet presAssocID="{44457853-4E58-43DF-A51A-59AC293A0B5A}" presName="theList" presStyleCnt="0"/>
      <dgm:spPr/>
    </dgm:pt>
    <dgm:pt modelId="{A00DC57C-84C1-4C6A-8179-5EDD177D1EC5}" type="pres">
      <dgm:prSet presAssocID="{8F2C5940-6B76-42F7-8FD6-FA65E40CC965}" presName="aNode" presStyleLbl="fgAcc1" presStyleIdx="0" presStyleCnt="3">
        <dgm:presLayoutVars>
          <dgm:bulletEnabled val="1"/>
        </dgm:presLayoutVars>
      </dgm:prSet>
      <dgm:spPr/>
    </dgm:pt>
    <dgm:pt modelId="{9B2225F8-8FDF-46D8-A07A-7B49DB727AAB}" type="pres">
      <dgm:prSet presAssocID="{8F2C5940-6B76-42F7-8FD6-FA65E40CC965}" presName="aSpace" presStyleCnt="0"/>
      <dgm:spPr/>
    </dgm:pt>
    <dgm:pt modelId="{372EFB73-3CC6-4CB4-9167-5A60C9B32564}" type="pres">
      <dgm:prSet presAssocID="{3527D439-9D5D-43A0-9882-0887B4E91078}" presName="aNode" presStyleLbl="fgAcc1" presStyleIdx="1" presStyleCnt="3">
        <dgm:presLayoutVars>
          <dgm:bulletEnabled val="1"/>
        </dgm:presLayoutVars>
      </dgm:prSet>
      <dgm:spPr/>
    </dgm:pt>
    <dgm:pt modelId="{AE56EEE8-2FA2-4426-9790-FF354496C85C}" type="pres">
      <dgm:prSet presAssocID="{3527D439-9D5D-43A0-9882-0887B4E91078}" presName="aSpace" presStyleCnt="0"/>
      <dgm:spPr/>
    </dgm:pt>
    <dgm:pt modelId="{D185CA99-E14A-4F17-96B0-2B8C99019AEC}" type="pres">
      <dgm:prSet presAssocID="{4A8DD943-9ABB-4B79-A87F-53B26E6F07EB}" presName="aNode" presStyleLbl="fgAcc1" presStyleIdx="2" presStyleCnt="3">
        <dgm:presLayoutVars>
          <dgm:bulletEnabled val="1"/>
        </dgm:presLayoutVars>
      </dgm:prSet>
      <dgm:spPr/>
    </dgm:pt>
    <dgm:pt modelId="{994A80EB-ABA0-49E6-807E-934BD2B14AE5}" type="pres">
      <dgm:prSet presAssocID="{4A8DD943-9ABB-4B79-A87F-53B26E6F07EB}" presName="aSpace" presStyleCnt="0"/>
      <dgm:spPr/>
    </dgm:pt>
  </dgm:ptLst>
  <dgm:cxnLst>
    <dgm:cxn modelId="{A2A4BC01-B7A2-40BC-BE12-9CBC4998C2FD}" type="presOf" srcId="{4A8DD943-9ABB-4B79-A87F-53B26E6F07EB}" destId="{D185CA99-E14A-4F17-96B0-2B8C99019AEC}" srcOrd="0" destOrd="0" presId="urn:microsoft.com/office/officeart/2005/8/layout/pyramid2"/>
    <dgm:cxn modelId="{97B8440A-D13B-467D-B22F-FE5B6BE176A4}" srcId="{44457853-4E58-43DF-A51A-59AC293A0B5A}" destId="{3527D439-9D5D-43A0-9882-0887B4E91078}" srcOrd="1" destOrd="0" parTransId="{61A66222-91D8-48DE-A099-54F5166D0771}" sibTransId="{37C10B99-5D2A-4526-9AB2-B330C90018A9}"/>
    <dgm:cxn modelId="{38ADCF59-4141-4A09-99F0-CB7234C8E919}" srcId="{44457853-4E58-43DF-A51A-59AC293A0B5A}" destId="{4A8DD943-9ABB-4B79-A87F-53B26E6F07EB}" srcOrd="2" destOrd="0" parTransId="{5B210F96-96BF-4BAD-B630-FEA94651A54F}" sibTransId="{33B0C121-4C95-410B-AAE9-1D00F4EF4C1D}"/>
    <dgm:cxn modelId="{9816C27D-5EB7-487C-9F41-A62E7AB6144C}" type="presOf" srcId="{44457853-4E58-43DF-A51A-59AC293A0B5A}" destId="{25BC7749-91E5-43B4-9AA8-76BDE0878927}" srcOrd="0" destOrd="0" presId="urn:microsoft.com/office/officeart/2005/8/layout/pyramid2"/>
    <dgm:cxn modelId="{2BC6849E-107B-41B5-B00B-66FC9C65CFC8}" srcId="{44457853-4E58-43DF-A51A-59AC293A0B5A}" destId="{8F2C5940-6B76-42F7-8FD6-FA65E40CC965}" srcOrd="0" destOrd="0" parTransId="{8F9705ED-F5CF-4FD9-B8DE-DFB2DEF32A75}" sibTransId="{5E27487A-4C41-4D00-ABA3-24C0DCE326D9}"/>
    <dgm:cxn modelId="{7E66CAA4-1793-4DE3-B823-AABAECA3CF00}" type="presOf" srcId="{3527D439-9D5D-43A0-9882-0887B4E91078}" destId="{372EFB73-3CC6-4CB4-9167-5A60C9B32564}" srcOrd="0" destOrd="0" presId="urn:microsoft.com/office/officeart/2005/8/layout/pyramid2"/>
    <dgm:cxn modelId="{6A6F3BEA-D69A-4013-B874-B8B6BD6605F0}" type="presOf" srcId="{8F2C5940-6B76-42F7-8FD6-FA65E40CC965}" destId="{A00DC57C-84C1-4C6A-8179-5EDD177D1EC5}" srcOrd="0" destOrd="0" presId="urn:microsoft.com/office/officeart/2005/8/layout/pyramid2"/>
    <dgm:cxn modelId="{1615CB1E-0300-4EA6-81D9-190476C9BF54}" type="presParOf" srcId="{25BC7749-91E5-43B4-9AA8-76BDE0878927}" destId="{EC3C2BDB-07EC-41FE-BB54-58A0DF13F678}" srcOrd="0" destOrd="0" presId="urn:microsoft.com/office/officeart/2005/8/layout/pyramid2"/>
    <dgm:cxn modelId="{9AFC74B8-8C59-44A4-A526-3402826C8156}" type="presParOf" srcId="{25BC7749-91E5-43B4-9AA8-76BDE0878927}" destId="{2DE842B7-ADFD-4EC6-92C4-9303E87CA596}" srcOrd="1" destOrd="0" presId="urn:microsoft.com/office/officeart/2005/8/layout/pyramid2"/>
    <dgm:cxn modelId="{D44BEA9E-D1EE-470A-825C-07D0FB8E2DE6}" type="presParOf" srcId="{2DE842B7-ADFD-4EC6-92C4-9303E87CA596}" destId="{A00DC57C-84C1-4C6A-8179-5EDD177D1EC5}" srcOrd="0" destOrd="0" presId="urn:microsoft.com/office/officeart/2005/8/layout/pyramid2"/>
    <dgm:cxn modelId="{2BD7CBD1-48E1-47CA-89DC-92ABB4C62CBF}" type="presParOf" srcId="{2DE842B7-ADFD-4EC6-92C4-9303E87CA596}" destId="{9B2225F8-8FDF-46D8-A07A-7B49DB727AAB}" srcOrd="1" destOrd="0" presId="urn:microsoft.com/office/officeart/2005/8/layout/pyramid2"/>
    <dgm:cxn modelId="{DEFEEC35-DB40-4547-AEF2-6C05B89FA90A}" type="presParOf" srcId="{2DE842B7-ADFD-4EC6-92C4-9303E87CA596}" destId="{372EFB73-3CC6-4CB4-9167-5A60C9B32564}" srcOrd="2" destOrd="0" presId="urn:microsoft.com/office/officeart/2005/8/layout/pyramid2"/>
    <dgm:cxn modelId="{6485CEC7-83B2-423D-93D6-859E4223ECF7}" type="presParOf" srcId="{2DE842B7-ADFD-4EC6-92C4-9303E87CA596}" destId="{AE56EEE8-2FA2-4426-9790-FF354496C85C}" srcOrd="3" destOrd="0" presId="urn:microsoft.com/office/officeart/2005/8/layout/pyramid2"/>
    <dgm:cxn modelId="{2B99F861-6D96-42D4-BB15-D235F13B722F}" type="presParOf" srcId="{2DE842B7-ADFD-4EC6-92C4-9303E87CA596}" destId="{D185CA99-E14A-4F17-96B0-2B8C99019AEC}" srcOrd="4" destOrd="0" presId="urn:microsoft.com/office/officeart/2005/8/layout/pyramid2"/>
    <dgm:cxn modelId="{0E6351D7-C0A2-4C7C-9328-3FF6299A8166}" type="presParOf" srcId="{2DE842B7-ADFD-4EC6-92C4-9303E87CA596}" destId="{994A80EB-ABA0-49E6-807E-934BD2B14AE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69E87-4C26-44E8-8146-285D9229500E}">
      <dsp:nvSpPr>
        <dsp:cNvPr id="0" name=""/>
        <dsp:cNvSpPr/>
      </dsp:nvSpPr>
      <dsp:spPr>
        <a:xfrm>
          <a:off x="2337136" y="1014"/>
          <a:ext cx="1884945" cy="942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/>
            <a:t>URT</a:t>
          </a:r>
        </a:p>
      </dsp:txBody>
      <dsp:txXfrm>
        <a:off x="2364740" y="28618"/>
        <a:ext cx="1829737" cy="887264"/>
      </dsp:txXfrm>
    </dsp:sp>
    <dsp:sp modelId="{66B3292B-B139-4860-9D4B-3A0E15936177}">
      <dsp:nvSpPr>
        <dsp:cNvPr id="0" name=""/>
        <dsp:cNvSpPr/>
      </dsp:nvSpPr>
      <dsp:spPr>
        <a:xfrm>
          <a:off x="2525630" y="943487"/>
          <a:ext cx="188494" cy="905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867"/>
              </a:lnTo>
              <a:lnTo>
                <a:pt x="188494" y="90586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124F8-1438-4582-8733-B05E9B4FFBAC}">
      <dsp:nvSpPr>
        <dsp:cNvPr id="0" name=""/>
        <dsp:cNvSpPr/>
      </dsp:nvSpPr>
      <dsp:spPr>
        <a:xfrm>
          <a:off x="2714125" y="1179105"/>
          <a:ext cx="1520125" cy="1340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From(nose, sinuses ,larynx and trachea) </a:t>
          </a:r>
        </a:p>
      </dsp:txBody>
      <dsp:txXfrm>
        <a:off x="2753387" y="1218367"/>
        <a:ext cx="1441601" cy="1261973"/>
      </dsp:txXfrm>
    </dsp:sp>
    <dsp:sp modelId="{62C23255-C6C2-465E-A680-57F798923B90}">
      <dsp:nvSpPr>
        <dsp:cNvPr id="0" name=""/>
        <dsp:cNvSpPr/>
      </dsp:nvSpPr>
      <dsp:spPr>
        <a:xfrm>
          <a:off x="2525630" y="943487"/>
          <a:ext cx="188494" cy="2282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970"/>
              </a:lnTo>
              <a:lnTo>
                <a:pt x="188494" y="228297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2C11E-A3AE-46BA-ADB7-3AB4F0E63E2E}">
      <dsp:nvSpPr>
        <dsp:cNvPr id="0" name=""/>
        <dsp:cNvSpPr/>
      </dsp:nvSpPr>
      <dsp:spPr>
        <a:xfrm>
          <a:off x="2714125" y="2755221"/>
          <a:ext cx="1507956" cy="942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Infections are fairly </a:t>
          </a:r>
          <a:r>
            <a:rPr lang="en-US" sz="1800" b="1" kern="1200" dirty="0">
              <a:solidFill>
                <a:srgbClr val="FF0000"/>
              </a:solidFill>
            </a:rPr>
            <a:t>common</a:t>
          </a:r>
        </a:p>
      </dsp:txBody>
      <dsp:txXfrm>
        <a:off x="2741729" y="2782825"/>
        <a:ext cx="1452748" cy="887264"/>
      </dsp:txXfrm>
    </dsp:sp>
    <dsp:sp modelId="{444AA2B0-11C9-4016-851B-9B9F488B5945}">
      <dsp:nvSpPr>
        <dsp:cNvPr id="0" name=""/>
        <dsp:cNvSpPr/>
      </dsp:nvSpPr>
      <dsp:spPr>
        <a:xfrm>
          <a:off x="2525630" y="943487"/>
          <a:ext cx="188494" cy="3461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1061"/>
              </a:lnTo>
              <a:lnTo>
                <a:pt x="188494" y="346106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344D9-0EA3-4487-8EB4-9B41B1E2618D}">
      <dsp:nvSpPr>
        <dsp:cNvPr id="0" name=""/>
        <dsp:cNvSpPr/>
      </dsp:nvSpPr>
      <dsp:spPr>
        <a:xfrm>
          <a:off x="2714125" y="3933312"/>
          <a:ext cx="1507956" cy="942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u="sng" kern="1200" dirty="0">
              <a:solidFill>
                <a:srgbClr val="FF0000"/>
              </a:solidFill>
            </a:rPr>
            <a:t>Examples :</a:t>
          </a:r>
          <a:r>
            <a:rPr lang="en-US" sz="1800" b="1" kern="1200" dirty="0">
              <a:solidFill>
                <a:srgbClr val="FF0000"/>
              </a:solidFill>
            </a:rPr>
            <a:t> Pharyngitis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Sinusitis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Otitis Media</a:t>
          </a:r>
        </a:p>
      </dsp:txBody>
      <dsp:txXfrm>
        <a:off x="2741729" y="3960916"/>
        <a:ext cx="1452748" cy="887264"/>
      </dsp:txXfrm>
    </dsp:sp>
    <dsp:sp modelId="{1175B5E1-BF45-447B-B2D7-0A1F4D4673EF}">
      <dsp:nvSpPr>
        <dsp:cNvPr id="0" name=""/>
        <dsp:cNvSpPr/>
      </dsp:nvSpPr>
      <dsp:spPr>
        <a:xfrm>
          <a:off x="4693318" y="1014"/>
          <a:ext cx="1884945" cy="9424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/>
            <a:t>LRT</a:t>
          </a:r>
        </a:p>
      </dsp:txBody>
      <dsp:txXfrm>
        <a:off x="4720922" y="28618"/>
        <a:ext cx="1829737" cy="887264"/>
      </dsp:txXfrm>
    </dsp:sp>
    <dsp:sp modelId="{882A925A-0377-47E0-8774-3F227A5A946E}">
      <dsp:nvSpPr>
        <dsp:cNvPr id="0" name=""/>
        <dsp:cNvSpPr/>
      </dsp:nvSpPr>
      <dsp:spPr>
        <a:xfrm>
          <a:off x="4881812" y="943487"/>
          <a:ext cx="188494" cy="706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6854"/>
              </a:lnTo>
              <a:lnTo>
                <a:pt x="188494" y="70685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9BB11-85F0-4D93-A33F-778735AD4AF0}">
      <dsp:nvSpPr>
        <dsp:cNvPr id="0" name=""/>
        <dsp:cNvSpPr/>
      </dsp:nvSpPr>
      <dsp:spPr>
        <a:xfrm>
          <a:off x="5070307" y="1179105"/>
          <a:ext cx="1507956" cy="942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Bronchi &amp; Lung</a:t>
          </a:r>
        </a:p>
      </dsp:txBody>
      <dsp:txXfrm>
        <a:off x="5097911" y="1206709"/>
        <a:ext cx="1452748" cy="887264"/>
      </dsp:txXfrm>
    </dsp:sp>
    <dsp:sp modelId="{08E12C47-443A-4892-B4AC-69C863331472}">
      <dsp:nvSpPr>
        <dsp:cNvPr id="0" name=""/>
        <dsp:cNvSpPr/>
      </dsp:nvSpPr>
      <dsp:spPr>
        <a:xfrm>
          <a:off x="4881812" y="943487"/>
          <a:ext cx="188494" cy="1884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945"/>
              </a:lnTo>
              <a:lnTo>
                <a:pt x="188494" y="188494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6873D-A072-4A52-B4CB-F05466EB30A5}">
      <dsp:nvSpPr>
        <dsp:cNvPr id="0" name=""/>
        <dsp:cNvSpPr/>
      </dsp:nvSpPr>
      <dsp:spPr>
        <a:xfrm>
          <a:off x="5070307" y="2357196"/>
          <a:ext cx="1507956" cy="942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Infections are more </a:t>
          </a:r>
          <a:r>
            <a:rPr lang="en-US" sz="1800" b="1" kern="1200" dirty="0">
              <a:solidFill>
                <a:srgbClr val="FF0000"/>
              </a:solidFill>
            </a:rPr>
            <a:t>dangerous</a:t>
          </a:r>
        </a:p>
      </dsp:txBody>
      <dsp:txXfrm>
        <a:off x="5097911" y="2384800"/>
        <a:ext cx="1452748" cy="887264"/>
      </dsp:txXfrm>
    </dsp:sp>
    <dsp:sp modelId="{F6085CD7-2A8F-4AA0-9177-6DC478B117D6}">
      <dsp:nvSpPr>
        <dsp:cNvPr id="0" name=""/>
        <dsp:cNvSpPr/>
      </dsp:nvSpPr>
      <dsp:spPr>
        <a:xfrm>
          <a:off x="4881812" y="943487"/>
          <a:ext cx="188494" cy="3063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3036"/>
              </a:lnTo>
              <a:lnTo>
                <a:pt x="188494" y="306303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956A0-BEC5-4593-934E-1C1A11298482}">
      <dsp:nvSpPr>
        <dsp:cNvPr id="0" name=""/>
        <dsp:cNvSpPr/>
      </dsp:nvSpPr>
      <dsp:spPr>
        <a:xfrm>
          <a:off x="5070307" y="3535287"/>
          <a:ext cx="1507956" cy="942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solidFill>
                <a:srgbClr val="FF0000"/>
              </a:solidFill>
            </a:rPr>
            <a:t>Examples : </a:t>
          </a:r>
          <a:r>
            <a:rPr lang="en-US" sz="1800" b="1" kern="1200" dirty="0">
              <a:solidFill>
                <a:srgbClr val="FF0000"/>
              </a:solidFill>
            </a:rPr>
            <a:t>Bronchitis &amp; Pneumonia</a:t>
          </a:r>
        </a:p>
      </dsp:txBody>
      <dsp:txXfrm>
        <a:off x="5097911" y="3562891"/>
        <a:ext cx="1452748" cy="887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4EA49-4211-4089-9568-18E08F8FD7BF}">
      <dsp:nvSpPr>
        <dsp:cNvPr id="0" name=""/>
        <dsp:cNvSpPr/>
      </dsp:nvSpPr>
      <dsp:spPr>
        <a:xfrm>
          <a:off x="6373246" y="3696909"/>
          <a:ext cx="91440" cy="6410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0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A24A5-63ED-46F8-9438-6A6BFCA8A998}">
      <dsp:nvSpPr>
        <dsp:cNvPr id="0" name=""/>
        <dsp:cNvSpPr/>
      </dsp:nvSpPr>
      <dsp:spPr>
        <a:xfrm>
          <a:off x="4572000" y="1529395"/>
          <a:ext cx="1846966" cy="641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547"/>
              </a:lnTo>
              <a:lnTo>
                <a:pt x="1846966" y="320547"/>
              </a:lnTo>
              <a:lnTo>
                <a:pt x="1846966" y="641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9ECA4-6655-4163-945C-6BD711D76691}">
      <dsp:nvSpPr>
        <dsp:cNvPr id="0" name=""/>
        <dsp:cNvSpPr/>
      </dsp:nvSpPr>
      <dsp:spPr>
        <a:xfrm>
          <a:off x="2679313" y="3696909"/>
          <a:ext cx="91440" cy="6410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0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B0CD3-6BCF-4FA3-835F-75D1B99CF00F}">
      <dsp:nvSpPr>
        <dsp:cNvPr id="0" name=""/>
        <dsp:cNvSpPr/>
      </dsp:nvSpPr>
      <dsp:spPr>
        <a:xfrm>
          <a:off x="2725033" y="1529395"/>
          <a:ext cx="1846966" cy="641095"/>
        </a:xfrm>
        <a:custGeom>
          <a:avLst/>
          <a:gdLst/>
          <a:ahLst/>
          <a:cxnLst/>
          <a:rect l="0" t="0" r="0" b="0"/>
          <a:pathLst>
            <a:path>
              <a:moveTo>
                <a:pt x="1846966" y="0"/>
              </a:moveTo>
              <a:lnTo>
                <a:pt x="1846966" y="320547"/>
              </a:lnTo>
              <a:lnTo>
                <a:pt x="0" y="320547"/>
              </a:lnTo>
              <a:lnTo>
                <a:pt x="0" y="641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6CD1F-AE38-4BD0-A794-63C1DC0E0392}">
      <dsp:nvSpPr>
        <dsp:cNvPr id="0" name=""/>
        <dsp:cNvSpPr/>
      </dsp:nvSpPr>
      <dsp:spPr>
        <a:xfrm>
          <a:off x="3045581" y="2976"/>
          <a:ext cx="3052836" cy="1526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Sore Throat</a:t>
          </a:r>
          <a:endParaRPr kumimoji="0" lang="en-US" altLang="en-US" sz="15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045581" y="2976"/>
        <a:ext cx="3052836" cy="1526418"/>
      </dsp:txXfrm>
    </dsp:sp>
    <dsp:sp modelId="{265C8DAD-D2C0-4330-96F0-437CBD04FACA}">
      <dsp:nvSpPr>
        <dsp:cNvPr id="0" name=""/>
        <dsp:cNvSpPr/>
      </dsp:nvSpPr>
      <dsp:spPr>
        <a:xfrm>
          <a:off x="1198615" y="2170490"/>
          <a:ext cx="3052836" cy="1526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-Acute onset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-Temp &gt;38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-Tender ant Cx LN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-Tonsilar erythema or exudate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-Age 3-15 years</a:t>
          </a:r>
          <a:endParaRPr kumimoji="0" lang="en-US" altLang="en-US" sz="15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198615" y="2170490"/>
        <a:ext cx="3052836" cy="1526418"/>
      </dsp:txXfrm>
    </dsp:sp>
    <dsp:sp modelId="{C5D11B87-3C3E-404A-BFFF-C4162D8E211F}">
      <dsp:nvSpPr>
        <dsp:cNvPr id="0" name=""/>
        <dsp:cNvSpPr/>
      </dsp:nvSpPr>
      <dsp:spPr>
        <a:xfrm>
          <a:off x="1198615" y="4338004"/>
          <a:ext cx="3052836" cy="1526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Consider Bacterial</a:t>
          </a:r>
          <a:endParaRPr kumimoji="0" lang="en-US" altLang="en-US" sz="15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198615" y="4338004"/>
        <a:ext cx="3052836" cy="1526418"/>
      </dsp:txXfrm>
    </dsp:sp>
    <dsp:sp modelId="{94BD3A68-91D1-4564-B1B7-42C22CD0A3A6}">
      <dsp:nvSpPr>
        <dsp:cNvPr id="0" name=""/>
        <dsp:cNvSpPr/>
      </dsp:nvSpPr>
      <dsp:spPr>
        <a:xfrm>
          <a:off x="4892547" y="2170490"/>
          <a:ext cx="3052836" cy="1526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ko-KR" sz="15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Batang" pitchFamily="18" charset="-127"/>
            <a:cs typeface="Arial" pitchFamily="34" charset="0"/>
          </a:endParaRP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sz="1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</a:t>
          </a:r>
          <a:r>
            <a:rPr kumimoji="0" lang="en-US" altLang="ko-K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Rhinorrhea            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-Cough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-Diarrhea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-Conjunctivitis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-Older age</a:t>
          </a:r>
        </a:p>
        <a:p>
          <a:pPr marL="0" marR="0" lvl="0" indent="0" algn="l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5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892547" y="2170490"/>
        <a:ext cx="3052836" cy="1526418"/>
      </dsp:txXfrm>
    </dsp:sp>
    <dsp:sp modelId="{3EBC4274-2446-4D05-9B19-B571543087A7}">
      <dsp:nvSpPr>
        <dsp:cNvPr id="0" name=""/>
        <dsp:cNvSpPr/>
      </dsp:nvSpPr>
      <dsp:spPr>
        <a:xfrm>
          <a:off x="4892547" y="4338004"/>
          <a:ext cx="3052836" cy="1526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ko-KR" sz="15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 pitchFamily="18" charset="-127"/>
              <a:cs typeface="Arial" pitchFamily="34" charset="0"/>
            </a:rPr>
            <a:t>Consider Viral</a:t>
          </a:r>
          <a:endParaRPr kumimoji="0" lang="en-US" altLang="en-US" sz="15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892547" y="4338004"/>
        <a:ext cx="3052836" cy="1526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C2BDB-07EC-41FE-BB54-58A0DF13F678}">
      <dsp:nvSpPr>
        <dsp:cNvPr id="0" name=""/>
        <dsp:cNvSpPr/>
      </dsp:nvSpPr>
      <dsp:spPr>
        <a:xfrm>
          <a:off x="645364" y="0"/>
          <a:ext cx="2438400" cy="24384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0DC57C-84C1-4C6A-8179-5EDD177D1EC5}">
      <dsp:nvSpPr>
        <dsp:cNvPr id="0" name=""/>
        <dsp:cNvSpPr/>
      </dsp:nvSpPr>
      <dsp:spPr>
        <a:xfrm>
          <a:off x="1796142" y="245149"/>
          <a:ext cx="1584960" cy="577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>
                  <a:lumMod val="50000"/>
                </a:schemeClr>
              </a:solidFill>
            </a:rPr>
            <a:t>Inhalation</a:t>
          </a:r>
        </a:p>
      </dsp:txBody>
      <dsp:txXfrm>
        <a:off x="1824319" y="273326"/>
        <a:ext cx="1528606" cy="520861"/>
      </dsp:txXfrm>
    </dsp:sp>
    <dsp:sp modelId="{372EFB73-3CC6-4CB4-9167-5A60C9B32564}">
      <dsp:nvSpPr>
        <dsp:cNvPr id="0" name=""/>
        <dsp:cNvSpPr/>
      </dsp:nvSpPr>
      <dsp:spPr>
        <a:xfrm>
          <a:off x="1796142" y="894516"/>
          <a:ext cx="1584960" cy="577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>
                  <a:lumMod val="50000"/>
                </a:schemeClr>
              </a:solidFill>
            </a:rPr>
            <a:t>Aspiration</a:t>
          </a:r>
        </a:p>
      </dsp:txBody>
      <dsp:txXfrm>
        <a:off x="1824319" y="922693"/>
        <a:ext cx="1528606" cy="520861"/>
      </dsp:txXfrm>
    </dsp:sp>
    <dsp:sp modelId="{D185CA99-E14A-4F17-96B0-2B8C99019AEC}">
      <dsp:nvSpPr>
        <dsp:cNvPr id="0" name=""/>
        <dsp:cNvSpPr/>
      </dsp:nvSpPr>
      <dsp:spPr>
        <a:xfrm>
          <a:off x="1796142" y="1543883"/>
          <a:ext cx="1584960" cy="577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>
                  <a:lumMod val="50000"/>
                </a:schemeClr>
              </a:solidFill>
            </a:rPr>
            <a:t>Hematogenous</a:t>
          </a:r>
        </a:p>
      </dsp:txBody>
      <dsp:txXfrm>
        <a:off x="1824319" y="1572060"/>
        <a:ext cx="1528606" cy="5208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C2BDB-07EC-41FE-BB54-58A0DF13F678}">
      <dsp:nvSpPr>
        <dsp:cNvPr id="0" name=""/>
        <dsp:cNvSpPr/>
      </dsp:nvSpPr>
      <dsp:spPr>
        <a:xfrm>
          <a:off x="0" y="0"/>
          <a:ext cx="1984038" cy="4724399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0DC57C-84C1-4C6A-8179-5EDD177D1EC5}">
      <dsp:nvSpPr>
        <dsp:cNvPr id="0" name=""/>
        <dsp:cNvSpPr/>
      </dsp:nvSpPr>
      <dsp:spPr>
        <a:xfrm>
          <a:off x="992019" y="474977"/>
          <a:ext cx="1289624" cy="11183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>
                  <a:lumMod val="50000"/>
                </a:schemeClr>
              </a:solidFill>
            </a:rPr>
            <a:t>Anatomical</a:t>
          </a:r>
        </a:p>
      </dsp:txBody>
      <dsp:txXfrm>
        <a:off x="1046613" y="529571"/>
        <a:ext cx="1180436" cy="1009166"/>
      </dsp:txXfrm>
    </dsp:sp>
    <dsp:sp modelId="{372EFB73-3CC6-4CB4-9167-5A60C9B32564}">
      <dsp:nvSpPr>
        <dsp:cNvPr id="0" name=""/>
        <dsp:cNvSpPr/>
      </dsp:nvSpPr>
      <dsp:spPr>
        <a:xfrm>
          <a:off x="992019" y="1733125"/>
          <a:ext cx="1289624" cy="11183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>
                  <a:lumMod val="50000"/>
                </a:schemeClr>
              </a:solidFill>
            </a:rPr>
            <a:t>Etiological</a:t>
          </a:r>
        </a:p>
      </dsp:txBody>
      <dsp:txXfrm>
        <a:off x="1046613" y="1787719"/>
        <a:ext cx="1180436" cy="1009166"/>
      </dsp:txXfrm>
    </dsp:sp>
    <dsp:sp modelId="{D185CA99-E14A-4F17-96B0-2B8C99019AEC}">
      <dsp:nvSpPr>
        <dsp:cNvPr id="0" name=""/>
        <dsp:cNvSpPr/>
      </dsp:nvSpPr>
      <dsp:spPr>
        <a:xfrm>
          <a:off x="992019" y="2991274"/>
          <a:ext cx="1289624" cy="11183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>
                  <a:lumMod val="50000"/>
                </a:schemeClr>
              </a:solidFill>
            </a:rPr>
            <a:t>Clinical</a:t>
          </a:r>
        </a:p>
      </dsp:txBody>
      <dsp:txXfrm>
        <a:off x="1046613" y="3045868"/>
        <a:ext cx="1180436" cy="1009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4C50-0614-4A7E-B28A-BCA09206C3FA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67EEF-383A-40CE-9470-5ECF2F23C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3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471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F57B0760-5CF9-4971-8198-DEF59A8CC277}" type="slidenum">
              <a:rPr lang="ar-SA" altLang="en-US" smtClean="0">
                <a:cs typeface="Majalla UI"/>
              </a:rPr>
              <a:pPr algn="l">
                <a:spcBef>
                  <a:spcPct val="0"/>
                </a:spcBef>
              </a:pPr>
              <a:t>7</a:t>
            </a:fld>
            <a:endParaRPr lang="ar-EG" altLang="en-US">
              <a:cs typeface="Majalla U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80" indent="-282492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970" indent="-22599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958" indent="-22599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946" indent="-22599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06FE67F-11B7-409A-8B11-AB63DEC80DE4}" type="slidenum">
              <a:rPr lang="en-US" altLang="en-US" smtClean="0">
                <a:ea typeface="MS PGothic" pitchFamily="34" charset="-128"/>
              </a:rPr>
              <a:pPr/>
              <a:t>46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328" indent="-285631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525" indent="-22756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222" indent="-22756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917" indent="-22756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7905" indent="-227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9893" indent="-227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1881" indent="-227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3869" indent="-227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F890125-C56E-4E49-8510-6877FAB4C53E}" type="slidenum">
              <a:rPr lang="en-US" altLang="en-US" smtClean="0">
                <a:cs typeface="Arial" pitchFamily="34" charset="0"/>
              </a:rPr>
              <a:pPr/>
              <a:t>47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328" indent="-285631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525" indent="-22756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222" indent="-22756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917" indent="-22756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7905" indent="-227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9893" indent="-227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1881" indent="-227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3869" indent="-2275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800AAD7-9AD3-483B-9BF0-842287176555}" type="slidenum">
              <a:rPr lang="en-US" altLang="en-US" smtClean="0">
                <a:cs typeface="Arial" pitchFamily="34" charset="0"/>
              </a:rPr>
              <a:pPr/>
              <a:t>48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80" indent="-282492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970" indent="-22599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958" indent="-22599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946" indent="-22599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56B2F11-DF9D-4128-A087-06E839B79F4F}" type="slidenum">
              <a:rPr lang="en-US" altLang="en-US" smtClean="0">
                <a:ea typeface="MS PGothic" pitchFamily="34" charset="-128"/>
              </a:rPr>
              <a:pPr/>
              <a:t>49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80" indent="-282492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970" indent="-22599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958" indent="-22599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946" indent="-22599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4A34E02-0E51-496C-976A-F0477650C36F}" type="slidenum">
              <a:rPr lang="en-US" altLang="en-US" smtClean="0">
                <a:ea typeface="MS PGothic" pitchFamily="34" charset="-128"/>
              </a:rPr>
              <a:pPr/>
              <a:t>50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531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80" indent="-282492" defTabSz="916531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970" indent="-225994" defTabSz="91653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958" indent="-225994" defTabSz="91653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946" indent="-225994" defTabSz="91653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934" indent="-225994" defTabSz="916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921" indent="-225994" defTabSz="916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909" indent="-225994" defTabSz="916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897" indent="-225994" defTabSz="916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1801F53-F146-418E-9752-B08B4946DAD5}" type="slidenum">
              <a:rPr lang="en-US" altLang="en-US" smtClean="0">
                <a:latin typeface="Times New Roman" pitchFamily="18" charset="0"/>
                <a:cs typeface="Arial" pitchFamily="34" charset="0"/>
              </a:rPr>
              <a:pPr/>
              <a:t>51</a:t>
            </a:fld>
            <a:endParaRPr lang="en-US" alt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531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80" indent="-282492" defTabSz="916531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970" indent="-225994" defTabSz="91653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958" indent="-225994" defTabSz="91653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946" indent="-225994" defTabSz="91653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934" indent="-225994" defTabSz="916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921" indent="-225994" defTabSz="916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909" indent="-225994" defTabSz="916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897" indent="-225994" defTabSz="916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F665504-FA7B-4EAE-8F2F-76ED451A44C4}" type="slidenum">
              <a:rPr lang="en-US" altLang="en-US" smtClean="0">
                <a:latin typeface="Times New Roman" pitchFamily="18" charset="0"/>
                <a:cs typeface="Arial" pitchFamily="34" charset="0"/>
              </a:rPr>
              <a:pPr/>
              <a:t>52</a:t>
            </a:fld>
            <a:endParaRPr lang="en-US" altLang="en-US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481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697FA84-832B-4F66-902B-6D43F413AA2A}" type="slidenum">
              <a:rPr lang="ar-SA" altLang="en-US" smtClean="0">
                <a:cs typeface="Majalla UI"/>
              </a:rPr>
              <a:pPr algn="l">
                <a:spcBef>
                  <a:spcPct val="0"/>
                </a:spcBef>
              </a:pPr>
              <a:t>12</a:t>
            </a:fld>
            <a:endParaRPr lang="ar-EG" altLang="en-US">
              <a:cs typeface="Majalla U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5120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F609290-A538-4F51-BEBB-20A19FBC4652}" type="slidenum">
              <a:rPr lang="ar-SA" altLang="en-US" smtClean="0">
                <a:cs typeface="Majalla UI"/>
              </a:rPr>
              <a:pPr algn="l">
                <a:spcBef>
                  <a:spcPct val="0"/>
                </a:spcBef>
              </a:pPr>
              <a:t>18</a:t>
            </a:fld>
            <a:endParaRPr lang="ar-EG" altLang="en-US">
              <a:cs typeface="Majalla U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806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522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47A8676-DC7D-4EFD-877D-84CAC4DA28C1}" type="slidenum">
              <a:rPr lang="ar-SA" altLang="en-US" smtClean="0">
                <a:cs typeface="Majalla UI"/>
              </a:rPr>
              <a:pPr algn="l">
                <a:spcBef>
                  <a:spcPct val="0"/>
                </a:spcBef>
              </a:pPr>
              <a:t>27</a:t>
            </a:fld>
            <a:endParaRPr lang="ar-EG" altLang="en-US">
              <a:cs typeface="Majalla U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xfrm>
            <a:off x="914818" y="4344107"/>
            <a:ext cx="5028365" cy="4113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xfrm>
            <a:off x="914818" y="4344107"/>
            <a:ext cx="5028365" cy="4113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xfrm>
            <a:off x="914818" y="4344108"/>
            <a:ext cx="5028365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URTI:Throat infections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70A66-981F-4741-B2F3-76052461EE50}" type="slidenum">
              <a:rPr lang="ar-SA"/>
              <a:pPr>
                <a:defRPr/>
              </a:pPr>
              <a:t>‹#›</a:t>
            </a:fld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2242210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emedicine.medscape.com/article/928598-overview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en.wikipedia.org/wiki/CT_scan" TargetMode="External"/><Relationship Id="rId4" Type="http://schemas.openxmlformats.org/officeDocument/2006/relationships/hyperlink" Target="https://en.wikipedia.org/wiki/Obesit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The Respiratory tract infections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DR: Mohammed </a:t>
            </a:r>
            <a:r>
              <a:rPr lang="en-US" dirty="0" err="1"/>
              <a:t>AbdelMoneim</a:t>
            </a:r>
            <a:r>
              <a:rPr lang="en-US" dirty="0"/>
              <a:t> </a:t>
            </a:r>
            <a:r>
              <a:rPr lang="en-US" dirty="0" err="1"/>
              <a:t>Attia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1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94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59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505825" cy="857250"/>
          </a:xfrm>
        </p:spPr>
        <p:txBody>
          <a:bodyPr/>
          <a:lstStyle/>
          <a:p>
            <a:pPr rtl="0" eaLnBrk="1" hangingPunct="1"/>
            <a:r>
              <a:rPr lang="en-US" altLang="en-US">
                <a:solidFill>
                  <a:srgbClr val="FF0000"/>
                </a:solidFill>
              </a:rPr>
              <a:t>Clinical manifestation</a:t>
            </a:r>
            <a:endParaRPr lang="ar-EG" altLang="en-US">
              <a:solidFill>
                <a:srgbClr val="11488B"/>
              </a:solidFill>
            </a:endParaRPr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285750" y="714375"/>
            <a:ext cx="8497888" cy="5605463"/>
          </a:xfrm>
        </p:spPr>
        <p:txBody>
          <a:bodyPr/>
          <a:lstStyle/>
          <a:p>
            <a:pPr algn="just" rtl="0"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The onset of 1-3 days after viral infection. </a:t>
            </a:r>
          </a:p>
          <a:p>
            <a:pPr algn="just" rtl="0" eaLnBrk="1" hangingPunct="1"/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sore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or "scratchy" throat, followed closely by  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nasal obstruction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nasal discharge</a:t>
            </a:r>
          </a:p>
          <a:p>
            <a:pPr algn="just" rtl="0" eaLnBrk="1" hangingPunct="1"/>
            <a:r>
              <a:rPr lang="en-US" alt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Systemic manifestations:</a:t>
            </a:r>
          </a:p>
          <a:p>
            <a:pPr algn="just" rtl="0" eaLnBrk="1" hangingPunct="1">
              <a:buFont typeface="Wingdings" pitchFamily="2" charset="2"/>
              <a:buChar char="Ø"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Fever, chills, restlessness, bone aches, headache and anorexia</a:t>
            </a:r>
          </a:p>
          <a:p>
            <a:pPr algn="just" rtl="0" eaLnBrk="1" hangingPunct="1">
              <a:buFont typeface="Wingdings" pitchFamily="2" charset="2"/>
              <a:buChar char="Ø"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The usual cold persists for about 1 week,</a:t>
            </a:r>
          </a:p>
          <a:p>
            <a:pPr algn="just" rtl="0" eaLnBrk="1" hangingPunct="1">
              <a:buFont typeface="Wingdings 2" pitchFamily="18" charset="2"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although 10% last for 2wk</a:t>
            </a:r>
            <a:r>
              <a:rPr lang="en-US" altLang="en-US" dirty="0">
                <a:ea typeface="Majalla UI"/>
                <a:cs typeface="Majalla UI"/>
              </a:rPr>
              <a:t>.</a:t>
            </a:r>
            <a:endParaRPr lang="ar-EG" altLang="en-US" dirty="0"/>
          </a:p>
        </p:txBody>
      </p:sp>
    </p:spTree>
    <p:extLst>
      <p:ext uri="{BB962C8B-B14F-4D97-AF65-F5344CB8AC3E}">
        <p14:creationId xmlns:p14="http://schemas.microsoft.com/office/powerpoint/2010/main" val="267088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>
                <a:solidFill>
                  <a:srgbClr val="FF0000"/>
                </a:solidFill>
              </a:rPr>
              <a:t>Treatment</a:t>
            </a:r>
            <a:endParaRPr lang="ar-EG" altLang="en-US" sz="4000" b="1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363538" y="6334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marL="365125" indent="-282575" algn="l" rtl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Symptomatic treatment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282575" algn="l" rtl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antiviral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</a:p>
          <a:p>
            <a:pPr marL="365125" indent="-282575" algn="l" rtl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nasal decongestants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5125" indent="-282575" algn="just" rtl="0" eaLnBrk="1" hangingPunct="1"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topical adrenergic agents such as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xylometazoline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oxymetazoline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phenylephrine. (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Reduced-strength formulations</a:t>
            </a:r>
            <a:r>
              <a:rPr lang="en-US" sz="2700" dirty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medications are available for use in younger children, although they are not approved for use in children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&lt;2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old)</a:t>
            </a:r>
          </a:p>
          <a:p>
            <a:pPr marL="365125" indent="-282575" algn="just" rtl="0" eaLnBrk="1" hangingPunct="1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3-Anti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pyretics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-----------paracetamol</a:t>
            </a:r>
          </a:p>
          <a:p>
            <a:pPr marL="365125" indent="-282575" algn="just" rtl="0" eaLnBrk="1" hangingPunct="1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4-Cough sedatives</a:t>
            </a:r>
          </a:p>
          <a:p>
            <a:pPr marL="365125" indent="-282575" algn="just" rtl="0" eaLnBrk="1" hangingPunct="1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supportive : hydration, hot drinks…..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282575" algn="just" rtl="0" eaLnBrk="1" hangingPunct="1">
              <a:lnSpc>
                <a:spcPct val="90000"/>
              </a:lnSpc>
              <a:buFont typeface="Wingdings 2" panose="05020102010507070707" pitchFamily="18" charset="2"/>
              <a:buChar char=""/>
              <a:defRPr/>
            </a:pP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288" y="5084763"/>
            <a:ext cx="7772400" cy="946150"/>
          </a:xfrm>
          <a:prstGeom prst="rect">
            <a:avLst/>
          </a:prstGeom>
          <a:solidFill>
            <a:srgbClr val="FF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uk-UA" altLang="en-US" sz="2800" b="1" dirty="0">
                <a:latin typeface="Baskerville Old Face" pitchFamily="18" charset="0"/>
              </a:rPr>
              <a:t>Children should never take ASA* (acetylsalicylic acid) for a viral infection of the respiratory tract. </a:t>
            </a:r>
            <a:endParaRPr lang="en-US" altLang="en-US" sz="28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56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285750" y="142875"/>
            <a:ext cx="8648700" cy="6715125"/>
          </a:xfrm>
        </p:spPr>
        <p:txBody>
          <a:bodyPr/>
          <a:lstStyle/>
          <a:p>
            <a:pPr lvl="1" algn="l" rtl="0" eaLnBrk="1" hangingPunct="1">
              <a:buFontTx/>
              <a:buNone/>
            </a:pPr>
            <a:r>
              <a:rPr lang="en-US" altLang="en-US" sz="3200" b="1" u="sng" dirty="0">
                <a:solidFill>
                  <a:srgbClr val="FF0000"/>
                </a:solidFill>
                <a:ea typeface="Majalla UI"/>
                <a:cs typeface="Majalla UI"/>
              </a:rPr>
              <a:t>Differential diagnosis :</a:t>
            </a:r>
          </a:p>
          <a:p>
            <a:pPr algn="l" rtl="0" eaLnBrk="1" hangingPunct="1"/>
            <a:r>
              <a:rPr lang="en-US" altLang="en-US" sz="3600" dirty="0">
                <a:solidFill>
                  <a:srgbClr val="FF0000"/>
                </a:solidFill>
                <a:ea typeface="Majalla UI"/>
                <a:cs typeface="Majalla UI"/>
              </a:rPr>
              <a:t>Infections: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altLang="en-US" sz="2800" dirty="0">
                <a:ea typeface="Majalla UI"/>
                <a:cs typeface="Majalla UI"/>
              </a:rPr>
              <a:t>    Sinusitis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altLang="en-US" sz="2800" dirty="0">
                <a:ea typeface="Majalla UI"/>
                <a:cs typeface="Majalla UI"/>
              </a:rPr>
              <a:t>    pharyngitis</a:t>
            </a:r>
          </a:p>
          <a:p>
            <a:pPr algn="l" rtl="0" eaLnBrk="1" hangingPunct="1"/>
            <a:r>
              <a:rPr lang="en-US" altLang="en-US" sz="2800" dirty="0">
                <a:solidFill>
                  <a:srgbClr val="FF0000"/>
                </a:solidFill>
                <a:ea typeface="Majalla UI"/>
                <a:cs typeface="Majalla UI"/>
              </a:rPr>
              <a:t>Allergy: </a:t>
            </a:r>
          </a:p>
          <a:p>
            <a:pPr algn="l" rtl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ea typeface="Majalla UI"/>
                <a:cs typeface="Majalla UI"/>
              </a:rPr>
              <a:t>    </a:t>
            </a:r>
            <a:r>
              <a:rPr lang="en-US" altLang="en-US" sz="2800" dirty="0">
                <a:ea typeface="Majalla UI"/>
                <a:cs typeface="Majalla UI"/>
              </a:rPr>
              <a:t>allergic rhinitis</a:t>
            </a:r>
          </a:p>
          <a:p>
            <a:pPr algn="l" rtl="0" eaLnBrk="1" hangingPunct="1"/>
            <a:r>
              <a:rPr lang="en-US" altLang="en-US" sz="2800" dirty="0">
                <a:solidFill>
                  <a:srgbClr val="FF0000"/>
                </a:solidFill>
                <a:ea typeface="Majalla UI"/>
                <a:cs typeface="Majalla UI"/>
              </a:rPr>
              <a:t>Others……………….</a:t>
            </a:r>
            <a:endParaRPr lang="en-US" altLang="en-US" sz="2800" dirty="0">
              <a:ea typeface="Majalla UI"/>
              <a:cs typeface="Majalla UI"/>
            </a:endParaRPr>
          </a:p>
          <a:p>
            <a:pPr algn="l" rtl="0" eaLnBrk="1" hangingPunct="1">
              <a:buFont typeface="Wingdings 2" pitchFamily="18" charset="2"/>
              <a:buNone/>
            </a:pPr>
            <a:r>
              <a:rPr lang="en-US" altLang="en-US" sz="3600" b="1" u="sng" dirty="0">
                <a:solidFill>
                  <a:srgbClr val="FF0000"/>
                </a:solidFill>
                <a:ea typeface="Majalla UI"/>
                <a:cs typeface="Majalla UI"/>
              </a:rPr>
              <a:t>Complications: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altLang="en-US" sz="2800" dirty="0">
                <a:ea typeface="Majalla UI"/>
                <a:cs typeface="Majalla UI"/>
              </a:rPr>
              <a:t>URT: </a:t>
            </a:r>
            <a:r>
              <a:rPr lang="en-US" altLang="en-US" sz="2800" u="sng" dirty="0">
                <a:ea typeface="Majalla UI"/>
                <a:cs typeface="Majalla UI"/>
              </a:rPr>
              <a:t>otitis media, </a:t>
            </a:r>
            <a:r>
              <a:rPr lang="en-US" altLang="en-US" sz="2800" dirty="0">
                <a:ea typeface="Majalla UI"/>
                <a:cs typeface="Majalla UI"/>
              </a:rPr>
              <a:t>sinusitis and periorbital cellulitis ….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altLang="en-US" sz="2800" dirty="0">
                <a:ea typeface="Majalla UI"/>
                <a:cs typeface="Majalla UI"/>
              </a:rPr>
              <a:t>LRT: </a:t>
            </a:r>
            <a:r>
              <a:rPr lang="en-US" altLang="en-US" sz="2800" dirty="0" err="1">
                <a:ea typeface="Majalla UI"/>
                <a:cs typeface="Majalla UI"/>
              </a:rPr>
              <a:t>laryngeobronchitis</a:t>
            </a:r>
            <a:r>
              <a:rPr lang="en-US" altLang="en-US" sz="2800" dirty="0">
                <a:ea typeface="Majalla UI"/>
                <a:cs typeface="Majalla UI"/>
              </a:rPr>
              <a:t>, bronchiolitis and asthma attacks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en-US" altLang="en-US" sz="2800" dirty="0">
              <a:ea typeface="Majalla UI"/>
              <a:cs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94761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114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FF0000"/>
                </a:solidFill>
              </a:rPr>
              <a:t>Etiology of Acute Pharyngitis</a:t>
            </a:r>
          </a:p>
        </p:txBody>
      </p:sp>
      <p:graphicFrame>
        <p:nvGraphicFramePr>
          <p:cNvPr id="37946" name="Group 58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924550"/>
        </p:xfrm>
        <a:graphic>
          <a:graphicData uri="http://schemas.openxmlformats.org/drawingml/2006/table">
            <a:tbl>
              <a:tblPr rtl="1"/>
              <a:tblGrid>
                <a:gridCol w="5596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9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-Rhinoviruses (&gt; 100 serotypes).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-Influenza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Parainfluenza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-RSV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-Coronavirus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-Adenoviruses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Enteroviruses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-Epstein-Barr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-Herpes simplex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Viral causes: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 A beta hemolytic Streptococci (GAS)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--Mycoplasma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pneumoniae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-N. gonorrhea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Corynebacterium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diphtheriae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-Bacteria as 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Streptococcus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pneumoniae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Haemophilus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(?)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Bacterial causes: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172249"/>
      </p:ext>
    </p:extLst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i="1" u="sng" dirty="0">
                <a:solidFill>
                  <a:srgbClr val="FF0000"/>
                </a:solidFill>
              </a:rPr>
              <a:t>Etiology of Acute Pharyngitis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8674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A variety of bacteria &amp; viruses can cause infection in the pharynx.  </a:t>
            </a:r>
            <a:r>
              <a:rPr lang="en-US" altLang="en-US" sz="4400" dirty="0"/>
              <a:t> But the  etiology is mostly viral.</a:t>
            </a:r>
          </a:p>
          <a:p>
            <a:pPr marL="0" indent="0">
              <a:buNone/>
            </a:pPr>
            <a:r>
              <a:rPr lang="en-US" altLang="en-US" sz="4400" dirty="0"/>
              <a:t> </a:t>
            </a:r>
          </a:p>
          <a:p>
            <a:r>
              <a:rPr lang="en-US" altLang="en-US" sz="4400" dirty="0"/>
              <a:t>5-30% are bacterial usually caused by</a:t>
            </a:r>
            <a:r>
              <a:rPr lang="en-US" sz="4400" dirty="0"/>
              <a:t> a  classic bacterial infection causing sore throat is: </a:t>
            </a:r>
            <a:r>
              <a:rPr lang="en-US" sz="4400" i="1" dirty="0">
                <a:solidFill>
                  <a:srgbClr val="B205CF"/>
                </a:solidFill>
              </a:rPr>
              <a:t>Streptococcus pyogenes </a:t>
            </a:r>
            <a:r>
              <a:rPr lang="en-US" sz="4400" dirty="0"/>
              <a:t>(</a:t>
            </a:r>
            <a:r>
              <a:rPr lang="en-US" altLang="en-US" sz="4400" dirty="0"/>
              <a:t>GABHS), </a:t>
            </a:r>
            <a:r>
              <a:rPr lang="en-US" sz="4400" dirty="0"/>
              <a:t>which can cause abscesses on the tonsils.</a:t>
            </a:r>
          </a:p>
          <a:p>
            <a:endParaRPr lang="en-US" altLang="en-US" sz="4400" dirty="0"/>
          </a:p>
          <a:p>
            <a:r>
              <a:rPr lang="en-US" altLang="en-US" sz="4400" dirty="0"/>
              <a:t>GABHS infection is usually self-limited and therapy is usually indicated to prevent late sequelae as AGN or ARF.</a:t>
            </a:r>
          </a:p>
          <a:p>
            <a:pPr eaLnBrk="1" hangingPunct="1"/>
            <a:endParaRPr lang="en-US" altLang="en-US" sz="4400" dirty="0"/>
          </a:p>
          <a:p>
            <a:pPr eaLnBrk="1" hangingPunct="1"/>
            <a:r>
              <a:rPr lang="en-US" altLang="en-US" sz="4400" dirty="0"/>
              <a:t>Non infectious causes include allergy or physical irritation</a:t>
            </a:r>
          </a:p>
          <a:p>
            <a:endParaRPr lang="en-US" altLang="en-US" sz="4400" dirty="0"/>
          </a:p>
          <a:p>
            <a:endParaRPr lang="en-US" altLang="en-US" sz="4400" dirty="0"/>
          </a:p>
          <a:p>
            <a:r>
              <a:rPr lang="en-US" altLang="en-US" sz="4400" dirty="0"/>
              <a:t>Infection occurs through contact with infected secretions and can be interrupted through hand hygiene.</a:t>
            </a:r>
          </a:p>
          <a:p>
            <a:endParaRPr lang="en-US" altLang="ko-KR" sz="4400" dirty="0">
              <a:ea typeface="Gulim" pitchFamily="34" charset="-127"/>
            </a:endParaRPr>
          </a:p>
          <a:p>
            <a:endParaRPr lang="en-US" altLang="ko-KR" sz="4400" dirty="0">
              <a:ea typeface="Gulim" pitchFamily="34" charset="-127"/>
            </a:endParaRPr>
          </a:p>
          <a:p>
            <a:r>
              <a:rPr lang="en-US" altLang="ko-KR" sz="4400" dirty="0">
                <a:ea typeface="Gulim" pitchFamily="34" charset="-127"/>
              </a:rPr>
              <a:t>GAS infection is uncommon before 2-3 y and peaks in early school years and occurs most often in winter and spring. </a:t>
            </a:r>
          </a:p>
          <a:p>
            <a:endParaRPr lang="en-US" altLang="en-US" dirty="0"/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3200" dirty="0"/>
          </a:p>
          <a:p>
            <a:pPr marL="41148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  <a:p>
            <a:pPr marL="41148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/>
              <a:buChar char=""/>
              <a:defRPr/>
            </a:pPr>
            <a:endParaRPr lang="en-US" i="1" dirty="0">
              <a:solidFill>
                <a:srgbClr val="B205CF"/>
              </a:solidFill>
            </a:endParaRPr>
          </a:p>
          <a:p>
            <a:pPr eaLnBrk="1" hangingPunct="1"/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2204913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285750" y="214313"/>
            <a:ext cx="8648700" cy="6034087"/>
          </a:xfrm>
        </p:spPr>
        <p:txBody>
          <a:bodyPr/>
          <a:lstStyle/>
          <a:p>
            <a:pPr marL="365125" indent="-282575" algn="l" rtl="0" eaLnBrk="1" hangingPunct="1">
              <a:buFont typeface="Wingdings 2" pitchFamily="18" charset="2"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                        </a:t>
            </a:r>
            <a:r>
              <a:rPr lang="en-US" altLang="en-US" sz="2800" b="1" u="sng" dirty="0">
                <a:solidFill>
                  <a:srgbClr val="FF0000"/>
                </a:solidFill>
              </a:rPr>
              <a:t>Clinical picture:</a:t>
            </a:r>
          </a:p>
          <a:p>
            <a:pPr marL="365125" indent="-282575" algn="justLow" rtl="0" eaLnBrk="1" hangingPunct="1">
              <a:buFont typeface="Wingdings 2" pitchFamily="18" charset="2"/>
              <a:buNone/>
            </a:pPr>
            <a:r>
              <a:rPr lang="en-US" altLang="en-US" sz="2800" b="1" dirty="0">
                <a:solidFill>
                  <a:srgbClr val="0070C0"/>
                </a:solidFill>
              </a:rPr>
              <a:t>1-streptococcal pharyngitis</a:t>
            </a:r>
          </a:p>
          <a:p>
            <a:pPr marL="365125" indent="-282575" algn="justLow" rtl="0" eaLnBrk="1" hangingPunct="1"/>
            <a:r>
              <a:rPr lang="en-US" altLang="en-US" sz="2400" b="1" dirty="0">
                <a:solidFill>
                  <a:srgbClr val="7030A0"/>
                </a:solidFill>
              </a:rPr>
              <a:t>Sore throat</a:t>
            </a:r>
            <a:r>
              <a:rPr lang="en-US" altLang="en-US" sz="2400" b="1" dirty="0"/>
              <a:t>, </a:t>
            </a:r>
          </a:p>
          <a:p>
            <a:pPr marL="365125" indent="-282575" algn="justLow" rtl="0" eaLnBrk="1" hangingPunct="1"/>
            <a:r>
              <a:rPr lang="en-US" altLang="en-US" sz="2400" b="1" dirty="0"/>
              <a:t>Red pharynx, enlarged tonsils and classically covered with a </a:t>
            </a:r>
            <a:r>
              <a:rPr lang="en-US" altLang="en-US" sz="2400" b="1" dirty="0">
                <a:solidFill>
                  <a:srgbClr val="7030A0"/>
                </a:solidFill>
              </a:rPr>
              <a:t>yellow, blood-tinged exudate</a:t>
            </a:r>
            <a:r>
              <a:rPr lang="en-US" altLang="en-US" sz="2400" b="1" dirty="0"/>
              <a:t>. </a:t>
            </a:r>
          </a:p>
          <a:p>
            <a:pPr marL="365125" indent="-282575" algn="justLow" rtl="0" eaLnBrk="1" hangingPunct="1"/>
            <a:r>
              <a:rPr lang="en-US" altLang="en-US" sz="2400" b="1" dirty="0" err="1">
                <a:solidFill>
                  <a:srgbClr val="FF0000"/>
                </a:solidFill>
              </a:rPr>
              <a:t>petechiae</a:t>
            </a:r>
            <a:r>
              <a:rPr lang="en-US" altLang="en-US" sz="2400" b="1" dirty="0">
                <a:solidFill>
                  <a:srgbClr val="FF0000"/>
                </a:solidFill>
              </a:rPr>
              <a:t> on the soft palate and posterior pharynx.</a:t>
            </a:r>
          </a:p>
          <a:p>
            <a:pPr marL="365125" indent="-282575" algn="justLow" rtl="0" eaLnBrk="1" hangingPunct="1"/>
            <a:r>
              <a:rPr lang="en-US" altLang="en-US" sz="2400" b="1" dirty="0"/>
              <a:t>enlarged , tender anterior cervical lymph nodes. </a:t>
            </a:r>
          </a:p>
          <a:p>
            <a:pPr marL="365125" indent="-282575" algn="justLow" rtl="0" eaLnBrk="1" hangingPunct="1"/>
            <a:r>
              <a:rPr lang="en-US" altLang="en-US" sz="2400" b="1" dirty="0"/>
              <a:t>The incubation period is 2-5 days.</a:t>
            </a:r>
            <a:endParaRPr lang="en-US" altLang="en-US" sz="2800" b="1" dirty="0">
              <a:solidFill>
                <a:srgbClr val="0070C0"/>
              </a:solidFill>
            </a:endParaRPr>
          </a:p>
          <a:p>
            <a:pPr marL="365125" indent="-282575" algn="l" rtl="0" eaLnBrk="1" hangingPunct="1">
              <a:buFont typeface="Wingdings 2" pitchFamily="18" charset="2"/>
              <a:buNone/>
            </a:pPr>
            <a:endParaRPr lang="en-US" altLang="en-US" sz="2800" b="1" dirty="0">
              <a:solidFill>
                <a:srgbClr val="0070C0"/>
              </a:solidFill>
            </a:endParaRPr>
          </a:p>
          <a:p>
            <a:pPr marL="365125" indent="-282575" algn="l" rtl="0" eaLnBrk="1" hangingPunct="1">
              <a:buFont typeface="Wingdings 2" pitchFamily="18" charset="2"/>
              <a:buNone/>
            </a:pPr>
            <a:r>
              <a:rPr lang="en-US" altLang="en-US" sz="2800" b="1" dirty="0">
                <a:solidFill>
                  <a:srgbClr val="0070C0"/>
                </a:solidFill>
              </a:rPr>
              <a:t>2-Viral pharyngitis</a:t>
            </a:r>
          </a:p>
          <a:p>
            <a:pPr marL="365125" indent="-282575" algn="justLow" rtl="0" eaLnBrk="1" hangingPunct="1">
              <a:buFont typeface="Wingdings 2" pitchFamily="18" charset="2"/>
              <a:buChar char=""/>
            </a:pP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7030A0"/>
                </a:solidFill>
              </a:rPr>
              <a:t>Gradual onset </a:t>
            </a:r>
            <a:r>
              <a:rPr lang="en-US" altLang="en-US" sz="2400" b="1" dirty="0"/>
              <a:t>,  rhinorrhea, cough, and diarrhea. </a:t>
            </a:r>
          </a:p>
          <a:p>
            <a:pPr marL="365125" indent="-282575" algn="justLow" rtl="0" eaLnBrk="1" hangingPunct="1">
              <a:buFont typeface="Wingdings 2" pitchFamily="18" charset="2"/>
              <a:buChar char=""/>
            </a:pPr>
            <a:r>
              <a:rPr lang="en-US" altLang="en-US" sz="2400" b="1" dirty="0"/>
              <a:t>A viral etiology is suggested by the presence of </a:t>
            </a:r>
            <a:r>
              <a:rPr lang="en-US" altLang="en-US" sz="2400" b="1" dirty="0">
                <a:solidFill>
                  <a:srgbClr val="7030A0"/>
                </a:solidFill>
              </a:rPr>
              <a:t>conjunctivitis, hoarseness, and cough.</a:t>
            </a:r>
          </a:p>
        </p:txBody>
      </p:sp>
    </p:spTree>
    <p:extLst>
      <p:ext uri="{BB962C8B-B14F-4D97-AF65-F5344CB8AC3E}">
        <p14:creationId xmlns:p14="http://schemas.microsoft.com/office/powerpoint/2010/main" val="469446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solidFill>
                  <a:srgbClr val="FF0000"/>
                </a:solidFill>
              </a:rPr>
              <a:t>Clinical Diagnosis of </a:t>
            </a:r>
            <a:r>
              <a:rPr lang="en-US" altLang="en-US" sz="3200" dirty="0" err="1">
                <a:solidFill>
                  <a:srgbClr val="FF0000"/>
                </a:solidFill>
              </a:rPr>
              <a:t>Pharyngotonsillitis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69956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The 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A  major portal of entry for infectious organisms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It is divided into two tracts “</a:t>
            </a:r>
            <a:r>
              <a:rPr lang="en-US" dirty="0">
                <a:solidFill>
                  <a:srgbClr val="FF0000"/>
                </a:solidFill>
              </a:rPr>
              <a:t>upper and lower</a:t>
            </a:r>
            <a:r>
              <a:rPr lang="en-US" dirty="0"/>
              <a:t>” based on structures and functions in each part.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The two parts have different types of infections.</a:t>
            </a:r>
            <a:endParaRPr lang="ar-E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11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sz="54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MT Lt" pitchFamily="34" charset="0"/>
                <a:cs typeface="Arial" charset="0"/>
              </a:rPr>
              <a:t>Hallmarks of STREP sore throat</a:t>
            </a:r>
            <a:endParaRPr lang="en-US" sz="5400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Group A streptococcal infections affect all ages but peak incidence at 5-15 years of age</a:t>
            </a:r>
          </a:p>
          <a:p>
            <a:pPr eaLnBrk="1" hangingPunct="1"/>
            <a:r>
              <a:rPr lang="en-ZA" altLang="en-US" dirty="0">
                <a:latin typeface="Arial" pitchFamily="34" charset="0"/>
                <a:cs typeface="Arial" pitchFamily="34" charset="0"/>
              </a:rPr>
              <a:t>Tender lymph nodes</a:t>
            </a:r>
          </a:p>
          <a:p>
            <a:pPr eaLnBrk="1" hangingPunct="1"/>
            <a:r>
              <a:rPr lang="en-ZA" altLang="en-US" dirty="0">
                <a:latin typeface="Arial" pitchFamily="34" charset="0"/>
                <a:cs typeface="Arial" pitchFamily="34" charset="0"/>
              </a:rPr>
              <a:t>Close contact with infected person</a:t>
            </a:r>
          </a:p>
          <a:p>
            <a:pPr eaLnBrk="1" hangingPunct="1"/>
            <a:r>
              <a:rPr lang="en-ZA" altLang="en-US" dirty="0">
                <a:latin typeface="Arial" pitchFamily="34" charset="0"/>
                <a:cs typeface="Arial" pitchFamily="34" charset="0"/>
              </a:rPr>
              <a:t>Scarlet fever rash</a:t>
            </a:r>
          </a:p>
          <a:p>
            <a:pPr eaLnBrk="1" hangingPunct="1"/>
            <a:r>
              <a:rPr lang="en-ZA" altLang="en-US" dirty="0">
                <a:latin typeface="Arial" pitchFamily="34" charset="0"/>
                <a:cs typeface="Arial" pitchFamily="34" charset="0"/>
              </a:rPr>
              <a:t>Tonsillar exudates in older children</a:t>
            </a:r>
          </a:p>
          <a:p>
            <a:pPr eaLnBrk="1" hangingPunct="1"/>
            <a:r>
              <a:rPr lang="en-ZA" altLang="en-US" dirty="0">
                <a:latin typeface="Arial" pitchFamily="34" charset="0"/>
                <a:cs typeface="Arial" pitchFamily="34" charset="0"/>
              </a:rPr>
              <a:t>Abdominal pain</a:t>
            </a:r>
          </a:p>
          <a:p>
            <a:pPr eaLnBrk="1" hangingPunct="1"/>
            <a:r>
              <a:rPr lang="en-ZA" altLang="en-US" sz="2800" dirty="0">
                <a:latin typeface="Arial" pitchFamily="34" charset="0"/>
                <a:cs typeface="Arial" pitchFamily="34" charset="0"/>
              </a:rPr>
              <a:t>GOLD STANDARD: POSITIVE THROAT CULTURE</a:t>
            </a:r>
            <a:endParaRPr lang="en-ZA" alt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758864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Streptococcal tonsilitis</a:t>
            </a:r>
          </a:p>
        </p:txBody>
      </p:sp>
      <p:pic>
        <p:nvPicPr>
          <p:cNvPr id="23555" name="Picture 6" descr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12875"/>
            <a:ext cx="7848600" cy="4608513"/>
          </a:xfrm>
          <a:noFill/>
        </p:spPr>
      </p:pic>
    </p:spTree>
    <p:extLst>
      <p:ext uri="{BB962C8B-B14F-4D97-AF65-F5344CB8AC3E}">
        <p14:creationId xmlns:p14="http://schemas.microsoft.com/office/powerpoint/2010/main" val="175415272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chemeClr val="tx1"/>
                </a:solidFill>
              </a:rPr>
              <a:t>Viral pharyngitis</a:t>
            </a:r>
          </a:p>
        </p:txBody>
      </p:sp>
      <p:pic>
        <p:nvPicPr>
          <p:cNvPr id="24579" name="Picture 3" descr="190px-Pharyngitis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57338"/>
            <a:ext cx="8077200" cy="4392612"/>
          </a:xfrm>
          <a:noFill/>
        </p:spPr>
      </p:pic>
    </p:spTree>
    <p:extLst>
      <p:ext uri="{BB962C8B-B14F-4D97-AF65-F5344CB8AC3E}">
        <p14:creationId xmlns:p14="http://schemas.microsoft.com/office/powerpoint/2010/main" val="8028032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705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64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E4D0-9FFD-A166-83AA-ADDF90CB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F6A9F-137F-421B-5DF6-6C437E5043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526C3-E40C-1BC2-36DA-813CE416D3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91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CF18-6EDA-8F51-70C6-EA6990B5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0EDD8-E833-65C2-0FB5-77BC855454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30B10-8E89-A33F-E918-311CEC18D3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90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712200" cy="6015037"/>
          </a:xfrm>
        </p:spPr>
        <p:txBody>
          <a:bodyPr/>
          <a:lstStyle/>
          <a:p>
            <a:pPr algn="just" rtl="0" eaLnBrk="1" hangingPunct="1">
              <a:buFont typeface="Wingdings 2" pitchFamily="18" charset="2"/>
              <a:buNone/>
            </a:pPr>
            <a:r>
              <a:rPr lang="en-US" altLang="en-US" b="1" u="sng" dirty="0">
                <a:solidFill>
                  <a:srgbClr val="FF0000"/>
                </a:solidFill>
              </a:rPr>
              <a:t>Complications</a:t>
            </a:r>
          </a:p>
          <a:p>
            <a:pPr algn="just" rtl="0" eaLnBrk="1" hangingPunct="1"/>
            <a:r>
              <a:rPr lang="en-US" altLang="en-US" sz="2400" dirty="0"/>
              <a:t>Viral infections may predispose to bacterial middle ear infections. </a:t>
            </a:r>
          </a:p>
          <a:p>
            <a:pPr algn="just" rtl="0" eaLnBrk="1" hangingPunct="1"/>
            <a:r>
              <a:rPr lang="en-US" altLang="en-US" sz="2400" dirty="0"/>
              <a:t>Streptococcal pharyngitis ---- </a:t>
            </a:r>
          </a:p>
          <a:p>
            <a:pPr algn="just" rtl="0" eaLnBrk="1" hangingPunct="1">
              <a:buFont typeface="Wingdings" pitchFamily="2" charset="2"/>
              <a:buChar char="v"/>
            </a:pPr>
            <a:r>
              <a:rPr lang="en-US" altLang="en-US" sz="2400" dirty="0">
                <a:solidFill>
                  <a:srgbClr val="FF0000"/>
                </a:solidFill>
              </a:rPr>
              <a:t>local </a:t>
            </a:r>
            <a:r>
              <a:rPr lang="en-US" altLang="en-US" sz="2400" dirty="0" err="1">
                <a:solidFill>
                  <a:srgbClr val="FF0000"/>
                </a:solidFill>
              </a:rPr>
              <a:t>suppurative</a:t>
            </a:r>
            <a:r>
              <a:rPr lang="en-US" altLang="en-US" sz="2400" dirty="0">
                <a:solidFill>
                  <a:srgbClr val="FF0000"/>
                </a:solidFill>
              </a:rPr>
              <a:t> complications</a:t>
            </a:r>
            <a:r>
              <a:rPr lang="en-US" altLang="en-US" sz="2400" dirty="0">
                <a:solidFill>
                  <a:srgbClr val="0070C0"/>
                </a:solidFill>
              </a:rPr>
              <a:t>, as </a:t>
            </a:r>
            <a:r>
              <a:rPr lang="en-US" altLang="en-US" sz="2400" dirty="0" err="1">
                <a:solidFill>
                  <a:srgbClr val="0070C0"/>
                </a:solidFill>
              </a:rPr>
              <a:t>parapharyngeal</a:t>
            </a:r>
            <a:r>
              <a:rPr lang="en-US" altLang="en-US" sz="2400" dirty="0">
                <a:solidFill>
                  <a:srgbClr val="0070C0"/>
                </a:solidFill>
              </a:rPr>
              <a:t> abscess, sinusitis, otitis media and adenitis</a:t>
            </a:r>
          </a:p>
          <a:p>
            <a:pPr algn="just" rtl="0" eaLnBrk="1" hangingPunct="1">
              <a:buFont typeface="Wingdings" pitchFamily="2" charset="2"/>
              <a:buChar char="v"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nonsuppurative</a:t>
            </a:r>
            <a:r>
              <a:rPr lang="en-US" altLang="en-US" sz="2400" dirty="0">
                <a:solidFill>
                  <a:srgbClr val="FF0000"/>
                </a:solidFill>
              </a:rPr>
              <a:t> illnesses</a:t>
            </a:r>
            <a:r>
              <a:rPr lang="en-US" altLang="en-US" sz="2400" dirty="0">
                <a:solidFill>
                  <a:srgbClr val="0070C0"/>
                </a:solidFill>
              </a:rPr>
              <a:t>, as acute rheumatic fever and acute post infectious glomerulonephritis.</a:t>
            </a:r>
          </a:p>
          <a:p>
            <a:pPr algn="just" rtl="0" eaLnBrk="1" hangingPunct="1">
              <a:buFont typeface="Wingdings" pitchFamily="2" charset="2"/>
              <a:buChar char="v"/>
            </a:pPr>
            <a:endParaRPr lang="en-US" altLang="en-US" sz="2400" dirty="0">
              <a:solidFill>
                <a:srgbClr val="0070C0"/>
              </a:solidFill>
            </a:endParaRPr>
          </a:p>
          <a:p>
            <a:pPr algn="just" rtl="0" eaLnBrk="1" hangingPunct="1">
              <a:buFont typeface="Wingdings 2" pitchFamily="18" charset="2"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   </a:t>
            </a:r>
            <a:r>
              <a:rPr lang="en-US" altLang="en-US" sz="2400" b="1" u="sng" dirty="0">
                <a:solidFill>
                  <a:srgbClr val="FF0000"/>
                </a:solidFill>
              </a:rPr>
              <a:t>Differential diagnosis:</a:t>
            </a:r>
          </a:p>
          <a:p>
            <a:pPr algn="just" rtl="0" eaLnBrk="1" hangingPunct="1">
              <a:buFont typeface="Wingdings 2" pitchFamily="18" charset="2"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 1-Pneumococcal or H influenza</a:t>
            </a:r>
          </a:p>
          <a:p>
            <a:pPr algn="just" rtl="0" eaLnBrk="1" hangingPunct="1">
              <a:buFont typeface="Wingdings 2" pitchFamily="18" charset="2"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 2- membranous exudate: diphtheria, EBV</a:t>
            </a:r>
          </a:p>
          <a:p>
            <a:pPr algn="just" rtl="0" eaLnBrk="1" hangingPunct="1">
              <a:buFont typeface="Wingdings 2" pitchFamily="18" charset="2"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 3- Agranulocytosis: ulcerative lesion</a:t>
            </a:r>
          </a:p>
          <a:p>
            <a:pPr algn="just" rtl="0" eaLnBrk="1" hangingPunct="1">
              <a:buFont typeface="Wingdings 2" pitchFamily="18" charset="2"/>
              <a:buNone/>
            </a:pPr>
            <a:endParaRPr lang="en-US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61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1435100" y="274638"/>
            <a:ext cx="7499350" cy="225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>
                <a:solidFill>
                  <a:srgbClr val="FF0000"/>
                </a:solidFill>
              </a:rPr>
              <a:t>Treatment</a:t>
            </a:r>
            <a:endParaRPr lang="ar-EG" sz="4000" b="1">
              <a:solidFill>
                <a:srgbClr val="FF0000"/>
              </a:solidFill>
            </a:endParaRPr>
          </a:p>
        </p:txBody>
      </p:sp>
      <p:sp>
        <p:nvSpPr>
          <p:cNvPr id="21507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357188"/>
            <a:ext cx="9144000" cy="6500812"/>
          </a:xfrm>
        </p:spPr>
        <p:txBody>
          <a:bodyPr/>
          <a:lstStyle/>
          <a:p>
            <a:pPr algn="justLow" rtl="0" eaLnBrk="1" hangingPunct="1">
              <a:buFont typeface="Wingdings 2" pitchFamily="18" charset="2"/>
              <a:buNone/>
            </a:pPr>
            <a:r>
              <a:rPr lang="en-US" altLang="en-US" sz="3600" b="1" i="1" u="sng" dirty="0">
                <a:ea typeface="Majalla UI"/>
                <a:cs typeface="Majalla UI"/>
              </a:rPr>
              <a:t>T</a:t>
            </a:r>
            <a:r>
              <a:rPr lang="en-US" altLang="en-US" sz="2400" b="1" i="1" u="sng" dirty="0"/>
              <a:t>he primary benefit of treatment is the prevention of acute rheumatic fever, 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Penicillin V</a:t>
            </a:r>
            <a:r>
              <a:rPr lang="en-US" altLang="en-US" sz="2400" dirty="0">
                <a:solidFill>
                  <a:srgbClr val="FF0000"/>
                </a:solidFill>
              </a:rPr>
              <a:t> is </a:t>
            </a:r>
            <a:r>
              <a:rPr lang="en-US" altLang="en-US" sz="2400" dirty="0"/>
              <a:t>given bid or </a:t>
            </a:r>
            <a:r>
              <a:rPr lang="en-US" altLang="en-US" sz="2400" dirty="0" err="1"/>
              <a:t>tid</a:t>
            </a:r>
            <a:r>
              <a:rPr lang="en-US" altLang="en-US" sz="2400" dirty="0"/>
              <a:t> for 10 days: 250 mg/dose</a:t>
            </a:r>
          </a:p>
          <a:p>
            <a:pPr algn="l" rtl="0" eaLnBrk="1" hangingPunct="1"/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Oral amoxicillin  </a:t>
            </a:r>
            <a:r>
              <a:rPr lang="en-US" altLang="en-US" sz="2400" dirty="0"/>
              <a:t>A once-daily 750 mg dose of amoxicillin given orally for 10 days</a:t>
            </a:r>
          </a:p>
          <a:p>
            <a:pPr algn="l" rtl="0" eaLnBrk="1" hangingPunct="1"/>
            <a:r>
              <a:rPr lang="en-US" altLang="en-US" sz="1100" dirty="0"/>
              <a:t>A single intramuscular dose of </a:t>
            </a:r>
            <a:r>
              <a:rPr lang="en-US" altLang="en-US" sz="1100" dirty="0" err="1">
                <a:solidFill>
                  <a:srgbClr val="FF0000"/>
                </a:solidFill>
              </a:rPr>
              <a:t>benzathine</a:t>
            </a:r>
            <a:r>
              <a:rPr lang="en-US" altLang="en-US" sz="1100" dirty="0">
                <a:solidFill>
                  <a:srgbClr val="FF0000"/>
                </a:solidFill>
              </a:rPr>
              <a:t> penicillin </a:t>
            </a:r>
            <a:r>
              <a:rPr lang="en-US" altLang="en-US" sz="1100" dirty="0"/>
              <a:t>(600,000 U)</a:t>
            </a:r>
          </a:p>
          <a:p>
            <a:pPr algn="l" rtl="0" eaLnBrk="1" hangingPunct="1"/>
            <a:r>
              <a:rPr lang="en-US" altLang="en-US" sz="1100" dirty="0"/>
              <a:t>for children &lt;27 kg [50 </a:t>
            </a:r>
            <a:r>
              <a:rPr lang="en-US" altLang="en-US" sz="1100" dirty="0" err="1"/>
              <a:t>lb</a:t>
            </a:r>
            <a:r>
              <a:rPr lang="en-US" altLang="en-US" sz="1100" dirty="0"/>
              <a:t>]; 1.2 million U for larger children and adults)</a:t>
            </a:r>
          </a:p>
          <a:p>
            <a:pPr algn="justLow" rtl="0" eaLnBrk="1" hangingPunct="1"/>
            <a:r>
              <a:rPr lang="en-US" altLang="en-US" sz="2400" b="1" dirty="0">
                <a:solidFill>
                  <a:srgbClr val="FF0000"/>
                </a:solidFill>
              </a:rPr>
              <a:t>Erythromycin: </a:t>
            </a:r>
            <a:r>
              <a:rPr lang="en-US" altLang="en-US" sz="2400" dirty="0"/>
              <a:t>40 m{</a:t>
            </a:r>
            <a:r>
              <a:rPr lang="en-US" altLang="en-US" sz="2400" dirty="0" err="1"/>
              <a:t>kglday</a:t>
            </a:r>
            <a:r>
              <a:rPr lang="en-US" altLang="en-US" sz="2400" dirty="0"/>
              <a:t> divided bid, </a:t>
            </a:r>
            <a:r>
              <a:rPr lang="en-US" altLang="en-US" sz="2400" dirty="0" err="1"/>
              <a:t>tid</a:t>
            </a:r>
            <a:r>
              <a:rPr lang="en-US" altLang="en-US" sz="2400" dirty="0"/>
              <a:t>, or </a:t>
            </a:r>
            <a:r>
              <a:rPr lang="en-US" altLang="en-US" sz="2400" dirty="0" err="1"/>
              <a:t>qid</a:t>
            </a:r>
            <a:r>
              <a:rPr lang="en-US" altLang="en-US" sz="2400" dirty="0"/>
              <a:t> orally for 10 days; for patients allergic to B-lactam antibiotics</a:t>
            </a:r>
          </a:p>
          <a:p>
            <a:pPr algn="justLow" rtl="0" eaLnBrk="1" hangingPunct="1"/>
            <a:endParaRPr lang="en-US" altLang="en-US" sz="2400" dirty="0"/>
          </a:p>
          <a:p>
            <a:pPr algn="justLow" rtl="0" eaLnBrk="1" hangingPunct="1"/>
            <a:r>
              <a:rPr lang="en-US" altLang="en-US" sz="2400" dirty="0"/>
              <a:t>Eradicating </a:t>
            </a:r>
            <a:r>
              <a:rPr lang="en-US" altLang="en-US" sz="2400" dirty="0">
                <a:solidFill>
                  <a:srgbClr val="FF0000"/>
                </a:solidFill>
              </a:rPr>
              <a:t>streptococcal carriage</a:t>
            </a:r>
            <a:r>
              <a:rPr lang="en-US" altLang="en-US" sz="2400" dirty="0"/>
              <a:t> is clindamycin, 20 </a:t>
            </a:r>
            <a:r>
              <a:rPr lang="en-US" altLang="en-US" sz="2400" dirty="0" err="1"/>
              <a:t>mglkglday</a:t>
            </a:r>
            <a:r>
              <a:rPr lang="en-US" altLang="en-US" sz="2400" dirty="0"/>
              <a:t> divided in 3 doses orally for 10 days.</a:t>
            </a:r>
          </a:p>
          <a:p>
            <a:pPr algn="justLow" rtl="0" eaLnBrk="1" hangingPunct="1"/>
            <a:endParaRPr lang="ar-EG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94888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solidFill>
                  <a:srgbClr val="FF0000"/>
                </a:solidFill>
              </a:rPr>
              <a:t>Symptomatic treatment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447800"/>
            <a:ext cx="9144000" cy="5257800"/>
          </a:xfrm>
        </p:spPr>
        <p:txBody>
          <a:bodyPr/>
          <a:lstStyle/>
          <a:p>
            <a:pPr eaLnBrk="1" hangingPunct="1"/>
            <a:r>
              <a:rPr lang="en-US" altLang="en-US" sz="3200"/>
              <a:t>Oral analgesic antipyretics such as acetaminophen or ibuprofen to relieve fever and sore throat.</a:t>
            </a:r>
          </a:p>
          <a:p>
            <a:pPr eaLnBrk="1" hangingPunct="1"/>
            <a:r>
              <a:rPr lang="en-US" altLang="en-US" sz="3200"/>
              <a:t>Gargling with warm salt water is often comforting</a:t>
            </a:r>
          </a:p>
          <a:p>
            <a:pPr eaLnBrk="1" hangingPunct="1"/>
            <a:r>
              <a:rPr lang="en-US" altLang="en-US" sz="3200"/>
              <a:t>Local anesthetic sprays may provide local relief especially in ulcerative stomatitis.</a:t>
            </a:r>
          </a:p>
        </p:txBody>
      </p:sp>
    </p:spTree>
    <p:extLst>
      <p:ext uri="{BB962C8B-B14F-4D97-AF65-F5344CB8AC3E}">
        <p14:creationId xmlns:p14="http://schemas.microsoft.com/office/powerpoint/2010/main" val="293794382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0000"/>
                </a:solidFill>
              </a:rPr>
              <a:t>Surgical Care in Pharyngitis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accent2"/>
                </a:solidFill>
              </a:rPr>
              <a:t>Indications for tonsillectomy: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	-4-5 confirmed group A streptococcal infections in a single year.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	-Chronic sore throat with adenopathy that is not responsible to treatment over 6 months.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   - Hypertrophied tonsils with obstruction of breathing or deglutition</a:t>
            </a:r>
          </a:p>
        </p:txBody>
      </p:sp>
    </p:spTree>
    <p:extLst>
      <p:ext uri="{BB962C8B-B14F-4D97-AF65-F5344CB8AC3E}">
        <p14:creationId xmlns:p14="http://schemas.microsoft.com/office/powerpoint/2010/main" val="341385503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</a:rPr>
              <a:t>The Respiratory System &amp; infections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971061"/>
              </p:ext>
            </p:extLst>
          </p:nvPr>
        </p:nvGraphicFramePr>
        <p:xfrm>
          <a:off x="76200" y="1600200"/>
          <a:ext cx="8915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3306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0000"/>
                </a:solidFill>
              </a:rPr>
              <a:t>Home message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791200"/>
          </a:xfrm>
        </p:spPr>
        <p:txBody>
          <a:bodyPr/>
          <a:lstStyle/>
          <a:p>
            <a:pPr eaLnBrk="1" hangingPunct="1"/>
            <a:r>
              <a:rPr lang="en-US" altLang="en-US" sz="3200"/>
              <a:t>Up to 90% of URTI are of viral etiology.</a:t>
            </a:r>
          </a:p>
          <a:p>
            <a:pPr eaLnBrk="1" hangingPunct="1"/>
            <a:r>
              <a:rPr lang="en-US" altLang="en-US" sz="3200"/>
              <a:t>Throat congestion, exudate and tender anterior cervical adenopathy in children &gt; 2 years are suggestive of streptococcal etiology</a:t>
            </a:r>
          </a:p>
          <a:p>
            <a:pPr eaLnBrk="1" hangingPunct="1"/>
            <a:r>
              <a:rPr lang="en-US" altLang="en-US" sz="3200"/>
              <a:t>Penicillin for 10 days is the drug of first choice in streptococcal sore throat infection.</a:t>
            </a:r>
          </a:p>
          <a:p>
            <a:pPr eaLnBrk="1" hangingPunct="1"/>
            <a:r>
              <a:rPr lang="en-US" altLang="en-US" sz="3200"/>
              <a:t>ARF and PSGN are important late sequelae of maltreated GAS throat infection.</a:t>
            </a:r>
          </a:p>
        </p:txBody>
      </p:sp>
    </p:spTree>
    <p:extLst>
      <p:ext uri="{BB962C8B-B14F-4D97-AF65-F5344CB8AC3E}">
        <p14:creationId xmlns:p14="http://schemas.microsoft.com/office/powerpoint/2010/main" val="151707731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55C5-4FBB-46D7-26AD-FC299574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E7D4-BB75-FAC4-1C0D-85F67C450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80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D5AAE-326C-4240-2BBF-4DBC631FE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AD7A4-C6B1-A31D-671D-B499B94F4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29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fi-FI" sz="4800" dirty="0">
                <a:solidFill>
                  <a:srgbClr val="B205CF"/>
                </a:solidFill>
                <a:latin typeface="Times New Roman"/>
              </a:rPr>
              <a:t>ACUTE SINUSITIS</a:t>
            </a:r>
            <a:endParaRPr lang="ar-EG" altLang="en-US" b="1" dirty="0">
              <a:solidFill>
                <a:srgbClr val="FF0000"/>
              </a:solidFill>
            </a:endParaRPr>
          </a:p>
        </p:txBody>
      </p:sp>
      <p:sp>
        <p:nvSpPr>
          <p:cNvPr id="14339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071563"/>
            <a:ext cx="9144000" cy="5786437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cs typeface="Times New Roman" pitchFamily="18" charset="0"/>
              </a:rPr>
              <a:t>Inflammation of the mucosa lining the sinuses and nasal passages.</a:t>
            </a:r>
          </a:p>
          <a:p>
            <a:pPr marL="365760" indent="-256032">
              <a:lnSpc>
                <a:spcPct val="100000"/>
              </a:lnSpc>
              <a:spcBef>
                <a:spcPts val="600"/>
              </a:spcBef>
              <a:buFont typeface="Wingdings 3"/>
              <a:buChar char=""/>
              <a:defRPr/>
            </a:pPr>
            <a:r>
              <a:rPr lang="en-US" sz="2400" dirty="0"/>
              <a:t>Normally, the paranasal sinuses are sterile. Infection occurs after damage to the mucous membrane accompanied a viral URTI or dental disease. </a:t>
            </a:r>
          </a:p>
          <a:p>
            <a:pPr algn="just" rtl="0" eaLnBrk="1" hangingPunct="1"/>
            <a:r>
              <a:rPr lang="en-US" altLang="en-US" sz="2400" b="1" dirty="0"/>
              <a:t>Sinusitis is a complication of the common cold</a:t>
            </a:r>
          </a:p>
          <a:p>
            <a:pPr algn="just" rtl="0" eaLnBrk="1" hangingPunct="1"/>
            <a:r>
              <a:rPr lang="en-US" altLang="en-US" sz="2400" b="1" dirty="0"/>
              <a:t>Self-limited sinus inflammation is a part of the pathophysiology of the common cold</a:t>
            </a:r>
          </a:p>
          <a:p>
            <a:pPr algn="l" rtl="0" eaLnBrk="1" hangingPunct="1"/>
            <a:endParaRPr lang="en-US" altLang="en-US" sz="2000" dirty="0"/>
          </a:p>
          <a:p>
            <a:pPr algn="l" rtl="0" eaLnBrk="1" hangingPunct="1"/>
            <a:r>
              <a:rPr lang="en-US" altLang="en-US" sz="2400" b="1" dirty="0">
                <a:solidFill>
                  <a:srgbClr val="FF0000"/>
                </a:solidFill>
              </a:rPr>
              <a:t>The diagnosis of bacterial sinusitis should be considered if:</a:t>
            </a:r>
          </a:p>
          <a:p>
            <a:pPr marL="0" indent="0" algn="l" rtl="0" eaLnBrk="1" hangingPunct="1">
              <a:buNone/>
            </a:pPr>
            <a:r>
              <a:rPr lang="en-US" altLang="en-US" sz="2000" dirty="0"/>
              <a:t>1- </a:t>
            </a:r>
            <a:r>
              <a:rPr lang="en-US" altLang="en-US" sz="2000" b="1" dirty="0"/>
              <a:t>Rhinorrhea   or daytime cough persists without improvement for at least 10-14 days </a:t>
            </a:r>
          </a:p>
          <a:p>
            <a:pPr algn="l" rtl="0" eaLnBrk="1" hangingPunct="1"/>
            <a:endParaRPr lang="en-US" altLang="en-US" sz="2000" b="1" dirty="0"/>
          </a:p>
          <a:p>
            <a:pPr marL="0" indent="0" algn="l" rtl="0" eaLnBrk="1" hangingPunct="1">
              <a:buNone/>
            </a:pPr>
            <a:r>
              <a:rPr lang="en-US" altLang="en-US" sz="2000" b="1" dirty="0"/>
              <a:t>2- if signs of more severe sinus involvement such  as </a:t>
            </a:r>
            <a:r>
              <a:rPr lang="en-US" altLang="en-US" sz="2000" b="1" dirty="0">
                <a:solidFill>
                  <a:srgbClr val="FF0000"/>
                </a:solidFill>
              </a:rPr>
              <a:t>fever, facial pain, or facial swelling develop.</a:t>
            </a:r>
            <a:endParaRPr lang="ar-EG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60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20"/>
          <a:stretch/>
        </p:blipFill>
        <p:spPr>
          <a:xfrm>
            <a:off x="228600" y="189696"/>
            <a:ext cx="7380908" cy="384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5"/>
          <a:stretch/>
        </p:blipFill>
        <p:spPr>
          <a:xfrm>
            <a:off x="6400800" y="1628800"/>
            <a:ext cx="2667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07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1"/>
            <a:ext cx="9144000" cy="3200400"/>
          </a:xfrm>
        </p:spPr>
        <p:txBody>
          <a:bodyPr/>
          <a:lstStyle/>
          <a:p>
            <a:pPr marL="365760" indent="-256032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cs typeface="Times New Roman" pitchFamily="18" charset="0"/>
              </a:rPr>
              <a:t>The most common 3 causative agents are </a:t>
            </a:r>
          </a:p>
          <a:p>
            <a:pPr marL="1024128" lvl="1" indent="-514350">
              <a:spcBef>
                <a:spcPts val="600"/>
              </a:spcBef>
              <a:buFont typeface="+mj-lt"/>
              <a:buAutoNum type="arabicParenR"/>
              <a:defRPr/>
            </a:pPr>
            <a:r>
              <a:rPr lang="en-US" sz="2000" i="1" dirty="0">
                <a:cs typeface="Times New Roman" pitchFamily="18" charset="0"/>
              </a:rPr>
              <a:t>Streptococcus pneumonia (</a:t>
            </a:r>
            <a:r>
              <a:rPr lang="en-US" sz="2000" i="1" dirty="0" err="1">
                <a:cs typeface="Times New Roman" pitchFamily="18" charset="0"/>
              </a:rPr>
              <a:t>G+ve</a:t>
            </a:r>
            <a:r>
              <a:rPr lang="en-US" sz="2000" i="1" dirty="0">
                <a:cs typeface="Times New Roman" pitchFamily="18" charset="0"/>
              </a:rPr>
              <a:t>)</a:t>
            </a:r>
            <a:endParaRPr lang="en-US" sz="2000" dirty="0">
              <a:cs typeface="Times New Roman" pitchFamily="18" charset="0"/>
            </a:endParaRPr>
          </a:p>
          <a:p>
            <a:pPr marL="1024128" lvl="1" indent="-514350">
              <a:spcBef>
                <a:spcPts val="600"/>
              </a:spcBef>
              <a:buFont typeface="+mj-lt"/>
              <a:buAutoNum type="arabicParenR"/>
              <a:defRPr/>
            </a:pPr>
            <a:r>
              <a:rPr lang="en-US" sz="2000" i="1" dirty="0" err="1">
                <a:cs typeface="Times New Roman" pitchFamily="18" charset="0"/>
              </a:rPr>
              <a:t>Haemophilus</a:t>
            </a:r>
            <a:r>
              <a:rPr lang="en-US" sz="2000" i="1" dirty="0">
                <a:cs typeface="Times New Roman" pitchFamily="18" charset="0"/>
              </a:rPr>
              <a:t> </a:t>
            </a:r>
            <a:r>
              <a:rPr lang="en-US" sz="2000" i="1" dirty="0" err="1">
                <a:cs typeface="Times New Roman" pitchFamily="18" charset="0"/>
              </a:rPr>
              <a:t>influenzae</a:t>
            </a:r>
            <a:r>
              <a:rPr lang="en-US" sz="2000" dirty="0">
                <a:cs typeface="Times New Roman" pitchFamily="18" charset="0"/>
              </a:rPr>
              <a:t> (G-</a:t>
            </a:r>
            <a:r>
              <a:rPr lang="en-US" sz="2000" dirty="0" err="1">
                <a:cs typeface="Times New Roman" pitchFamily="18" charset="0"/>
              </a:rPr>
              <a:t>ve</a:t>
            </a:r>
            <a:r>
              <a:rPr lang="en-US" sz="2000" dirty="0">
                <a:cs typeface="Times New Roman" pitchFamily="18" charset="0"/>
              </a:rPr>
              <a:t>)</a:t>
            </a:r>
          </a:p>
          <a:p>
            <a:pPr marL="1024128" lvl="1" indent="-514350">
              <a:spcBef>
                <a:spcPts val="600"/>
              </a:spcBef>
              <a:buFont typeface="+mj-lt"/>
              <a:buAutoNum type="arabicParenR"/>
              <a:defRPr/>
            </a:pPr>
            <a:r>
              <a:rPr lang="en-US" sz="2000" i="1" dirty="0">
                <a:cs typeface="Times New Roman" pitchFamily="18" charset="0"/>
              </a:rPr>
              <a:t>Moraxella </a:t>
            </a:r>
            <a:r>
              <a:rPr lang="en-US" sz="2000" i="1" dirty="0" err="1">
                <a:cs typeface="Times New Roman" pitchFamily="18" charset="0"/>
              </a:rPr>
              <a:t>catarrhalis</a:t>
            </a:r>
            <a:r>
              <a:rPr lang="en-US" sz="2000" i="1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(G-</a:t>
            </a:r>
            <a:r>
              <a:rPr lang="en-US" sz="2000" dirty="0" err="1">
                <a:cs typeface="Times New Roman" pitchFamily="18" charset="0"/>
              </a:rPr>
              <a:t>ve</a:t>
            </a:r>
            <a:r>
              <a:rPr lang="en-US" sz="2000" dirty="0">
                <a:cs typeface="Times New Roman" pitchFamily="18" charset="0"/>
              </a:rPr>
              <a:t>)</a:t>
            </a:r>
          </a:p>
          <a:p>
            <a:pPr marL="1024128" lvl="1" indent="-514350">
              <a:spcBef>
                <a:spcPts val="600"/>
              </a:spcBef>
              <a:buFont typeface="+mj-lt"/>
              <a:buAutoNum type="arabicParenR"/>
              <a:defRPr/>
            </a:pPr>
            <a:r>
              <a:rPr lang="en-US" sz="2000" i="1" dirty="0"/>
              <a:t>Others: Staph aureus and anaerobes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124200"/>
            <a:ext cx="46863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29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74637"/>
            <a:ext cx="4266581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B205CF"/>
                </a:solidFill>
                <a:latin typeface="Times New Roman"/>
              </a:rPr>
              <a:t>Otitis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5618"/>
            <a:ext cx="8229600" cy="281054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Definition:</a:t>
            </a:r>
            <a:r>
              <a:rPr lang="en-US" dirty="0"/>
              <a:t> </a:t>
            </a:r>
          </a:p>
          <a:p>
            <a:pPr marL="0" indent="342900">
              <a:buNone/>
            </a:pPr>
            <a:r>
              <a:rPr lang="en-US" dirty="0"/>
              <a:t>Inflammation of the middle ear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Incidence:</a:t>
            </a:r>
            <a:r>
              <a:rPr lang="en-US" dirty="0"/>
              <a:t> </a:t>
            </a:r>
          </a:p>
          <a:p>
            <a:pPr marL="0" indent="342900">
              <a:buNone/>
              <a:tabLst>
                <a:tab pos="342900" algn="l"/>
              </a:tabLst>
            </a:pPr>
            <a:r>
              <a:rPr lang="en-US" dirty="0"/>
              <a:t>seen most frequently in children younger than 3 years.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3182670" cy="30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18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1" y="0"/>
            <a:ext cx="8934450" cy="6858000"/>
          </a:xfrm>
        </p:spPr>
        <p:txBody>
          <a:bodyPr>
            <a:normAutofit/>
          </a:bodyPr>
          <a:lstStyle/>
          <a:p>
            <a:pPr marL="0" indent="0" algn="l" rtl="0" eaLnBrk="1" hangingPunct="1">
              <a:buNone/>
            </a:pPr>
            <a:r>
              <a:rPr lang="en-US" altLang="en-US" b="1" dirty="0">
                <a:solidFill>
                  <a:srgbClr val="FF0000"/>
                </a:solidFill>
                <a:ea typeface="Majalla UI"/>
                <a:cs typeface="Majalla UI"/>
              </a:rPr>
              <a:t>                Pathophysiology</a:t>
            </a:r>
          </a:p>
          <a:p>
            <a:pPr algn="l" rtl="0" eaLnBrk="1" hangingPunct="1"/>
            <a:endParaRPr lang="en-US" altLang="en-US" b="1" dirty="0">
              <a:solidFill>
                <a:srgbClr val="FF0000"/>
              </a:solidFill>
              <a:ea typeface="Majalla UI"/>
              <a:cs typeface="Majalla UI"/>
            </a:endParaRPr>
          </a:p>
          <a:p>
            <a:pPr algn="justLow" rtl="0" eaLnBrk="1" hangingPunct="1"/>
            <a:r>
              <a:rPr lang="en-US" altLang="en-US" sz="2000" b="1" dirty="0">
                <a:solidFill>
                  <a:srgbClr val="FF0000"/>
                </a:solidFill>
              </a:rPr>
              <a:t>RISK FACTORS</a:t>
            </a:r>
            <a:r>
              <a:rPr lang="en-US" altLang="en-US" sz="2000" dirty="0">
                <a:solidFill>
                  <a:srgbClr val="FF0000"/>
                </a:solidFill>
              </a:rPr>
              <a:t>:</a:t>
            </a:r>
          </a:p>
          <a:p>
            <a:pPr lvl="2" algn="l" rtl="0" eaLnBrk="1" hangingPunct="1">
              <a:buFontTx/>
              <a:buChar char="-"/>
            </a:pPr>
            <a:r>
              <a:rPr lang="en-US" altLang="en-US" b="1" u="sng" dirty="0"/>
              <a:t>Following common cold</a:t>
            </a:r>
          </a:p>
          <a:p>
            <a:pPr lvl="2" algn="l" rtl="0" eaLnBrk="1" hangingPunct="1">
              <a:buFontTx/>
              <a:buChar char="-"/>
            </a:pPr>
            <a:r>
              <a:rPr lang="en-US" altLang="en-US" dirty="0"/>
              <a:t>Adenoidal hypertrophy</a:t>
            </a:r>
          </a:p>
          <a:p>
            <a:pPr lvl="2" algn="l" rtl="0" eaLnBrk="1" hangingPunct="1">
              <a:buFontTx/>
              <a:buChar char="-"/>
            </a:pPr>
            <a:r>
              <a:rPr lang="en-US" altLang="en-US" dirty="0"/>
              <a:t>Cleft palate</a:t>
            </a:r>
          </a:p>
          <a:p>
            <a:pPr lvl="2" algn="l" rtl="0" eaLnBrk="1" hangingPunct="1">
              <a:buFontTx/>
              <a:buChar char="-"/>
            </a:pPr>
            <a:r>
              <a:rPr lang="en-US" altLang="en-US" dirty="0"/>
              <a:t>Down syndrome</a:t>
            </a:r>
          </a:p>
          <a:p>
            <a:pPr lvl="2" algn="l" rtl="0" eaLnBrk="1" hangingPunct="1">
              <a:buFontTx/>
              <a:buChar char="-"/>
            </a:pPr>
            <a:r>
              <a:rPr lang="en-US" altLang="en-US" dirty="0"/>
              <a:t>Eustachian tube dysfunction</a:t>
            </a:r>
          </a:p>
          <a:p>
            <a:pPr lvl="1" algn="l" rtl="0" eaLnBrk="1" hangingPunct="1"/>
            <a:r>
              <a:rPr lang="en-US" altLang="en-US" sz="2400" b="1" dirty="0">
                <a:solidFill>
                  <a:srgbClr val="FF0000"/>
                </a:solidFill>
                <a:ea typeface="Majalla UI"/>
                <a:cs typeface="Majalla UI"/>
              </a:rPr>
              <a:t>Bacterial pathogens </a:t>
            </a:r>
          </a:p>
          <a:p>
            <a:pPr lvl="2" algn="l" rtl="0" eaLnBrk="1" hangingPunct="1"/>
            <a:r>
              <a:rPr lang="en-US" altLang="en-US" b="1" dirty="0">
                <a:ea typeface="Majalla UI"/>
                <a:cs typeface="Majalla UI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Pathogens: </a:t>
            </a:r>
            <a:r>
              <a:rPr lang="en-US" dirty="0"/>
              <a:t>Most cases are due to</a:t>
            </a:r>
          </a:p>
          <a:p>
            <a:pPr marL="914400" lvl="2" indent="0" algn="l" rtl="0" eaLnBrk="1" hangingPunct="1">
              <a:buNone/>
            </a:pPr>
            <a:r>
              <a:rPr lang="en-US" dirty="0"/>
              <a:t>1- bacteria “</a:t>
            </a:r>
            <a:r>
              <a:rPr lang="en-US" b="1" u="sng" dirty="0"/>
              <a:t>Streptococcus pneumoniae ,</a:t>
            </a:r>
            <a:r>
              <a:rPr lang="en-US" altLang="en-US" b="1" u="sng" dirty="0">
                <a:ea typeface="Majalla UI"/>
                <a:cs typeface="Majalla UI"/>
              </a:rPr>
              <a:t> </a:t>
            </a:r>
            <a:r>
              <a:rPr lang="en-US" altLang="en-US" b="1" u="sng" dirty="0"/>
              <a:t>Moraxella </a:t>
            </a:r>
            <a:r>
              <a:rPr lang="en-US" altLang="en-US" b="1" u="sng" dirty="0" err="1"/>
              <a:t>catarrhalis</a:t>
            </a:r>
            <a:r>
              <a:rPr lang="en-US" altLang="en-US" b="1" u="sng" dirty="0"/>
              <a:t> </a:t>
            </a:r>
            <a:r>
              <a:rPr lang="en-US" b="1" u="sng" dirty="0"/>
              <a:t>and H. influenza are the two most common”,</a:t>
            </a:r>
          </a:p>
          <a:p>
            <a:pPr marL="914400" lvl="2" indent="0" algn="l" rtl="0" eaLnBrk="1" hangingPunct="1">
              <a:buNone/>
            </a:pPr>
            <a:r>
              <a:rPr lang="en-US" dirty="0"/>
              <a:t>2- although viruses such as influenza virus and rhinoviruses have been implicated.. </a:t>
            </a:r>
          </a:p>
          <a:p>
            <a:pPr lvl="2" algn="l" rtl="0" eaLnBrk="1" hangingPunct="1"/>
            <a:endParaRPr lang="en-US" altLang="en-US" b="1" i="1" dirty="0">
              <a:ea typeface="Majalla UI"/>
              <a:cs typeface="Majalla UI"/>
            </a:endParaRPr>
          </a:p>
          <a:p>
            <a:pPr lvl="2" algn="l" rtl="0" eaLnBrk="1" hangingPunct="1"/>
            <a:endParaRPr lang="en-US" altLang="en-US" dirty="0">
              <a:ea typeface="Majalla UI"/>
              <a:cs typeface="Majalla UI"/>
            </a:endParaRPr>
          </a:p>
          <a:p>
            <a:pPr algn="l" rtl="0" eaLnBrk="1" hangingPunct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52082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2634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b="1" u="sng" dirty="0">
                <a:solidFill>
                  <a:srgbClr val="FF0000"/>
                </a:solidFill>
              </a:rPr>
              <a:t>Clinical features:</a:t>
            </a:r>
            <a:r>
              <a:rPr lang="en-US" sz="2200" b="1" u="sng" dirty="0"/>
              <a:t> 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en-US" sz="2200" dirty="0"/>
              <a:t>Classically, otitis media presents with (</a:t>
            </a:r>
            <a:r>
              <a:rPr lang="en-US" altLang="en-US" sz="2200" dirty="0"/>
              <a:t>Otalgia)= </a:t>
            </a:r>
            <a:r>
              <a:rPr lang="en-US" sz="2200" dirty="0"/>
              <a:t>ear pain, which may be severe. If the drum perforates, the pain is relieved, and a purulent discharge may follow=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Otorrhea</a:t>
            </a:r>
            <a:r>
              <a:rPr lang="en-US" sz="2200" dirty="0"/>
              <a:t>. Also may be </a:t>
            </a:r>
            <a:r>
              <a:rPr lang="en-US" altLang="en-US" sz="2200" dirty="0"/>
              <a:t>, Fever . 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en-US" altLang="en-US" sz="2200" dirty="0"/>
              <a:t>Others as Recent onset of anorexia ,Irritability ,Vomiting , </a:t>
            </a:r>
            <a:r>
              <a:rPr lang="en-US" altLang="en-US" sz="2200" dirty="0">
                <a:hlinkClick r:id="rId2" action="ppaction://hlinkfile"/>
              </a:rPr>
              <a:t>Diarrhea</a:t>
            </a:r>
            <a:endParaRPr lang="en-US" alt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There may be a degree of hearing impairment 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The diagnosis is made clinically by otoscope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en-US" altLang="en-US" sz="2600" b="1" dirty="0" err="1"/>
              <a:t>otoscopic</a:t>
            </a:r>
            <a:r>
              <a:rPr lang="en-US" altLang="en-US" sz="2600" b="1" dirty="0"/>
              <a:t> findings of the tympanic membrane :</a:t>
            </a:r>
            <a:r>
              <a:rPr lang="en-US" altLang="en-US" sz="1800" b="1" dirty="0"/>
              <a:t>Opacity, Bulging </a:t>
            </a:r>
          </a:p>
          <a:p>
            <a:pPr marL="82550" indent="0">
              <a:buNone/>
            </a:pPr>
            <a:r>
              <a:rPr lang="en-US" altLang="en-US" sz="1800" b="1" dirty="0"/>
              <a:t>Erythema  ,Middle ear effusion (MEE)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solidFill>
                  <a:srgbClr val="B205CF"/>
                </a:solidFill>
                <a:latin typeface="Times New Roman"/>
              </a:rPr>
              <a:t>Otitis Media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 b="22699"/>
          <a:stretch/>
        </p:blipFill>
        <p:spPr>
          <a:xfrm>
            <a:off x="2286000" y="4572000"/>
            <a:ext cx="4572000" cy="1665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4" y="6237312"/>
            <a:ext cx="201622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Normal appearance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841776" y="6237312"/>
            <a:ext cx="2016224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Otitis media</a:t>
            </a:r>
          </a:p>
        </p:txBody>
      </p:sp>
    </p:spTree>
    <p:extLst>
      <p:ext uri="{BB962C8B-B14F-4D97-AF65-F5344CB8AC3E}">
        <p14:creationId xmlns:p14="http://schemas.microsoft.com/office/powerpoint/2010/main" val="2492932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47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صورة 5" descr="Acute otitis med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608138"/>
            <a:ext cx="5807075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35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378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0000"/>
                </a:solidFill>
              </a:rPr>
              <a:t>Treatment: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Spontaneously settled in most children.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Antibiotics were most useful in patients under 2 years with bilateral acute otitis media and patients with perforation and discharge.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If antibiotic treatment is to be given, it should be effective against the 3 main bacterial pathogens: </a:t>
            </a:r>
            <a:r>
              <a:rPr lang="en-US" u="sng" dirty="0"/>
              <a:t>S. </a:t>
            </a:r>
            <a:r>
              <a:rPr lang="en-US" u="sng" dirty="0" err="1"/>
              <a:t>pneumoniae</a:t>
            </a:r>
            <a:r>
              <a:rPr lang="en-US" u="sng" dirty="0"/>
              <a:t>, H. influenza and S. </a:t>
            </a:r>
            <a:r>
              <a:rPr lang="en-US" u="sng" dirty="0" err="1"/>
              <a:t>pyogenes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So, the broader-spectrum </a:t>
            </a:r>
            <a:r>
              <a:rPr lang="en-US" dirty="0">
                <a:solidFill>
                  <a:srgbClr val="FF0000"/>
                </a:solidFill>
              </a:rPr>
              <a:t>amoxicillin and ampicillin, </a:t>
            </a:r>
            <a:r>
              <a:rPr lang="en-US" altLang="en-US" b="1" dirty="0">
                <a:solidFill>
                  <a:srgbClr val="FF0000"/>
                </a:solidFill>
              </a:rPr>
              <a:t>amoxicillin/</a:t>
            </a:r>
            <a:r>
              <a:rPr lang="en-US" altLang="en-US" b="1" dirty="0" err="1">
                <a:solidFill>
                  <a:srgbClr val="FF0000"/>
                </a:solidFill>
              </a:rPr>
              <a:t>clavulanate</a:t>
            </a:r>
            <a:r>
              <a:rPr lang="en-US" altLang="en-US" b="1" dirty="0">
                <a:solidFill>
                  <a:srgbClr val="FF0000"/>
                </a:solidFill>
              </a:rPr>
              <a:t>  or </a:t>
            </a:r>
            <a:r>
              <a:rPr lang="en-US" altLang="en-US" dirty="0">
                <a:solidFill>
                  <a:srgbClr val="FF0000"/>
                </a:solidFill>
              </a:rPr>
              <a:t>ceftriaxone </a:t>
            </a:r>
            <a:r>
              <a:rPr lang="en-US" dirty="0"/>
              <a:t>are preferred.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43042" y="274637"/>
            <a:ext cx="5857916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B205CF"/>
                </a:solidFill>
                <a:latin typeface="Times New Roman"/>
              </a:rPr>
              <a:t>Otitis Media</a:t>
            </a:r>
          </a:p>
        </p:txBody>
      </p:sp>
    </p:spTree>
    <p:extLst>
      <p:ext uri="{BB962C8B-B14F-4D97-AF65-F5344CB8AC3E}">
        <p14:creationId xmlns:p14="http://schemas.microsoft.com/office/powerpoint/2010/main" val="3125626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66675"/>
            <a:ext cx="8229600" cy="939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ctr"/>
            <a:r>
              <a:rPr lang="en-US" altLang="ar-SA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What is Pneumonia?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5344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ar-SA" sz="2200" b="1" dirty="0">
                <a:effectLst/>
              </a:rPr>
              <a:t>Definition:</a:t>
            </a:r>
          </a:p>
          <a:p>
            <a:pPr lvl="1"/>
            <a:r>
              <a:rPr lang="en-US" altLang="ar-SA" sz="2200" b="1" dirty="0">
                <a:effectLst/>
              </a:rPr>
              <a:t>It is</a:t>
            </a:r>
            <a:r>
              <a:rPr lang="en-US" altLang="ar-SA" sz="2800" b="1" dirty="0">
                <a:effectLst/>
              </a:rPr>
              <a:t> acute inflammation of the lung parenchyma.</a:t>
            </a:r>
          </a:p>
          <a:p>
            <a:pPr lvl="1"/>
            <a:r>
              <a:rPr lang="en-US" altLang="ar-SA" sz="2800" b="1" dirty="0">
                <a:effectLst/>
              </a:rPr>
              <a:t>The cause may be infectious or non infectious.</a:t>
            </a:r>
          </a:p>
          <a:p>
            <a:pPr lvl="1">
              <a:buFontTx/>
              <a:buNone/>
            </a:pPr>
            <a:endParaRPr lang="en-US" altLang="ar-SA" sz="2800" dirty="0">
              <a:effectLst/>
            </a:endParaRP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2" y="2171700"/>
            <a:ext cx="4841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ounded Rectangle 1"/>
          <p:cNvSpPr>
            <a:spLocks noChangeArrowheads="1"/>
          </p:cNvSpPr>
          <p:nvPr/>
        </p:nvSpPr>
        <p:spPr bwMode="auto">
          <a:xfrm>
            <a:off x="692150" y="5562600"/>
            <a:ext cx="83058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ar-SA" sz="2400" b="1" dirty="0">
                <a:solidFill>
                  <a:srgbClr val="FFFF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Pneumonia affects </a:t>
            </a:r>
            <a:r>
              <a:rPr lang="en-US" altLang="ar-SA" sz="24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450 million/</a:t>
            </a:r>
            <a:r>
              <a:rPr lang="en-US" altLang="ar-SA" sz="2400" b="1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yr</a:t>
            </a:r>
            <a:r>
              <a:rPr lang="en-US" altLang="ar-SA" sz="24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, 7% of population and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US" altLang="ar-SA" sz="2400" b="1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ar-SA" sz="2400" b="1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result in 4 million deaths.</a:t>
            </a:r>
          </a:p>
        </p:txBody>
      </p:sp>
    </p:spTree>
    <p:extLst>
      <p:ext uri="{BB962C8B-B14F-4D97-AF65-F5344CB8AC3E}">
        <p14:creationId xmlns:p14="http://schemas.microsoft.com/office/powerpoint/2010/main" val="31320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  <p:bldP spid="15974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41300"/>
            <a:ext cx="8229600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US" altLang="ar-SA" dirty="0">
                <a:effectLst/>
                <a:latin typeface="Times New Roman" pitchFamily="18" charset="0"/>
                <a:cs typeface="Times New Roman" pitchFamily="18" charset="0"/>
              </a:rPr>
              <a:t>Community Acquired Pneumonia (</a:t>
            </a:r>
            <a:r>
              <a:rPr lang="en-US" altLang="ar-SA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CAP</a:t>
            </a:r>
            <a:r>
              <a:rPr lang="en-US" altLang="ar-SA" dirty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534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20000"/>
          </a:bodyPr>
          <a:lstStyle/>
          <a:p>
            <a:pPr lvl="1">
              <a:defRPr/>
            </a:pPr>
            <a:r>
              <a:rPr lang="en-US" altLang="ar-SA" sz="2800" b="1" dirty="0">
                <a:solidFill>
                  <a:srgbClr val="FF0000"/>
                </a:solidFill>
                <a:effectLst/>
              </a:rPr>
              <a:t>In a patient </a:t>
            </a:r>
            <a:r>
              <a:rPr lang="en-US" altLang="ar-SA" sz="2800" b="1" u="sng" dirty="0">
                <a:solidFill>
                  <a:srgbClr val="FF0000"/>
                </a:solidFill>
                <a:effectLst/>
              </a:rPr>
              <a:t>not </a:t>
            </a:r>
            <a:r>
              <a:rPr lang="en-US" altLang="ar-SA" sz="2800" b="1" dirty="0">
                <a:effectLst/>
              </a:rPr>
              <a:t>hospitalized or </a:t>
            </a:r>
            <a:r>
              <a:rPr lang="en-US" altLang="ar-SA" b="1" dirty="0"/>
              <a:t>less than 48 hours </a:t>
            </a:r>
            <a:r>
              <a:rPr lang="en-US" altLang="ar-SA" sz="2800" b="1" dirty="0">
                <a:effectLst/>
              </a:rPr>
              <a:t>from hospital admission</a:t>
            </a:r>
          </a:p>
          <a:p>
            <a:pPr lvl="1">
              <a:defRPr/>
            </a:pPr>
            <a:r>
              <a:rPr lang="en-US" altLang="ar-SA" sz="2800" b="1" dirty="0">
                <a:effectLst/>
              </a:rPr>
              <a:t>An acute infection of the lung parenchyma </a:t>
            </a:r>
            <a:r>
              <a:rPr lang="en-US" altLang="ar-SA" b="1" dirty="0"/>
              <a:t>that  is associated with at least some symptoms of acute infection, accompanied by the presence of an acute infiltrate on a chest radiograph, or </a:t>
            </a:r>
            <a:r>
              <a:rPr lang="en-US" altLang="ar-SA" b="1" dirty="0" err="1"/>
              <a:t>auscultat</a:t>
            </a:r>
            <a:r>
              <a:rPr lang="en-US" altLang="ar-SA" sz="2800" b="1" dirty="0" err="1">
                <a:effectLst/>
              </a:rPr>
              <a:t>ory</a:t>
            </a:r>
            <a:r>
              <a:rPr lang="en-US" altLang="ar-SA" sz="2800" b="1" dirty="0">
                <a:effectLst/>
              </a:rPr>
              <a:t> findings consistent with pneumonia,</a:t>
            </a:r>
          </a:p>
          <a:p>
            <a:pPr lvl="1">
              <a:buFontTx/>
              <a:buNone/>
              <a:defRPr/>
            </a:pPr>
            <a:r>
              <a:rPr lang="en-US" altLang="ar-SA" sz="2800" b="1" dirty="0">
                <a:effectLst/>
              </a:rPr>
              <a:t> </a:t>
            </a:r>
            <a:r>
              <a:rPr lang="en-GB" altLang="ar-S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HAP(nosocomial pneumonia)</a:t>
            </a:r>
            <a:r>
              <a:rPr lang="en-GB" altLang="ar-SA" sz="2800" dirty="0">
                <a:latin typeface="Times New Roman" pitchFamily="18" charset="0"/>
                <a:cs typeface="Times New Roman" pitchFamily="18" charset="0"/>
              </a:rPr>
              <a:t> is a pneumonia that occurs </a:t>
            </a:r>
            <a:r>
              <a:rPr lang="en-GB" altLang="ar-SA" dirty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GB" altLang="ar-S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ar-SA" dirty="0">
                <a:latin typeface="Times New Roman" pitchFamily="18" charset="0"/>
                <a:cs typeface="Times New Roman" pitchFamily="18" charset="0"/>
              </a:rPr>
              <a:t>48 h</a:t>
            </a:r>
            <a:r>
              <a:rPr lang="en-GB" altLang="ar-SA" sz="2800" dirty="0">
                <a:latin typeface="Times New Roman" pitchFamily="18" charset="0"/>
                <a:cs typeface="Times New Roman" pitchFamily="18" charset="0"/>
              </a:rPr>
              <a:t>rs. after hospital admission.</a:t>
            </a:r>
          </a:p>
          <a:p>
            <a:pPr lvl="1">
              <a:buFontTx/>
              <a:buNone/>
              <a:defRPr/>
            </a:pPr>
            <a:r>
              <a:rPr lang="en-GB" altLang="ar-S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VAP</a:t>
            </a:r>
            <a:r>
              <a:rPr lang="en-GB" altLang="ar-SA" sz="2800" dirty="0">
                <a:latin typeface="Times New Roman" pitchFamily="18" charset="0"/>
                <a:cs typeface="Times New Roman" pitchFamily="18" charset="0"/>
              </a:rPr>
              <a:t> is a pneumonia that </a:t>
            </a:r>
            <a:r>
              <a:rPr lang="en-GB" altLang="ar-SA" dirty="0">
                <a:latin typeface="Times New Roman" pitchFamily="18" charset="0"/>
                <a:cs typeface="Times New Roman" pitchFamily="18" charset="0"/>
              </a:rPr>
              <a:t>occurs ≥ 48 -72hrs </a:t>
            </a:r>
            <a:r>
              <a:rPr lang="en-GB" altLang="ar-SA" sz="2800" dirty="0">
                <a:latin typeface="Times New Roman" pitchFamily="18" charset="0"/>
                <a:cs typeface="Times New Roman" pitchFamily="18" charset="0"/>
              </a:rPr>
              <a:t>after tracheal intubation</a:t>
            </a:r>
          </a:p>
          <a:p>
            <a:pPr lvl="1">
              <a:buFontTx/>
              <a:buNone/>
              <a:defRPr/>
            </a:pPr>
            <a:endParaRPr lang="en-US" altLang="ar-SA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9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315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effectLst/>
              </a:rPr>
              <a:t>Pathogenesis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8001000" cy="6096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20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Primary inhalation</a:t>
            </a:r>
            <a:r>
              <a:rPr lang="en-US" altLang="en-US" sz="2000" dirty="0">
                <a:effectLst/>
                <a:latin typeface="Times New Roman" pitchFamily="18" charset="0"/>
                <a:cs typeface="Times New Roman" pitchFamily="18" charset="0"/>
              </a:rPr>
              <a:t>: when organisms bypass normal respiratory defense mechanisms or when the Pt inhales aerobic GN organisms that colonize the upper respiratory tract or respiratory support equipment</a:t>
            </a:r>
          </a:p>
          <a:p>
            <a:pPr>
              <a:defRPr/>
            </a:pPr>
            <a:endParaRPr lang="en-US" altLang="en-US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Aspiration pneumonia</a:t>
            </a:r>
            <a:r>
              <a:rPr lang="en-US" altLang="en-US" sz="2000" dirty="0">
                <a:solidFill>
                  <a:srgbClr val="66FF3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effectLst/>
                <a:latin typeface="Times New Roman" pitchFamily="18" charset="0"/>
                <a:cs typeface="Times New Roman" pitchFamily="18" charset="0"/>
              </a:rPr>
              <a:t>: occurs when the Pt aspirates colonized upper respiratory tract secretions . Stomach: reservoir of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gram-negative bacilli</a:t>
            </a:r>
            <a:r>
              <a:rPr lang="en-US" altLang="en-US" sz="2000" dirty="0">
                <a:effectLst/>
                <a:latin typeface="Times New Roman" pitchFamily="18" charset="0"/>
                <a:cs typeface="Times New Roman" pitchFamily="18" charset="0"/>
              </a:rPr>
              <a:t> that can ascend,  colonizing the respiratory  tract.</a:t>
            </a:r>
          </a:p>
          <a:p>
            <a:pPr>
              <a:buFontTx/>
              <a:buNone/>
              <a:defRPr/>
            </a:pPr>
            <a:endParaRPr lang="en-US" altLang="en-US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000" dirty="0" err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Hematogenous</a:t>
            </a:r>
            <a:r>
              <a:rPr lang="en-US" altLang="en-US" sz="2000" dirty="0">
                <a:effectLst/>
                <a:latin typeface="Times New Roman" pitchFamily="18" charset="0"/>
                <a:cs typeface="Times New Roman" pitchFamily="18" charset="0"/>
              </a:rPr>
              <a:t>: originate from a distant source and reach the lungs via the blood stream.  </a:t>
            </a: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4876800" y="4267200"/>
          <a:ext cx="3958045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068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</p:nvPr>
        </p:nvGraphicFramePr>
        <p:xfrm>
          <a:off x="6858000" y="762000"/>
          <a:ext cx="228164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blue triangle with white text&#10;&#10;Description automatically generated">
            <a:extLst>
              <a:ext uri="{FF2B5EF4-FFF2-40B4-BE49-F238E27FC236}">
                <a16:creationId xmlns:a16="http://schemas.microsoft.com/office/drawing/2014/main" id="{F19B73FC-C1AA-BDC5-295F-D9CB0254C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2" y="1676400"/>
            <a:ext cx="422563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3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6200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L="342900" indent="-342900">
              <a:defRPr/>
            </a:pPr>
            <a:br>
              <a:rPr lang="en-US" altLang="en-US" dirty="0">
                <a:solidFill>
                  <a:srgbClr val="FFFF00"/>
                </a:solidFill>
              </a:rPr>
            </a:br>
            <a:br>
              <a:rPr lang="en-US" altLang="en-US" dirty="0">
                <a:solidFill>
                  <a:srgbClr val="FFFF00"/>
                </a:solidFill>
              </a:rPr>
            </a:b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dirty="0">
                <a:solidFill>
                  <a:srgbClr val="FFFF00"/>
                </a:solidFill>
              </a:rPr>
              <a:t>Infectious causes of CAP (Etiological)</a:t>
            </a:r>
            <a:br>
              <a:rPr lang="en-US" altLang="en-US" dirty="0">
                <a:solidFill>
                  <a:srgbClr val="FFFF00"/>
                </a:solidFill>
              </a:rPr>
            </a:br>
            <a:br>
              <a:rPr lang="en-US" altLang="en-US" sz="3200" dirty="0">
                <a:solidFill>
                  <a:srgbClr val="FFFF00"/>
                </a:solidFill>
              </a:rPr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543800" cy="45720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endParaRPr lang="en-US" altLang="en-US" dirty="0">
              <a:latin typeface="Arial" pitchFamily="34" charset="0"/>
            </a:endParaRPr>
          </a:p>
          <a:p>
            <a:pPr marL="0" indent="0">
              <a:defRPr/>
            </a:pPr>
            <a:r>
              <a:rPr lang="en-US" altLang="en-US" dirty="0">
                <a:latin typeface="Arial" pitchFamily="34" charset="0"/>
              </a:rPr>
              <a:t>Pneumonia is due to infections caused primarily by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Bacteria</a:t>
            </a:r>
            <a:r>
              <a:rPr lang="en-US" altLang="en-US" dirty="0">
                <a:latin typeface="Arial" pitchFamily="34" charset="0"/>
              </a:rPr>
              <a:t> or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Viruses</a:t>
            </a:r>
            <a:r>
              <a:rPr lang="en-US" altLang="en-US" dirty="0">
                <a:latin typeface="Arial" pitchFamily="34" charset="0"/>
              </a:rPr>
              <a:t> and less commonly by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Fungi</a:t>
            </a:r>
            <a:r>
              <a:rPr lang="en-US" altLang="en-US" dirty="0">
                <a:latin typeface="Arial" pitchFamily="34" charset="0"/>
              </a:rPr>
              <a:t> and </a:t>
            </a:r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Parasite</a:t>
            </a:r>
            <a:r>
              <a:rPr lang="en-US" altLang="en-US" dirty="0">
                <a:latin typeface="Arial" pitchFamily="34" charset="0"/>
              </a:rPr>
              <a:t>s.</a:t>
            </a:r>
          </a:p>
          <a:p>
            <a:pPr marL="0" indent="0">
              <a:buFontTx/>
              <a:buNone/>
              <a:defRPr/>
            </a:pPr>
            <a:endParaRPr lang="en-US" altLang="en-US" dirty="0">
              <a:latin typeface="Arial" pitchFamily="34" charset="0"/>
            </a:endParaRPr>
          </a:p>
          <a:p>
            <a:pPr marL="0" indent="0">
              <a:defRPr/>
            </a:pPr>
            <a:r>
              <a:rPr lang="en-US" altLang="en-US" dirty="0">
                <a:latin typeface="Arial" pitchFamily="34" charset="0"/>
              </a:rPr>
              <a:t>Mixed infections with both viruses and bacteria may occur in up to 45% of infections in children and 15% of infections in adults.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617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0"/>
            <a:ext cx="8229600" cy="6705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1" eaLnBrk="1" hangingPunct="1">
              <a:buClrTx/>
              <a:buFontTx/>
              <a:buNone/>
              <a:defRPr/>
            </a:pPr>
            <a:endParaRPr lang="en-US" altLang="en-US" dirty="0">
              <a:solidFill>
                <a:srgbClr val="FFFF00"/>
              </a:solidFill>
            </a:endParaRPr>
          </a:p>
          <a:p>
            <a:pPr lvl="1" eaLnBrk="1" hangingPunct="1">
              <a:buClrTx/>
              <a:buFontTx/>
              <a:buNone/>
              <a:defRPr/>
            </a:pPr>
            <a:r>
              <a:rPr lang="en-US" altLang="en-US" sz="3600" dirty="0">
                <a:solidFill>
                  <a:srgbClr val="FFFF00"/>
                </a:solidFill>
              </a:rPr>
              <a:t>Infectious causes of CAP (bacterial)</a:t>
            </a:r>
            <a:br>
              <a:rPr lang="en-US" altLang="en-US" sz="3600" dirty="0">
                <a:solidFill>
                  <a:srgbClr val="FFFF00"/>
                </a:solidFill>
              </a:rPr>
            </a:br>
            <a:endParaRPr lang="en-US" altLang="en-US" sz="3600" dirty="0"/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85900" y="1655763"/>
            <a:ext cx="5943600" cy="23828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2000" i="1" dirty="0">
                <a:latin typeface="Arial" pitchFamily="34" charset="0"/>
                <a:ea typeface="MS PGothic" pitchFamily="34" charset="-128"/>
              </a:rPr>
              <a:t>TYPICAL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b="1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2000" b="1" i="1" dirty="0">
                <a:latin typeface="Arial" pitchFamily="34" charset="0"/>
                <a:ea typeface="MS PGothic" pitchFamily="34" charset="-128"/>
              </a:rPr>
              <a:t>Streptococcus pneumonia 35%</a:t>
            </a:r>
            <a:endParaRPr lang="en-US" altLang="en-US" sz="2000" dirty="0">
              <a:latin typeface="Arial" pitchFamily="34" charset="0"/>
              <a:ea typeface="MS PGothic" pitchFamily="34" charset="-128"/>
            </a:endParaRP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sz="2000" i="1" dirty="0">
                <a:latin typeface="Arial" pitchFamily="34" charset="0"/>
                <a:ea typeface="MS PGothic" pitchFamily="34" charset="-128"/>
              </a:rPr>
              <a:t> Staph aureus pneumonia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sz="20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2000" i="1" dirty="0" err="1">
                <a:latin typeface="Arial" pitchFamily="34" charset="0"/>
                <a:ea typeface="MS PGothic" pitchFamily="34" charset="-128"/>
              </a:rPr>
              <a:t>Haemophilus</a:t>
            </a:r>
            <a:r>
              <a:rPr lang="en-US" altLang="en-US" sz="20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2000" i="1" dirty="0" err="1">
                <a:latin typeface="Arial" pitchFamily="34" charset="0"/>
                <a:ea typeface="MS PGothic" pitchFamily="34" charset="-128"/>
              </a:rPr>
              <a:t>influenzae</a:t>
            </a:r>
            <a:r>
              <a:rPr lang="en-US" altLang="en-US" sz="2000" dirty="0">
                <a:latin typeface="Arial" pitchFamily="34" charset="0"/>
                <a:ea typeface="MS PGothic" pitchFamily="34" charset="-128"/>
              </a:rPr>
              <a:t> 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sz="2000" i="1" dirty="0">
                <a:latin typeface="Arial" pitchFamily="34" charset="0"/>
                <a:ea typeface="MS PGothic" pitchFamily="34" charset="-128"/>
              </a:rPr>
              <a:t> Moraxella </a:t>
            </a:r>
            <a:r>
              <a:rPr lang="en-US" altLang="en-US" sz="2000" i="1" dirty="0" err="1">
                <a:latin typeface="Arial" pitchFamily="34" charset="0"/>
                <a:ea typeface="MS PGothic" pitchFamily="34" charset="-128"/>
              </a:rPr>
              <a:t>catarrhalis</a:t>
            </a:r>
            <a:endParaRPr lang="en-US" altLang="en-US" sz="2000" i="1" dirty="0">
              <a:latin typeface="Arial" pitchFamily="34" charset="0"/>
              <a:ea typeface="MS PGothic" pitchFamily="34" charset="-128"/>
            </a:endParaRP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sz="20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2000" i="1" dirty="0" err="1">
                <a:latin typeface="Arial" pitchFamily="34" charset="0"/>
                <a:ea typeface="MS PGothic" pitchFamily="34" charset="-128"/>
              </a:rPr>
              <a:t>Klebsiella</a:t>
            </a:r>
            <a:r>
              <a:rPr lang="en-US" altLang="en-US" sz="2000" i="1" dirty="0">
                <a:latin typeface="Arial" pitchFamily="34" charset="0"/>
                <a:ea typeface="MS PGothic" pitchFamily="34" charset="-128"/>
              </a:rPr>
              <a:t> pneumoniae</a:t>
            </a:r>
            <a:endParaRPr lang="en-US" altLang="en-US" sz="20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2803525" y="5229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4572000" y="4267200"/>
            <a:ext cx="4267200" cy="20129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2000" i="1" dirty="0">
                <a:latin typeface="Arial" pitchFamily="34" charset="0"/>
                <a:ea typeface="MS PGothic" pitchFamily="34" charset="-128"/>
              </a:rPr>
              <a:t>ATYPICAL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2000" i="1" dirty="0">
                <a:latin typeface="Arial" pitchFamily="34" charset="0"/>
                <a:ea typeface="MS PGothic" pitchFamily="34" charset="-128"/>
              </a:rPr>
              <a:t>Mycoplasma pneumoniae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sz="20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2000" i="1" dirty="0" err="1">
                <a:latin typeface="Arial" pitchFamily="34" charset="0"/>
                <a:ea typeface="MS PGothic" pitchFamily="34" charset="-128"/>
              </a:rPr>
              <a:t>Chlamydophila</a:t>
            </a:r>
            <a:r>
              <a:rPr lang="en-US" altLang="en-US" sz="2000" i="1" dirty="0">
                <a:latin typeface="Arial" pitchFamily="34" charset="0"/>
                <a:ea typeface="MS PGothic" pitchFamily="34" charset="-128"/>
              </a:rPr>
              <a:t> pneumoniae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sz="2000" i="1" dirty="0">
                <a:latin typeface="Arial" pitchFamily="34" charset="0"/>
                <a:ea typeface="MS PGothic" pitchFamily="34" charset="-128"/>
              </a:rPr>
              <a:t> Legionella </a:t>
            </a:r>
            <a:r>
              <a:rPr lang="en-US" altLang="en-US" sz="2000" i="1" dirty="0" err="1">
                <a:latin typeface="Arial" pitchFamily="34" charset="0"/>
                <a:ea typeface="MS PGothic" pitchFamily="34" charset="-128"/>
              </a:rPr>
              <a:t>pneumophila</a:t>
            </a:r>
            <a:endParaRPr lang="en-US" altLang="en-US" sz="2000" i="1" dirty="0">
              <a:latin typeface="Arial" pitchFamily="34" charset="0"/>
              <a:ea typeface="MS PGothic" pitchFamily="34" charset="-128"/>
            </a:endParaRP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sz="2000" i="1" dirty="0" err="1">
                <a:latin typeface="Arial" pitchFamily="34" charset="0"/>
                <a:ea typeface="MS PGothic" pitchFamily="34" charset="-128"/>
              </a:rPr>
              <a:t>Coxiella</a:t>
            </a:r>
            <a:r>
              <a:rPr lang="en-US" altLang="en-US" sz="2000" i="1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2000" i="1" dirty="0" err="1">
                <a:latin typeface="Arial" pitchFamily="34" charset="0"/>
                <a:ea typeface="MS PGothic" pitchFamily="34" charset="-128"/>
              </a:rPr>
              <a:t>burnetii</a:t>
            </a:r>
            <a:endParaRPr lang="en-US" altLang="en-US" sz="200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198" name="Rounded Rectangle 1"/>
          <p:cNvSpPr>
            <a:spLocks noChangeArrowheads="1"/>
          </p:cNvSpPr>
          <p:nvPr/>
        </p:nvSpPr>
        <p:spPr bwMode="auto">
          <a:xfrm>
            <a:off x="990600" y="4267200"/>
            <a:ext cx="3124200" cy="2209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Other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Anaerobic organisms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TB pneumonia</a:t>
            </a:r>
            <a:endParaRPr lang="ar-SA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761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67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2400" b="1" u="sng" dirty="0"/>
              <a:t>N.B: atypical pneumonia</a:t>
            </a:r>
          </a:p>
          <a:p>
            <a:pPr marL="0" indent="0" eaLnBrk="1" hangingPunct="1">
              <a:buNone/>
              <a:defRPr/>
            </a:pPr>
            <a:r>
              <a:rPr lang="en-US" altLang="en-US" sz="2400" b="1" dirty="0"/>
              <a:t>It does not respond to the usual antibiotics</a:t>
            </a:r>
          </a:p>
          <a:p>
            <a:pPr marL="0" indent="0" eaLnBrk="1" hangingPunct="1">
              <a:buNone/>
              <a:defRPr/>
            </a:pPr>
            <a:r>
              <a:rPr lang="en-US" altLang="en-US" sz="2400" b="1" dirty="0"/>
              <a:t>Causes a milder form of pneumonia (hence the term “walking pneumonia”)</a:t>
            </a:r>
          </a:p>
          <a:p>
            <a:pPr marL="0" indent="0" eaLnBrk="1" hangingPunct="1">
              <a:buNone/>
              <a:defRPr/>
            </a:pPr>
            <a:r>
              <a:rPr lang="en-US" altLang="en-US" sz="2400" b="1" dirty="0"/>
              <a:t>Typical pneumonia can come on more quickly + with more severe early symptoms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400" b="1" dirty="0"/>
              <a:t> </a:t>
            </a:r>
            <a:r>
              <a:rPr lang="en-US" sz="32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Epidemiology:</a:t>
            </a:r>
            <a:endParaRPr lang="en-US" altLang="en-US" sz="3200" b="1" dirty="0"/>
          </a:p>
          <a:p>
            <a:pPr eaLnBrk="1" hangingPunct="1">
              <a:defRPr/>
            </a:pPr>
            <a:r>
              <a:rPr lang="en-US" altLang="en-US" sz="2400" b="1" dirty="0"/>
              <a:t>It is thought that the 3 main atypical pathogens might be implicated in up to 40% of  community acquired pneumonia(CAP)</a:t>
            </a:r>
          </a:p>
          <a:p>
            <a:pPr eaLnBrk="1" hangingPunct="1">
              <a:defRPr/>
            </a:pPr>
            <a:r>
              <a:rPr lang="en-US" altLang="en-US" sz="2400" b="1" dirty="0"/>
              <a:t>The precise incidence is not known. Not identified in clinical practice due to lack of readily available, reliable standardized tests to confirm  diagnosis.</a:t>
            </a:r>
          </a:p>
          <a:p>
            <a:pPr eaLnBrk="1" hangingPunct="1">
              <a:buFontTx/>
              <a:buNone/>
              <a:defRPr/>
            </a:pPr>
            <a:endParaRPr lang="en-US" altLang="en-US" sz="2400" b="1" dirty="0"/>
          </a:p>
          <a:p>
            <a:pPr eaLnBrk="1" hangingPunct="1">
              <a:defRPr/>
            </a:pPr>
            <a:endParaRPr lang="en-US" altLang="en-US" sz="2400" b="1" dirty="0"/>
          </a:p>
          <a:p>
            <a:pPr eaLnBrk="1" hangingPunct="1">
              <a:buFontTx/>
              <a:buNone/>
              <a:defRPr/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7922079"/>
      </p:ext>
    </p:extLst>
  </p:cSld>
  <p:clrMapOvr>
    <a:masterClrMapping/>
  </p:clrMapOvr>
  <p:transition advTm="36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Management of atypical pneumonia 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8229600" cy="51054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altLang="en-US" sz="2400" b="1" dirty="0"/>
              <a:t>Macrolides, such as Erythromycin, Clarithromycin + Azithromycin have been shown to be effective in the Rx of all 3 organisms</a:t>
            </a:r>
          </a:p>
          <a:p>
            <a:pPr marL="609600" indent="-609600" eaLnBrk="1" hangingPunct="1">
              <a:defRPr/>
            </a:pPr>
            <a:r>
              <a:rPr lang="en-US" altLang="en-US" sz="2400" b="1" dirty="0"/>
              <a:t>Severe Legionella infections may require rifampicin + a macrolide</a:t>
            </a:r>
          </a:p>
          <a:p>
            <a:pPr marL="609600" indent="-609600" eaLnBrk="1" hangingPunct="1">
              <a:defRPr/>
            </a:pPr>
            <a:r>
              <a:rPr lang="en-US" altLang="en-US" sz="2400" b="1" dirty="0"/>
              <a:t>Tetracycline, Doxycycline + Fluoroquinolones are also effective</a:t>
            </a:r>
          </a:p>
          <a:p>
            <a:pPr marL="609600" indent="-609600" eaLnBrk="1" hangingPunct="1">
              <a:defRPr/>
            </a:pPr>
            <a:r>
              <a:rPr lang="en-US" altLang="en-US" sz="2400" b="1" dirty="0" err="1"/>
              <a:t>Recommened</a:t>
            </a:r>
            <a:r>
              <a:rPr lang="en-US" altLang="en-US" sz="2400" b="1" dirty="0"/>
              <a:t> duration of therapy usually 2-3 weeks</a:t>
            </a:r>
          </a:p>
          <a:p>
            <a:pPr marL="609600" indent="-609600" eaLnBrk="1" hangingPunct="1">
              <a:buFontTx/>
              <a:buNone/>
              <a:defRPr/>
            </a:pPr>
            <a:endParaRPr lang="en-US" altLang="en-US" sz="2400" b="1" dirty="0"/>
          </a:p>
          <a:p>
            <a:pPr marL="609600" indent="-609600" eaLnBrk="1" hangingPunct="1">
              <a:defRPr/>
            </a:pPr>
            <a:endParaRPr lang="en-US" altLang="en-US" sz="2400" b="1" dirty="0"/>
          </a:p>
          <a:p>
            <a:pPr marL="609600" indent="-609600" eaLnBrk="1" hangingPunct="1">
              <a:defRPr/>
            </a:pPr>
            <a:endParaRPr lang="en-US" altLang="en-US" sz="2400" b="1" u="sng" dirty="0"/>
          </a:p>
          <a:p>
            <a:pPr marL="609600" indent="-609600" eaLnBrk="1" hangingPunct="1">
              <a:buFontTx/>
              <a:buNone/>
              <a:defRPr/>
            </a:pPr>
            <a:endParaRPr lang="en-US" altLang="en-US" sz="2400" b="1" dirty="0"/>
          </a:p>
          <a:p>
            <a:pPr marL="609600" indent="-609600" eaLnBrk="1" hangingPunct="1">
              <a:buFontTx/>
              <a:buNone/>
              <a:defRPr/>
            </a:pPr>
            <a:endParaRPr lang="en-US" altLang="en-US" sz="2400" b="1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n-US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677261"/>
      </p:ext>
    </p:extLst>
  </p:cSld>
  <p:clrMapOvr>
    <a:masterClrMapping/>
  </p:clrMapOvr>
  <p:transition advTm="39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Infectious causes of CAP (Non-bacterial)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382000" cy="594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lvl="1" eaLnBrk="1" hangingPunct="1">
              <a:buClrTx/>
              <a:buFontTx/>
              <a:buNone/>
              <a:defRPr/>
            </a:pPr>
            <a:endParaRPr lang="en-US" altLang="en-US" dirty="0"/>
          </a:p>
          <a:p>
            <a:pPr lvl="1" eaLnBrk="1" hangingPunct="1">
              <a:buClrTx/>
              <a:defRPr/>
            </a:pPr>
            <a:endParaRPr lang="en-US" altLang="en-US" dirty="0"/>
          </a:p>
          <a:p>
            <a:pPr lvl="1" eaLnBrk="1" hangingPunct="1">
              <a:buClrTx/>
              <a:buFontTx/>
              <a:buNone/>
              <a:defRPr/>
            </a:pPr>
            <a:endParaRPr lang="en-US" altLang="en-US" dirty="0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62000" y="1970087"/>
            <a:ext cx="4724400" cy="26781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b="1" u="sng" dirty="0">
                <a:latin typeface="Arial" pitchFamily="34" charset="0"/>
                <a:ea typeface="MS PGothic" pitchFamily="34" charset="-128"/>
              </a:rPr>
              <a:t>Viral</a:t>
            </a:r>
            <a:endParaRPr lang="en-US" altLang="en-US" dirty="0">
              <a:latin typeface="Arial" pitchFamily="34" charset="0"/>
              <a:ea typeface="MS PGothic" pitchFamily="34" charset="-128"/>
            </a:endParaRP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b="1" i="1" dirty="0">
                <a:latin typeface="Arial" pitchFamily="34" charset="0"/>
                <a:ea typeface="MS PGothic" pitchFamily="34" charset="-128"/>
              </a:rPr>
              <a:t> Influenza</a:t>
            </a:r>
            <a:endParaRPr lang="en-US" altLang="en-US" dirty="0">
              <a:latin typeface="Arial" pitchFamily="34" charset="0"/>
              <a:ea typeface="MS PGothic" pitchFamily="34" charset="-128"/>
            </a:endParaRP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i="1" dirty="0">
                <a:latin typeface="Arial" pitchFamily="34" charset="0"/>
                <a:ea typeface="MS PGothic" pitchFamily="34" charset="-128"/>
              </a:rPr>
              <a:t> Parainfluenza pneumonia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i="1" dirty="0">
                <a:latin typeface="Arial" pitchFamily="34" charset="0"/>
                <a:ea typeface="MS PGothic" pitchFamily="34" charset="-128"/>
              </a:rPr>
              <a:t> Measles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i="1" dirty="0">
                <a:latin typeface="Arial" pitchFamily="34" charset="0"/>
                <a:ea typeface="MS PGothic" pitchFamily="34" charset="-128"/>
              </a:rPr>
              <a:t>Adenoviruses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i="1" dirty="0">
                <a:latin typeface="Arial" pitchFamily="34" charset="0"/>
                <a:ea typeface="MS PGothic" pitchFamily="34" charset="-128"/>
              </a:rPr>
              <a:t>Corona viruses</a:t>
            </a:r>
            <a:endParaRPr lang="en-US" altLang="en-US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276600" y="5221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5791200" y="3048000"/>
            <a:ext cx="3048000" cy="17907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u="sng" dirty="0">
                <a:latin typeface="Arial" pitchFamily="34" charset="0"/>
                <a:ea typeface="MS PGothic" pitchFamily="34" charset="-128"/>
              </a:rPr>
              <a:t>Fungal</a:t>
            </a:r>
            <a:endParaRPr lang="en-US" altLang="en-US" dirty="0">
              <a:latin typeface="Arial" pitchFamily="34" charset="0"/>
              <a:ea typeface="MS PGothic" pitchFamily="34" charset="-128"/>
            </a:endParaRP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i="1" dirty="0">
                <a:latin typeface="Arial" pitchFamily="34" charset="0"/>
                <a:ea typeface="MS PGothic" pitchFamily="34" charset="-128"/>
              </a:rPr>
              <a:t>Aspergillus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i="1" dirty="0">
                <a:latin typeface="Arial" pitchFamily="34" charset="0"/>
                <a:ea typeface="MS PGothic" pitchFamily="34" charset="-128"/>
              </a:rPr>
              <a:t>Histoplasmosis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altLang="en-US" i="1" dirty="0">
                <a:latin typeface="Arial" pitchFamily="34" charset="0"/>
                <a:ea typeface="MS PGothic" pitchFamily="34" charset="-128"/>
              </a:rPr>
              <a:t>Candidiasis</a:t>
            </a:r>
            <a:endParaRPr lang="en-US" altLang="en-US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271" name="Rounded Rectangle 1"/>
          <p:cNvSpPr>
            <a:spLocks noChangeArrowheads="1"/>
          </p:cNvSpPr>
          <p:nvPr/>
        </p:nvSpPr>
        <p:spPr bwMode="auto">
          <a:xfrm>
            <a:off x="5905500" y="1658937"/>
            <a:ext cx="3009900" cy="1008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Parasitic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Toxoplasma</a:t>
            </a:r>
            <a:endParaRPr lang="ar-SA" altLang="en-US" sz="2400" dirty="0">
              <a:latin typeface="Times New Roman" pitchFamily="18" charset="0"/>
            </a:endParaRPr>
          </a:p>
        </p:txBody>
      </p:sp>
      <p:sp>
        <p:nvSpPr>
          <p:cNvPr id="11272" name="Rectangle 1"/>
          <p:cNvSpPr>
            <a:spLocks noChangeArrowheads="1"/>
          </p:cNvSpPr>
          <p:nvPr/>
        </p:nvSpPr>
        <p:spPr bwMode="auto">
          <a:xfrm>
            <a:off x="838200" y="48387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Arial" pitchFamily="34" charset="0"/>
              </a:rPr>
              <a:t>A causative agent may not be isolated in approximately half of cases despite careful testing</a:t>
            </a:r>
            <a:endParaRPr lang="en-US" altLang="en-US" sz="1800" dirty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328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rtl="0" eaLnBrk="1" hangingPunct="1"/>
            <a:r>
              <a:rPr lang="en-US" altLang="en-US" sz="4000" dirty="0">
                <a:solidFill>
                  <a:srgbClr val="FF0000"/>
                </a:solidFill>
                <a:latin typeface="Times New Roman" pitchFamily="18" charset="0"/>
              </a:rPr>
              <a:t>Upper respiratory tract infection (URI)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686800" cy="5732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Are illnesses caused by an acute infection which involves the upper respiratory tract: nose, sinuses, pharynx or larynx </a:t>
            </a:r>
            <a:r>
              <a:rPr lang="en-US" altLang="en-US" i="1" dirty="0"/>
              <a:t>.</a:t>
            </a:r>
          </a:p>
          <a:p>
            <a:pPr algn="just" rtl="0" eaLnBrk="1" hangingPunct="1">
              <a:buFontTx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/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prototype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alt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common cold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in addition to</a:t>
            </a:r>
            <a:r>
              <a:rPr lang="en-US" altLang="en-US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pharyngitis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sinusitis,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……….</a:t>
            </a:r>
            <a:r>
              <a:rPr lang="en-US" alt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/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Influenza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altLang="en-US" u="sng" dirty="0">
                <a:latin typeface="Times New Roman" pitchFamily="18" charset="0"/>
                <a:cs typeface="Times New Roman" pitchFamily="18" charset="0"/>
              </a:rPr>
              <a:t>systemic illness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that involves the upper respiratory tract and should be differentiated from other URI. </a:t>
            </a:r>
          </a:p>
        </p:txBody>
      </p:sp>
    </p:spTree>
    <p:extLst>
      <p:ext uri="{BB962C8B-B14F-4D97-AF65-F5344CB8AC3E}">
        <p14:creationId xmlns:p14="http://schemas.microsoft.com/office/powerpoint/2010/main" val="41598928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 of pneumonia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12888"/>
            <a:ext cx="4267200" cy="2617787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cough (&gt;90%)</a:t>
            </a:r>
          </a:p>
          <a:p>
            <a:pPr eaLnBrk="1" hangingPunct="1">
              <a:buFontTx/>
              <a:buNone/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Fevers/chills (80%)</a:t>
            </a:r>
          </a:p>
          <a:p>
            <a:pPr eaLnBrk="1" hangingPunct="1">
              <a:buFontTx/>
              <a:buNone/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Sputum production (66%)</a:t>
            </a:r>
          </a:p>
          <a:p>
            <a:pPr eaLnBrk="1" hangingPunct="1">
              <a:buFontTx/>
              <a:buNone/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Dyspnea (66%)</a:t>
            </a:r>
          </a:p>
          <a:p>
            <a:pPr eaLnBrk="1" hangingPunct="1">
              <a:buFontTx/>
              <a:buNone/>
              <a:defRPr/>
            </a:pP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Pleuritic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chest pain (50%)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876800" y="4130675"/>
            <a:ext cx="4267200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A90533"/>
              </a:buClr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en-US" altLang="en-US" sz="2600" dirty="0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Tachypnea (RR &gt; 24)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en-US" altLang="en-US" sz="2600" dirty="0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Bronchial breath sounds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en-US" altLang="en-US" sz="2600" dirty="0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Percussion dullness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SzPct val="70000"/>
              <a:buFontTx/>
              <a:buNone/>
            </a:pPr>
            <a:r>
              <a:rPr lang="en-US" altLang="en-US" sz="2600" dirty="0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Diminished breath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sound</a:t>
            </a:r>
            <a:r>
              <a:rPr lang="en-US" altLang="en-US" sz="26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nds</a:t>
            </a:r>
            <a:endParaRPr lang="en-US" altLang="en-US" sz="2600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899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77200" cy="5334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Laboratory Tests:</a:t>
            </a:r>
          </a:p>
          <a:p>
            <a:pPr marL="1371600" lvl="2" indent="-457200" eaLnBrk="1" hangingPunct="1">
              <a:buFont typeface="+mj-lt"/>
              <a:buAutoNum type="arabicParenR"/>
              <a:defRPr/>
            </a:pPr>
            <a:r>
              <a:rPr lang="en-US" sz="2400" b="1" dirty="0"/>
              <a:t>CBC with differential</a:t>
            </a:r>
          </a:p>
          <a:p>
            <a:pPr marL="1371600" lvl="2" indent="-457200" eaLnBrk="1" hangingPunct="1">
              <a:buFont typeface="+mj-lt"/>
              <a:buAutoNum type="arabicParenR"/>
              <a:defRPr/>
            </a:pPr>
            <a:r>
              <a:rPr lang="en-US" sz="2400" b="1" dirty="0"/>
              <a:t>BUN/Cr</a:t>
            </a:r>
          </a:p>
          <a:p>
            <a:pPr marL="1371600" lvl="2" indent="-457200" eaLnBrk="1" hangingPunct="1">
              <a:buFont typeface="+mj-lt"/>
              <a:buAutoNum type="arabicParenR"/>
              <a:defRPr/>
            </a:pPr>
            <a:r>
              <a:rPr lang="en-US" sz="2400" b="1" dirty="0"/>
              <a:t>glucose</a:t>
            </a:r>
          </a:p>
          <a:p>
            <a:pPr marL="1371600" lvl="2" indent="-457200" eaLnBrk="1" hangingPunct="1">
              <a:buFont typeface="+mj-lt"/>
              <a:buAutoNum type="arabicParenR"/>
              <a:defRPr/>
            </a:pPr>
            <a:r>
              <a:rPr lang="en-US" sz="2400" b="1" dirty="0"/>
              <a:t>liver enzymes</a:t>
            </a:r>
          </a:p>
          <a:p>
            <a:pPr marL="1371600" lvl="2" indent="-457200" eaLnBrk="1" hangingPunct="1">
              <a:buFont typeface="+mj-lt"/>
              <a:buAutoNum type="arabicParenR"/>
              <a:defRPr/>
            </a:pPr>
            <a:r>
              <a:rPr lang="en-US" sz="2400" b="1" dirty="0"/>
              <a:t>electrolytes</a:t>
            </a:r>
          </a:p>
          <a:p>
            <a:pPr marL="1371600" lvl="2" indent="-457200" eaLnBrk="1" hangingPunct="1">
              <a:buFont typeface="+mj-lt"/>
              <a:buAutoNum type="arabicParenR"/>
              <a:defRPr/>
            </a:pPr>
            <a:r>
              <a:rPr lang="en-US" sz="2400" b="1" dirty="0"/>
              <a:t>Gram stain/culture of sputum</a:t>
            </a:r>
          </a:p>
          <a:p>
            <a:pPr marL="1371600" lvl="2" indent="-457200" eaLnBrk="1" hangingPunct="1">
              <a:buFont typeface="+mj-lt"/>
              <a:buAutoNum type="arabicParenR"/>
              <a:defRPr/>
            </a:pPr>
            <a:r>
              <a:rPr lang="en-US" sz="2400" b="1" dirty="0"/>
              <a:t>pre-treatment blood cultures</a:t>
            </a:r>
          </a:p>
          <a:p>
            <a:pPr marL="1371600" lvl="2" indent="-457200" eaLnBrk="1" hangingPunct="1">
              <a:buFont typeface="+mj-lt"/>
              <a:buAutoNum type="arabicParenR"/>
              <a:defRPr/>
            </a:pPr>
            <a:r>
              <a:rPr lang="en-US" sz="2400" b="1" dirty="0"/>
              <a:t>oxygen saturation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Community Acquired Pneumonia</a:t>
            </a:r>
          </a:p>
        </p:txBody>
      </p:sp>
    </p:spTree>
    <p:extLst>
      <p:ext uri="{BB962C8B-B14F-4D97-AF65-F5344CB8AC3E}">
        <p14:creationId xmlns:p14="http://schemas.microsoft.com/office/powerpoint/2010/main" val="24848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724400"/>
          </a:xfrm>
          <a:solidFill>
            <a:schemeClr val="bg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b="1" dirty="0"/>
              <a:t>Diagnostic Evaluation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FFFF66"/>
                </a:solidFill>
              </a:rPr>
              <a:t>CXR</a:t>
            </a:r>
          </a:p>
          <a:p>
            <a:pPr lvl="1" eaLnBrk="1" hangingPunct="1">
              <a:defRPr/>
            </a:pPr>
            <a:r>
              <a:rPr lang="en-US" altLang="en-US" b="1" dirty="0"/>
              <a:t>usually needed to establish diagnosis</a:t>
            </a:r>
          </a:p>
          <a:p>
            <a:pPr lvl="1" eaLnBrk="1" hangingPunct="1">
              <a:defRPr/>
            </a:pPr>
            <a:r>
              <a:rPr lang="en-US" altLang="en-US" b="1" dirty="0"/>
              <a:t>prognostic indicator</a:t>
            </a:r>
          </a:p>
          <a:p>
            <a:pPr lvl="1" eaLnBrk="1" hangingPunct="1">
              <a:defRPr/>
            </a:pPr>
            <a:r>
              <a:rPr lang="en-US" altLang="en-US" b="1" dirty="0"/>
              <a:t>rule out other disorders</a:t>
            </a:r>
          </a:p>
          <a:p>
            <a:pPr lvl="1" eaLnBrk="1" hangingPunct="1">
              <a:defRPr/>
            </a:pPr>
            <a:r>
              <a:rPr lang="en-US" altLang="en-US" b="1" dirty="0"/>
              <a:t>may help in etiological diagnosis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rgbClr val="FFFF66"/>
                </a:solidFill>
              </a:rPr>
              <a:t>CT scan of Chest </a:t>
            </a:r>
          </a:p>
          <a:p>
            <a:pPr lvl="1" eaLnBrk="1" hangingPunct="1">
              <a:defRPr/>
            </a:pPr>
            <a:r>
              <a:rPr lang="en-US" altLang="en-US" sz="2000" dirty="0">
                <a:effectLst/>
              </a:rPr>
              <a:t>Radiologic findings may not be present in the early stages of the disease, especially in the presence of dehydration, or may be difficult to be interpreted in the</a:t>
            </a:r>
            <a:r>
              <a:rPr lang="en-US" altLang="en-US" sz="2000" dirty="0">
                <a:solidFill>
                  <a:srgbClr val="FF0000"/>
                </a:solidFill>
                <a:effectLst/>
              </a:rPr>
              <a:t> </a:t>
            </a:r>
            <a:r>
              <a:rPr lang="en-US" altLang="en-US" sz="2000" dirty="0">
                <a:solidFill>
                  <a:srgbClr val="FFFF00"/>
                </a:solidFill>
                <a:effectLst/>
                <a:hlinkClick r:id="rId4" tooltip="Obesity"/>
              </a:rPr>
              <a:t>obese</a:t>
            </a:r>
            <a:r>
              <a:rPr lang="en-US" altLang="en-US" sz="2000" dirty="0">
                <a:effectLst/>
              </a:rPr>
              <a:t> or those with a history of lung disease.</a:t>
            </a:r>
            <a:r>
              <a:rPr lang="en-US" altLang="en-US" sz="2000" baseline="30000" dirty="0">
                <a:effectLst/>
              </a:rPr>
              <a:t> </a:t>
            </a:r>
            <a:r>
              <a:rPr lang="en-US" altLang="en-US" sz="2000" dirty="0">
                <a:effectLst/>
              </a:rPr>
              <a:t>A </a:t>
            </a:r>
            <a:r>
              <a:rPr lang="en-US" altLang="en-US" sz="2000" dirty="0">
                <a:solidFill>
                  <a:srgbClr val="FFFF00"/>
                </a:solidFill>
                <a:effectLst/>
                <a:hlinkClick r:id="rId5" tooltip="CT scan"/>
              </a:rPr>
              <a:t>CT scan</a:t>
            </a:r>
            <a:r>
              <a:rPr lang="en-US" altLang="en-US" sz="2000" dirty="0">
                <a:effectLst/>
              </a:rPr>
              <a:t> can give additional information in indeterminate cases</a:t>
            </a:r>
            <a:endParaRPr lang="en-US" altLang="en-US" b="1" dirty="0"/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title"/>
          </p:nvPr>
        </p:nvSpPr>
        <p:spPr>
          <a:xfrm>
            <a:off x="706438" y="152400"/>
            <a:ext cx="5694362" cy="1143000"/>
          </a:xfrm>
          <a:solidFill>
            <a:schemeClr val="tx2"/>
          </a:solidFill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200" dirty="0">
                <a:solidFill>
                  <a:srgbClr val="FFFF00"/>
                </a:solidFill>
              </a:rPr>
              <a:t>Community Acquired Pneumonia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209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5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1"/>
            <a:ext cx="8229600" cy="8381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200" dirty="0">
                <a:solidFill>
                  <a:srgbClr val="FF0000"/>
                </a:solidFill>
              </a:rPr>
              <a:t>Upper Resp. Tract Infections (URIs, Colds, </a:t>
            </a:r>
            <a:r>
              <a:rPr lang="en-US" altLang="en-US" sz="3200" dirty="0" err="1">
                <a:solidFill>
                  <a:srgbClr val="FF0000"/>
                </a:solidFill>
              </a:rPr>
              <a:t>rhinosinusitis</a:t>
            </a:r>
            <a:r>
              <a:rPr lang="en-US" altLang="en-US" sz="3200" dirty="0"/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most common infections in childhood with 6-8 colds / year (2-4 in adults).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most common medical reasons for school absenteeism.</a:t>
            </a:r>
          </a:p>
          <a:p>
            <a:pPr>
              <a:lnSpc>
                <a:spcPct val="90000"/>
              </a:lnSpc>
            </a:pPr>
            <a:r>
              <a:rPr lang="en-US" sz="2800" b="1" i="1" u="sng" dirty="0">
                <a:solidFill>
                  <a:srgbClr val="FF0000"/>
                </a:solidFill>
              </a:rPr>
              <a:t>The common cold:</a:t>
            </a:r>
          </a:p>
          <a:p>
            <a:pPr marL="365125" indent="-282575" algn="justLow">
              <a:buNone/>
            </a:pPr>
            <a:r>
              <a:rPr lang="en-US" altLang="en-US" sz="2800" b="1" i="1" dirty="0">
                <a:solidFill>
                  <a:srgbClr val="FF0000"/>
                </a:solidFill>
              </a:rPr>
              <a:t>Definition: </a:t>
            </a:r>
            <a:r>
              <a:rPr lang="en-US" altLang="en-US" sz="2800" dirty="0"/>
              <a:t>a </a:t>
            </a:r>
            <a:r>
              <a:rPr lang="en-US" altLang="en-US" sz="2800" u="sng" dirty="0">
                <a:solidFill>
                  <a:srgbClr val="558ED5"/>
                </a:solidFill>
              </a:rPr>
              <a:t>viral illness </a:t>
            </a:r>
            <a:r>
              <a:rPr lang="en-US" altLang="en-US" sz="2800" dirty="0"/>
              <a:t>in which the symptoms of rhinorrhea and nasal obstruction are prominent.</a:t>
            </a:r>
            <a:endParaRPr lang="ar-EG" altLang="en-US" sz="2800" b="1" dirty="0">
              <a:solidFill>
                <a:srgbClr val="558ED5"/>
              </a:solidFill>
            </a:endParaRPr>
          </a:p>
          <a:p>
            <a:pPr marL="365125" indent="-282575" algn="just"/>
            <a:r>
              <a:rPr lang="en-US" altLang="en-US" sz="2800" b="1" dirty="0">
                <a:solidFill>
                  <a:srgbClr val="558ED5"/>
                </a:solidFill>
              </a:rPr>
              <a:t>Rhinitis</a:t>
            </a:r>
            <a:r>
              <a:rPr lang="en-US" altLang="en-US" sz="2800" dirty="0"/>
              <a:t>,</a:t>
            </a:r>
          </a:p>
          <a:p>
            <a:pPr marL="365125" indent="-282575" algn="just"/>
            <a:r>
              <a:rPr lang="en-US" altLang="en-US" sz="2800" b="1" dirty="0">
                <a:solidFill>
                  <a:srgbClr val="558ED5"/>
                </a:solidFill>
              </a:rPr>
              <a:t>rhinosinusitis, </a:t>
            </a:r>
          </a:p>
          <a:p>
            <a:pPr marL="365125" indent="-282575" algn="just"/>
            <a:r>
              <a:rPr lang="en-US" altLang="en-US" sz="2800" b="1" dirty="0">
                <a:solidFill>
                  <a:srgbClr val="558ED5"/>
                </a:solidFill>
              </a:rPr>
              <a:t>(</a:t>
            </a:r>
            <a:r>
              <a:rPr lang="en-US" altLang="en-US" sz="2800" b="1" dirty="0" err="1">
                <a:solidFill>
                  <a:srgbClr val="558ED5"/>
                </a:solidFill>
              </a:rPr>
              <a:t>rhinoconjunctivitis</a:t>
            </a:r>
            <a:r>
              <a:rPr lang="en-US" altLang="en-US" sz="2800" b="1" dirty="0">
                <a:solidFill>
                  <a:srgbClr val="558ED5"/>
                </a:solidFill>
              </a:rPr>
              <a:t>)</a:t>
            </a:r>
          </a:p>
          <a:p>
            <a:pPr algn="justLow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FF0000"/>
                </a:solidFill>
                <a:ea typeface="Majalla UI"/>
                <a:cs typeface="Majalla UI"/>
              </a:rPr>
              <a:t>EPIDEMIOL0GY</a:t>
            </a:r>
            <a:endParaRPr lang="en-US" altLang="en-US" sz="2800" b="1" dirty="0">
              <a:ea typeface="Majalla UI"/>
              <a:cs typeface="Majalla UI"/>
            </a:endParaRPr>
          </a:p>
          <a:p>
            <a:pPr algn="justLow">
              <a:lnSpc>
                <a:spcPct val="90000"/>
              </a:lnSpc>
            </a:pPr>
            <a:r>
              <a:rPr lang="en-US" altLang="en-US" sz="2400" dirty="0">
                <a:ea typeface="Majalla UI"/>
                <a:cs typeface="Majalla UI"/>
              </a:rPr>
              <a:t>Colds occur year-round, but the incidence is greatest from the </a:t>
            </a:r>
            <a:r>
              <a:rPr lang="en-US" altLang="en-US" sz="2400" b="1" dirty="0">
                <a:solidFill>
                  <a:srgbClr val="FF0000"/>
                </a:solidFill>
                <a:ea typeface="Majalla UI"/>
                <a:cs typeface="Majalla UI"/>
              </a:rPr>
              <a:t>early fall until the late spring.</a:t>
            </a:r>
          </a:p>
          <a:p>
            <a:pPr marL="365125" indent="-282575" algn="just"/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24529897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upper-respiratory-tract-infection-otitis-media-5-6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7975"/>
            <a:ext cx="8569325" cy="64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54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4" descr="upper-respiratory-tract-infection-otitis-media-8-6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9713"/>
            <a:ext cx="8569325" cy="643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49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6" name="Picture 4" descr="upper-respiratory-tract-infection-otitis-media-10-6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3688"/>
            <a:ext cx="8748712" cy="656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955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2135</Words>
  <Application>Microsoft Macintosh PowerPoint</Application>
  <PresentationFormat>On-screen Show (4:3)</PresentationFormat>
  <Paragraphs>331</Paragraphs>
  <Slides>52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Gulim</vt:lpstr>
      <vt:lpstr>MS PGothic</vt:lpstr>
      <vt:lpstr>Albertus MT Lt</vt:lpstr>
      <vt:lpstr>Arial</vt:lpstr>
      <vt:lpstr>Baskerville Old Face</vt:lpstr>
      <vt:lpstr>Calibri</vt:lpstr>
      <vt:lpstr>Majalla UI</vt:lpstr>
      <vt:lpstr>Times New Roman</vt:lpstr>
      <vt:lpstr>Wingdings</vt:lpstr>
      <vt:lpstr>Wingdings 2</vt:lpstr>
      <vt:lpstr>Wingdings 3</vt:lpstr>
      <vt:lpstr>Office Theme</vt:lpstr>
      <vt:lpstr>The Respiratory tract infections</vt:lpstr>
      <vt:lpstr>The Respiratory System</vt:lpstr>
      <vt:lpstr>The Respiratory System &amp; infections</vt:lpstr>
      <vt:lpstr>PowerPoint Presentation</vt:lpstr>
      <vt:lpstr>Upper respiratory tract infection (URI)</vt:lpstr>
      <vt:lpstr>Upper Resp. Tract Infections (URIs, Colds, rhinosinusitis)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manifestation</vt:lpstr>
      <vt:lpstr>Treatment</vt:lpstr>
      <vt:lpstr>PowerPoint Presentation</vt:lpstr>
      <vt:lpstr>PowerPoint Presentation</vt:lpstr>
      <vt:lpstr>Etiology of Acute Pharyngitis</vt:lpstr>
      <vt:lpstr>Etiology of Acute Pharyngitis</vt:lpstr>
      <vt:lpstr>PowerPoint Presentation</vt:lpstr>
      <vt:lpstr>Clinical Diagnosis of Pharyngotonsillitis</vt:lpstr>
      <vt:lpstr>Hallmarks of STREP sore throat</vt:lpstr>
      <vt:lpstr>Streptococcal tonsilitis</vt:lpstr>
      <vt:lpstr>Viral pharyngitis</vt:lpstr>
      <vt:lpstr>PowerPoint Presentation</vt:lpstr>
      <vt:lpstr>PowerPoint Presentation</vt:lpstr>
      <vt:lpstr>PowerPoint Presentation</vt:lpstr>
      <vt:lpstr>PowerPoint Presentation</vt:lpstr>
      <vt:lpstr>Treatment</vt:lpstr>
      <vt:lpstr>Symptomatic treatment </vt:lpstr>
      <vt:lpstr>Surgical Care in Pharyngitis</vt:lpstr>
      <vt:lpstr>Home message</vt:lpstr>
      <vt:lpstr>PowerPoint Presentation</vt:lpstr>
      <vt:lpstr>PowerPoint Presentation</vt:lpstr>
      <vt:lpstr>ACUTE SINUSITIS</vt:lpstr>
      <vt:lpstr>PowerPoint Presentation</vt:lpstr>
      <vt:lpstr>PowerPoint Presentation</vt:lpstr>
      <vt:lpstr>Otitis Media</vt:lpstr>
      <vt:lpstr>PowerPoint Presentation</vt:lpstr>
      <vt:lpstr>Otitis Media</vt:lpstr>
      <vt:lpstr>PowerPoint Presentation</vt:lpstr>
      <vt:lpstr>Otitis Media</vt:lpstr>
      <vt:lpstr> What is Pneumonia? </vt:lpstr>
      <vt:lpstr>Community Acquired Pneumonia (CAP)</vt:lpstr>
      <vt:lpstr>Pathogenesis</vt:lpstr>
      <vt:lpstr>PowerPoint Presentation</vt:lpstr>
      <vt:lpstr>   Infectious causes of CAP (Etiological)   </vt:lpstr>
      <vt:lpstr>PowerPoint Presentation</vt:lpstr>
      <vt:lpstr>PowerPoint Presentation</vt:lpstr>
      <vt:lpstr>Management of atypical pneumonia :</vt:lpstr>
      <vt:lpstr>Infectious causes of CAP (Non-bacterial)</vt:lpstr>
      <vt:lpstr>Clinical Presentation of pneumonia </vt:lpstr>
      <vt:lpstr>Community Acquired Pneumonia</vt:lpstr>
      <vt:lpstr>Community Acquired Pneumonia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tract infections </dc:title>
  <dc:creator>Mohammed Atia</dc:creator>
  <cp:lastModifiedBy>Dralk F</cp:lastModifiedBy>
  <cp:revision>22</cp:revision>
  <dcterms:created xsi:type="dcterms:W3CDTF">2006-08-16T00:00:00Z</dcterms:created>
  <dcterms:modified xsi:type="dcterms:W3CDTF">2024-02-06T17:57:00Z</dcterms:modified>
</cp:coreProperties>
</file>