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sldIdLst>
    <p:sldId id="317" r:id="rId2"/>
    <p:sldId id="324" r:id="rId3"/>
    <p:sldId id="256" r:id="rId4"/>
    <p:sldId id="329" r:id="rId5"/>
    <p:sldId id="330" r:id="rId6"/>
    <p:sldId id="322" r:id="rId7"/>
    <p:sldId id="323" r:id="rId8"/>
    <p:sldId id="257" r:id="rId9"/>
    <p:sldId id="258" r:id="rId10"/>
    <p:sldId id="325" r:id="rId11"/>
    <p:sldId id="326" r:id="rId12"/>
    <p:sldId id="321" r:id="rId13"/>
    <p:sldId id="327" r:id="rId14"/>
    <p:sldId id="328" r:id="rId15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F3027-9EC7-F941-899D-F11958886700}" v="24" dt="2024-02-06T09:54:54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83"/>
    <p:restoredTop sz="94650"/>
  </p:normalViewPr>
  <p:slideViewPr>
    <p:cSldViewPr snapToGrid="0">
      <p:cViewPr varScale="1">
        <p:scale>
          <a:sx n="85" d="100"/>
          <a:sy n="85" d="100"/>
        </p:scale>
        <p:origin x="168" y="9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lk F" userId="0ce5ef93c6cc7083" providerId="LiveId" clId="{0EEF3027-9EC7-F941-899D-F11958886700}"/>
    <pc:docChg chg="undo custSel addSld delSld modSld sldOrd">
      <pc:chgData name="Dralk F" userId="0ce5ef93c6cc7083" providerId="LiveId" clId="{0EEF3027-9EC7-F941-899D-F11958886700}" dt="2024-02-06T09:54:54.806" v="115" actId="767"/>
      <pc:docMkLst>
        <pc:docMk/>
      </pc:docMkLst>
      <pc:sldChg chg="addSp delSp modSp mod">
        <pc:chgData name="Dralk F" userId="0ce5ef93c6cc7083" providerId="LiveId" clId="{0EEF3027-9EC7-F941-899D-F11958886700}" dt="2024-02-06T09:54:50.925" v="101" actId="1076"/>
        <pc:sldMkLst>
          <pc:docMk/>
          <pc:sldMk cId="1968092669" sldId="257"/>
        </pc:sldMkLst>
        <pc:picChg chg="add del mod">
          <ac:chgData name="Dralk F" userId="0ce5ef93c6cc7083" providerId="LiveId" clId="{0EEF3027-9EC7-F941-899D-F11958886700}" dt="2024-02-06T09:54:50.255" v="99" actId="1076"/>
          <ac:picMkLst>
            <pc:docMk/>
            <pc:sldMk cId="1968092669" sldId="257"/>
            <ac:picMk id="2" creationId="{00000000-0000-0000-0000-000000000000}"/>
          </ac:picMkLst>
        </pc:picChg>
        <pc:picChg chg="add del mod">
          <ac:chgData name="Dralk F" userId="0ce5ef93c6cc7083" providerId="LiveId" clId="{0EEF3027-9EC7-F941-899D-F11958886700}" dt="2024-02-06T09:54:50.925" v="101" actId="1076"/>
          <ac:picMkLst>
            <pc:docMk/>
            <pc:sldMk cId="1968092669" sldId="257"/>
            <ac:picMk id="3" creationId="{837F2062-9258-0088-B91C-1B40BEE7EAF5}"/>
          </ac:picMkLst>
        </pc:picChg>
      </pc:sldChg>
      <pc:sldChg chg="del">
        <pc:chgData name="Dralk F" userId="0ce5ef93c6cc7083" providerId="LiveId" clId="{0EEF3027-9EC7-F941-899D-F11958886700}" dt="2024-02-06T09:25:26.724" v="13" actId="2696"/>
        <pc:sldMkLst>
          <pc:docMk/>
          <pc:sldMk cId="149611061" sldId="259"/>
        </pc:sldMkLst>
      </pc:sldChg>
      <pc:sldChg chg="del">
        <pc:chgData name="Dralk F" userId="0ce5ef93c6cc7083" providerId="LiveId" clId="{0EEF3027-9EC7-F941-899D-F11958886700}" dt="2024-02-06T09:25:28.027" v="14" actId="2696"/>
        <pc:sldMkLst>
          <pc:docMk/>
          <pc:sldMk cId="230335633" sldId="260"/>
        </pc:sldMkLst>
      </pc:sldChg>
      <pc:sldChg chg="del">
        <pc:chgData name="Dralk F" userId="0ce5ef93c6cc7083" providerId="LiveId" clId="{0EEF3027-9EC7-F941-899D-F11958886700}" dt="2024-02-06T09:25:29.519" v="15" actId="2696"/>
        <pc:sldMkLst>
          <pc:docMk/>
          <pc:sldMk cId="2678243566" sldId="261"/>
        </pc:sldMkLst>
      </pc:sldChg>
      <pc:sldChg chg="del">
        <pc:chgData name="Dralk F" userId="0ce5ef93c6cc7083" providerId="LiveId" clId="{0EEF3027-9EC7-F941-899D-F11958886700}" dt="2024-02-06T09:25:34.750" v="16" actId="2696"/>
        <pc:sldMkLst>
          <pc:docMk/>
          <pc:sldMk cId="1728492412" sldId="262"/>
        </pc:sldMkLst>
      </pc:sldChg>
      <pc:sldChg chg="del">
        <pc:chgData name="Dralk F" userId="0ce5ef93c6cc7083" providerId="LiveId" clId="{0EEF3027-9EC7-F941-899D-F11958886700}" dt="2024-02-06T09:25:35.449" v="17" actId="2696"/>
        <pc:sldMkLst>
          <pc:docMk/>
          <pc:sldMk cId="4181308566" sldId="263"/>
        </pc:sldMkLst>
      </pc:sldChg>
      <pc:sldChg chg="del">
        <pc:chgData name="Dralk F" userId="0ce5ef93c6cc7083" providerId="LiveId" clId="{0EEF3027-9EC7-F941-899D-F11958886700}" dt="2024-02-06T09:25:39.663" v="18" actId="2696"/>
        <pc:sldMkLst>
          <pc:docMk/>
          <pc:sldMk cId="1512251109" sldId="264"/>
        </pc:sldMkLst>
      </pc:sldChg>
      <pc:sldChg chg="del">
        <pc:chgData name="Dralk F" userId="0ce5ef93c6cc7083" providerId="LiveId" clId="{0EEF3027-9EC7-F941-899D-F11958886700}" dt="2024-02-06T09:25:43.018" v="19" actId="2696"/>
        <pc:sldMkLst>
          <pc:docMk/>
          <pc:sldMk cId="2751051240" sldId="265"/>
        </pc:sldMkLst>
      </pc:sldChg>
      <pc:sldChg chg="del">
        <pc:chgData name="Dralk F" userId="0ce5ef93c6cc7083" providerId="LiveId" clId="{0EEF3027-9EC7-F941-899D-F11958886700}" dt="2024-02-06T09:25:47.562" v="20" actId="2696"/>
        <pc:sldMkLst>
          <pc:docMk/>
          <pc:sldMk cId="715381293" sldId="266"/>
        </pc:sldMkLst>
      </pc:sldChg>
      <pc:sldChg chg="del">
        <pc:chgData name="Dralk F" userId="0ce5ef93c6cc7083" providerId="LiveId" clId="{0EEF3027-9EC7-F941-899D-F11958886700}" dt="2024-02-06T09:25:49.268" v="21" actId="2696"/>
        <pc:sldMkLst>
          <pc:docMk/>
          <pc:sldMk cId="2703168531" sldId="267"/>
        </pc:sldMkLst>
      </pc:sldChg>
      <pc:sldChg chg="del">
        <pc:chgData name="Dralk F" userId="0ce5ef93c6cc7083" providerId="LiveId" clId="{0EEF3027-9EC7-F941-899D-F11958886700}" dt="2024-02-06T09:25:49.446" v="22" actId="2696"/>
        <pc:sldMkLst>
          <pc:docMk/>
          <pc:sldMk cId="114285529" sldId="268"/>
        </pc:sldMkLst>
      </pc:sldChg>
      <pc:sldChg chg="add del">
        <pc:chgData name="Dralk F" userId="0ce5ef93c6cc7083" providerId="LiveId" clId="{0EEF3027-9EC7-F941-899D-F11958886700}" dt="2024-02-06T09:25:58.786" v="25" actId="2696"/>
        <pc:sldMkLst>
          <pc:docMk/>
          <pc:sldMk cId="475678535" sldId="269"/>
        </pc:sldMkLst>
      </pc:sldChg>
      <pc:sldChg chg="del">
        <pc:chgData name="Dralk F" userId="0ce5ef93c6cc7083" providerId="LiveId" clId="{0EEF3027-9EC7-F941-899D-F11958886700}" dt="2024-02-06T09:25:59.368" v="26" actId="2696"/>
        <pc:sldMkLst>
          <pc:docMk/>
          <pc:sldMk cId="302802549" sldId="270"/>
        </pc:sldMkLst>
      </pc:sldChg>
      <pc:sldChg chg="del">
        <pc:chgData name="Dralk F" userId="0ce5ef93c6cc7083" providerId="LiveId" clId="{0EEF3027-9EC7-F941-899D-F11958886700}" dt="2024-02-06T09:26:00.660" v="27" actId="2696"/>
        <pc:sldMkLst>
          <pc:docMk/>
          <pc:sldMk cId="2585214258" sldId="271"/>
        </pc:sldMkLst>
      </pc:sldChg>
      <pc:sldChg chg="del">
        <pc:chgData name="Dralk F" userId="0ce5ef93c6cc7083" providerId="LiveId" clId="{0EEF3027-9EC7-F941-899D-F11958886700}" dt="2024-02-06T09:26:09.408" v="28" actId="2696"/>
        <pc:sldMkLst>
          <pc:docMk/>
          <pc:sldMk cId="1987576879" sldId="272"/>
        </pc:sldMkLst>
      </pc:sldChg>
      <pc:sldChg chg="del">
        <pc:chgData name="Dralk F" userId="0ce5ef93c6cc7083" providerId="LiveId" clId="{0EEF3027-9EC7-F941-899D-F11958886700}" dt="2024-02-06T09:26:09.595" v="29" actId="2696"/>
        <pc:sldMkLst>
          <pc:docMk/>
          <pc:sldMk cId="2102764273" sldId="273"/>
        </pc:sldMkLst>
      </pc:sldChg>
      <pc:sldChg chg="del">
        <pc:chgData name="Dralk F" userId="0ce5ef93c6cc7083" providerId="LiveId" clId="{0EEF3027-9EC7-F941-899D-F11958886700}" dt="2024-02-06T09:26:37.172" v="30" actId="2696"/>
        <pc:sldMkLst>
          <pc:docMk/>
          <pc:sldMk cId="2793058544" sldId="274"/>
        </pc:sldMkLst>
      </pc:sldChg>
      <pc:sldChg chg="del">
        <pc:chgData name="Dralk F" userId="0ce5ef93c6cc7083" providerId="LiveId" clId="{0EEF3027-9EC7-F941-899D-F11958886700}" dt="2024-02-06T09:26:39.229" v="31" actId="2696"/>
        <pc:sldMkLst>
          <pc:docMk/>
          <pc:sldMk cId="3002015805" sldId="275"/>
        </pc:sldMkLst>
      </pc:sldChg>
      <pc:sldChg chg="del">
        <pc:chgData name="Dralk F" userId="0ce5ef93c6cc7083" providerId="LiveId" clId="{0EEF3027-9EC7-F941-899D-F11958886700}" dt="2024-02-06T09:26:57.463" v="32" actId="2696"/>
        <pc:sldMkLst>
          <pc:docMk/>
          <pc:sldMk cId="1685735503" sldId="276"/>
        </pc:sldMkLst>
      </pc:sldChg>
      <pc:sldChg chg="del">
        <pc:chgData name="Dralk F" userId="0ce5ef93c6cc7083" providerId="LiveId" clId="{0EEF3027-9EC7-F941-899D-F11958886700}" dt="2024-02-06T09:26:57.937" v="33" actId="2696"/>
        <pc:sldMkLst>
          <pc:docMk/>
          <pc:sldMk cId="1828863136" sldId="277"/>
        </pc:sldMkLst>
      </pc:sldChg>
      <pc:sldChg chg="del">
        <pc:chgData name="Dralk F" userId="0ce5ef93c6cc7083" providerId="LiveId" clId="{0EEF3027-9EC7-F941-899D-F11958886700}" dt="2024-02-06T09:27:02.787" v="34" actId="2696"/>
        <pc:sldMkLst>
          <pc:docMk/>
          <pc:sldMk cId="1272025301" sldId="278"/>
        </pc:sldMkLst>
      </pc:sldChg>
      <pc:sldChg chg="del">
        <pc:chgData name="Dralk F" userId="0ce5ef93c6cc7083" providerId="LiveId" clId="{0EEF3027-9EC7-F941-899D-F11958886700}" dt="2024-02-06T09:27:04.276" v="35" actId="2696"/>
        <pc:sldMkLst>
          <pc:docMk/>
          <pc:sldMk cId="1468689565" sldId="279"/>
        </pc:sldMkLst>
      </pc:sldChg>
      <pc:sldChg chg="del">
        <pc:chgData name="Dralk F" userId="0ce5ef93c6cc7083" providerId="LiveId" clId="{0EEF3027-9EC7-F941-899D-F11958886700}" dt="2024-02-06T09:27:09.511" v="36" actId="2696"/>
        <pc:sldMkLst>
          <pc:docMk/>
          <pc:sldMk cId="3795125587" sldId="280"/>
        </pc:sldMkLst>
      </pc:sldChg>
      <pc:sldChg chg="del">
        <pc:chgData name="Dralk F" userId="0ce5ef93c6cc7083" providerId="LiveId" clId="{0EEF3027-9EC7-F941-899D-F11958886700}" dt="2024-02-06T09:27:16.067" v="38" actId="2696"/>
        <pc:sldMkLst>
          <pc:docMk/>
          <pc:sldMk cId="633951318" sldId="281"/>
        </pc:sldMkLst>
      </pc:sldChg>
      <pc:sldChg chg="del">
        <pc:chgData name="Dralk F" userId="0ce5ef93c6cc7083" providerId="LiveId" clId="{0EEF3027-9EC7-F941-899D-F11958886700}" dt="2024-02-06T09:27:19.692" v="39" actId="2696"/>
        <pc:sldMkLst>
          <pc:docMk/>
          <pc:sldMk cId="744643510" sldId="282"/>
        </pc:sldMkLst>
      </pc:sldChg>
      <pc:sldChg chg="del">
        <pc:chgData name="Dralk F" userId="0ce5ef93c6cc7083" providerId="LiveId" clId="{0EEF3027-9EC7-F941-899D-F11958886700}" dt="2024-02-06T09:27:23.385" v="40" actId="2696"/>
        <pc:sldMkLst>
          <pc:docMk/>
          <pc:sldMk cId="1472020568" sldId="283"/>
        </pc:sldMkLst>
      </pc:sldChg>
      <pc:sldChg chg="del">
        <pc:chgData name="Dralk F" userId="0ce5ef93c6cc7083" providerId="LiveId" clId="{0EEF3027-9EC7-F941-899D-F11958886700}" dt="2024-02-06T09:27:25.765" v="41" actId="2696"/>
        <pc:sldMkLst>
          <pc:docMk/>
          <pc:sldMk cId="2292106617" sldId="284"/>
        </pc:sldMkLst>
      </pc:sldChg>
      <pc:sldChg chg="del">
        <pc:chgData name="Dralk F" userId="0ce5ef93c6cc7083" providerId="LiveId" clId="{0EEF3027-9EC7-F941-899D-F11958886700}" dt="2024-02-06T09:27:27.123" v="42" actId="2696"/>
        <pc:sldMkLst>
          <pc:docMk/>
          <pc:sldMk cId="125997259" sldId="285"/>
        </pc:sldMkLst>
      </pc:sldChg>
      <pc:sldChg chg="del">
        <pc:chgData name="Dralk F" userId="0ce5ef93c6cc7083" providerId="LiveId" clId="{0EEF3027-9EC7-F941-899D-F11958886700}" dt="2024-02-06T09:27:27.551" v="43" actId="2696"/>
        <pc:sldMkLst>
          <pc:docMk/>
          <pc:sldMk cId="2778543319" sldId="286"/>
        </pc:sldMkLst>
      </pc:sldChg>
      <pc:sldChg chg="del">
        <pc:chgData name="Dralk F" userId="0ce5ef93c6cc7083" providerId="LiveId" clId="{0EEF3027-9EC7-F941-899D-F11958886700}" dt="2024-02-06T09:27:28.002" v="44" actId="2696"/>
        <pc:sldMkLst>
          <pc:docMk/>
          <pc:sldMk cId="2949929322" sldId="287"/>
        </pc:sldMkLst>
      </pc:sldChg>
      <pc:sldChg chg="del">
        <pc:chgData name="Dralk F" userId="0ce5ef93c6cc7083" providerId="LiveId" clId="{0EEF3027-9EC7-F941-899D-F11958886700}" dt="2024-02-06T09:27:33.799" v="45" actId="2696"/>
        <pc:sldMkLst>
          <pc:docMk/>
          <pc:sldMk cId="3355060209" sldId="288"/>
        </pc:sldMkLst>
      </pc:sldChg>
      <pc:sldChg chg="del">
        <pc:chgData name="Dralk F" userId="0ce5ef93c6cc7083" providerId="LiveId" clId="{0EEF3027-9EC7-F941-899D-F11958886700}" dt="2024-02-06T09:27:37.147" v="46" actId="2696"/>
        <pc:sldMkLst>
          <pc:docMk/>
          <pc:sldMk cId="1147562619" sldId="289"/>
        </pc:sldMkLst>
      </pc:sldChg>
      <pc:sldChg chg="del">
        <pc:chgData name="Dralk F" userId="0ce5ef93c6cc7083" providerId="LiveId" clId="{0EEF3027-9EC7-F941-899D-F11958886700}" dt="2024-02-06T09:27:39.189" v="47" actId="2696"/>
        <pc:sldMkLst>
          <pc:docMk/>
          <pc:sldMk cId="1543405623" sldId="290"/>
        </pc:sldMkLst>
      </pc:sldChg>
      <pc:sldChg chg="del">
        <pc:chgData name="Dralk F" userId="0ce5ef93c6cc7083" providerId="LiveId" clId="{0EEF3027-9EC7-F941-899D-F11958886700}" dt="2024-02-06T09:27:45.205" v="48" actId="2696"/>
        <pc:sldMkLst>
          <pc:docMk/>
          <pc:sldMk cId="2379506674" sldId="291"/>
        </pc:sldMkLst>
      </pc:sldChg>
      <pc:sldChg chg="del">
        <pc:chgData name="Dralk F" userId="0ce5ef93c6cc7083" providerId="LiveId" clId="{0EEF3027-9EC7-F941-899D-F11958886700}" dt="2024-02-06T09:27:47.080" v="49" actId="2696"/>
        <pc:sldMkLst>
          <pc:docMk/>
          <pc:sldMk cId="3302236166" sldId="292"/>
        </pc:sldMkLst>
      </pc:sldChg>
      <pc:sldChg chg="del">
        <pc:chgData name="Dralk F" userId="0ce5ef93c6cc7083" providerId="LiveId" clId="{0EEF3027-9EC7-F941-899D-F11958886700}" dt="2024-02-06T09:27:51.388" v="50" actId="2696"/>
        <pc:sldMkLst>
          <pc:docMk/>
          <pc:sldMk cId="293406660" sldId="293"/>
        </pc:sldMkLst>
      </pc:sldChg>
      <pc:sldChg chg="del">
        <pc:chgData name="Dralk F" userId="0ce5ef93c6cc7083" providerId="LiveId" clId="{0EEF3027-9EC7-F941-899D-F11958886700}" dt="2024-02-06T09:27:55.030" v="51" actId="2696"/>
        <pc:sldMkLst>
          <pc:docMk/>
          <pc:sldMk cId="1188914196" sldId="294"/>
        </pc:sldMkLst>
      </pc:sldChg>
      <pc:sldChg chg="del">
        <pc:chgData name="Dralk F" userId="0ce5ef93c6cc7083" providerId="LiveId" clId="{0EEF3027-9EC7-F941-899D-F11958886700}" dt="2024-02-06T09:27:57.229" v="52" actId="2696"/>
        <pc:sldMkLst>
          <pc:docMk/>
          <pc:sldMk cId="1395537600" sldId="295"/>
        </pc:sldMkLst>
      </pc:sldChg>
      <pc:sldChg chg="del">
        <pc:chgData name="Dralk F" userId="0ce5ef93c6cc7083" providerId="LiveId" clId="{0EEF3027-9EC7-F941-899D-F11958886700}" dt="2024-02-06T09:27:59.293" v="53" actId="2696"/>
        <pc:sldMkLst>
          <pc:docMk/>
          <pc:sldMk cId="2711572178" sldId="296"/>
        </pc:sldMkLst>
      </pc:sldChg>
      <pc:sldChg chg="del">
        <pc:chgData name="Dralk F" userId="0ce5ef93c6cc7083" providerId="LiveId" clId="{0EEF3027-9EC7-F941-899D-F11958886700}" dt="2024-02-06T09:28:01.879" v="54" actId="2696"/>
        <pc:sldMkLst>
          <pc:docMk/>
          <pc:sldMk cId="1847731257" sldId="297"/>
        </pc:sldMkLst>
      </pc:sldChg>
      <pc:sldChg chg="del">
        <pc:chgData name="Dralk F" userId="0ce5ef93c6cc7083" providerId="LiveId" clId="{0EEF3027-9EC7-F941-899D-F11958886700}" dt="2024-02-06T09:28:03.903" v="55" actId="2696"/>
        <pc:sldMkLst>
          <pc:docMk/>
          <pc:sldMk cId="3319293169" sldId="298"/>
        </pc:sldMkLst>
      </pc:sldChg>
      <pc:sldChg chg="del">
        <pc:chgData name="Dralk F" userId="0ce5ef93c6cc7083" providerId="LiveId" clId="{0EEF3027-9EC7-F941-899D-F11958886700}" dt="2024-02-06T09:28:04.890" v="56" actId="2696"/>
        <pc:sldMkLst>
          <pc:docMk/>
          <pc:sldMk cId="2776685986" sldId="299"/>
        </pc:sldMkLst>
      </pc:sldChg>
      <pc:sldChg chg="del">
        <pc:chgData name="Dralk F" userId="0ce5ef93c6cc7083" providerId="LiveId" clId="{0EEF3027-9EC7-F941-899D-F11958886700}" dt="2024-02-06T09:28:06.808" v="57" actId="2696"/>
        <pc:sldMkLst>
          <pc:docMk/>
          <pc:sldMk cId="3752311415" sldId="300"/>
        </pc:sldMkLst>
      </pc:sldChg>
      <pc:sldChg chg="del">
        <pc:chgData name="Dralk F" userId="0ce5ef93c6cc7083" providerId="LiveId" clId="{0EEF3027-9EC7-F941-899D-F11958886700}" dt="2024-02-06T09:28:08.505" v="58" actId="2696"/>
        <pc:sldMkLst>
          <pc:docMk/>
          <pc:sldMk cId="476748253" sldId="301"/>
        </pc:sldMkLst>
      </pc:sldChg>
      <pc:sldChg chg="add del">
        <pc:chgData name="Dralk F" userId="0ce5ef93c6cc7083" providerId="LiveId" clId="{0EEF3027-9EC7-F941-899D-F11958886700}" dt="2024-02-06T09:28:20.397" v="61" actId="2696"/>
        <pc:sldMkLst>
          <pc:docMk/>
          <pc:sldMk cId="2836213270" sldId="302"/>
        </pc:sldMkLst>
      </pc:sldChg>
      <pc:sldChg chg="del">
        <pc:chgData name="Dralk F" userId="0ce5ef93c6cc7083" providerId="LiveId" clId="{0EEF3027-9EC7-F941-899D-F11958886700}" dt="2024-02-06T09:28:20.977" v="62" actId="2696"/>
        <pc:sldMkLst>
          <pc:docMk/>
          <pc:sldMk cId="874768914" sldId="303"/>
        </pc:sldMkLst>
      </pc:sldChg>
      <pc:sldChg chg="del">
        <pc:chgData name="Dralk F" userId="0ce5ef93c6cc7083" providerId="LiveId" clId="{0EEF3027-9EC7-F941-899D-F11958886700}" dt="2024-02-06T09:28:24.689" v="63" actId="2696"/>
        <pc:sldMkLst>
          <pc:docMk/>
          <pc:sldMk cId="2458184624" sldId="304"/>
        </pc:sldMkLst>
      </pc:sldChg>
      <pc:sldChg chg="del">
        <pc:chgData name="Dralk F" userId="0ce5ef93c6cc7083" providerId="LiveId" clId="{0EEF3027-9EC7-F941-899D-F11958886700}" dt="2024-02-06T09:28:31.662" v="64" actId="2696"/>
        <pc:sldMkLst>
          <pc:docMk/>
          <pc:sldMk cId="4276951436" sldId="305"/>
        </pc:sldMkLst>
      </pc:sldChg>
      <pc:sldChg chg="del">
        <pc:chgData name="Dralk F" userId="0ce5ef93c6cc7083" providerId="LiveId" clId="{0EEF3027-9EC7-F941-899D-F11958886700}" dt="2024-02-06T09:28:34.176" v="65" actId="2696"/>
        <pc:sldMkLst>
          <pc:docMk/>
          <pc:sldMk cId="3227628166" sldId="306"/>
        </pc:sldMkLst>
      </pc:sldChg>
      <pc:sldChg chg="del">
        <pc:chgData name="Dralk F" userId="0ce5ef93c6cc7083" providerId="LiveId" clId="{0EEF3027-9EC7-F941-899D-F11958886700}" dt="2024-02-06T09:28:36.033" v="66" actId="2696"/>
        <pc:sldMkLst>
          <pc:docMk/>
          <pc:sldMk cId="1762534022" sldId="307"/>
        </pc:sldMkLst>
      </pc:sldChg>
      <pc:sldChg chg="del">
        <pc:chgData name="Dralk F" userId="0ce5ef93c6cc7083" providerId="LiveId" clId="{0EEF3027-9EC7-F941-899D-F11958886700}" dt="2024-02-06T09:28:37.279" v="67" actId="2696"/>
        <pc:sldMkLst>
          <pc:docMk/>
          <pc:sldMk cId="2950325218" sldId="308"/>
        </pc:sldMkLst>
      </pc:sldChg>
      <pc:sldChg chg="add ord">
        <pc:chgData name="Dralk F" userId="0ce5ef93c6cc7083" providerId="LiveId" clId="{0EEF3027-9EC7-F941-899D-F11958886700}" dt="2024-02-06T09:21:07.431" v="1" actId="20578"/>
        <pc:sldMkLst>
          <pc:docMk/>
          <pc:sldMk cId="0" sldId="317"/>
        </pc:sldMkLst>
      </pc:sldChg>
      <pc:sldChg chg="addSp delSp modSp add mod">
        <pc:chgData name="Dralk F" userId="0ce5ef93c6cc7083" providerId="LiveId" clId="{0EEF3027-9EC7-F941-899D-F11958886700}" dt="2024-02-06T09:54:51.850" v="103" actId="767"/>
        <pc:sldMkLst>
          <pc:docMk/>
          <pc:sldMk cId="0" sldId="321"/>
        </pc:sldMkLst>
        <pc:spChg chg="add del mod">
          <ac:chgData name="Dralk F" userId="0ce5ef93c6cc7083" providerId="LiveId" clId="{0EEF3027-9EC7-F941-899D-F11958886700}" dt="2024-02-06T09:54:51.850" v="103" actId="767"/>
          <ac:spMkLst>
            <pc:docMk/>
            <pc:sldMk cId="0" sldId="321"/>
            <ac:spMk id="2" creationId="{554E2ADE-C0EA-1045-C3A6-DB749AE413B4}"/>
          </ac:spMkLst>
        </pc:spChg>
      </pc:sldChg>
      <pc:sldChg chg="addSp delSp modSp add mod">
        <pc:chgData name="Dralk F" userId="0ce5ef93c6cc7083" providerId="LiveId" clId="{0EEF3027-9EC7-F941-899D-F11958886700}" dt="2024-02-06T09:54:54.445" v="113" actId="767"/>
        <pc:sldMkLst>
          <pc:docMk/>
          <pc:sldMk cId="31650577" sldId="322"/>
        </pc:sldMkLst>
        <pc:spChg chg="add del mod">
          <ac:chgData name="Dralk F" userId="0ce5ef93c6cc7083" providerId="LiveId" clId="{0EEF3027-9EC7-F941-899D-F11958886700}" dt="2024-02-06T09:54:54.445" v="113" actId="767"/>
          <ac:spMkLst>
            <pc:docMk/>
            <pc:sldMk cId="31650577" sldId="322"/>
            <ac:spMk id="4" creationId="{C29AF6AE-0B81-7D49-FD3F-208E734B50C4}"/>
          </ac:spMkLst>
        </pc:spChg>
      </pc:sldChg>
      <pc:sldChg chg="addSp delSp modSp add mod">
        <pc:chgData name="Dralk F" userId="0ce5ef93c6cc7083" providerId="LiveId" clId="{0EEF3027-9EC7-F941-899D-F11958886700}" dt="2024-02-06T09:54:54.061" v="112" actId="767"/>
        <pc:sldMkLst>
          <pc:docMk/>
          <pc:sldMk cId="2553453981" sldId="323"/>
        </pc:sldMkLst>
        <pc:spChg chg="add del mod">
          <ac:chgData name="Dralk F" userId="0ce5ef93c6cc7083" providerId="LiveId" clId="{0EEF3027-9EC7-F941-899D-F11958886700}" dt="2024-02-06T09:54:54.061" v="112" actId="767"/>
          <ac:spMkLst>
            <pc:docMk/>
            <pc:sldMk cId="2553453981" sldId="323"/>
            <ac:spMk id="4" creationId="{1C95560A-0647-2030-3588-8CF8A98FC01A}"/>
          </ac:spMkLst>
        </pc:spChg>
      </pc:sldChg>
      <pc:sldChg chg="add ord">
        <pc:chgData name="Dralk F" userId="0ce5ef93c6cc7083" providerId="LiveId" clId="{0EEF3027-9EC7-F941-899D-F11958886700}" dt="2024-02-06T09:21:07.431" v="1" actId="20578"/>
        <pc:sldMkLst>
          <pc:docMk/>
          <pc:sldMk cId="933312053" sldId="324"/>
        </pc:sldMkLst>
      </pc:sldChg>
      <pc:sldChg chg="modSp add mod">
        <pc:chgData name="Dralk F" userId="0ce5ef93c6cc7083" providerId="LiveId" clId="{0EEF3027-9EC7-F941-899D-F11958886700}" dt="2024-02-06T09:54:53.030" v="108" actId="1076"/>
        <pc:sldMkLst>
          <pc:docMk/>
          <pc:sldMk cId="0" sldId="325"/>
        </pc:sldMkLst>
        <pc:spChg chg="mod">
          <ac:chgData name="Dralk F" userId="0ce5ef93c6cc7083" providerId="LiveId" clId="{0EEF3027-9EC7-F941-899D-F11958886700}" dt="2024-02-06T09:54:53.030" v="108" actId="1076"/>
          <ac:spMkLst>
            <pc:docMk/>
            <pc:sldMk cId="0" sldId="325"/>
            <ac:spMk id="29699" creationId="{00000000-0000-0000-0000-000000000000}"/>
          </ac:spMkLst>
        </pc:spChg>
      </pc:sldChg>
      <pc:sldChg chg="addSp delSp modSp add mod">
        <pc:chgData name="Dralk F" userId="0ce5ef93c6cc7083" providerId="LiveId" clId="{0EEF3027-9EC7-F941-899D-F11958886700}" dt="2024-02-06T09:54:52.846" v="107" actId="767"/>
        <pc:sldMkLst>
          <pc:docMk/>
          <pc:sldMk cId="0" sldId="326"/>
        </pc:sldMkLst>
        <pc:spChg chg="add del mod">
          <ac:chgData name="Dralk F" userId="0ce5ef93c6cc7083" providerId="LiveId" clId="{0EEF3027-9EC7-F941-899D-F11958886700}" dt="2024-02-06T09:54:52.846" v="107" actId="767"/>
          <ac:spMkLst>
            <pc:docMk/>
            <pc:sldMk cId="0" sldId="326"/>
            <ac:spMk id="2" creationId="{9FC80477-3C39-C726-EB66-6EA88728C373}"/>
          </ac:spMkLst>
        </pc:spChg>
      </pc:sldChg>
      <pc:sldChg chg="addSp delSp modSp add mod">
        <pc:chgData name="Dralk F" userId="0ce5ef93c6cc7083" providerId="LiveId" clId="{0EEF3027-9EC7-F941-899D-F11958886700}" dt="2024-02-06T09:54:52.330" v="105" actId="767"/>
        <pc:sldMkLst>
          <pc:docMk/>
          <pc:sldMk cId="0" sldId="327"/>
        </pc:sldMkLst>
        <pc:spChg chg="add del mod">
          <ac:chgData name="Dralk F" userId="0ce5ef93c6cc7083" providerId="LiveId" clId="{0EEF3027-9EC7-F941-899D-F11958886700}" dt="2024-02-06T09:54:52.330" v="105" actId="767"/>
          <ac:spMkLst>
            <pc:docMk/>
            <pc:sldMk cId="0" sldId="327"/>
            <ac:spMk id="2" creationId="{043EC655-A562-D7FC-C133-8A0644D13BF5}"/>
          </ac:spMkLst>
        </pc:spChg>
      </pc:sldChg>
      <pc:sldChg chg="add">
        <pc:chgData name="Dralk F" userId="0ce5ef93c6cc7083" providerId="LiveId" clId="{0EEF3027-9EC7-F941-899D-F11958886700}" dt="2024-02-06T09:22:13.108" v="6"/>
        <pc:sldMkLst>
          <pc:docMk/>
          <pc:sldMk cId="0" sldId="328"/>
        </pc:sldMkLst>
      </pc:sldChg>
      <pc:sldChg chg="add">
        <pc:chgData name="Dralk F" userId="0ce5ef93c6cc7083" providerId="LiveId" clId="{0EEF3027-9EC7-F941-899D-F11958886700}" dt="2024-02-06T09:22:34.745" v="7"/>
        <pc:sldMkLst>
          <pc:docMk/>
          <pc:sldMk cId="0" sldId="329"/>
        </pc:sldMkLst>
      </pc:sldChg>
      <pc:sldChg chg="addSp delSp modSp add mod">
        <pc:chgData name="Dralk F" userId="0ce5ef93c6cc7083" providerId="LiveId" clId="{0EEF3027-9EC7-F941-899D-F11958886700}" dt="2024-02-06T09:54:54.806" v="115" actId="767"/>
        <pc:sldMkLst>
          <pc:docMk/>
          <pc:sldMk cId="0" sldId="330"/>
        </pc:sldMkLst>
        <pc:spChg chg="add del mod">
          <ac:chgData name="Dralk F" userId="0ce5ef93c6cc7083" providerId="LiveId" clId="{0EEF3027-9EC7-F941-899D-F11958886700}" dt="2024-02-06T09:54:54.806" v="115" actId="767"/>
          <ac:spMkLst>
            <pc:docMk/>
            <pc:sldMk cId="0" sldId="330"/>
            <ac:spMk id="2" creationId="{978FC9EE-9798-0AB4-F467-F0714F1D5AA5}"/>
          </ac:spMkLst>
        </pc:spChg>
      </pc:sldChg>
      <pc:sldChg chg="new del">
        <pc:chgData name="Dralk F" userId="0ce5ef93c6cc7083" providerId="LiveId" clId="{0EEF3027-9EC7-F941-899D-F11958886700}" dt="2024-02-06T09:28:37.512" v="68" actId="2696"/>
        <pc:sldMkLst>
          <pc:docMk/>
          <pc:sldMk cId="62457517" sldId="331"/>
        </pc:sldMkLst>
      </pc:sldChg>
      <pc:sldChg chg="new del">
        <pc:chgData name="Dralk F" userId="0ce5ef93c6cc7083" providerId="LiveId" clId="{0EEF3027-9EC7-F941-899D-F11958886700}" dt="2024-02-06T09:28:38.007" v="69" actId="2696"/>
        <pc:sldMkLst>
          <pc:docMk/>
          <pc:sldMk cId="1522620468" sldId="332"/>
        </pc:sldMkLst>
      </pc:sldChg>
      <pc:sldMasterChg chg="delSldLayout">
        <pc:chgData name="Dralk F" userId="0ce5ef93c6cc7083" providerId="LiveId" clId="{0EEF3027-9EC7-F941-899D-F11958886700}" dt="2024-02-06T09:27:09.514" v="37" actId="2696"/>
        <pc:sldMasterMkLst>
          <pc:docMk/>
          <pc:sldMasterMk cId="0" sldId="2147483648"/>
        </pc:sldMasterMkLst>
        <pc:sldLayoutChg chg="del">
          <pc:chgData name="Dralk F" userId="0ce5ef93c6cc7083" providerId="LiveId" clId="{0EEF3027-9EC7-F941-899D-F11958886700}" dt="2024-02-06T09:27:09.514" v="37" actId="2696"/>
          <pc:sldLayoutMkLst>
            <pc:docMk/>
            <pc:sldMasterMk cId="0" sldId="2147483648"/>
            <pc:sldLayoutMk cId="2105178746" sldId="214748366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9A5F3-3841-4CE9-9F56-88D8D3111D39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0D9BB-0E10-4760-AC13-F22AADB21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9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2590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00FF00"/>
                </a:solidFill>
                <a:latin typeface="Arial Black" pitchFamily="34" charset="0"/>
              </a:rPr>
              <a:t>Bacterial food-borne</a:t>
            </a:r>
            <a:br>
              <a:rPr lang="en-US" sz="4000" b="1" dirty="0">
                <a:solidFill>
                  <a:srgbClr val="00FF00"/>
                </a:solidFill>
                <a:latin typeface="Arial Black" pitchFamily="34" charset="0"/>
              </a:rPr>
            </a:br>
            <a:r>
              <a:rPr lang="en-US" sz="4000" b="1" dirty="0">
                <a:solidFill>
                  <a:srgbClr val="00FF00"/>
                </a:solidFill>
                <a:latin typeface="Arial Black" pitchFamily="34" charset="0"/>
              </a:rPr>
              <a:t> infections</a:t>
            </a:r>
            <a:br>
              <a:rPr lang="en-US" sz="4000" dirty="0">
                <a:solidFill>
                  <a:srgbClr val="00FF00"/>
                </a:solidFill>
              </a:rPr>
            </a:br>
            <a:br>
              <a:rPr lang="en-US" sz="5400" dirty="0">
                <a:solidFill>
                  <a:srgbClr val="FFFF00"/>
                </a:solidFill>
              </a:rPr>
            </a:br>
            <a:endParaRPr lang="en-US" sz="5400" dirty="0">
              <a:solidFill>
                <a:srgbClr val="FFFF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1C6C7-F0A7-40F9-B49D-EAE0868901F4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90951-2E28-46FE-A6C2-A0A42CEBEC6E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sz="3600" b="1" u="sng" dirty="0">
                <a:solidFill>
                  <a:schemeClr val="hlink"/>
                </a:solidFill>
              </a:rPr>
              <a:t>Complications (advance stage):</a:t>
            </a:r>
            <a:r>
              <a:rPr lang="en-US" b="1" u="sng" dirty="0"/>
              <a:t> </a:t>
            </a:r>
            <a:r>
              <a:rPr lang="en-US" u="sng" dirty="0"/>
              <a:t> </a:t>
            </a:r>
            <a:endParaRPr lang="en-US" b="1" dirty="0"/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b="1" dirty="0"/>
              <a:t>1-Ulceration of payers’ patches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b="1" dirty="0"/>
              <a:t>2.Intestinal hemorrhage:  2</a:t>
            </a:r>
            <a:r>
              <a:rPr lang="en-US" b="1" baseline="30000" dirty="0"/>
              <a:t>nd</a:t>
            </a:r>
            <a:r>
              <a:rPr lang="en-US" b="1" dirty="0"/>
              <a:t> or 3</a:t>
            </a:r>
            <a:r>
              <a:rPr lang="en-US" b="1" baseline="30000" dirty="0"/>
              <a:t>rd</a:t>
            </a:r>
            <a:r>
              <a:rPr lang="en-US" b="1" dirty="0"/>
              <a:t> week.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b="1" dirty="0"/>
              <a:t>3-Intestinal perforation: 3rd week. 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b="1" dirty="0"/>
              <a:t>4-Cholecystitis,meningitis </a:t>
            </a:r>
            <a:r>
              <a:rPr lang="en-US" b="1" dirty="0" err="1"/>
              <a:t>osteomyelitis</a:t>
            </a:r>
            <a:r>
              <a:rPr lang="en-US" b="1" dirty="0"/>
              <a:t> </a:t>
            </a:r>
            <a:r>
              <a:rPr lang="en-US" b="1" dirty="0" err="1"/>
              <a:t>thrombophlebitis</a:t>
            </a:r>
            <a:r>
              <a:rPr lang="en-US" b="1" dirty="0"/>
              <a:t>               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en-US" b="1" dirty="0"/>
              <a:t>4-Bronchitis and pneumonia.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en-US" b="1" dirty="0"/>
              <a:t>5-Thrombophelibitis  (femoral vein).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en-US" b="1" dirty="0"/>
              <a:t>6-Myocarditis.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en-US" b="1" dirty="0"/>
              <a:t>7-Osteomyelitis, bone abscess, spondylitis and non-</a:t>
            </a:r>
            <a:r>
              <a:rPr lang="en-US" b="1" dirty="0" err="1"/>
              <a:t>suppurative</a:t>
            </a:r>
            <a:r>
              <a:rPr lang="en-US" b="1" dirty="0"/>
              <a:t> arthritis.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en-US" b="1" dirty="0"/>
              <a:t>8-Others: nephritis, meningitis, mental dullness, slight deafness and </a:t>
            </a:r>
            <a:r>
              <a:rPr lang="en-US" b="1" dirty="0" err="1"/>
              <a:t>parotitis</a:t>
            </a:r>
            <a:r>
              <a:rPr lang="en-US" b="1" dirty="0"/>
              <a:t>.</a:t>
            </a:r>
          </a:p>
          <a:p>
            <a:pPr algn="l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F61652-A940-4F38-ABA9-059180A3F35C}" type="datetime1">
              <a:rPr lang="ar-EG" smtClean="0"/>
              <a:pPr>
                <a:defRPr/>
              </a:pPr>
              <a:t>27‏/7‏/1445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"/>
            <a:ext cx="8229600" cy="6359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u="sng" dirty="0">
                <a:solidFill>
                  <a:schemeClr val="accent2"/>
                </a:solidFill>
              </a:rPr>
              <a:t>(3)Decline stage or convalescence:</a:t>
            </a:r>
            <a:r>
              <a:rPr lang="en-US" sz="3600" b="1" dirty="0">
                <a:solidFill>
                  <a:schemeClr val="accent2"/>
                </a:solidFill>
              </a:rPr>
              <a:t>  (4th week)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/>
              <a:t> Uncomplicated cases gradually improves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/>
              <a:t>-Temperature decreases 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/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/>
              <a:t>-Abdominal manifestations disappear with satisfactory general condition.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 dirty="0"/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u="sng" dirty="0">
                <a:solidFill>
                  <a:schemeClr val="accent2">
                    <a:lumMod val="75000"/>
                  </a:schemeClr>
                </a:solidFill>
              </a:rPr>
              <a:t>(4)Relapse : </a:t>
            </a:r>
            <a:r>
              <a:rPr lang="en-US" b="1" dirty="0"/>
              <a:t>in 10% of untreated cases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/>
              <a:t>It occurs 1-2 weeks after return of temperature to normal.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1F9C09-6025-4E4E-A15B-4E88AFDA6907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Management of chronic carriers:</a:t>
            </a:r>
            <a:r>
              <a:rPr lang="en-US" b="1" dirty="0"/>
              <a:t> </a:t>
            </a:r>
          </a:p>
          <a:p>
            <a:pPr algn="l" eaLnBrk="1" hangingPunct="1">
              <a:buFont typeface="Wingdings" pitchFamily="2" charset="2"/>
              <a:buChar char="Ø"/>
              <a:defRPr/>
            </a:pPr>
            <a:r>
              <a:rPr lang="en-US" b="1" dirty="0"/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Ampicillin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 gm every 6 hours for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1-3 months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quinolone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is found to be effective. 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If failed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surgical treatment of the pathological lesion (UB lesions in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shistosomiasis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cholecystectomy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-Should not be </a:t>
            </a:r>
            <a:r>
              <a:rPr lang="en-US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released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from supervision and restriction until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consecutive –ve cultures </a:t>
            </a:r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1month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apart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&amp;at least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 hrs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 antimicrobial therapy has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stopped</a:t>
            </a:r>
          </a:p>
          <a:p>
            <a:pPr algn="l" eaLnBrk="1" hangingPunct="1">
              <a:buNone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Patients are probably cured if relapse does not occur within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years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D71B4A-001D-4391-8B51-C685791B1F5A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8077200" y="0"/>
            <a:ext cx="1066800" cy="1066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r-FR" dirty="0"/>
              <a:t>A</a:t>
            </a:r>
            <a:endParaRPr lang="ar-E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304800"/>
            <a:ext cx="8382000" cy="6324600"/>
          </a:xfrm>
        </p:spPr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Laboratory diagnosis:</a:t>
            </a:r>
            <a:r>
              <a:rPr lang="en-US" b="1" dirty="0"/>
              <a:t> </a:t>
            </a:r>
            <a:r>
              <a:rPr lang="en-US" dirty="0"/>
              <a:t>                              </a:t>
            </a:r>
            <a:endParaRPr lang="en-US" b="1" u="sng" dirty="0"/>
          </a:p>
          <a:p>
            <a:pPr algn="l" eaLnBrk="1" hangingPunct="1">
              <a:buNone/>
              <a:defRPr/>
            </a:pPr>
            <a:r>
              <a:rPr lang="en-US" b="1" u="sng" dirty="0">
                <a:solidFill>
                  <a:srgbClr val="C00000"/>
                </a:solidFill>
              </a:rPr>
              <a:t>1st week </a:t>
            </a:r>
            <a:r>
              <a:rPr lang="en-US" b="1" dirty="0"/>
              <a:t>: blood cultures.</a:t>
            </a:r>
          </a:p>
          <a:p>
            <a:pPr algn="l" eaLnBrk="1" hangingPunct="1">
              <a:buNone/>
              <a:defRPr/>
            </a:pPr>
            <a:r>
              <a:rPr lang="en-US" b="1" u="sng" dirty="0"/>
              <a:t> Positive blood culture</a:t>
            </a:r>
            <a:r>
              <a:rPr lang="en-US" b="1" dirty="0"/>
              <a:t> is conclusive </a:t>
            </a:r>
          </a:p>
          <a:p>
            <a:pPr algn="l">
              <a:buNone/>
              <a:defRPr/>
            </a:pPr>
            <a:r>
              <a:rPr lang="ar-EG" b="1" dirty="0"/>
              <a:t>(</a:t>
            </a:r>
            <a:r>
              <a:rPr lang="fr-FR" b="1" dirty="0" err="1"/>
              <a:t>ve</a:t>
            </a:r>
            <a:r>
              <a:rPr lang="ar-EG" b="1" dirty="0"/>
              <a:t>+ </a:t>
            </a:r>
            <a:r>
              <a:rPr lang="en-US" b="1" dirty="0"/>
              <a:t>75%</a:t>
            </a:r>
            <a:r>
              <a:rPr lang="ar-EG" b="1" dirty="0"/>
              <a:t>)</a:t>
            </a:r>
            <a:r>
              <a:rPr lang="en-US" b="1" dirty="0"/>
              <a:t>but</a:t>
            </a:r>
            <a:r>
              <a:rPr lang="en-US" b="1" u="sng" dirty="0"/>
              <a:t>  not exclusive</a:t>
            </a:r>
          </a:p>
          <a:p>
            <a:pPr algn="l" eaLnBrk="1" hangingPunct="1">
              <a:buNone/>
              <a:defRPr/>
            </a:pPr>
            <a:r>
              <a:rPr lang="en-US" b="1" u="sng" dirty="0">
                <a:solidFill>
                  <a:srgbClr val="C00000"/>
                </a:solidFill>
              </a:rPr>
              <a:t>2</a:t>
            </a:r>
            <a:r>
              <a:rPr lang="en-US" b="1" u="sng" baseline="30000" dirty="0">
                <a:solidFill>
                  <a:srgbClr val="C00000"/>
                </a:solidFill>
              </a:rPr>
              <a:t>nd</a:t>
            </a:r>
            <a:r>
              <a:rPr lang="en-US" b="1" u="sng" dirty="0">
                <a:solidFill>
                  <a:srgbClr val="C00000"/>
                </a:solidFill>
              </a:rPr>
              <a:t>&amp; 3</a:t>
            </a:r>
            <a:r>
              <a:rPr lang="en-US" b="1" u="sng" baseline="30000" dirty="0">
                <a:solidFill>
                  <a:srgbClr val="C00000"/>
                </a:solidFill>
              </a:rPr>
              <a:t>rd</a:t>
            </a:r>
            <a:r>
              <a:rPr lang="en-US" b="1" u="sng" dirty="0">
                <a:solidFill>
                  <a:srgbClr val="C00000"/>
                </a:solidFill>
              </a:rPr>
              <a:t>  week </a:t>
            </a:r>
            <a:r>
              <a:rPr lang="en-US" b="1" dirty="0"/>
              <a:t>: </a:t>
            </a:r>
            <a:r>
              <a:rPr lang="en-US" b="1" dirty="0" err="1"/>
              <a:t>Widal</a:t>
            </a:r>
            <a:r>
              <a:rPr lang="en-US" b="1" dirty="0"/>
              <a:t> test and stool </a:t>
            </a:r>
            <a:endParaRPr lang="en-US" b="1" u="sng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&amp; urine cultures.</a:t>
            </a:r>
            <a:endParaRPr lang="en-US" b="1" u="sng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u="sng" dirty="0"/>
              <a:t>Bone marrow culture: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the best </a:t>
            </a:r>
            <a:r>
              <a:rPr lang="en-US" b="1" dirty="0"/>
              <a:t>bacteriologic confirmation (90-95%) even in patients received antibiotics.</a:t>
            </a:r>
            <a:r>
              <a:rPr lang="en-US" dirty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88F35A-F2CB-480D-A536-85843453BE0D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6096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Differential diagnosis:</a:t>
            </a:r>
            <a:r>
              <a:rPr lang="en-US" b="1" dirty="0"/>
              <a:t> </a:t>
            </a:r>
            <a:r>
              <a:rPr lang="en-US" dirty="0"/>
              <a:t>                                              </a:t>
            </a:r>
            <a:endParaRPr lang="en-US" b="1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b="1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Brucellosis. 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T.B.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Malaria.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BD3B90-C565-4919-903C-38CDC84731E6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81000"/>
            <a:ext cx="8382000" cy="6248400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b="1" dirty="0" err="1">
                <a:effectLst/>
              </a:rPr>
              <a:t>Enterica</a:t>
            </a:r>
            <a:endParaRPr lang="en-US" b="1" dirty="0">
              <a:effectLst/>
            </a:endParaRPr>
          </a:p>
          <a:p>
            <a:pPr algn="l" rtl="0">
              <a:lnSpc>
                <a:spcPct val="90000"/>
              </a:lnSpc>
            </a:pPr>
            <a:endParaRPr lang="en-US" b="1" dirty="0">
              <a:effectLst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effectLst/>
              </a:rPr>
              <a:t>Food poisoning</a:t>
            </a:r>
          </a:p>
          <a:p>
            <a:pPr algn="l" rtl="0">
              <a:lnSpc>
                <a:spcPct val="90000"/>
              </a:lnSpc>
            </a:pPr>
            <a:endParaRPr lang="en-US" b="1" dirty="0">
              <a:effectLst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effectLst/>
              </a:rPr>
              <a:t>Cholera</a:t>
            </a:r>
          </a:p>
          <a:p>
            <a:pPr algn="l" rtl="0">
              <a:lnSpc>
                <a:spcPct val="90000"/>
              </a:lnSpc>
            </a:pPr>
            <a:endParaRPr lang="en-US" b="1" dirty="0">
              <a:effectLst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effectLst/>
              </a:rPr>
              <a:t>Brucellosis</a:t>
            </a:r>
          </a:p>
          <a:p>
            <a:pPr algn="l" rtl="0">
              <a:lnSpc>
                <a:spcPct val="90000"/>
              </a:lnSpc>
            </a:pPr>
            <a:endParaRPr lang="en-US" b="1" dirty="0">
              <a:effectLst/>
            </a:endParaRPr>
          </a:p>
          <a:p>
            <a:pPr algn="l" rtl="0" eaLnBrk="1" hangingPunct="1">
              <a:lnSpc>
                <a:spcPct val="90000"/>
              </a:lnSpc>
            </a:pPr>
            <a:r>
              <a:rPr lang="en-US" b="1" dirty="0">
                <a:effectLst/>
              </a:rPr>
              <a:t>Diarrheal diseases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>
              <a:effectLst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982B85-86FE-4312-A913-6C85D043433D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1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57200"/>
            <a:ext cx="8686800" cy="2590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sz="6000" dirty="0">
                <a:solidFill>
                  <a:srgbClr val="FF0000"/>
                </a:solidFill>
              </a:rPr>
            </a:br>
            <a:br>
              <a:rPr lang="en-US" sz="6000" dirty="0">
                <a:solidFill>
                  <a:srgbClr val="FF0000"/>
                </a:solidFill>
              </a:rPr>
            </a:br>
            <a:br>
              <a:rPr lang="en-US" sz="6000" dirty="0">
                <a:solidFill>
                  <a:srgbClr val="FF0000"/>
                </a:solidFill>
              </a:rPr>
            </a:br>
            <a:r>
              <a:rPr lang="en-US" sz="6000" dirty="0">
                <a:solidFill>
                  <a:srgbClr val="00FF00"/>
                </a:solidFill>
                <a:latin typeface="Arial Black" pitchFamily="34" charset="0"/>
              </a:rPr>
              <a:t>Enteric Fevers</a:t>
            </a:r>
            <a:br>
              <a:rPr lang="en-US" sz="6000" dirty="0">
                <a:solidFill>
                  <a:srgbClr val="00FF00"/>
                </a:solidFill>
              </a:rPr>
            </a:br>
            <a:r>
              <a:rPr lang="en-US" sz="6000" dirty="0">
                <a:solidFill>
                  <a:srgbClr val="00FF00"/>
                </a:solidFill>
              </a:rPr>
              <a:t>(</a:t>
            </a:r>
            <a:r>
              <a:rPr lang="en-US" sz="6000" dirty="0" err="1">
                <a:solidFill>
                  <a:srgbClr val="00FF00"/>
                </a:solidFill>
              </a:rPr>
              <a:t>Enterica</a:t>
            </a:r>
            <a:r>
              <a:rPr lang="en-US" sz="6000" dirty="0">
                <a:solidFill>
                  <a:srgbClr val="00FF00"/>
                </a:solidFill>
              </a:rPr>
              <a:t>)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sz="5400" b="1" dirty="0">
                <a:solidFill>
                  <a:srgbClr val="FF0000"/>
                </a:solidFill>
              </a:rPr>
              <a:t>Typhoid and Paratyphoid</a:t>
            </a:r>
            <a:br>
              <a:rPr lang="en-US" sz="5400" dirty="0">
                <a:solidFill>
                  <a:srgbClr val="FFFF00"/>
                </a:solidFill>
              </a:rPr>
            </a:br>
            <a:br>
              <a:rPr lang="en-US" sz="2000" dirty="0"/>
            </a:br>
            <a:endParaRPr lang="en-US" sz="1800" b="1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6B6CE-91C2-41F2-932D-711945C97AC4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190951-2E28-46FE-A6C2-A0A42CEBEC6E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1462"/>
      </p:ext>
    </p:extLst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66700" y="228600"/>
            <a:ext cx="85725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dirty="0"/>
              <a:t>                                                                                                    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Causative agent:</a:t>
            </a:r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Salmonella </a:t>
            </a:r>
            <a:r>
              <a:rPr lang="en-US" dirty="0" err="1">
                <a:solidFill>
                  <a:schemeClr val="tx1">
                    <a:lumMod val="85000"/>
                  </a:schemeClr>
                </a:solidFill>
              </a:rPr>
              <a:t>Typhi</a:t>
            </a:r>
            <a:endParaRPr lang="en-US" dirty="0">
              <a:solidFill>
                <a:schemeClr val="tx1">
                  <a:lumMod val="85000"/>
                </a:schemeClr>
              </a:solidFill>
            </a:endParaRPr>
          </a:p>
          <a:p>
            <a:pPr algn="l">
              <a:lnSpc>
                <a:spcPct val="80000"/>
              </a:lnSpc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Gram-negative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facultative anaerobe</a:t>
            </a:r>
            <a:endParaRPr lang="en-US" b="1" dirty="0"/>
          </a:p>
          <a:p>
            <a:pPr algn="l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b="1" dirty="0"/>
              <a:t>Bacilli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00A229-4F32-448F-A645-68E2564F82EB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1" name="irc_mi" descr="http://heikalclinic.com/clinic/wp-content/uploads/fever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133600"/>
            <a:ext cx="6629400" cy="4343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458200" cy="50292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b="1" dirty="0"/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b="1" dirty="0"/>
              <a:t>1.Ingestion of food (vegetables , fish &amp; shellfish)or water contaminated by </a:t>
            </a:r>
          </a:p>
          <a:p>
            <a:pPr algn="l" rtl="0" eaLnBrk="1" hangingPunct="1">
              <a:buFont typeface="Wingdings" pitchFamily="2" charset="2"/>
              <a:buNone/>
              <a:defRPr/>
            </a:pPr>
            <a:r>
              <a:rPr lang="en-US" b="1" dirty="0"/>
              <a:t>a. </a:t>
            </a:r>
            <a:r>
              <a:rPr lang="en-US" b="1" dirty="0">
                <a:solidFill>
                  <a:schemeClr val="accent2"/>
                </a:solidFill>
              </a:rPr>
              <a:t>Handling</a:t>
            </a:r>
            <a:r>
              <a:rPr lang="en-US" b="1" dirty="0"/>
              <a:t> : feces or urine of cases and carriers (Food Handlers).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b. </a:t>
            </a:r>
            <a:r>
              <a:rPr lang="en-US" b="1" dirty="0">
                <a:solidFill>
                  <a:schemeClr val="accent2"/>
                </a:solidFill>
              </a:rPr>
              <a:t>Vector: flies-</a:t>
            </a:r>
            <a:r>
              <a:rPr lang="en-US" b="1" dirty="0" err="1">
                <a:solidFill>
                  <a:schemeClr val="accent2"/>
                </a:solidFill>
              </a:rPr>
              <a:t>cockraoches</a:t>
            </a:r>
            <a:endParaRPr lang="en-US" b="1" dirty="0">
              <a:solidFill>
                <a:schemeClr val="accent2"/>
              </a:solidFill>
            </a:endParaRPr>
          </a:p>
          <a:p>
            <a:pPr algn="l">
              <a:buNone/>
              <a:defRPr/>
            </a:pPr>
            <a:r>
              <a:rPr lang="en-US" b="1" dirty="0"/>
              <a:t>c.</a:t>
            </a:r>
            <a:r>
              <a:rPr lang="en-US" b="1" dirty="0">
                <a:solidFill>
                  <a:schemeClr val="accent2"/>
                </a:solidFill>
              </a:rPr>
              <a:t> Dust: </a:t>
            </a:r>
            <a:r>
              <a:rPr lang="en-US" b="1" dirty="0"/>
              <a:t>food exposed to contaminated dust</a:t>
            </a:r>
            <a:r>
              <a:rPr lang="en-US" dirty="0"/>
              <a:t> </a:t>
            </a:r>
          </a:p>
          <a:p>
            <a:pPr algn="l" rtl="0">
              <a:buFont typeface="Wingdings" pitchFamily="2" charset="2"/>
              <a:buChar char="Ø"/>
              <a:defRPr/>
            </a:pPr>
            <a:r>
              <a:rPr lang="en-US" b="1" dirty="0"/>
              <a:t> 2. Direct hand to mouth infection.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CE3624-A8FC-4BE1-9CB4-3394F804A75F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09800" y="381000"/>
            <a:ext cx="5181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FF0000"/>
                </a:solidFill>
              </a:rPr>
              <a:t>Modes of transmission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14291"/>
            <a:ext cx="8358188" cy="7858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Pathogenesis of typhoid</a:t>
            </a:r>
            <a:endParaRPr lang="en-US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3" y="1143000"/>
            <a:ext cx="9144000" cy="5891213"/>
          </a:xfrm>
        </p:spPr>
        <p:txBody>
          <a:bodyPr>
            <a:noAutofit/>
          </a:bodyPr>
          <a:lstStyle/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bacteria enter human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digestive tract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penetrate intestinal mucosa and multiply in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mesenteric lymph nodes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passes into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en-US" sz="3000" b="1" dirty="0">
                <a:solidFill>
                  <a:srgbClr val="D488C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Bacteriaemia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 usually within the first week.</a:t>
            </a:r>
          </a:p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Bacteriaemia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is temporary and the organism finally lodging in the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gall bladder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Organisms are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shed into the intestine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for some weeks. </a:t>
            </a:r>
          </a:p>
          <a:p>
            <a:pPr marL="365760" indent="-256032" algn="l" rtl="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4">
                    <a:lumMod val="75000"/>
                  </a:schemeClr>
                </a:solidFill>
              </a:rPr>
              <a:t>Virulence factors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5500687"/>
          </a:xfrm>
        </p:spPr>
        <p:txBody>
          <a:bodyPr anchor="ctr">
            <a:normAutofit/>
          </a:bodyPr>
          <a:lstStyle/>
          <a:p>
            <a:pPr marL="411480" indent="-256032" algn="l" rtl="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Release of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endotoxin</a:t>
            </a: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exotoxins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11480" indent="-256032" algn="l" rtl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411480" indent="-256032" algn="l" rtl="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sz="3600" i="1" dirty="0">
                <a:latin typeface="Times New Roman" pitchFamily="18" charset="0"/>
                <a:cs typeface="Times New Roman" pitchFamily="18" charset="0"/>
              </a:rPr>
              <a:t>Salmonella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strains may produce a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thermolabile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enterotoxin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11480" indent="-256032" algn="l" rtl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11480" indent="-256032" algn="l" rtl="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53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305800" cy="5029200"/>
          </a:xfrm>
        </p:spPr>
        <p:txBody>
          <a:bodyPr>
            <a:normAutofit fontScale="92500" lnSpcReduction="10000"/>
          </a:bodyPr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FF0000"/>
                </a:solidFill>
              </a:rPr>
              <a:t>Classic untreated cases</a:t>
            </a:r>
            <a:r>
              <a:rPr lang="en-US" sz="2800" dirty="0"/>
              <a:t> </a:t>
            </a:r>
            <a:endParaRPr lang="en-US" sz="2800" b="1" u="sng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u="sng" dirty="0">
                <a:solidFill>
                  <a:schemeClr val="accent2"/>
                </a:solidFill>
              </a:rPr>
              <a:t>(1)</a:t>
            </a:r>
            <a:r>
              <a:rPr lang="en-US" sz="3600" b="1" u="sng" dirty="0" err="1">
                <a:solidFill>
                  <a:schemeClr val="accent2"/>
                </a:solidFill>
              </a:rPr>
              <a:t>Prodromal</a:t>
            </a:r>
            <a:r>
              <a:rPr lang="en-US" sz="3600" b="1" u="sng" dirty="0">
                <a:solidFill>
                  <a:schemeClr val="accent2"/>
                </a:solidFill>
              </a:rPr>
              <a:t> (invasion) stage: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u="sng" dirty="0">
                <a:solidFill>
                  <a:schemeClr val="accent6"/>
                </a:solidFill>
              </a:rPr>
              <a:t>(1 week)</a:t>
            </a:r>
            <a:r>
              <a:rPr lang="en-US" sz="3600" b="1" dirty="0">
                <a:solidFill>
                  <a:schemeClr val="accent6"/>
                </a:solidFill>
              </a:rPr>
              <a:t>.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/>
              <a:t>-</a:t>
            </a:r>
            <a:r>
              <a:rPr lang="en-US" sz="2800" b="1" dirty="0">
                <a:solidFill>
                  <a:schemeClr val="accent2"/>
                </a:solidFill>
              </a:rPr>
              <a:t>Fever</a:t>
            </a:r>
            <a:r>
              <a:rPr lang="en-US" sz="2800" b="1" dirty="0"/>
              <a:t> (</a:t>
            </a:r>
            <a:r>
              <a:rPr lang="en-US" sz="2800" b="1" i="1" u="sng" dirty="0"/>
              <a:t>stepladder rise</a:t>
            </a:r>
            <a:r>
              <a:rPr lang="en-US" sz="2800" b="1" dirty="0"/>
              <a:t>) &amp;gradual onset sustained fever  is usually higher in the evening.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/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/>
              <a:t>-</a:t>
            </a:r>
            <a:r>
              <a:rPr lang="en-US" sz="2800" b="1" dirty="0">
                <a:solidFill>
                  <a:schemeClr val="accent2"/>
                </a:solidFill>
              </a:rPr>
              <a:t>Pulse</a:t>
            </a:r>
            <a:r>
              <a:rPr lang="en-US" sz="2800" b="1" dirty="0"/>
              <a:t>: </a:t>
            </a:r>
            <a:r>
              <a:rPr lang="en-US" sz="2800" b="1" dirty="0" err="1"/>
              <a:t>bradycardia</a:t>
            </a:r>
            <a:r>
              <a:rPr lang="en-US" sz="2800" b="1" dirty="0"/>
              <a:t> (slow relative to fever).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/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chemeClr val="accent2"/>
                </a:solidFill>
              </a:rPr>
              <a:t>-Constitutional manifestation</a:t>
            </a:r>
            <a:r>
              <a:rPr lang="en-US" sz="2800" b="1" dirty="0"/>
              <a:t>: malaise, headache, body aches, anorexia , sore throat and cough. 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b="1" dirty="0"/>
              <a:t>-</a:t>
            </a:r>
            <a:r>
              <a:rPr lang="en-US" sz="2800" b="1" dirty="0">
                <a:solidFill>
                  <a:schemeClr val="accent2"/>
                </a:solidFill>
              </a:rPr>
              <a:t>Rash</a:t>
            </a:r>
            <a:r>
              <a:rPr lang="en-US" sz="2800" b="1" dirty="0"/>
              <a:t> appears on 6th day.</a:t>
            </a:r>
            <a:endParaRPr lang="en-US" sz="2800" b="1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FDBB55-D5A3-4530-8A39-6D56473A5C82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" name="Picture 4" descr="KFCAH28BYWCAZ9FAUUCALAMH2HCALV12IQCABL5KQ8CAPMMFEBCAIS24JBCADNNJSUCAYIA3PLCA5RPZGWCA7W3UBVCAO5L7AQCAGM7AN0CAF1ET36CAZ9OY0OCA4JJM77CA9ZLCN1CAO0U7TCCAD81N2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5257800"/>
            <a:ext cx="3200400" cy="14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133600" y="152400"/>
            <a:ext cx="5147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Clinical picture</a:t>
            </a:r>
            <a:endParaRPr lang="ar-EG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809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/>
          <a:lstStyle/>
          <a:p>
            <a:pPr algn="l" eaLnBrk="1" hangingPunct="1">
              <a:buFont typeface="Wingdings" pitchFamily="2" charset="2"/>
              <a:buNone/>
              <a:defRPr/>
            </a:pPr>
            <a:r>
              <a:rPr lang="en-US" sz="3600" b="1" u="sng" dirty="0">
                <a:solidFill>
                  <a:schemeClr val="accent2"/>
                </a:solidFill>
              </a:rPr>
              <a:t>(2)Advance stage:</a:t>
            </a:r>
            <a:r>
              <a:rPr lang="en-US" sz="3600" b="1" dirty="0">
                <a:solidFill>
                  <a:schemeClr val="accent2"/>
                </a:solidFill>
              </a:rPr>
              <a:t> (2 weeks)</a:t>
            </a:r>
            <a:r>
              <a:rPr lang="en-US" sz="3600" b="1" dirty="0">
                <a:solidFill>
                  <a:srgbClr val="FFFF00"/>
                </a:solidFill>
              </a:rPr>
              <a:t>.</a:t>
            </a:r>
            <a:endParaRPr lang="en-US" b="1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-Continued high fever.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b="1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-Worse physical and mental condition.</a:t>
            </a:r>
          </a:p>
          <a:p>
            <a:pPr algn="l" eaLnBrk="1" hangingPunct="1">
              <a:buFont typeface="Wingdings" pitchFamily="2" charset="2"/>
              <a:buNone/>
              <a:defRPr/>
            </a:pPr>
            <a:endParaRPr lang="en-US" b="1" dirty="0"/>
          </a:p>
          <a:p>
            <a:pPr algn="l" eaLnBrk="1" hangingPunct="1">
              <a:buFont typeface="Wingdings" pitchFamily="2" charset="2"/>
              <a:buNone/>
              <a:defRPr/>
            </a:pPr>
            <a:r>
              <a:rPr lang="en-US" b="1" dirty="0"/>
              <a:t>-Abdominal distension with diarrhea or constipation.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b="1" u="sng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CFBB30-BBC3-401D-B50A-EB71C860D196}" type="datetime1">
              <a:rPr lang="ar-EG" smtClean="0"/>
              <a:pPr>
                <a:defRPr/>
              </a:pPr>
              <a:t>27‏/7‏/1445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26C4-CA36-4577-A508-C1778514D61D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4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563</Words>
  <Application>Microsoft Macintosh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Times New Roman</vt:lpstr>
      <vt:lpstr>Wingdings</vt:lpstr>
      <vt:lpstr>Wingdings 3</vt:lpstr>
      <vt:lpstr>Office Theme</vt:lpstr>
      <vt:lpstr> Bacterial food-borne  infections  </vt:lpstr>
      <vt:lpstr>PowerPoint Presentation</vt:lpstr>
      <vt:lpstr>   Enteric Fevers (Enterica) Typhoid and Paratyphoid  </vt:lpstr>
      <vt:lpstr>PowerPoint Presentation</vt:lpstr>
      <vt:lpstr>PowerPoint Presentation</vt:lpstr>
      <vt:lpstr>Pathogenesis of typhoid</vt:lpstr>
      <vt:lpstr>Virulence factors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Bacterial food-borne  infections  </dc:title>
  <cp:lastModifiedBy>Dralk F</cp:lastModifiedBy>
  <cp:revision>1</cp:revision>
  <dcterms:modified xsi:type="dcterms:W3CDTF">2024-02-06T09:55:04Z</dcterms:modified>
</cp:coreProperties>
</file>