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0" y="0"/>
            <a:ext cx="5930900" cy="18161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327400" y="0"/>
            <a:ext cx="5537200" cy="1574800"/>
          </a:xfrm>
          <a:custGeom>
            <a:avLst/>
            <a:gdLst/>
            <a:ahLst/>
            <a:cxnLst/>
            <a:rect l="l" t="t" r="r" b="b"/>
            <a:pathLst>
              <a:path w="5537200" h="1574800">
                <a:moveTo>
                  <a:pt x="5537200" y="0"/>
                </a:moveTo>
                <a:lnTo>
                  <a:pt x="0" y="0"/>
                </a:lnTo>
                <a:lnTo>
                  <a:pt x="0" y="1312327"/>
                </a:lnTo>
                <a:lnTo>
                  <a:pt x="4228" y="1359507"/>
                </a:lnTo>
                <a:lnTo>
                  <a:pt x="16420" y="1403912"/>
                </a:lnTo>
                <a:lnTo>
                  <a:pt x="35835" y="1444802"/>
                </a:lnTo>
                <a:lnTo>
                  <a:pt x="61730" y="1481435"/>
                </a:lnTo>
                <a:lnTo>
                  <a:pt x="93364" y="1513069"/>
                </a:lnTo>
                <a:lnTo>
                  <a:pt x="129997" y="1538964"/>
                </a:lnTo>
                <a:lnTo>
                  <a:pt x="170887" y="1558379"/>
                </a:lnTo>
                <a:lnTo>
                  <a:pt x="215292" y="1570571"/>
                </a:lnTo>
                <a:lnTo>
                  <a:pt x="262472" y="1574800"/>
                </a:lnTo>
                <a:lnTo>
                  <a:pt x="5274727" y="1574800"/>
                </a:lnTo>
                <a:lnTo>
                  <a:pt x="5321907" y="1570571"/>
                </a:lnTo>
                <a:lnTo>
                  <a:pt x="5366312" y="1558379"/>
                </a:lnTo>
                <a:lnTo>
                  <a:pt x="5407202" y="1538964"/>
                </a:lnTo>
                <a:lnTo>
                  <a:pt x="5443835" y="1513069"/>
                </a:lnTo>
                <a:lnTo>
                  <a:pt x="5475469" y="1481435"/>
                </a:lnTo>
                <a:lnTo>
                  <a:pt x="5501364" y="1444802"/>
                </a:lnTo>
                <a:lnTo>
                  <a:pt x="5520779" y="1403912"/>
                </a:lnTo>
                <a:lnTo>
                  <a:pt x="5532971" y="1359507"/>
                </a:lnTo>
                <a:lnTo>
                  <a:pt x="5537200" y="1312327"/>
                </a:lnTo>
                <a:lnTo>
                  <a:pt x="5537200" y="0"/>
                </a:lnTo>
                <a:close/>
              </a:path>
            </a:pathLst>
          </a:custGeom>
          <a:solidFill>
            <a:srgbClr val="1F3A5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36700"/>
            <a:ext cx="12192000" cy="53212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75118" y="317500"/>
            <a:ext cx="5041762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FC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0" y="0"/>
            <a:ext cx="5930900" cy="1816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rgbClr val="181717"/>
                </a:solidFill>
                <a:latin typeface="Constantia"/>
                <a:cs typeface="Constant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003300"/>
            <a:ext cx="6019800" cy="5854700"/>
          </a:xfrm>
          <a:custGeom>
            <a:avLst/>
            <a:gdLst/>
            <a:ahLst/>
            <a:cxnLst/>
            <a:rect l="l" t="t" r="r" b="b"/>
            <a:pathLst>
              <a:path w="6019800" h="5854700">
                <a:moveTo>
                  <a:pt x="2831518" y="0"/>
                </a:moveTo>
                <a:lnTo>
                  <a:pt x="2780246" y="400"/>
                </a:lnTo>
                <a:lnTo>
                  <a:pt x="2729174" y="1600"/>
                </a:lnTo>
                <a:lnTo>
                  <a:pt x="2678307" y="3591"/>
                </a:lnTo>
                <a:lnTo>
                  <a:pt x="2627651" y="6368"/>
                </a:lnTo>
                <a:lnTo>
                  <a:pt x="2577212" y="9925"/>
                </a:lnTo>
                <a:lnTo>
                  <a:pt x="2526995" y="14257"/>
                </a:lnTo>
                <a:lnTo>
                  <a:pt x="2477008" y="19357"/>
                </a:lnTo>
                <a:lnTo>
                  <a:pt x="2427254" y="25219"/>
                </a:lnTo>
                <a:lnTo>
                  <a:pt x="2377742" y="31838"/>
                </a:lnTo>
                <a:lnTo>
                  <a:pt x="2328475" y="39207"/>
                </a:lnTo>
                <a:lnTo>
                  <a:pt x="2279461" y="47320"/>
                </a:lnTo>
                <a:lnTo>
                  <a:pt x="2230705" y="56173"/>
                </a:lnTo>
                <a:lnTo>
                  <a:pt x="2182213" y="65757"/>
                </a:lnTo>
                <a:lnTo>
                  <a:pt x="2133990" y="76069"/>
                </a:lnTo>
                <a:lnTo>
                  <a:pt x="2086044" y="87101"/>
                </a:lnTo>
                <a:lnTo>
                  <a:pt x="2038379" y="98848"/>
                </a:lnTo>
                <a:lnTo>
                  <a:pt x="1991001" y="111304"/>
                </a:lnTo>
                <a:lnTo>
                  <a:pt x="1943917" y="124463"/>
                </a:lnTo>
                <a:lnTo>
                  <a:pt x="1897132" y="138318"/>
                </a:lnTo>
                <a:lnTo>
                  <a:pt x="1850652" y="152865"/>
                </a:lnTo>
                <a:lnTo>
                  <a:pt x="1804483" y="168097"/>
                </a:lnTo>
                <a:lnTo>
                  <a:pt x="1758631" y="184007"/>
                </a:lnTo>
                <a:lnTo>
                  <a:pt x="1713102" y="200591"/>
                </a:lnTo>
                <a:lnTo>
                  <a:pt x="1667901" y="217843"/>
                </a:lnTo>
                <a:lnTo>
                  <a:pt x="1623035" y="235755"/>
                </a:lnTo>
                <a:lnTo>
                  <a:pt x="1578509" y="254323"/>
                </a:lnTo>
                <a:lnTo>
                  <a:pt x="1534330" y="273540"/>
                </a:lnTo>
                <a:lnTo>
                  <a:pt x="1490503" y="293401"/>
                </a:lnTo>
                <a:lnTo>
                  <a:pt x="1447033" y="313899"/>
                </a:lnTo>
                <a:lnTo>
                  <a:pt x="1403928" y="335028"/>
                </a:lnTo>
                <a:lnTo>
                  <a:pt x="1361193" y="356783"/>
                </a:lnTo>
                <a:lnTo>
                  <a:pt x="1318833" y="379158"/>
                </a:lnTo>
                <a:lnTo>
                  <a:pt x="1276854" y="402147"/>
                </a:lnTo>
                <a:lnTo>
                  <a:pt x="1235264" y="425743"/>
                </a:lnTo>
                <a:lnTo>
                  <a:pt x="1194066" y="449941"/>
                </a:lnTo>
                <a:lnTo>
                  <a:pt x="1153268" y="474735"/>
                </a:lnTo>
                <a:lnTo>
                  <a:pt x="1112874" y="500119"/>
                </a:lnTo>
                <a:lnTo>
                  <a:pt x="1072892" y="526087"/>
                </a:lnTo>
                <a:lnTo>
                  <a:pt x="1033327" y="552633"/>
                </a:lnTo>
                <a:lnTo>
                  <a:pt x="994184" y="579751"/>
                </a:lnTo>
                <a:lnTo>
                  <a:pt x="955470" y="607435"/>
                </a:lnTo>
                <a:lnTo>
                  <a:pt x="917190" y="635680"/>
                </a:lnTo>
                <a:lnTo>
                  <a:pt x="879351" y="664478"/>
                </a:lnTo>
                <a:lnTo>
                  <a:pt x="841958" y="693825"/>
                </a:lnTo>
                <a:lnTo>
                  <a:pt x="805017" y="723714"/>
                </a:lnTo>
                <a:lnTo>
                  <a:pt x="768534" y="754140"/>
                </a:lnTo>
                <a:lnTo>
                  <a:pt x="732515" y="785096"/>
                </a:lnTo>
                <a:lnTo>
                  <a:pt x="696966" y="816577"/>
                </a:lnTo>
                <a:lnTo>
                  <a:pt x="661892" y="848576"/>
                </a:lnTo>
                <a:lnTo>
                  <a:pt x="627300" y="881088"/>
                </a:lnTo>
                <a:lnTo>
                  <a:pt x="593195" y="914107"/>
                </a:lnTo>
                <a:lnTo>
                  <a:pt x="559584" y="947626"/>
                </a:lnTo>
                <a:lnTo>
                  <a:pt x="526471" y="981640"/>
                </a:lnTo>
                <a:lnTo>
                  <a:pt x="493864" y="1016143"/>
                </a:lnTo>
                <a:lnTo>
                  <a:pt x="461768" y="1051129"/>
                </a:lnTo>
                <a:lnTo>
                  <a:pt x="430188" y="1086592"/>
                </a:lnTo>
                <a:lnTo>
                  <a:pt x="399132" y="1122525"/>
                </a:lnTo>
                <a:lnTo>
                  <a:pt x="368603" y="1158924"/>
                </a:lnTo>
                <a:lnTo>
                  <a:pt x="338609" y="1195782"/>
                </a:lnTo>
                <a:lnTo>
                  <a:pt x="309156" y="1233093"/>
                </a:lnTo>
                <a:lnTo>
                  <a:pt x="280249" y="1270852"/>
                </a:lnTo>
                <a:lnTo>
                  <a:pt x="251893" y="1309051"/>
                </a:lnTo>
                <a:lnTo>
                  <a:pt x="224096" y="1347686"/>
                </a:lnTo>
                <a:lnTo>
                  <a:pt x="196863" y="1386751"/>
                </a:lnTo>
                <a:lnTo>
                  <a:pt x="170199" y="1426239"/>
                </a:lnTo>
                <a:lnTo>
                  <a:pt x="144111" y="1466144"/>
                </a:lnTo>
                <a:lnTo>
                  <a:pt x="118604" y="1506461"/>
                </a:lnTo>
                <a:lnTo>
                  <a:pt x="93685" y="1547183"/>
                </a:lnTo>
                <a:lnTo>
                  <a:pt x="69359" y="1588306"/>
                </a:lnTo>
                <a:lnTo>
                  <a:pt x="45632" y="1629821"/>
                </a:lnTo>
                <a:lnTo>
                  <a:pt x="22510" y="1671725"/>
                </a:lnTo>
                <a:lnTo>
                  <a:pt x="0" y="1714011"/>
                </a:lnTo>
                <a:lnTo>
                  <a:pt x="0" y="4650382"/>
                </a:lnTo>
                <a:lnTo>
                  <a:pt x="23723" y="4694865"/>
                </a:lnTo>
                <a:lnTo>
                  <a:pt x="48089" y="4738919"/>
                </a:lnTo>
                <a:lnTo>
                  <a:pt x="73093" y="4782536"/>
                </a:lnTo>
                <a:lnTo>
                  <a:pt x="98731" y="4825711"/>
                </a:lnTo>
                <a:lnTo>
                  <a:pt x="124997" y="4868437"/>
                </a:lnTo>
                <a:lnTo>
                  <a:pt x="151887" y="4910706"/>
                </a:lnTo>
                <a:lnTo>
                  <a:pt x="179397" y="4952512"/>
                </a:lnTo>
                <a:lnTo>
                  <a:pt x="207523" y="4993848"/>
                </a:lnTo>
                <a:lnTo>
                  <a:pt x="236259" y="5034707"/>
                </a:lnTo>
                <a:lnTo>
                  <a:pt x="265601" y="5075083"/>
                </a:lnTo>
                <a:lnTo>
                  <a:pt x="295545" y="5114969"/>
                </a:lnTo>
                <a:lnTo>
                  <a:pt x="326087" y="5154357"/>
                </a:lnTo>
                <a:lnTo>
                  <a:pt x="357220" y="5193242"/>
                </a:lnTo>
                <a:lnTo>
                  <a:pt x="388942" y="5231616"/>
                </a:lnTo>
                <a:lnTo>
                  <a:pt x="421248" y="5269473"/>
                </a:lnTo>
                <a:lnTo>
                  <a:pt x="454132" y="5306806"/>
                </a:lnTo>
                <a:lnTo>
                  <a:pt x="487591" y="5343607"/>
                </a:lnTo>
                <a:lnTo>
                  <a:pt x="521621" y="5379871"/>
                </a:lnTo>
                <a:lnTo>
                  <a:pt x="556215" y="5415591"/>
                </a:lnTo>
                <a:lnTo>
                  <a:pt x="591371" y="5450759"/>
                </a:lnTo>
                <a:lnTo>
                  <a:pt x="627083" y="5485370"/>
                </a:lnTo>
                <a:lnTo>
                  <a:pt x="663347" y="5519415"/>
                </a:lnTo>
                <a:lnTo>
                  <a:pt x="700158" y="5552889"/>
                </a:lnTo>
                <a:lnTo>
                  <a:pt x="737512" y="5585785"/>
                </a:lnTo>
                <a:lnTo>
                  <a:pt x="775405" y="5618095"/>
                </a:lnTo>
                <a:lnTo>
                  <a:pt x="813831" y="5649813"/>
                </a:lnTo>
                <a:lnTo>
                  <a:pt x="852787" y="5680933"/>
                </a:lnTo>
                <a:lnTo>
                  <a:pt x="892267" y="5711447"/>
                </a:lnTo>
                <a:lnTo>
                  <a:pt x="932268" y="5741349"/>
                </a:lnTo>
                <a:lnTo>
                  <a:pt x="972784" y="5770633"/>
                </a:lnTo>
                <a:lnTo>
                  <a:pt x="1013812" y="5799290"/>
                </a:lnTo>
                <a:lnTo>
                  <a:pt x="1055346" y="5827314"/>
                </a:lnTo>
                <a:lnTo>
                  <a:pt x="1097382" y="5854700"/>
                </a:lnTo>
                <a:lnTo>
                  <a:pt x="4561139" y="5854700"/>
                </a:lnTo>
                <a:lnTo>
                  <a:pt x="4601364" y="5828175"/>
                </a:lnTo>
                <a:lnTo>
                  <a:pt x="4641167" y="5801068"/>
                </a:lnTo>
                <a:lnTo>
                  <a:pt x="4680540" y="5773383"/>
                </a:lnTo>
                <a:lnTo>
                  <a:pt x="4719478" y="5745128"/>
                </a:lnTo>
                <a:lnTo>
                  <a:pt x="4757973" y="5716307"/>
                </a:lnTo>
                <a:lnTo>
                  <a:pt x="4796020" y="5686928"/>
                </a:lnTo>
                <a:lnTo>
                  <a:pt x="4833612" y="5656996"/>
                </a:lnTo>
                <a:lnTo>
                  <a:pt x="4870743" y="5626518"/>
                </a:lnTo>
                <a:lnTo>
                  <a:pt x="4907407" y="5595499"/>
                </a:lnTo>
                <a:lnTo>
                  <a:pt x="4943597" y="5563946"/>
                </a:lnTo>
                <a:lnTo>
                  <a:pt x="4979307" y="5531865"/>
                </a:lnTo>
                <a:lnTo>
                  <a:pt x="5014530" y="5499262"/>
                </a:lnTo>
                <a:lnTo>
                  <a:pt x="5049261" y="5466142"/>
                </a:lnTo>
                <a:lnTo>
                  <a:pt x="5083494" y="5432513"/>
                </a:lnTo>
                <a:lnTo>
                  <a:pt x="5117220" y="5398380"/>
                </a:lnTo>
                <a:lnTo>
                  <a:pt x="5150436" y="5363749"/>
                </a:lnTo>
                <a:lnTo>
                  <a:pt x="5183133" y="5328627"/>
                </a:lnTo>
                <a:lnTo>
                  <a:pt x="5215306" y="5293019"/>
                </a:lnTo>
                <a:lnTo>
                  <a:pt x="5246949" y="5256932"/>
                </a:lnTo>
                <a:lnTo>
                  <a:pt x="5278055" y="5220372"/>
                </a:lnTo>
                <a:lnTo>
                  <a:pt x="5308617" y="5183345"/>
                </a:lnTo>
                <a:lnTo>
                  <a:pt x="5338630" y="5145856"/>
                </a:lnTo>
                <a:lnTo>
                  <a:pt x="5368088" y="5107913"/>
                </a:lnTo>
                <a:lnTo>
                  <a:pt x="5396983" y="5069521"/>
                </a:lnTo>
                <a:lnTo>
                  <a:pt x="5425310" y="5030686"/>
                </a:lnTo>
                <a:lnTo>
                  <a:pt x="5453062" y="4991415"/>
                </a:lnTo>
                <a:lnTo>
                  <a:pt x="5480233" y="4951714"/>
                </a:lnTo>
                <a:lnTo>
                  <a:pt x="5506817" y="4911587"/>
                </a:lnTo>
                <a:lnTo>
                  <a:pt x="5532807" y="4871043"/>
                </a:lnTo>
                <a:lnTo>
                  <a:pt x="5558197" y="4830087"/>
                </a:lnTo>
                <a:lnTo>
                  <a:pt x="5582981" y="4788724"/>
                </a:lnTo>
                <a:lnTo>
                  <a:pt x="5607152" y="4746962"/>
                </a:lnTo>
                <a:lnTo>
                  <a:pt x="5630705" y="4704806"/>
                </a:lnTo>
                <a:lnTo>
                  <a:pt x="5653632" y="4662262"/>
                </a:lnTo>
                <a:lnTo>
                  <a:pt x="5675927" y="4619337"/>
                </a:lnTo>
                <a:lnTo>
                  <a:pt x="5697585" y="4576036"/>
                </a:lnTo>
                <a:lnTo>
                  <a:pt x="5718598" y="4532366"/>
                </a:lnTo>
                <a:lnTo>
                  <a:pt x="5738961" y="4488333"/>
                </a:lnTo>
                <a:lnTo>
                  <a:pt x="5758668" y="4443942"/>
                </a:lnTo>
                <a:lnTo>
                  <a:pt x="5777711" y="4399200"/>
                </a:lnTo>
                <a:lnTo>
                  <a:pt x="5796084" y="4354114"/>
                </a:lnTo>
                <a:lnTo>
                  <a:pt x="5813782" y="4308689"/>
                </a:lnTo>
                <a:lnTo>
                  <a:pt x="5830798" y="4262931"/>
                </a:lnTo>
                <a:lnTo>
                  <a:pt x="5847125" y="4216846"/>
                </a:lnTo>
                <a:lnTo>
                  <a:pt x="5862758" y="4170441"/>
                </a:lnTo>
                <a:lnTo>
                  <a:pt x="5877689" y="4123722"/>
                </a:lnTo>
                <a:lnTo>
                  <a:pt x="5891914" y="4076694"/>
                </a:lnTo>
                <a:lnTo>
                  <a:pt x="5905424" y="4029364"/>
                </a:lnTo>
                <a:lnTo>
                  <a:pt x="5918215" y="3981739"/>
                </a:lnTo>
                <a:lnTo>
                  <a:pt x="5930280" y="3933823"/>
                </a:lnTo>
                <a:lnTo>
                  <a:pt x="5941611" y="3885623"/>
                </a:lnTo>
                <a:lnTo>
                  <a:pt x="5952204" y="3837146"/>
                </a:lnTo>
                <a:lnTo>
                  <a:pt x="5962052" y="3788397"/>
                </a:lnTo>
                <a:lnTo>
                  <a:pt x="5971148" y="3739383"/>
                </a:lnTo>
                <a:lnTo>
                  <a:pt x="5979487" y="3690109"/>
                </a:lnTo>
                <a:lnTo>
                  <a:pt x="5987061" y="3640582"/>
                </a:lnTo>
                <a:lnTo>
                  <a:pt x="5993865" y="3590808"/>
                </a:lnTo>
                <a:lnTo>
                  <a:pt x="5999892" y="3540793"/>
                </a:lnTo>
                <a:lnTo>
                  <a:pt x="6005135" y="3490543"/>
                </a:lnTo>
                <a:lnTo>
                  <a:pt x="6009590" y="3440064"/>
                </a:lnTo>
                <a:lnTo>
                  <a:pt x="6013248" y="3389362"/>
                </a:lnTo>
                <a:lnTo>
                  <a:pt x="6016105" y="3338444"/>
                </a:lnTo>
                <a:lnTo>
                  <a:pt x="6018153" y="3287315"/>
                </a:lnTo>
                <a:lnTo>
                  <a:pt x="6019387" y="3235982"/>
                </a:lnTo>
                <a:lnTo>
                  <a:pt x="6019800" y="3184451"/>
                </a:lnTo>
                <a:lnTo>
                  <a:pt x="6019439" y="3136120"/>
                </a:lnTo>
                <a:lnTo>
                  <a:pt x="6018361" y="3087963"/>
                </a:lnTo>
                <a:lnTo>
                  <a:pt x="6016569" y="3039984"/>
                </a:lnTo>
                <a:lnTo>
                  <a:pt x="6014071" y="2992189"/>
                </a:lnTo>
                <a:lnTo>
                  <a:pt x="6010869" y="2944583"/>
                </a:lnTo>
                <a:lnTo>
                  <a:pt x="6006971" y="2897171"/>
                </a:lnTo>
                <a:lnTo>
                  <a:pt x="6002380" y="2849957"/>
                </a:lnTo>
                <a:lnTo>
                  <a:pt x="5997103" y="2802948"/>
                </a:lnTo>
                <a:lnTo>
                  <a:pt x="5991143" y="2756148"/>
                </a:lnTo>
                <a:lnTo>
                  <a:pt x="5984506" y="2709561"/>
                </a:lnTo>
                <a:lnTo>
                  <a:pt x="5977198" y="2663194"/>
                </a:lnTo>
                <a:lnTo>
                  <a:pt x="5969223" y="2617051"/>
                </a:lnTo>
                <a:lnTo>
                  <a:pt x="5960587" y="2571138"/>
                </a:lnTo>
                <a:lnTo>
                  <a:pt x="5951295" y="2525458"/>
                </a:lnTo>
                <a:lnTo>
                  <a:pt x="5941351" y="2480018"/>
                </a:lnTo>
                <a:lnTo>
                  <a:pt x="5930761" y="2434822"/>
                </a:lnTo>
                <a:lnTo>
                  <a:pt x="5919530" y="2389876"/>
                </a:lnTo>
                <a:lnTo>
                  <a:pt x="5907664" y="2345185"/>
                </a:lnTo>
                <a:lnTo>
                  <a:pt x="5895167" y="2300753"/>
                </a:lnTo>
                <a:lnTo>
                  <a:pt x="5882044" y="2256585"/>
                </a:lnTo>
                <a:lnTo>
                  <a:pt x="5868301" y="2212688"/>
                </a:lnTo>
                <a:lnTo>
                  <a:pt x="5853942" y="2169065"/>
                </a:lnTo>
                <a:lnTo>
                  <a:pt x="5838974" y="2125722"/>
                </a:lnTo>
                <a:lnTo>
                  <a:pt x="5823400" y="2082664"/>
                </a:lnTo>
                <a:lnTo>
                  <a:pt x="5807226" y="2039895"/>
                </a:lnTo>
                <a:lnTo>
                  <a:pt x="5790458" y="1997422"/>
                </a:lnTo>
                <a:lnTo>
                  <a:pt x="5773100" y="1955249"/>
                </a:lnTo>
                <a:lnTo>
                  <a:pt x="5755157" y="1913381"/>
                </a:lnTo>
                <a:lnTo>
                  <a:pt x="5736635" y="1871823"/>
                </a:lnTo>
                <a:lnTo>
                  <a:pt x="5717539" y="1830580"/>
                </a:lnTo>
                <a:lnTo>
                  <a:pt x="5697873" y="1789658"/>
                </a:lnTo>
                <a:lnTo>
                  <a:pt x="5677644" y="1749061"/>
                </a:lnTo>
                <a:lnTo>
                  <a:pt x="5656855" y="1708794"/>
                </a:lnTo>
                <a:lnTo>
                  <a:pt x="5635513" y="1668863"/>
                </a:lnTo>
                <a:lnTo>
                  <a:pt x="5613622" y="1629272"/>
                </a:lnTo>
                <a:lnTo>
                  <a:pt x="5591187" y="1590027"/>
                </a:lnTo>
                <a:lnTo>
                  <a:pt x="5568215" y="1551132"/>
                </a:lnTo>
                <a:lnTo>
                  <a:pt x="5544708" y="1512594"/>
                </a:lnTo>
                <a:lnTo>
                  <a:pt x="5520674" y="1474415"/>
                </a:lnTo>
                <a:lnTo>
                  <a:pt x="5496117" y="1436603"/>
                </a:lnTo>
                <a:lnTo>
                  <a:pt x="5471041" y="1399162"/>
                </a:lnTo>
                <a:lnTo>
                  <a:pt x="5445453" y="1362096"/>
                </a:lnTo>
                <a:lnTo>
                  <a:pt x="5419358" y="1325411"/>
                </a:lnTo>
                <a:lnTo>
                  <a:pt x="5392759" y="1289113"/>
                </a:lnTo>
                <a:lnTo>
                  <a:pt x="5365664" y="1253205"/>
                </a:lnTo>
                <a:lnTo>
                  <a:pt x="5338076" y="1217694"/>
                </a:lnTo>
                <a:lnTo>
                  <a:pt x="5310001" y="1182584"/>
                </a:lnTo>
                <a:lnTo>
                  <a:pt x="5281444" y="1147880"/>
                </a:lnTo>
                <a:lnTo>
                  <a:pt x="5252410" y="1113588"/>
                </a:lnTo>
                <a:lnTo>
                  <a:pt x="5222904" y="1079711"/>
                </a:lnTo>
                <a:lnTo>
                  <a:pt x="5192932" y="1046257"/>
                </a:lnTo>
                <a:lnTo>
                  <a:pt x="5162498" y="1013228"/>
                </a:lnTo>
                <a:lnTo>
                  <a:pt x="5131607" y="980631"/>
                </a:lnTo>
                <a:lnTo>
                  <a:pt x="5100266" y="948471"/>
                </a:lnTo>
                <a:lnTo>
                  <a:pt x="5068478" y="916753"/>
                </a:lnTo>
                <a:lnTo>
                  <a:pt x="5036249" y="885481"/>
                </a:lnTo>
                <a:lnTo>
                  <a:pt x="5003585" y="854661"/>
                </a:lnTo>
                <a:lnTo>
                  <a:pt x="4970489" y="824298"/>
                </a:lnTo>
                <a:lnTo>
                  <a:pt x="4936968" y="794396"/>
                </a:lnTo>
                <a:lnTo>
                  <a:pt x="4903027" y="764962"/>
                </a:lnTo>
                <a:lnTo>
                  <a:pt x="4868670" y="736000"/>
                </a:lnTo>
                <a:lnTo>
                  <a:pt x="4833903" y="707514"/>
                </a:lnTo>
                <a:lnTo>
                  <a:pt x="4798730" y="679511"/>
                </a:lnTo>
                <a:lnTo>
                  <a:pt x="4763158" y="651995"/>
                </a:lnTo>
                <a:lnTo>
                  <a:pt x="4727191" y="624971"/>
                </a:lnTo>
                <a:lnTo>
                  <a:pt x="4690834" y="598445"/>
                </a:lnTo>
                <a:lnTo>
                  <a:pt x="4654092" y="572421"/>
                </a:lnTo>
                <a:lnTo>
                  <a:pt x="4616971" y="546904"/>
                </a:lnTo>
                <a:lnTo>
                  <a:pt x="4579476" y="521900"/>
                </a:lnTo>
                <a:lnTo>
                  <a:pt x="4541611" y="497413"/>
                </a:lnTo>
                <a:lnTo>
                  <a:pt x="4503382" y="473449"/>
                </a:lnTo>
                <a:lnTo>
                  <a:pt x="4464794" y="450012"/>
                </a:lnTo>
                <a:lnTo>
                  <a:pt x="4425853" y="427108"/>
                </a:lnTo>
                <a:lnTo>
                  <a:pt x="4386562" y="404742"/>
                </a:lnTo>
                <a:lnTo>
                  <a:pt x="4346928" y="382919"/>
                </a:lnTo>
                <a:lnTo>
                  <a:pt x="4306956" y="361643"/>
                </a:lnTo>
                <a:lnTo>
                  <a:pt x="4266650" y="340920"/>
                </a:lnTo>
                <a:lnTo>
                  <a:pt x="4226015" y="320756"/>
                </a:lnTo>
                <a:lnTo>
                  <a:pt x="4185058" y="301154"/>
                </a:lnTo>
                <a:lnTo>
                  <a:pt x="4143783" y="282121"/>
                </a:lnTo>
                <a:lnTo>
                  <a:pt x="4102195" y="263660"/>
                </a:lnTo>
                <a:lnTo>
                  <a:pt x="4060299" y="245778"/>
                </a:lnTo>
                <a:lnTo>
                  <a:pt x="4018101" y="228479"/>
                </a:lnTo>
                <a:lnTo>
                  <a:pt x="3975605" y="211769"/>
                </a:lnTo>
                <a:lnTo>
                  <a:pt x="3932816" y="195652"/>
                </a:lnTo>
                <a:lnTo>
                  <a:pt x="3889741" y="180133"/>
                </a:lnTo>
                <a:lnTo>
                  <a:pt x="3846383" y="165217"/>
                </a:lnTo>
                <a:lnTo>
                  <a:pt x="3802749" y="150911"/>
                </a:lnTo>
                <a:lnTo>
                  <a:pt x="3758842" y="137218"/>
                </a:lnTo>
                <a:lnTo>
                  <a:pt x="3714669" y="124143"/>
                </a:lnTo>
                <a:lnTo>
                  <a:pt x="3670234" y="111692"/>
                </a:lnTo>
                <a:lnTo>
                  <a:pt x="3625543" y="99870"/>
                </a:lnTo>
                <a:lnTo>
                  <a:pt x="3580600" y="88682"/>
                </a:lnTo>
                <a:lnTo>
                  <a:pt x="3535411" y="78133"/>
                </a:lnTo>
                <a:lnTo>
                  <a:pt x="3489981" y="68228"/>
                </a:lnTo>
                <a:lnTo>
                  <a:pt x="3444315" y="58971"/>
                </a:lnTo>
                <a:lnTo>
                  <a:pt x="3398419" y="50369"/>
                </a:lnTo>
                <a:lnTo>
                  <a:pt x="3352296" y="42426"/>
                </a:lnTo>
                <a:lnTo>
                  <a:pt x="3305953" y="35147"/>
                </a:lnTo>
                <a:lnTo>
                  <a:pt x="3259395" y="28537"/>
                </a:lnTo>
                <a:lnTo>
                  <a:pt x="3212626" y="22602"/>
                </a:lnTo>
                <a:lnTo>
                  <a:pt x="3165652" y="17346"/>
                </a:lnTo>
                <a:lnTo>
                  <a:pt x="3118478" y="12774"/>
                </a:lnTo>
                <a:lnTo>
                  <a:pt x="3071109" y="8892"/>
                </a:lnTo>
                <a:lnTo>
                  <a:pt x="3023550" y="5704"/>
                </a:lnTo>
                <a:lnTo>
                  <a:pt x="2975806" y="3216"/>
                </a:lnTo>
                <a:lnTo>
                  <a:pt x="2927883" y="1432"/>
                </a:lnTo>
                <a:lnTo>
                  <a:pt x="2879785" y="359"/>
                </a:lnTo>
                <a:lnTo>
                  <a:pt x="2831518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25075" y="1912620"/>
            <a:ext cx="5236845" cy="441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4999" y="0"/>
            <a:ext cx="5930900" cy="1816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00490" y="0"/>
            <a:ext cx="289687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0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3632" y="1511300"/>
            <a:ext cx="9844735" cy="2382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rgbClr val="181717"/>
                </a:solidFill>
                <a:latin typeface="Constantia"/>
                <a:cs typeface="Constant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55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6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55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6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90.jpg"/><Relationship Id="rId4" Type="http://schemas.openxmlformats.org/officeDocument/2006/relationships/image" Target="../media/image55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96.png"/><Relationship Id="rId5" Type="http://schemas.openxmlformats.org/officeDocument/2006/relationships/image" Target="../media/image97.jp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60.png"/><Relationship Id="rId4" Type="http://schemas.openxmlformats.org/officeDocument/2006/relationships/image" Target="../media/image10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50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jp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50.png"/><Relationship Id="rId4" Type="http://schemas.openxmlformats.org/officeDocument/2006/relationships/image" Target="../media/image11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Relationship Id="rId3" Type="http://schemas.openxmlformats.org/officeDocument/2006/relationships/image" Target="../media/image50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5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Relationship Id="rId3" Type="http://schemas.openxmlformats.org/officeDocument/2006/relationships/image" Target="../media/image50.png"/><Relationship Id="rId4" Type="http://schemas.openxmlformats.org/officeDocument/2006/relationships/image" Target="../media/image120.png"/><Relationship Id="rId5" Type="http://schemas.openxmlformats.org/officeDocument/2006/relationships/image" Target="../media/image128.jpg"/><Relationship Id="rId6" Type="http://schemas.openxmlformats.org/officeDocument/2006/relationships/image" Target="../media/image12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5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2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Relationship Id="rId3" Type="http://schemas.openxmlformats.org/officeDocument/2006/relationships/image" Target="../media/image50.pn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6" Type="http://schemas.openxmlformats.org/officeDocument/2006/relationships/image" Target="../media/image132.jpg"/><Relationship Id="rId7" Type="http://schemas.openxmlformats.org/officeDocument/2006/relationships/image" Target="../media/image133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5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50.png"/><Relationship Id="rId4" Type="http://schemas.openxmlformats.org/officeDocument/2006/relationships/image" Target="../media/image135.jpg"/><Relationship Id="rId5" Type="http://schemas.openxmlformats.org/officeDocument/2006/relationships/image" Target="../media/image136.png"/><Relationship Id="rId6" Type="http://schemas.openxmlformats.org/officeDocument/2006/relationships/image" Target="../media/image137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50.png"/><Relationship Id="rId4" Type="http://schemas.openxmlformats.org/officeDocument/2006/relationships/image" Target="../media/image13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9.png"/><Relationship Id="rId4" Type="http://schemas.openxmlformats.org/officeDocument/2006/relationships/image" Target="../media/image50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jpg"/><Relationship Id="rId8" Type="http://schemas.openxmlformats.org/officeDocument/2006/relationships/image" Target="../media/image143.jpg"/><Relationship Id="rId9" Type="http://schemas.openxmlformats.org/officeDocument/2006/relationships/image" Target="../media/image144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5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45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5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25.png"/><Relationship Id="rId4" Type="http://schemas.openxmlformats.org/officeDocument/2006/relationships/image" Target="../media/image50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9.png"/><Relationship Id="rId4" Type="http://schemas.openxmlformats.org/officeDocument/2006/relationships/image" Target="../media/image50.png"/><Relationship Id="rId5" Type="http://schemas.openxmlformats.org/officeDocument/2006/relationships/image" Target="../media/image120.png"/><Relationship Id="rId6" Type="http://schemas.openxmlformats.org/officeDocument/2006/relationships/image" Target="../media/image146.jpg"/><Relationship Id="rId7" Type="http://schemas.openxmlformats.org/officeDocument/2006/relationships/image" Target="../media/image147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50.png"/><Relationship Id="rId4" Type="http://schemas.openxmlformats.org/officeDocument/2006/relationships/image" Target="../media/image149.jpg"/><Relationship Id="rId5" Type="http://schemas.openxmlformats.org/officeDocument/2006/relationships/image" Target="../media/image150.png"/><Relationship Id="rId6" Type="http://schemas.openxmlformats.org/officeDocument/2006/relationships/image" Target="../media/image151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48.png"/><Relationship Id="rId4" Type="http://schemas.openxmlformats.org/officeDocument/2006/relationships/image" Target="../media/image50.png"/><Relationship Id="rId5" Type="http://schemas.openxmlformats.org/officeDocument/2006/relationships/image" Target="../media/image152.jpg"/><Relationship Id="rId6" Type="http://schemas.openxmlformats.org/officeDocument/2006/relationships/image" Target="../media/image150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50.png"/><Relationship Id="rId4" Type="http://schemas.openxmlformats.org/officeDocument/2006/relationships/image" Target="../media/image153.jpg"/><Relationship Id="rId5" Type="http://schemas.openxmlformats.org/officeDocument/2006/relationships/image" Target="../media/image150.png"/><Relationship Id="rId6" Type="http://schemas.openxmlformats.org/officeDocument/2006/relationships/image" Target="../media/image154.jpg"/><Relationship Id="rId7" Type="http://schemas.openxmlformats.org/officeDocument/2006/relationships/image" Target="../media/image155.jpg"/><Relationship Id="rId8" Type="http://schemas.openxmlformats.org/officeDocument/2006/relationships/image" Target="../media/image15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48.png"/><Relationship Id="rId4" Type="http://schemas.openxmlformats.org/officeDocument/2006/relationships/image" Target="../media/image50.png"/><Relationship Id="rId5" Type="http://schemas.openxmlformats.org/officeDocument/2006/relationships/image" Target="../media/image157.jpg"/><Relationship Id="rId6" Type="http://schemas.openxmlformats.org/officeDocument/2006/relationships/image" Target="../media/image158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png"/><Relationship Id="rId3" Type="http://schemas.openxmlformats.org/officeDocument/2006/relationships/image" Target="../media/image50.png"/><Relationship Id="rId4" Type="http://schemas.openxmlformats.org/officeDocument/2006/relationships/image" Target="../media/image160.png"/><Relationship Id="rId5" Type="http://schemas.openxmlformats.org/officeDocument/2006/relationships/image" Target="../media/image161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g"/><Relationship Id="rId3" Type="http://schemas.openxmlformats.org/officeDocument/2006/relationships/image" Target="../media/image165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openxmlformats.org/officeDocument/2006/relationships/image" Target="../media/image177.png"/><Relationship Id="rId14" Type="http://schemas.openxmlformats.org/officeDocument/2006/relationships/image" Target="../media/image178.png"/><Relationship Id="rId15" Type="http://schemas.openxmlformats.org/officeDocument/2006/relationships/image" Target="../media/image179.png"/><Relationship Id="rId16" Type="http://schemas.openxmlformats.org/officeDocument/2006/relationships/image" Target="../media/image180.png"/><Relationship Id="rId17" Type="http://schemas.openxmlformats.org/officeDocument/2006/relationships/image" Target="../media/image181.png"/><Relationship Id="rId18" Type="http://schemas.openxmlformats.org/officeDocument/2006/relationships/image" Target="../media/image182.png"/><Relationship Id="rId19" Type="http://schemas.openxmlformats.org/officeDocument/2006/relationships/image" Target="../media/image183.png"/><Relationship Id="rId20" Type="http://schemas.openxmlformats.org/officeDocument/2006/relationships/image" Target="../media/image184.png"/><Relationship Id="rId21" Type="http://schemas.openxmlformats.org/officeDocument/2006/relationships/image" Target="../media/image185.png"/><Relationship Id="rId22" Type="http://schemas.openxmlformats.org/officeDocument/2006/relationships/image" Target="../media/image186.png"/><Relationship Id="rId23" Type="http://schemas.openxmlformats.org/officeDocument/2006/relationships/image" Target="../media/image187.png"/><Relationship Id="rId24" Type="http://schemas.openxmlformats.org/officeDocument/2006/relationships/image" Target="../media/image188.png"/><Relationship Id="rId25" Type="http://schemas.openxmlformats.org/officeDocument/2006/relationships/image" Target="../media/image189.png"/><Relationship Id="rId26" Type="http://schemas.openxmlformats.org/officeDocument/2006/relationships/image" Target="../media/image190.png"/><Relationship Id="rId27" Type="http://schemas.openxmlformats.org/officeDocument/2006/relationships/image" Target="../media/image191.png"/><Relationship Id="rId28" Type="http://schemas.openxmlformats.org/officeDocument/2006/relationships/image" Target="../media/image192.png"/><Relationship Id="rId29" Type="http://schemas.openxmlformats.org/officeDocument/2006/relationships/image" Target="../media/image193.png"/><Relationship Id="rId30" Type="http://schemas.openxmlformats.org/officeDocument/2006/relationships/image" Target="../media/image194.png"/><Relationship Id="rId31" Type="http://schemas.openxmlformats.org/officeDocument/2006/relationships/image" Target="../media/image195.png"/><Relationship Id="rId32" Type="http://schemas.openxmlformats.org/officeDocument/2006/relationships/image" Target="../media/image196.png"/><Relationship Id="rId33" Type="http://schemas.openxmlformats.org/officeDocument/2006/relationships/image" Target="../media/image197.png"/><Relationship Id="rId34" Type="http://schemas.openxmlformats.org/officeDocument/2006/relationships/image" Target="../media/image198.png"/><Relationship Id="rId35" Type="http://schemas.openxmlformats.org/officeDocument/2006/relationships/image" Target="../media/image199.png"/><Relationship Id="rId36" Type="http://schemas.openxmlformats.org/officeDocument/2006/relationships/image" Target="../media/image20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55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674" y="12667"/>
              <a:ext cx="8686152" cy="6426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7768" y="2895567"/>
              <a:ext cx="1303225" cy="1155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1190" y="3670300"/>
            <a:ext cx="3780154" cy="176530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dirty="0" sz="6000" spc="-20">
                <a:latin typeface="Calibri Light"/>
                <a:cs typeface="Calibri Light"/>
              </a:rPr>
              <a:t>Approach</a:t>
            </a:r>
            <a:r>
              <a:rPr dirty="0" sz="6000" spc="-100">
                <a:latin typeface="Calibri Light"/>
                <a:cs typeface="Calibri Light"/>
              </a:rPr>
              <a:t> </a:t>
            </a:r>
            <a:r>
              <a:rPr dirty="0" sz="6000" spc="-30">
                <a:latin typeface="Calibri Light"/>
                <a:cs typeface="Calibri Light"/>
              </a:rPr>
              <a:t>to </a:t>
            </a:r>
            <a:r>
              <a:rPr dirty="0" sz="6000" spc="-1340">
                <a:latin typeface="Calibri Light"/>
                <a:cs typeface="Calibri Light"/>
              </a:rPr>
              <a:t> </a:t>
            </a:r>
            <a:r>
              <a:rPr dirty="0" sz="6000" spc="-20">
                <a:latin typeface="Calibri Light"/>
                <a:cs typeface="Calibri Light"/>
              </a:rPr>
              <a:t>chest</a:t>
            </a:r>
            <a:r>
              <a:rPr dirty="0" sz="6000" spc="-15">
                <a:latin typeface="Calibri Light"/>
                <a:cs typeface="Calibri Light"/>
              </a:rPr>
              <a:t> </a:t>
            </a:r>
            <a:r>
              <a:rPr dirty="0" sz="6000" spc="-35">
                <a:latin typeface="Calibri Light"/>
                <a:cs typeface="Calibri Light"/>
              </a:rPr>
              <a:t>Pain</a:t>
            </a:r>
            <a:endParaRPr sz="60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0466" y="5867400"/>
            <a:ext cx="2767330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</a:pPr>
            <a:r>
              <a:rPr dirty="0" sz="2400" spc="-15">
                <a:latin typeface="Calibri"/>
                <a:cs typeface="Calibri"/>
              </a:rPr>
              <a:t>Presented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by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85">
                <a:latin typeface="Calibri"/>
                <a:cs typeface="Calibri"/>
              </a:rPr>
              <a:t>Dr.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Nada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Abdelrahman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36700"/>
              <a:ext cx="12192000" cy="5321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0" y="3327400"/>
              <a:ext cx="2603500" cy="26415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7607" y="0"/>
            <a:ext cx="3326129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5" b="0">
                <a:solidFill>
                  <a:srgbClr val="FFC000"/>
                </a:solidFill>
                <a:latin typeface="Calibri"/>
                <a:cs typeface="Calibri"/>
              </a:rPr>
              <a:t>C</a:t>
            </a:r>
            <a:r>
              <a:rPr dirty="0" sz="6600" spc="-10" b="0">
                <a:solidFill>
                  <a:srgbClr val="FFC000"/>
                </a:solidFill>
                <a:latin typeface="Calibri"/>
                <a:cs typeface="Calibri"/>
              </a:rPr>
              <a:t>h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dirty="0" sz="6600" spc="-140" b="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dirty="0" sz="6600" spc="-5" b="0">
                <a:solidFill>
                  <a:srgbClr val="FFC000"/>
                </a:solidFill>
                <a:latin typeface="Calibri"/>
                <a:cs typeface="Calibri"/>
              </a:rPr>
              <a:t>c</a:t>
            </a:r>
            <a:r>
              <a:rPr dirty="0" sz="6600" spc="-75" b="0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er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367" y="6159500"/>
            <a:ext cx="389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C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45430" y="4508500"/>
            <a:ext cx="555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G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ER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11705" y="4229100"/>
            <a:ext cx="3073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AD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45100" y="1574800"/>
            <a:ext cx="6172200" cy="4140200"/>
            <a:chOff x="5245100" y="1574800"/>
            <a:chExt cx="6172200" cy="41402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3100" y="2590800"/>
              <a:ext cx="3124200" cy="3124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5100" y="1574800"/>
              <a:ext cx="2590800" cy="25400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371638" y="5994400"/>
            <a:ext cx="1429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P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um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h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800" spc="-20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4394200"/>
              <a:ext cx="2247900" cy="1651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3000" y="1917700"/>
              <a:ext cx="2438400" cy="2425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2200" y="1930400"/>
              <a:ext cx="2603500" cy="24003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07400" y="2476500"/>
              <a:ext cx="3048000" cy="3441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4200" y="469900"/>
              <a:ext cx="1828800" cy="18288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36700"/>
              <a:ext cx="12192000" cy="5321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" y="76200"/>
              <a:ext cx="1955800" cy="19939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7607" y="0"/>
            <a:ext cx="3265170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Ra</a:t>
            </a:r>
            <a:r>
              <a:rPr dirty="0" sz="6600" spc="-5" b="0">
                <a:solidFill>
                  <a:srgbClr val="FFC000"/>
                </a:solidFill>
                <a:latin typeface="Calibri"/>
                <a:cs typeface="Calibri"/>
              </a:rPr>
              <a:t>d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dirty="0" sz="6600" spc="-70" b="0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ti</a:t>
            </a:r>
            <a:r>
              <a:rPr dirty="0" sz="6600" spc="-5" b="0">
                <a:solidFill>
                  <a:srgbClr val="FFC000"/>
                </a:solidFill>
                <a:latin typeface="Calibri"/>
                <a:cs typeface="Calibri"/>
              </a:rPr>
              <a:t>o</a:t>
            </a:r>
            <a:r>
              <a:rPr dirty="0" sz="6600" b="0">
                <a:solidFill>
                  <a:srgbClr val="FFC000"/>
                </a:solidFill>
                <a:latin typeface="Calibri"/>
                <a:cs typeface="Calibri"/>
              </a:rPr>
              <a:t>n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7551" y="3822700"/>
            <a:ext cx="3874770" cy="2946400"/>
          </a:xfrm>
          <a:prstGeom prst="rect">
            <a:avLst/>
          </a:prstGeom>
        </p:spPr>
        <p:txBody>
          <a:bodyPr wrap="square" lIns="0" tIns="254000" rIns="0" bIns="0" rtlCol="0" vert="horz">
            <a:spAutoFit/>
          </a:bodyPr>
          <a:lstStyle/>
          <a:p>
            <a:pPr marL="2604770">
              <a:lnSpc>
                <a:spcPct val="100000"/>
              </a:lnSpc>
              <a:spcBef>
                <a:spcPts val="2000"/>
              </a:spcBef>
            </a:pPr>
            <a:r>
              <a:rPr dirty="0" sz="8000" b="1">
                <a:solidFill>
                  <a:srgbClr val="181717"/>
                </a:solidFill>
                <a:latin typeface="Calibri"/>
                <a:cs typeface="Calibri"/>
              </a:rPr>
              <a:t>AD</a:t>
            </a:r>
            <a:endParaRPr sz="8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dirty="0" sz="8000" spc="-35" b="1">
                <a:solidFill>
                  <a:srgbClr val="181717"/>
                </a:solidFill>
                <a:latin typeface="Calibri"/>
                <a:cs typeface="Calibri"/>
              </a:rPr>
              <a:t>ACS</a:t>
            </a:r>
            <a:endParaRPr sz="8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200" y="4394200"/>
              <a:ext cx="1803400" cy="1752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03600" y="1625600"/>
              <a:ext cx="1993900" cy="20066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4400" y="3810000"/>
              <a:ext cx="2374900" cy="2819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53100" y="1790700"/>
              <a:ext cx="1955800" cy="1981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94000" y="4749800"/>
              <a:ext cx="2006600" cy="18541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7500" y="2946400"/>
              <a:ext cx="1955800" cy="1854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7300" y="3429000"/>
              <a:ext cx="1841500" cy="1905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5500" y="1397000"/>
              <a:ext cx="2273300" cy="20320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28100" y="736600"/>
              <a:ext cx="3263900" cy="32385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Associated</a:t>
            </a:r>
            <a:r>
              <a:rPr dirty="0" spc="-50"/>
              <a:t> </a:t>
            </a:r>
            <a:r>
              <a:rPr dirty="0" spc="-25"/>
              <a:t>features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69347" y="5359400"/>
            <a:ext cx="16484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9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8000" b="1">
                <a:solidFill>
                  <a:srgbClr val="181717"/>
                </a:solidFill>
                <a:latin typeface="Calibri"/>
                <a:cs typeface="Calibri"/>
              </a:rPr>
              <a:t>CS</a:t>
            </a:r>
            <a:endParaRPr sz="8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91000"/>
              <a:ext cx="2616200" cy="2565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400" y="2146300"/>
              <a:ext cx="2565400" cy="2565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0326" y="1511300"/>
              <a:ext cx="2628973" cy="256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8200" y="1447800"/>
              <a:ext cx="2413000" cy="2743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6100" y="3035300"/>
              <a:ext cx="2641600" cy="2540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25900" y="4348994"/>
              <a:ext cx="3162300" cy="24328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355600"/>
              <a:ext cx="1828800" cy="1828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36700"/>
              <a:ext cx="12192000" cy="5321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" y="3073400"/>
              <a:ext cx="2501900" cy="2540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6736" y="317500"/>
            <a:ext cx="308356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>
                <a:solidFill>
                  <a:srgbClr val="FFC000"/>
                </a:solidFill>
                <a:latin typeface="Calibri"/>
                <a:cs typeface="Calibri"/>
              </a:rPr>
              <a:t>Time</a:t>
            </a:r>
            <a:r>
              <a:rPr dirty="0" sz="4800" spc="-8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800" spc="-15">
                <a:solidFill>
                  <a:srgbClr val="FFC000"/>
                </a:solidFill>
                <a:latin typeface="Calibri"/>
                <a:cs typeface="Calibri"/>
              </a:rPr>
              <a:t>course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4467" y="5105400"/>
            <a:ext cx="16484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9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8000" b="1">
                <a:solidFill>
                  <a:srgbClr val="181717"/>
                </a:solidFill>
                <a:latin typeface="Calibri"/>
                <a:cs typeface="Calibri"/>
              </a:rPr>
              <a:t>CS</a:t>
            </a:r>
            <a:endParaRPr sz="8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7800" y="1536700"/>
            <a:ext cx="3886200" cy="33528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124575" y="4978400"/>
            <a:ext cx="788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&gt;30</a:t>
            </a:r>
            <a:r>
              <a:rPr dirty="0" sz="1800" spc="-6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min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767" y="5570220"/>
            <a:ext cx="1973580" cy="83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2720" marR="5080" indent="-160655">
              <a:lnSpc>
                <a:spcPct val="148100"/>
              </a:lnSpc>
              <a:spcBef>
                <a:spcPts val="100"/>
              </a:spcBef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&lt;</a:t>
            </a:r>
            <a:r>
              <a:rPr dirty="0" sz="1800" spc="-1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15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min</a:t>
            </a:r>
            <a:r>
              <a:rPr dirty="0" sz="1800" spc="-1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(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2-</a:t>
            </a:r>
            <a:r>
              <a:rPr dirty="0" sz="1800" spc="-1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10)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min </a:t>
            </a:r>
            <a:r>
              <a:rPr dirty="0" sz="1800" spc="-39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Stable</a:t>
            </a:r>
            <a:r>
              <a:rPr dirty="0" sz="1800" spc="-1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Angina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4500" y="1485900"/>
            <a:ext cx="3479800" cy="30099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138068" y="2057400"/>
            <a:ext cx="998855" cy="566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181717"/>
                </a:solidFill>
                <a:latin typeface="Calibri"/>
                <a:cs typeface="Calibri"/>
              </a:rPr>
              <a:t>Few</a:t>
            </a:r>
            <a:r>
              <a:rPr dirty="0" sz="1800" spc="-70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  <a:p>
            <a:pPr marL="452120">
              <a:lnSpc>
                <a:spcPts val="2130"/>
              </a:lnSpc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PE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80500" y="3784600"/>
            <a:ext cx="3111500" cy="30734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168402" y="5689600"/>
            <a:ext cx="82486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181717"/>
                </a:solidFill>
                <a:latin typeface="Calibri"/>
                <a:cs typeface="Calibri"/>
              </a:rPr>
              <a:t>D</a:t>
            </a:r>
            <a:r>
              <a:rPr dirty="0" sz="3200" spc="-70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3200" spc="-25" b="1">
                <a:solidFill>
                  <a:srgbClr val="181717"/>
                </a:solidFill>
                <a:latin typeface="Calibri"/>
                <a:cs typeface="Calibri"/>
              </a:rPr>
              <a:t>y</a:t>
            </a:r>
            <a:r>
              <a:rPr dirty="0" sz="3200" b="1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355600"/>
              <a:ext cx="1828800" cy="18288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9400"/>
              <a:ext cx="12192000" cy="530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" y="76200"/>
              <a:ext cx="1955800" cy="19939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65273" y="4102100"/>
            <a:ext cx="16484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9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8000" b="1">
                <a:solidFill>
                  <a:srgbClr val="181717"/>
                </a:solidFill>
                <a:latin typeface="Calibri"/>
                <a:cs typeface="Calibri"/>
              </a:rPr>
              <a:t>CS</a:t>
            </a:r>
            <a:endParaRPr sz="8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536700"/>
            <a:ext cx="7848600" cy="4483100"/>
            <a:chOff x="0" y="1536700"/>
            <a:chExt cx="7848600" cy="44831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43300"/>
              <a:ext cx="2197100" cy="2476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9600" y="1625600"/>
              <a:ext cx="2692400" cy="26924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38700" y="1536700"/>
              <a:ext cx="3009900" cy="27305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868052" y="4114800"/>
            <a:ext cx="161480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 b="1">
                <a:solidFill>
                  <a:srgbClr val="181717"/>
                </a:solidFill>
                <a:latin typeface="Calibri"/>
                <a:cs typeface="Calibri"/>
              </a:rPr>
              <a:t>G</a:t>
            </a:r>
            <a:r>
              <a:rPr dirty="0" sz="5400" b="1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5400" spc="-5" b="1">
                <a:solidFill>
                  <a:srgbClr val="181717"/>
                </a:solidFill>
                <a:latin typeface="Calibri"/>
                <a:cs typeface="Calibri"/>
              </a:rPr>
              <a:t>RD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90000" y="0"/>
            <a:ext cx="3302000" cy="34290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46736" y="317500"/>
            <a:ext cx="8152765" cy="2501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5" b="1">
                <a:solidFill>
                  <a:srgbClr val="FFC000"/>
                </a:solidFill>
                <a:latin typeface="Calibri"/>
                <a:cs typeface="Calibri"/>
              </a:rPr>
              <a:t>Exacerbating</a:t>
            </a:r>
            <a:r>
              <a:rPr dirty="0" sz="4800" spc="-2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800" spc="-30" b="1">
                <a:solidFill>
                  <a:srgbClr val="FFC000"/>
                </a:solidFill>
                <a:latin typeface="Calibri"/>
                <a:cs typeface="Calibri"/>
              </a:rPr>
              <a:t>factors</a:t>
            </a:r>
            <a:endParaRPr sz="4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3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4000" spc="-15" b="1">
                <a:solidFill>
                  <a:srgbClr val="181717"/>
                </a:solidFill>
                <a:latin typeface="Calibri"/>
                <a:cs typeface="Calibri"/>
              </a:rPr>
              <a:t>Pericarditis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47000" y="3429000"/>
            <a:ext cx="3759200" cy="34289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263221" y="6184900"/>
            <a:ext cx="17602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5" b="1">
                <a:solidFill>
                  <a:srgbClr val="181717"/>
                </a:solidFill>
                <a:latin typeface="Calibri"/>
                <a:cs typeface="Calibri"/>
              </a:rPr>
              <a:t>P</a:t>
            </a:r>
            <a:r>
              <a:rPr dirty="0" sz="4000" b="1">
                <a:solidFill>
                  <a:srgbClr val="181717"/>
                </a:solidFill>
                <a:latin typeface="Calibri"/>
                <a:cs typeface="Calibri"/>
              </a:rPr>
              <a:t>l</a:t>
            </a:r>
            <a:r>
              <a:rPr dirty="0" sz="4000" spc="-5" b="1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4000" b="1">
                <a:solidFill>
                  <a:srgbClr val="181717"/>
                </a:solidFill>
                <a:latin typeface="Calibri"/>
                <a:cs typeface="Calibri"/>
              </a:rPr>
              <a:t>ur</a:t>
            </a:r>
            <a:r>
              <a:rPr dirty="0" sz="4000" spc="5" b="1">
                <a:solidFill>
                  <a:srgbClr val="181717"/>
                </a:solidFill>
                <a:latin typeface="Calibri"/>
                <a:cs typeface="Calibri"/>
              </a:rPr>
              <a:t>i</a:t>
            </a:r>
            <a:r>
              <a:rPr dirty="0" sz="4000" b="1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4000" spc="5" b="1">
                <a:solidFill>
                  <a:srgbClr val="181717"/>
                </a:solidFill>
                <a:latin typeface="Calibri"/>
                <a:cs typeface="Calibri"/>
              </a:rPr>
              <a:t>i</a:t>
            </a:r>
            <a:r>
              <a:rPr dirty="0" sz="4000" b="1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19900"/>
            <a:chOff x="0" y="0"/>
            <a:chExt cx="12192000" cy="6819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85900"/>
              <a:ext cx="12192000" cy="5334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7400" y="0"/>
              <a:ext cx="1955800" cy="1524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6736" y="317500"/>
            <a:ext cx="4186554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5">
                <a:solidFill>
                  <a:srgbClr val="FFC000"/>
                </a:solidFill>
                <a:latin typeface="Calibri"/>
                <a:cs typeface="Calibri"/>
              </a:rPr>
              <a:t>Relieving</a:t>
            </a:r>
            <a:r>
              <a:rPr dirty="0" sz="4800" spc="-6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800" spc="-30">
                <a:solidFill>
                  <a:srgbClr val="FFC000"/>
                </a:solidFill>
                <a:latin typeface="Calibri"/>
                <a:cs typeface="Calibri"/>
              </a:rPr>
              <a:t>factors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6736" y="4178300"/>
            <a:ext cx="16484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9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8000" b="1">
                <a:solidFill>
                  <a:srgbClr val="181717"/>
                </a:solidFill>
                <a:latin typeface="Calibri"/>
                <a:cs typeface="Calibri"/>
              </a:rPr>
              <a:t>CS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12492" y="5537200"/>
            <a:ext cx="238823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5" b="1">
                <a:solidFill>
                  <a:srgbClr val="181717"/>
                </a:solidFill>
                <a:latin typeface="Calibri"/>
                <a:cs typeface="Calibri"/>
              </a:rPr>
              <a:t>Pericarditis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60500"/>
              <a:ext cx="4813300" cy="24384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0700" y="1778000"/>
              <a:ext cx="4165600" cy="3759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6200" y="1257300"/>
              <a:ext cx="2971800" cy="2654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00" y="3746500"/>
              <a:ext cx="3289300" cy="30861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000" y="4305300"/>
              <a:ext cx="1308099" cy="8128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19900"/>
            <a:chOff x="0" y="0"/>
            <a:chExt cx="12192000" cy="6819900"/>
          </a:xfrm>
        </p:grpSpPr>
        <p:sp>
          <p:nvSpPr>
            <p:cNvPr id="3" name="object 3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85900"/>
              <a:ext cx="12192000" cy="5334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736" y="317500"/>
            <a:ext cx="3599179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>
                <a:solidFill>
                  <a:srgbClr val="FFC000"/>
                </a:solidFill>
                <a:latin typeface="Calibri"/>
                <a:cs typeface="Calibri"/>
              </a:rPr>
              <a:t>Severity</a:t>
            </a:r>
            <a:r>
              <a:rPr dirty="0" sz="4800" spc="-8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800" spc="-15">
                <a:solidFill>
                  <a:srgbClr val="FFC000"/>
                </a:solidFill>
                <a:latin typeface="Calibri"/>
                <a:cs typeface="Calibri"/>
              </a:rPr>
              <a:t>Score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355600"/>
              <a:ext cx="1828800" cy="1828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00" y="1485900"/>
              <a:ext cx="12014200" cy="5156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1032" y="0"/>
            <a:ext cx="4416425" cy="1216660"/>
          </a:xfrm>
          <a:prstGeom prst="rect"/>
        </p:spPr>
        <p:txBody>
          <a:bodyPr wrap="square" lIns="0" tIns="161925" rIns="0" bIns="0" rtlCol="0" vert="horz">
            <a:spAutoFit/>
          </a:bodyPr>
          <a:lstStyle/>
          <a:p>
            <a:pPr marL="1253490" marR="5080" indent="-1241425">
              <a:lnSpc>
                <a:spcPct val="77700"/>
              </a:lnSpc>
              <a:spcBef>
                <a:spcPts val="1275"/>
              </a:spcBef>
            </a:pPr>
            <a:r>
              <a:rPr dirty="0" sz="4400" spc="-405">
                <a:latin typeface="Arial"/>
                <a:cs typeface="Arial"/>
              </a:rPr>
              <a:t>LIF</a:t>
            </a:r>
            <a:r>
              <a:rPr dirty="0" sz="4400" spc="-530">
                <a:latin typeface="Arial"/>
                <a:cs typeface="Arial"/>
              </a:rPr>
              <a:t>E</a:t>
            </a:r>
            <a:r>
              <a:rPr dirty="0" sz="4400" spc="-220">
                <a:latin typeface="Arial"/>
                <a:cs typeface="Arial"/>
              </a:rPr>
              <a:t> </a:t>
            </a:r>
            <a:r>
              <a:rPr dirty="0" sz="4400" spc="-550">
                <a:latin typeface="Arial"/>
                <a:cs typeface="Arial"/>
              </a:rPr>
              <a:t>THR</a:t>
            </a:r>
            <a:r>
              <a:rPr dirty="0" sz="4400" spc="-530">
                <a:latin typeface="Arial"/>
                <a:cs typeface="Arial"/>
              </a:rPr>
              <a:t>E</a:t>
            </a:r>
            <a:r>
              <a:rPr dirty="0" sz="4400" spc="-844">
                <a:latin typeface="Arial"/>
                <a:cs typeface="Arial"/>
              </a:rPr>
              <a:t>A</a:t>
            </a:r>
            <a:r>
              <a:rPr dirty="0" sz="4400" spc="-490">
                <a:latin typeface="Arial"/>
                <a:cs typeface="Arial"/>
              </a:rPr>
              <a:t>T</a:t>
            </a:r>
            <a:r>
              <a:rPr dirty="0" sz="4400" spc="-530">
                <a:latin typeface="Arial"/>
                <a:cs typeface="Arial"/>
              </a:rPr>
              <a:t>E</a:t>
            </a:r>
            <a:r>
              <a:rPr dirty="0" sz="4400" spc="-409">
                <a:latin typeface="Arial"/>
                <a:cs typeface="Arial"/>
              </a:rPr>
              <a:t>NING  </a:t>
            </a:r>
            <a:r>
              <a:rPr dirty="0" sz="4400" spc="-555">
                <a:latin typeface="Arial"/>
                <a:cs typeface="Arial"/>
              </a:rPr>
              <a:t>CAUSES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4900" y="101600"/>
              <a:ext cx="1905000" cy="19050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14614" y="5549900"/>
              <a:ext cx="3124200" cy="1003300"/>
            </a:xfrm>
            <a:custGeom>
              <a:avLst/>
              <a:gdLst/>
              <a:ahLst/>
              <a:cxnLst/>
              <a:rect l="l" t="t" r="r" b="b"/>
              <a:pathLst>
                <a:path w="3124200" h="1003300">
                  <a:moveTo>
                    <a:pt x="3124085" y="0"/>
                  </a:moveTo>
                  <a:lnTo>
                    <a:pt x="3300" y="437849"/>
                  </a:lnTo>
                  <a:lnTo>
                    <a:pt x="0" y="1003186"/>
                  </a:lnTo>
                  <a:lnTo>
                    <a:pt x="3124085" y="565337"/>
                  </a:lnTo>
                  <a:lnTo>
                    <a:pt x="3124085" y="0"/>
                  </a:lnTo>
                  <a:close/>
                </a:path>
              </a:pathLst>
            </a:custGeom>
            <a:solidFill>
              <a:srgbClr val="D884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46214" y="5359512"/>
              <a:ext cx="1181100" cy="1193800"/>
            </a:xfrm>
            <a:custGeom>
              <a:avLst/>
              <a:gdLst/>
              <a:ahLst/>
              <a:cxnLst/>
              <a:rect l="l" t="t" r="r" b="b"/>
              <a:pathLst>
                <a:path w="1181100" h="1193800">
                  <a:moveTo>
                    <a:pt x="4134" y="0"/>
                  </a:moveTo>
                  <a:lnTo>
                    <a:pt x="0" y="562234"/>
                  </a:lnTo>
                  <a:lnTo>
                    <a:pt x="1177655" y="1193573"/>
                  </a:lnTo>
                  <a:lnTo>
                    <a:pt x="1180985" y="631339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D0AA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58913" y="4914900"/>
              <a:ext cx="4279900" cy="1079500"/>
            </a:xfrm>
            <a:custGeom>
              <a:avLst/>
              <a:gdLst/>
              <a:ahLst/>
              <a:cxnLst/>
              <a:rect l="l" t="t" r="r" b="b"/>
              <a:pathLst>
                <a:path w="4279900" h="1079500">
                  <a:moveTo>
                    <a:pt x="3114452" y="0"/>
                  </a:moveTo>
                  <a:lnTo>
                    <a:pt x="0" y="440656"/>
                  </a:lnTo>
                  <a:lnTo>
                    <a:pt x="1164425" y="1079385"/>
                  </a:lnTo>
                  <a:lnTo>
                    <a:pt x="4279786" y="638843"/>
                  </a:lnTo>
                  <a:lnTo>
                    <a:pt x="3114452" y="0"/>
                  </a:lnTo>
                  <a:close/>
                </a:path>
              </a:pathLst>
            </a:custGeom>
            <a:solidFill>
              <a:srgbClr val="E3C7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070214" y="4787900"/>
              <a:ext cx="2794000" cy="952500"/>
            </a:xfrm>
            <a:custGeom>
              <a:avLst/>
              <a:gdLst/>
              <a:ahLst/>
              <a:cxnLst/>
              <a:rect l="l" t="t" r="r" b="b"/>
              <a:pathLst>
                <a:path w="2794000" h="952500">
                  <a:moveTo>
                    <a:pt x="2793771" y="0"/>
                  </a:moveTo>
                  <a:lnTo>
                    <a:pt x="0" y="387051"/>
                  </a:lnTo>
                  <a:lnTo>
                    <a:pt x="0" y="952500"/>
                  </a:lnTo>
                  <a:lnTo>
                    <a:pt x="2793771" y="562174"/>
                  </a:lnTo>
                  <a:lnTo>
                    <a:pt x="2793771" y="0"/>
                  </a:lnTo>
                  <a:close/>
                </a:path>
              </a:pathLst>
            </a:custGeom>
            <a:solidFill>
              <a:srgbClr val="087A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01813" y="4534014"/>
              <a:ext cx="1168400" cy="1206500"/>
            </a:xfrm>
            <a:custGeom>
              <a:avLst/>
              <a:gdLst/>
              <a:ahLst/>
              <a:cxnLst/>
              <a:rect l="l" t="t" r="r" b="b"/>
              <a:pathLst>
                <a:path w="1168400" h="1206500">
                  <a:moveTo>
                    <a:pt x="0" y="0"/>
                  </a:moveTo>
                  <a:lnTo>
                    <a:pt x="0" y="569963"/>
                  </a:lnTo>
                  <a:lnTo>
                    <a:pt x="1168286" y="1206385"/>
                  </a:lnTo>
                  <a:lnTo>
                    <a:pt x="1168286" y="635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9B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01814" y="4153014"/>
              <a:ext cx="3962400" cy="1028700"/>
            </a:xfrm>
            <a:custGeom>
              <a:avLst/>
              <a:gdLst/>
              <a:ahLst/>
              <a:cxnLst/>
              <a:rect l="l" t="t" r="r" b="b"/>
              <a:pathLst>
                <a:path w="3962400" h="1028700">
                  <a:moveTo>
                    <a:pt x="2793836" y="0"/>
                  </a:moveTo>
                  <a:lnTo>
                    <a:pt x="0" y="391603"/>
                  </a:lnTo>
                  <a:lnTo>
                    <a:pt x="1169134" y="1028471"/>
                  </a:lnTo>
                  <a:lnTo>
                    <a:pt x="3962171" y="636868"/>
                  </a:lnTo>
                  <a:lnTo>
                    <a:pt x="2793836" y="0"/>
                  </a:lnTo>
                  <a:close/>
                </a:path>
              </a:pathLst>
            </a:custGeom>
            <a:solidFill>
              <a:srgbClr val="6FC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375014" y="4013200"/>
              <a:ext cx="2476500" cy="914400"/>
            </a:xfrm>
            <a:custGeom>
              <a:avLst/>
              <a:gdLst/>
              <a:ahLst/>
              <a:cxnLst/>
              <a:rect l="l" t="t" r="r" b="b"/>
              <a:pathLst>
                <a:path w="2476500" h="914400">
                  <a:moveTo>
                    <a:pt x="2476385" y="0"/>
                  </a:moveTo>
                  <a:lnTo>
                    <a:pt x="3305" y="346711"/>
                  </a:lnTo>
                  <a:lnTo>
                    <a:pt x="0" y="914400"/>
                  </a:lnTo>
                  <a:lnTo>
                    <a:pt x="2476385" y="568601"/>
                  </a:lnTo>
                  <a:lnTo>
                    <a:pt x="2476385" y="0"/>
                  </a:lnTo>
                  <a:close/>
                </a:path>
              </a:pathLst>
            </a:custGeom>
            <a:solidFill>
              <a:srgbClr val="F2A1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206613" y="3721100"/>
              <a:ext cx="1168400" cy="1206500"/>
            </a:xfrm>
            <a:custGeom>
              <a:avLst/>
              <a:gdLst/>
              <a:ahLst/>
              <a:cxnLst/>
              <a:rect l="l" t="t" r="r" b="b"/>
              <a:pathLst>
                <a:path w="1168400" h="1206500">
                  <a:moveTo>
                    <a:pt x="0" y="0"/>
                  </a:moveTo>
                  <a:lnTo>
                    <a:pt x="0" y="569069"/>
                  </a:lnTo>
                  <a:lnTo>
                    <a:pt x="1164989" y="1206500"/>
                  </a:lnTo>
                  <a:lnTo>
                    <a:pt x="1168286" y="638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7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206614" y="3378200"/>
              <a:ext cx="3644900" cy="977900"/>
            </a:xfrm>
            <a:custGeom>
              <a:avLst/>
              <a:gdLst/>
              <a:ahLst/>
              <a:cxnLst/>
              <a:rect l="l" t="t" r="r" b="b"/>
              <a:pathLst>
                <a:path w="3644900" h="977900">
                  <a:moveTo>
                    <a:pt x="2475425" y="0"/>
                  </a:moveTo>
                  <a:lnTo>
                    <a:pt x="0" y="343871"/>
                  </a:lnTo>
                  <a:lnTo>
                    <a:pt x="1171754" y="977900"/>
                  </a:lnTo>
                  <a:lnTo>
                    <a:pt x="3644785" y="633119"/>
                  </a:lnTo>
                  <a:lnTo>
                    <a:pt x="2475425" y="0"/>
                  </a:lnTo>
                  <a:close/>
                </a:path>
              </a:pathLst>
            </a:custGeom>
            <a:solidFill>
              <a:srgbClr val="FFE5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755900" y="3238614"/>
              <a:ext cx="2108200" cy="863600"/>
            </a:xfrm>
            <a:custGeom>
              <a:avLst/>
              <a:gdLst/>
              <a:ahLst/>
              <a:cxnLst/>
              <a:rect l="l" t="t" r="r" b="b"/>
              <a:pathLst>
                <a:path w="2108200" h="863600">
                  <a:moveTo>
                    <a:pt x="2108200" y="0"/>
                  </a:moveTo>
                  <a:lnTo>
                    <a:pt x="4194" y="296708"/>
                  </a:lnTo>
                  <a:lnTo>
                    <a:pt x="0" y="863485"/>
                  </a:lnTo>
                  <a:lnTo>
                    <a:pt x="2108200" y="565979"/>
                  </a:lnTo>
                  <a:lnTo>
                    <a:pt x="2108200" y="0"/>
                  </a:lnTo>
                  <a:close/>
                </a:path>
              </a:pathLst>
            </a:custGeom>
            <a:solidFill>
              <a:srgbClr val="6675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587500" y="2908299"/>
              <a:ext cx="1168400" cy="1193800"/>
            </a:xfrm>
            <a:custGeom>
              <a:avLst/>
              <a:gdLst/>
              <a:ahLst/>
              <a:cxnLst/>
              <a:rect l="l" t="t" r="r" b="b"/>
              <a:pathLst>
                <a:path w="1168400" h="1193800">
                  <a:moveTo>
                    <a:pt x="0" y="0"/>
                  </a:moveTo>
                  <a:lnTo>
                    <a:pt x="0" y="562287"/>
                  </a:lnTo>
                  <a:lnTo>
                    <a:pt x="1164196" y="1193800"/>
                  </a:lnTo>
                  <a:lnTo>
                    <a:pt x="1168400" y="6307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C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587500" y="2603499"/>
              <a:ext cx="3276600" cy="939800"/>
            </a:xfrm>
            <a:custGeom>
              <a:avLst/>
              <a:gdLst/>
              <a:ahLst/>
              <a:cxnLst/>
              <a:rect l="l" t="t" r="r" b="b"/>
              <a:pathLst>
                <a:path w="3276600" h="939800">
                  <a:moveTo>
                    <a:pt x="2111587" y="0"/>
                  </a:moveTo>
                  <a:lnTo>
                    <a:pt x="0" y="299877"/>
                  </a:lnTo>
                  <a:lnTo>
                    <a:pt x="1168307" y="939800"/>
                  </a:lnTo>
                  <a:lnTo>
                    <a:pt x="3276600" y="640725"/>
                  </a:lnTo>
                  <a:lnTo>
                    <a:pt x="2111587" y="0"/>
                  </a:lnTo>
                  <a:close/>
                </a:path>
              </a:pathLst>
            </a:custGeom>
            <a:solidFill>
              <a:srgbClr val="A1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225800" y="2476499"/>
              <a:ext cx="1676400" cy="800100"/>
            </a:xfrm>
            <a:custGeom>
              <a:avLst/>
              <a:gdLst/>
              <a:ahLst/>
              <a:cxnLst/>
              <a:rect l="l" t="t" r="r" b="b"/>
              <a:pathLst>
                <a:path w="1676400" h="800100">
                  <a:moveTo>
                    <a:pt x="1676400" y="0"/>
                  </a:moveTo>
                  <a:lnTo>
                    <a:pt x="0" y="235063"/>
                  </a:lnTo>
                  <a:lnTo>
                    <a:pt x="0" y="800100"/>
                  </a:lnTo>
                  <a:lnTo>
                    <a:pt x="1676400" y="569243"/>
                  </a:lnTo>
                  <a:lnTo>
                    <a:pt x="1676400" y="0"/>
                  </a:lnTo>
                  <a:close/>
                </a:path>
              </a:pathLst>
            </a:custGeom>
            <a:solidFill>
              <a:srgbClr val="C4A4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057400" y="2082913"/>
              <a:ext cx="1168400" cy="1193800"/>
            </a:xfrm>
            <a:custGeom>
              <a:avLst/>
              <a:gdLst/>
              <a:ahLst/>
              <a:cxnLst/>
              <a:rect l="l" t="t" r="r" b="b"/>
              <a:pathLst>
                <a:path w="1168400" h="1193800">
                  <a:moveTo>
                    <a:pt x="0" y="0"/>
                  </a:moveTo>
                  <a:lnTo>
                    <a:pt x="0" y="565514"/>
                  </a:lnTo>
                  <a:lnTo>
                    <a:pt x="1168285" y="1193686"/>
                  </a:lnTo>
                  <a:lnTo>
                    <a:pt x="1168285" y="631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4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057400" y="1841499"/>
              <a:ext cx="2844800" cy="876300"/>
            </a:xfrm>
            <a:custGeom>
              <a:avLst/>
              <a:gdLst/>
              <a:ahLst/>
              <a:cxnLst/>
              <a:rect l="l" t="t" r="r" b="b"/>
              <a:pathLst>
                <a:path w="2844800" h="876300">
                  <a:moveTo>
                    <a:pt x="1673976" y="0"/>
                  </a:moveTo>
                  <a:lnTo>
                    <a:pt x="0" y="236186"/>
                  </a:lnTo>
                  <a:lnTo>
                    <a:pt x="1170823" y="876300"/>
                  </a:lnTo>
                  <a:lnTo>
                    <a:pt x="2844800" y="639196"/>
                  </a:lnTo>
                  <a:lnTo>
                    <a:pt x="1673976" y="0"/>
                  </a:lnTo>
                  <a:close/>
                </a:path>
              </a:pathLst>
            </a:custGeom>
            <a:solidFill>
              <a:srgbClr val="F6D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035300" y="1549400"/>
              <a:ext cx="1866900" cy="571500"/>
            </a:xfrm>
            <a:custGeom>
              <a:avLst/>
              <a:gdLst/>
              <a:ahLst/>
              <a:cxnLst/>
              <a:rect l="l" t="t" r="r" b="b"/>
              <a:pathLst>
                <a:path w="1866900" h="571500">
                  <a:moveTo>
                    <a:pt x="1098547" y="0"/>
                  </a:moveTo>
                  <a:lnTo>
                    <a:pt x="0" y="154034"/>
                  </a:lnTo>
                  <a:lnTo>
                    <a:pt x="768352" y="571500"/>
                  </a:lnTo>
                  <a:lnTo>
                    <a:pt x="1866900" y="416867"/>
                  </a:lnTo>
                  <a:lnTo>
                    <a:pt x="1098547" y="0"/>
                  </a:lnTo>
                  <a:close/>
                </a:path>
              </a:pathLst>
            </a:custGeom>
            <a:solidFill>
              <a:srgbClr val="7F4F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771900" y="1955799"/>
              <a:ext cx="1092200" cy="660400"/>
            </a:xfrm>
            <a:custGeom>
              <a:avLst/>
              <a:gdLst/>
              <a:ahLst/>
              <a:cxnLst/>
              <a:rect l="l" t="t" r="r" b="b"/>
              <a:pathLst>
                <a:path w="1092200" h="660400">
                  <a:moveTo>
                    <a:pt x="1092200" y="0"/>
                  </a:moveTo>
                  <a:lnTo>
                    <a:pt x="0" y="194020"/>
                  </a:lnTo>
                  <a:lnTo>
                    <a:pt x="0" y="660400"/>
                  </a:lnTo>
                  <a:lnTo>
                    <a:pt x="1092200" y="469851"/>
                  </a:lnTo>
                  <a:lnTo>
                    <a:pt x="1092200" y="0"/>
                  </a:lnTo>
                  <a:close/>
                </a:path>
              </a:pathLst>
            </a:custGeom>
            <a:solidFill>
              <a:srgbClr val="BCF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035300" y="1638388"/>
              <a:ext cx="736600" cy="939800"/>
            </a:xfrm>
            <a:custGeom>
              <a:avLst/>
              <a:gdLst/>
              <a:ahLst/>
              <a:cxnLst/>
              <a:rect l="l" t="t" r="r" b="b"/>
              <a:pathLst>
                <a:path w="736600" h="939800">
                  <a:moveTo>
                    <a:pt x="0" y="0"/>
                  </a:moveTo>
                  <a:lnTo>
                    <a:pt x="0" y="445192"/>
                  </a:lnTo>
                  <a:lnTo>
                    <a:pt x="736527" y="939711"/>
                  </a:lnTo>
                  <a:lnTo>
                    <a:pt x="736527" y="497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4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305300" y="2666998"/>
              <a:ext cx="2263140" cy="76200"/>
            </a:xfrm>
            <a:custGeom>
              <a:avLst/>
              <a:gdLst/>
              <a:ahLst/>
              <a:cxnLst/>
              <a:rect l="l" t="t" r="r" b="b"/>
              <a:pathLst>
                <a:path w="2263140" h="76200">
                  <a:moveTo>
                    <a:pt x="2224900" y="1"/>
                  </a:moveTo>
                  <a:lnTo>
                    <a:pt x="2210069" y="2995"/>
                  </a:lnTo>
                  <a:lnTo>
                    <a:pt x="2197959" y="11160"/>
                  </a:lnTo>
                  <a:lnTo>
                    <a:pt x="2189794" y="23270"/>
                  </a:lnTo>
                  <a:lnTo>
                    <a:pt x="2188722" y="28576"/>
                  </a:lnTo>
                  <a:lnTo>
                    <a:pt x="2224900" y="28576"/>
                  </a:lnTo>
                  <a:lnTo>
                    <a:pt x="2224900" y="47626"/>
                  </a:lnTo>
                  <a:lnTo>
                    <a:pt x="2188722" y="47626"/>
                  </a:lnTo>
                  <a:lnTo>
                    <a:pt x="2189794" y="52931"/>
                  </a:lnTo>
                  <a:lnTo>
                    <a:pt x="2197959" y="65042"/>
                  </a:lnTo>
                  <a:lnTo>
                    <a:pt x="2210069" y="73207"/>
                  </a:lnTo>
                  <a:lnTo>
                    <a:pt x="2224906" y="76200"/>
                  </a:lnTo>
                  <a:lnTo>
                    <a:pt x="2239731" y="73205"/>
                  </a:lnTo>
                  <a:lnTo>
                    <a:pt x="2251841" y="65040"/>
                  </a:lnTo>
                  <a:lnTo>
                    <a:pt x="2260006" y="52930"/>
                  </a:lnTo>
                  <a:lnTo>
                    <a:pt x="2261077" y="47626"/>
                  </a:lnTo>
                  <a:lnTo>
                    <a:pt x="2224900" y="47626"/>
                  </a:lnTo>
                  <a:lnTo>
                    <a:pt x="2261077" y="47625"/>
                  </a:lnTo>
                  <a:lnTo>
                    <a:pt x="2262999" y="38100"/>
                  </a:lnTo>
                  <a:lnTo>
                    <a:pt x="2260005" y="23270"/>
                  </a:lnTo>
                  <a:lnTo>
                    <a:pt x="2251839" y="11159"/>
                  </a:lnTo>
                  <a:lnTo>
                    <a:pt x="2239724" y="2994"/>
                  </a:lnTo>
                  <a:lnTo>
                    <a:pt x="2224900" y="1"/>
                  </a:lnTo>
                  <a:close/>
                </a:path>
                <a:path w="2263140" h="76200">
                  <a:moveTo>
                    <a:pt x="38099" y="0"/>
                  </a:moveTo>
                  <a:lnTo>
                    <a:pt x="23267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0" y="65042"/>
                  </a:lnTo>
                  <a:lnTo>
                    <a:pt x="23275" y="73207"/>
                  </a:lnTo>
                  <a:lnTo>
                    <a:pt x="38099" y="76200"/>
                  </a:lnTo>
                  <a:lnTo>
                    <a:pt x="52929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5"/>
                  </a:lnTo>
                  <a:lnTo>
                    <a:pt x="38099" y="28575"/>
                  </a:lnTo>
                  <a:lnTo>
                    <a:pt x="74276" y="28575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099" y="0"/>
                  </a:lnTo>
                  <a:close/>
                </a:path>
                <a:path w="2263140" h="76200">
                  <a:moveTo>
                    <a:pt x="2188722" y="28576"/>
                  </a:moveTo>
                  <a:lnTo>
                    <a:pt x="2186800" y="38101"/>
                  </a:lnTo>
                  <a:lnTo>
                    <a:pt x="2188722" y="47626"/>
                  </a:lnTo>
                  <a:lnTo>
                    <a:pt x="2224900" y="47626"/>
                  </a:lnTo>
                  <a:lnTo>
                    <a:pt x="2224900" y="28576"/>
                  </a:lnTo>
                  <a:lnTo>
                    <a:pt x="2188722" y="28576"/>
                  </a:lnTo>
                  <a:close/>
                </a:path>
                <a:path w="2263140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2188722" y="47626"/>
                  </a:lnTo>
                  <a:lnTo>
                    <a:pt x="2186800" y="38100"/>
                  </a:lnTo>
                  <a:lnTo>
                    <a:pt x="2188722" y="28576"/>
                  </a:lnTo>
                  <a:lnTo>
                    <a:pt x="74276" y="28575"/>
                  </a:lnTo>
                  <a:close/>
                </a:path>
                <a:path w="2263140" h="76200">
                  <a:moveTo>
                    <a:pt x="38099" y="28575"/>
                  </a:moveTo>
                  <a:lnTo>
                    <a:pt x="38099" y="47625"/>
                  </a:lnTo>
                  <a:lnTo>
                    <a:pt x="74276" y="47625"/>
                  </a:lnTo>
                  <a:lnTo>
                    <a:pt x="76199" y="38100"/>
                  </a:lnTo>
                  <a:lnTo>
                    <a:pt x="74276" y="28575"/>
                  </a:lnTo>
                  <a:lnTo>
                    <a:pt x="38099" y="28575"/>
                  </a:lnTo>
                  <a:close/>
                </a:path>
                <a:path w="2263140" h="76200">
                  <a:moveTo>
                    <a:pt x="74276" y="28575"/>
                  </a:moveTo>
                  <a:lnTo>
                    <a:pt x="38099" y="28575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A1D8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737100" y="3441698"/>
              <a:ext cx="1829435" cy="76200"/>
            </a:xfrm>
            <a:custGeom>
              <a:avLst/>
              <a:gdLst/>
              <a:ahLst/>
              <a:cxnLst/>
              <a:rect l="l" t="t" r="r" b="b"/>
              <a:pathLst>
                <a:path w="1829434" h="76200">
                  <a:moveTo>
                    <a:pt x="1790899" y="1"/>
                  </a:moveTo>
                  <a:lnTo>
                    <a:pt x="1776069" y="2995"/>
                  </a:lnTo>
                  <a:lnTo>
                    <a:pt x="1763958" y="11160"/>
                  </a:lnTo>
                  <a:lnTo>
                    <a:pt x="1755793" y="23270"/>
                  </a:lnTo>
                  <a:lnTo>
                    <a:pt x="1754722" y="28576"/>
                  </a:lnTo>
                  <a:lnTo>
                    <a:pt x="1790899" y="28576"/>
                  </a:lnTo>
                  <a:lnTo>
                    <a:pt x="1790899" y="47626"/>
                  </a:lnTo>
                  <a:lnTo>
                    <a:pt x="1754722" y="47626"/>
                  </a:lnTo>
                  <a:lnTo>
                    <a:pt x="1755793" y="52931"/>
                  </a:lnTo>
                  <a:lnTo>
                    <a:pt x="1763958" y="65042"/>
                  </a:lnTo>
                  <a:lnTo>
                    <a:pt x="1776069" y="73207"/>
                  </a:lnTo>
                  <a:lnTo>
                    <a:pt x="1790905" y="76200"/>
                  </a:lnTo>
                  <a:lnTo>
                    <a:pt x="1805731" y="73205"/>
                  </a:lnTo>
                  <a:lnTo>
                    <a:pt x="1817840" y="65040"/>
                  </a:lnTo>
                  <a:lnTo>
                    <a:pt x="1826005" y="52930"/>
                  </a:lnTo>
                  <a:lnTo>
                    <a:pt x="1827076" y="47626"/>
                  </a:lnTo>
                  <a:lnTo>
                    <a:pt x="1790899" y="47626"/>
                  </a:lnTo>
                  <a:lnTo>
                    <a:pt x="1827076" y="47625"/>
                  </a:lnTo>
                  <a:lnTo>
                    <a:pt x="1828998" y="38100"/>
                  </a:lnTo>
                  <a:lnTo>
                    <a:pt x="1826004" y="23270"/>
                  </a:lnTo>
                  <a:lnTo>
                    <a:pt x="1817838" y="11159"/>
                  </a:lnTo>
                  <a:lnTo>
                    <a:pt x="1805724" y="2994"/>
                  </a:lnTo>
                  <a:lnTo>
                    <a:pt x="1790899" y="1"/>
                  </a:lnTo>
                  <a:close/>
                </a:path>
                <a:path w="1829434" h="76200">
                  <a:moveTo>
                    <a:pt x="38099" y="0"/>
                  </a:moveTo>
                  <a:lnTo>
                    <a:pt x="23267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0" y="65042"/>
                  </a:lnTo>
                  <a:lnTo>
                    <a:pt x="23275" y="73207"/>
                  </a:lnTo>
                  <a:lnTo>
                    <a:pt x="38099" y="76200"/>
                  </a:lnTo>
                  <a:lnTo>
                    <a:pt x="52929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5"/>
                  </a:lnTo>
                  <a:lnTo>
                    <a:pt x="38099" y="28575"/>
                  </a:lnTo>
                  <a:lnTo>
                    <a:pt x="74276" y="28575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30" y="2994"/>
                  </a:lnTo>
                  <a:lnTo>
                    <a:pt x="38099" y="0"/>
                  </a:lnTo>
                  <a:close/>
                </a:path>
                <a:path w="1829434" h="76200">
                  <a:moveTo>
                    <a:pt x="1754722" y="28576"/>
                  </a:moveTo>
                  <a:lnTo>
                    <a:pt x="1752799" y="38101"/>
                  </a:lnTo>
                  <a:lnTo>
                    <a:pt x="1754722" y="47626"/>
                  </a:lnTo>
                  <a:lnTo>
                    <a:pt x="1790899" y="47626"/>
                  </a:lnTo>
                  <a:lnTo>
                    <a:pt x="1790899" y="28576"/>
                  </a:lnTo>
                  <a:lnTo>
                    <a:pt x="1754722" y="28576"/>
                  </a:lnTo>
                  <a:close/>
                </a:path>
                <a:path w="1829434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1754722" y="47626"/>
                  </a:lnTo>
                  <a:lnTo>
                    <a:pt x="1752799" y="38100"/>
                  </a:lnTo>
                  <a:lnTo>
                    <a:pt x="1754722" y="28576"/>
                  </a:lnTo>
                  <a:lnTo>
                    <a:pt x="74276" y="28575"/>
                  </a:lnTo>
                  <a:close/>
                </a:path>
                <a:path w="1829434" h="76200">
                  <a:moveTo>
                    <a:pt x="38099" y="28575"/>
                  </a:moveTo>
                  <a:lnTo>
                    <a:pt x="38099" y="47625"/>
                  </a:lnTo>
                  <a:lnTo>
                    <a:pt x="74276" y="47625"/>
                  </a:lnTo>
                  <a:lnTo>
                    <a:pt x="76199" y="38100"/>
                  </a:lnTo>
                  <a:lnTo>
                    <a:pt x="74276" y="28575"/>
                  </a:lnTo>
                  <a:lnTo>
                    <a:pt x="38099" y="28575"/>
                  </a:lnTo>
                  <a:close/>
                </a:path>
                <a:path w="1829434" h="76200">
                  <a:moveTo>
                    <a:pt x="74276" y="28575"/>
                  </a:moveTo>
                  <a:lnTo>
                    <a:pt x="38099" y="28575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F6D5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11600" y="4216398"/>
              <a:ext cx="2652395" cy="76200"/>
            </a:xfrm>
            <a:custGeom>
              <a:avLst/>
              <a:gdLst/>
              <a:ahLst/>
              <a:cxnLst/>
              <a:rect l="l" t="t" r="r" b="b"/>
              <a:pathLst>
                <a:path w="2652395" h="76200">
                  <a:moveTo>
                    <a:pt x="2613700" y="1"/>
                  </a:moveTo>
                  <a:lnTo>
                    <a:pt x="2598869" y="2995"/>
                  </a:lnTo>
                  <a:lnTo>
                    <a:pt x="2586759" y="11160"/>
                  </a:lnTo>
                  <a:lnTo>
                    <a:pt x="2578594" y="23270"/>
                  </a:lnTo>
                  <a:lnTo>
                    <a:pt x="2577523" y="28576"/>
                  </a:lnTo>
                  <a:lnTo>
                    <a:pt x="2613700" y="28576"/>
                  </a:lnTo>
                  <a:lnTo>
                    <a:pt x="2613700" y="47626"/>
                  </a:lnTo>
                  <a:lnTo>
                    <a:pt x="2577523" y="47626"/>
                  </a:lnTo>
                  <a:lnTo>
                    <a:pt x="2578594" y="52931"/>
                  </a:lnTo>
                  <a:lnTo>
                    <a:pt x="2586759" y="65042"/>
                  </a:lnTo>
                  <a:lnTo>
                    <a:pt x="2598869" y="73207"/>
                  </a:lnTo>
                  <a:lnTo>
                    <a:pt x="2613706" y="76199"/>
                  </a:lnTo>
                  <a:lnTo>
                    <a:pt x="2628532" y="73205"/>
                  </a:lnTo>
                  <a:lnTo>
                    <a:pt x="2640641" y="65040"/>
                  </a:lnTo>
                  <a:lnTo>
                    <a:pt x="2648806" y="52930"/>
                  </a:lnTo>
                  <a:lnTo>
                    <a:pt x="2649877" y="47626"/>
                  </a:lnTo>
                  <a:lnTo>
                    <a:pt x="2613700" y="47626"/>
                  </a:lnTo>
                  <a:lnTo>
                    <a:pt x="2649877" y="47624"/>
                  </a:lnTo>
                  <a:lnTo>
                    <a:pt x="2651800" y="38099"/>
                  </a:lnTo>
                  <a:lnTo>
                    <a:pt x="2648805" y="23270"/>
                  </a:lnTo>
                  <a:lnTo>
                    <a:pt x="2640639" y="11159"/>
                  </a:lnTo>
                  <a:lnTo>
                    <a:pt x="2628524" y="2994"/>
                  </a:lnTo>
                  <a:lnTo>
                    <a:pt x="2613700" y="1"/>
                  </a:lnTo>
                  <a:close/>
                </a:path>
                <a:path w="2652395" h="76200">
                  <a:moveTo>
                    <a:pt x="38099" y="0"/>
                  </a:moveTo>
                  <a:lnTo>
                    <a:pt x="23268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1" y="65042"/>
                  </a:lnTo>
                  <a:lnTo>
                    <a:pt x="23276" y="73207"/>
                  </a:lnTo>
                  <a:lnTo>
                    <a:pt x="38099" y="76199"/>
                  </a:lnTo>
                  <a:lnTo>
                    <a:pt x="52930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4"/>
                  </a:lnTo>
                  <a:lnTo>
                    <a:pt x="38099" y="28574"/>
                  </a:lnTo>
                  <a:lnTo>
                    <a:pt x="74276" y="28574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30" y="2994"/>
                  </a:lnTo>
                  <a:lnTo>
                    <a:pt x="38099" y="0"/>
                  </a:lnTo>
                  <a:close/>
                </a:path>
                <a:path w="2652395" h="76200">
                  <a:moveTo>
                    <a:pt x="2577523" y="28576"/>
                  </a:moveTo>
                  <a:lnTo>
                    <a:pt x="2575600" y="38101"/>
                  </a:lnTo>
                  <a:lnTo>
                    <a:pt x="2577523" y="47626"/>
                  </a:lnTo>
                  <a:lnTo>
                    <a:pt x="2613700" y="47626"/>
                  </a:lnTo>
                  <a:lnTo>
                    <a:pt x="2613700" y="28576"/>
                  </a:lnTo>
                  <a:lnTo>
                    <a:pt x="2577523" y="28576"/>
                  </a:lnTo>
                  <a:close/>
                </a:path>
                <a:path w="2652395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2577523" y="47626"/>
                  </a:lnTo>
                  <a:lnTo>
                    <a:pt x="2575600" y="38099"/>
                  </a:lnTo>
                  <a:lnTo>
                    <a:pt x="2577523" y="28576"/>
                  </a:lnTo>
                  <a:lnTo>
                    <a:pt x="74276" y="28575"/>
                  </a:lnTo>
                  <a:close/>
                </a:path>
                <a:path w="2652395" h="76200">
                  <a:moveTo>
                    <a:pt x="38099" y="28574"/>
                  </a:moveTo>
                  <a:lnTo>
                    <a:pt x="38099" y="47624"/>
                  </a:lnTo>
                  <a:lnTo>
                    <a:pt x="74276" y="47624"/>
                  </a:lnTo>
                  <a:lnTo>
                    <a:pt x="76199" y="38099"/>
                  </a:lnTo>
                  <a:lnTo>
                    <a:pt x="74276" y="28575"/>
                  </a:lnTo>
                  <a:lnTo>
                    <a:pt x="38099" y="28574"/>
                  </a:lnTo>
                  <a:close/>
                </a:path>
                <a:path w="2652395" h="76200">
                  <a:moveTo>
                    <a:pt x="74276" y="28574"/>
                  </a:moveTo>
                  <a:lnTo>
                    <a:pt x="38099" y="28574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FFE5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013200" y="4991098"/>
              <a:ext cx="2549525" cy="76200"/>
            </a:xfrm>
            <a:custGeom>
              <a:avLst/>
              <a:gdLst/>
              <a:ahLst/>
              <a:cxnLst/>
              <a:rect l="l" t="t" r="r" b="b"/>
              <a:pathLst>
                <a:path w="2549525" h="76200">
                  <a:moveTo>
                    <a:pt x="2510900" y="1"/>
                  </a:moveTo>
                  <a:lnTo>
                    <a:pt x="2496069" y="2995"/>
                  </a:lnTo>
                  <a:lnTo>
                    <a:pt x="2483959" y="11160"/>
                  </a:lnTo>
                  <a:lnTo>
                    <a:pt x="2475794" y="23270"/>
                  </a:lnTo>
                  <a:lnTo>
                    <a:pt x="2474723" y="28576"/>
                  </a:lnTo>
                  <a:lnTo>
                    <a:pt x="2510900" y="28576"/>
                  </a:lnTo>
                  <a:lnTo>
                    <a:pt x="2510900" y="47626"/>
                  </a:lnTo>
                  <a:lnTo>
                    <a:pt x="2474723" y="47626"/>
                  </a:lnTo>
                  <a:lnTo>
                    <a:pt x="2475794" y="52931"/>
                  </a:lnTo>
                  <a:lnTo>
                    <a:pt x="2483959" y="65042"/>
                  </a:lnTo>
                  <a:lnTo>
                    <a:pt x="2496069" y="73207"/>
                  </a:lnTo>
                  <a:lnTo>
                    <a:pt x="2510906" y="76199"/>
                  </a:lnTo>
                  <a:lnTo>
                    <a:pt x="2525732" y="73205"/>
                  </a:lnTo>
                  <a:lnTo>
                    <a:pt x="2537841" y="65040"/>
                  </a:lnTo>
                  <a:lnTo>
                    <a:pt x="2546006" y="52930"/>
                  </a:lnTo>
                  <a:lnTo>
                    <a:pt x="2547077" y="47626"/>
                  </a:lnTo>
                  <a:lnTo>
                    <a:pt x="2510900" y="47626"/>
                  </a:lnTo>
                  <a:lnTo>
                    <a:pt x="2547077" y="47624"/>
                  </a:lnTo>
                  <a:lnTo>
                    <a:pt x="2548999" y="38099"/>
                  </a:lnTo>
                  <a:lnTo>
                    <a:pt x="2546005" y="23270"/>
                  </a:lnTo>
                  <a:lnTo>
                    <a:pt x="2537839" y="11159"/>
                  </a:lnTo>
                  <a:lnTo>
                    <a:pt x="2525724" y="2994"/>
                  </a:lnTo>
                  <a:lnTo>
                    <a:pt x="2510900" y="1"/>
                  </a:lnTo>
                  <a:close/>
                </a:path>
                <a:path w="2549525" h="76200">
                  <a:moveTo>
                    <a:pt x="38099" y="0"/>
                  </a:moveTo>
                  <a:lnTo>
                    <a:pt x="23268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1" y="65042"/>
                  </a:lnTo>
                  <a:lnTo>
                    <a:pt x="23276" y="73207"/>
                  </a:lnTo>
                  <a:lnTo>
                    <a:pt x="38099" y="76199"/>
                  </a:lnTo>
                  <a:lnTo>
                    <a:pt x="52930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4"/>
                  </a:lnTo>
                  <a:lnTo>
                    <a:pt x="38099" y="28574"/>
                  </a:lnTo>
                  <a:lnTo>
                    <a:pt x="74276" y="28574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30" y="2994"/>
                  </a:lnTo>
                  <a:lnTo>
                    <a:pt x="38099" y="0"/>
                  </a:lnTo>
                  <a:close/>
                </a:path>
                <a:path w="2549525" h="76200">
                  <a:moveTo>
                    <a:pt x="2474723" y="28576"/>
                  </a:moveTo>
                  <a:lnTo>
                    <a:pt x="2472800" y="38101"/>
                  </a:lnTo>
                  <a:lnTo>
                    <a:pt x="2474723" y="47626"/>
                  </a:lnTo>
                  <a:lnTo>
                    <a:pt x="2510900" y="47626"/>
                  </a:lnTo>
                  <a:lnTo>
                    <a:pt x="2510900" y="28576"/>
                  </a:lnTo>
                  <a:lnTo>
                    <a:pt x="2474723" y="28576"/>
                  </a:lnTo>
                  <a:close/>
                </a:path>
                <a:path w="2549525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2474723" y="47626"/>
                  </a:lnTo>
                  <a:lnTo>
                    <a:pt x="2472800" y="38099"/>
                  </a:lnTo>
                  <a:lnTo>
                    <a:pt x="2474723" y="28576"/>
                  </a:lnTo>
                  <a:lnTo>
                    <a:pt x="74276" y="28575"/>
                  </a:lnTo>
                  <a:close/>
                </a:path>
                <a:path w="2549525" h="76200">
                  <a:moveTo>
                    <a:pt x="38099" y="28574"/>
                  </a:moveTo>
                  <a:lnTo>
                    <a:pt x="38099" y="47624"/>
                  </a:lnTo>
                  <a:lnTo>
                    <a:pt x="74276" y="47624"/>
                  </a:lnTo>
                  <a:lnTo>
                    <a:pt x="76199" y="38099"/>
                  </a:lnTo>
                  <a:lnTo>
                    <a:pt x="74276" y="28575"/>
                  </a:lnTo>
                  <a:lnTo>
                    <a:pt x="38099" y="28574"/>
                  </a:lnTo>
                  <a:close/>
                </a:path>
                <a:path w="2549525" h="76200">
                  <a:moveTo>
                    <a:pt x="74276" y="28574"/>
                  </a:moveTo>
                  <a:lnTo>
                    <a:pt x="38099" y="28574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6FC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162300" y="5765798"/>
              <a:ext cx="3406775" cy="76200"/>
            </a:xfrm>
            <a:custGeom>
              <a:avLst/>
              <a:gdLst/>
              <a:ahLst/>
              <a:cxnLst/>
              <a:rect l="l" t="t" r="r" b="b"/>
              <a:pathLst>
                <a:path w="3406775" h="76200">
                  <a:moveTo>
                    <a:pt x="3368099" y="1"/>
                  </a:moveTo>
                  <a:lnTo>
                    <a:pt x="3353269" y="2995"/>
                  </a:lnTo>
                  <a:lnTo>
                    <a:pt x="3341158" y="11160"/>
                  </a:lnTo>
                  <a:lnTo>
                    <a:pt x="3332993" y="23270"/>
                  </a:lnTo>
                  <a:lnTo>
                    <a:pt x="3331922" y="28576"/>
                  </a:lnTo>
                  <a:lnTo>
                    <a:pt x="3368099" y="28576"/>
                  </a:lnTo>
                  <a:lnTo>
                    <a:pt x="3368099" y="47626"/>
                  </a:lnTo>
                  <a:lnTo>
                    <a:pt x="3331922" y="47626"/>
                  </a:lnTo>
                  <a:lnTo>
                    <a:pt x="3332993" y="52931"/>
                  </a:lnTo>
                  <a:lnTo>
                    <a:pt x="3341159" y="65041"/>
                  </a:lnTo>
                  <a:lnTo>
                    <a:pt x="3353269" y="73206"/>
                  </a:lnTo>
                  <a:lnTo>
                    <a:pt x="3368104" y="76200"/>
                  </a:lnTo>
                  <a:lnTo>
                    <a:pt x="3382931" y="73205"/>
                  </a:lnTo>
                  <a:lnTo>
                    <a:pt x="3395041" y="65040"/>
                  </a:lnTo>
                  <a:lnTo>
                    <a:pt x="3403205" y="52930"/>
                  </a:lnTo>
                  <a:lnTo>
                    <a:pt x="3404276" y="47626"/>
                  </a:lnTo>
                  <a:lnTo>
                    <a:pt x="3368099" y="47626"/>
                  </a:lnTo>
                  <a:lnTo>
                    <a:pt x="3404276" y="47625"/>
                  </a:lnTo>
                  <a:lnTo>
                    <a:pt x="3406199" y="38100"/>
                  </a:lnTo>
                  <a:lnTo>
                    <a:pt x="3403204" y="23269"/>
                  </a:lnTo>
                  <a:lnTo>
                    <a:pt x="3395038" y="11159"/>
                  </a:lnTo>
                  <a:lnTo>
                    <a:pt x="3382924" y="2994"/>
                  </a:lnTo>
                  <a:lnTo>
                    <a:pt x="3368099" y="1"/>
                  </a:lnTo>
                  <a:close/>
                </a:path>
                <a:path w="3406775" h="76200">
                  <a:moveTo>
                    <a:pt x="38099" y="0"/>
                  </a:moveTo>
                  <a:lnTo>
                    <a:pt x="23267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0" y="65041"/>
                  </a:lnTo>
                  <a:lnTo>
                    <a:pt x="23274" y="73206"/>
                  </a:lnTo>
                  <a:lnTo>
                    <a:pt x="38099" y="76200"/>
                  </a:lnTo>
                  <a:lnTo>
                    <a:pt x="52929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5"/>
                  </a:lnTo>
                  <a:lnTo>
                    <a:pt x="38099" y="28575"/>
                  </a:lnTo>
                  <a:lnTo>
                    <a:pt x="74276" y="28575"/>
                  </a:lnTo>
                  <a:lnTo>
                    <a:pt x="73205" y="23269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099" y="0"/>
                  </a:lnTo>
                  <a:close/>
                </a:path>
                <a:path w="3406775" h="76200">
                  <a:moveTo>
                    <a:pt x="3331922" y="28576"/>
                  </a:moveTo>
                  <a:lnTo>
                    <a:pt x="3329999" y="38101"/>
                  </a:lnTo>
                  <a:lnTo>
                    <a:pt x="3331922" y="47626"/>
                  </a:lnTo>
                  <a:lnTo>
                    <a:pt x="3368099" y="47626"/>
                  </a:lnTo>
                  <a:lnTo>
                    <a:pt x="3368099" y="28576"/>
                  </a:lnTo>
                  <a:lnTo>
                    <a:pt x="3331922" y="28576"/>
                  </a:lnTo>
                  <a:close/>
                </a:path>
                <a:path w="3406775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3331922" y="47626"/>
                  </a:lnTo>
                  <a:lnTo>
                    <a:pt x="3329999" y="38100"/>
                  </a:lnTo>
                  <a:lnTo>
                    <a:pt x="3331922" y="28576"/>
                  </a:lnTo>
                  <a:lnTo>
                    <a:pt x="74276" y="28575"/>
                  </a:lnTo>
                  <a:close/>
                </a:path>
                <a:path w="3406775" h="76200">
                  <a:moveTo>
                    <a:pt x="38099" y="28575"/>
                  </a:moveTo>
                  <a:lnTo>
                    <a:pt x="38099" y="47625"/>
                  </a:lnTo>
                  <a:lnTo>
                    <a:pt x="74276" y="47625"/>
                  </a:lnTo>
                  <a:lnTo>
                    <a:pt x="76199" y="38100"/>
                  </a:lnTo>
                  <a:lnTo>
                    <a:pt x="74276" y="28575"/>
                  </a:lnTo>
                  <a:lnTo>
                    <a:pt x="38099" y="28575"/>
                  </a:lnTo>
                  <a:close/>
                </a:path>
                <a:path w="3406775" h="76200">
                  <a:moveTo>
                    <a:pt x="74276" y="28575"/>
                  </a:moveTo>
                  <a:lnTo>
                    <a:pt x="38099" y="28575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E3C7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622800" y="2082798"/>
              <a:ext cx="2652395" cy="76200"/>
            </a:xfrm>
            <a:custGeom>
              <a:avLst/>
              <a:gdLst/>
              <a:ahLst/>
              <a:cxnLst/>
              <a:rect l="l" t="t" r="r" b="b"/>
              <a:pathLst>
                <a:path w="2652395" h="76200">
                  <a:moveTo>
                    <a:pt x="2613700" y="1"/>
                  </a:moveTo>
                  <a:lnTo>
                    <a:pt x="2598869" y="2995"/>
                  </a:lnTo>
                  <a:lnTo>
                    <a:pt x="2586759" y="11160"/>
                  </a:lnTo>
                  <a:lnTo>
                    <a:pt x="2578594" y="23270"/>
                  </a:lnTo>
                  <a:lnTo>
                    <a:pt x="2577523" y="28576"/>
                  </a:lnTo>
                  <a:lnTo>
                    <a:pt x="2613700" y="28576"/>
                  </a:lnTo>
                  <a:lnTo>
                    <a:pt x="2613700" y="47626"/>
                  </a:lnTo>
                  <a:lnTo>
                    <a:pt x="2577523" y="47626"/>
                  </a:lnTo>
                  <a:lnTo>
                    <a:pt x="2578594" y="52931"/>
                  </a:lnTo>
                  <a:lnTo>
                    <a:pt x="2586759" y="65042"/>
                  </a:lnTo>
                  <a:lnTo>
                    <a:pt x="2598869" y="73207"/>
                  </a:lnTo>
                  <a:lnTo>
                    <a:pt x="2613706" y="76200"/>
                  </a:lnTo>
                  <a:lnTo>
                    <a:pt x="2628532" y="73205"/>
                  </a:lnTo>
                  <a:lnTo>
                    <a:pt x="2640641" y="65040"/>
                  </a:lnTo>
                  <a:lnTo>
                    <a:pt x="2648806" y="52930"/>
                  </a:lnTo>
                  <a:lnTo>
                    <a:pt x="2649877" y="47626"/>
                  </a:lnTo>
                  <a:lnTo>
                    <a:pt x="2613700" y="47626"/>
                  </a:lnTo>
                  <a:lnTo>
                    <a:pt x="2649877" y="47625"/>
                  </a:lnTo>
                  <a:lnTo>
                    <a:pt x="2651800" y="38100"/>
                  </a:lnTo>
                  <a:lnTo>
                    <a:pt x="2648805" y="23270"/>
                  </a:lnTo>
                  <a:lnTo>
                    <a:pt x="2640639" y="11159"/>
                  </a:lnTo>
                  <a:lnTo>
                    <a:pt x="2628524" y="2994"/>
                  </a:lnTo>
                  <a:lnTo>
                    <a:pt x="2613700" y="1"/>
                  </a:lnTo>
                  <a:close/>
                </a:path>
                <a:path w="2652395" h="76200">
                  <a:moveTo>
                    <a:pt x="38099" y="0"/>
                  </a:moveTo>
                  <a:lnTo>
                    <a:pt x="23268" y="2995"/>
                  </a:lnTo>
                  <a:lnTo>
                    <a:pt x="11158" y="11160"/>
                  </a:lnTo>
                  <a:lnTo>
                    <a:pt x="2993" y="23270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1" y="65042"/>
                  </a:lnTo>
                  <a:lnTo>
                    <a:pt x="23276" y="73207"/>
                  </a:lnTo>
                  <a:lnTo>
                    <a:pt x="38099" y="76200"/>
                  </a:lnTo>
                  <a:lnTo>
                    <a:pt x="52930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4276" y="47625"/>
                  </a:lnTo>
                  <a:lnTo>
                    <a:pt x="38099" y="47625"/>
                  </a:lnTo>
                  <a:lnTo>
                    <a:pt x="38099" y="28575"/>
                  </a:lnTo>
                  <a:lnTo>
                    <a:pt x="74276" y="28575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30" y="2994"/>
                  </a:lnTo>
                  <a:lnTo>
                    <a:pt x="38099" y="0"/>
                  </a:lnTo>
                  <a:close/>
                </a:path>
                <a:path w="2652395" h="76200">
                  <a:moveTo>
                    <a:pt x="2577523" y="28576"/>
                  </a:moveTo>
                  <a:lnTo>
                    <a:pt x="2575600" y="38101"/>
                  </a:lnTo>
                  <a:lnTo>
                    <a:pt x="2577523" y="47626"/>
                  </a:lnTo>
                  <a:lnTo>
                    <a:pt x="2613700" y="47626"/>
                  </a:lnTo>
                  <a:lnTo>
                    <a:pt x="2613700" y="28576"/>
                  </a:lnTo>
                  <a:lnTo>
                    <a:pt x="2577523" y="28576"/>
                  </a:lnTo>
                  <a:close/>
                </a:path>
                <a:path w="2652395" h="76200">
                  <a:moveTo>
                    <a:pt x="74276" y="28575"/>
                  </a:moveTo>
                  <a:lnTo>
                    <a:pt x="76199" y="38101"/>
                  </a:lnTo>
                  <a:lnTo>
                    <a:pt x="74276" y="47625"/>
                  </a:lnTo>
                  <a:lnTo>
                    <a:pt x="2577523" y="47626"/>
                  </a:lnTo>
                  <a:lnTo>
                    <a:pt x="2575600" y="38100"/>
                  </a:lnTo>
                  <a:lnTo>
                    <a:pt x="2577523" y="28576"/>
                  </a:lnTo>
                  <a:lnTo>
                    <a:pt x="74276" y="28575"/>
                  </a:lnTo>
                  <a:close/>
                </a:path>
                <a:path w="2652395" h="76200">
                  <a:moveTo>
                    <a:pt x="38099" y="28575"/>
                  </a:moveTo>
                  <a:lnTo>
                    <a:pt x="38099" y="47625"/>
                  </a:lnTo>
                  <a:lnTo>
                    <a:pt x="74276" y="47625"/>
                  </a:lnTo>
                  <a:lnTo>
                    <a:pt x="76199" y="38100"/>
                  </a:lnTo>
                  <a:lnTo>
                    <a:pt x="74276" y="28575"/>
                  </a:lnTo>
                  <a:lnTo>
                    <a:pt x="38099" y="28575"/>
                  </a:lnTo>
                  <a:close/>
                </a:path>
                <a:path w="2652395" h="76200">
                  <a:moveTo>
                    <a:pt x="74276" y="28575"/>
                  </a:moveTo>
                  <a:lnTo>
                    <a:pt x="38099" y="28575"/>
                  </a:lnTo>
                  <a:lnTo>
                    <a:pt x="74276" y="28575"/>
                  </a:lnTo>
                  <a:close/>
                </a:path>
              </a:pathLst>
            </a:custGeom>
            <a:solidFill>
              <a:srgbClr val="FFE5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527800" y="5600700"/>
              <a:ext cx="5080000" cy="635000"/>
            </a:xfrm>
            <a:custGeom>
              <a:avLst/>
              <a:gdLst/>
              <a:ahLst/>
              <a:cxnLst/>
              <a:rect l="l" t="t" r="r" b="b"/>
              <a:pathLst>
                <a:path w="5080000" h="635000">
                  <a:moveTo>
                    <a:pt x="5080000" y="0"/>
                  </a:moveTo>
                  <a:lnTo>
                    <a:pt x="0" y="0"/>
                  </a:lnTo>
                  <a:lnTo>
                    <a:pt x="0" y="635000"/>
                  </a:lnTo>
                  <a:lnTo>
                    <a:pt x="5080000" y="635000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/>
          <p:nvPr/>
        </p:nvSpPr>
        <p:spPr>
          <a:xfrm>
            <a:off x="6527800" y="5600700"/>
            <a:ext cx="5080000" cy="6350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 marR="384810">
              <a:lnSpc>
                <a:spcPct val="100000"/>
              </a:lnSpc>
              <a:spcBef>
                <a:spcPts val="1000"/>
              </a:spcBef>
            </a:pPr>
            <a:r>
              <a:rPr dirty="0" sz="2400" spc="-45" b="1">
                <a:latin typeface="Trebuchet MS"/>
                <a:cs typeface="Trebuchet MS"/>
              </a:rPr>
              <a:t>Tension </a:t>
            </a:r>
            <a:r>
              <a:rPr dirty="0" sz="2400" spc="-10" b="1">
                <a:latin typeface="Trebuchet MS"/>
                <a:cs typeface="Trebuchet MS"/>
              </a:rPr>
              <a:t>Pneumothorax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527800" y="4000500"/>
            <a:ext cx="5080000" cy="635000"/>
          </a:xfrm>
          <a:custGeom>
            <a:avLst/>
            <a:gdLst/>
            <a:ahLst/>
            <a:cxnLst/>
            <a:rect l="l" t="t" r="r" b="b"/>
            <a:pathLst>
              <a:path w="5080000" h="635000">
                <a:moveTo>
                  <a:pt x="5080000" y="0"/>
                </a:moveTo>
                <a:lnTo>
                  <a:pt x="0" y="0"/>
                </a:lnTo>
                <a:lnTo>
                  <a:pt x="0" y="635000"/>
                </a:lnTo>
                <a:lnTo>
                  <a:pt x="5080000" y="635000"/>
                </a:lnTo>
                <a:lnTo>
                  <a:pt x="508000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6527800" y="4000500"/>
            <a:ext cx="5080000" cy="635000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624205">
              <a:lnSpc>
                <a:spcPct val="100000"/>
              </a:lnSpc>
              <a:spcBef>
                <a:spcPts val="1200"/>
              </a:spcBef>
            </a:pPr>
            <a:r>
              <a:rPr dirty="0" sz="2400" spc="-5" b="1">
                <a:latin typeface="Trebuchet MS"/>
                <a:cs typeface="Trebuchet MS"/>
              </a:rPr>
              <a:t>Cardiac</a:t>
            </a:r>
            <a:r>
              <a:rPr dirty="0" sz="2400" spc="-50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tamponade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527800" y="3263900"/>
            <a:ext cx="5080000" cy="622300"/>
          </a:xfrm>
          <a:custGeom>
            <a:avLst/>
            <a:gdLst/>
            <a:ahLst/>
            <a:cxnLst/>
            <a:rect l="l" t="t" r="r" b="b"/>
            <a:pathLst>
              <a:path w="5080000" h="622300">
                <a:moveTo>
                  <a:pt x="5080000" y="0"/>
                </a:moveTo>
                <a:lnTo>
                  <a:pt x="0" y="0"/>
                </a:lnTo>
                <a:lnTo>
                  <a:pt x="0" y="622300"/>
                </a:lnTo>
                <a:lnTo>
                  <a:pt x="5080000" y="622300"/>
                </a:lnTo>
                <a:lnTo>
                  <a:pt x="508000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6527800" y="3263900"/>
            <a:ext cx="5080000" cy="6223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 marL="266065">
              <a:lnSpc>
                <a:spcPct val="100000"/>
              </a:lnSpc>
              <a:spcBef>
                <a:spcPts val="1000"/>
              </a:spcBef>
            </a:pPr>
            <a:r>
              <a:rPr dirty="0" sz="2400" spc="-5" b="1">
                <a:latin typeface="Trebuchet MS"/>
                <a:cs typeface="Trebuchet MS"/>
              </a:rPr>
              <a:t>Dissecting</a:t>
            </a:r>
            <a:r>
              <a:rPr dirty="0" sz="2400" spc="-155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Aortic</a:t>
            </a:r>
            <a:r>
              <a:rPr dirty="0" sz="2400" spc="-150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Aneurysm.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527800" y="4813300"/>
            <a:ext cx="5080000" cy="635000"/>
          </a:xfrm>
          <a:custGeom>
            <a:avLst/>
            <a:gdLst/>
            <a:ahLst/>
            <a:cxnLst/>
            <a:rect l="l" t="t" r="r" b="b"/>
            <a:pathLst>
              <a:path w="5080000" h="635000">
                <a:moveTo>
                  <a:pt x="5080000" y="0"/>
                </a:moveTo>
                <a:lnTo>
                  <a:pt x="0" y="0"/>
                </a:lnTo>
                <a:lnTo>
                  <a:pt x="0" y="635000"/>
                </a:lnTo>
                <a:lnTo>
                  <a:pt x="5080000" y="635000"/>
                </a:lnTo>
                <a:lnTo>
                  <a:pt x="508000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6527800" y="4813300"/>
            <a:ext cx="5080000" cy="63500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algn="ctr" marR="563245">
              <a:lnSpc>
                <a:spcPct val="100000"/>
              </a:lnSpc>
              <a:spcBef>
                <a:spcPts val="900"/>
              </a:spcBef>
            </a:pPr>
            <a:r>
              <a:rPr dirty="0" sz="2400" spc="-5" b="1">
                <a:latin typeface="Trebuchet MS"/>
                <a:cs typeface="Trebuchet MS"/>
              </a:rPr>
              <a:t>Pulmonary</a:t>
            </a:r>
            <a:r>
              <a:rPr dirty="0" sz="2400" spc="-30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embolism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27800" y="2438400"/>
            <a:ext cx="5080000" cy="622300"/>
          </a:xfrm>
          <a:custGeom>
            <a:avLst/>
            <a:gdLst/>
            <a:ahLst/>
            <a:cxnLst/>
            <a:rect l="l" t="t" r="r" b="b"/>
            <a:pathLst>
              <a:path w="5080000" h="622300">
                <a:moveTo>
                  <a:pt x="5080000" y="0"/>
                </a:moveTo>
                <a:lnTo>
                  <a:pt x="0" y="0"/>
                </a:lnTo>
                <a:lnTo>
                  <a:pt x="0" y="622300"/>
                </a:lnTo>
                <a:lnTo>
                  <a:pt x="5080000" y="622300"/>
                </a:lnTo>
                <a:lnTo>
                  <a:pt x="508000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6527800" y="2438400"/>
            <a:ext cx="5080000" cy="62230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149985">
              <a:lnSpc>
                <a:spcPct val="100000"/>
              </a:lnSpc>
              <a:spcBef>
                <a:spcPts val="800"/>
              </a:spcBef>
            </a:pPr>
            <a:r>
              <a:rPr dirty="0" sz="2400" spc="-5" b="1">
                <a:latin typeface="Trebuchet MS"/>
                <a:cs typeface="Trebuchet MS"/>
              </a:rPr>
              <a:t>Acute</a:t>
            </a:r>
            <a:r>
              <a:rPr dirty="0" sz="2400" spc="-25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coronary</a:t>
            </a:r>
            <a:r>
              <a:rPr dirty="0" sz="2400" spc="-20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syndrome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616700" y="2540000"/>
            <a:ext cx="469900" cy="3619500"/>
            <a:chOff x="6616700" y="2540000"/>
            <a:chExt cx="469900" cy="3619500"/>
          </a:xfrm>
        </p:grpSpPr>
        <p:sp>
          <p:nvSpPr>
            <p:cNvPr id="67" name="object 67"/>
            <p:cNvSpPr/>
            <p:nvPr/>
          </p:nvSpPr>
          <p:spPr>
            <a:xfrm>
              <a:off x="6654800" y="4927600"/>
              <a:ext cx="393700" cy="444500"/>
            </a:xfrm>
            <a:custGeom>
              <a:avLst/>
              <a:gdLst/>
              <a:ahLst/>
              <a:cxnLst/>
              <a:rect l="l" t="t" r="r" b="b"/>
              <a:pathLst>
                <a:path w="393700" h="444500">
                  <a:moveTo>
                    <a:pt x="342798" y="146596"/>
                  </a:moveTo>
                  <a:lnTo>
                    <a:pt x="335343" y="100304"/>
                  </a:lnTo>
                  <a:lnTo>
                    <a:pt x="324853" y="79959"/>
                  </a:lnTo>
                  <a:lnTo>
                    <a:pt x="314604" y="60071"/>
                  </a:lnTo>
                  <a:lnTo>
                    <a:pt x="282994" y="28321"/>
                  </a:lnTo>
                  <a:lnTo>
                    <a:pt x="262890" y="17881"/>
                  </a:lnTo>
                  <a:lnTo>
                    <a:pt x="262890" y="140233"/>
                  </a:lnTo>
                  <a:lnTo>
                    <a:pt x="261899" y="159550"/>
                  </a:lnTo>
                  <a:lnTo>
                    <a:pt x="243700" y="193649"/>
                  </a:lnTo>
                  <a:lnTo>
                    <a:pt x="209562" y="211963"/>
                  </a:lnTo>
                  <a:lnTo>
                    <a:pt x="196773" y="213207"/>
                  </a:lnTo>
                  <a:lnTo>
                    <a:pt x="190373" y="212902"/>
                  </a:lnTo>
                  <a:lnTo>
                    <a:pt x="154546" y="197967"/>
                  </a:lnTo>
                  <a:lnTo>
                    <a:pt x="133350" y="166128"/>
                  </a:lnTo>
                  <a:lnTo>
                    <a:pt x="130441" y="146596"/>
                  </a:lnTo>
                  <a:lnTo>
                    <a:pt x="135686" y="120662"/>
                  </a:lnTo>
                  <a:lnTo>
                    <a:pt x="149910" y="99491"/>
                  </a:lnTo>
                  <a:lnTo>
                    <a:pt x="171005" y="85217"/>
                  </a:lnTo>
                  <a:lnTo>
                    <a:pt x="196850" y="79959"/>
                  </a:lnTo>
                  <a:lnTo>
                    <a:pt x="216293" y="82880"/>
                  </a:lnTo>
                  <a:lnTo>
                    <a:pt x="233705" y="91173"/>
                  </a:lnTo>
                  <a:lnTo>
                    <a:pt x="248005" y="104140"/>
                  </a:lnTo>
                  <a:lnTo>
                    <a:pt x="258152" y="121081"/>
                  </a:lnTo>
                  <a:lnTo>
                    <a:pt x="262890" y="140233"/>
                  </a:lnTo>
                  <a:lnTo>
                    <a:pt x="262890" y="17881"/>
                  </a:lnTo>
                  <a:lnTo>
                    <a:pt x="242925" y="7493"/>
                  </a:lnTo>
                  <a:lnTo>
                    <a:pt x="196850" y="0"/>
                  </a:lnTo>
                  <a:lnTo>
                    <a:pt x="151079" y="7353"/>
                  </a:lnTo>
                  <a:lnTo>
                    <a:pt x="111036" y="27927"/>
                  </a:lnTo>
                  <a:lnTo>
                    <a:pt x="79286" y="59474"/>
                  </a:lnTo>
                  <a:lnTo>
                    <a:pt x="58356" y="99783"/>
                  </a:lnTo>
                  <a:lnTo>
                    <a:pt x="50812" y="146596"/>
                  </a:lnTo>
                  <a:lnTo>
                    <a:pt x="52552" y="169430"/>
                  </a:lnTo>
                  <a:lnTo>
                    <a:pt x="57734" y="191160"/>
                  </a:lnTo>
                  <a:lnTo>
                    <a:pt x="66306" y="211963"/>
                  </a:lnTo>
                  <a:lnTo>
                    <a:pt x="78130" y="231876"/>
                  </a:lnTo>
                  <a:lnTo>
                    <a:pt x="185648" y="400202"/>
                  </a:lnTo>
                  <a:lnTo>
                    <a:pt x="188239" y="404329"/>
                  </a:lnTo>
                  <a:lnTo>
                    <a:pt x="192519" y="406387"/>
                  </a:lnTo>
                  <a:lnTo>
                    <a:pt x="201104" y="406387"/>
                  </a:lnTo>
                  <a:lnTo>
                    <a:pt x="205371" y="404329"/>
                  </a:lnTo>
                  <a:lnTo>
                    <a:pt x="207962" y="400202"/>
                  </a:lnTo>
                  <a:lnTo>
                    <a:pt x="315912" y="231305"/>
                  </a:lnTo>
                  <a:lnTo>
                    <a:pt x="326732" y="213207"/>
                  </a:lnTo>
                  <a:lnTo>
                    <a:pt x="327533" y="211874"/>
                  </a:lnTo>
                  <a:lnTo>
                    <a:pt x="335965" y="191033"/>
                  </a:lnTo>
                  <a:lnTo>
                    <a:pt x="341096" y="169151"/>
                  </a:lnTo>
                  <a:lnTo>
                    <a:pt x="342798" y="146596"/>
                  </a:lnTo>
                  <a:close/>
                </a:path>
                <a:path w="393700" h="444500">
                  <a:moveTo>
                    <a:pt x="393674" y="369328"/>
                  </a:moveTo>
                  <a:lnTo>
                    <a:pt x="387146" y="349199"/>
                  </a:lnTo>
                  <a:lnTo>
                    <a:pt x="368401" y="331355"/>
                  </a:lnTo>
                  <a:lnTo>
                    <a:pt x="338734" y="316369"/>
                  </a:lnTo>
                  <a:lnTo>
                    <a:pt x="299402" y="304825"/>
                  </a:lnTo>
                  <a:lnTo>
                    <a:pt x="233349" y="403402"/>
                  </a:lnTo>
                  <a:lnTo>
                    <a:pt x="226009" y="411746"/>
                  </a:lnTo>
                  <a:lnTo>
                    <a:pt x="217131" y="417703"/>
                  </a:lnTo>
                  <a:lnTo>
                    <a:pt x="207238" y="421284"/>
                  </a:lnTo>
                  <a:lnTo>
                    <a:pt x="196837" y="422478"/>
                  </a:lnTo>
                  <a:lnTo>
                    <a:pt x="186423" y="421284"/>
                  </a:lnTo>
                  <a:lnTo>
                    <a:pt x="176530" y="417703"/>
                  </a:lnTo>
                  <a:lnTo>
                    <a:pt x="167665" y="411746"/>
                  </a:lnTo>
                  <a:lnTo>
                    <a:pt x="160337" y="403402"/>
                  </a:lnTo>
                  <a:lnTo>
                    <a:pt x="94119" y="304825"/>
                  </a:lnTo>
                  <a:lnTo>
                    <a:pt x="54851" y="316395"/>
                  </a:lnTo>
                  <a:lnTo>
                    <a:pt x="25222" y="331368"/>
                  </a:lnTo>
                  <a:lnTo>
                    <a:pt x="6515" y="349211"/>
                  </a:lnTo>
                  <a:lnTo>
                    <a:pt x="0" y="369328"/>
                  </a:lnTo>
                  <a:lnTo>
                    <a:pt x="11303" y="395909"/>
                  </a:lnTo>
                  <a:lnTo>
                    <a:pt x="41808" y="416890"/>
                  </a:lnTo>
                  <a:lnTo>
                    <a:pt x="86334" y="432092"/>
                  </a:lnTo>
                  <a:lnTo>
                    <a:pt x="139750" y="441363"/>
                  </a:lnTo>
                  <a:lnTo>
                    <a:pt x="196875" y="444487"/>
                  </a:lnTo>
                  <a:lnTo>
                    <a:pt x="253974" y="441363"/>
                  </a:lnTo>
                  <a:lnTo>
                    <a:pt x="307352" y="432092"/>
                  </a:lnTo>
                  <a:lnTo>
                    <a:pt x="351866" y="416890"/>
                  </a:lnTo>
                  <a:lnTo>
                    <a:pt x="382358" y="395909"/>
                  </a:lnTo>
                  <a:lnTo>
                    <a:pt x="393674" y="369328"/>
                  </a:lnTo>
                  <a:close/>
                </a:path>
              </a:pathLst>
            </a:custGeom>
            <a:solidFill>
              <a:srgbClr val="6FC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629400" y="5753125"/>
              <a:ext cx="457200" cy="406400"/>
            </a:xfrm>
            <a:custGeom>
              <a:avLst/>
              <a:gdLst/>
              <a:ahLst/>
              <a:cxnLst/>
              <a:rect l="l" t="t" r="r" b="b"/>
              <a:pathLst>
                <a:path w="457200" h="406400">
                  <a:moveTo>
                    <a:pt x="368274" y="40601"/>
                  </a:moveTo>
                  <a:lnTo>
                    <a:pt x="344246" y="3187"/>
                  </a:lnTo>
                  <a:lnTo>
                    <a:pt x="342036" y="2730"/>
                  </a:lnTo>
                  <a:lnTo>
                    <a:pt x="342036" y="33096"/>
                  </a:lnTo>
                  <a:lnTo>
                    <a:pt x="342036" y="319087"/>
                  </a:lnTo>
                  <a:lnTo>
                    <a:pt x="336156" y="325158"/>
                  </a:lnTo>
                  <a:lnTo>
                    <a:pt x="315785" y="325158"/>
                  </a:lnTo>
                  <a:lnTo>
                    <a:pt x="315785" y="270967"/>
                  </a:lnTo>
                  <a:lnTo>
                    <a:pt x="315785" y="243878"/>
                  </a:lnTo>
                  <a:lnTo>
                    <a:pt x="315785" y="108394"/>
                  </a:lnTo>
                  <a:lnTo>
                    <a:pt x="315785" y="27101"/>
                  </a:lnTo>
                  <a:lnTo>
                    <a:pt x="336156" y="27101"/>
                  </a:lnTo>
                  <a:lnTo>
                    <a:pt x="342036" y="33096"/>
                  </a:lnTo>
                  <a:lnTo>
                    <a:pt x="342036" y="2730"/>
                  </a:lnTo>
                  <a:lnTo>
                    <a:pt x="328942" y="0"/>
                  </a:lnTo>
                  <a:lnTo>
                    <a:pt x="302425" y="0"/>
                  </a:lnTo>
                  <a:lnTo>
                    <a:pt x="302285" y="76"/>
                  </a:lnTo>
                  <a:lnTo>
                    <a:pt x="301244" y="76"/>
                  </a:lnTo>
                  <a:lnTo>
                    <a:pt x="296913" y="1524"/>
                  </a:lnTo>
                  <a:lnTo>
                    <a:pt x="281457" y="10706"/>
                  </a:lnTo>
                  <a:lnTo>
                    <a:pt x="167830" y="81203"/>
                  </a:lnTo>
                  <a:lnTo>
                    <a:pt x="158318" y="81203"/>
                  </a:lnTo>
                  <a:lnTo>
                    <a:pt x="158318" y="108394"/>
                  </a:lnTo>
                  <a:lnTo>
                    <a:pt x="158318" y="243878"/>
                  </a:lnTo>
                  <a:lnTo>
                    <a:pt x="132054" y="243878"/>
                  </a:lnTo>
                  <a:lnTo>
                    <a:pt x="132054" y="108394"/>
                  </a:lnTo>
                  <a:lnTo>
                    <a:pt x="158318" y="108394"/>
                  </a:lnTo>
                  <a:lnTo>
                    <a:pt x="158318" y="81203"/>
                  </a:lnTo>
                  <a:lnTo>
                    <a:pt x="92735" y="81203"/>
                  </a:lnTo>
                  <a:lnTo>
                    <a:pt x="56870" y="88709"/>
                  </a:lnTo>
                  <a:lnTo>
                    <a:pt x="27355" y="109054"/>
                  </a:lnTo>
                  <a:lnTo>
                    <a:pt x="7353" y="139204"/>
                  </a:lnTo>
                  <a:lnTo>
                    <a:pt x="0" y="176085"/>
                  </a:lnTo>
                  <a:lnTo>
                    <a:pt x="6184" y="209854"/>
                  </a:lnTo>
                  <a:lnTo>
                    <a:pt x="23152" y="238201"/>
                  </a:lnTo>
                  <a:lnTo>
                    <a:pt x="48425" y="258876"/>
                  </a:lnTo>
                  <a:lnTo>
                    <a:pt x="79578" y="269608"/>
                  </a:lnTo>
                  <a:lnTo>
                    <a:pt x="79578" y="365785"/>
                  </a:lnTo>
                  <a:lnTo>
                    <a:pt x="82677" y="381596"/>
                  </a:lnTo>
                  <a:lnTo>
                    <a:pt x="91109" y="394500"/>
                  </a:lnTo>
                  <a:lnTo>
                    <a:pt x="103644" y="403199"/>
                  </a:lnTo>
                  <a:lnTo>
                    <a:pt x="118973" y="406374"/>
                  </a:lnTo>
                  <a:lnTo>
                    <a:pt x="134277" y="403199"/>
                  </a:lnTo>
                  <a:lnTo>
                    <a:pt x="146786" y="394500"/>
                  </a:lnTo>
                  <a:lnTo>
                    <a:pt x="155219" y="381596"/>
                  </a:lnTo>
                  <a:lnTo>
                    <a:pt x="158318" y="365785"/>
                  </a:lnTo>
                  <a:lnTo>
                    <a:pt x="158318" y="270967"/>
                  </a:lnTo>
                  <a:lnTo>
                    <a:pt x="167830" y="270967"/>
                  </a:lnTo>
                  <a:lnTo>
                    <a:pt x="280962" y="341134"/>
                  </a:lnTo>
                  <a:lnTo>
                    <a:pt x="297027" y="350634"/>
                  </a:lnTo>
                  <a:lnTo>
                    <a:pt x="301777" y="352272"/>
                  </a:lnTo>
                  <a:lnTo>
                    <a:pt x="328942" y="352272"/>
                  </a:lnTo>
                  <a:lnTo>
                    <a:pt x="365175" y="327406"/>
                  </a:lnTo>
                  <a:lnTo>
                    <a:pt x="368274" y="311569"/>
                  </a:lnTo>
                  <a:lnTo>
                    <a:pt x="368274" y="40601"/>
                  </a:lnTo>
                  <a:close/>
                </a:path>
                <a:path w="457200" h="406400">
                  <a:moveTo>
                    <a:pt x="444474" y="170713"/>
                  </a:moveTo>
                  <a:lnTo>
                    <a:pt x="438848" y="165100"/>
                  </a:lnTo>
                  <a:lnTo>
                    <a:pt x="406387" y="165100"/>
                  </a:lnTo>
                  <a:lnTo>
                    <a:pt x="399338" y="165100"/>
                  </a:lnTo>
                  <a:lnTo>
                    <a:pt x="393712" y="170713"/>
                  </a:lnTo>
                  <a:lnTo>
                    <a:pt x="393712" y="184772"/>
                  </a:lnTo>
                  <a:lnTo>
                    <a:pt x="399338" y="190461"/>
                  </a:lnTo>
                  <a:lnTo>
                    <a:pt x="438848" y="190461"/>
                  </a:lnTo>
                  <a:lnTo>
                    <a:pt x="444474" y="184772"/>
                  </a:lnTo>
                  <a:lnTo>
                    <a:pt x="444474" y="170713"/>
                  </a:lnTo>
                  <a:close/>
                </a:path>
                <a:path w="457200" h="406400">
                  <a:moveTo>
                    <a:pt x="457161" y="249961"/>
                  </a:moveTo>
                  <a:lnTo>
                    <a:pt x="418071" y="217119"/>
                  </a:lnTo>
                  <a:lnTo>
                    <a:pt x="414185" y="215874"/>
                  </a:lnTo>
                  <a:lnTo>
                    <a:pt x="410324" y="215874"/>
                  </a:lnTo>
                  <a:lnTo>
                    <a:pt x="406438" y="215874"/>
                  </a:lnTo>
                  <a:lnTo>
                    <a:pt x="402590" y="217119"/>
                  </a:lnTo>
                  <a:lnTo>
                    <a:pt x="393700" y="224599"/>
                  </a:lnTo>
                  <a:lnTo>
                    <a:pt x="393700" y="232575"/>
                  </a:lnTo>
                  <a:lnTo>
                    <a:pt x="432828" y="265417"/>
                  </a:lnTo>
                  <a:lnTo>
                    <a:pt x="436676" y="266661"/>
                  </a:lnTo>
                  <a:lnTo>
                    <a:pt x="444449" y="266661"/>
                  </a:lnTo>
                  <a:lnTo>
                    <a:pt x="448297" y="265417"/>
                  </a:lnTo>
                  <a:lnTo>
                    <a:pt x="457161" y="257937"/>
                  </a:lnTo>
                  <a:lnTo>
                    <a:pt x="457161" y="249961"/>
                  </a:lnTo>
                  <a:close/>
                </a:path>
                <a:path w="457200" h="406400">
                  <a:moveTo>
                    <a:pt x="457161" y="97599"/>
                  </a:moveTo>
                  <a:lnTo>
                    <a:pt x="448297" y="90119"/>
                  </a:lnTo>
                  <a:lnTo>
                    <a:pt x="444449" y="88874"/>
                  </a:lnTo>
                  <a:lnTo>
                    <a:pt x="440563" y="88874"/>
                  </a:lnTo>
                  <a:lnTo>
                    <a:pt x="436676" y="88874"/>
                  </a:lnTo>
                  <a:lnTo>
                    <a:pt x="432828" y="90119"/>
                  </a:lnTo>
                  <a:lnTo>
                    <a:pt x="393700" y="122961"/>
                  </a:lnTo>
                  <a:lnTo>
                    <a:pt x="393700" y="130937"/>
                  </a:lnTo>
                  <a:lnTo>
                    <a:pt x="402590" y="138417"/>
                  </a:lnTo>
                  <a:lnTo>
                    <a:pt x="406438" y="139661"/>
                  </a:lnTo>
                  <a:lnTo>
                    <a:pt x="414185" y="139661"/>
                  </a:lnTo>
                  <a:lnTo>
                    <a:pt x="418071" y="138417"/>
                  </a:lnTo>
                  <a:lnTo>
                    <a:pt x="451307" y="110578"/>
                  </a:lnTo>
                  <a:lnTo>
                    <a:pt x="457161" y="105575"/>
                  </a:lnTo>
                  <a:lnTo>
                    <a:pt x="457161" y="97599"/>
                  </a:lnTo>
                  <a:close/>
                </a:path>
              </a:pathLst>
            </a:custGeom>
            <a:solidFill>
              <a:srgbClr val="E3C7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616700" y="3403600"/>
              <a:ext cx="419100" cy="393700"/>
            </a:xfrm>
            <a:custGeom>
              <a:avLst/>
              <a:gdLst/>
              <a:ahLst/>
              <a:cxnLst/>
              <a:rect l="l" t="t" r="r" b="b"/>
              <a:pathLst>
                <a:path w="419100" h="393700">
                  <a:moveTo>
                    <a:pt x="84499" y="0"/>
                  </a:moveTo>
                  <a:lnTo>
                    <a:pt x="80938" y="0"/>
                  </a:lnTo>
                  <a:lnTo>
                    <a:pt x="78336" y="0"/>
                  </a:lnTo>
                  <a:lnTo>
                    <a:pt x="75712" y="932"/>
                  </a:lnTo>
                  <a:lnTo>
                    <a:pt x="42518" y="37799"/>
                  </a:lnTo>
                  <a:lnTo>
                    <a:pt x="19393" y="78129"/>
                  </a:lnTo>
                  <a:lnTo>
                    <a:pt x="4972" y="122303"/>
                  </a:lnTo>
                  <a:lnTo>
                    <a:pt x="0" y="168791"/>
                  </a:lnTo>
                  <a:lnTo>
                    <a:pt x="4598" y="214122"/>
                  </a:lnTo>
                  <a:lnTo>
                    <a:pt x="17787" y="256339"/>
                  </a:lnTo>
                  <a:lnTo>
                    <a:pt x="38656" y="294539"/>
                  </a:lnTo>
                  <a:lnTo>
                    <a:pt x="66292" y="327820"/>
                  </a:lnTo>
                  <a:lnTo>
                    <a:pt x="99785" y="355277"/>
                  </a:lnTo>
                  <a:lnTo>
                    <a:pt x="138223" y="376008"/>
                  </a:lnTo>
                  <a:lnTo>
                    <a:pt x="180696" y="389109"/>
                  </a:lnTo>
                  <a:lnTo>
                    <a:pt x="226292" y="393677"/>
                  </a:lnTo>
                  <a:lnTo>
                    <a:pt x="248292" y="392634"/>
                  </a:lnTo>
                  <a:lnTo>
                    <a:pt x="291625" y="384242"/>
                  </a:lnTo>
                  <a:lnTo>
                    <a:pt x="342707" y="361643"/>
                  </a:lnTo>
                  <a:lnTo>
                    <a:pt x="394668" y="318984"/>
                  </a:lnTo>
                  <a:lnTo>
                    <a:pt x="419077" y="286638"/>
                  </a:lnTo>
                  <a:lnTo>
                    <a:pt x="416826" y="279138"/>
                  </a:lnTo>
                  <a:lnTo>
                    <a:pt x="211272" y="188871"/>
                  </a:lnTo>
                  <a:lnTo>
                    <a:pt x="208460" y="186472"/>
                  </a:lnTo>
                  <a:lnTo>
                    <a:pt x="88014" y="1700"/>
                  </a:lnTo>
                  <a:lnTo>
                    <a:pt x="84499" y="0"/>
                  </a:lnTo>
                  <a:close/>
                </a:path>
              </a:pathLst>
            </a:custGeom>
            <a:solidFill>
              <a:srgbClr val="A1D8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1022" y="3340100"/>
              <a:ext cx="340744" cy="31747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5600" y="4318022"/>
              <a:ext cx="88874" cy="19047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9900" y="4254500"/>
              <a:ext cx="76177" cy="25400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921500" y="4203700"/>
              <a:ext cx="76200" cy="304800"/>
            </a:xfrm>
            <a:custGeom>
              <a:avLst/>
              <a:gdLst/>
              <a:ahLst/>
              <a:cxnLst/>
              <a:rect l="l" t="t" r="r" b="b"/>
              <a:pathLst>
                <a:path w="76200" h="304800">
                  <a:moveTo>
                    <a:pt x="70509" y="0"/>
                  </a:moveTo>
                  <a:lnTo>
                    <a:pt x="12661" y="0"/>
                  </a:lnTo>
                  <a:lnTo>
                    <a:pt x="5690" y="0"/>
                  </a:lnTo>
                  <a:lnTo>
                    <a:pt x="0" y="5971"/>
                  </a:lnTo>
                  <a:lnTo>
                    <a:pt x="0" y="298828"/>
                  </a:lnTo>
                  <a:lnTo>
                    <a:pt x="5690" y="304800"/>
                  </a:lnTo>
                  <a:lnTo>
                    <a:pt x="70509" y="304800"/>
                  </a:lnTo>
                  <a:lnTo>
                    <a:pt x="76200" y="298828"/>
                  </a:lnTo>
                  <a:lnTo>
                    <a:pt x="76200" y="5971"/>
                  </a:lnTo>
                  <a:lnTo>
                    <a:pt x="70509" y="0"/>
                  </a:lnTo>
                  <a:close/>
                </a:path>
              </a:pathLst>
            </a:custGeom>
            <a:solidFill>
              <a:srgbClr val="FFE5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633575" y="2540000"/>
              <a:ext cx="448945" cy="419100"/>
            </a:xfrm>
            <a:custGeom>
              <a:avLst/>
              <a:gdLst/>
              <a:ahLst/>
              <a:cxnLst/>
              <a:rect l="l" t="t" r="r" b="b"/>
              <a:pathLst>
                <a:path w="448945" h="419100">
                  <a:moveTo>
                    <a:pt x="229030" y="0"/>
                  </a:moveTo>
                  <a:lnTo>
                    <a:pt x="224366" y="0"/>
                  </a:lnTo>
                  <a:lnTo>
                    <a:pt x="219677" y="0"/>
                  </a:lnTo>
                  <a:lnTo>
                    <a:pt x="215012" y="2395"/>
                  </a:lnTo>
                  <a:lnTo>
                    <a:pt x="150214" y="130502"/>
                  </a:lnTo>
                  <a:lnTo>
                    <a:pt x="10938" y="150263"/>
                  </a:lnTo>
                  <a:lnTo>
                    <a:pt x="4137" y="153321"/>
                  </a:lnTo>
                  <a:lnTo>
                    <a:pt x="317" y="159128"/>
                  </a:lnTo>
                  <a:lnTo>
                    <a:pt x="0" y="166053"/>
                  </a:lnTo>
                  <a:lnTo>
                    <a:pt x="3708" y="172467"/>
                  </a:lnTo>
                  <a:lnTo>
                    <a:pt x="104497" y="268375"/>
                  </a:lnTo>
                  <a:lnTo>
                    <a:pt x="79189" y="412236"/>
                  </a:lnTo>
                  <a:lnTo>
                    <a:pt x="85976" y="419077"/>
                  </a:lnTo>
                  <a:lnTo>
                    <a:pt x="95680" y="419077"/>
                  </a:lnTo>
                  <a:lnTo>
                    <a:pt x="97780" y="418616"/>
                  </a:lnTo>
                  <a:lnTo>
                    <a:pt x="224460" y="353548"/>
                  </a:lnTo>
                  <a:lnTo>
                    <a:pt x="351140" y="418616"/>
                  </a:lnTo>
                  <a:lnTo>
                    <a:pt x="353215" y="419077"/>
                  </a:lnTo>
                  <a:lnTo>
                    <a:pt x="362872" y="419077"/>
                  </a:lnTo>
                  <a:lnTo>
                    <a:pt x="369613" y="412236"/>
                  </a:lnTo>
                  <a:lnTo>
                    <a:pt x="344351" y="268375"/>
                  </a:lnTo>
                  <a:lnTo>
                    <a:pt x="445140" y="172537"/>
                  </a:lnTo>
                  <a:lnTo>
                    <a:pt x="448857" y="166083"/>
                  </a:lnTo>
                  <a:lnTo>
                    <a:pt x="448531" y="159137"/>
                  </a:lnTo>
                  <a:lnTo>
                    <a:pt x="444684" y="153322"/>
                  </a:lnTo>
                  <a:lnTo>
                    <a:pt x="437839" y="150263"/>
                  </a:lnTo>
                  <a:lnTo>
                    <a:pt x="298494" y="130502"/>
                  </a:lnTo>
                  <a:lnTo>
                    <a:pt x="233696" y="2395"/>
                  </a:lnTo>
                  <a:lnTo>
                    <a:pt x="229030" y="0"/>
                  </a:lnTo>
                  <a:close/>
                </a:path>
              </a:pathLst>
            </a:custGeom>
            <a:solidFill>
              <a:srgbClr val="F6D5C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" name="object 75"/>
          <p:cNvSpPr txBox="1"/>
          <p:nvPr/>
        </p:nvSpPr>
        <p:spPr>
          <a:xfrm>
            <a:off x="6527800" y="1701800"/>
            <a:ext cx="3606800" cy="622300"/>
          </a:xfrm>
          <a:prstGeom prst="rect">
            <a:avLst/>
          </a:prstGeom>
          <a:solidFill>
            <a:srgbClr val="EEEEEE"/>
          </a:solidFill>
        </p:spPr>
        <p:txBody>
          <a:bodyPr wrap="square" lIns="0" tIns="127000" rIns="0" bIns="0" rtlCol="0" vert="horz">
            <a:spAutoFit/>
          </a:bodyPr>
          <a:lstStyle/>
          <a:p>
            <a:pPr marL="445134">
              <a:lnSpc>
                <a:spcPct val="100000"/>
              </a:lnSpc>
              <a:spcBef>
                <a:spcPts val="1000"/>
              </a:spcBef>
            </a:pPr>
            <a:r>
              <a:rPr dirty="0" sz="2400" spc="-5" b="1">
                <a:latin typeface="Trebuchet MS"/>
                <a:cs typeface="Trebuchet MS"/>
              </a:rPr>
              <a:t>Oesophageal</a:t>
            </a:r>
            <a:r>
              <a:rPr dirty="0" sz="2400" spc="-30" b="1">
                <a:latin typeface="Trebuchet MS"/>
                <a:cs typeface="Trebuchet MS"/>
              </a:rPr>
              <a:t> </a:t>
            </a:r>
            <a:r>
              <a:rPr dirty="0" sz="2400" spc="-5" b="1">
                <a:latin typeface="Trebuchet MS"/>
                <a:cs typeface="Trebuchet MS"/>
              </a:rPr>
              <a:t>Rupture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12192000" cy="5333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700" y="2730500"/>
              <a:ext cx="1828800" cy="18288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6149" y="228600"/>
            <a:ext cx="29959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>
                <a:solidFill>
                  <a:srgbClr val="FFC000"/>
                </a:solidFill>
                <a:latin typeface="Calibri"/>
                <a:cs typeface="Calibri"/>
              </a:rPr>
              <a:t>Risk</a:t>
            </a:r>
            <a:r>
              <a:rPr dirty="0" sz="4800" spc="-6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800" spc="-40">
                <a:solidFill>
                  <a:srgbClr val="FFC000"/>
                </a:solidFill>
                <a:latin typeface="Calibri"/>
                <a:cs typeface="Calibri"/>
              </a:rPr>
              <a:t>Factors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12300" y="2730500"/>
              <a:ext cx="1828800" cy="1828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7000" y="2730500"/>
              <a:ext cx="1828800" cy="1828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0700" y="2184400"/>
              <a:ext cx="1828800" cy="1828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3300" y="2184400"/>
              <a:ext cx="1828800" cy="1828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700"/>
              <a:ext cx="12192000" cy="68453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6885" y="139700"/>
            <a:ext cx="4479925" cy="1005840"/>
          </a:xfrm>
          <a:prstGeom prst="rect"/>
        </p:spPr>
        <p:txBody>
          <a:bodyPr wrap="square" lIns="0" tIns="129539" rIns="0" bIns="0" rtlCol="0" vert="horz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019"/>
              </a:spcBef>
            </a:pP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dirty="0" spc="-50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dirty="0" spc="-40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dirty="0" spc="-18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pc="-18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dirty="0" spc="-540">
                <a:solidFill>
                  <a:srgbClr val="FFC000"/>
                </a:solidFill>
                <a:latin typeface="Arial"/>
                <a:cs typeface="Arial"/>
              </a:rPr>
              <a:t>MM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dirty="0" spc="-18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dirty="0" spc="-695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dirty="0" spc="-405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675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dirty="0" spc="-434">
                <a:solidFill>
                  <a:srgbClr val="FFC000"/>
                </a:solidFill>
                <a:latin typeface="Arial"/>
                <a:cs typeface="Arial"/>
              </a:rPr>
              <a:t>Y</a:t>
            </a:r>
            <a:r>
              <a:rPr dirty="0" spc="-22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pc="-405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dirty="0" spc="-18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dirty="0" spc="-405">
                <a:solidFill>
                  <a:srgbClr val="FFC000"/>
                </a:solidFill>
                <a:latin typeface="Arial"/>
                <a:cs typeface="Arial"/>
              </a:rPr>
              <a:t>F</a:t>
            </a:r>
            <a:r>
              <a:rPr dirty="0" spc="-445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FFC000"/>
                </a:solidFill>
                <a:latin typeface="Arial"/>
                <a:cs typeface="Arial"/>
              </a:rPr>
              <a:t>-  </a:t>
            </a:r>
            <a:r>
              <a:rPr dirty="0" spc="-405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H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695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dirty="0" spc="-405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dirty="0" spc="-18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dirty="0" spc="-505">
                <a:solidFill>
                  <a:srgbClr val="FFC000"/>
                </a:solidFill>
                <a:latin typeface="Arial"/>
                <a:cs typeface="Arial"/>
              </a:rPr>
              <a:t>G</a:t>
            </a:r>
            <a:r>
              <a:rPr dirty="0" spc="-1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pc="-480">
                <a:solidFill>
                  <a:srgbClr val="FFC000"/>
                </a:solidFill>
                <a:latin typeface="Arial"/>
                <a:cs typeface="Arial"/>
              </a:rPr>
              <a:t>CAU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SE</a:t>
            </a:r>
            <a:r>
              <a:rPr dirty="0" spc="-434">
                <a:solidFill>
                  <a:srgbClr val="FFC000"/>
                </a:solidFill>
                <a:latin typeface="Arial"/>
                <a:cs typeface="Arial"/>
              </a:rPr>
              <a:t>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5400" y="533399"/>
              <a:ext cx="1828800" cy="18288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771900" y="5333999"/>
              <a:ext cx="3810000" cy="1003300"/>
            </a:xfrm>
            <a:custGeom>
              <a:avLst/>
              <a:gdLst/>
              <a:ahLst/>
              <a:cxnLst/>
              <a:rect l="l" t="t" r="r" b="b"/>
              <a:pathLst>
                <a:path w="3810000" h="1003300">
                  <a:moveTo>
                    <a:pt x="3619500" y="939800"/>
                  </a:moveTo>
                  <a:lnTo>
                    <a:pt x="2766390" y="0"/>
                  </a:lnTo>
                  <a:lnTo>
                    <a:pt x="1460500" y="0"/>
                  </a:lnTo>
                  <a:lnTo>
                    <a:pt x="2313597" y="939800"/>
                  </a:lnTo>
                  <a:lnTo>
                    <a:pt x="3619500" y="939800"/>
                  </a:lnTo>
                  <a:close/>
                </a:path>
                <a:path w="3810000" h="1003300">
                  <a:moveTo>
                    <a:pt x="3810000" y="1003300"/>
                  </a:moveTo>
                  <a:lnTo>
                    <a:pt x="2899016" y="19494"/>
                  </a:lnTo>
                  <a:lnTo>
                    <a:pt x="2892958" y="15684"/>
                  </a:lnTo>
                  <a:lnTo>
                    <a:pt x="2886430" y="14401"/>
                  </a:lnTo>
                  <a:lnTo>
                    <a:pt x="2879902" y="15684"/>
                  </a:lnTo>
                  <a:lnTo>
                    <a:pt x="2873857" y="19494"/>
                  </a:lnTo>
                  <a:lnTo>
                    <a:pt x="2870314" y="26035"/>
                  </a:lnTo>
                  <a:lnTo>
                    <a:pt x="2869133" y="33083"/>
                  </a:lnTo>
                  <a:lnTo>
                    <a:pt x="2870314" y="40132"/>
                  </a:lnTo>
                  <a:lnTo>
                    <a:pt x="2873857" y="46672"/>
                  </a:lnTo>
                  <a:lnTo>
                    <a:pt x="3724427" y="965263"/>
                  </a:lnTo>
                  <a:lnTo>
                    <a:pt x="17614" y="965263"/>
                  </a:lnTo>
                  <a:lnTo>
                    <a:pt x="10604" y="966698"/>
                  </a:lnTo>
                  <a:lnTo>
                    <a:pt x="5029" y="970699"/>
                  </a:lnTo>
                  <a:lnTo>
                    <a:pt x="1333" y="976718"/>
                  </a:lnTo>
                  <a:lnTo>
                    <a:pt x="0" y="984288"/>
                  </a:lnTo>
                  <a:lnTo>
                    <a:pt x="1333" y="991844"/>
                  </a:lnTo>
                  <a:lnTo>
                    <a:pt x="5029" y="997877"/>
                  </a:lnTo>
                  <a:lnTo>
                    <a:pt x="10604" y="1001864"/>
                  </a:lnTo>
                  <a:lnTo>
                    <a:pt x="17614" y="1003300"/>
                  </a:lnTo>
                  <a:lnTo>
                    <a:pt x="3810000" y="1003300"/>
                  </a:lnTo>
                  <a:close/>
                </a:path>
              </a:pathLst>
            </a:custGeom>
            <a:solidFill>
              <a:srgbClr val="E4A9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866900" y="3263899"/>
              <a:ext cx="3810000" cy="1003300"/>
            </a:xfrm>
            <a:custGeom>
              <a:avLst/>
              <a:gdLst/>
              <a:ahLst/>
              <a:cxnLst/>
              <a:rect l="l" t="t" r="r" b="b"/>
              <a:pathLst>
                <a:path w="3810000" h="1003300">
                  <a:moveTo>
                    <a:pt x="3619500" y="927100"/>
                  </a:moveTo>
                  <a:lnTo>
                    <a:pt x="2760383" y="0"/>
                  </a:lnTo>
                  <a:lnTo>
                    <a:pt x="1447800" y="0"/>
                  </a:lnTo>
                  <a:lnTo>
                    <a:pt x="2306904" y="927100"/>
                  </a:lnTo>
                  <a:lnTo>
                    <a:pt x="3619500" y="927100"/>
                  </a:lnTo>
                  <a:close/>
                </a:path>
                <a:path w="3810000" h="1003300">
                  <a:moveTo>
                    <a:pt x="3810000" y="1003300"/>
                  </a:moveTo>
                  <a:lnTo>
                    <a:pt x="2899016" y="19494"/>
                  </a:lnTo>
                  <a:lnTo>
                    <a:pt x="2892958" y="15684"/>
                  </a:lnTo>
                  <a:lnTo>
                    <a:pt x="2886430" y="14401"/>
                  </a:lnTo>
                  <a:lnTo>
                    <a:pt x="2879902" y="15684"/>
                  </a:lnTo>
                  <a:lnTo>
                    <a:pt x="2873857" y="19494"/>
                  </a:lnTo>
                  <a:lnTo>
                    <a:pt x="2870314" y="26035"/>
                  </a:lnTo>
                  <a:lnTo>
                    <a:pt x="2869133" y="33083"/>
                  </a:lnTo>
                  <a:lnTo>
                    <a:pt x="2870314" y="40132"/>
                  </a:lnTo>
                  <a:lnTo>
                    <a:pt x="2873857" y="46672"/>
                  </a:lnTo>
                  <a:lnTo>
                    <a:pt x="3724427" y="965263"/>
                  </a:lnTo>
                  <a:lnTo>
                    <a:pt x="17614" y="965263"/>
                  </a:lnTo>
                  <a:lnTo>
                    <a:pt x="10604" y="966698"/>
                  </a:lnTo>
                  <a:lnTo>
                    <a:pt x="5029" y="970699"/>
                  </a:lnTo>
                  <a:lnTo>
                    <a:pt x="1333" y="976718"/>
                  </a:lnTo>
                  <a:lnTo>
                    <a:pt x="0" y="984288"/>
                  </a:lnTo>
                  <a:lnTo>
                    <a:pt x="1333" y="991844"/>
                  </a:lnTo>
                  <a:lnTo>
                    <a:pt x="5029" y="997877"/>
                  </a:lnTo>
                  <a:lnTo>
                    <a:pt x="10604" y="1001864"/>
                  </a:lnTo>
                  <a:lnTo>
                    <a:pt x="17614" y="1003300"/>
                  </a:lnTo>
                  <a:lnTo>
                    <a:pt x="3810000" y="1003300"/>
                  </a:lnTo>
                  <a:close/>
                </a:path>
              </a:pathLst>
            </a:custGeom>
            <a:solidFill>
              <a:srgbClr val="F691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819400" y="4305299"/>
              <a:ext cx="3810000" cy="1003300"/>
            </a:xfrm>
            <a:custGeom>
              <a:avLst/>
              <a:gdLst/>
              <a:ahLst/>
              <a:cxnLst/>
              <a:rect l="l" t="t" r="r" b="b"/>
              <a:pathLst>
                <a:path w="3810000" h="1003300">
                  <a:moveTo>
                    <a:pt x="3619500" y="927100"/>
                  </a:moveTo>
                  <a:lnTo>
                    <a:pt x="2760383" y="0"/>
                  </a:lnTo>
                  <a:lnTo>
                    <a:pt x="1447800" y="0"/>
                  </a:lnTo>
                  <a:lnTo>
                    <a:pt x="2306904" y="927100"/>
                  </a:lnTo>
                  <a:lnTo>
                    <a:pt x="3619500" y="927100"/>
                  </a:lnTo>
                  <a:close/>
                </a:path>
                <a:path w="3810000" h="1003300">
                  <a:moveTo>
                    <a:pt x="3810000" y="1003300"/>
                  </a:moveTo>
                  <a:lnTo>
                    <a:pt x="2899016" y="6883"/>
                  </a:lnTo>
                  <a:lnTo>
                    <a:pt x="2892958" y="3022"/>
                  </a:lnTo>
                  <a:lnTo>
                    <a:pt x="2886430" y="1727"/>
                  </a:lnTo>
                  <a:lnTo>
                    <a:pt x="2879902" y="3022"/>
                  </a:lnTo>
                  <a:lnTo>
                    <a:pt x="2873857" y="6883"/>
                  </a:lnTo>
                  <a:lnTo>
                    <a:pt x="2870314" y="13512"/>
                  </a:lnTo>
                  <a:lnTo>
                    <a:pt x="2869133" y="20650"/>
                  </a:lnTo>
                  <a:lnTo>
                    <a:pt x="2870314" y="27787"/>
                  </a:lnTo>
                  <a:lnTo>
                    <a:pt x="2873857" y="34417"/>
                  </a:lnTo>
                  <a:lnTo>
                    <a:pt x="3724427" y="964768"/>
                  </a:lnTo>
                  <a:lnTo>
                    <a:pt x="17614" y="964768"/>
                  </a:lnTo>
                  <a:lnTo>
                    <a:pt x="10604" y="966228"/>
                  </a:lnTo>
                  <a:lnTo>
                    <a:pt x="5029" y="970280"/>
                  </a:lnTo>
                  <a:lnTo>
                    <a:pt x="1333" y="976388"/>
                  </a:lnTo>
                  <a:lnTo>
                    <a:pt x="0" y="984034"/>
                  </a:lnTo>
                  <a:lnTo>
                    <a:pt x="1333" y="991692"/>
                  </a:lnTo>
                  <a:lnTo>
                    <a:pt x="5029" y="997800"/>
                  </a:lnTo>
                  <a:lnTo>
                    <a:pt x="10604" y="1001839"/>
                  </a:lnTo>
                  <a:lnTo>
                    <a:pt x="17614" y="1003300"/>
                  </a:lnTo>
                  <a:lnTo>
                    <a:pt x="3810000" y="1003300"/>
                  </a:lnTo>
                  <a:close/>
                </a:path>
              </a:pathLst>
            </a:custGeom>
            <a:solidFill>
              <a:srgbClr val="8C3D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08050" y="2222499"/>
              <a:ext cx="3810000" cy="1009650"/>
            </a:xfrm>
            <a:custGeom>
              <a:avLst/>
              <a:gdLst/>
              <a:ahLst/>
              <a:cxnLst/>
              <a:rect l="l" t="t" r="r" b="b"/>
              <a:pathLst>
                <a:path w="3810000" h="1009650">
                  <a:moveTo>
                    <a:pt x="3613150" y="939800"/>
                  </a:moveTo>
                  <a:lnTo>
                    <a:pt x="2760040" y="0"/>
                  </a:lnTo>
                  <a:lnTo>
                    <a:pt x="1454150" y="0"/>
                  </a:lnTo>
                  <a:lnTo>
                    <a:pt x="2307247" y="939800"/>
                  </a:lnTo>
                  <a:lnTo>
                    <a:pt x="3613150" y="939800"/>
                  </a:lnTo>
                  <a:close/>
                </a:path>
                <a:path w="3810000" h="1009650">
                  <a:moveTo>
                    <a:pt x="3810000" y="1009650"/>
                  </a:moveTo>
                  <a:lnTo>
                    <a:pt x="2899016" y="25844"/>
                  </a:lnTo>
                  <a:lnTo>
                    <a:pt x="2892958" y="22034"/>
                  </a:lnTo>
                  <a:lnTo>
                    <a:pt x="2886430" y="20751"/>
                  </a:lnTo>
                  <a:lnTo>
                    <a:pt x="2879902" y="22034"/>
                  </a:lnTo>
                  <a:lnTo>
                    <a:pt x="2873857" y="25844"/>
                  </a:lnTo>
                  <a:lnTo>
                    <a:pt x="2870314" y="32385"/>
                  </a:lnTo>
                  <a:lnTo>
                    <a:pt x="2869133" y="39433"/>
                  </a:lnTo>
                  <a:lnTo>
                    <a:pt x="2870314" y="46482"/>
                  </a:lnTo>
                  <a:lnTo>
                    <a:pt x="2873857" y="53022"/>
                  </a:lnTo>
                  <a:lnTo>
                    <a:pt x="3724427" y="971613"/>
                  </a:lnTo>
                  <a:lnTo>
                    <a:pt x="17614" y="971613"/>
                  </a:lnTo>
                  <a:lnTo>
                    <a:pt x="10604" y="973048"/>
                  </a:lnTo>
                  <a:lnTo>
                    <a:pt x="5029" y="977049"/>
                  </a:lnTo>
                  <a:lnTo>
                    <a:pt x="1333" y="983068"/>
                  </a:lnTo>
                  <a:lnTo>
                    <a:pt x="0" y="990638"/>
                  </a:lnTo>
                  <a:lnTo>
                    <a:pt x="1333" y="998194"/>
                  </a:lnTo>
                  <a:lnTo>
                    <a:pt x="5029" y="1004227"/>
                  </a:lnTo>
                  <a:lnTo>
                    <a:pt x="10604" y="1008214"/>
                  </a:lnTo>
                  <a:lnTo>
                    <a:pt x="17614" y="1009650"/>
                  </a:lnTo>
                  <a:lnTo>
                    <a:pt x="3810000" y="1009650"/>
                  </a:lnTo>
                  <a:close/>
                </a:path>
              </a:pathLst>
            </a:custGeom>
            <a:solidFill>
              <a:srgbClr val="DB3E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08050" y="2243248"/>
              <a:ext cx="3810000" cy="989330"/>
            </a:xfrm>
            <a:custGeom>
              <a:avLst/>
              <a:gdLst/>
              <a:ahLst/>
              <a:cxnLst/>
              <a:rect l="l" t="t" r="r" b="b"/>
              <a:pathLst>
                <a:path w="3810000" h="989330">
                  <a:moveTo>
                    <a:pt x="3810000" y="988901"/>
                  </a:moveTo>
                  <a:lnTo>
                    <a:pt x="1617527" y="988901"/>
                  </a:lnTo>
                  <a:lnTo>
                    <a:pt x="491663" y="988901"/>
                  </a:lnTo>
                  <a:lnTo>
                    <a:pt x="76871" y="988901"/>
                  </a:lnTo>
                  <a:lnTo>
                    <a:pt x="17615" y="988901"/>
                  </a:lnTo>
                  <a:lnTo>
                    <a:pt x="10616" y="987457"/>
                  </a:lnTo>
                  <a:lnTo>
                    <a:pt x="5033" y="983466"/>
                  </a:lnTo>
                  <a:lnTo>
                    <a:pt x="1336" y="977436"/>
                  </a:lnTo>
                  <a:lnTo>
                    <a:pt x="0" y="969877"/>
                  </a:lnTo>
                  <a:lnTo>
                    <a:pt x="1336" y="962318"/>
                  </a:lnTo>
                  <a:lnTo>
                    <a:pt x="5033" y="956289"/>
                  </a:lnTo>
                  <a:lnTo>
                    <a:pt x="10616" y="952297"/>
                  </a:lnTo>
                  <a:lnTo>
                    <a:pt x="17615" y="950853"/>
                  </a:lnTo>
                  <a:lnTo>
                    <a:pt x="2160622" y="950853"/>
                  </a:lnTo>
                  <a:lnTo>
                    <a:pt x="3261085" y="950853"/>
                  </a:lnTo>
                  <a:lnTo>
                    <a:pt x="3666518" y="950853"/>
                  </a:lnTo>
                  <a:lnTo>
                    <a:pt x="3724438" y="950853"/>
                  </a:lnTo>
                  <a:lnTo>
                    <a:pt x="3232695" y="419799"/>
                  </a:lnTo>
                  <a:lnTo>
                    <a:pt x="2980179" y="147095"/>
                  </a:lnTo>
                  <a:lnTo>
                    <a:pt x="2887147" y="46625"/>
                  </a:lnTo>
                  <a:lnTo>
                    <a:pt x="2873857" y="32272"/>
                  </a:lnTo>
                  <a:lnTo>
                    <a:pt x="2870318" y="25733"/>
                  </a:lnTo>
                  <a:lnTo>
                    <a:pt x="2869138" y="18684"/>
                  </a:lnTo>
                  <a:lnTo>
                    <a:pt x="2870318" y="11635"/>
                  </a:lnTo>
                  <a:lnTo>
                    <a:pt x="2873857" y="5095"/>
                  </a:lnTo>
                  <a:lnTo>
                    <a:pt x="2879912" y="1273"/>
                  </a:lnTo>
                  <a:lnTo>
                    <a:pt x="2886439" y="0"/>
                  </a:lnTo>
                  <a:lnTo>
                    <a:pt x="2892966" y="1273"/>
                  </a:lnTo>
                  <a:lnTo>
                    <a:pt x="2899022" y="5095"/>
                  </a:lnTo>
                  <a:lnTo>
                    <a:pt x="3810000" y="9889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262675" y="4787899"/>
              <a:ext cx="4697730" cy="1003300"/>
            </a:xfrm>
            <a:custGeom>
              <a:avLst/>
              <a:gdLst/>
              <a:ahLst/>
              <a:cxnLst/>
              <a:rect l="l" t="t" r="r" b="b"/>
              <a:pathLst>
                <a:path w="4697730" h="1003300">
                  <a:moveTo>
                    <a:pt x="2259025" y="939800"/>
                  </a:moveTo>
                  <a:lnTo>
                    <a:pt x="1405915" y="0"/>
                  </a:lnTo>
                  <a:lnTo>
                    <a:pt x="100025" y="0"/>
                  </a:lnTo>
                  <a:lnTo>
                    <a:pt x="953122" y="939800"/>
                  </a:lnTo>
                  <a:lnTo>
                    <a:pt x="2259025" y="939800"/>
                  </a:lnTo>
                  <a:close/>
                </a:path>
                <a:path w="4697730" h="1003300">
                  <a:moveTo>
                    <a:pt x="4697425" y="984288"/>
                  </a:moveTo>
                  <a:lnTo>
                    <a:pt x="4696079" y="976718"/>
                  </a:lnTo>
                  <a:lnTo>
                    <a:pt x="4692383" y="970699"/>
                  </a:lnTo>
                  <a:lnTo>
                    <a:pt x="4686782" y="966698"/>
                  </a:lnTo>
                  <a:lnTo>
                    <a:pt x="4679772" y="965263"/>
                  </a:lnTo>
                  <a:lnTo>
                    <a:pt x="906970" y="965263"/>
                  </a:lnTo>
                  <a:lnTo>
                    <a:pt x="29921" y="19494"/>
                  </a:lnTo>
                  <a:lnTo>
                    <a:pt x="23863" y="15684"/>
                  </a:lnTo>
                  <a:lnTo>
                    <a:pt x="17322" y="14401"/>
                  </a:lnTo>
                  <a:lnTo>
                    <a:pt x="10782" y="15684"/>
                  </a:lnTo>
                  <a:lnTo>
                    <a:pt x="4724" y="19494"/>
                  </a:lnTo>
                  <a:lnTo>
                    <a:pt x="1181" y="26035"/>
                  </a:lnTo>
                  <a:lnTo>
                    <a:pt x="0" y="33083"/>
                  </a:lnTo>
                  <a:lnTo>
                    <a:pt x="1181" y="40132"/>
                  </a:lnTo>
                  <a:lnTo>
                    <a:pt x="4724" y="46672"/>
                  </a:lnTo>
                  <a:lnTo>
                    <a:pt x="891844" y="1003300"/>
                  </a:lnTo>
                  <a:lnTo>
                    <a:pt x="4679772" y="1003300"/>
                  </a:lnTo>
                  <a:lnTo>
                    <a:pt x="4686782" y="1001864"/>
                  </a:lnTo>
                  <a:lnTo>
                    <a:pt x="4692383" y="997877"/>
                  </a:lnTo>
                  <a:lnTo>
                    <a:pt x="4696079" y="991844"/>
                  </a:lnTo>
                  <a:lnTo>
                    <a:pt x="4697425" y="984288"/>
                  </a:lnTo>
                  <a:close/>
                </a:path>
              </a:pathLst>
            </a:custGeom>
            <a:solidFill>
              <a:srgbClr val="93736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310175" y="3759199"/>
              <a:ext cx="4697730" cy="1003300"/>
            </a:xfrm>
            <a:custGeom>
              <a:avLst/>
              <a:gdLst/>
              <a:ahLst/>
              <a:cxnLst/>
              <a:rect l="l" t="t" r="r" b="b"/>
              <a:pathLst>
                <a:path w="4697730" h="1003300">
                  <a:moveTo>
                    <a:pt x="2259025" y="927100"/>
                  </a:moveTo>
                  <a:lnTo>
                    <a:pt x="1404924" y="0"/>
                  </a:lnTo>
                  <a:lnTo>
                    <a:pt x="100025" y="0"/>
                  </a:lnTo>
                  <a:lnTo>
                    <a:pt x="954112" y="927100"/>
                  </a:lnTo>
                  <a:lnTo>
                    <a:pt x="2259025" y="927100"/>
                  </a:lnTo>
                  <a:close/>
                </a:path>
                <a:path w="4697730" h="1003300">
                  <a:moveTo>
                    <a:pt x="4697425" y="984034"/>
                  </a:moveTo>
                  <a:lnTo>
                    <a:pt x="4696079" y="976388"/>
                  </a:lnTo>
                  <a:lnTo>
                    <a:pt x="4692383" y="970280"/>
                  </a:lnTo>
                  <a:lnTo>
                    <a:pt x="4686782" y="966228"/>
                  </a:lnTo>
                  <a:lnTo>
                    <a:pt x="4679772" y="964768"/>
                  </a:lnTo>
                  <a:lnTo>
                    <a:pt x="906970" y="964768"/>
                  </a:lnTo>
                  <a:lnTo>
                    <a:pt x="29921" y="6883"/>
                  </a:lnTo>
                  <a:lnTo>
                    <a:pt x="23863" y="3022"/>
                  </a:lnTo>
                  <a:lnTo>
                    <a:pt x="17322" y="1727"/>
                  </a:lnTo>
                  <a:lnTo>
                    <a:pt x="10782" y="3022"/>
                  </a:lnTo>
                  <a:lnTo>
                    <a:pt x="4724" y="6883"/>
                  </a:lnTo>
                  <a:lnTo>
                    <a:pt x="1181" y="13512"/>
                  </a:lnTo>
                  <a:lnTo>
                    <a:pt x="0" y="20650"/>
                  </a:lnTo>
                  <a:lnTo>
                    <a:pt x="1181" y="27787"/>
                  </a:lnTo>
                  <a:lnTo>
                    <a:pt x="4724" y="34417"/>
                  </a:lnTo>
                  <a:lnTo>
                    <a:pt x="891844" y="1003300"/>
                  </a:lnTo>
                  <a:lnTo>
                    <a:pt x="4679772" y="1003300"/>
                  </a:lnTo>
                  <a:lnTo>
                    <a:pt x="4686782" y="1001839"/>
                  </a:lnTo>
                  <a:lnTo>
                    <a:pt x="4692383" y="997800"/>
                  </a:lnTo>
                  <a:lnTo>
                    <a:pt x="4696079" y="991692"/>
                  </a:lnTo>
                  <a:lnTo>
                    <a:pt x="4697425" y="984034"/>
                  </a:lnTo>
                  <a:close/>
                </a:path>
              </a:pathLst>
            </a:custGeom>
            <a:solidFill>
              <a:srgbClr val="F4CE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357675" y="2717799"/>
              <a:ext cx="4697730" cy="1003300"/>
            </a:xfrm>
            <a:custGeom>
              <a:avLst/>
              <a:gdLst/>
              <a:ahLst/>
              <a:cxnLst/>
              <a:rect l="l" t="t" r="r" b="b"/>
              <a:pathLst>
                <a:path w="4697730" h="1003300">
                  <a:moveTo>
                    <a:pt x="2259025" y="927100"/>
                  </a:moveTo>
                  <a:lnTo>
                    <a:pt x="1399908" y="0"/>
                  </a:lnTo>
                  <a:lnTo>
                    <a:pt x="87325" y="0"/>
                  </a:lnTo>
                  <a:lnTo>
                    <a:pt x="946429" y="927100"/>
                  </a:lnTo>
                  <a:lnTo>
                    <a:pt x="2259025" y="927100"/>
                  </a:lnTo>
                  <a:close/>
                </a:path>
                <a:path w="4697730" h="1003300">
                  <a:moveTo>
                    <a:pt x="4697425" y="984288"/>
                  </a:moveTo>
                  <a:lnTo>
                    <a:pt x="4696079" y="976718"/>
                  </a:lnTo>
                  <a:lnTo>
                    <a:pt x="4692383" y="970699"/>
                  </a:lnTo>
                  <a:lnTo>
                    <a:pt x="4686782" y="966698"/>
                  </a:lnTo>
                  <a:lnTo>
                    <a:pt x="4679772" y="965263"/>
                  </a:lnTo>
                  <a:lnTo>
                    <a:pt x="906970" y="965263"/>
                  </a:lnTo>
                  <a:lnTo>
                    <a:pt x="29921" y="19494"/>
                  </a:lnTo>
                  <a:lnTo>
                    <a:pt x="23863" y="15684"/>
                  </a:lnTo>
                  <a:lnTo>
                    <a:pt x="17322" y="14401"/>
                  </a:lnTo>
                  <a:lnTo>
                    <a:pt x="10782" y="15684"/>
                  </a:lnTo>
                  <a:lnTo>
                    <a:pt x="4724" y="19494"/>
                  </a:lnTo>
                  <a:lnTo>
                    <a:pt x="1181" y="26035"/>
                  </a:lnTo>
                  <a:lnTo>
                    <a:pt x="0" y="33083"/>
                  </a:lnTo>
                  <a:lnTo>
                    <a:pt x="1181" y="40132"/>
                  </a:lnTo>
                  <a:lnTo>
                    <a:pt x="4724" y="46672"/>
                  </a:lnTo>
                  <a:lnTo>
                    <a:pt x="891844" y="1003300"/>
                  </a:lnTo>
                  <a:lnTo>
                    <a:pt x="4679772" y="1003300"/>
                  </a:lnTo>
                  <a:lnTo>
                    <a:pt x="4686782" y="1001864"/>
                  </a:lnTo>
                  <a:lnTo>
                    <a:pt x="4692383" y="997877"/>
                  </a:lnTo>
                  <a:lnTo>
                    <a:pt x="4696079" y="991844"/>
                  </a:lnTo>
                  <a:lnTo>
                    <a:pt x="4697425" y="984288"/>
                  </a:lnTo>
                  <a:close/>
                </a:path>
              </a:pathLst>
            </a:custGeom>
            <a:solidFill>
              <a:srgbClr val="36A69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2403088" y="3759200"/>
            <a:ext cx="103822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Trebuchet MS"/>
                <a:cs typeface="Trebuchet MS"/>
              </a:rPr>
              <a:t>GE</a:t>
            </a:r>
            <a:r>
              <a:rPr dirty="0" sz="3200" spc="-10" b="1">
                <a:latin typeface="Trebuchet MS"/>
                <a:cs typeface="Trebuchet MS"/>
              </a:rPr>
              <a:t>R</a:t>
            </a:r>
            <a:r>
              <a:rPr dirty="0" sz="3200" b="1">
                <a:latin typeface="Trebuchet MS"/>
                <a:cs typeface="Trebuchet MS"/>
              </a:rPr>
              <a:t>D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72900" y="4711700"/>
            <a:ext cx="234569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Trebuchet MS"/>
                <a:cs typeface="Trebuchet MS"/>
              </a:rPr>
              <a:t>Esophagitis.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25766" y="5816600"/>
            <a:ext cx="395224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Trebuchet MS"/>
                <a:cs typeface="Trebuchet MS"/>
              </a:rPr>
              <a:t>Gallbladder</a:t>
            </a:r>
            <a:r>
              <a:rPr dirty="0" sz="3200" spc="-90" b="1">
                <a:latin typeface="Trebuchet MS"/>
                <a:cs typeface="Trebuchet MS"/>
              </a:rPr>
              <a:t> </a:t>
            </a:r>
            <a:r>
              <a:rPr dirty="0" sz="3200" spc="-5" b="1">
                <a:latin typeface="Trebuchet MS"/>
                <a:cs typeface="Trebuchet MS"/>
              </a:rPr>
              <a:t>diseases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06380" y="3225800"/>
            <a:ext cx="228219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Trebuchet MS"/>
                <a:cs typeface="Trebuchet MS"/>
              </a:rPr>
              <a:t>P</a:t>
            </a:r>
            <a:r>
              <a:rPr dirty="0" sz="3200" b="1">
                <a:latin typeface="Trebuchet MS"/>
                <a:cs typeface="Trebuchet MS"/>
              </a:rPr>
              <a:t>n</a:t>
            </a:r>
            <a:r>
              <a:rPr dirty="0" sz="3200" spc="-5" b="1">
                <a:latin typeface="Trebuchet MS"/>
                <a:cs typeface="Trebuchet MS"/>
              </a:rPr>
              <a:t>eu</a:t>
            </a:r>
            <a:r>
              <a:rPr dirty="0" sz="3200" b="1">
                <a:latin typeface="Trebuchet MS"/>
                <a:cs typeface="Trebuchet MS"/>
              </a:rPr>
              <a:t>mo</a:t>
            </a:r>
            <a:r>
              <a:rPr dirty="0" sz="3200" spc="-5" b="1">
                <a:latin typeface="Trebuchet MS"/>
                <a:cs typeface="Trebuchet MS"/>
              </a:rPr>
              <a:t>ni</a:t>
            </a:r>
            <a:r>
              <a:rPr dirty="0" sz="3200" spc="-10" b="1">
                <a:latin typeface="Trebuchet MS"/>
                <a:cs typeface="Trebuchet MS"/>
              </a:rPr>
              <a:t>a</a:t>
            </a:r>
            <a:r>
              <a:rPr dirty="0" sz="3200" b="1">
                <a:latin typeface="Trebuchet MS"/>
                <a:cs typeface="Trebuchet MS"/>
              </a:rPr>
              <a:t>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607968" y="4254500"/>
            <a:ext cx="312737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Trebuchet MS"/>
                <a:cs typeface="Trebuchet MS"/>
              </a:rPr>
              <a:t>Costochondritis.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77304" y="5232400"/>
            <a:ext cx="276606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Trebuchet MS"/>
                <a:cs typeface="Trebuchet MS"/>
              </a:rPr>
              <a:t>Herpes</a:t>
            </a:r>
            <a:r>
              <a:rPr dirty="0" sz="3200" spc="-65" b="1">
                <a:latin typeface="Trebuchet MS"/>
                <a:cs typeface="Trebuchet MS"/>
              </a:rPr>
              <a:t> </a:t>
            </a:r>
            <a:r>
              <a:rPr dirty="0" sz="3200" spc="-60" b="1">
                <a:latin typeface="Trebuchet MS"/>
                <a:cs typeface="Trebuchet MS"/>
              </a:rPr>
              <a:t>zoster.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77304" y="6261100"/>
            <a:ext cx="83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193152" y="22860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20302" y="33782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70925" y="28321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38273" y="44450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240044" y="38354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87553" y="54610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47314" y="4953000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3979" y="2870200"/>
            <a:ext cx="24879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latin typeface="Trebuchet MS"/>
                <a:cs typeface="Trebuchet MS"/>
              </a:rPr>
              <a:t>Mitral</a:t>
            </a:r>
            <a:r>
              <a:rPr dirty="0" sz="2000" spc="-40" b="1">
                <a:latin typeface="Trebuchet MS"/>
                <a:cs typeface="Trebuchet MS"/>
              </a:rPr>
              <a:t> </a:t>
            </a:r>
            <a:r>
              <a:rPr dirty="0" sz="2000" spc="-5" b="1">
                <a:latin typeface="Trebuchet MS"/>
                <a:cs typeface="Trebuchet MS"/>
              </a:rPr>
              <a:t>valve</a:t>
            </a:r>
            <a:r>
              <a:rPr dirty="0" sz="2000" spc="-40" b="1">
                <a:latin typeface="Trebuchet MS"/>
                <a:cs typeface="Trebuchet MS"/>
              </a:rPr>
              <a:t> </a:t>
            </a:r>
            <a:r>
              <a:rPr dirty="0" sz="2000" spc="-5" b="1">
                <a:latin typeface="Trebuchet MS"/>
                <a:cs typeface="Trebuchet MS"/>
              </a:rPr>
              <a:t>prolapse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5300"/>
            <a:chOff x="0" y="0"/>
            <a:chExt cx="12192000" cy="6845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452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06900" y="5435600"/>
              <a:ext cx="1358900" cy="1333500"/>
            </a:xfrm>
            <a:custGeom>
              <a:avLst/>
              <a:gdLst/>
              <a:ahLst/>
              <a:cxnLst/>
              <a:rect l="l" t="t" r="r" b="b"/>
              <a:pathLst>
                <a:path w="1358900" h="1333500">
                  <a:moveTo>
                    <a:pt x="1358861" y="609600"/>
                  </a:moveTo>
                  <a:lnTo>
                    <a:pt x="1328267" y="554723"/>
                  </a:lnTo>
                  <a:lnTo>
                    <a:pt x="1328267" y="609600"/>
                  </a:lnTo>
                  <a:lnTo>
                    <a:pt x="1068489" y="1075499"/>
                  </a:lnTo>
                  <a:lnTo>
                    <a:pt x="1043559" y="1061250"/>
                  </a:lnTo>
                  <a:lnTo>
                    <a:pt x="1003477" y="1054100"/>
                  </a:lnTo>
                  <a:lnTo>
                    <a:pt x="963231" y="1061250"/>
                  </a:lnTo>
                  <a:lnTo>
                    <a:pt x="928306" y="1081125"/>
                  </a:lnTo>
                  <a:lnTo>
                    <a:pt x="900811" y="1111389"/>
                  </a:lnTo>
                  <a:lnTo>
                    <a:pt x="882789" y="1149731"/>
                  </a:lnTo>
                  <a:lnTo>
                    <a:pt x="876642" y="1191564"/>
                  </a:lnTo>
                  <a:lnTo>
                    <a:pt x="355117" y="1191564"/>
                  </a:lnTo>
                  <a:lnTo>
                    <a:pt x="30594" y="609600"/>
                  </a:lnTo>
                  <a:lnTo>
                    <a:pt x="355117" y="27647"/>
                  </a:lnTo>
                  <a:lnTo>
                    <a:pt x="1003769" y="27647"/>
                  </a:lnTo>
                  <a:lnTo>
                    <a:pt x="1328267" y="609600"/>
                  </a:lnTo>
                  <a:lnTo>
                    <a:pt x="1328267" y="554723"/>
                  </a:lnTo>
                  <a:lnTo>
                    <a:pt x="1034478" y="27647"/>
                  </a:lnTo>
                  <a:lnTo>
                    <a:pt x="1019073" y="0"/>
                  </a:lnTo>
                  <a:lnTo>
                    <a:pt x="339813" y="0"/>
                  </a:lnTo>
                  <a:lnTo>
                    <a:pt x="0" y="609600"/>
                  </a:lnTo>
                  <a:lnTo>
                    <a:pt x="339813" y="1219200"/>
                  </a:lnTo>
                  <a:lnTo>
                    <a:pt x="880033" y="1219200"/>
                  </a:lnTo>
                  <a:lnTo>
                    <a:pt x="882789" y="1238008"/>
                  </a:lnTo>
                  <a:lnTo>
                    <a:pt x="900811" y="1276362"/>
                  </a:lnTo>
                  <a:lnTo>
                    <a:pt x="928306" y="1306576"/>
                  </a:lnTo>
                  <a:lnTo>
                    <a:pt x="963231" y="1326375"/>
                  </a:lnTo>
                  <a:lnTo>
                    <a:pt x="1003477" y="1333474"/>
                  </a:lnTo>
                  <a:lnTo>
                    <a:pt x="1043559" y="1326375"/>
                  </a:lnTo>
                  <a:lnTo>
                    <a:pt x="1078369" y="1306576"/>
                  </a:lnTo>
                  <a:lnTo>
                    <a:pt x="1105814" y="1276362"/>
                  </a:lnTo>
                  <a:lnTo>
                    <a:pt x="1123823" y="1238008"/>
                  </a:lnTo>
                  <a:lnTo>
                    <a:pt x="1130300" y="1193787"/>
                  </a:lnTo>
                  <a:lnTo>
                    <a:pt x="1123823" y="1149731"/>
                  </a:lnTo>
                  <a:lnTo>
                    <a:pt x="1105814" y="1111389"/>
                  </a:lnTo>
                  <a:lnTo>
                    <a:pt x="1089304" y="1093203"/>
                  </a:lnTo>
                  <a:lnTo>
                    <a:pt x="1358861" y="609600"/>
                  </a:lnTo>
                  <a:close/>
                </a:path>
              </a:pathLst>
            </a:custGeom>
            <a:solidFill>
              <a:srgbClr val="4949E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700" y="6565930"/>
              <a:ext cx="126969" cy="1269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8030" y="5981700"/>
              <a:ext cx="126939" cy="127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0930" y="6578600"/>
              <a:ext cx="126969" cy="1269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0930" y="5384800"/>
              <a:ext cx="126969" cy="1269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70726" y="5473727"/>
              <a:ext cx="1092200" cy="1143000"/>
            </a:xfrm>
            <a:custGeom>
              <a:avLst/>
              <a:gdLst/>
              <a:ahLst/>
              <a:cxnLst/>
              <a:rect l="l" t="t" r="r" b="b"/>
              <a:pathLst>
                <a:path w="1092200" h="1143000">
                  <a:moveTo>
                    <a:pt x="546087" y="0"/>
                  </a:moveTo>
                  <a:lnTo>
                    <a:pt x="498981" y="2098"/>
                  </a:lnTo>
                  <a:lnTo>
                    <a:pt x="452985" y="8279"/>
                  </a:lnTo>
                  <a:lnTo>
                    <a:pt x="408264" y="18370"/>
                  </a:lnTo>
                  <a:lnTo>
                    <a:pt x="364982" y="32200"/>
                  </a:lnTo>
                  <a:lnTo>
                    <a:pt x="323302" y="49597"/>
                  </a:lnTo>
                  <a:lnTo>
                    <a:pt x="283389" y="70389"/>
                  </a:lnTo>
                  <a:lnTo>
                    <a:pt x="245407" y="94405"/>
                  </a:lnTo>
                  <a:lnTo>
                    <a:pt x="209520" y="121472"/>
                  </a:lnTo>
                  <a:lnTo>
                    <a:pt x="175893" y="151419"/>
                  </a:lnTo>
                  <a:lnTo>
                    <a:pt x="144689" y="184074"/>
                  </a:lnTo>
                  <a:lnTo>
                    <a:pt x="116073" y="219266"/>
                  </a:lnTo>
                  <a:lnTo>
                    <a:pt x="90209" y="256821"/>
                  </a:lnTo>
                  <a:lnTo>
                    <a:pt x="67261" y="296570"/>
                  </a:lnTo>
                  <a:lnTo>
                    <a:pt x="47393" y="338339"/>
                  </a:lnTo>
                  <a:lnTo>
                    <a:pt x="30769" y="381957"/>
                  </a:lnTo>
                  <a:lnTo>
                    <a:pt x="17554" y="427253"/>
                  </a:lnTo>
                  <a:lnTo>
                    <a:pt x="7911" y="474054"/>
                  </a:lnTo>
                  <a:lnTo>
                    <a:pt x="2005" y="522189"/>
                  </a:lnTo>
                  <a:lnTo>
                    <a:pt x="0" y="571486"/>
                  </a:lnTo>
                  <a:lnTo>
                    <a:pt x="2005" y="620782"/>
                  </a:lnTo>
                  <a:lnTo>
                    <a:pt x="7911" y="668917"/>
                  </a:lnTo>
                  <a:lnTo>
                    <a:pt x="17554" y="715718"/>
                  </a:lnTo>
                  <a:lnTo>
                    <a:pt x="30769" y="761014"/>
                  </a:lnTo>
                  <a:lnTo>
                    <a:pt x="47393" y="804632"/>
                  </a:lnTo>
                  <a:lnTo>
                    <a:pt x="67261" y="846401"/>
                  </a:lnTo>
                  <a:lnTo>
                    <a:pt x="90209" y="886150"/>
                  </a:lnTo>
                  <a:lnTo>
                    <a:pt x="116073" y="923705"/>
                  </a:lnTo>
                  <a:lnTo>
                    <a:pt x="144689" y="958897"/>
                  </a:lnTo>
                  <a:lnTo>
                    <a:pt x="175893" y="991552"/>
                  </a:lnTo>
                  <a:lnTo>
                    <a:pt x="209520" y="1021499"/>
                  </a:lnTo>
                  <a:lnTo>
                    <a:pt x="245407" y="1048566"/>
                  </a:lnTo>
                  <a:lnTo>
                    <a:pt x="283389" y="1072582"/>
                  </a:lnTo>
                  <a:lnTo>
                    <a:pt x="323302" y="1093374"/>
                  </a:lnTo>
                  <a:lnTo>
                    <a:pt x="364982" y="1110771"/>
                  </a:lnTo>
                  <a:lnTo>
                    <a:pt x="408264" y="1124601"/>
                  </a:lnTo>
                  <a:lnTo>
                    <a:pt x="452985" y="1134692"/>
                  </a:lnTo>
                  <a:lnTo>
                    <a:pt x="498981" y="1140873"/>
                  </a:lnTo>
                  <a:lnTo>
                    <a:pt x="546087" y="1142972"/>
                  </a:lnTo>
                  <a:lnTo>
                    <a:pt x="593193" y="1140873"/>
                  </a:lnTo>
                  <a:lnTo>
                    <a:pt x="639188" y="1134692"/>
                  </a:lnTo>
                  <a:lnTo>
                    <a:pt x="683909" y="1124601"/>
                  </a:lnTo>
                  <a:lnTo>
                    <a:pt x="727191" y="1110771"/>
                  </a:lnTo>
                  <a:lnTo>
                    <a:pt x="768871" y="1093374"/>
                  </a:lnTo>
                  <a:lnTo>
                    <a:pt x="808784" y="1072582"/>
                  </a:lnTo>
                  <a:lnTo>
                    <a:pt x="846766" y="1048566"/>
                  </a:lnTo>
                  <a:lnTo>
                    <a:pt x="882652" y="1021499"/>
                  </a:lnTo>
                  <a:lnTo>
                    <a:pt x="916279" y="991552"/>
                  </a:lnTo>
                  <a:lnTo>
                    <a:pt x="947483" y="958897"/>
                  </a:lnTo>
                  <a:lnTo>
                    <a:pt x="976099" y="923705"/>
                  </a:lnTo>
                  <a:lnTo>
                    <a:pt x="1001963" y="886150"/>
                  </a:lnTo>
                  <a:lnTo>
                    <a:pt x="1024911" y="846401"/>
                  </a:lnTo>
                  <a:lnTo>
                    <a:pt x="1044780" y="804632"/>
                  </a:lnTo>
                  <a:lnTo>
                    <a:pt x="1061403" y="761014"/>
                  </a:lnTo>
                  <a:lnTo>
                    <a:pt x="1074619" y="715718"/>
                  </a:lnTo>
                  <a:lnTo>
                    <a:pt x="1084262" y="668917"/>
                  </a:lnTo>
                  <a:lnTo>
                    <a:pt x="1090168" y="620782"/>
                  </a:lnTo>
                  <a:lnTo>
                    <a:pt x="1092173" y="571486"/>
                  </a:lnTo>
                  <a:lnTo>
                    <a:pt x="1090168" y="522189"/>
                  </a:lnTo>
                  <a:lnTo>
                    <a:pt x="1084262" y="474054"/>
                  </a:lnTo>
                  <a:lnTo>
                    <a:pt x="1074619" y="427253"/>
                  </a:lnTo>
                  <a:lnTo>
                    <a:pt x="1061403" y="381957"/>
                  </a:lnTo>
                  <a:lnTo>
                    <a:pt x="1044780" y="338339"/>
                  </a:lnTo>
                  <a:lnTo>
                    <a:pt x="1024911" y="296570"/>
                  </a:lnTo>
                  <a:lnTo>
                    <a:pt x="1001963" y="256821"/>
                  </a:lnTo>
                  <a:lnTo>
                    <a:pt x="976099" y="219266"/>
                  </a:lnTo>
                  <a:lnTo>
                    <a:pt x="947483" y="184074"/>
                  </a:lnTo>
                  <a:lnTo>
                    <a:pt x="916279" y="151419"/>
                  </a:lnTo>
                  <a:lnTo>
                    <a:pt x="882652" y="121472"/>
                  </a:lnTo>
                  <a:lnTo>
                    <a:pt x="846766" y="94405"/>
                  </a:lnTo>
                  <a:lnTo>
                    <a:pt x="808784" y="70389"/>
                  </a:lnTo>
                  <a:lnTo>
                    <a:pt x="768871" y="49597"/>
                  </a:lnTo>
                  <a:lnTo>
                    <a:pt x="727191" y="32200"/>
                  </a:lnTo>
                  <a:lnTo>
                    <a:pt x="683909" y="18370"/>
                  </a:lnTo>
                  <a:lnTo>
                    <a:pt x="639188" y="8279"/>
                  </a:lnTo>
                  <a:lnTo>
                    <a:pt x="593193" y="2098"/>
                  </a:lnTo>
                  <a:lnTo>
                    <a:pt x="546087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91225" y="5588037"/>
              <a:ext cx="2057400" cy="914400"/>
            </a:xfrm>
            <a:custGeom>
              <a:avLst/>
              <a:gdLst/>
              <a:ahLst/>
              <a:cxnLst/>
              <a:rect l="l" t="t" r="r" b="b"/>
              <a:pathLst>
                <a:path w="2057400" h="914400">
                  <a:moveTo>
                    <a:pt x="2057374" y="457187"/>
                  </a:moveTo>
                  <a:lnTo>
                    <a:pt x="2054796" y="407352"/>
                  </a:lnTo>
                  <a:lnTo>
                    <a:pt x="2047265" y="359092"/>
                  </a:lnTo>
                  <a:lnTo>
                    <a:pt x="2035035" y="312661"/>
                  </a:lnTo>
                  <a:lnTo>
                    <a:pt x="2018372" y="268338"/>
                  </a:lnTo>
                  <a:lnTo>
                    <a:pt x="1997557" y="226402"/>
                  </a:lnTo>
                  <a:lnTo>
                    <a:pt x="1972843" y="187147"/>
                  </a:lnTo>
                  <a:lnTo>
                    <a:pt x="1944497" y="150850"/>
                  </a:lnTo>
                  <a:lnTo>
                    <a:pt x="1912797" y="117767"/>
                  </a:lnTo>
                  <a:lnTo>
                    <a:pt x="1877999" y="88188"/>
                  </a:lnTo>
                  <a:lnTo>
                    <a:pt x="1840382" y="62407"/>
                  </a:lnTo>
                  <a:lnTo>
                    <a:pt x="1800199" y="40678"/>
                  </a:lnTo>
                  <a:lnTo>
                    <a:pt x="1757730" y="23304"/>
                  </a:lnTo>
                  <a:lnTo>
                    <a:pt x="1713230" y="10541"/>
                  </a:lnTo>
                  <a:lnTo>
                    <a:pt x="1666976" y="2679"/>
                  </a:lnTo>
                  <a:lnTo>
                    <a:pt x="1619237" y="0"/>
                  </a:lnTo>
                  <a:lnTo>
                    <a:pt x="1571485" y="2679"/>
                  </a:lnTo>
                  <a:lnTo>
                    <a:pt x="1525219" y="10541"/>
                  </a:lnTo>
                  <a:lnTo>
                    <a:pt x="1480731" y="23304"/>
                  </a:lnTo>
                  <a:lnTo>
                    <a:pt x="1438249" y="40678"/>
                  </a:lnTo>
                  <a:lnTo>
                    <a:pt x="1398066" y="62407"/>
                  </a:lnTo>
                  <a:lnTo>
                    <a:pt x="1360449" y="88188"/>
                  </a:lnTo>
                  <a:lnTo>
                    <a:pt x="1325651" y="117767"/>
                  </a:lnTo>
                  <a:lnTo>
                    <a:pt x="1293939" y="150850"/>
                  </a:lnTo>
                  <a:lnTo>
                    <a:pt x="1265593" y="187147"/>
                  </a:lnTo>
                  <a:lnTo>
                    <a:pt x="1240878" y="226402"/>
                  </a:lnTo>
                  <a:lnTo>
                    <a:pt x="1220063" y="268338"/>
                  </a:lnTo>
                  <a:lnTo>
                    <a:pt x="1203401" y="312661"/>
                  </a:lnTo>
                  <a:lnTo>
                    <a:pt x="1191171" y="359092"/>
                  </a:lnTo>
                  <a:lnTo>
                    <a:pt x="1183640" y="407352"/>
                  </a:lnTo>
                  <a:lnTo>
                    <a:pt x="1181595" y="446900"/>
                  </a:lnTo>
                  <a:lnTo>
                    <a:pt x="841997" y="446900"/>
                  </a:lnTo>
                  <a:lnTo>
                    <a:pt x="786790" y="579653"/>
                  </a:lnTo>
                  <a:lnTo>
                    <a:pt x="648322" y="76200"/>
                  </a:lnTo>
                  <a:lnTo>
                    <a:pt x="515518" y="777087"/>
                  </a:lnTo>
                  <a:lnTo>
                    <a:pt x="387362" y="258775"/>
                  </a:lnTo>
                  <a:lnTo>
                    <a:pt x="308648" y="446900"/>
                  </a:lnTo>
                  <a:lnTo>
                    <a:pt x="0" y="446900"/>
                  </a:lnTo>
                  <a:lnTo>
                    <a:pt x="0" y="474789"/>
                  </a:lnTo>
                  <a:lnTo>
                    <a:pt x="326110" y="474789"/>
                  </a:lnTo>
                  <a:lnTo>
                    <a:pt x="380923" y="343522"/>
                  </a:lnTo>
                  <a:lnTo>
                    <a:pt x="519074" y="901636"/>
                  </a:lnTo>
                  <a:lnTo>
                    <a:pt x="652945" y="194056"/>
                  </a:lnTo>
                  <a:lnTo>
                    <a:pt x="781469" y="661454"/>
                  </a:lnTo>
                  <a:lnTo>
                    <a:pt x="859434" y="474789"/>
                  </a:lnTo>
                  <a:lnTo>
                    <a:pt x="1181976" y="474789"/>
                  </a:lnTo>
                  <a:lnTo>
                    <a:pt x="1183640" y="506996"/>
                  </a:lnTo>
                  <a:lnTo>
                    <a:pt x="1191171" y="555269"/>
                  </a:lnTo>
                  <a:lnTo>
                    <a:pt x="1203401" y="601700"/>
                  </a:lnTo>
                  <a:lnTo>
                    <a:pt x="1220063" y="646010"/>
                  </a:lnTo>
                  <a:lnTo>
                    <a:pt x="1240878" y="687946"/>
                  </a:lnTo>
                  <a:lnTo>
                    <a:pt x="1265593" y="727202"/>
                  </a:lnTo>
                  <a:lnTo>
                    <a:pt x="1293939" y="763511"/>
                  </a:lnTo>
                  <a:lnTo>
                    <a:pt x="1325651" y="796594"/>
                  </a:lnTo>
                  <a:lnTo>
                    <a:pt x="1360449" y="826160"/>
                  </a:lnTo>
                  <a:lnTo>
                    <a:pt x="1398066" y="851954"/>
                  </a:lnTo>
                  <a:lnTo>
                    <a:pt x="1438249" y="873683"/>
                  </a:lnTo>
                  <a:lnTo>
                    <a:pt x="1480731" y="891057"/>
                  </a:lnTo>
                  <a:lnTo>
                    <a:pt x="1525219" y="903820"/>
                  </a:lnTo>
                  <a:lnTo>
                    <a:pt x="1571485" y="911682"/>
                  </a:lnTo>
                  <a:lnTo>
                    <a:pt x="1619237" y="914361"/>
                  </a:lnTo>
                  <a:lnTo>
                    <a:pt x="1666976" y="911682"/>
                  </a:lnTo>
                  <a:lnTo>
                    <a:pt x="1713230" y="903820"/>
                  </a:lnTo>
                  <a:lnTo>
                    <a:pt x="1757730" y="891057"/>
                  </a:lnTo>
                  <a:lnTo>
                    <a:pt x="1800199" y="873683"/>
                  </a:lnTo>
                  <a:lnTo>
                    <a:pt x="1840382" y="851954"/>
                  </a:lnTo>
                  <a:lnTo>
                    <a:pt x="1877999" y="826160"/>
                  </a:lnTo>
                  <a:lnTo>
                    <a:pt x="1912797" y="796594"/>
                  </a:lnTo>
                  <a:lnTo>
                    <a:pt x="1944497" y="763511"/>
                  </a:lnTo>
                  <a:lnTo>
                    <a:pt x="1972843" y="727202"/>
                  </a:lnTo>
                  <a:lnTo>
                    <a:pt x="1997557" y="687946"/>
                  </a:lnTo>
                  <a:lnTo>
                    <a:pt x="2018372" y="646010"/>
                  </a:lnTo>
                  <a:lnTo>
                    <a:pt x="2035035" y="601700"/>
                  </a:lnTo>
                  <a:lnTo>
                    <a:pt x="2047265" y="555269"/>
                  </a:lnTo>
                  <a:lnTo>
                    <a:pt x="2054796" y="506996"/>
                  </a:lnTo>
                  <a:lnTo>
                    <a:pt x="2057374" y="457187"/>
                  </a:lnTo>
                  <a:close/>
                </a:path>
              </a:pathLst>
            </a:custGeom>
            <a:solidFill>
              <a:srgbClr val="4949E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157547" y="5727700"/>
            <a:ext cx="50482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1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3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81530" y="3009930"/>
            <a:ext cx="3632200" cy="3098800"/>
            <a:chOff x="4381530" y="3009930"/>
            <a:chExt cx="3632200" cy="309880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2330" y="5981700"/>
              <a:ext cx="126969" cy="127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70425" y="3048037"/>
              <a:ext cx="1358900" cy="1333500"/>
            </a:xfrm>
            <a:custGeom>
              <a:avLst/>
              <a:gdLst/>
              <a:ahLst/>
              <a:cxnLst/>
              <a:rect l="l" t="t" r="r" b="b"/>
              <a:pathLst>
                <a:path w="1358900" h="1333500">
                  <a:moveTo>
                    <a:pt x="1358874" y="615937"/>
                  </a:moveTo>
                  <a:lnTo>
                    <a:pt x="1328267" y="560463"/>
                  </a:lnTo>
                  <a:lnTo>
                    <a:pt x="1328267" y="615937"/>
                  </a:lnTo>
                  <a:lnTo>
                    <a:pt x="1072489" y="1079360"/>
                  </a:lnTo>
                  <a:lnTo>
                    <a:pt x="1039190" y="1061237"/>
                  </a:lnTo>
                  <a:lnTo>
                    <a:pt x="997115" y="1054100"/>
                  </a:lnTo>
                  <a:lnTo>
                    <a:pt x="954849" y="1061237"/>
                  </a:lnTo>
                  <a:lnTo>
                    <a:pt x="918184" y="1081112"/>
                  </a:lnTo>
                  <a:lnTo>
                    <a:pt x="889304" y="1111377"/>
                  </a:lnTo>
                  <a:lnTo>
                    <a:pt x="870394" y="1149705"/>
                  </a:lnTo>
                  <a:lnTo>
                    <a:pt x="863600" y="1193787"/>
                  </a:lnTo>
                  <a:lnTo>
                    <a:pt x="865149" y="1203909"/>
                  </a:lnTo>
                  <a:lnTo>
                    <a:pt x="355092" y="1203909"/>
                  </a:lnTo>
                  <a:lnTo>
                    <a:pt x="30607" y="615937"/>
                  </a:lnTo>
                  <a:lnTo>
                    <a:pt x="355092" y="27927"/>
                  </a:lnTo>
                  <a:lnTo>
                    <a:pt x="1003744" y="27927"/>
                  </a:lnTo>
                  <a:lnTo>
                    <a:pt x="1328267" y="615937"/>
                  </a:lnTo>
                  <a:lnTo>
                    <a:pt x="1328267" y="560463"/>
                  </a:lnTo>
                  <a:lnTo>
                    <a:pt x="1034465" y="27927"/>
                  </a:lnTo>
                  <a:lnTo>
                    <a:pt x="1019048" y="0"/>
                  </a:lnTo>
                  <a:lnTo>
                    <a:pt x="339788" y="0"/>
                  </a:lnTo>
                  <a:lnTo>
                    <a:pt x="0" y="615937"/>
                  </a:lnTo>
                  <a:lnTo>
                    <a:pt x="339788" y="1231836"/>
                  </a:lnTo>
                  <a:lnTo>
                    <a:pt x="869467" y="1231836"/>
                  </a:lnTo>
                  <a:lnTo>
                    <a:pt x="870394" y="1237843"/>
                  </a:lnTo>
                  <a:lnTo>
                    <a:pt x="889304" y="1276172"/>
                  </a:lnTo>
                  <a:lnTo>
                    <a:pt x="918184" y="1306436"/>
                  </a:lnTo>
                  <a:lnTo>
                    <a:pt x="954849" y="1326299"/>
                  </a:lnTo>
                  <a:lnTo>
                    <a:pt x="997115" y="1333436"/>
                  </a:lnTo>
                  <a:lnTo>
                    <a:pt x="1039190" y="1326299"/>
                  </a:lnTo>
                  <a:lnTo>
                    <a:pt x="1075740" y="1306436"/>
                  </a:lnTo>
                  <a:lnTo>
                    <a:pt x="1104569" y="1276172"/>
                  </a:lnTo>
                  <a:lnTo>
                    <a:pt x="1123480" y="1237843"/>
                  </a:lnTo>
                  <a:lnTo>
                    <a:pt x="1130274" y="1193787"/>
                  </a:lnTo>
                  <a:lnTo>
                    <a:pt x="1123480" y="1149705"/>
                  </a:lnTo>
                  <a:lnTo>
                    <a:pt x="1104569" y="1111377"/>
                  </a:lnTo>
                  <a:lnTo>
                    <a:pt x="1092492" y="1098715"/>
                  </a:lnTo>
                  <a:lnTo>
                    <a:pt x="1358874" y="615937"/>
                  </a:lnTo>
                  <a:close/>
                </a:path>
              </a:pathLst>
            </a:custGeom>
            <a:solidFill>
              <a:srgbClr val="5EB2F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10200" y="4178330"/>
              <a:ext cx="126969" cy="1269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81530" y="3606799"/>
              <a:ext cx="126969" cy="127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24400" y="4190999"/>
              <a:ext cx="127000" cy="1396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24400" y="3009930"/>
              <a:ext cx="127000" cy="1269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53100" y="3606799"/>
              <a:ext cx="127000" cy="1270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21500" y="3098827"/>
              <a:ext cx="1092200" cy="1130300"/>
            </a:xfrm>
            <a:custGeom>
              <a:avLst/>
              <a:gdLst/>
              <a:ahLst/>
              <a:cxnLst/>
              <a:rect l="l" t="t" r="r" b="b"/>
              <a:pathLst>
                <a:path w="1092200" h="1130300">
                  <a:moveTo>
                    <a:pt x="546247" y="0"/>
                  </a:moveTo>
                  <a:lnTo>
                    <a:pt x="499127" y="2073"/>
                  </a:lnTo>
                  <a:lnTo>
                    <a:pt x="453118" y="8179"/>
                  </a:lnTo>
                  <a:lnTo>
                    <a:pt x="408384" y="18149"/>
                  </a:lnTo>
                  <a:lnTo>
                    <a:pt x="365089" y="31814"/>
                  </a:lnTo>
                  <a:lnTo>
                    <a:pt x="323397" y="49003"/>
                  </a:lnTo>
                  <a:lnTo>
                    <a:pt x="283472" y="69549"/>
                  </a:lnTo>
                  <a:lnTo>
                    <a:pt x="245479" y="93281"/>
                  </a:lnTo>
                  <a:lnTo>
                    <a:pt x="209582" y="120031"/>
                  </a:lnTo>
                  <a:lnTo>
                    <a:pt x="175945" y="149628"/>
                  </a:lnTo>
                  <a:lnTo>
                    <a:pt x="144732" y="181903"/>
                  </a:lnTo>
                  <a:lnTo>
                    <a:pt x="116108" y="216688"/>
                  </a:lnTo>
                  <a:lnTo>
                    <a:pt x="90236" y="253812"/>
                  </a:lnTo>
                  <a:lnTo>
                    <a:pt x="67281" y="293107"/>
                  </a:lnTo>
                  <a:lnTo>
                    <a:pt x="47407" y="334402"/>
                  </a:lnTo>
                  <a:lnTo>
                    <a:pt x="30778" y="377530"/>
                  </a:lnTo>
                  <a:lnTo>
                    <a:pt x="17559" y="422319"/>
                  </a:lnTo>
                  <a:lnTo>
                    <a:pt x="7913" y="468602"/>
                  </a:lnTo>
                  <a:lnTo>
                    <a:pt x="2005" y="516209"/>
                  </a:lnTo>
                  <a:lnTo>
                    <a:pt x="0" y="564969"/>
                  </a:lnTo>
                  <a:lnTo>
                    <a:pt x="2005" y="613732"/>
                  </a:lnTo>
                  <a:lnTo>
                    <a:pt x="7913" y="661346"/>
                  </a:lnTo>
                  <a:lnTo>
                    <a:pt x="17559" y="707641"/>
                  </a:lnTo>
                  <a:lnTo>
                    <a:pt x="30778" y="752447"/>
                  </a:lnTo>
                  <a:lnTo>
                    <a:pt x="47407" y="795593"/>
                  </a:lnTo>
                  <a:lnTo>
                    <a:pt x="67281" y="836910"/>
                  </a:lnTo>
                  <a:lnTo>
                    <a:pt x="90236" y="876229"/>
                  </a:lnTo>
                  <a:lnTo>
                    <a:pt x="116108" y="913378"/>
                  </a:lnTo>
                  <a:lnTo>
                    <a:pt x="144732" y="948188"/>
                  </a:lnTo>
                  <a:lnTo>
                    <a:pt x="175945" y="980490"/>
                  </a:lnTo>
                  <a:lnTo>
                    <a:pt x="209582" y="1010113"/>
                  </a:lnTo>
                  <a:lnTo>
                    <a:pt x="245479" y="1036888"/>
                  </a:lnTo>
                  <a:lnTo>
                    <a:pt x="283472" y="1060643"/>
                  </a:lnTo>
                  <a:lnTo>
                    <a:pt x="323397" y="1081211"/>
                  </a:lnTo>
                  <a:lnTo>
                    <a:pt x="365089" y="1098419"/>
                  </a:lnTo>
                  <a:lnTo>
                    <a:pt x="408384" y="1112100"/>
                  </a:lnTo>
                  <a:lnTo>
                    <a:pt x="453118" y="1122082"/>
                  </a:lnTo>
                  <a:lnTo>
                    <a:pt x="499127" y="1128196"/>
                  </a:lnTo>
                  <a:lnTo>
                    <a:pt x="546247" y="1130272"/>
                  </a:lnTo>
                  <a:lnTo>
                    <a:pt x="593364" y="1128196"/>
                  </a:lnTo>
                  <a:lnTo>
                    <a:pt x="639365" y="1122082"/>
                  </a:lnTo>
                  <a:lnTo>
                    <a:pt x="684088" y="1112100"/>
                  </a:lnTo>
                  <a:lnTo>
                    <a:pt x="727368" y="1098419"/>
                  </a:lnTo>
                  <a:lnTo>
                    <a:pt x="769041" y="1081211"/>
                  </a:lnTo>
                  <a:lnTo>
                    <a:pt x="808945" y="1060643"/>
                  </a:lnTo>
                  <a:lnTo>
                    <a:pt x="846915" y="1036888"/>
                  </a:lnTo>
                  <a:lnTo>
                    <a:pt x="882788" y="1010113"/>
                  </a:lnTo>
                  <a:lnTo>
                    <a:pt x="916400" y="980490"/>
                  </a:lnTo>
                  <a:lnTo>
                    <a:pt x="947588" y="948188"/>
                  </a:lnTo>
                  <a:lnTo>
                    <a:pt x="976187" y="913378"/>
                  </a:lnTo>
                  <a:lnTo>
                    <a:pt x="1002035" y="876229"/>
                  </a:lnTo>
                  <a:lnTo>
                    <a:pt x="1024967" y="836910"/>
                  </a:lnTo>
                  <a:lnTo>
                    <a:pt x="1044820" y="795593"/>
                  </a:lnTo>
                  <a:lnTo>
                    <a:pt x="1061431" y="752447"/>
                  </a:lnTo>
                  <a:lnTo>
                    <a:pt x="1074635" y="707641"/>
                  </a:lnTo>
                  <a:lnTo>
                    <a:pt x="1084269" y="661346"/>
                  </a:lnTo>
                  <a:lnTo>
                    <a:pt x="1090170" y="613732"/>
                  </a:lnTo>
                  <a:lnTo>
                    <a:pt x="1092173" y="564969"/>
                  </a:lnTo>
                  <a:lnTo>
                    <a:pt x="1090170" y="516209"/>
                  </a:lnTo>
                  <a:lnTo>
                    <a:pt x="1084269" y="468602"/>
                  </a:lnTo>
                  <a:lnTo>
                    <a:pt x="1074635" y="422319"/>
                  </a:lnTo>
                  <a:lnTo>
                    <a:pt x="1061431" y="377530"/>
                  </a:lnTo>
                  <a:lnTo>
                    <a:pt x="1044820" y="334402"/>
                  </a:lnTo>
                  <a:lnTo>
                    <a:pt x="1024967" y="293107"/>
                  </a:lnTo>
                  <a:lnTo>
                    <a:pt x="1002035" y="253812"/>
                  </a:lnTo>
                  <a:lnTo>
                    <a:pt x="976187" y="216688"/>
                  </a:lnTo>
                  <a:lnTo>
                    <a:pt x="947588" y="181903"/>
                  </a:lnTo>
                  <a:lnTo>
                    <a:pt x="916400" y="149628"/>
                  </a:lnTo>
                  <a:lnTo>
                    <a:pt x="882788" y="120031"/>
                  </a:lnTo>
                  <a:lnTo>
                    <a:pt x="846915" y="93281"/>
                  </a:lnTo>
                  <a:lnTo>
                    <a:pt x="808945" y="69549"/>
                  </a:lnTo>
                  <a:lnTo>
                    <a:pt x="769041" y="49003"/>
                  </a:lnTo>
                  <a:lnTo>
                    <a:pt x="727368" y="31814"/>
                  </a:lnTo>
                  <a:lnTo>
                    <a:pt x="684088" y="18149"/>
                  </a:lnTo>
                  <a:lnTo>
                    <a:pt x="639365" y="8179"/>
                  </a:lnTo>
                  <a:lnTo>
                    <a:pt x="593364" y="2073"/>
                  </a:lnTo>
                  <a:lnTo>
                    <a:pt x="546247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42000" y="3200437"/>
              <a:ext cx="2070100" cy="927100"/>
            </a:xfrm>
            <a:custGeom>
              <a:avLst/>
              <a:gdLst/>
              <a:ahLst/>
              <a:cxnLst/>
              <a:rect l="l" t="t" r="r" b="b"/>
              <a:pathLst>
                <a:path w="2070100" h="927100">
                  <a:moveTo>
                    <a:pt x="2070061" y="463511"/>
                  </a:moveTo>
                  <a:lnTo>
                    <a:pt x="2067775" y="416128"/>
                  </a:lnTo>
                  <a:lnTo>
                    <a:pt x="2061032" y="370090"/>
                  </a:lnTo>
                  <a:lnTo>
                    <a:pt x="2050084" y="325666"/>
                  </a:lnTo>
                  <a:lnTo>
                    <a:pt x="2035136" y="283083"/>
                  </a:lnTo>
                  <a:lnTo>
                    <a:pt x="2016429" y="242570"/>
                  </a:lnTo>
                  <a:lnTo>
                    <a:pt x="1994166" y="204343"/>
                  </a:lnTo>
                  <a:lnTo>
                    <a:pt x="1968576" y="168668"/>
                  </a:lnTo>
                  <a:lnTo>
                    <a:pt x="1939886" y="135750"/>
                  </a:lnTo>
                  <a:lnTo>
                    <a:pt x="1908327" y="105829"/>
                  </a:lnTo>
                  <a:lnTo>
                    <a:pt x="1874100" y="79146"/>
                  </a:lnTo>
                  <a:lnTo>
                    <a:pt x="1837461" y="55930"/>
                  </a:lnTo>
                  <a:lnTo>
                    <a:pt x="1798599" y="36423"/>
                  </a:lnTo>
                  <a:lnTo>
                    <a:pt x="1757768" y="20828"/>
                  </a:lnTo>
                  <a:lnTo>
                    <a:pt x="1715160" y="9410"/>
                  </a:lnTo>
                  <a:lnTo>
                    <a:pt x="1671027" y="2387"/>
                  </a:lnTo>
                  <a:lnTo>
                    <a:pt x="1625574" y="0"/>
                  </a:lnTo>
                  <a:lnTo>
                    <a:pt x="1580134" y="2387"/>
                  </a:lnTo>
                  <a:lnTo>
                    <a:pt x="1535988" y="9410"/>
                  </a:lnTo>
                  <a:lnTo>
                    <a:pt x="1493393" y="20828"/>
                  </a:lnTo>
                  <a:lnTo>
                    <a:pt x="1452562" y="36423"/>
                  </a:lnTo>
                  <a:lnTo>
                    <a:pt x="1413700" y="55930"/>
                  </a:lnTo>
                  <a:lnTo>
                    <a:pt x="1377048" y="79146"/>
                  </a:lnTo>
                  <a:lnTo>
                    <a:pt x="1342834" y="105829"/>
                  </a:lnTo>
                  <a:lnTo>
                    <a:pt x="1311275" y="135750"/>
                  </a:lnTo>
                  <a:lnTo>
                    <a:pt x="1282585" y="168668"/>
                  </a:lnTo>
                  <a:lnTo>
                    <a:pt x="1256995" y="204343"/>
                  </a:lnTo>
                  <a:lnTo>
                    <a:pt x="1234732" y="242570"/>
                  </a:lnTo>
                  <a:lnTo>
                    <a:pt x="1216025" y="283083"/>
                  </a:lnTo>
                  <a:lnTo>
                    <a:pt x="1201077" y="325666"/>
                  </a:lnTo>
                  <a:lnTo>
                    <a:pt x="1190117" y="370090"/>
                  </a:lnTo>
                  <a:lnTo>
                    <a:pt x="1183386" y="416128"/>
                  </a:lnTo>
                  <a:lnTo>
                    <a:pt x="1181277" y="459765"/>
                  </a:lnTo>
                  <a:lnTo>
                    <a:pt x="842010" y="459765"/>
                  </a:lnTo>
                  <a:lnTo>
                    <a:pt x="786841" y="592582"/>
                  </a:lnTo>
                  <a:lnTo>
                    <a:pt x="648322" y="88900"/>
                  </a:lnTo>
                  <a:lnTo>
                    <a:pt x="515531" y="789736"/>
                  </a:lnTo>
                  <a:lnTo>
                    <a:pt x="387362" y="271183"/>
                  </a:lnTo>
                  <a:lnTo>
                    <a:pt x="308686" y="459765"/>
                  </a:lnTo>
                  <a:lnTo>
                    <a:pt x="0" y="459765"/>
                  </a:lnTo>
                  <a:lnTo>
                    <a:pt x="0" y="487286"/>
                  </a:lnTo>
                  <a:lnTo>
                    <a:pt x="326123" y="487286"/>
                  </a:lnTo>
                  <a:lnTo>
                    <a:pt x="380961" y="356006"/>
                  </a:lnTo>
                  <a:lnTo>
                    <a:pt x="519087" y="914361"/>
                  </a:lnTo>
                  <a:lnTo>
                    <a:pt x="652957" y="206819"/>
                  </a:lnTo>
                  <a:lnTo>
                    <a:pt x="781481" y="674408"/>
                  </a:lnTo>
                  <a:lnTo>
                    <a:pt x="859472" y="487286"/>
                  </a:lnTo>
                  <a:lnTo>
                    <a:pt x="1182243" y="487286"/>
                  </a:lnTo>
                  <a:lnTo>
                    <a:pt x="1183386" y="510908"/>
                  </a:lnTo>
                  <a:lnTo>
                    <a:pt x="1190117" y="556945"/>
                  </a:lnTo>
                  <a:lnTo>
                    <a:pt x="1201077" y="601370"/>
                  </a:lnTo>
                  <a:lnTo>
                    <a:pt x="1216025" y="643953"/>
                  </a:lnTo>
                  <a:lnTo>
                    <a:pt x="1234732" y="684466"/>
                  </a:lnTo>
                  <a:lnTo>
                    <a:pt x="1256995" y="722693"/>
                  </a:lnTo>
                  <a:lnTo>
                    <a:pt x="1282585" y="758367"/>
                  </a:lnTo>
                  <a:lnTo>
                    <a:pt x="1311275" y="791286"/>
                  </a:lnTo>
                  <a:lnTo>
                    <a:pt x="1342834" y="821207"/>
                  </a:lnTo>
                  <a:lnTo>
                    <a:pt x="1377048" y="847890"/>
                  </a:lnTo>
                  <a:lnTo>
                    <a:pt x="1413700" y="871105"/>
                  </a:lnTo>
                  <a:lnTo>
                    <a:pt x="1452562" y="890612"/>
                  </a:lnTo>
                  <a:lnTo>
                    <a:pt x="1493393" y="906208"/>
                  </a:lnTo>
                  <a:lnTo>
                    <a:pt x="1535988" y="917625"/>
                  </a:lnTo>
                  <a:lnTo>
                    <a:pt x="1580134" y="924648"/>
                  </a:lnTo>
                  <a:lnTo>
                    <a:pt x="1625574" y="927036"/>
                  </a:lnTo>
                  <a:lnTo>
                    <a:pt x="1671027" y="924648"/>
                  </a:lnTo>
                  <a:lnTo>
                    <a:pt x="1715160" y="917625"/>
                  </a:lnTo>
                  <a:lnTo>
                    <a:pt x="1757768" y="906208"/>
                  </a:lnTo>
                  <a:lnTo>
                    <a:pt x="1798599" y="890612"/>
                  </a:lnTo>
                  <a:lnTo>
                    <a:pt x="1837461" y="871105"/>
                  </a:lnTo>
                  <a:lnTo>
                    <a:pt x="1874100" y="847890"/>
                  </a:lnTo>
                  <a:lnTo>
                    <a:pt x="1908327" y="821207"/>
                  </a:lnTo>
                  <a:lnTo>
                    <a:pt x="1939886" y="791286"/>
                  </a:lnTo>
                  <a:lnTo>
                    <a:pt x="1968576" y="758367"/>
                  </a:lnTo>
                  <a:lnTo>
                    <a:pt x="1994166" y="722693"/>
                  </a:lnTo>
                  <a:lnTo>
                    <a:pt x="2016429" y="684466"/>
                  </a:lnTo>
                  <a:lnTo>
                    <a:pt x="2035136" y="643953"/>
                  </a:lnTo>
                  <a:lnTo>
                    <a:pt x="2050084" y="601370"/>
                  </a:lnTo>
                  <a:lnTo>
                    <a:pt x="2061032" y="556945"/>
                  </a:lnTo>
                  <a:lnTo>
                    <a:pt x="2067775" y="510908"/>
                  </a:lnTo>
                  <a:lnTo>
                    <a:pt x="2070061" y="463511"/>
                  </a:lnTo>
                  <a:close/>
                </a:path>
              </a:pathLst>
            </a:custGeom>
            <a:solidFill>
              <a:srgbClr val="5EB2F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7216661" y="3340100"/>
            <a:ext cx="50482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1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3050" y="3397250"/>
            <a:ext cx="3937000" cy="571500"/>
          </a:xfrm>
          <a:custGeom>
            <a:avLst/>
            <a:gdLst/>
            <a:ahLst/>
            <a:cxnLst/>
            <a:rect l="l" t="t" r="r" b="b"/>
            <a:pathLst>
              <a:path w="3937000" h="571500">
                <a:moveTo>
                  <a:pt x="0" y="0"/>
                </a:moveTo>
                <a:lnTo>
                  <a:pt x="3937000" y="0"/>
                </a:lnTo>
                <a:lnTo>
                  <a:pt x="39370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5EB2F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34305" y="3276600"/>
            <a:ext cx="31997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latin typeface="Calibri"/>
                <a:cs typeface="Calibri"/>
              </a:rPr>
              <a:t>Review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approach</a:t>
            </a:r>
            <a:r>
              <a:rPr dirty="0" sz="2400" spc="-15">
                <a:latin typeface="Calibri"/>
                <a:cs typeface="Calibri"/>
              </a:rPr>
              <a:t> to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chest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42927" y="3644900"/>
            <a:ext cx="5619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libri"/>
                <a:cs typeface="Calibri"/>
              </a:rPr>
              <a:t>p</a:t>
            </a:r>
            <a:r>
              <a:rPr dirty="0" sz="2400" spc="-5">
                <a:latin typeface="Calibri"/>
                <a:cs typeface="Calibri"/>
              </a:rPr>
              <a:t>ai</a:t>
            </a:r>
            <a:r>
              <a:rPr dirty="0" sz="2400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073426" y="4229130"/>
            <a:ext cx="3606800" cy="2044700"/>
            <a:chOff x="3073426" y="4229130"/>
            <a:chExt cx="3606800" cy="2044700"/>
          </a:xfrm>
        </p:grpSpPr>
        <p:sp>
          <p:nvSpPr>
            <p:cNvPr id="27" name="object 27"/>
            <p:cNvSpPr/>
            <p:nvPr/>
          </p:nvSpPr>
          <p:spPr>
            <a:xfrm>
              <a:off x="5041938" y="5803950"/>
              <a:ext cx="419100" cy="469900"/>
            </a:xfrm>
            <a:custGeom>
              <a:avLst/>
              <a:gdLst/>
              <a:ahLst/>
              <a:cxnLst/>
              <a:rect l="l" t="t" r="r" b="b"/>
              <a:pathLst>
                <a:path w="419100" h="469900">
                  <a:moveTo>
                    <a:pt x="253961" y="90233"/>
                  </a:moveTo>
                  <a:lnTo>
                    <a:pt x="250469" y="84455"/>
                  </a:lnTo>
                  <a:lnTo>
                    <a:pt x="243243" y="70370"/>
                  </a:lnTo>
                  <a:lnTo>
                    <a:pt x="232448" y="59766"/>
                  </a:lnTo>
                  <a:lnTo>
                    <a:pt x="218833" y="53086"/>
                  </a:lnTo>
                  <a:lnTo>
                    <a:pt x="203174" y="50749"/>
                  </a:lnTo>
                  <a:lnTo>
                    <a:pt x="187490" y="53086"/>
                  </a:lnTo>
                  <a:lnTo>
                    <a:pt x="173875" y="59766"/>
                  </a:lnTo>
                  <a:lnTo>
                    <a:pt x="163068" y="70370"/>
                  </a:lnTo>
                  <a:lnTo>
                    <a:pt x="155841" y="84455"/>
                  </a:lnTo>
                  <a:lnTo>
                    <a:pt x="152361" y="90233"/>
                  </a:lnTo>
                  <a:lnTo>
                    <a:pt x="155841" y="97205"/>
                  </a:lnTo>
                  <a:lnTo>
                    <a:pt x="162763" y="100711"/>
                  </a:lnTo>
                  <a:lnTo>
                    <a:pt x="164007" y="101117"/>
                  </a:lnTo>
                  <a:lnTo>
                    <a:pt x="166458" y="101295"/>
                  </a:lnTo>
                  <a:lnTo>
                    <a:pt x="172034" y="101295"/>
                  </a:lnTo>
                  <a:lnTo>
                    <a:pt x="177012" y="97320"/>
                  </a:lnTo>
                  <a:lnTo>
                    <a:pt x="178917" y="92557"/>
                  </a:lnTo>
                  <a:lnTo>
                    <a:pt x="182054" y="85928"/>
                  </a:lnTo>
                  <a:lnTo>
                    <a:pt x="187579" y="80378"/>
                  </a:lnTo>
                  <a:lnTo>
                    <a:pt x="194843" y="76568"/>
                  </a:lnTo>
                  <a:lnTo>
                    <a:pt x="203174" y="75158"/>
                  </a:lnTo>
                  <a:lnTo>
                    <a:pt x="211175" y="76568"/>
                  </a:lnTo>
                  <a:lnTo>
                    <a:pt x="217881" y="80378"/>
                  </a:lnTo>
                  <a:lnTo>
                    <a:pt x="223278" y="85928"/>
                  </a:lnTo>
                  <a:lnTo>
                    <a:pt x="227393" y="92557"/>
                  </a:lnTo>
                  <a:lnTo>
                    <a:pt x="230035" y="98717"/>
                  </a:lnTo>
                  <a:lnTo>
                    <a:pt x="234645" y="101549"/>
                  </a:lnTo>
                  <a:lnTo>
                    <a:pt x="240690" y="101549"/>
                  </a:lnTo>
                  <a:lnTo>
                    <a:pt x="242163" y="101257"/>
                  </a:lnTo>
                  <a:lnTo>
                    <a:pt x="243547" y="100711"/>
                  </a:lnTo>
                  <a:lnTo>
                    <a:pt x="250469" y="97205"/>
                  </a:lnTo>
                  <a:lnTo>
                    <a:pt x="253961" y="90233"/>
                  </a:lnTo>
                  <a:close/>
                </a:path>
                <a:path w="419100" h="469900">
                  <a:moveTo>
                    <a:pt x="419061" y="124028"/>
                  </a:moveTo>
                  <a:lnTo>
                    <a:pt x="411276" y="83947"/>
                  </a:lnTo>
                  <a:lnTo>
                    <a:pt x="384124" y="36169"/>
                  </a:lnTo>
                  <a:lnTo>
                    <a:pt x="368922" y="25476"/>
                  </a:lnTo>
                  <a:lnTo>
                    <a:pt x="368922" y="152819"/>
                  </a:lnTo>
                  <a:lnTo>
                    <a:pt x="368922" y="345782"/>
                  </a:lnTo>
                  <a:lnTo>
                    <a:pt x="363689" y="372402"/>
                  </a:lnTo>
                  <a:lnTo>
                    <a:pt x="349516" y="394335"/>
                  </a:lnTo>
                  <a:lnTo>
                    <a:pt x="328612" y="409219"/>
                  </a:lnTo>
                  <a:lnTo>
                    <a:pt x="303237" y="414693"/>
                  </a:lnTo>
                  <a:lnTo>
                    <a:pt x="119367" y="414693"/>
                  </a:lnTo>
                  <a:lnTo>
                    <a:pt x="93992" y="409219"/>
                  </a:lnTo>
                  <a:lnTo>
                    <a:pt x="73101" y="394335"/>
                  </a:lnTo>
                  <a:lnTo>
                    <a:pt x="58915" y="372402"/>
                  </a:lnTo>
                  <a:lnTo>
                    <a:pt x="53695" y="345782"/>
                  </a:lnTo>
                  <a:lnTo>
                    <a:pt x="53695" y="150317"/>
                  </a:lnTo>
                  <a:lnTo>
                    <a:pt x="51308" y="150317"/>
                  </a:lnTo>
                  <a:lnTo>
                    <a:pt x="55562" y="126174"/>
                  </a:lnTo>
                  <a:lnTo>
                    <a:pt x="67424" y="105549"/>
                  </a:lnTo>
                  <a:lnTo>
                    <a:pt x="85572" y="90081"/>
                  </a:lnTo>
                  <a:lnTo>
                    <a:pt x="108648" y="81445"/>
                  </a:lnTo>
                  <a:lnTo>
                    <a:pt x="107264" y="89293"/>
                  </a:lnTo>
                  <a:lnTo>
                    <a:pt x="106553" y="96456"/>
                  </a:lnTo>
                  <a:lnTo>
                    <a:pt x="106299" y="103619"/>
                  </a:lnTo>
                  <a:lnTo>
                    <a:pt x="106260" y="111506"/>
                  </a:lnTo>
                  <a:lnTo>
                    <a:pt x="95402" y="117563"/>
                  </a:lnTo>
                  <a:lnTo>
                    <a:pt x="86690" y="126212"/>
                  </a:lnTo>
                  <a:lnTo>
                    <a:pt x="80886" y="137210"/>
                  </a:lnTo>
                  <a:lnTo>
                    <a:pt x="78778" y="150317"/>
                  </a:lnTo>
                  <a:lnTo>
                    <a:pt x="78778" y="344551"/>
                  </a:lnTo>
                  <a:lnTo>
                    <a:pt x="81902" y="361035"/>
                  </a:lnTo>
                  <a:lnTo>
                    <a:pt x="90271" y="374129"/>
                  </a:lnTo>
                  <a:lnTo>
                    <a:pt x="102463" y="382752"/>
                  </a:lnTo>
                  <a:lnTo>
                    <a:pt x="116979" y="385864"/>
                  </a:lnTo>
                  <a:lnTo>
                    <a:pt x="196977" y="385864"/>
                  </a:lnTo>
                  <a:lnTo>
                    <a:pt x="196977" y="359575"/>
                  </a:lnTo>
                  <a:lnTo>
                    <a:pt x="196977" y="330746"/>
                  </a:lnTo>
                  <a:lnTo>
                    <a:pt x="196977" y="304419"/>
                  </a:lnTo>
                  <a:lnTo>
                    <a:pt x="196977" y="280644"/>
                  </a:lnTo>
                  <a:lnTo>
                    <a:pt x="201752" y="275628"/>
                  </a:lnTo>
                  <a:lnTo>
                    <a:pt x="202971" y="274358"/>
                  </a:lnTo>
                  <a:lnTo>
                    <a:pt x="217297" y="274358"/>
                  </a:lnTo>
                  <a:lnTo>
                    <a:pt x="223240" y="280644"/>
                  </a:lnTo>
                  <a:lnTo>
                    <a:pt x="223240" y="385864"/>
                  </a:lnTo>
                  <a:lnTo>
                    <a:pt x="303237" y="385864"/>
                  </a:lnTo>
                  <a:lnTo>
                    <a:pt x="338493" y="360514"/>
                  </a:lnTo>
                  <a:lnTo>
                    <a:pt x="341439" y="344551"/>
                  </a:lnTo>
                  <a:lnTo>
                    <a:pt x="341439" y="330746"/>
                  </a:lnTo>
                  <a:lnTo>
                    <a:pt x="341439" y="304419"/>
                  </a:lnTo>
                  <a:lnTo>
                    <a:pt x="341439" y="152819"/>
                  </a:lnTo>
                  <a:lnTo>
                    <a:pt x="339521" y="139522"/>
                  </a:lnTo>
                  <a:lnTo>
                    <a:pt x="338709" y="137795"/>
                  </a:lnTo>
                  <a:lnTo>
                    <a:pt x="334137" y="128092"/>
                  </a:lnTo>
                  <a:lnTo>
                    <a:pt x="325843" y="119011"/>
                  </a:lnTo>
                  <a:lnTo>
                    <a:pt x="315175" y="112737"/>
                  </a:lnTo>
                  <a:lnTo>
                    <a:pt x="315175" y="197954"/>
                  </a:lnTo>
                  <a:lnTo>
                    <a:pt x="315175" y="212991"/>
                  </a:lnTo>
                  <a:lnTo>
                    <a:pt x="315175" y="281876"/>
                  </a:lnTo>
                  <a:lnTo>
                    <a:pt x="315175" y="290664"/>
                  </a:lnTo>
                  <a:lnTo>
                    <a:pt x="313969" y="298170"/>
                  </a:lnTo>
                  <a:lnTo>
                    <a:pt x="313969" y="338264"/>
                  </a:lnTo>
                  <a:lnTo>
                    <a:pt x="313969" y="353301"/>
                  </a:lnTo>
                  <a:lnTo>
                    <a:pt x="308013" y="359575"/>
                  </a:lnTo>
                  <a:lnTo>
                    <a:pt x="266217" y="359575"/>
                  </a:lnTo>
                  <a:lnTo>
                    <a:pt x="260273" y="353301"/>
                  </a:lnTo>
                  <a:lnTo>
                    <a:pt x="260273" y="337032"/>
                  </a:lnTo>
                  <a:lnTo>
                    <a:pt x="266217" y="330746"/>
                  </a:lnTo>
                  <a:lnTo>
                    <a:pt x="300850" y="330746"/>
                  </a:lnTo>
                  <a:lnTo>
                    <a:pt x="309194" y="332016"/>
                  </a:lnTo>
                  <a:lnTo>
                    <a:pt x="313969" y="338264"/>
                  </a:lnTo>
                  <a:lnTo>
                    <a:pt x="313969" y="298170"/>
                  </a:lnTo>
                  <a:lnTo>
                    <a:pt x="309194" y="304419"/>
                  </a:lnTo>
                  <a:lnTo>
                    <a:pt x="255498" y="304419"/>
                  </a:lnTo>
                  <a:lnTo>
                    <a:pt x="249504" y="298170"/>
                  </a:lnTo>
                  <a:lnTo>
                    <a:pt x="249504" y="281876"/>
                  </a:lnTo>
                  <a:lnTo>
                    <a:pt x="255498" y="275628"/>
                  </a:lnTo>
                  <a:lnTo>
                    <a:pt x="309194" y="275628"/>
                  </a:lnTo>
                  <a:lnTo>
                    <a:pt x="315175" y="281876"/>
                  </a:lnTo>
                  <a:lnTo>
                    <a:pt x="315175" y="212991"/>
                  </a:lnTo>
                  <a:lnTo>
                    <a:pt x="309194" y="219240"/>
                  </a:lnTo>
                  <a:lnTo>
                    <a:pt x="169506" y="219240"/>
                  </a:lnTo>
                  <a:lnTo>
                    <a:pt x="169506" y="281876"/>
                  </a:lnTo>
                  <a:lnTo>
                    <a:pt x="169506" y="298170"/>
                  </a:lnTo>
                  <a:lnTo>
                    <a:pt x="163550" y="304419"/>
                  </a:lnTo>
                  <a:lnTo>
                    <a:pt x="156387" y="304419"/>
                  </a:lnTo>
                  <a:lnTo>
                    <a:pt x="156387" y="338264"/>
                  </a:lnTo>
                  <a:lnTo>
                    <a:pt x="156387" y="353301"/>
                  </a:lnTo>
                  <a:lnTo>
                    <a:pt x="150406" y="359575"/>
                  </a:lnTo>
                  <a:lnTo>
                    <a:pt x="108648" y="359575"/>
                  </a:lnTo>
                  <a:lnTo>
                    <a:pt x="102654" y="353301"/>
                  </a:lnTo>
                  <a:lnTo>
                    <a:pt x="102654" y="337032"/>
                  </a:lnTo>
                  <a:lnTo>
                    <a:pt x="108648" y="330746"/>
                  </a:lnTo>
                  <a:lnTo>
                    <a:pt x="143243" y="330746"/>
                  </a:lnTo>
                  <a:lnTo>
                    <a:pt x="151612" y="332016"/>
                  </a:lnTo>
                  <a:lnTo>
                    <a:pt x="156387" y="338264"/>
                  </a:lnTo>
                  <a:lnTo>
                    <a:pt x="156387" y="304419"/>
                  </a:lnTo>
                  <a:lnTo>
                    <a:pt x="109816" y="304419"/>
                  </a:lnTo>
                  <a:lnTo>
                    <a:pt x="103873" y="298170"/>
                  </a:lnTo>
                  <a:lnTo>
                    <a:pt x="103873" y="281876"/>
                  </a:lnTo>
                  <a:lnTo>
                    <a:pt x="109816" y="275628"/>
                  </a:lnTo>
                  <a:lnTo>
                    <a:pt x="163550" y="275628"/>
                  </a:lnTo>
                  <a:lnTo>
                    <a:pt x="169506" y="281876"/>
                  </a:lnTo>
                  <a:lnTo>
                    <a:pt x="169506" y="219240"/>
                  </a:lnTo>
                  <a:lnTo>
                    <a:pt x="109816" y="219240"/>
                  </a:lnTo>
                  <a:lnTo>
                    <a:pt x="103873" y="212991"/>
                  </a:lnTo>
                  <a:lnTo>
                    <a:pt x="103873" y="197954"/>
                  </a:lnTo>
                  <a:lnTo>
                    <a:pt x="109816" y="191681"/>
                  </a:lnTo>
                  <a:lnTo>
                    <a:pt x="309194" y="191681"/>
                  </a:lnTo>
                  <a:lnTo>
                    <a:pt x="315175" y="197954"/>
                  </a:lnTo>
                  <a:lnTo>
                    <a:pt x="315175" y="112737"/>
                  </a:lnTo>
                  <a:lnTo>
                    <a:pt x="315125" y="105422"/>
                  </a:lnTo>
                  <a:lnTo>
                    <a:pt x="314731" y="98336"/>
                  </a:lnTo>
                  <a:lnTo>
                    <a:pt x="313664" y="91262"/>
                  </a:lnTo>
                  <a:lnTo>
                    <a:pt x="311581" y="83947"/>
                  </a:lnTo>
                  <a:lnTo>
                    <a:pt x="333654" y="92405"/>
                  </a:lnTo>
                  <a:lnTo>
                    <a:pt x="351904" y="107569"/>
                  </a:lnTo>
                  <a:lnTo>
                    <a:pt x="364324" y="128143"/>
                  </a:lnTo>
                  <a:lnTo>
                    <a:pt x="368922" y="152819"/>
                  </a:lnTo>
                  <a:lnTo>
                    <a:pt x="368922" y="25476"/>
                  </a:lnTo>
                  <a:lnTo>
                    <a:pt x="346519" y="9690"/>
                  </a:lnTo>
                  <a:lnTo>
                    <a:pt x="300850" y="0"/>
                  </a:lnTo>
                  <a:lnTo>
                    <a:pt x="288925" y="0"/>
                  </a:lnTo>
                  <a:lnTo>
                    <a:pt x="288925" y="110236"/>
                  </a:lnTo>
                  <a:lnTo>
                    <a:pt x="288925" y="131546"/>
                  </a:lnTo>
                  <a:lnTo>
                    <a:pt x="282930" y="137795"/>
                  </a:lnTo>
                  <a:lnTo>
                    <a:pt x="223240" y="137795"/>
                  </a:lnTo>
                  <a:lnTo>
                    <a:pt x="223240" y="116509"/>
                  </a:lnTo>
                  <a:lnTo>
                    <a:pt x="217297" y="110236"/>
                  </a:lnTo>
                  <a:lnTo>
                    <a:pt x="202971" y="110236"/>
                  </a:lnTo>
                  <a:lnTo>
                    <a:pt x="196977" y="116509"/>
                  </a:lnTo>
                  <a:lnTo>
                    <a:pt x="196977" y="137795"/>
                  </a:lnTo>
                  <a:lnTo>
                    <a:pt x="137299" y="137795"/>
                  </a:lnTo>
                  <a:lnTo>
                    <a:pt x="131305" y="131546"/>
                  </a:lnTo>
                  <a:lnTo>
                    <a:pt x="131305" y="110236"/>
                  </a:lnTo>
                  <a:lnTo>
                    <a:pt x="154584" y="51981"/>
                  </a:lnTo>
                  <a:lnTo>
                    <a:pt x="210134" y="27559"/>
                  </a:lnTo>
                  <a:lnTo>
                    <a:pt x="241579" y="33959"/>
                  </a:lnTo>
                  <a:lnTo>
                    <a:pt x="266534" y="51523"/>
                  </a:lnTo>
                  <a:lnTo>
                    <a:pt x="282981" y="77774"/>
                  </a:lnTo>
                  <a:lnTo>
                    <a:pt x="288925" y="110236"/>
                  </a:lnTo>
                  <a:lnTo>
                    <a:pt x="288925" y="0"/>
                  </a:lnTo>
                  <a:lnTo>
                    <a:pt x="116979" y="0"/>
                  </a:lnTo>
                  <a:lnTo>
                    <a:pt x="70993" y="9867"/>
                  </a:lnTo>
                  <a:lnTo>
                    <a:pt x="33858" y="36652"/>
                  </a:lnTo>
                  <a:lnTo>
                    <a:pt x="9042" y="76111"/>
                  </a:lnTo>
                  <a:lnTo>
                    <a:pt x="0" y="124028"/>
                  </a:lnTo>
                  <a:lnTo>
                    <a:pt x="0" y="347052"/>
                  </a:lnTo>
                  <a:lnTo>
                    <a:pt x="9042" y="394233"/>
                  </a:lnTo>
                  <a:lnTo>
                    <a:pt x="33858" y="433324"/>
                  </a:lnTo>
                  <a:lnTo>
                    <a:pt x="70993" y="459968"/>
                  </a:lnTo>
                  <a:lnTo>
                    <a:pt x="116979" y="469811"/>
                  </a:lnTo>
                  <a:lnTo>
                    <a:pt x="300850" y="469811"/>
                  </a:lnTo>
                  <a:lnTo>
                    <a:pt x="347027" y="459968"/>
                  </a:lnTo>
                  <a:lnTo>
                    <a:pt x="384581" y="433324"/>
                  </a:lnTo>
                  <a:lnTo>
                    <a:pt x="396608" y="414693"/>
                  </a:lnTo>
                  <a:lnTo>
                    <a:pt x="409816" y="394233"/>
                  </a:lnTo>
                  <a:lnTo>
                    <a:pt x="419061" y="347052"/>
                  </a:lnTo>
                  <a:lnTo>
                    <a:pt x="419061" y="12402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15000" y="4610100"/>
              <a:ext cx="444500" cy="469900"/>
            </a:xfrm>
            <a:custGeom>
              <a:avLst/>
              <a:gdLst/>
              <a:ahLst/>
              <a:cxnLst/>
              <a:rect l="l" t="t" r="r" b="b"/>
              <a:pathLst>
                <a:path w="444500" h="469900">
                  <a:moveTo>
                    <a:pt x="368261" y="223024"/>
                  </a:moveTo>
                  <a:lnTo>
                    <a:pt x="291668" y="223024"/>
                  </a:lnTo>
                  <a:lnTo>
                    <a:pt x="259562" y="302475"/>
                  </a:lnTo>
                  <a:lnTo>
                    <a:pt x="255231" y="305028"/>
                  </a:lnTo>
                  <a:lnTo>
                    <a:pt x="245135" y="305028"/>
                  </a:lnTo>
                  <a:lnTo>
                    <a:pt x="239242" y="301231"/>
                  </a:lnTo>
                  <a:lnTo>
                    <a:pt x="236626" y="294462"/>
                  </a:lnTo>
                  <a:lnTo>
                    <a:pt x="195897" y="165100"/>
                  </a:lnTo>
                  <a:lnTo>
                    <a:pt x="175577" y="214376"/>
                  </a:lnTo>
                  <a:lnTo>
                    <a:pt x="174358" y="219303"/>
                  </a:lnTo>
                  <a:lnTo>
                    <a:pt x="168389" y="223024"/>
                  </a:lnTo>
                  <a:lnTo>
                    <a:pt x="76238" y="223024"/>
                  </a:lnTo>
                  <a:lnTo>
                    <a:pt x="76238" y="330200"/>
                  </a:lnTo>
                  <a:lnTo>
                    <a:pt x="368261" y="330200"/>
                  </a:lnTo>
                  <a:lnTo>
                    <a:pt x="368261" y="223024"/>
                  </a:lnTo>
                  <a:close/>
                </a:path>
                <a:path w="444500" h="469900">
                  <a:moveTo>
                    <a:pt x="368300" y="76200"/>
                  </a:moveTo>
                  <a:lnTo>
                    <a:pt x="76200" y="76200"/>
                  </a:lnTo>
                  <a:lnTo>
                    <a:pt x="76200" y="194741"/>
                  </a:lnTo>
                  <a:lnTo>
                    <a:pt x="156400" y="194741"/>
                  </a:lnTo>
                  <a:lnTo>
                    <a:pt x="188734" y="115697"/>
                  </a:lnTo>
                  <a:lnTo>
                    <a:pt x="190931" y="109639"/>
                  </a:lnTo>
                  <a:lnTo>
                    <a:pt x="195414" y="106921"/>
                  </a:lnTo>
                  <a:lnTo>
                    <a:pt x="205333" y="106921"/>
                  </a:lnTo>
                  <a:lnTo>
                    <a:pt x="210731" y="110642"/>
                  </a:lnTo>
                  <a:lnTo>
                    <a:pt x="252183" y="253961"/>
                  </a:lnTo>
                  <a:lnTo>
                    <a:pt x="270116" y="203936"/>
                  </a:lnTo>
                  <a:lnTo>
                    <a:pt x="272516" y="198666"/>
                  </a:lnTo>
                  <a:lnTo>
                    <a:pt x="278511" y="194741"/>
                  </a:lnTo>
                  <a:lnTo>
                    <a:pt x="368300" y="194741"/>
                  </a:lnTo>
                  <a:lnTo>
                    <a:pt x="368300" y="76200"/>
                  </a:lnTo>
                  <a:close/>
                </a:path>
                <a:path w="444500" h="469900">
                  <a:moveTo>
                    <a:pt x="444500" y="68745"/>
                  </a:moveTo>
                  <a:lnTo>
                    <a:pt x="441807" y="54991"/>
                  </a:lnTo>
                  <a:lnTo>
                    <a:pt x="439318" y="42189"/>
                  </a:lnTo>
                  <a:lnTo>
                    <a:pt x="425272" y="20320"/>
                  </a:lnTo>
                  <a:lnTo>
                    <a:pt x="404583" y="5473"/>
                  </a:lnTo>
                  <a:lnTo>
                    <a:pt x="392480" y="2844"/>
                  </a:lnTo>
                  <a:lnTo>
                    <a:pt x="392480" y="61252"/>
                  </a:lnTo>
                  <a:lnTo>
                    <a:pt x="392480" y="354914"/>
                  </a:lnTo>
                  <a:lnTo>
                    <a:pt x="386562" y="361175"/>
                  </a:lnTo>
                  <a:lnTo>
                    <a:pt x="157213" y="361175"/>
                  </a:lnTo>
                  <a:lnTo>
                    <a:pt x="157213" y="393661"/>
                  </a:lnTo>
                  <a:lnTo>
                    <a:pt x="157213" y="409930"/>
                  </a:lnTo>
                  <a:lnTo>
                    <a:pt x="150126" y="416153"/>
                  </a:lnTo>
                  <a:lnTo>
                    <a:pt x="137147" y="416153"/>
                  </a:lnTo>
                  <a:lnTo>
                    <a:pt x="131216" y="409930"/>
                  </a:lnTo>
                  <a:lnTo>
                    <a:pt x="131216" y="393661"/>
                  </a:lnTo>
                  <a:lnTo>
                    <a:pt x="137147" y="387438"/>
                  </a:lnTo>
                  <a:lnTo>
                    <a:pt x="151320" y="387438"/>
                  </a:lnTo>
                  <a:lnTo>
                    <a:pt x="157213" y="393661"/>
                  </a:lnTo>
                  <a:lnTo>
                    <a:pt x="157213" y="361175"/>
                  </a:lnTo>
                  <a:lnTo>
                    <a:pt x="105206" y="361175"/>
                  </a:lnTo>
                  <a:lnTo>
                    <a:pt x="105206" y="393661"/>
                  </a:lnTo>
                  <a:lnTo>
                    <a:pt x="105206" y="409930"/>
                  </a:lnTo>
                  <a:lnTo>
                    <a:pt x="98120" y="416153"/>
                  </a:lnTo>
                  <a:lnTo>
                    <a:pt x="83934" y="416153"/>
                  </a:lnTo>
                  <a:lnTo>
                    <a:pt x="78003" y="409930"/>
                  </a:lnTo>
                  <a:lnTo>
                    <a:pt x="78003" y="393661"/>
                  </a:lnTo>
                  <a:lnTo>
                    <a:pt x="83934" y="387438"/>
                  </a:lnTo>
                  <a:lnTo>
                    <a:pt x="98120" y="387438"/>
                  </a:lnTo>
                  <a:lnTo>
                    <a:pt x="105206" y="393661"/>
                  </a:lnTo>
                  <a:lnTo>
                    <a:pt x="105206" y="361175"/>
                  </a:lnTo>
                  <a:lnTo>
                    <a:pt x="56730" y="361175"/>
                  </a:lnTo>
                  <a:lnTo>
                    <a:pt x="50838" y="354914"/>
                  </a:lnTo>
                  <a:lnTo>
                    <a:pt x="50838" y="61252"/>
                  </a:lnTo>
                  <a:lnTo>
                    <a:pt x="56730" y="54991"/>
                  </a:lnTo>
                  <a:lnTo>
                    <a:pt x="386562" y="54991"/>
                  </a:lnTo>
                  <a:lnTo>
                    <a:pt x="392480" y="61252"/>
                  </a:lnTo>
                  <a:lnTo>
                    <a:pt x="392480" y="2844"/>
                  </a:lnTo>
                  <a:lnTo>
                    <a:pt x="379463" y="0"/>
                  </a:lnTo>
                  <a:lnTo>
                    <a:pt x="65024" y="0"/>
                  </a:lnTo>
                  <a:lnTo>
                    <a:pt x="39903" y="5473"/>
                  </a:lnTo>
                  <a:lnTo>
                    <a:pt x="19215" y="20320"/>
                  </a:lnTo>
                  <a:lnTo>
                    <a:pt x="5168" y="42189"/>
                  </a:lnTo>
                  <a:lnTo>
                    <a:pt x="0" y="68745"/>
                  </a:lnTo>
                  <a:lnTo>
                    <a:pt x="0" y="401167"/>
                  </a:lnTo>
                  <a:lnTo>
                    <a:pt x="5168" y="427723"/>
                  </a:lnTo>
                  <a:lnTo>
                    <a:pt x="19215" y="449592"/>
                  </a:lnTo>
                  <a:lnTo>
                    <a:pt x="39903" y="464439"/>
                  </a:lnTo>
                  <a:lnTo>
                    <a:pt x="65024" y="469900"/>
                  </a:lnTo>
                  <a:lnTo>
                    <a:pt x="379463" y="469900"/>
                  </a:lnTo>
                  <a:lnTo>
                    <a:pt x="404583" y="464439"/>
                  </a:lnTo>
                  <a:lnTo>
                    <a:pt x="425272" y="449592"/>
                  </a:lnTo>
                  <a:lnTo>
                    <a:pt x="439318" y="427723"/>
                  </a:lnTo>
                  <a:lnTo>
                    <a:pt x="441566" y="416153"/>
                  </a:lnTo>
                  <a:lnTo>
                    <a:pt x="444500" y="401167"/>
                  </a:lnTo>
                  <a:lnTo>
                    <a:pt x="444500" y="387438"/>
                  </a:lnTo>
                  <a:lnTo>
                    <a:pt x="444500" y="361175"/>
                  </a:lnTo>
                  <a:lnTo>
                    <a:pt x="444500" y="68745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270525" y="4229138"/>
              <a:ext cx="1358900" cy="1346200"/>
            </a:xfrm>
            <a:custGeom>
              <a:avLst/>
              <a:gdLst/>
              <a:ahLst/>
              <a:cxnLst/>
              <a:rect l="l" t="t" r="r" b="b"/>
              <a:pathLst>
                <a:path w="1358900" h="1346200">
                  <a:moveTo>
                    <a:pt x="1358874" y="609587"/>
                  </a:moveTo>
                  <a:lnTo>
                    <a:pt x="1328267" y="554685"/>
                  </a:lnTo>
                  <a:lnTo>
                    <a:pt x="1328267" y="609587"/>
                  </a:lnTo>
                  <a:lnTo>
                    <a:pt x="1003744" y="1191488"/>
                  </a:lnTo>
                  <a:lnTo>
                    <a:pt x="442277" y="1191488"/>
                  </a:lnTo>
                  <a:lnTo>
                    <a:pt x="437997" y="1162265"/>
                  </a:lnTo>
                  <a:lnTo>
                    <a:pt x="419989" y="1123911"/>
                  </a:lnTo>
                  <a:lnTo>
                    <a:pt x="392544" y="1093698"/>
                  </a:lnTo>
                  <a:lnTo>
                    <a:pt x="357733" y="1073899"/>
                  </a:lnTo>
                  <a:lnTo>
                    <a:pt x="317652" y="1066800"/>
                  </a:lnTo>
                  <a:lnTo>
                    <a:pt x="288429" y="1071956"/>
                  </a:lnTo>
                  <a:lnTo>
                    <a:pt x="30607" y="609587"/>
                  </a:lnTo>
                  <a:lnTo>
                    <a:pt x="355092" y="27635"/>
                  </a:lnTo>
                  <a:lnTo>
                    <a:pt x="1003744" y="27635"/>
                  </a:lnTo>
                  <a:lnTo>
                    <a:pt x="1328267" y="609587"/>
                  </a:lnTo>
                  <a:lnTo>
                    <a:pt x="1328267" y="554685"/>
                  </a:lnTo>
                  <a:lnTo>
                    <a:pt x="1034453" y="27635"/>
                  </a:lnTo>
                  <a:lnTo>
                    <a:pt x="1019048" y="0"/>
                  </a:lnTo>
                  <a:lnTo>
                    <a:pt x="339788" y="0"/>
                  </a:lnTo>
                  <a:lnTo>
                    <a:pt x="0" y="609587"/>
                  </a:lnTo>
                  <a:lnTo>
                    <a:pt x="263283" y="1081913"/>
                  </a:lnTo>
                  <a:lnTo>
                    <a:pt x="242481" y="1093698"/>
                  </a:lnTo>
                  <a:lnTo>
                    <a:pt x="214985" y="1123911"/>
                  </a:lnTo>
                  <a:lnTo>
                    <a:pt x="196964" y="1162265"/>
                  </a:lnTo>
                  <a:lnTo>
                    <a:pt x="190500" y="1206487"/>
                  </a:lnTo>
                  <a:lnTo>
                    <a:pt x="196964" y="1250543"/>
                  </a:lnTo>
                  <a:lnTo>
                    <a:pt x="214985" y="1288884"/>
                  </a:lnTo>
                  <a:lnTo>
                    <a:pt x="242481" y="1319149"/>
                  </a:lnTo>
                  <a:lnTo>
                    <a:pt x="277406" y="1339024"/>
                  </a:lnTo>
                  <a:lnTo>
                    <a:pt x="317652" y="1346161"/>
                  </a:lnTo>
                  <a:lnTo>
                    <a:pt x="357733" y="1339024"/>
                  </a:lnTo>
                  <a:lnTo>
                    <a:pt x="392544" y="1319149"/>
                  </a:lnTo>
                  <a:lnTo>
                    <a:pt x="419989" y="1288884"/>
                  </a:lnTo>
                  <a:lnTo>
                    <a:pt x="437997" y="1250543"/>
                  </a:lnTo>
                  <a:lnTo>
                    <a:pt x="442607" y="1219136"/>
                  </a:lnTo>
                  <a:lnTo>
                    <a:pt x="1019048" y="1219136"/>
                  </a:lnTo>
                  <a:lnTo>
                    <a:pt x="1034453" y="1191488"/>
                  </a:lnTo>
                  <a:lnTo>
                    <a:pt x="1358874" y="609587"/>
                  </a:lnTo>
                  <a:close/>
                </a:path>
              </a:pathLst>
            </a:custGeom>
            <a:solidFill>
              <a:srgbClr val="FCBD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4500" y="5372100"/>
              <a:ext cx="126969" cy="1269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53230" y="4775200"/>
              <a:ext cx="126939" cy="13966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81600" y="4775200"/>
              <a:ext cx="126969" cy="13966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10300" y="5372100"/>
              <a:ext cx="126969" cy="1270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073426" y="4267200"/>
              <a:ext cx="1092200" cy="1143000"/>
            </a:xfrm>
            <a:custGeom>
              <a:avLst/>
              <a:gdLst/>
              <a:ahLst/>
              <a:cxnLst/>
              <a:rect l="l" t="t" r="r" b="b"/>
              <a:pathLst>
                <a:path w="1092200" h="1143000">
                  <a:moveTo>
                    <a:pt x="546087" y="0"/>
                  </a:moveTo>
                  <a:lnTo>
                    <a:pt x="498977" y="2099"/>
                  </a:lnTo>
                  <a:lnTo>
                    <a:pt x="452979" y="8281"/>
                  </a:lnTo>
                  <a:lnTo>
                    <a:pt x="408255" y="18375"/>
                  </a:lnTo>
                  <a:lnTo>
                    <a:pt x="364971" y="32210"/>
                  </a:lnTo>
                  <a:lnTo>
                    <a:pt x="323290" y="49612"/>
                  </a:lnTo>
                  <a:lnTo>
                    <a:pt x="283377" y="70410"/>
                  </a:lnTo>
                  <a:lnTo>
                    <a:pt x="245395" y="94433"/>
                  </a:lnTo>
                  <a:lnTo>
                    <a:pt x="209509" y="121508"/>
                  </a:lnTo>
                  <a:lnTo>
                    <a:pt x="175883" y="151464"/>
                  </a:lnTo>
                  <a:lnTo>
                    <a:pt x="144680" y="184128"/>
                  </a:lnTo>
                  <a:lnTo>
                    <a:pt x="116065" y="219330"/>
                  </a:lnTo>
                  <a:lnTo>
                    <a:pt x="90202" y="256897"/>
                  </a:lnTo>
                  <a:lnTo>
                    <a:pt x="67255" y="296657"/>
                  </a:lnTo>
                  <a:lnTo>
                    <a:pt x="47389" y="338438"/>
                  </a:lnTo>
                  <a:lnTo>
                    <a:pt x="30766" y="382069"/>
                  </a:lnTo>
                  <a:lnTo>
                    <a:pt x="17552" y="427378"/>
                  </a:lnTo>
                  <a:lnTo>
                    <a:pt x="7910" y="474193"/>
                  </a:lnTo>
                  <a:lnTo>
                    <a:pt x="2004" y="522342"/>
                  </a:lnTo>
                  <a:lnTo>
                    <a:pt x="0" y="571653"/>
                  </a:lnTo>
                  <a:lnTo>
                    <a:pt x="2004" y="620962"/>
                  </a:lnTo>
                  <a:lnTo>
                    <a:pt x="7910" y="669103"/>
                  </a:lnTo>
                  <a:lnTo>
                    <a:pt x="17552" y="715906"/>
                  </a:lnTo>
                  <a:lnTo>
                    <a:pt x="30766" y="761199"/>
                  </a:lnTo>
                  <a:lnTo>
                    <a:pt x="47389" y="804811"/>
                  </a:lnTo>
                  <a:lnTo>
                    <a:pt x="67255" y="846570"/>
                  </a:lnTo>
                  <a:lnTo>
                    <a:pt x="90202" y="886307"/>
                  </a:lnTo>
                  <a:lnTo>
                    <a:pt x="116065" y="923848"/>
                  </a:lnTo>
                  <a:lnTo>
                    <a:pt x="144680" y="959024"/>
                  </a:lnTo>
                  <a:lnTo>
                    <a:pt x="175883" y="991662"/>
                  </a:lnTo>
                  <a:lnTo>
                    <a:pt x="209509" y="1021591"/>
                  </a:lnTo>
                  <a:lnTo>
                    <a:pt x="245395" y="1048641"/>
                  </a:lnTo>
                  <a:lnTo>
                    <a:pt x="283377" y="1072640"/>
                  </a:lnTo>
                  <a:lnTo>
                    <a:pt x="323290" y="1093417"/>
                  </a:lnTo>
                  <a:lnTo>
                    <a:pt x="364971" y="1110800"/>
                  </a:lnTo>
                  <a:lnTo>
                    <a:pt x="408255" y="1124618"/>
                  </a:lnTo>
                  <a:lnTo>
                    <a:pt x="452979" y="1134700"/>
                  </a:lnTo>
                  <a:lnTo>
                    <a:pt x="498977" y="1140875"/>
                  </a:lnTo>
                  <a:lnTo>
                    <a:pt x="546087" y="1142972"/>
                  </a:lnTo>
                  <a:lnTo>
                    <a:pt x="593193" y="1140875"/>
                  </a:lnTo>
                  <a:lnTo>
                    <a:pt x="639188" y="1134700"/>
                  </a:lnTo>
                  <a:lnTo>
                    <a:pt x="683909" y="1124618"/>
                  </a:lnTo>
                  <a:lnTo>
                    <a:pt x="727191" y="1110800"/>
                  </a:lnTo>
                  <a:lnTo>
                    <a:pt x="768871" y="1093417"/>
                  </a:lnTo>
                  <a:lnTo>
                    <a:pt x="808784" y="1072640"/>
                  </a:lnTo>
                  <a:lnTo>
                    <a:pt x="846766" y="1048641"/>
                  </a:lnTo>
                  <a:lnTo>
                    <a:pt x="882652" y="1021591"/>
                  </a:lnTo>
                  <a:lnTo>
                    <a:pt x="916279" y="991662"/>
                  </a:lnTo>
                  <a:lnTo>
                    <a:pt x="947483" y="959024"/>
                  </a:lnTo>
                  <a:lnTo>
                    <a:pt x="976099" y="923848"/>
                  </a:lnTo>
                  <a:lnTo>
                    <a:pt x="1001963" y="886307"/>
                  </a:lnTo>
                  <a:lnTo>
                    <a:pt x="1024911" y="846570"/>
                  </a:lnTo>
                  <a:lnTo>
                    <a:pt x="1044780" y="804811"/>
                  </a:lnTo>
                  <a:lnTo>
                    <a:pt x="1061403" y="761199"/>
                  </a:lnTo>
                  <a:lnTo>
                    <a:pt x="1074619" y="715906"/>
                  </a:lnTo>
                  <a:lnTo>
                    <a:pt x="1084262" y="669103"/>
                  </a:lnTo>
                  <a:lnTo>
                    <a:pt x="1090168" y="620962"/>
                  </a:lnTo>
                  <a:lnTo>
                    <a:pt x="1092173" y="571653"/>
                  </a:lnTo>
                  <a:lnTo>
                    <a:pt x="1090168" y="522342"/>
                  </a:lnTo>
                  <a:lnTo>
                    <a:pt x="1084262" y="474193"/>
                  </a:lnTo>
                  <a:lnTo>
                    <a:pt x="1074619" y="427378"/>
                  </a:lnTo>
                  <a:lnTo>
                    <a:pt x="1061403" y="382069"/>
                  </a:lnTo>
                  <a:lnTo>
                    <a:pt x="1044780" y="338438"/>
                  </a:lnTo>
                  <a:lnTo>
                    <a:pt x="1024911" y="296657"/>
                  </a:lnTo>
                  <a:lnTo>
                    <a:pt x="1001963" y="256897"/>
                  </a:lnTo>
                  <a:lnTo>
                    <a:pt x="976099" y="219330"/>
                  </a:lnTo>
                  <a:lnTo>
                    <a:pt x="947483" y="184128"/>
                  </a:lnTo>
                  <a:lnTo>
                    <a:pt x="916279" y="151464"/>
                  </a:lnTo>
                  <a:lnTo>
                    <a:pt x="882652" y="121508"/>
                  </a:lnTo>
                  <a:lnTo>
                    <a:pt x="846766" y="94433"/>
                  </a:lnTo>
                  <a:lnTo>
                    <a:pt x="808784" y="70410"/>
                  </a:lnTo>
                  <a:lnTo>
                    <a:pt x="768871" y="49612"/>
                  </a:lnTo>
                  <a:lnTo>
                    <a:pt x="727191" y="32210"/>
                  </a:lnTo>
                  <a:lnTo>
                    <a:pt x="683909" y="18375"/>
                  </a:lnTo>
                  <a:lnTo>
                    <a:pt x="639188" y="8281"/>
                  </a:lnTo>
                  <a:lnTo>
                    <a:pt x="593193" y="2099"/>
                  </a:lnTo>
                  <a:lnTo>
                    <a:pt x="546087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175000" y="4381538"/>
              <a:ext cx="2082800" cy="914400"/>
            </a:xfrm>
            <a:custGeom>
              <a:avLst/>
              <a:gdLst/>
              <a:ahLst/>
              <a:cxnLst/>
              <a:rect l="l" t="t" r="r" b="b"/>
              <a:pathLst>
                <a:path w="2082800" h="914400">
                  <a:moveTo>
                    <a:pt x="889000" y="457161"/>
                  </a:moveTo>
                  <a:lnTo>
                    <a:pt x="886383" y="407352"/>
                  </a:lnTo>
                  <a:lnTo>
                    <a:pt x="878738" y="359092"/>
                  </a:lnTo>
                  <a:lnTo>
                    <a:pt x="866330" y="312661"/>
                  </a:lnTo>
                  <a:lnTo>
                    <a:pt x="849439" y="268338"/>
                  </a:lnTo>
                  <a:lnTo>
                    <a:pt x="828319" y="226415"/>
                  </a:lnTo>
                  <a:lnTo>
                    <a:pt x="803236" y="187159"/>
                  </a:lnTo>
                  <a:lnTo>
                    <a:pt x="774484" y="150850"/>
                  </a:lnTo>
                  <a:lnTo>
                    <a:pt x="742327" y="117767"/>
                  </a:lnTo>
                  <a:lnTo>
                    <a:pt x="707021" y="88201"/>
                  </a:lnTo>
                  <a:lnTo>
                    <a:pt x="668858" y="62407"/>
                  </a:lnTo>
                  <a:lnTo>
                    <a:pt x="628091" y="40678"/>
                  </a:lnTo>
                  <a:lnTo>
                    <a:pt x="585012" y="23304"/>
                  </a:lnTo>
                  <a:lnTo>
                    <a:pt x="539864" y="10541"/>
                  </a:lnTo>
                  <a:lnTo>
                    <a:pt x="492937" y="2679"/>
                  </a:lnTo>
                  <a:lnTo>
                    <a:pt x="444512" y="0"/>
                  </a:lnTo>
                  <a:lnTo>
                    <a:pt x="396062" y="2679"/>
                  </a:lnTo>
                  <a:lnTo>
                    <a:pt x="349135" y="10541"/>
                  </a:lnTo>
                  <a:lnTo>
                    <a:pt x="303987" y="23304"/>
                  </a:lnTo>
                  <a:lnTo>
                    <a:pt x="260908" y="40678"/>
                  </a:lnTo>
                  <a:lnTo>
                    <a:pt x="220141" y="62407"/>
                  </a:lnTo>
                  <a:lnTo>
                    <a:pt x="181965" y="88201"/>
                  </a:lnTo>
                  <a:lnTo>
                    <a:pt x="146672" y="117767"/>
                  </a:lnTo>
                  <a:lnTo>
                    <a:pt x="114503" y="150850"/>
                  </a:lnTo>
                  <a:lnTo>
                    <a:pt x="85750" y="187159"/>
                  </a:lnTo>
                  <a:lnTo>
                    <a:pt x="60680" y="226415"/>
                  </a:lnTo>
                  <a:lnTo>
                    <a:pt x="39547" y="268338"/>
                  </a:lnTo>
                  <a:lnTo>
                    <a:pt x="22656" y="312661"/>
                  </a:lnTo>
                  <a:lnTo>
                    <a:pt x="10248" y="359092"/>
                  </a:lnTo>
                  <a:lnTo>
                    <a:pt x="2603" y="407352"/>
                  </a:lnTo>
                  <a:lnTo>
                    <a:pt x="0" y="457161"/>
                  </a:lnTo>
                  <a:lnTo>
                    <a:pt x="2603" y="506984"/>
                  </a:lnTo>
                  <a:lnTo>
                    <a:pt x="10248" y="555244"/>
                  </a:lnTo>
                  <a:lnTo>
                    <a:pt x="22656" y="601675"/>
                  </a:lnTo>
                  <a:lnTo>
                    <a:pt x="39547" y="645998"/>
                  </a:lnTo>
                  <a:lnTo>
                    <a:pt x="60680" y="687920"/>
                  </a:lnTo>
                  <a:lnTo>
                    <a:pt x="85750" y="727176"/>
                  </a:lnTo>
                  <a:lnTo>
                    <a:pt x="114503" y="763485"/>
                  </a:lnTo>
                  <a:lnTo>
                    <a:pt x="146672" y="796569"/>
                  </a:lnTo>
                  <a:lnTo>
                    <a:pt x="181965" y="826135"/>
                  </a:lnTo>
                  <a:lnTo>
                    <a:pt x="220141" y="851928"/>
                  </a:lnTo>
                  <a:lnTo>
                    <a:pt x="260908" y="873658"/>
                  </a:lnTo>
                  <a:lnTo>
                    <a:pt x="303987" y="891032"/>
                  </a:lnTo>
                  <a:lnTo>
                    <a:pt x="349135" y="903795"/>
                  </a:lnTo>
                  <a:lnTo>
                    <a:pt x="396062" y="911656"/>
                  </a:lnTo>
                  <a:lnTo>
                    <a:pt x="444512" y="914336"/>
                  </a:lnTo>
                  <a:lnTo>
                    <a:pt x="492937" y="911656"/>
                  </a:lnTo>
                  <a:lnTo>
                    <a:pt x="539864" y="903795"/>
                  </a:lnTo>
                  <a:lnTo>
                    <a:pt x="585012" y="891032"/>
                  </a:lnTo>
                  <a:lnTo>
                    <a:pt x="628091" y="873658"/>
                  </a:lnTo>
                  <a:lnTo>
                    <a:pt x="668858" y="851928"/>
                  </a:lnTo>
                  <a:lnTo>
                    <a:pt x="707021" y="826135"/>
                  </a:lnTo>
                  <a:lnTo>
                    <a:pt x="742327" y="796569"/>
                  </a:lnTo>
                  <a:lnTo>
                    <a:pt x="774484" y="763485"/>
                  </a:lnTo>
                  <a:lnTo>
                    <a:pt x="803236" y="727176"/>
                  </a:lnTo>
                  <a:lnTo>
                    <a:pt x="828319" y="687920"/>
                  </a:lnTo>
                  <a:lnTo>
                    <a:pt x="849439" y="645998"/>
                  </a:lnTo>
                  <a:lnTo>
                    <a:pt x="866330" y="601675"/>
                  </a:lnTo>
                  <a:lnTo>
                    <a:pt x="878738" y="555244"/>
                  </a:lnTo>
                  <a:lnTo>
                    <a:pt x="886383" y="506984"/>
                  </a:lnTo>
                  <a:lnTo>
                    <a:pt x="889000" y="457161"/>
                  </a:lnTo>
                  <a:close/>
                </a:path>
                <a:path w="2082800" h="914400">
                  <a:moveTo>
                    <a:pt x="2082800" y="439737"/>
                  </a:moveTo>
                  <a:lnTo>
                    <a:pt x="1756664" y="439737"/>
                  </a:lnTo>
                  <a:lnTo>
                    <a:pt x="1701825" y="571030"/>
                  </a:lnTo>
                  <a:lnTo>
                    <a:pt x="1563674" y="12661"/>
                  </a:lnTo>
                  <a:lnTo>
                    <a:pt x="1429461" y="720217"/>
                  </a:lnTo>
                  <a:lnTo>
                    <a:pt x="1301267" y="252996"/>
                  </a:lnTo>
                  <a:lnTo>
                    <a:pt x="1223314" y="439737"/>
                  </a:lnTo>
                  <a:lnTo>
                    <a:pt x="889000" y="439737"/>
                  </a:lnTo>
                  <a:lnTo>
                    <a:pt x="889000" y="457161"/>
                  </a:lnTo>
                  <a:lnTo>
                    <a:pt x="889000" y="467271"/>
                  </a:lnTo>
                  <a:lnTo>
                    <a:pt x="1240751" y="467271"/>
                  </a:lnTo>
                  <a:lnTo>
                    <a:pt x="1295946" y="334454"/>
                  </a:lnTo>
                  <a:lnTo>
                    <a:pt x="1434426" y="838136"/>
                  </a:lnTo>
                  <a:lnTo>
                    <a:pt x="1566900" y="137299"/>
                  </a:lnTo>
                  <a:lnTo>
                    <a:pt x="1695424" y="655853"/>
                  </a:lnTo>
                  <a:lnTo>
                    <a:pt x="1774101" y="467271"/>
                  </a:lnTo>
                  <a:lnTo>
                    <a:pt x="2082800" y="467271"/>
                  </a:lnTo>
                  <a:lnTo>
                    <a:pt x="2082800" y="439737"/>
                  </a:lnTo>
                  <a:close/>
                </a:path>
              </a:pathLst>
            </a:custGeom>
            <a:solidFill>
              <a:srgbClr val="FCBD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367046" y="4521200"/>
            <a:ext cx="50482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1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53250" y="4565650"/>
            <a:ext cx="4953000" cy="571500"/>
          </a:xfrm>
          <a:prstGeom prst="rect">
            <a:avLst/>
          </a:prstGeom>
          <a:ln w="9525">
            <a:solidFill>
              <a:srgbClr val="FCBD24"/>
            </a:solidFill>
          </a:ln>
        </p:spPr>
        <p:txBody>
          <a:bodyPr wrap="square" lIns="0" tIns="69850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550"/>
              </a:spcBef>
            </a:pPr>
            <a:r>
              <a:rPr dirty="0" sz="2400" spc="-10">
                <a:latin typeface="Calibri"/>
                <a:cs typeface="Calibri"/>
              </a:rPr>
              <a:t>Focus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life </a:t>
            </a:r>
            <a:r>
              <a:rPr dirty="0" sz="2400" spc="-10">
                <a:latin typeface="Calibri"/>
                <a:cs typeface="Calibri"/>
              </a:rPr>
              <a:t>threatening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causes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CP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073400" y="1803427"/>
            <a:ext cx="3263900" cy="2514600"/>
            <a:chOff x="3073400" y="1803427"/>
            <a:chExt cx="3263900" cy="2514600"/>
          </a:xfrm>
        </p:grpSpPr>
        <p:sp>
          <p:nvSpPr>
            <p:cNvPr id="39" name="object 39"/>
            <p:cNvSpPr/>
            <p:nvPr/>
          </p:nvSpPr>
          <p:spPr>
            <a:xfrm>
              <a:off x="5016538" y="3416299"/>
              <a:ext cx="457200" cy="469900"/>
            </a:xfrm>
            <a:custGeom>
              <a:avLst/>
              <a:gdLst/>
              <a:ahLst/>
              <a:cxnLst/>
              <a:rect l="l" t="t" r="r" b="b"/>
              <a:pathLst>
                <a:path w="457200" h="469900">
                  <a:moveTo>
                    <a:pt x="152323" y="190500"/>
                  </a:moveTo>
                  <a:lnTo>
                    <a:pt x="76187" y="190500"/>
                  </a:lnTo>
                  <a:lnTo>
                    <a:pt x="76187" y="279400"/>
                  </a:lnTo>
                  <a:lnTo>
                    <a:pt x="152323" y="279400"/>
                  </a:lnTo>
                  <a:lnTo>
                    <a:pt x="152323" y="190500"/>
                  </a:lnTo>
                  <a:close/>
                </a:path>
                <a:path w="457200" h="469900">
                  <a:moveTo>
                    <a:pt x="190461" y="63500"/>
                  </a:moveTo>
                  <a:lnTo>
                    <a:pt x="188429" y="53695"/>
                  </a:lnTo>
                  <a:lnTo>
                    <a:pt x="182943" y="45618"/>
                  </a:lnTo>
                  <a:lnTo>
                    <a:pt x="174866" y="40132"/>
                  </a:lnTo>
                  <a:lnTo>
                    <a:pt x="165061" y="38100"/>
                  </a:lnTo>
                  <a:lnTo>
                    <a:pt x="155257" y="40132"/>
                  </a:lnTo>
                  <a:lnTo>
                    <a:pt x="147205" y="45618"/>
                  </a:lnTo>
                  <a:lnTo>
                    <a:pt x="141744" y="53695"/>
                  </a:lnTo>
                  <a:lnTo>
                    <a:pt x="139725" y="63500"/>
                  </a:lnTo>
                  <a:lnTo>
                    <a:pt x="141744" y="73304"/>
                  </a:lnTo>
                  <a:lnTo>
                    <a:pt x="147205" y="81356"/>
                  </a:lnTo>
                  <a:lnTo>
                    <a:pt x="155257" y="86817"/>
                  </a:lnTo>
                  <a:lnTo>
                    <a:pt x="165061" y="88836"/>
                  </a:lnTo>
                  <a:lnTo>
                    <a:pt x="174866" y="86817"/>
                  </a:lnTo>
                  <a:lnTo>
                    <a:pt x="182943" y="81356"/>
                  </a:lnTo>
                  <a:lnTo>
                    <a:pt x="188429" y="73304"/>
                  </a:lnTo>
                  <a:lnTo>
                    <a:pt x="190461" y="63500"/>
                  </a:lnTo>
                  <a:close/>
                </a:path>
                <a:path w="457200" h="469900">
                  <a:moveTo>
                    <a:pt x="342861" y="124053"/>
                  </a:moveTo>
                  <a:lnTo>
                    <a:pt x="318998" y="85839"/>
                  </a:lnTo>
                  <a:lnTo>
                    <a:pt x="304368" y="82727"/>
                  </a:lnTo>
                  <a:lnTo>
                    <a:pt x="292341" y="82727"/>
                  </a:lnTo>
                  <a:lnTo>
                    <a:pt x="292341" y="171704"/>
                  </a:lnTo>
                  <a:lnTo>
                    <a:pt x="292341" y="186728"/>
                  </a:lnTo>
                  <a:lnTo>
                    <a:pt x="292341" y="407263"/>
                  </a:lnTo>
                  <a:lnTo>
                    <a:pt x="286308" y="413512"/>
                  </a:lnTo>
                  <a:lnTo>
                    <a:pt x="58953" y="413512"/>
                  </a:lnTo>
                  <a:lnTo>
                    <a:pt x="52920" y="407263"/>
                  </a:lnTo>
                  <a:lnTo>
                    <a:pt x="52920" y="392188"/>
                  </a:lnTo>
                  <a:lnTo>
                    <a:pt x="58953" y="385953"/>
                  </a:lnTo>
                  <a:lnTo>
                    <a:pt x="286308" y="385953"/>
                  </a:lnTo>
                  <a:lnTo>
                    <a:pt x="292341" y="392188"/>
                  </a:lnTo>
                  <a:lnTo>
                    <a:pt x="292341" y="352107"/>
                  </a:lnTo>
                  <a:lnTo>
                    <a:pt x="286308" y="358381"/>
                  </a:lnTo>
                  <a:lnTo>
                    <a:pt x="58953" y="358381"/>
                  </a:lnTo>
                  <a:lnTo>
                    <a:pt x="52920" y="352107"/>
                  </a:lnTo>
                  <a:lnTo>
                    <a:pt x="52920" y="337070"/>
                  </a:lnTo>
                  <a:lnTo>
                    <a:pt x="58953" y="330822"/>
                  </a:lnTo>
                  <a:lnTo>
                    <a:pt x="286308" y="330822"/>
                  </a:lnTo>
                  <a:lnTo>
                    <a:pt x="292341" y="337070"/>
                  </a:lnTo>
                  <a:lnTo>
                    <a:pt x="292341" y="296976"/>
                  </a:lnTo>
                  <a:lnTo>
                    <a:pt x="286308" y="301993"/>
                  </a:lnTo>
                  <a:lnTo>
                    <a:pt x="218948" y="301993"/>
                  </a:lnTo>
                  <a:lnTo>
                    <a:pt x="212915" y="296976"/>
                  </a:lnTo>
                  <a:lnTo>
                    <a:pt x="212915" y="280708"/>
                  </a:lnTo>
                  <a:lnTo>
                    <a:pt x="218948" y="274434"/>
                  </a:lnTo>
                  <a:lnTo>
                    <a:pt x="286308" y="274434"/>
                  </a:lnTo>
                  <a:lnTo>
                    <a:pt x="292341" y="280708"/>
                  </a:lnTo>
                  <a:lnTo>
                    <a:pt x="292341" y="241858"/>
                  </a:lnTo>
                  <a:lnTo>
                    <a:pt x="286308" y="248094"/>
                  </a:lnTo>
                  <a:lnTo>
                    <a:pt x="218948" y="248094"/>
                  </a:lnTo>
                  <a:lnTo>
                    <a:pt x="212915" y="241858"/>
                  </a:lnTo>
                  <a:lnTo>
                    <a:pt x="212915" y="225552"/>
                  </a:lnTo>
                  <a:lnTo>
                    <a:pt x="218948" y="219303"/>
                  </a:lnTo>
                  <a:lnTo>
                    <a:pt x="286308" y="219303"/>
                  </a:lnTo>
                  <a:lnTo>
                    <a:pt x="292341" y="225552"/>
                  </a:lnTo>
                  <a:lnTo>
                    <a:pt x="292341" y="186728"/>
                  </a:lnTo>
                  <a:lnTo>
                    <a:pt x="286308" y="192976"/>
                  </a:lnTo>
                  <a:lnTo>
                    <a:pt x="218948" y="192976"/>
                  </a:lnTo>
                  <a:lnTo>
                    <a:pt x="212915" y="186728"/>
                  </a:lnTo>
                  <a:lnTo>
                    <a:pt x="212915" y="171704"/>
                  </a:lnTo>
                  <a:lnTo>
                    <a:pt x="218948" y="165417"/>
                  </a:lnTo>
                  <a:lnTo>
                    <a:pt x="286308" y="165417"/>
                  </a:lnTo>
                  <a:lnTo>
                    <a:pt x="292341" y="171704"/>
                  </a:lnTo>
                  <a:lnTo>
                    <a:pt x="292341" y="82727"/>
                  </a:lnTo>
                  <a:lnTo>
                    <a:pt x="288709" y="82727"/>
                  </a:lnTo>
                  <a:lnTo>
                    <a:pt x="282892" y="72085"/>
                  </a:lnTo>
                  <a:lnTo>
                    <a:pt x="274586" y="63309"/>
                  </a:lnTo>
                  <a:lnTo>
                    <a:pt x="267055" y="59080"/>
                  </a:lnTo>
                  <a:lnTo>
                    <a:pt x="267055" y="87744"/>
                  </a:lnTo>
                  <a:lnTo>
                    <a:pt x="267055" y="110286"/>
                  </a:lnTo>
                  <a:lnTo>
                    <a:pt x="185267" y="110286"/>
                  </a:lnTo>
                  <a:lnTo>
                    <a:pt x="185267" y="171704"/>
                  </a:lnTo>
                  <a:lnTo>
                    <a:pt x="185267" y="296976"/>
                  </a:lnTo>
                  <a:lnTo>
                    <a:pt x="179235" y="301993"/>
                  </a:lnTo>
                  <a:lnTo>
                    <a:pt x="58953" y="301993"/>
                  </a:lnTo>
                  <a:lnTo>
                    <a:pt x="52920" y="296976"/>
                  </a:lnTo>
                  <a:lnTo>
                    <a:pt x="52920" y="171704"/>
                  </a:lnTo>
                  <a:lnTo>
                    <a:pt x="58953" y="165417"/>
                  </a:lnTo>
                  <a:lnTo>
                    <a:pt x="179235" y="165417"/>
                  </a:lnTo>
                  <a:lnTo>
                    <a:pt x="185267" y="171704"/>
                  </a:lnTo>
                  <a:lnTo>
                    <a:pt x="185267" y="110286"/>
                  </a:lnTo>
                  <a:lnTo>
                    <a:pt x="81788" y="110286"/>
                  </a:lnTo>
                  <a:lnTo>
                    <a:pt x="81788" y="96494"/>
                  </a:lnTo>
                  <a:lnTo>
                    <a:pt x="80606" y="96494"/>
                  </a:lnTo>
                  <a:lnTo>
                    <a:pt x="80606" y="87744"/>
                  </a:lnTo>
                  <a:lnTo>
                    <a:pt x="86601" y="81457"/>
                  </a:lnTo>
                  <a:lnTo>
                    <a:pt x="128714" y="81457"/>
                  </a:lnTo>
                  <a:lnTo>
                    <a:pt x="134747" y="75209"/>
                  </a:lnTo>
                  <a:lnTo>
                    <a:pt x="134747" y="67691"/>
                  </a:lnTo>
                  <a:lnTo>
                    <a:pt x="137883" y="51384"/>
                  </a:lnTo>
                  <a:lnTo>
                    <a:pt x="146316" y="38722"/>
                  </a:lnTo>
                  <a:lnTo>
                    <a:pt x="158584" y="30518"/>
                  </a:lnTo>
                  <a:lnTo>
                    <a:pt x="173240" y="27609"/>
                  </a:lnTo>
                  <a:lnTo>
                    <a:pt x="189064" y="30873"/>
                  </a:lnTo>
                  <a:lnTo>
                    <a:pt x="201637" y="39662"/>
                  </a:lnTo>
                  <a:lnTo>
                    <a:pt x="209931" y="52438"/>
                  </a:lnTo>
                  <a:lnTo>
                    <a:pt x="212915" y="67691"/>
                  </a:lnTo>
                  <a:lnTo>
                    <a:pt x="212915" y="75209"/>
                  </a:lnTo>
                  <a:lnTo>
                    <a:pt x="218948" y="81457"/>
                  </a:lnTo>
                  <a:lnTo>
                    <a:pt x="261061" y="81457"/>
                  </a:lnTo>
                  <a:lnTo>
                    <a:pt x="267055" y="87744"/>
                  </a:lnTo>
                  <a:lnTo>
                    <a:pt x="267055" y="59080"/>
                  </a:lnTo>
                  <a:lnTo>
                    <a:pt x="264007" y="57365"/>
                  </a:lnTo>
                  <a:lnTo>
                    <a:pt x="251409" y="55168"/>
                  </a:lnTo>
                  <a:lnTo>
                    <a:pt x="236969" y="55168"/>
                  </a:lnTo>
                  <a:lnTo>
                    <a:pt x="228688" y="33324"/>
                  </a:lnTo>
                  <a:lnTo>
                    <a:pt x="223875" y="27609"/>
                  </a:lnTo>
                  <a:lnTo>
                    <a:pt x="213969" y="15836"/>
                  </a:lnTo>
                  <a:lnTo>
                    <a:pt x="194513" y="4216"/>
                  </a:lnTo>
                  <a:lnTo>
                    <a:pt x="172021" y="0"/>
                  </a:lnTo>
                  <a:lnTo>
                    <a:pt x="149517" y="4216"/>
                  </a:lnTo>
                  <a:lnTo>
                    <a:pt x="130060" y="15836"/>
                  </a:lnTo>
                  <a:lnTo>
                    <a:pt x="115341" y="33324"/>
                  </a:lnTo>
                  <a:lnTo>
                    <a:pt x="107061" y="55168"/>
                  </a:lnTo>
                  <a:lnTo>
                    <a:pt x="92633" y="55168"/>
                  </a:lnTo>
                  <a:lnTo>
                    <a:pt x="80352" y="57188"/>
                  </a:lnTo>
                  <a:lnTo>
                    <a:pt x="69316" y="62839"/>
                  </a:lnTo>
                  <a:lnTo>
                    <a:pt x="60312" y="71551"/>
                  </a:lnTo>
                  <a:lnTo>
                    <a:pt x="54140" y="82727"/>
                  </a:lnTo>
                  <a:lnTo>
                    <a:pt x="39712" y="82727"/>
                  </a:lnTo>
                  <a:lnTo>
                    <a:pt x="23850" y="86017"/>
                  </a:lnTo>
                  <a:lnTo>
                    <a:pt x="11277" y="94932"/>
                  </a:lnTo>
                  <a:lnTo>
                    <a:pt x="2984" y="108089"/>
                  </a:lnTo>
                  <a:lnTo>
                    <a:pt x="0" y="124053"/>
                  </a:lnTo>
                  <a:lnTo>
                    <a:pt x="0" y="429818"/>
                  </a:lnTo>
                  <a:lnTo>
                    <a:pt x="3149" y="445058"/>
                  </a:lnTo>
                  <a:lnTo>
                    <a:pt x="11734" y="457835"/>
                  </a:lnTo>
                  <a:lnTo>
                    <a:pt x="24371" y="466636"/>
                  </a:lnTo>
                  <a:lnTo>
                    <a:pt x="39712" y="469900"/>
                  </a:lnTo>
                  <a:lnTo>
                    <a:pt x="304368" y="469900"/>
                  </a:lnTo>
                  <a:lnTo>
                    <a:pt x="320014" y="466636"/>
                  </a:lnTo>
                  <a:lnTo>
                    <a:pt x="332168" y="457835"/>
                  </a:lnTo>
                  <a:lnTo>
                    <a:pt x="340055" y="445058"/>
                  </a:lnTo>
                  <a:lnTo>
                    <a:pt x="342861" y="429818"/>
                  </a:lnTo>
                  <a:lnTo>
                    <a:pt x="342861" y="413512"/>
                  </a:lnTo>
                  <a:lnTo>
                    <a:pt x="342861" y="385953"/>
                  </a:lnTo>
                  <a:lnTo>
                    <a:pt x="342861" y="165417"/>
                  </a:lnTo>
                  <a:lnTo>
                    <a:pt x="342861" y="124053"/>
                  </a:lnTo>
                  <a:close/>
                </a:path>
                <a:path w="457200" h="469900">
                  <a:moveTo>
                    <a:pt x="457123" y="124079"/>
                  </a:moveTo>
                  <a:lnTo>
                    <a:pt x="456006" y="122897"/>
                  </a:lnTo>
                  <a:lnTo>
                    <a:pt x="430999" y="69862"/>
                  </a:lnTo>
                  <a:lnTo>
                    <a:pt x="428726" y="65608"/>
                  </a:lnTo>
                  <a:lnTo>
                    <a:pt x="423887" y="63500"/>
                  </a:lnTo>
                  <a:lnTo>
                    <a:pt x="419201" y="63500"/>
                  </a:lnTo>
                  <a:lnTo>
                    <a:pt x="414515" y="63500"/>
                  </a:lnTo>
                  <a:lnTo>
                    <a:pt x="409968" y="65608"/>
                  </a:lnTo>
                  <a:lnTo>
                    <a:pt x="408266" y="69862"/>
                  </a:lnTo>
                  <a:lnTo>
                    <a:pt x="382104" y="122897"/>
                  </a:lnTo>
                  <a:lnTo>
                    <a:pt x="380961" y="124079"/>
                  </a:lnTo>
                  <a:lnTo>
                    <a:pt x="380961" y="355561"/>
                  </a:lnTo>
                  <a:lnTo>
                    <a:pt x="456006" y="355561"/>
                  </a:lnTo>
                  <a:lnTo>
                    <a:pt x="456006" y="128905"/>
                  </a:lnTo>
                  <a:lnTo>
                    <a:pt x="457123" y="128905"/>
                  </a:lnTo>
                  <a:lnTo>
                    <a:pt x="457123" y="12407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97536" y="3797341"/>
              <a:ext cx="76126" cy="888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10300" y="4191030"/>
              <a:ext cx="126969" cy="12696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715000" y="2209850"/>
              <a:ext cx="457200" cy="406400"/>
            </a:xfrm>
            <a:custGeom>
              <a:avLst/>
              <a:gdLst/>
              <a:ahLst/>
              <a:cxnLst/>
              <a:rect l="l" t="t" r="r" b="b"/>
              <a:pathLst>
                <a:path w="457200" h="406400">
                  <a:moveTo>
                    <a:pt x="368300" y="271056"/>
                  </a:moveTo>
                  <a:lnTo>
                    <a:pt x="305435" y="271056"/>
                  </a:lnTo>
                  <a:lnTo>
                    <a:pt x="283248" y="305181"/>
                  </a:lnTo>
                  <a:lnTo>
                    <a:pt x="276796" y="313563"/>
                  </a:lnTo>
                  <a:lnTo>
                    <a:pt x="268617" y="320116"/>
                  </a:lnTo>
                  <a:lnTo>
                    <a:pt x="258813" y="324396"/>
                  </a:lnTo>
                  <a:lnTo>
                    <a:pt x="247497" y="325920"/>
                  </a:lnTo>
                  <a:lnTo>
                    <a:pt x="245033" y="325920"/>
                  </a:lnTo>
                  <a:lnTo>
                    <a:pt x="210527" y="299110"/>
                  </a:lnTo>
                  <a:lnTo>
                    <a:pt x="192062" y="253987"/>
                  </a:lnTo>
                  <a:lnTo>
                    <a:pt x="185648" y="261277"/>
                  </a:lnTo>
                  <a:lnTo>
                    <a:pt x="177736" y="266636"/>
                  </a:lnTo>
                  <a:lnTo>
                    <a:pt x="168656" y="269925"/>
                  </a:lnTo>
                  <a:lnTo>
                    <a:pt x="158775" y="271056"/>
                  </a:lnTo>
                  <a:lnTo>
                    <a:pt x="76200" y="271056"/>
                  </a:lnTo>
                  <a:lnTo>
                    <a:pt x="86220" y="280187"/>
                  </a:lnTo>
                  <a:lnTo>
                    <a:pt x="124396" y="313880"/>
                  </a:lnTo>
                  <a:lnTo>
                    <a:pt x="152450" y="340385"/>
                  </a:lnTo>
                  <a:lnTo>
                    <a:pt x="181203" y="369379"/>
                  </a:lnTo>
                  <a:lnTo>
                    <a:pt x="210527" y="401485"/>
                  </a:lnTo>
                  <a:lnTo>
                    <a:pt x="214249" y="405117"/>
                  </a:lnTo>
                  <a:lnTo>
                    <a:pt x="216712" y="406349"/>
                  </a:lnTo>
                  <a:lnTo>
                    <a:pt x="226568" y="406349"/>
                  </a:lnTo>
                  <a:lnTo>
                    <a:pt x="229031" y="405117"/>
                  </a:lnTo>
                  <a:lnTo>
                    <a:pt x="232714" y="401485"/>
                  </a:lnTo>
                  <a:lnTo>
                    <a:pt x="261696" y="368350"/>
                  </a:lnTo>
                  <a:lnTo>
                    <a:pt x="290804" y="339471"/>
                  </a:lnTo>
                  <a:lnTo>
                    <a:pt x="346113" y="289318"/>
                  </a:lnTo>
                  <a:lnTo>
                    <a:pt x="352171" y="284759"/>
                  </a:lnTo>
                  <a:lnTo>
                    <a:pt x="368300" y="271056"/>
                  </a:lnTo>
                  <a:close/>
                </a:path>
                <a:path w="457200" h="406400">
                  <a:moveTo>
                    <a:pt x="444461" y="132842"/>
                  </a:moveTo>
                  <a:lnTo>
                    <a:pt x="435267" y="80302"/>
                  </a:lnTo>
                  <a:lnTo>
                    <a:pt x="410095" y="38163"/>
                  </a:lnTo>
                  <a:lnTo>
                    <a:pt x="372465" y="10160"/>
                  </a:lnTo>
                  <a:lnTo>
                    <a:pt x="325958" y="0"/>
                  </a:lnTo>
                  <a:lnTo>
                    <a:pt x="289839" y="6743"/>
                  </a:lnTo>
                  <a:lnTo>
                    <a:pt x="261061" y="24257"/>
                  </a:lnTo>
                  <a:lnTo>
                    <a:pt x="238950" y="48501"/>
                  </a:lnTo>
                  <a:lnTo>
                    <a:pt x="222846" y="75374"/>
                  </a:lnTo>
                  <a:lnTo>
                    <a:pt x="206375" y="48501"/>
                  </a:lnTo>
                  <a:lnTo>
                    <a:pt x="183565" y="24257"/>
                  </a:lnTo>
                  <a:lnTo>
                    <a:pt x="154317" y="6743"/>
                  </a:lnTo>
                  <a:lnTo>
                    <a:pt x="118529" y="0"/>
                  </a:lnTo>
                  <a:lnTo>
                    <a:pt x="72021" y="10160"/>
                  </a:lnTo>
                  <a:lnTo>
                    <a:pt x="34391" y="38163"/>
                  </a:lnTo>
                  <a:lnTo>
                    <a:pt x="9220" y="80302"/>
                  </a:lnTo>
                  <a:lnTo>
                    <a:pt x="38" y="132842"/>
                  </a:lnTo>
                  <a:lnTo>
                    <a:pt x="1117" y="150177"/>
                  </a:lnTo>
                  <a:lnTo>
                    <a:pt x="4318" y="166077"/>
                  </a:lnTo>
                  <a:lnTo>
                    <a:pt x="9525" y="181013"/>
                  </a:lnTo>
                  <a:lnTo>
                    <a:pt x="16624" y="195453"/>
                  </a:lnTo>
                  <a:lnTo>
                    <a:pt x="137490" y="195453"/>
                  </a:lnTo>
                  <a:lnTo>
                    <a:pt x="161188" y="135394"/>
                  </a:lnTo>
                  <a:lnTo>
                    <a:pt x="167068" y="125844"/>
                  </a:lnTo>
                  <a:lnTo>
                    <a:pt x="175272" y="118313"/>
                  </a:lnTo>
                  <a:lnTo>
                    <a:pt x="185039" y="112941"/>
                  </a:lnTo>
                  <a:lnTo>
                    <a:pt x="195567" y="109842"/>
                  </a:lnTo>
                  <a:lnTo>
                    <a:pt x="207987" y="111912"/>
                  </a:lnTo>
                  <a:lnTo>
                    <a:pt x="218389" y="117678"/>
                  </a:lnTo>
                  <a:lnTo>
                    <a:pt x="226580" y="126568"/>
                  </a:lnTo>
                  <a:lnTo>
                    <a:pt x="232321" y="137947"/>
                  </a:lnTo>
                  <a:lnTo>
                    <a:pt x="256032" y="203111"/>
                  </a:lnTo>
                  <a:lnTo>
                    <a:pt x="261937" y="198005"/>
                  </a:lnTo>
                  <a:lnTo>
                    <a:pt x="271411" y="195453"/>
                  </a:lnTo>
                  <a:lnTo>
                    <a:pt x="427863" y="195453"/>
                  </a:lnTo>
                  <a:lnTo>
                    <a:pt x="434454" y="180644"/>
                  </a:lnTo>
                  <a:lnTo>
                    <a:pt x="439712" y="165112"/>
                  </a:lnTo>
                  <a:lnTo>
                    <a:pt x="443191" y="149098"/>
                  </a:lnTo>
                  <a:lnTo>
                    <a:pt x="444461" y="132842"/>
                  </a:lnTo>
                  <a:close/>
                </a:path>
                <a:path w="457200" h="406400">
                  <a:moveTo>
                    <a:pt x="457161" y="229044"/>
                  </a:moveTo>
                  <a:lnTo>
                    <a:pt x="451091" y="222821"/>
                  </a:lnTo>
                  <a:lnTo>
                    <a:pt x="282067" y="222821"/>
                  </a:lnTo>
                  <a:lnTo>
                    <a:pt x="277202" y="226555"/>
                  </a:lnTo>
                  <a:lnTo>
                    <a:pt x="274764" y="229044"/>
                  </a:lnTo>
                  <a:lnTo>
                    <a:pt x="256552" y="260045"/>
                  </a:lnTo>
                  <a:lnTo>
                    <a:pt x="213982" y="148361"/>
                  </a:lnTo>
                  <a:lnTo>
                    <a:pt x="212788" y="143395"/>
                  </a:lnTo>
                  <a:lnTo>
                    <a:pt x="207924" y="139649"/>
                  </a:lnTo>
                  <a:lnTo>
                    <a:pt x="201828" y="139649"/>
                  </a:lnTo>
                  <a:lnTo>
                    <a:pt x="195770" y="139649"/>
                  </a:lnTo>
                  <a:lnTo>
                    <a:pt x="190906" y="142138"/>
                  </a:lnTo>
                  <a:lnTo>
                    <a:pt x="189674" y="147104"/>
                  </a:lnTo>
                  <a:lnTo>
                    <a:pt x="158064" y="221589"/>
                  </a:lnTo>
                  <a:lnTo>
                    <a:pt x="6096" y="221589"/>
                  </a:lnTo>
                  <a:lnTo>
                    <a:pt x="0" y="227774"/>
                  </a:lnTo>
                  <a:lnTo>
                    <a:pt x="0" y="242671"/>
                  </a:lnTo>
                  <a:lnTo>
                    <a:pt x="6096" y="248894"/>
                  </a:lnTo>
                  <a:lnTo>
                    <a:pt x="170218" y="248894"/>
                  </a:lnTo>
                  <a:lnTo>
                    <a:pt x="173850" y="246418"/>
                  </a:lnTo>
                  <a:lnTo>
                    <a:pt x="177520" y="241452"/>
                  </a:lnTo>
                  <a:lnTo>
                    <a:pt x="200634" y="190550"/>
                  </a:lnTo>
                  <a:lnTo>
                    <a:pt x="240728" y="296049"/>
                  </a:lnTo>
                  <a:lnTo>
                    <a:pt x="243166" y="301015"/>
                  </a:lnTo>
                  <a:lnTo>
                    <a:pt x="246824" y="303491"/>
                  </a:lnTo>
                  <a:lnTo>
                    <a:pt x="251688" y="304749"/>
                  </a:lnTo>
                  <a:lnTo>
                    <a:pt x="257746" y="304749"/>
                  </a:lnTo>
                  <a:lnTo>
                    <a:pt x="262610" y="302234"/>
                  </a:lnTo>
                  <a:lnTo>
                    <a:pt x="294220" y="251371"/>
                  </a:lnTo>
                  <a:lnTo>
                    <a:pt x="451091" y="251371"/>
                  </a:lnTo>
                  <a:lnTo>
                    <a:pt x="457161" y="245148"/>
                  </a:lnTo>
                  <a:lnTo>
                    <a:pt x="457161" y="229044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073400" y="1803427"/>
              <a:ext cx="1041400" cy="1130300"/>
            </a:xfrm>
            <a:custGeom>
              <a:avLst/>
              <a:gdLst/>
              <a:ahLst/>
              <a:cxnLst/>
              <a:rect l="l" t="t" r="r" b="b"/>
              <a:pathLst>
                <a:path w="1041400" h="1130300">
                  <a:moveTo>
                    <a:pt x="520839" y="0"/>
                  </a:moveTo>
                  <a:lnTo>
                    <a:pt x="475911" y="2075"/>
                  </a:lnTo>
                  <a:lnTo>
                    <a:pt x="432042" y="8189"/>
                  </a:lnTo>
                  <a:lnTo>
                    <a:pt x="389389" y="18171"/>
                  </a:lnTo>
                  <a:lnTo>
                    <a:pt x="348107" y="31852"/>
                  </a:lnTo>
                  <a:lnTo>
                    <a:pt x="308355" y="49060"/>
                  </a:lnTo>
                  <a:lnTo>
                    <a:pt x="270287" y="69628"/>
                  </a:lnTo>
                  <a:lnTo>
                    <a:pt x="234061" y="93384"/>
                  </a:lnTo>
                  <a:lnTo>
                    <a:pt x="199834" y="120158"/>
                  </a:lnTo>
                  <a:lnTo>
                    <a:pt x="167761" y="149781"/>
                  </a:lnTo>
                  <a:lnTo>
                    <a:pt x="138000" y="182083"/>
                  </a:lnTo>
                  <a:lnTo>
                    <a:pt x="110707" y="216893"/>
                  </a:lnTo>
                  <a:lnTo>
                    <a:pt x="86039" y="254042"/>
                  </a:lnTo>
                  <a:lnTo>
                    <a:pt x="64151" y="293361"/>
                  </a:lnTo>
                  <a:lnTo>
                    <a:pt x="45202" y="334678"/>
                  </a:lnTo>
                  <a:lnTo>
                    <a:pt x="29346" y="377824"/>
                  </a:lnTo>
                  <a:lnTo>
                    <a:pt x="16742" y="422630"/>
                  </a:lnTo>
                  <a:lnTo>
                    <a:pt x="7545" y="468925"/>
                  </a:lnTo>
                  <a:lnTo>
                    <a:pt x="1912" y="516539"/>
                  </a:lnTo>
                  <a:lnTo>
                    <a:pt x="0" y="565302"/>
                  </a:lnTo>
                  <a:lnTo>
                    <a:pt x="1912" y="614062"/>
                  </a:lnTo>
                  <a:lnTo>
                    <a:pt x="7545" y="661669"/>
                  </a:lnTo>
                  <a:lnTo>
                    <a:pt x="16742" y="707951"/>
                  </a:lnTo>
                  <a:lnTo>
                    <a:pt x="29346" y="752741"/>
                  </a:lnTo>
                  <a:lnTo>
                    <a:pt x="45202" y="795868"/>
                  </a:lnTo>
                  <a:lnTo>
                    <a:pt x="64151" y="837164"/>
                  </a:lnTo>
                  <a:lnTo>
                    <a:pt x="86039" y="876459"/>
                  </a:lnTo>
                  <a:lnTo>
                    <a:pt x="110707" y="913583"/>
                  </a:lnTo>
                  <a:lnTo>
                    <a:pt x="138000" y="948367"/>
                  </a:lnTo>
                  <a:lnTo>
                    <a:pt x="167761" y="980643"/>
                  </a:lnTo>
                  <a:lnTo>
                    <a:pt x="199834" y="1010240"/>
                  </a:lnTo>
                  <a:lnTo>
                    <a:pt x="234061" y="1036989"/>
                  </a:lnTo>
                  <a:lnTo>
                    <a:pt x="270287" y="1060722"/>
                  </a:lnTo>
                  <a:lnTo>
                    <a:pt x="308355" y="1081267"/>
                  </a:lnTo>
                  <a:lnTo>
                    <a:pt x="348107" y="1098457"/>
                  </a:lnTo>
                  <a:lnTo>
                    <a:pt x="389389" y="1112122"/>
                  </a:lnTo>
                  <a:lnTo>
                    <a:pt x="432042" y="1122092"/>
                  </a:lnTo>
                  <a:lnTo>
                    <a:pt x="475911" y="1128198"/>
                  </a:lnTo>
                  <a:lnTo>
                    <a:pt x="520839" y="1130272"/>
                  </a:lnTo>
                  <a:lnTo>
                    <a:pt x="565769" y="1128198"/>
                  </a:lnTo>
                  <a:lnTo>
                    <a:pt x="609634" y="1122092"/>
                  </a:lnTo>
                  <a:lnTo>
                    <a:pt x="652280" y="1112122"/>
                  </a:lnTo>
                  <a:lnTo>
                    <a:pt x="693549" y="1098457"/>
                  </a:lnTo>
                  <a:lnTo>
                    <a:pt x="733287" y="1081267"/>
                  </a:lnTo>
                  <a:lnTo>
                    <a:pt x="771337" y="1060722"/>
                  </a:lnTo>
                  <a:lnTo>
                    <a:pt x="807543" y="1036989"/>
                  </a:lnTo>
                  <a:lnTo>
                    <a:pt x="841749" y="1010240"/>
                  </a:lnTo>
                  <a:lnTo>
                    <a:pt x="873799" y="980643"/>
                  </a:lnTo>
                  <a:lnTo>
                    <a:pt x="903537" y="948367"/>
                  </a:lnTo>
                  <a:lnTo>
                    <a:pt x="930807" y="913583"/>
                  </a:lnTo>
                  <a:lnTo>
                    <a:pt x="955453" y="876459"/>
                  </a:lnTo>
                  <a:lnTo>
                    <a:pt x="977319" y="837164"/>
                  </a:lnTo>
                  <a:lnTo>
                    <a:pt x="996249" y="795868"/>
                  </a:lnTo>
                  <a:lnTo>
                    <a:pt x="1012087" y="752741"/>
                  </a:lnTo>
                  <a:lnTo>
                    <a:pt x="1024677" y="707951"/>
                  </a:lnTo>
                  <a:lnTo>
                    <a:pt x="1033863" y="661669"/>
                  </a:lnTo>
                  <a:lnTo>
                    <a:pt x="1039489" y="614062"/>
                  </a:lnTo>
                  <a:lnTo>
                    <a:pt x="1041400" y="565302"/>
                  </a:lnTo>
                  <a:lnTo>
                    <a:pt x="1039489" y="516539"/>
                  </a:lnTo>
                  <a:lnTo>
                    <a:pt x="1033863" y="468925"/>
                  </a:lnTo>
                  <a:lnTo>
                    <a:pt x="1024677" y="422630"/>
                  </a:lnTo>
                  <a:lnTo>
                    <a:pt x="1012087" y="377824"/>
                  </a:lnTo>
                  <a:lnTo>
                    <a:pt x="996249" y="334678"/>
                  </a:lnTo>
                  <a:lnTo>
                    <a:pt x="977319" y="293361"/>
                  </a:lnTo>
                  <a:lnTo>
                    <a:pt x="955453" y="254042"/>
                  </a:lnTo>
                  <a:lnTo>
                    <a:pt x="930807" y="216893"/>
                  </a:lnTo>
                  <a:lnTo>
                    <a:pt x="903537" y="182083"/>
                  </a:lnTo>
                  <a:lnTo>
                    <a:pt x="873799" y="149781"/>
                  </a:lnTo>
                  <a:lnTo>
                    <a:pt x="841749" y="120158"/>
                  </a:lnTo>
                  <a:lnTo>
                    <a:pt x="807543" y="93384"/>
                  </a:lnTo>
                  <a:lnTo>
                    <a:pt x="771337" y="69628"/>
                  </a:lnTo>
                  <a:lnTo>
                    <a:pt x="733287" y="49060"/>
                  </a:lnTo>
                  <a:lnTo>
                    <a:pt x="693549" y="31852"/>
                  </a:lnTo>
                  <a:lnTo>
                    <a:pt x="652280" y="18171"/>
                  </a:lnTo>
                  <a:lnTo>
                    <a:pt x="609634" y="8189"/>
                  </a:lnTo>
                  <a:lnTo>
                    <a:pt x="565769" y="2075"/>
                  </a:lnTo>
                  <a:lnTo>
                    <a:pt x="520839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75000" y="1905037"/>
              <a:ext cx="1981200" cy="927100"/>
            </a:xfrm>
            <a:custGeom>
              <a:avLst/>
              <a:gdLst/>
              <a:ahLst/>
              <a:cxnLst/>
              <a:rect l="l" t="t" r="r" b="b"/>
              <a:pathLst>
                <a:path w="1981200" h="927100">
                  <a:moveTo>
                    <a:pt x="838200" y="463537"/>
                  </a:moveTo>
                  <a:lnTo>
                    <a:pt x="835736" y="413016"/>
                  </a:lnTo>
                  <a:lnTo>
                    <a:pt x="828535" y="364083"/>
                  </a:lnTo>
                  <a:lnTo>
                    <a:pt x="816838" y="317004"/>
                  </a:lnTo>
                  <a:lnTo>
                    <a:pt x="800912" y="272059"/>
                  </a:lnTo>
                  <a:lnTo>
                    <a:pt x="780999" y="229552"/>
                  </a:lnTo>
                  <a:lnTo>
                    <a:pt x="757364" y="189750"/>
                  </a:lnTo>
                  <a:lnTo>
                    <a:pt x="730262" y="152946"/>
                  </a:lnTo>
                  <a:lnTo>
                    <a:pt x="699947" y="119405"/>
                  </a:lnTo>
                  <a:lnTo>
                    <a:pt x="666673" y="89420"/>
                  </a:lnTo>
                  <a:lnTo>
                    <a:pt x="630707" y="63271"/>
                  </a:lnTo>
                  <a:lnTo>
                    <a:pt x="592277" y="41249"/>
                  </a:lnTo>
                  <a:lnTo>
                    <a:pt x="551675" y="23622"/>
                  </a:lnTo>
                  <a:lnTo>
                    <a:pt x="509117" y="10680"/>
                  </a:lnTo>
                  <a:lnTo>
                    <a:pt x="464883" y="2717"/>
                  </a:lnTo>
                  <a:lnTo>
                    <a:pt x="419239" y="0"/>
                  </a:lnTo>
                  <a:lnTo>
                    <a:pt x="373583" y="2717"/>
                  </a:lnTo>
                  <a:lnTo>
                    <a:pt x="329336" y="10680"/>
                  </a:lnTo>
                  <a:lnTo>
                    <a:pt x="286778" y="23622"/>
                  </a:lnTo>
                  <a:lnTo>
                    <a:pt x="246151" y="41249"/>
                  </a:lnTo>
                  <a:lnTo>
                    <a:pt x="207695" y="63271"/>
                  </a:lnTo>
                  <a:lnTo>
                    <a:pt x="171704" y="89420"/>
                  </a:lnTo>
                  <a:lnTo>
                    <a:pt x="138404" y="119405"/>
                  </a:lnTo>
                  <a:lnTo>
                    <a:pt x="108051" y="152946"/>
                  </a:lnTo>
                  <a:lnTo>
                    <a:pt x="80924" y="189750"/>
                  </a:lnTo>
                  <a:lnTo>
                    <a:pt x="57264" y="229552"/>
                  </a:lnTo>
                  <a:lnTo>
                    <a:pt x="37325" y="272059"/>
                  </a:lnTo>
                  <a:lnTo>
                    <a:pt x="21386" y="317004"/>
                  </a:lnTo>
                  <a:lnTo>
                    <a:pt x="9664" y="364083"/>
                  </a:lnTo>
                  <a:lnTo>
                    <a:pt x="2451" y="413016"/>
                  </a:lnTo>
                  <a:lnTo>
                    <a:pt x="0" y="463537"/>
                  </a:lnTo>
                  <a:lnTo>
                    <a:pt x="2451" y="514045"/>
                  </a:lnTo>
                  <a:lnTo>
                    <a:pt x="9664" y="562978"/>
                  </a:lnTo>
                  <a:lnTo>
                    <a:pt x="21386" y="610057"/>
                  </a:lnTo>
                  <a:lnTo>
                    <a:pt x="37325" y="654989"/>
                  </a:lnTo>
                  <a:lnTo>
                    <a:pt x="57264" y="697496"/>
                  </a:lnTo>
                  <a:lnTo>
                    <a:pt x="80924" y="737298"/>
                  </a:lnTo>
                  <a:lnTo>
                    <a:pt x="108051" y="774115"/>
                  </a:lnTo>
                  <a:lnTo>
                    <a:pt x="138404" y="807656"/>
                  </a:lnTo>
                  <a:lnTo>
                    <a:pt x="171704" y="837641"/>
                  </a:lnTo>
                  <a:lnTo>
                    <a:pt x="207695" y="863790"/>
                  </a:lnTo>
                  <a:lnTo>
                    <a:pt x="246151" y="885812"/>
                  </a:lnTo>
                  <a:lnTo>
                    <a:pt x="286778" y="903439"/>
                  </a:lnTo>
                  <a:lnTo>
                    <a:pt x="329336" y="916381"/>
                  </a:lnTo>
                  <a:lnTo>
                    <a:pt x="373583" y="924344"/>
                  </a:lnTo>
                  <a:lnTo>
                    <a:pt x="419239" y="927061"/>
                  </a:lnTo>
                  <a:lnTo>
                    <a:pt x="464883" y="924344"/>
                  </a:lnTo>
                  <a:lnTo>
                    <a:pt x="509117" y="916381"/>
                  </a:lnTo>
                  <a:lnTo>
                    <a:pt x="551675" y="903439"/>
                  </a:lnTo>
                  <a:lnTo>
                    <a:pt x="592277" y="885812"/>
                  </a:lnTo>
                  <a:lnTo>
                    <a:pt x="630707" y="863790"/>
                  </a:lnTo>
                  <a:lnTo>
                    <a:pt x="666673" y="837641"/>
                  </a:lnTo>
                  <a:lnTo>
                    <a:pt x="699947" y="807656"/>
                  </a:lnTo>
                  <a:lnTo>
                    <a:pt x="730262" y="774115"/>
                  </a:lnTo>
                  <a:lnTo>
                    <a:pt x="757364" y="737298"/>
                  </a:lnTo>
                  <a:lnTo>
                    <a:pt x="780999" y="697496"/>
                  </a:lnTo>
                  <a:lnTo>
                    <a:pt x="800912" y="654989"/>
                  </a:lnTo>
                  <a:lnTo>
                    <a:pt x="816838" y="610057"/>
                  </a:lnTo>
                  <a:lnTo>
                    <a:pt x="828535" y="562978"/>
                  </a:lnTo>
                  <a:lnTo>
                    <a:pt x="835736" y="514045"/>
                  </a:lnTo>
                  <a:lnTo>
                    <a:pt x="838200" y="463537"/>
                  </a:lnTo>
                  <a:close/>
                </a:path>
                <a:path w="1981200" h="927100">
                  <a:moveTo>
                    <a:pt x="1981200" y="452437"/>
                  </a:moveTo>
                  <a:lnTo>
                    <a:pt x="1669275" y="452437"/>
                  </a:lnTo>
                  <a:lnTo>
                    <a:pt x="1616786" y="583768"/>
                  </a:lnTo>
                  <a:lnTo>
                    <a:pt x="1484172" y="25400"/>
                  </a:lnTo>
                  <a:lnTo>
                    <a:pt x="1356029" y="732917"/>
                  </a:lnTo>
                  <a:lnTo>
                    <a:pt x="1232941" y="265696"/>
                  </a:lnTo>
                  <a:lnTo>
                    <a:pt x="1158303" y="452437"/>
                  </a:lnTo>
                  <a:lnTo>
                    <a:pt x="838225" y="452437"/>
                  </a:lnTo>
                  <a:lnTo>
                    <a:pt x="838225" y="479971"/>
                  </a:lnTo>
                  <a:lnTo>
                    <a:pt x="1175004" y="479971"/>
                  </a:lnTo>
                  <a:lnTo>
                    <a:pt x="1228191" y="347179"/>
                  </a:lnTo>
                  <a:lnTo>
                    <a:pt x="1360436" y="850861"/>
                  </a:lnTo>
                  <a:lnTo>
                    <a:pt x="1487576" y="149999"/>
                  </a:lnTo>
                  <a:lnTo>
                    <a:pt x="1610664" y="668591"/>
                  </a:lnTo>
                  <a:lnTo>
                    <a:pt x="1685988" y="479971"/>
                  </a:lnTo>
                  <a:lnTo>
                    <a:pt x="1981200" y="479971"/>
                  </a:lnTo>
                  <a:lnTo>
                    <a:pt x="1981200" y="452437"/>
                  </a:lnTo>
                  <a:close/>
                </a:path>
              </a:pathLst>
            </a:custGeom>
            <a:solidFill>
              <a:srgbClr val="EC3A3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3342680" y="2044700"/>
            <a:ext cx="50482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1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37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092700" y="1714530"/>
            <a:ext cx="6996430" cy="1384300"/>
            <a:chOff x="5092700" y="1714530"/>
            <a:chExt cx="6996430" cy="1384300"/>
          </a:xfrm>
        </p:grpSpPr>
        <p:sp>
          <p:nvSpPr>
            <p:cNvPr id="47" name="object 47"/>
            <p:cNvSpPr/>
            <p:nvPr/>
          </p:nvSpPr>
          <p:spPr>
            <a:xfrm>
              <a:off x="5181629" y="1752631"/>
              <a:ext cx="1308100" cy="1231900"/>
            </a:xfrm>
            <a:custGeom>
              <a:avLst/>
              <a:gdLst/>
              <a:ahLst/>
              <a:cxnLst/>
              <a:rect l="l" t="t" r="r" b="b"/>
              <a:pathLst>
                <a:path w="1308100" h="1231900">
                  <a:moveTo>
                    <a:pt x="980951" y="0"/>
                  </a:moveTo>
                  <a:lnTo>
                    <a:pt x="327089" y="0"/>
                  </a:lnTo>
                  <a:lnTo>
                    <a:pt x="0" y="615746"/>
                  </a:lnTo>
                  <a:lnTo>
                    <a:pt x="323320" y="1225141"/>
                  </a:lnTo>
                  <a:lnTo>
                    <a:pt x="327089" y="1231868"/>
                  </a:lnTo>
                  <a:lnTo>
                    <a:pt x="980951" y="1231868"/>
                  </a:lnTo>
                  <a:lnTo>
                    <a:pt x="995585" y="1204305"/>
                  </a:lnTo>
                  <a:lnTo>
                    <a:pt x="341817" y="1204305"/>
                  </a:lnTo>
                  <a:lnTo>
                    <a:pt x="29457" y="615746"/>
                  </a:lnTo>
                  <a:lnTo>
                    <a:pt x="341817" y="27562"/>
                  </a:lnTo>
                  <a:lnTo>
                    <a:pt x="995799" y="27562"/>
                  </a:lnTo>
                  <a:lnTo>
                    <a:pt x="984721" y="6695"/>
                  </a:lnTo>
                  <a:lnTo>
                    <a:pt x="980951" y="0"/>
                  </a:lnTo>
                  <a:close/>
                </a:path>
                <a:path w="1308100" h="1231900">
                  <a:moveTo>
                    <a:pt x="995799" y="27562"/>
                  </a:moveTo>
                  <a:lnTo>
                    <a:pt x="966223" y="27562"/>
                  </a:lnTo>
                  <a:lnTo>
                    <a:pt x="1278613" y="615746"/>
                  </a:lnTo>
                  <a:lnTo>
                    <a:pt x="966223" y="1204305"/>
                  </a:lnTo>
                  <a:lnTo>
                    <a:pt x="995585" y="1204305"/>
                  </a:lnTo>
                  <a:lnTo>
                    <a:pt x="1308070" y="615746"/>
                  </a:lnTo>
                  <a:lnTo>
                    <a:pt x="995799" y="27562"/>
                  </a:lnTo>
                  <a:close/>
                </a:path>
              </a:pathLst>
            </a:custGeom>
            <a:solidFill>
              <a:srgbClr val="EC3A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92700" y="2311430"/>
              <a:ext cx="126969" cy="12696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13526" y="2311430"/>
              <a:ext cx="114246" cy="12696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22900" y="1714530"/>
              <a:ext cx="126969" cy="1269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83300" y="1714530"/>
              <a:ext cx="126969" cy="12693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83300" y="2895632"/>
              <a:ext cx="126969" cy="13966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359427" y="2819431"/>
              <a:ext cx="254000" cy="279400"/>
            </a:xfrm>
            <a:custGeom>
              <a:avLst/>
              <a:gdLst/>
              <a:ahLst/>
              <a:cxnLst/>
              <a:rect l="l" t="t" r="r" b="b"/>
              <a:pathLst>
                <a:path w="254000" h="279400">
                  <a:moveTo>
                    <a:pt x="127157" y="0"/>
                  </a:moveTo>
                  <a:lnTo>
                    <a:pt x="86903" y="7113"/>
                  </a:lnTo>
                  <a:lnTo>
                    <a:pt x="51990" y="26935"/>
                  </a:lnTo>
                  <a:lnTo>
                    <a:pt x="24487" y="57188"/>
                  </a:lnTo>
                  <a:lnTo>
                    <a:pt x="6467" y="95593"/>
                  </a:lnTo>
                  <a:lnTo>
                    <a:pt x="0" y="139872"/>
                  </a:lnTo>
                  <a:lnTo>
                    <a:pt x="6467" y="183955"/>
                  </a:lnTo>
                  <a:lnTo>
                    <a:pt x="24487" y="222247"/>
                  </a:lnTo>
                  <a:lnTo>
                    <a:pt x="51990" y="252447"/>
                  </a:lnTo>
                  <a:lnTo>
                    <a:pt x="86903" y="272254"/>
                  </a:lnTo>
                  <a:lnTo>
                    <a:pt x="127157" y="279368"/>
                  </a:lnTo>
                  <a:lnTo>
                    <a:pt x="167232" y="272254"/>
                  </a:lnTo>
                  <a:lnTo>
                    <a:pt x="202043" y="252447"/>
                  </a:lnTo>
                  <a:lnTo>
                    <a:pt x="229498" y="222247"/>
                  </a:lnTo>
                  <a:lnTo>
                    <a:pt x="247505" y="183955"/>
                  </a:lnTo>
                  <a:lnTo>
                    <a:pt x="253972" y="139872"/>
                  </a:lnTo>
                  <a:lnTo>
                    <a:pt x="247505" y="95593"/>
                  </a:lnTo>
                  <a:lnTo>
                    <a:pt x="229498" y="57188"/>
                  </a:lnTo>
                  <a:lnTo>
                    <a:pt x="202043" y="26935"/>
                  </a:lnTo>
                  <a:lnTo>
                    <a:pt x="167232" y="7113"/>
                  </a:lnTo>
                  <a:lnTo>
                    <a:pt x="127157" y="0"/>
                  </a:lnTo>
                  <a:close/>
                </a:path>
              </a:pathLst>
            </a:custGeom>
            <a:solidFill>
              <a:srgbClr val="EC3A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22900" y="2895599"/>
              <a:ext cx="114272" cy="12696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737350" y="2089149"/>
              <a:ext cx="5346700" cy="571500"/>
            </a:xfrm>
            <a:custGeom>
              <a:avLst/>
              <a:gdLst/>
              <a:ahLst/>
              <a:cxnLst/>
              <a:rect l="l" t="t" r="r" b="b"/>
              <a:pathLst>
                <a:path w="5346700" h="571500">
                  <a:moveTo>
                    <a:pt x="0" y="0"/>
                  </a:moveTo>
                  <a:lnTo>
                    <a:pt x="5346700" y="0"/>
                  </a:lnTo>
                  <a:lnTo>
                    <a:pt x="5346700" y="571500"/>
                  </a:lnTo>
                  <a:lnTo>
                    <a:pt x="0" y="5715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6835905" y="1968500"/>
            <a:ext cx="45008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latin typeface="Calibri"/>
                <a:cs typeface="Calibri"/>
              </a:rPr>
              <a:t>Formulate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15">
                <a:latin typeface="Calibri"/>
                <a:cs typeface="Calibri"/>
              </a:rPr>
              <a:t> differential </a:t>
            </a:r>
            <a:r>
              <a:rPr dirty="0" sz="2400" spc="-5">
                <a:latin typeface="Calibri"/>
                <a:cs typeface="Calibri"/>
              </a:rPr>
              <a:t>Diagnosis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835905" y="2336800"/>
            <a:ext cx="1390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Calibri"/>
                <a:cs typeface="Calibri"/>
              </a:rPr>
              <a:t>Chest</a:t>
            </a:r>
            <a:r>
              <a:rPr dirty="0" sz="2400" spc="-6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Pain.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2282244" y="346510"/>
            <a:ext cx="5629910" cy="11525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45" b="0">
                <a:solidFill>
                  <a:srgbClr val="000000"/>
                </a:solidFill>
                <a:latin typeface="Calibri Light"/>
                <a:cs typeface="Calibri Light"/>
              </a:rPr>
              <a:t>Learning</a:t>
            </a:r>
            <a:r>
              <a:rPr dirty="0" sz="530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5300" spc="35" b="0">
                <a:solidFill>
                  <a:srgbClr val="000000"/>
                </a:solidFill>
                <a:latin typeface="Calibri Light"/>
                <a:cs typeface="Calibri Light"/>
              </a:rPr>
              <a:t>Outcomes</a:t>
            </a:r>
            <a:endParaRPr sz="5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By</a:t>
            </a:r>
            <a:r>
              <a:rPr dirty="0" sz="2000" spc="-5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000000"/>
                </a:solidFill>
                <a:latin typeface="Calibri Light"/>
                <a:cs typeface="Calibri Light"/>
              </a:rPr>
              <a:t>the</a:t>
            </a: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Calibri Light"/>
                <a:cs typeface="Calibri Light"/>
              </a:rPr>
              <a:t>end of this </a:t>
            </a: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lecture </a:t>
            </a:r>
            <a:r>
              <a:rPr dirty="0" sz="2000" b="0">
                <a:solidFill>
                  <a:srgbClr val="000000"/>
                </a:solidFill>
                <a:latin typeface="Calibri Light"/>
                <a:cs typeface="Calibri Light"/>
              </a:rPr>
              <a:t>the</a:t>
            </a:r>
            <a:r>
              <a:rPr dirty="0" sz="2000" spc="-5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student</a:t>
            </a:r>
            <a:r>
              <a:rPr dirty="0" sz="2000" spc="-5" b="0">
                <a:solidFill>
                  <a:srgbClr val="000000"/>
                </a:solidFill>
                <a:latin typeface="Calibri Light"/>
                <a:cs typeface="Calibri Light"/>
              </a:rPr>
              <a:t> should be</a:t>
            </a: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Calibri Light"/>
                <a:cs typeface="Calibri Light"/>
              </a:rPr>
              <a:t>able </a:t>
            </a:r>
            <a:r>
              <a:rPr dirty="0" sz="2000" spc="-10" b="0">
                <a:solidFill>
                  <a:srgbClr val="000000"/>
                </a:solidFill>
                <a:latin typeface="Calibri Light"/>
                <a:cs typeface="Calibri Light"/>
              </a:rPr>
              <a:t>to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76250" y="5670550"/>
            <a:ext cx="3403600" cy="927100"/>
          </a:xfrm>
          <a:prstGeom prst="rect">
            <a:avLst/>
          </a:prstGeom>
          <a:ln w="9525">
            <a:solidFill>
              <a:srgbClr val="4949E7"/>
            </a:solidFill>
          </a:ln>
        </p:spPr>
        <p:txBody>
          <a:bodyPr wrap="square" lIns="0" tIns="46990" rIns="0" bIns="0" rtlCol="0" vert="horz">
            <a:spAutoFit/>
          </a:bodyPr>
          <a:lstStyle/>
          <a:p>
            <a:pPr marL="81915" marR="172720">
              <a:lnSpc>
                <a:spcPts val="2100"/>
              </a:lnSpc>
              <a:spcBef>
                <a:spcPts val="370"/>
              </a:spcBef>
            </a:pPr>
            <a:r>
              <a:rPr dirty="0" sz="1800" spc="-5">
                <a:latin typeface="Calibri"/>
                <a:cs typeface="Calibri"/>
              </a:rPr>
              <a:t>Manage </a:t>
            </a:r>
            <a:r>
              <a:rPr dirty="0" sz="1800" spc="-15">
                <a:latin typeface="Calibri"/>
                <a:cs typeface="Calibri"/>
              </a:rPr>
              <a:t>life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threatening</a:t>
            </a:r>
            <a:r>
              <a:rPr dirty="0" sz="1800" spc="-5">
                <a:latin typeface="Calibri"/>
                <a:cs typeface="Calibri"/>
              </a:rPr>
              <a:t> causes </a:t>
            </a:r>
            <a:r>
              <a:rPr dirty="0" sz="1800">
                <a:latin typeface="Calibri"/>
                <a:cs typeface="Calibri"/>
              </a:rPr>
              <a:t>of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chest </a:t>
            </a:r>
            <a:r>
              <a:rPr dirty="0" sz="1800">
                <a:latin typeface="Calibri"/>
                <a:cs typeface="Calibri"/>
              </a:rPr>
              <a:t>pain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85809" y="215900"/>
            <a:ext cx="34442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CA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34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17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505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175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005655"/>
                </a:solidFill>
                <a:latin typeface="Arial"/>
                <a:cs typeface="Arial"/>
              </a:rPr>
              <a:t>1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00" y="1689099"/>
              <a:ext cx="4597400" cy="51689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0900" y="1689099"/>
              <a:ext cx="1739900" cy="4241800"/>
            </a:xfrm>
            <a:custGeom>
              <a:avLst/>
              <a:gdLst/>
              <a:ahLst/>
              <a:cxnLst/>
              <a:rect l="l" t="t" r="r" b="b"/>
              <a:pathLst>
                <a:path w="1739900" h="4241800">
                  <a:moveTo>
                    <a:pt x="469900" y="3774021"/>
                  </a:moveTo>
                  <a:lnTo>
                    <a:pt x="463740" y="3743541"/>
                  </a:lnTo>
                  <a:lnTo>
                    <a:pt x="446951" y="3718649"/>
                  </a:lnTo>
                  <a:lnTo>
                    <a:pt x="422059" y="3701859"/>
                  </a:lnTo>
                  <a:lnTo>
                    <a:pt x="391579" y="3695700"/>
                  </a:lnTo>
                  <a:lnTo>
                    <a:pt x="78308" y="3695700"/>
                  </a:lnTo>
                  <a:lnTo>
                    <a:pt x="47828" y="3701859"/>
                  </a:lnTo>
                  <a:lnTo>
                    <a:pt x="22936" y="3718649"/>
                  </a:lnTo>
                  <a:lnTo>
                    <a:pt x="6146" y="3743541"/>
                  </a:lnTo>
                  <a:lnTo>
                    <a:pt x="0" y="3774021"/>
                  </a:lnTo>
                  <a:lnTo>
                    <a:pt x="0" y="4163491"/>
                  </a:lnTo>
                  <a:lnTo>
                    <a:pt x="6146" y="4193971"/>
                  </a:lnTo>
                  <a:lnTo>
                    <a:pt x="22936" y="4218864"/>
                  </a:lnTo>
                  <a:lnTo>
                    <a:pt x="47828" y="4235653"/>
                  </a:lnTo>
                  <a:lnTo>
                    <a:pt x="78308" y="4241800"/>
                  </a:lnTo>
                  <a:lnTo>
                    <a:pt x="391579" y="4241800"/>
                  </a:lnTo>
                  <a:lnTo>
                    <a:pt x="422059" y="4235653"/>
                  </a:lnTo>
                  <a:lnTo>
                    <a:pt x="446951" y="4218864"/>
                  </a:lnTo>
                  <a:lnTo>
                    <a:pt x="463740" y="4193971"/>
                  </a:lnTo>
                  <a:lnTo>
                    <a:pt x="469900" y="4163491"/>
                  </a:lnTo>
                  <a:lnTo>
                    <a:pt x="469900" y="3774021"/>
                  </a:lnTo>
                  <a:close/>
                </a:path>
                <a:path w="1739900" h="4241800">
                  <a:moveTo>
                    <a:pt x="1739900" y="289991"/>
                  </a:moveTo>
                  <a:lnTo>
                    <a:pt x="1736102" y="242951"/>
                  </a:lnTo>
                  <a:lnTo>
                    <a:pt x="1725104" y="198335"/>
                  </a:lnTo>
                  <a:lnTo>
                    <a:pt x="1707527" y="156730"/>
                  </a:lnTo>
                  <a:lnTo>
                    <a:pt x="1683943" y="118732"/>
                  </a:lnTo>
                  <a:lnTo>
                    <a:pt x="1654962" y="84937"/>
                  </a:lnTo>
                  <a:lnTo>
                    <a:pt x="1621167" y="55956"/>
                  </a:lnTo>
                  <a:lnTo>
                    <a:pt x="1583169" y="32372"/>
                  </a:lnTo>
                  <a:lnTo>
                    <a:pt x="1541564" y="14795"/>
                  </a:lnTo>
                  <a:lnTo>
                    <a:pt x="1496949" y="3797"/>
                  </a:lnTo>
                  <a:lnTo>
                    <a:pt x="1449908" y="0"/>
                  </a:lnTo>
                  <a:lnTo>
                    <a:pt x="289979" y="0"/>
                  </a:lnTo>
                  <a:lnTo>
                    <a:pt x="242938" y="3797"/>
                  </a:lnTo>
                  <a:lnTo>
                    <a:pt x="198323" y="14795"/>
                  </a:lnTo>
                  <a:lnTo>
                    <a:pt x="156718" y="32372"/>
                  </a:lnTo>
                  <a:lnTo>
                    <a:pt x="118719" y="55956"/>
                  </a:lnTo>
                  <a:lnTo>
                    <a:pt x="84924" y="84937"/>
                  </a:lnTo>
                  <a:lnTo>
                    <a:pt x="55943" y="118732"/>
                  </a:lnTo>
                  <a:lnTo>
                    <a:pt x="32359" y="156730"/>
                  </a:lnTo>
                  <a:lnTo>
                    <a:pt x="14782" y="198335"/>
                  </a:lnTo>
                  <a:lnTo>
                    <a:pt x="3784" y="242951"/>
                  </a:lnTo>
                  <a:lnTo>
                    <a:pt x="0" y="289991"/>
                  </a:lnTo>
                  <a:lnTo>
                    <a:pt x="0" y="1919820"/>
                  </a:lnTo>
                  <a:lnTo>
                    <a:pt x="3784" y="1966861"/>
                  </a:lnTo>
                  <a:lnTo>
                    <a:pt x="14782" y="2011476"/>
                  </a:lnTo>
                  <a:lnTo>
                    <a:pt x="32359" y="2053082"/>
                  </a:lnTo>
                  <a:lnTo>
                    <a:pt x="55943" y="2091080"/>
                  </a:lnTo>
                  <a:lnTo>
                    <a:pt x="84924" y="2124875"/>
                  </a:lnTo>
                  <a:lnTo>
                    <a:pt x="118719" y="2153856"/>
                  </a:lnTo>
                  <a:lnTo>
                    <a:pt x="156718" y="2177440"/>
                  </a:lnTo>
                  <a:lnTo>
                    <a:pt x="198323" y="2195017"/>
                  </a:lnTo>
                  <a:lnTo>
                    <a:pt x="242938" y="2206015"/>
                  </a:lnTo>
                  <a:lnTo>
                    <a:pt x="289979" y="2209800"/>
                  </a:lnTo>
                  <a:lnTo>
                    <a:pt x="1449908" y="2209800"/>
                  </a:lnTo>
                  <a:lnTo>
                    <a:pt x="1496949" y="2206015"/>
                  </a:lnTo>
                  <a:lnTo>
                    <a:pt x="1541564" y="2195017"/>
                  </a:lnTo>
                  <a:lnTo>
                    <a:pt x="1583169" y="2177440"/>
                  </a:lnTo>
                  <a:lnTo>
                    <a:pt x="1621167" y="2153856"/>
                  </a:lnTo>
                  <a:lnTo>
                    <a:pt x="1654962" y="2124875"/>
                  </a:lnTo>
                  <a:lnTo>
                    <a:pt x="1683943" y="2091080"/>
                  </a:lnTo>
                  <a:lnTo>
                    <a:pt x="1707527" y="2053082"/>
                  </a:lnTo>
                  <a:lnTo>
                    <a:pt x="1725104" y="2011476"/>
                  </a:lnTo>
                  <a:lnTo>
                    <a:pt x="1736102" y="1966861"/>
                  </a:lnTo>
                  <a:lnTo>
                    <a:pt x="1739900" y="1919820"/>
                  </a:lnTo>
                  <a:lnTo>
                    <a:pt x="1739900" y="289991"/>
                  </a:lnTo>
                  <a:close/>
                </a:path>
              </a:pathLst>
            </a:custGeom>
            <a:solidFill>
              <a:srgbClr val="F1F2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5853653" y="1612900"/>
            <a:ext cx="5691505" cy="22809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A </a:t>
            </a:r>
            <a:r>
              <a:rPr dirty="0" sz="2400" spc="-10" b="1" i="1">
                <a:solidFill>
                  <a:srgbClr val="181717"/>
                </a:solidFill>
                <a:latin typeface="Constantia"/>
                <a:cs typeface="Constantia"/>
              </a:rPr>
              <a:t>40-year-old 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man </a:t>
            </a:r>
            <a:r>
              <a:rPr dirty="0" sz="2400" spc="-35" b="1" i="1">
                <a:solidFill>
                  <a:srgbClr val="181717"/>
                </a:solidFill>
                <a:latin typeface="Constantia"/>
                <a:cs typeface="Constantia"/>
              </a:rPr>
              <a:t>smoker, </a:t>
            </a:r>
            <a:r>
              <a:rPr dirty="0" sz="2400" spc="-15" b="1" i="1">
                <a:solidFill>
                  <a:srgbClr val="181717"/>
                </a:solidFill>
                <a:latin typeface="Constantia"/>
                <a:cs typeface="Constantia"/>
              </a:rPr>
              <a:t>hypertensive </a:t>
            </a:r>
            <a:r>
              <a:rPr dirty="0" sz="2400" spc="-540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10" b="1" i="1">
                <a:solidFill>
                  <a:srgbClr val="181717"/>
                </a:solidFill>
                <a:latin typeface="Constantia"/>
                <a:cs typeface="Constantia"/>
              </a:rPr>
              <a:t>presented </a:t>
            </a:r>
            <a:r>
              <a:rPr dirty="0" sz="2400" spc="-15" b="1" i="1">
                <a:solidFill>
                  <a:srgbClr val="181717"/>
                </a:solidFill>
                <a:latin typeface="Constantia"/>
                <a:cs typeface="Constantia"/>
              </a:rPr>
              <a:t>to </a:t>
            </a: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ER </a:t>
            </a:r>
            <a:r>
              <a:rPr dirty="0" sz="2400" spc="-10" b="1" i="1">
                <a:solidFill>
                  <a:srgbClr val="181717"/>
                </a:solidFill>
                <a:latin typeface="Constantia"/>
                <a:cs typeface="Constantia"/>
              </a:rPr>
              <a:t>with 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h/o </a:t>
            </a: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of </a:t>
            </a:r>
            <a:r>
              <a:rPr dirty="0" sz="2400" spc="-15" b="1" i="1">
                <a:solidFill>
                  <a:srgbClr val="181717"/>
                </a:solidFill>
                <a:latin typeface="Constantia"/>
                <a:cs typeface="Constantia"/>
              </a:rPr>
              <a:t>retrosternal </a:t>
            </a:r>
            <a:r>
              <a:rPr dirty="0" sz="2400" spc="-540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crushing</a:t>
            </a: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10" b="1" i="1">
                <a:solidFill>
                  <a:srgbClr val="181717"/>
                </a:solidFill>
                <a:latin typeface="Constantia"/>
                <a:cs typeface="Constantia"/>
              </a:rPr>
              <a:t>chest</a:t>
            </a:r>
            <a:r>
              <a:rPr dirty="0" sz="2400" spc="5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pain,</a:t>
            </a: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15" b="1" i="1">
                <a:solidFill>
                  <a:srgbClr val="181717"/>
                </a:solidFill>
                <a:latin typeface="Constantia"/>
                <a:cs typeface="Constantia"/>
              </a:rPr>
              <a:t>breathlessness, </a:t>
            </a:r>
            <a:r>
              <a:rPr dirty="0" sz="2400" spc="-10" b="1" i="1">
                <a:solidFill>
                  <a:srgbClr val="181717"/>
                </a:solidFill>
                <a:latin typeface="Constantia"/>
                <a:cs typeface="Constantia"/>
              </a:rPr>
              <a:t> sweating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 since</a:t>
            </a:r>
            <a:r>
              <a:rPr dirty="0" sz="2400" b="1" i="1">
                <a:solidFill>
                  <a:srgbClr val="181717"/>
                </a:solidFill>
                <a:latin typeface="Constantia"/>
                <a:cs typeface="Constantia"/>
              </a:rPr>
              <a:t> 2</a:t>
            </a:r>
            <a:r>
              <a:rPr dirty="0" sz="2400" spc="-5" b="1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2400" spc="-15" b="1" i="1">
                <a:solidFill>
                  <a:srgbClr val="181717"/>
                </a:solidFill>
                <a:latin typeface="Constantia"/>
                <a:cs typeface="Constantia"/>
              </a:rPr>
              <a:t>hrs.</a:t>
            </a:r>
            <a:endParaRPr sz="24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Constantia"/>
              <a:cs typeface="Constantia"/>
            </a:endParaRPr>
          </a:p>
          <a:p>
            <a:pPr marL="333375">
              <a:lnSpc>
                <a:spcPct val="100000"/>
              </a:lnSpc>
            </a:pP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What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FF0000"/>
                </a:solidFill>
                <a:latin typeface="Calibri"/>
                <a:cs typeface="Calibri"/>
              </a:rPr>
              <a:t>your</a:t>
            </a:r>
            <a:r>
              <a:rPr dirty="0" sz="28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initial 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assessment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400" y="4013200"/>
              <a:ext cx="2552700" cy="27559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2800" y="4152900"/>
              <a:ext cx="3124200" cy="270509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04978" y="177800"/>
            <a:ext cx="2171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200"/>
              <a:t> </a:t>
            </a:r>
            <a:r>
              <a:rPr dirty="0" spc="-20"/>
              <a:t>will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704978" y="609600"/>
            <a:ext cx="1559560" cy="101854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00"/>
              </a:spcBef>
            </a:pP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you</a:t>
            </a:r>
            <a:r>
              <a:rPr dirty="0" sz="3600" spc="-20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b="1">
                <a:solidFill>
                  <a:srgbClr val="FF0000"/>
                </a:solidFill>
                <a:latin typeface="Tahoma"/>
                <a:cs typeface="Tahoma"/>
              </a:rPr>
              <a:t>do </a:t>
            </a:r>
            <a:r>
              <a:rPr dirty="0" sz="3600" spc="-10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80" b="1">
                <a:solidFill>
                  <a:srgbClr val="FF0000"/>
                </a:solidFill>
                <a:latin typeface="Tahoma"/>
                <a:cs typeface="Tahoma"/>
              </a:rPr>
              <a:t>next?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6508" y="633176"/>
            <a:ext cx="125767" cy="251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5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1092200"/>
              <a:ext cx="1181100" cy="812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0600" y="63500"/>
              <a:ext cx="6540500" cy="50546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1700" y="63500"/>
              <a:ext cx="6680200" cy="5054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9300" y="25400"/>
              <a:ext cx="7460621" cy="5054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286000"/>
              <a:ext cx="12090400" cy="45465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616507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4350"/>
            <a:chOff x="0" y="0"/>
            <a:chExt cx="1219835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27400" y="279400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55"/>
              <a:t> </a:t>
            </a:r>
            <a:r>
              <a:rPr dirty="0" spc="-30"/>
              <a:t>is</a:t>
            </a:r>
            <a:r>
              <a:rPr dirty="0" spc="-155"/>
              <a:t> </a:t>
            </a:r>
            <a:r>
              <a:rPr dirty="0" spc="25"/>
              <a:t>your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500490" y="431800"/>
            <a:ext cx="2564130" cy="3233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 b="1">
                <a:solidFill>
                  <a:srgbClr val="FF0000"/>
                </a:solidFill>
                <a:latin typeface="Tahoma"/>
                <a:cs typeface="Tahoma"/>
              </a:rPr>
              <a:t>diagnosis?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150">
              <a:latin typeface="Tahoma"/>
              <a:cs typeface="Tahoma"/>
            </a:endParaRPr>
          </a:p>
          <a:p>
            <a:pPr algn="ctr" marL="695325" marR="5080">
              <a:lnSpc>
                <a:spcPct val="100200"/>
              </a:lnSpc>
            </a:pP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Acute 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800" spc="-25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2800" spc="-30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2800" spc="-10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2800" spc="-5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r>
              <a:rPr dirty="0" sz="2800" spc="-10">
                <a:solidFill>
                  <a:srgbClr val="181717"/>
                </a:solidFill>
                <a:latin typeface="Calibri"/>
                <a:cs typeface="Calibri"/>
              </a:rPr>
              <a:t>ep</a:t>
            </a:r>
            <a:r>
              <a:rPr dirty="0" sz="2800" spc="-40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l  </a:t>
            </a:r>
            <a:r>
              <a:rPr dirty="0" sz="2800" spc="-20">
                <a:solidFill>
                  <a:srgbClr val="181717"/>
                </a:solidFill>
                <a:latin typeface="Calibri"/>
                <a:cs typeface="Calibri"/>
              </a:rPr>
              <a:t>myocardial </a:t>
            </a:r>
            <a:r>
              <a:rPr dirty="0" sz="2800" spc="-15">
                <a:solidFill>
                  <a:srgbClr val="181717"/>
                </a:solidFill>
                <a:latin typeface="Calibri"/>
                <a:cs typeface="Calibri"/>
              </a:rPr>
              <a:t> infarction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57972" y="177800"/>
            <a:ext cx="22307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5"/>
              <a:t>I</a:t>
            </a:r>
            <a:r>
              <a:rPr dirty="0" spc="15"/>
              <a:t>f</a:t>
            </a:r>
            <a:r>
              <a:rPr dirty="0" spc="-114"/>
              <a:t> </a:t>
            </a:r>
            <a:r>
              <a:rPr dirty="0" spc="55"/>
              <a:t>th</a:t>
            </a:r>
            <a:r>
              <a:rPr dirty="0" spc="-15"/>
              <a:t>e</a:t>
            </a:r>
            <a:r>
              <a:rPr dirty="0" spc="-120"/>
              <a:t> </a:t>
            </a:r>
            <a:r>
              <a:rPr dirty="0" spc="-204"/>
              <a:t>E</a:t>
            </a:r>
            <a:r>
              <a:rPr dirty="0" spc="-180"/>
              <a:t>C</a:t>
            </a:r>
            <a:r>
              <a:rPr dirty="0" spc="-80"/>
              <a:t>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57972" y="609600"/>
            <a:ext cx="2185035" cy="101854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00"/>
              </a:spcBef>
            </a:pPr>
            <a:r>
              <a:rPr dirty="0" sz="3600" b="1">
                <a:solidFill>
                  <a:srgbClr val="FF0000"/>
                </a:solidFill>
                <a:latin typeface="Tahoma"/>
                <a:cs typeface="Tahoma"/>
              </a:rPr>
              <a:t>looks</a:t>
            </a:r>
            <a:r>
              <a:rPr dirty="0" sz="3600" spc="-20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b="1">
                <a:solidFill>
                  <a:srgbClr val="FF0000"/>
                </a:solidFill>
                <a:latin typeface="Tahoma"/>
                <a:cs typeface="Tahoma"/>
              </a:rPr>
              <a:t>like </a:t>
            </a:r>
            <a:r>
              <a:rPr dirty="0" sz="3600" spc="-10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15" b="1">
                <a:solidFill>
                  <a:srgbClr val="FF0000"/>
                </a:solidFill>
                <a:latin typeface="Tahoma"/>
                <a:cs typeface="Tahoma"/>
              </a:rPr>
              <a:t>this</a:t>
            </a:r>
            <a:r>
              <a:rPr dirty="0" sz="3600" spc="-1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6508" y="633176"/>
            <a:ext cx="125767" cy="251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5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1092200"/>
              <a:ext cx="1181100" cy="812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5700" y="355600"/>
              <a:ext cx="6515100" cy="4203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86000"/>
              <a:ext cx="12090400" cy="45465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616507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4350"/>
            <a:chOff x="0" y="0"/>
            <a:chExt cx="1219835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27400" y="279400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55"/>
              <a:t> </a:t>
            </a:r>
            <a:r>
              <a:rPr dirty="0" spc="-30"/>
              <a:t>is</a:t>
            </a:r>
            <a:r>
              <a:rPr dirty="0" spc="-155"/>
              <a:t> </a:t>
            </a:r>
            <a:r>
              <a:rPr dirty="0" spc="25"/>
              <a:t>your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500490" y="431800"/>
            <a:ext cx="2627630" cy="2382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 b="1">
                <a:solidFill>
                  <a:srgbClr val="FF0000"/>
                </a:solidFill>
                <a:latin typeface="Tahoma"/>
                <a:cs typeface="Tahoma"/>
              </a:rPr>
              <a:t>diagnosis?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150">
              <a:latin typeface="Tahoma"/>
              <a:cs typeface="Tahoma"/>
            </a:endParaRPr>
          </a:p>
          <a:p>
            <a:pPr marL="1426210" marR="5080" indent="-794385">
              <a:lnSpc>
                <a:spcPct val="101200"/>
              </a:lnSpc>
            </a:pP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Acute</a:t>
            </a:r>
            <a:r>
              <a:rPr dirty="0" sz="2800" spc="-6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181717"/>
                </a:solidFill>
                <a:latin typeface="Calibri"/>
                <a:cs typeface="Calibri"/>
              </a:rPr>
              <a:t>Inferior </a:t>
            </a:r>
            <a:r>
              <a:rPr dirty="0" sz="2800" spc="-62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MI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85809" y="215900"/>
            <a:ext cx="34442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CA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34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17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505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175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005655"/>
                </a:solidFill>
                <a:latin typeface="Arial"/>
                <a:cs typeface="Arial"/>
              </a:rPr>
              <a:t>2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50900" y="5384800"/>
              <a:ext cx="469900" cy="546100"/>
            </a:xfrm>
            <a:custGeom>
              <a:avLst/>
              <a:gdLst/>
              <a:ahLst/>
              <a:cxnLst/>
              <a:rect l="l" t="t" r="r" b="b"/>
              <a:pathLst>
                <a:path w="469900" h="546100">
                  <a:moveTo>
                    <a:pt x="391582" y="0"/>
                  </a:moveTo>
                  <a:lnTo>
                    <a:pt x="78317" y="0"/>
                  </a:lnTo>
                  <a:lnTo>
                    <a:pt x="47833" y="6154"/>
                  </a:lnTo>
                  <a:lnTo>
                    <a:pt x="22938" y="22939"/>
                  </a:lnTo>
                  <a:lnTo>
                    <a:pt x="6154" y="47833"/>
                  </a:lnTo>
                  <a:lnTo>
                    <a:pt x="0" y="78318"/>
                  </a:lnTo>
                  <a:lnTo>
                    <a:pt x="0" y="467782"/>
                  </a:lnTo>
                  <a:lnTo>
                    <a:pt x="6154" y="498266"/>
                  </a:lnTo>
                  <a:lnTo>
                    <a:pt x="22938" y="523161"/>
                  </a:lnTo>
                  <a:lnTo>
                    <a:pt x="47833" y="539945"/>
                  </a:lnTo>
                  <a:lnTo>
                    <a:pt x="78317" y="546100"/>
                  </a:lnTo>
                  <a:lnTo>
                    <a:pt x="391582" y="546100"/>
                  </a:lnTo>
                  <a:lnTo>
                    <a:pt x="422066" y="539945"/>
                  </a:lnTo>
                  <a:lnTo>
                    <a:pt x="446960" y="523161"/>
                  </a:lnTo>
                  <a:lnTo>
                    <a:pt x="463745" y="498266"/>
                  </a:lnTo>
                  <a:lnTo>
                    <a:pt x="469900" y="467782"/>
                  </a:lnTo>
                  <a:lnTo>
                    <a:pt x="469900" y="78318"/>
                  </a:lnTo>
                  <a:lnTo>
                    <a:pt x="463745" y="47833"/>
                  </a:lnTo>
                  <a:lnTo>
                    <a:pt x="446960" y="22939"/>
                  </a:lnTo>
                  <a:lnTo>
                    <a:pt x="422066" y="6154"/>
                  </a:lnTo>
                  <a:lnTo>
                    <a:pt x="391582" y="0"/>
                  </a:lnTo>
                  <a:close/>
                </a:path>
              </a:pathLst>
            </a:custGeom>
            <a:solidFill>
              <a:srgbClr val="F1F2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5596624" y="1676400"/>
            <a:ext cx="5466715" cy="18491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87020" marR="5080" indent="-274320">
              <a:lnSpc>
                <a:spcPct val="100699"/>
              </a:lnSpc>
              <a:spcBef>
                <a:spcPts val="80"/>
              </a:spcBef>
              <a:buClr>
                <a:srgbClr val="3D73AF"/>
              </a:buClr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30</a:t>
            </a:r>
            <a:r>
              <a:rPr dirty="0" sz="2400" spc="-15">
                <a:solidFill>
                  <a:srgbClr val="181717"/>
                </a:solidFill>
                <a:latin typeface="Calibri"/>
                <a:cs typeface="Calibri"/>
              </a:rPr>
              <a:t> yo </a:t>
            </a:r>
            <a:r>
              <a:rPr dirty="0" sz="2400">
                <a:solidFill>
                  <a:srgbClr val="181717"/>
                </a:solidFill>
                <a:latin typeface="Calibri"/>
                <a:cs typeface="Calibri"/>
              </a:rPr>
              <a:t>M</a:t>
            </a:r>
            <a:r>
              <a:rPr dirty="0" sz="2400" spc="-1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with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history </a:t>
            </a: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of ankle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81717"/>
                </a:solidFill>
                <a:latin typeface="Calibri"/>
                <a:cs typeface="Calibri"/>
              </a:rPr>
              <a:t>fx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81717"/>
                </a:solidFill>
                <a:latin typeface="Calibri"/>
                <a:cs typeface="Calibri"/>
              </a:rPr>
              <a:t>2</a:t>
            </a:r>
            <a:r>
              <a:rPr dirty="0" sz="2400" spc="-1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weeks </a:t>
            </a:r>
            <a:r>
              <a:rPr dirty="0" sz="2400" spc="-53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81717"/>
                </a:solidFill>
                <a:latin typeface="Calibri"/>
                <a:cs typeface="Calibri"/>
              </a:rPr>
              <a:t>ago,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81717"/>
                </a:solidFill>
                <a:latin typeface="Calibri"/>
                <a:cs typeface="Calibri"/>
              </a:rPr>
              <a:t>c/o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81717"/>
                </a:solidFill>
                <a:latin typeface="Calibri"/>
                <a:cs typeface="Calibri"/>
              </a:rPr>
              <a:t>sudden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onset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of </a:t>
            </a:r>
            <a:r>
              <a:rPr dirty="0" sz="2400" spc="-10">
                <a:solidFill>
                  <a:srgbClr val="181717"/>
                </a:solidFill>
                <a:latin typeface="Calibri"/>
                <a:cs typeface="Calibri"/>
              </a:rPr>
              <a:t>chest </a:t>
            </a:r>
            <a:r>
              <a:rPr dirty="0" sz="2400" spc="-5">
                <a:solidFill>
                  <a:srgbClr val="181717"/>
                </a:solidFill>
                <a:latin typeface="Calibri"/>
                <a:cs typeface="Calibri"/>
              </a:rPr>
              <a:t>pain.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50">
              <a:latin typeface="Calibri"/>
              <a:cs typeface="Calibri"/>
            </a:endParaRPr>
          </a:p>
          <a:p>
            <a:pPr marL="288290">
              <a:lnSpc>
                <a:spcPct val="100000"/>
              </a:lnSpc>
            </a:pP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What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FF0000"/>
                </a:solidFill>
                <a:latin typeface="Calibri"/>
                <a:cs typeface="Calibri"/>
              </a:rPr>
              <a:t>your</a:t>
            </a:r>
            <a:r>
              <a:rPr dirty="0" sz="28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initial 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assessment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0" y="4013200"/>
              <a:ext cx="2552700" cy="27559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2800" y="4152900"/>
              <a:ext cx="3124200" cy="270509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700" y="1943100"/>
              <a:ext cx="4406900" cy="41783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04978" y="177800"/>
            <a:ext cx="2171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200"/>
              <a:t> </a:t>
            </a:r>
            <a:r>
              <a:rPr dirty="0" spc="-20"/>
              <a:t>will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704978" y="609600"/>
            <a:ext cx="1559560" cy="101854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00"/>
              </a:spcBef>
            </a:pP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you</a:t>
            </a:r>
            <a:r>
              <a:rPr dirty="0" sz="3600" spc="-204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b="1">
                <a:solidFill>
                  <a:srgbClr val="FF0000"/>
                </a:solidFill>
                <a:latin typeface="Tahoma"/>
                <a:cs typeface="Tahoma"/>
              </a:rPr>
              <a:t>do </a:t>
            </a:r>
            <a:r>
              <a:rPr dirty="0" sz="3600" spc="-10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80" b="1">
                <a:solidFill>
                  <a:srgbClr val="FF0000"/>
                </a:solidFill>
                <a:latin typeface="Tahoma"/>
                <a:cs typeface="Tahoma"/>
              </a:rPr>
              <a:t>next?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6508" y="633176"/>
            <a:ext cx="125767" cy="251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7" name="object 7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4293" y="5466465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2300" y="1689100"/>
              <a:ext cx="7772400" cy="19431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0" y="317500"/>
              <a:ext cx="5499100" cy="54101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7100" y="317500"/>
              <a:ext cx="6350000" cy="53974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438400"/>
              <a:ext cx="11976100" cy="44196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616507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444750" y="476250"/>
              <a:ext cx="2311400" cy="673100"/>
            </a:xfrm>
            <a:custGeom>
              <a:avLst/>
              <a:gdLst/>
              <a:ahLst/>
              <a:cxnLst/>
              <a:rect l="l" t="t" r="r" b="b"/>
              <a:pathLst>
                <a:path w="2311400" h="673100">
                  <a:moveTo>
                    <a:pt x="2311400" y="0"/>
                  </a:moveTo>
                  <a:lnTo>
                    <a:pt x="0" y="0"/>
                  </a:lnTo>
                  <a:lnTo>
                    <a:pt x="0" y="673100"/>
                  </a:lnTo>
                  <a:lnTo>
                    <a:pt x="2311400" y="673100"/>
                  </a:lnTo>
                  <a:lnTo>
                    <a:pt x="2311400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444750" y="476250"/>
              <a:ext cx="2311400" cy="673100"/>
            </a:xfrm>
            <a:custGeom>
              <a:avLst/>
              <a:gdLst/>
              <a:ahLst/>
              <a:cxnLst/>
              <a:rect l="l" t="t" r="r" b="b"/>
              <a:pathLst>
                <a:path w="2311400" h="673100">
                  <a:moveTo>
                    <a:pt x="0" y="0"/>
                  </a:moveTo>
                  <a:lnTo>
                    <a:pt x="2311400" y="0"/>
                  </a:lnTo>
                  <a:lnTo>
                    <a:pt x="2311400" y="673100"/>
                  </a:lnTo>
                  <a:lnTo>
                    <a:pt x="0" y="6731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4350"/>
            <a:chOff x="0" y="0"/>
            <a:chExt cx="1219835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27400" y="279400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55"/>
              <a:t> </a:t>
            </a:r>
            <a:r>
              <a:rPr dirty="0" spc="-30"/>
              <a:t>is</a:t>
            </a:r>
            <a:r>
              <a:rPr dirty="0" spc="-155"/>
              <a:t> </a:t>
            </a:r>
            <a:r>
              <a:rPr dirty="0" spc="25"/>
              <a:t>your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500490" y="431800"/>
            <a:ext cx="2420620" cy="280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 b="1">
                <a:solidFill>
                  <a:srgbClr val="FF0000"/>
                </a:solidFill>
                <a:latin typeface="Tahoma"/>
                <a:cs typeface="Tahoma"/>
              </a:rPr>
              <a:t>diagnosis?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200">
              <a:latin typeface="Tahoma"/>
              <a:cs typeface="Tahoma"/>
            </a:endParaRPr>
          </a:p>
          <a:p>
            <a:pPr algn="ctr" marL="839469" marR="5080">
              <a:lnSpc>
                <a:spcPct val="99700"/>
              </a:lnSpc>
            </a:pP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Acute 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 P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u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l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m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800" spc="1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y  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Embolism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8000" y="63500"/>
              <a:ext cx="3670300" cy="3009900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120900" y="3098800"/>
            <a:ext cx="2679700" cy="368300"/>
          </a:xfrm>
          <a:prstGeom prst="rect"/>
          <a:solidFill>
            <a:srgbClr val="181717"/>
          </a:solidFill>
        </p:spPr>
        <p:txBody>
          <a:bodyPr wrap="square" lIns="0" tIns="254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200"/>
              </a:spcBef>
            </a:pPr>
            <a:r>
              <a:rPr dirty="0" sz="1900" spc="-310" i="1">
                <a:solidFill>
                  <a:srgbClr val="0563C1"/>
                </a:solidFill>
                <a:latin typeface="Georgia"/>
                <a:cs typeface="Georgia"/>
              </a:rPr>
              <a:t>WE</a:t>
            </a:r>
            <a:r>
              <a:rPr dirty="0" sz="1900" spc="-145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105" i="1">
                <a:solidFill>
                  <a:srgbClr val="0563C1"/>
                </a:solidFill>
                <a:latin typeface="Georgia"/>
                <a:cs typeface="Georgia"/>
              </a:rPr>
              <a:t>T</a:t>
            </a:r>
            <a:r>
              <a:rPr dirty="0" sz="1900" spc="-275" i="1">
                <a:solidFill>
                  <a:srgbClr val="0563C1"/>
                </a:solidFill>
                <a:latin typeface="Georgia"/>
                <a:cs typeface="Georgia"/>
              </a:rPr>
              <a:t>E</a:t>
            </a:r>
            <a:r>
              <a:rPr dirty="0" sz="1900" spc="-220" i="1">
                <a:solidFill>
                  <a:srgbClr val="0563C1"/>
                </a:solidFill>
                <a:latin typeface="Georgia"/>
                <a:cs typeface="Georgia"/>
              </a:rPr>
              <a:t>R</a:t>
            </a:r>
            <a:r>
              <a:rPr dirty="0" sz="1900" spc="-120" i="1">
                <a:solidFill>
                  <a:srgbClr val="0563C1"/>
                </a:solidFill>
                <a:latin typeface="Georgia"/>
                <a:cs typeface="Georgia"/>
              </a:rPr>
              <a:t>M</a:t>
            </a:r>
            <a:r>
              <a:rPr dirty="0" sz="1900" spc="-95" i="1">
                <a:solidFill>
                  <a:srgbClr val="0563C1"/>
                </a:solidFill>
                <a:latin typeface="Georgia"/>
                <a:cs typeface="Georgia"/>
              </a:rPr>
              <a:t>A</a:t>
            </a:r>
            <a:r>
              <a:rPr dirty="0" sz="1900" spc="-220" i="1">
                <a:solidFill>
                  <a:srgbClr val="0563C1"/>
                </a:solidFill>
                <a:latin typeface="Georgia"/>
                <a:cs typeface="Georgia"/>
              </a:rPr>
              <a:t>R</a:t>
            </a:r>
            <a:r>
              <a:rPr dirty="0" sz="1900" spc="-160" i="1">
                <a:solidFill>
                  <a:srgbClr val="0563C1"/>
                </a:solidFill>
                <a:latin typeface="Georgia"/>
                <a:cs typeface="Georgia"/>
              </a:rPr>
              <a:t>K</a:t>
            </a:r>
            <a:r>
              <a:rPr dirty="0" sz="1900" spc="-20" i="1">
                <a:solidFill>
                  <a:srgbClr val="0563C1"/>
                </a:solidFill>
                <a:latin typeface="Georgia"/>
                <a:cs typeface="Georgia"/>
              </a:rPr>
              <a:t>’</a:t>
            </a:r>
            <a:r>
              <a:rPr dirty="0" sz="1900" spc="-145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35" i="1">
                <a:solidFill>
                  <a:srgbClr val="0563C1"/>
                </a:solidFill>
                <a:latin typeface="Georgia"/>
                <a:cs typeface="Georgia"/>
              </a:rPr>
              <a:t> </a:t>
            </a:r>
            <a:r>
              <a:rPr dirty="0" sz="1900" spc="-145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165" i="1">
                <a:solidFill>
                  <a:srgbClr val="0563C1"/>
                </a:solidFill>
                <a:latin typeface="Georgia"/>
                <a:cs typeface="Georgia"/>
              </a:rPr>
              <a:t>I</a:t>
            </a:r>
            <a:r>
              <a:rPr dirty="0" sz="1900" spc="-35" i="1">
                <a:solidFill>
                  <a:srgbClr val="0563C1"/>
                </a:solidFill>
                <a:latin typeface="Georgia"/>
                <a:cs typeface="Georgia"/>
              </a:rPr>
              <a:t>G</a:t>
            </a:r>
            <a:r>
              <a:rPr dirty="0" sz="1900" spc="-80" i="1">
                <a:solidFill>
                  <a:srgbClr val="0563C1"/>
                </a:solidFill>
                <a:latin typeface="Georgia"/>
                <a:cs typeface="Georgia"/>
              </a:rPr>
              <a:t>N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27900" y="3136900"/>
            <a:ext cx="2387600" cy="368300"/>
          </a:xfrm>
          <a:prstGeom prst="rect">
            <a:avLst/>
          </a:prstGeom>
          <a:solidFill>
            <a:srgbClr val="181717"/>
          </a:solidFill>
        </p:spPr>
        <p:txBody>
          <a:bodyPr wrap="square" lIns="0" tIns="25400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200"/>
              </a:spcBef>
            </a:pPr>
            <a:r>
              <a:rPr dirty="0" sz="1900" spc="-240" b="1" i="1">
                <a:solidFill>
                  <a:srgbClr val="0563C1"/>
                </a:solidFill>
                <a:latin typeface="Georgia"/>
                <a:cs typeface="Georgia"/>
              </a:rPr>
              <a:t>H</a:t>
            </a:r>
            <a:r>
              <a:rPr dirty="0" sz="1900" spc="-50" b="1" i="1">
                <a:solidFill>
                  <a:srgbClr val="0563C1"/>
                </a:solidFill>
                <a:latin typeface="Georgia"/>
                <a:cs typeface="Georgia"/>
              </a:rPr>
              <a:t>A</a:t>
            </a:r>
            <a:r>
              <a:rPr dirty="0" sz="1900" spc="-204" b="1" i="1">
                <a:solidFill>
                  <a:srgbClr val="0563C1"/>
                </a:solidFill>
                <a:latin typeface="Georgia"/>
                <a:cs typeface="Georgia"/>
              </a:rPr>
              <a:t>MP</a:t>
            </a:r>
            <a:r>
              <a:rPr dirty="0" sz="1900" spc="-105" b="1" i="1">
                <a:solidFill>
                  <a:srgbClr val="0563C1"/>
                </a:solidFill>
                <a:latin typeface="Georgia"/>
                <a:cs typeface="Georgia"/>
              </a:rPr>
              <a:t>T</a:t>
            </a:r>
            <a:r>
              <a:rPr dirty="0" sz="1900" spc="-60" b="1" i="1">
                <a:solidFill>
                  <a:srgbClr val="0563C1"/>
                </a:solidFill>
                <a:latin typeface="Georgia"/>
                <a:cs typeface="Georgia"/>
              </a:rPr>
              <a:t>O</a:t>
            </a:r>
            <a:r>
              <a:rPr dirty="0" sz="1900" spc="-80" b="1" i="1">
                <a:solidFill>
                  <a:srgbClr val="0563C1"/>
                </a:solidFill>
                <a:latin typeface="Georgia"/>
                <a:cs typeface="Georgia"/>
              </a:rPr>
              <a:t>N</a:t>
            </a:r>
            <a:r>
              <a:rPr dirty="0" sz="1900" spc="-20" b="1" i="1">
                <a:solidFill>
                  <a:srgbClr val="0563C1"/>
                </a:solidFill>
                <a:latin typeface="Georgia"/>
                <a:cs typeface="Georgia"/>
              </a:rPr>
              <a:t>’</a:t>
            </a:r>
            <a:r>
              <a:rPr dirty="0" sz="1900" spc="-145" b="1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35" b="1" i="1">
                <a:solidFill>
                  <a:srgbClr val="0563C1"/>
                </a:solidFill>
                <a:latin typeface="Georgia"/>
                <a:cs typeface="Georgia"/>
              </a:rPr>
              <a:t> </a:t>
            </a:r>
            <a:r>
              <a:rPr dirty="0" sz="1900" spc="-240" b="1" i="1">
                <a:solidFill>
                  <a:srgbClr val="0563C1"/>
                </a:solidFill>
                <a:latin typeface="Georgia"/>
                <a:cs typeface="Georgia"/>
              </a:rPr>
              <a:t>H</a:t>
            </a:r>
            <a:r>
              <a:rPr dirty="0" sz="1900" spc="-190" b="1" i="1">
                <a:solidFill>
                  <a:srgbClr val="0563C1"/>
                </a:solidFill>
                <a:latin typeface="Georgia"/>
                <a:cs typeface="Georgia"/>
              </a:rPr>
              <a:t>U</a:t>
            </a:r>
            <a:r>
              <a:rPr dirty="0" sz="1900" spc="-204" b="1" i="1">
                <a:solidFill>
                  <a:srgbClr val="0563C1"/>
                </a:solidFill>
                <a:latin typeface="Georgia"/>
                <a:cs typeface="Georgia"/>
              </a:rPr>
              <a:t>MP</a:t>
            </a:r>
            <a:endParaRPr sz="1900">
              <a:latin typeface="Georgia"/>
              <a:cs typeface="Georgi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1800" y="3670300"/>
            <a:ext cx="3416300" cy="31496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5168900" y="5080000"/>
            <a:ext cx="1778000" cy="368300"/>
          </a:xfrm>
          <a:prstGeom prst="rect">
            <a:avLst/>
          </a:prstGeom>
          <a:solidFill>
            <a:srgbClr val="181717"/>
          </a:solidFill>
        </p:spPr>
        <p:txBody>
          <a:bodyPr wrap="square" lIns="0" tIns="2540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00"/>
              </a:spcBef>
            </a:pPr>
            <a:r>
              <a:rPr dirty="0" sz="1900" spc="-245" b="1" i="1">
                <a:solidFill>
                  <a:srgbClr val="0563C1"/>
                </a:solidFill>
                <a:latin typeface="Georgia"/>
                <a:cs typeface="Georgia"/>
              </a:rPr>
              <a:t>P</a:t>
            </a:r>
            <a:r>
              <a:rPr dirty="0" sz="1900" spc="-50" b="1" i="1">
                <a:solidFill>
                  <a:srgbClr val="0563C1"/>
                </a:solidFill>
                <a:latin typeface="Georgia"/>
                <a:cs typeface="Georgia"/>
              </a:rPr>
              <a:t>A</a:t>
            </a:r>
            <a:r>
              <a:rPr dirty="0" sz="1900" spc="-204" b="1" i="1">
                <a:solidFill>
                  <a:srgbClr val="0563C1"/>
                </a:solidFill>
                <a:latin typeface="Georgia"/>
                <a:cs typeface="Georgia"/>
              </a:rPr>
              <a:t>LL</a:t>
            </a:r>
            <a:r>
              <a:rPr dirty="0" sz="1900" spc="-50" b="1" i="1">
                <a:solidFill>
                  <a:srgbClr val="0563C1"/>
                </a:solidFill>
                <a:latin typeface="Georgia"/>
                <a:cs typeface="Georgia"/>
              </a:rPr>
              <a:t>A</a:t>
            </a:r>
            <a:r>
              <a:rPr dirty="0" sz="1900" spc="-20" b="1" i="1">
                <a:solidFill>
                  <a:srgbClr val="0563C1"/>
                </a:solidFill>
                <a:latin typeface="Georgia"/>
                <a:cs typeface="Georgia"/>
              </a:rPr>
              <a:t>’</a:t>
            </a:r>
            <a:r>
              <a:rPr dirty="0" sz="1900" spc="-145" b="1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35" b="1" i="1">
                <a:solidFill>
                  <a:srgbClr val="0563C1"/>
                </a:solidFill>
                <a:latin typeface="Georgia"/>
                <a:cs typeface="Georgia"/>
              </a:rPr>
              <a:t> </a:t>
            </a:r>
            <a:r>
              <a:rPr dirty="0" sz="1900" spc="-145" b="1" i="1">
                <a:solidFill>
                  <a:srgbClr val="0563C1"/>
                </a:solidFill>
                <a:latin typeface="Georgia"/>
                <a:cs typeface="Georgia"/>
              </a:rPr>
              <a:t>S</a:t>
            </a:r>
            <a:r>
              <a:rPr dirty="0" sz="1900" spc="-165" b="1" i="1">
                <a:solidFill>
                  <a:srgbClr val="0563C1"/>
                </a:solidFill>
                <a:latin typeface="Georgia"/>
                <a:cs typeface="Georgia"/>
              </a:rPr>
              <a:t>I</a:t>
            </a:r>
            <a:r>
              <a:rPr dirty="0" sz="1900" spc="-35" b="1" i="1">
                <a:solidFill>
                  <a:srgbClr val="0563C1"/>
                </a:solidFill>
                <a:latin typeface="Georgia"/>
                <a:cs typeface="Georgia"/>
              </a:rPr>
              <a:t>G</a:t>
            </a:r>
            <a:r>
              <a:rPr dirty="0" sz="1900" spc="-80" b="1" i="1">
                <a:solidFill>
                  <a:srgbClr val="0563C1"/>
                </a:solidFill>
                <a:latin typeface="Georgia"/>
                <a:cs typeface="Georgia"/>
              </a:rPr>
              <a:t>N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13600" y="5080000"/>
            <a:ext cx="3352800" cy="64770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53340" rIns="0" bIns="0" rtlCol="0" vert="horz">
            <a:spAutoFit/>
          </a:bodyPr>
          <a:lstStyle/>
          <a:p>
            <a:pPr marL="315595" marR="311150" indent="307975">
              <a:lnSpc>
                <a:spcPts val="2100"/>
              </a:lnSpc>
              <a:spcBef>
                <a:spcPts val="420"/>
              </a:spcBef>
            </a:pPr>
            <a:r>
              <a:rPr dirty="0" sz="1900" spc="-50" b="1" i="1">
                <a:solidFill>
                  <a:srgbClr val="181717"/>
                </a:solidFill>
                <a:latin typeface="Georgia"/>
                <a:cs typeface="Georgia"/>
              </a:rPr>
              <a:t>A</a:t>
            </a:r>
            <a:r>
              <a:rPr dirty="0" sz="1900" spc="-204" b="1" i="1">
                <a:solidFill>
                  <a:srgbClr val="181717"/>
                </a:solidFill>
                <a:latin typeface="Georgia"/>
                <a:cs typeface="Georgia"/>
              </a:rPr>
              <a:t>L</a:t>
            </a:r>
            <a:r>
              <a:rPr dirty="0" sz="1900" spc="-114" b="1" i="1">
                <a:solidFill>
                  <a:srgbClr val="181717"/>
                </a:solidFill>
                <a:latin typeface="Georgia"/>
                <a:cs typeface="Georgia"/>
              </a:rPr>
              <a:t>MO</a:t>
            </a:r>
            <a:r>
              <a:rPr dirty="0" sz="1900" spc="-145" b="1" i="1">
                <a:solidFill>
                  <a:srgbClr val="181717"/>
                </a:solidFill>
                <a:latin typeface="Georgia"/>
                <a:cs typeface="Georgia"/>
              </a:rPr>
              <a:t>S</a:t>
            </a:r>
            <a:r>
              <a:rPr dirty="0" sz="1900" spc="-100" b="1" i="1">
                <a:solidFill>
                  <a:srgbClr val="181717"/>
                </a:solidFill>
                <a:latin typeface="Georgia"/>
                <a:cs typeface="Georgia"/>
              </a:rPr>
              <a:t>T</a:t>
            </a:r>
            <a:r>
              <a:rPr dirty="0" sz="1900" spc="-35" b="1" i="1">
                <a:solidFill>
                  <a:srgbClr val="181717"/>
                </a:solidFill>
                <a:latin typeface="Georgia"/>
                <a:cs typeface="Georgia"/>
              </a:rPr>
              <a:t> </a:t>
            </a:r>
            <a:r>
              <a:rPr dirty="0" sz="1900" spc="-50" b="1" i="1">
                <a:solidFill>
                  <a:srgbClr val="181717"/>
                </a:solidFill>
                <a:latin typeface="Georgia"/>
                <a:cs typeface="Georgia"/>
              </a:rPr>
              <a:t>A</a:t>
            </a:r>
            <a:r>
              <a:rPr dirty="0" sz="1900" spc="-204" b="1" i="1">
                <a:solidFill>
                  <a:srgbClr val="181717"/>
                </a:solidFill>
                <a:latin typeface="Georgia"/>
                <a:cs typeface="Georgia"/>
              </a:rPr>
              <a:t>L</a:t>
            </a:r>
            <a:r>
              <a:rPr dirty="0" sz="1900" spc="-229" b="1" i="1">
                <a:solidFill>
                  <a:srgbClr val="181717"/>
                </a:solidFill>
                <a:latin typeface="Georgia"/>
                <a:cs typeface="Georgia"/>
              </a:rPr>
              <a:t>W</a:t>
            </a:r>
            <a:r>
              <a:rPr dirty="0" sz="1900" spc="-160" b="1" i="1">
                <a:solidFill>
                  <a:srgbClr val="181717"/>
                </a:solidFill>
                <a:latin typeface="Georgia"/>
                <a:cs typeface="Georgia"/>
              </a:rPr>
              <a:t>A</a:t>
            </a:r>
            <a:r>
              <a:rPr dirty="0" sz="1900" spc="-200" b="1" i="1">
                <a:solidFill>
                  <a:srgbClr val="181717"/>
                </a:solidFill>
                <a:latin typeface="Georgia"/>
                <a:cs typeface="Georgia"/>
              </a:rPr>
              <a:t>Y</a:t>
            </a:r>
            <a:r>
              <a:rPr dirty="0" sz="1900" spc="-85" b="1" i="1">
                <a:solidFill>
                  <a:srgbClr val="181717"/>
                </a:solidFill>
                <a:latin typeface="Georgia"/>
                <a:cs typeface="Georgia"/>
              </a:rPr>
              <a:t>S  </a:t>
            </a:r>
            <a:r>
              <a:rPr dirty="0" sz="1900" spc="-80" b="1" i="1">
                <a:solidFill>
                  <a:srgbClr val="181717"/>
                </a:solidFill>
                <a:latin typeface="Georgia"/>
                <a:cs typeface="Georgia"/>
              </a:rPr>
              <a:t>N</a:t>
            </a:r>
            <a:r>
              <a:rPr dirty="0" sz="1900" spc="-60" b="1" i="1">
                <a:solidFill>
                  <a:srgbClr val="181717"/>
                </a:solidFill>
                <a:latin typeface="Georgia"/>
                <a:cs typeface="Georgia"/>
              </a:rPr>
              <a:t>O</a:t>
            </a:r>
            <a:r>
              <a:rPr dirty="0" sz="1900" spc="-220" b="1" i="1">
                <a:solidFill>
                  <a:srgbClr val="181717"/>
                </a:solidFill>
                <a:latin typeface="Georgia"/>
                <a:cs typeface="Georgia"/>
              </a:rPr>
              <a:t>R</a:t>
            </a:r>
            <a:r>
              <a:rPr dirty="0" sz="1900" spc="-120" b="1" i="1">
                <a:solidFill>
                  <a:srgbClr val="181717"/>
                </a:solidFill>
                <a:latin typeface="Georgia"/>
                <a:cs typeface="Georgia"/>
              </a:rPr>
              <a:t>M</a:t>
            </a:r>
            <a:r>
              <a:rPr dirty="0" sz="1900" spc="-95" b="1" i="1">
                <a:solidFill>
                  <a:srgbClr val="181717"/>
                </a:solidFill>
                <a:latin typeface="Georgia"/>
                <a:cs typeface="Georgia"/>
              </a:rPr>
              <a:t>A</a:t>
            </a:r>
            <a:r>
              <a:rPr dirty="0" sz="1900" spc="-204" b="1" i="1">
                <a:solidFill>
                  <a:srgbClr val="181717"/>
                </a:solidFill>
                <a:latin typeface="Georgia"/>
                <a:cs typeface="Georgia"/>
              </a:rPr>
              <a:t>L</a:t>
            </a:r>
            <a:r>
              <a:rPr dirty="0" sz="1900" spc="-35" b="1" i="1">
                <a:solidFill>
                  <a:srgbClr val="181717"/>
                </a:solidFill>
                <a:latin typeface="Georgia"/>
                <a:cs typeface="Georgia"/>
              </a:rPr>
              <a:t> </a:t>
            </a:r>
            <a:r>
              <a:rPr dirty="0" sz="1900" spc="-60" b="1" i="1">
                <a:solidFill>
                  <a:srgbClr val="181717"/>
                </a:solidFill>
                <a:latin typeface="Georgia"/>
                <a:cs typeface="Georgia"/>
              </a:rPr>
              <a:t>C</a:t>
            </a:r>
            <a:r>
              <a:rPr dirty="0" sz="1900" spc="-240" b="1" i="1">
                <a:solidFill>
                  <a:srgbClr val="181717"/>
                </a:solidFill>
                <a:latin typeface="Georgia"/>
                <a:cs typeface="Georgia"/>
              </a:rPr>
              <a:t>H</a:t>
            </a:r>
            <a:r>
              <a:rPr dirty="0" sz="1900" spc="-275" b="1" i="1">
                <a:solidFill>
                  <a:srgbClr val="181717"/>
                </a:solidFill>
                <a:latin typeface="Georgia"/>
                <a:cs typeface="Georgia"/>
              </a:rPr>
              <a:t>E</a:t>
            </a:r>
            <a:r>
              <a:rPr dirty="0" sz="1900" spc="-145" b="1" i="1">
                <a:solidFill>
                  <a:srgbClr val="181717"/>
                </a:solidFill>
                <a:latin typeface="Georgia"/>
                <a:cs typeface="Georgia"/>
              </a:rPr>
              <a:t>S</a:t>
            </a:r>
            <a:r>
              <a:rPr dirty="0" sz="1900" spc="-100" b="1" i="1">
                <a:solidFill>
                  <a:srgbClr val="181717"/>
                </a:solidFill>
                <a:latin typeface="Georgia"/>
                <a:cs typeface="Georgia"/>
              </a:rPr>
              <a:t>T</a:t>
            </a:r>
            <a:r>
              <a:rPr dirty="0" sz="1900" spc="-35" b="1" i="1">
                <a:solidFill>
                  <a:srgbClr val="181717"/>
                </a:solidFill>
                <a:latin typeface="Georgia"/>
                <a:cs typeface="Georgia"/>
              </a:rPr>
              <a:t> </a:t>
            </a:r>
            <a:r>
              <a:rPr dirty="0" sz="1900" spc="-330" b="1" i="1">
                <a:solidFill>
                  <a:srgbClr val="181717"/>
                </a:solidFill>
                <a:latin typeface="Georgia"/>
                <a:cs typeface="Georgia"/>
              </a:rPr>
              <a:t>X</a:t>
            </a:r>
            <a:r>
              <a:rPr dirty="0" sz="1900" spc="-125" b="1" i="1">
                <a:solidFill>
                  <a:srgbClr val="181717"/>
                </a:solidFill>
                <a:latin typeface="Georgia"/>
                <a:cs typeface="Georgia"/>
              </a:rPr>
              <a:t>-</a:t>
            </a:r>
            <a:r>
              <a:rPr dirty="0" sz="1900" spc="-150" b="1" i="1">
                <a:solidFill>
                  <a:srgbClr val="181717"/>
                </a:solidFill>
                <a:latin typeface="Georgia"/>
                <a:cs typeface="Georgia"/>
              </a:rPr>
              <a:t>RAY</a:t>
            </a:r>
            <a:endParaRPr sz="1900">
              <a:latin typeface="Georgia"/>
              <a:cs typeface="Georgi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35" name="object 35"/>
            <p:cNvSpPr/>
            <p:nvPr/>
          </p:nvSpPr>
          <p:spPr>
            <a:xfrm>
              <a:off x="8248651" y="4438650"/>
              <a:ext cx="850900" cy="647700"/>
            </a:xfrm>
            <a:custGeom>
              <a:avLst/>
              <a:gdLst/>
              <a:ahLst/>
              <a:cxnLst/>
              <a:rect l="l" t="t" r="r" b="b"/>
              <a:pathLst>
                <a:path w="850900" h="647700">
                  <a:moveTo>
                    <a:pt x="425448" y="0"/>
                  </a:moveTo>
                  <a:lnTo>
                    <a:pt x="325015" y="247399"/>
                  </a:lnTo>
                  <a:lnTo>
                    <a:pt x="0" y="247398"/>
                  </a:lnTo>
                  <a:lnTo>
                    <a:pt x="262943" y="400298"/>
                  </a:lnTo>
                  <a:lnTo>
                    <a:pt x="162506" y="647698"/>
                  </a:lnTo>
                  <a:lnTo>
                    <a:pt x="425448" y="494795"/>
                  </a:lnTo>
                  <a:lnTo>
                    <a:pt x="688390" y="647698"/>
                  </a:lnTo>
                  <a:lnTo>
                    <a:pt x="587954" y="400298"/>
                  </a:lnTo>
                  <a:lnTo>
                    <a:pt x="850897" y="247398"/>
                  </a:lnTo>
                  <a:lnTo>
                    <a:pt x="525881" y="247399"/>
                  </a:lnTo>
                  <a:lnTo>
                    <a:pt x="4254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248650" y="4438650"/>
              <a:ext cx="850900" cy="647700"/>
            </a:xfrm>
            <a:custGeom>
              <a:avLst/>
              <a:gdLst/>
              <a:ahLst/>
              <a:cxnLst/>
              <a:rect l="l" t="t" r="r" b="b"/>
              <a:pathLst>
                <a:path w="850900" h="647700">
                  <a:moveTo>
                    <a:pt x="0" y="247398"/>
                  </a:moveTo>
                  <a:lnTo>
                    <a:pt x="325016" y="247400"/>
                  </a:lnTo>
                  <a:lnTo>
                    <a:pt x="425449" y="0"/>
                  </a:lnTo>
                  <a:lnTo>
                    <a:pt x="525882" y="247400"/>
                  </a:lnTo>
                  <a:lnTo>
                    <a:pt x="850898" y="247398"/>
                  </a:lnTo>
                  <a:lnTo>
                    <a:pt x="587953" y="400299"/>
                  </a:lnTo>
                  <a:lnTo>
                    <a:pt x="688391" y="647698"/>
                  </a:lnTo>
                  <a:lnTo>
                    <a:pt x="425449" y="494795"/>
                  </a:lnTo>
                  <a:lnTo>
                    <a:pt x="162506" y="647698"/>
                  </a:lnTo>
                  <a:lnTo>
                    <a:pt x="262944" y="400299"/>
                  </a:lnTo>
                  <a:lnTo>
                    <a:pt x="0" y="247398"/>
                  </a:lnTo>
                  <a:close/>
                </a:path>
              </a:pathLst>
            </a:custGeom>
            <a:ln w="12700">
              <a:solidFill>
                <a:srgbClr val="18171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43700" y="12700"/>
              <a:ext cx="3289300" cy="30607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127250" y="92075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267800"/>
                  </a:moveTo>
                  <a:lnTo>
                    <a:pt x="267800" y="0"/>
                  </a:lnTo>
                  <a:lnTo>
                    <a:pt x="646600" y="0"/>
                  </a:lnTo>
                  <a:lnTo>
                    <a:pt x="914400" y="267800"/>
                  </a:lnTo>
                  <a:lnTo>
                    <a:pt x="914400" y="646600"/>
                  </a:lnTo>
                  <a:lnTo>
                    <a:pt x="646600" y="914400"/>
                  </a:lnTo>
                  <a:lnTo>
                    <a:pt x="267800" y="914400"/>
                  </a:lnTo>
                  <a:lnTo>
                    <a:pt x="0" y="646600"/>
                  </a:lnTo>
                  <a:lnTo>
                    <a:pt x="0" y="267800"/>
                  </a:lnTo>
                  <a:close/>
                </a:path>
              </a:pathLst>
            </a:custGeom>
            <a:ln w="57150">
              <a:solidFill>
                <a:srgbClr val="0563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9124950" y="113665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267800"/>
                  </a:moveTo>
                  <a:lnTo>
                    <a:pt x="267800" y="0"/>
                  </a:lnTo>
                  <a:lnTo>
                    <a:pt x="646600" y="0"/>
                  </a:lnTo>
                  <a:lnTo>
                    <a:pt x="914400" y="267800"/>
                  </a:lnTo>
                  <a:lnTo>
                    <a:pt x="914400" y="646600"/>
                  </a:lnTo>
                  <a:lnTo>
                    <a:pt x="646600" y="914400"/>
                  </a:lnTo>
                  <a:lnTo>
                    <a:pt x="267800" y="914400"/>
                  </a:lnTo>
                  <a:lnTo>
                    <a:pt x="0" y="646600"/>
                  </a:lnTo>
                  <a:lnTo>
                    <a:pt x="0" y="267800"/>
                  </a:lnTo>
                  <a:close/>
                </a:path>
              </a:pathLst>
            </a:custGeom>
            <a:ln w="57150">
              <a:solidFill>
                <a:srgbClr val="0563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127250" y="499745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267800"/>
                  </a:moveTo>
                  <a:lnTo>
                    <a:pt x="267800" y="0"/>
                  </a:lnTo>
                  <a:lnTo>
                    <a:pt x="646600" y="0"/>
                  </a:lnTo>
                  <a:lnTo>
                    <a:pt x="914400" y="267800"/>
                  </a:lnTo>
                  <a:lnTo>
                    <a:pt x="914400" y="646600"/>
                  </a:lnTo>
                  <a:lnTo>
                    <a:pt x="646600" y="914400"/>
                  </a:lnTo>
                  <a:lnTo>
                    <a:pt x="267800" y="914400"/>
                  </a:lnTo>
                  <a:lnTo>
                    <a:pt x="0" y="646600"/>
                  </a:lnTo>
                  <a:lnTo>
                    <a:pt x="0" y="267800"/>
                  </a:lnTo>
                  <a:close/>
                </a:path>
              </a:pathLst>
            </a:custGeom>
            <a:ln w="57150">
              <a:solidFill>
                <a:srgbClr val="0563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93139" y="514712"/>
            <a:ext cx="6376670" cy="1330960"/>
          </a:xfrm>
          <a:prstGeom prst="rect"/>
        </p:spPr>
        <p:txBody>
          <a:bodyPr wrap="square" lIns="0" tIns="125095" rIns="0" bIns="0" rtlCol="0" vert="horz">
            <a:spAutoFit/>
          </a:bodyPr>
          <a:lstStyle/>
          <a:p>
            <a:pPr marL="152400" marR="5080" indent="-139700">
              <a:lnSpc>
                <a:spcPts val="4700"/>
              </a:lnSpc>
              <a:spcBef>
                <a:spcPts val="985"/>
              </a:spcBef>
            </a:pPr>
            <a:r>
              <a:rPr dirty="0" sz="4650" spc="-114" i="1">
                <a:solidFill>
                  <a:srgbClr val="181717"/>
                </a:solidFill>
                <a:latin typeface="Cambria"/>
                <a:cs typeface="Cambria"/>
              </a:rPr>
              <a:t>Pulmonary</a:t>
            </a:r>
            <a:r>
              <a:rPr dirty="0" sz="4650" spc="50" i="1">
                <a:solidFill>
                  <a:srgbClr val="181717"/>
                </a:solidFill>
                <a:latin typeface="Cambria"/>
                <a:cs typeface="Cambria"/>
              </a:rPr>
              <a:t> </a:t>
            </a:r>
            <a:r>
              <a:rPr dirty="0" sz="4650" spc="-55" i="1">
                <a:solidFill>
                  <a:srgbClr val="181717"/>
                </a:solidFill>
                <a:latin typeface="Cambria"/>
                <a:cs typeface="Cambria"/>
              </a:rPr>
              <a:t>Angiography </a:t>
            </a:r>
            <a:r>
              <a:rPr dirty="0" sz="4650" spc="-1010" i="1">
                <a:solidFill>
                  <a:srgbClr val="181717"/>
                </a:solidFill>
                <a:latin typeface="Cambria"/>
                <a:cs typeface="Cambria"/>
              </a:rPr>
              <a:t> </a:t>
            </a:r>
            <a:r>
              <a:rPr dirty="0" sz="4650" spc="325" i="1">
                <a:solidFill>
                  <a:srgbClr val="181717"/>
                </a:solidFill>
                <a:latin typeface="Cambria"/>
                <a:cs typeface="Cambria"/>
              </a:rPr>
              <a:t>(</a:t>
            </a:r>
            <a:r>
              <a:rPr dirty="0" sz="4650" spc="325" i="1">
                <a:solidFill>
                  <a:srgbClr val="FFCC00"/>
                </a:solidFill>
                <a:latin typeface="Cambria"/>
                <a:cs typeface="Cambria"/>
              </a:rPr>
              <a:t>GOLD</a:t>
            </a:r>
            <a:r>
              <a:rPr dirty="0" sz="4650" spc="50" i="1">
                <a:solidFill>
                  <a:srgbClr val="FFCC00"/>
                </a:solidFill>
                <a:latin typeface="Cambria"/>
                <a:cs typeface="Cambria"/>
              </a:rPr>
              <a:t> </a:t>
            </a:r>
            <a:r>
              <a:rPr dirty="0" sz="4650" spc="340" i="1">
                <a:solidFill>
                  <a:srgbClr val="FFCC00"/>
                </a:solidFill>
                <a:latin typeface="Cambria"/>
                <a:cs typeface="Cambria"/>
              </a:rPr>
              <a:t>STANDARD</a:t>
            </a:r>
            <a:r>
              <a:rPr dirty="0" sz="4650" spc="340" i="1">
                <a:solidFill>
                  <a:srgbClr val="181717"/>
                </a:solidFill>
                <a:latin typeface="Cambria"/>
                <a:cs typeface="Cambria"/>
              </a:rPr>
              <a:t>)</a:t>
            </a:r>
            <a:endParaRPr sz="465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46177" y="2514600"/>
            <a:ext cx="3572510" cy="182118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241300" marR="5080" indent="-228600">
              <a:lnSpc>
                <a:spcPct val="89400"/>
              </a:lnSpc>
              <a:spcBef>
                <a:spcPts val="50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 spc="-15" i="1">
                <a:solidFill>
                  <a:srgbClr val="181717"/>
                </a:solidFill>
                <a:latin typeface="Constantia"/>
                <a:cs typeface="Constantia"/>
              </a:rPr>
              <a:t>Arrow </a:t>
            </a:r>
            <a:r>
              <a:rPr dirty="0" sz="3200" spc="-10" i="1">
                <a:solidFill>
                  <a:srgbClr val="181717"/>
                </a:solidFill>
                <a:latin typeface="Constantia"/>
                <a:cs typeface="Constantia"/>
              </a:rPr>
              <a:t>indicates </a:t>
            </a:r>
            <a:r>
              <a:rPr dirty="0" sz="3200" spc="-5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3200" i="1">
                <a:solidFill>
                  <a:srgbClr val="181717"/>
                </a:solidFill>
                <a:latin typeface="Constantia"/>
                <a:cs typeface="Constantia"/>
              </a:rPr>
              <a:t>abrupt</a:t>
            </a:r>
            <a:r>
              <a:rPr dirty="0" sz="3200" spc="-60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3200" spc="-10" i="1">
                <a:solidFill>
                  <a:srgbClr val="181717"/>
                </a:solidFill>
                <a:latin typeface="Constantia"/>
                <a:cs typeface="Constantia"/>
              </a:rPr>
              <a:t>termination </a:t>
            </a:r>
            <a:r>
              <a:rPr dirty="0" sz="3200" spc="-740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3200" spc="-5" i="1">
                <a:solidFill>
                  <a:srgbClr val="181717"/>
                </a:solidFill>
                <a:latin typeface="Constantia"/>
                <a:cs typeface="Constantia"/>
              </a:rPr>
              <a:t>of </a:t>
            </a:r>
            <a:r>
              <a:rPr dirty="0" sz="3200" i="1">
                <a:solidFill>
                  <a:srgbClr val="181717"/>
                </a:solidFill>
                <a:latin typeface="Constantia"/>
                <a:cs typeface="Constantia"/>
              </a:rPr>
              <a:t>a pulmonary </a:t>
            </a:r>
            <a:r>
              <a:rPr dirty="0" sz="3200" spc="5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3200" spc="-30" i="1">
                <a:solidFill>
                  <a:srgbClr val="181717"/>
                </a:solidFill>
                <a:latin typeface="Constantia"/>
                <a:cs typeface="Constantia"/>
              </a:rPr>
              <a:t>artery.</a:t>
            </a:r>
            <a:endParaRPr sz="3200">
              <a:latin typeface="Constantia"/>
              <a:cs typeface="Constant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46177" y="6159500"/>
            <a:ext cx="3637915" cy="4978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241300" marR="5080" indent="-228600">
              <a:lnSpc>
                <a:spcPts val="1800"/>
              </a:lnSpc>
              <a:spcBef>
                <a:spcPts val="26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W</a:t>
            </a:r>
            <a:r>
              <a:rPr dirty="0" sz="1600" spc="10">
                <a:solidFill>
                  <a:srgbClr val="181717"/>
                </a:solidFill>
                <a:latin typeface="Calibri"/>
                <a:cs typeface="Calibri"/>
              </a:rPr>
              <a:t>w</a:t>
            </a:r>
            <a:r>
              <a:rPr dirty="0" sz="1600" spc="-100">
                <a:solidFill>
                  <a:srgbClr val="181717"/>
                </a:solidFill>
                <a:latin typeface="Calibri"/>
                <a:cs typeface="Calibri"/>
              </a:rPr>
              <a:t>w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.b</a:t>
            </a: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igham</a:t>
            </a:r>
            <a:r>
              <a:rPr dirty="0" sz="1600" spc="-3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ad.</a:t>
            </a: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H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600" spc="15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600" spc="-25">
                <a:solidFill>
                  <a:srgbClr val="181717"/>
                </a:solidFill>
                <a:latin typeface="Calibri"/>
                <a:cs typeface="Calibri"/>
              </a:rPr>
              <a:t>v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600" spc="-2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d.</a:t>
            </a: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du</a:t>
            </a:r>
            <a:r>
              <a:rPr dirty="0" sz="1600" spc="-35">
                <a:solidFill>
                  <a:srgbClr val="181717"/>
                </a:solidFill>
                <a:latin typeface="Calibri"/>
                <a:cs typeface="Calibri"/>
              </a:rPr>
              <a:t>/</a:t>
            </a:r>
            <a:r>
              <a:rPr dirty="0" sz="1600" spc="-15">
                <a:solidFill>
                  <a:srgbClr val="181717"/>
                </a:solidFill>
                <a:latin typeface="Calibri"/>
                <a:cs typeface="Calibri"/>
              </a:rPr>
              <a:t>c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as</a:t>
            </a: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1600" spc="-5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r>
              <a:rPr dirty="0" sz="1600" spc="-10">
                <a:solidFill>
                  <a:srgbClr val="181717"/>
                </a:solidFill>
                <a:latin typeface="Calibri"/>
                <a:cs typeface="Calibri"/>
              </a:rPr>
              <a:t>/</a:t>
            </a:r>
            <a:r>
              <a:rPr dirty="0" sz="1600" spc="-15">
                <a:solidFill>
                  <a:srgbClr val="181717"/>
                </a:solidFill>
                <a:latin typeface="Calibri"/>
                <a:cs typeface="Calibri"/>
              </a:rPr>
              <a:t>b</a:t>
            </a:r>
            <a:r>
              <a:rPr dirty="0" sz="1600">
                <a:solidFill>
                  <a:srgbClr val="181717"/>
                </a:solidFill>
                <a:latin typeface="Calibri"/>
                <a:cs typeface="Calibri"/>
              </a:rPr>
              <a:t>w  </a:t>
            </a:r>
            <a:r>
              <a:rPr dirty="0" sz="1600" spc="-10">
                <a:solidFill>
                  <a:srgbClr val="181717"/>
                </a:solidFill>
                <a:latin typeface="Calibri"/>
                <a:cs typeface="Calibri"/>
              </a:rPr>
              <a:t>h/images.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000" y="2146300"/>
              <a:ext cx="4114800" cy="44958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8204" y="308410"/>
            <a:ext cx="3446779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25" b="0">
                <a:latin typeface="Calibri Light"/>
                <a:cs typeface="Calibri Light"/>
              </a:rPr>
              <a:t>Introduction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0" y="3340100"/>
            <a:ext cx="935990" cy="0"/>
          </a:xfrm>
          <a:custGeom>
            <a:avLst/>
            <a:gdLst/>
            <a:ahLst/>
            <a:cxnLst/>
            <a:rect l="l" t="t" r="r" b="b"/>
            <a:pathLst>
              <a:path w="935989" h="0">
                <a:moveTo>
                  <a:pt x="0" y="0"/>
                </a:moveTo>
                <a:lnTo>
                  <a:pt x="935420" y="1"/>
                </a:lnTo>
              </a:path>
            </a:pathLst>
          </a:custGeom>
          <a:ln w="25400">
            <a:solidFill>
              <a:srgbClr val="26262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55879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39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/>
              <a:t>5</a:t>
            </a:r>
            <a:r>
              <a:rPr dirty="0" spc="-5"/>
              <a:t> Million</a:t>
            </a:r>
            <a:r>
              <a:rPr dirty="0" spc="-10"/>
              <a:t> </a:t>
            </a:r>
            <a:r>
              <a:rPr dirty="0" spc="-5"/>
              <a:t>(9%) ED visits</a:t>
            </a:r>
          </a:p>
          <a:p>
            <a:pPr marL="241300" marR="20320" indent="-228600">
              <a:lnSpc>
                <a:spcPts val="2700"/>
              </a:lnSpc>
              <a:spcBef>
                <a:spcPts val="98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pc="-10"/>
              <a:t>Second</a:t>
            </a:r>
            <a:r>
              <a:rPr dirty="0" spc="-5"/>
              <a:t> </a:t>
            </a:r>
            <a:r>
              <a:rPr dirty="0" spc="-10"/>
              <a:t>most common</a:t>
            </a:r>
            <a:r>
              <a:rPr dirty="0" spc="-5"/>
              <a:t> cause</a:t>
            </a:r>
            <a:r>
              <a:rPr dirty="0" spc="-10"/>
              <a:t> </a:t>
            </a:r>
            <a:r>
              <a:rPr dirty="0" spc="-5"/>
              <a:t>of</a:t>
            </a:r>
            <a:r>
              <a:rPr dirty="0" spc="-10"/>
              <a:t> </a:t>
            </a:r>
            <a:r>
              <a:rPr dirty="0" spc="-5"/>
              <a:t>ED </a:t>
            </a:r>
            <a:r>
              <a:rPr dirty="0" spc="-620"/>
              <a:t> </a:t>
            </a:r>
            <a:r>
              <a:rPr dirty="0" spc="-15"/>
              <a:t>presentation</a:t>
            </a:r>
            <a:r>
              <a:rPr dirty="0" spc="-5"/>
              <a:t> among</a:t>
            </a:r>
            <a:r>
              <a:rPr dirty="0" spc="-10"/>
              <a:t> </a:t>
            </a:r>
            <a:r>
              <a:rPr dirty="0" spc="-5"/>
              <a:t>adults in</a:t>
            </a:r>
            <a:r>
              <a:rPr dirty="0"/>
              <a:t> </a:t>
            </a:r>
            <a:r>
              <a:rPr dirty="0" spc="-5"/>
              <a:t>the </a:t>
            </a:r>
            <a:r>
              <a:rPr dirty="0"/>
              <a:t> US</a:t>
            </a:r>
          </a:p>
          <a:p>
            <a:pPr marL="241300" marR="296545" indent="-228600">
              <a:lnSpc>
                <a:spcPct val="78900"/>
              </a:lnSpc>
              <a:spcBef>
                <a:spcPts val="106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pc="-10"/>
              <a:t>Chest</a:t>
            </a:r>
            <a:r>
              <a:rPr dirty="0" spc="-5"/>
              <a:t> pain</a:t>
            </a:r>
            <a:r>
              <a:rPr dirty="0"/>
              <a:t> </a:t>
            </a:r>
            <a:r>
              <a:rPr dirty="0" spc="-5"/>
              <a:t>is</a:t>
            </a:r>
            <a:r>
              <a:rPr dirty="0" spc="5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10"/>
              <a:t>chief</a:t>
            </a:r>
            <a:r>
              <a:rPr dirty="0" spc="-5"/>
              <a:t> </a:t>
            </a:r>
            <a:r>
              <a:rPr dirty="0" spc="-10"/>
              <a:t>compliant </a:t>
            </a:r>
            <a:r>
              <a:rPr dirty="0" spc="-620"/>
              <a:t> </a:t>
            </a:r>
            <a:r>
              <a:rPr dirty="0" spc="-25"/>
              <a:t>for</a:t>
            </a:r>
            <a:r>
              <a:rPr dirty="0" spc="-5"/>
              <a:t> </a:t>
            </a:r>
            <a:r>
              <a:rPr dirty="0"/>
              <a:t>1-2%</a:t>
            </a:r>
            <a:r>
              <a:rPr dirty="0" spc="-5"/>
              <a:t> of OPC and</a:t>
            </a:r>
            <a:r>
              <a:rPr dirty="0"/>
              <a:t> 70%</a:t>
            </a:r>
            <a:r>
              <a:rPr dirty="0" spc="-5"/>
              <a:t> of</a:t>
            </a:r>
            <a:r>
              <a:rPr dirty="0"/>
              <a:t> </a:t>
            </a:r>
            <a:r>
              <a:rPr dirty="0" spc="-5"/>
              <a:t>ED </a:t>
            </a:r>
            <a:r>
              <a:rPr dirty="0"/>
              <a:t> </a:t>
            </a:r>
            <a:r>
              <a:rPr dirty="0" spc="-5"/>
              <a:t>visits.</a:t>
            </a:r>
          </a:p>
          <a:p>
            <a:pPr marL="241300" indent="-228600">
              <a:lnSpc>
                <a:spcPct val="100000"/>
              </a:lnSpc>
              <a:spcBef>
                <a:spcPts val="34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pc="-10"/>
              <a:t>Cardiac</a:t>
            </a:r>
            <a:r>
              <a:rPr dirty="0" spc="-5"/>
              <a:t> </a:t>
            </a:r>
            <a:r>
              <a:rPr dirty="0" spc="-10"/>
              <a:t>etiology</a:t>
            </a:r>
            <a:r>
              <a:rPr dirty="0" spc="-5"/>
              <a:t> </a:t>
            </a:r>
            <a:r>
              <a:rPr dirty="0" spc="-15"/>
              <a:t>found</a:t>
            </a:r>
            <a:r>
              <a:rPr dirty="0" spc="5"/>
              <a:t> </a:t>
            </a:r>
            <a:r>
              <a:rPr dirty="0" spc="-5"/>
              <a:t>in</a:t>
            </a:r>
            <a:r>
              <a:rPr dirty="0" spc="5"/>
              <a:t> </a:t>
            </a:r>
            <a:r>
              <a:rPr dirty="0"/>
              <a:t>&lt;</a:t>
            </a:r>
            <a:r>
              <a:rPr dirty="0" spc="5"/>
              <a:t> </a:t>
            </a:r>
            <a:r>
              <a:rPr dirty="0"/>
              <a:t>1/3</a:t>
            </a:r>
          </a:p>
          <a:p>
            <a:pPr marL="241300" marR="5080" indent="-228600">
              <a:lnSpc>
                <a:spcPts val="2700"/>
              </a:lnSpc>
              <a:spcBef>
                <a:spcPts val="98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>
                <a:solidFill>
                  <a:srgbClr val="FF0000"/>
                </a:solidFill>
              </a:rPr>
              <a:t>2% </a:t>
            </a:r>
            <a:r>
              <a:rPr dirty="0" spc="-5"/>
              <a:t>of </a:t>
            </a:r>
            <a:r>
              <a:rPr dirty="0" spc="-10"/>
              <a:t>patients </a:t>
            </a:r>
            <a:r>
              <a:rPr dirty="0" spc="-5"/>
              <a:t>with </a:t>
            </a:r>
            <a:r>
              <a:rPr dirty="0" spc="-10"/>
              <a:t>acute </a:t>
            </a:r>
            <a:r>
              <a:rPr dirty="0"/>
              <a:t>MI </a:t>
            </a:r>
            <a:r>
              <a:rPr dirty="0" spc="-15"/>
              <a:t>are </a:t>
            </a:r>
            <a:r>
              <a:rPr dirty="0" spc="-10"/>
              <a:t> </a:t>
            </a:r>
            <a:r>
              <a:rPr dirty="0" spc="-15">
                <a:solidFill>
                  <a:srgbClr val="FF0000"/>
                </a:solidFill>
              </a:rPr>
              <a:t>unrecognized </a:t>
            </a:r>
            <a:r>
              <a:rPr dirty="0" spc="-5"/>
              <a:t>and </a:t>
            </a:r>
            <a:r>
              <a:rPr dirty="0" spc="-10">
                <a:solidFill>
                  <a:srgbClr val="FF0000"/>
                </a:solidFill>
              </a:rPr>
              <a:t>discharged </a:t>
            </a:r>
            <a:r>
              <a:rPr dirty="0" spc="-15"/>
              <a:t>from </a:t>
            </a:r>
            <a:r>
              <a:rPr dirty="0" spc="-620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 spc="-25"/>
              <a:t>ED.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09937" y="2006600"/>
            <a:ext cx="5279390" cy="2486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2700" marR="5080">
              <a:lnSpc>
                <a:spcPct val="99500"/>
              </a:lnSpc>
              <a:spcBef>
                <a:spcPts val="130"/>
              </a:spcBef>
            </a:pPr>
            <a:r>
              <a:rPr dirty="0" sz="5400" spc="-30">
                <a:solidFill>
                  <a:srgbClr val="FF0000"/>
                </a:solidFill>
                <a:latin typeface="Calibri"/>
                <a:cs typeface="Calibri"/>
              </a:rPr>
              <a:t>Accurate </a:t>
            </a:r>
            <a:r>
              <a:rPr dirty="0" sz="5400" spc="-5">
                <a:solidFill>
                  <a:srgbClr val="FF0000"/>
                </a:solidFill>
                <a:latin typeface="Calibri"/>
                <a:cs typeface="Calibri"/>
              </a:rPr>
              <a:t>Diagnosis </a:t>
            </a:r>
            <a:r>
              <a:rPr dirty="0" sz="5400" spc="-12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5400" spc="-15">
                <a:solidFill>
                  <a:srgbClr val="FF0000"/>
                </a:solidFill>
                <a:latin typeface="Calibri"/>
                <a:cs typeface="Calibri"/>
              </a:rPr>
              <a:t>Remains</a:t>
            </a:r>
            <a:r>
              <a:rPr dirty="0" sz="54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540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54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5400" spc="-10">
                <a:solidFill>
                  <a:srgbClr val="FF0000"/>
                </a:solidFill>
                <a:latin typeface="Calibri"/>
                <a:cs typeface="Calibri"/>
              </a:rPr>
              <a:t>Challenge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85809" y="215900"/>
            <a:ext cx="34442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CA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34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17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505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175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005655"/>
                </a:solidFill>
                <a:latin typeface="Arial"/>
                <a:cs typeface="Arial"/>
              </a:rPr>
              <a:t>3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00" y="1689099"/>
              <a:ext cx="4597400" cy="51689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0900" y="1689099"/>
              <a:ext cx="1739900" cy="4241800"/>
            </a:xfrm>
            <a:custGeom>
              <a:avLst/>
              <a:gdLst/>
              <a:ahLst/>
              <a:cxnLst/>
              <a:rect l="l" t="t" r="r" b="b"/>
              <a:pathLst>
                <a:path w="1739900" h="4241800">
                  <a:moveTo>
                    <a:pt x="469900" y="3774021"/>
                  </a:moveTo>
                  <a:lnTo>
                    <a:pt x="463740" y="3743541"/>
                  </a:lnTo>
                  <a:lnTo>
                    <a:pt x="446951" y="3718649"/>
                  </a:lnTo>
                  <a:lnTo>
                    <a:pt x="422059" y="3701859"/>
                  </a:lnTo>
                  <a:lnTo>
                    <a:pt x="391579" y="3695700"/>
                  </a:lnTo>
                  <a:lnTo>
                    <a:pt x="78308" y="3695700"/>
                  </a:lnTo>
                  <a:lnTo>
                    <a:pt x="47828" y="3701859"/>
                  </a:lnTo>
                  <a:lnTo>
                    <a:pt x="22936" y="3718649"/>
                  </a:lnTo>
                  <a:lnTo>
                    <a:pt x="6146" y="3743541"/>
                  </a:lnTo>
                  <a:lnTo>
                    <a:pt x="0" y="3774021"/>
                  </a:lnTo>
                  <a:lnTo>
                    <a:pt x="0" y="4163491"/>
                  </a:lnTo>
                  <a:lnTo>
                    <a:pt x="6146" y="4193971"/>
                  </a:lnTo>
                  <a:lnTo>
                    <a:pt x="22936" y="4218864"/>
                  </a:lnTo>
                  <a:lnTo>
                    <a:pt x="47828" y="4235653"/>
                  </a:lnTo>
                  <a:lnTo>
                    <a:pt x="78308" y="4241800"/>
                  </a:lnTo>
                  <a:lnTo>
                    <a:pt x="391579" y="4241800"/>
                  </a:lnTo>
                  <a:lnTo>
                    <a:pt x="422059" y="4235653"/>
                  </a:lnTo>
                  <a:lnTo>
                    <a:pt x="446951" y="4218864"/>
                  </a:lnTo>
                  <a:lnTo>
                    <a:pt x="463740" y="4193971"/>
                  </a:lnTo>
                  <a:lnTo>
                    <a:pt x="469900" y="4163491"/>
                  </a:lnTo>
                  <a:lnTo>
                    <a:pt x="469900" y="3774021"/>
                  </a:lnTo>
                  <a:close/>
                </a:path>
                <a:path w="1739900" h="4241800">
                  <a:moveTo>
                    <a:pt x="1739900" y="289991"/>
                  </a:moveTo>
                  <a:lnTo>
                    <a:pt x="1736102" y="242951"/>
                  </a:lnTo>
                  <a:lnTo>
                    <a:pt x="1725104" y="198335"/>
                  </a:lnTo>
                  <a:lnTo>
                    <a:pt x="1707527" y="156730"/>
                  </a:lnTo>
                  <a:lnTo>
                    <a:pt x="1683943" y="118732"/>
                  </a:lnTo>
                  <a:lnTo>
                    <a:pt x="1654962" y="84937"/>
                  </a:lnTo>
                  <a:lnTo>
                    <a:pt x="1621167" y="55956"/>
                  </a:lnTo>
                  <a:lnTo>
                    <a:pt x="1583169" y="32372"/>
                  </a:lnTo>
                  <a:lnTo>
                    <a:pt x="1541564" y="14795"/>
                  </a:lnTo>
                  <a:lnTo>
                    <a:pt x="1496949" y="3797"/>
                  </a:lnTo>
                  <a:lnTo>
                    <a:pt x="1449908" y="0"/>
                  </a:lnTo>
                  <a:lnTo>
                    <a:pt x="289979" y="0"/>
                  </a:lnTo>
                  <a:lnTo>
                    <a:pt x="242938" y="3797"/>
                  </a:lnTo>
                  <a:lnTo>
                    <a:pt x="198323" y="14795"/>
                  </a:lnTo>
                  <a:lnTo>
                    <a:pt x="156718" y="32372"/>
                  </a:lnTo>
                  <a:lnTo>
                    <a:pt x="118719" y="55956"/>
                  </a:lnTo>
                  <a:lnTo>
                    <a:pt x="84924" y="84937"/>
                  </a:lnTo>
                  <a:lnTo>
                    <a:pt x="55943" y="118732"/>
                  </a:lnTo>
                  <a:lnTo>
                    <a:pt x="32359" y="156730"/>
                  </a:lnTo>
                  <a:lnTo>
                    <a:pt x="14782" y="198335"/>
                  </a:lnTo>
                  <a:lnTo>
                    <a:pt x="3784" y="242951"/>
                  </a:lnTo>
                  <a:lnTo>
                    <a:pt x="0" y="289991"/>
                  </a:lnTo>
                  <a:lnTo>
                    <a:pt x="0" y="1919820"/>
                  </a:lnTo>
                  <a:lnTo>
                    <a:pt x="3784" y="1966861"/>
                  </a:lnTo>
                  <a:lnTo>
                    <a:pt x="14782" y="2011476"/>
                  </a:lnTo>
                  <a:lnTo>
                    <a:pt x="32359" y="2053082"/>
                  </a:lnTo>
                  <a:lnTo>
                    <a:pt x="55943" y="2091080"/>
                  </a:lnTo>
                  <a:lnTo>
                    <a:pt x="84924" y="2124875"/>
                  </a:lnTo>
                  <a:lnTo>
                    <a:pt x="118719" y="2153856"/>
                  </a:lnTo>
                  <a:lnTo>
                    <a:pt x="156718" y="2177440"/>
                  </a:lnTo>
                  <a:lnTo>
                    <a:pt x="198323" y="2195017"/>
                  </a:lnTo>
                  <a:lnTo>
                    <a:pt x="242938" y="2206015"/>
                  </a:lnTo>
                  <a:lnTo>
                    <a:pt x="289979" y="2209800"/>
                  </a:lnTo>
                  <a:lnTo>
                    <a:pt x="1449908" y="2209800"/>
                  </a:lnTo>
                  <a:lnTo>
                    <a:pt x="1496949" y="2206015"/>
                  </a:lnTo>
                  <a:lnTo>
                    <a:pt x="1541564" y="2195017"/>
                  </a:lnTo>
                  <a:lnTo>
                    <a:pt x="1583169" y="2177440"/>
                  </a:lnTo>
                  <a:lnTo>
                    <a:pt x="1621167" y="2153856"/>
                  </a:lnTo>
                  <a:lnTo>
                    <a:pt x="1654962" y="2124875"/>
                  </a:lnTo>
                  <a:lnTo>
                    <a:pt x="1683943" y="2091080"/>
                  </a:lnTo>
                  <a:lnTo>
                    <a:pt x="1707527" y="2053082"/>
                  </a:lnTo>
                  <a:lnTo>
                    <a:pt x="1725104" y="2011476"/>
                  </a:lnTo>
                  <a:lnTo>
                    <a:pt x="1736102" y="1966861"/>
                  </a:lnTo>
                  <a:lnTo>
                    <a:pt x="1739900" y="1919820"/>
                  </a:lnTo>
                  <a:lnTo>
                    <a:pt x="1739900" y="289991"/>
                  </a:lnTo>
                  <a:close/>
                </a:path>
              </a:pathLst>
            </a:custGeom>
            <a:solidFill>
              <a:srgbClr val="F1F2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400" y="4013200"/>
              <a:ext cx="2552700" cy="27559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2800" y="4152900"/>
              <a:ext cx="3124200" cy="2705099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4769" rIns="0" bIns="0" rtlCol="0" vert="horz">
            <a:spAutoFit/>
          </a:bodyPr>
          <a:lstStyle/>
          <a:p>
            <a:pPr marL="4795520" marR="277495">
              <a:lnSpc>
                <a:spcPct val="81000"/>
              </a:lnSpc>
              <a:spcBef>
                <a:spcPts val="509"/>
              </a:spcBef>
            </a:pPr>
            <a:r>
              <a:rPr dirty="0"/>
              <a:t>A </a:t>
            </a:r>
            <a:r>
              <a:rPr dirty="0" spc="-10"/>
              <a:t>65-year-old </a:t>
            </a:r>
            <a:r>
              <a:rPr dirty="0" spc="-5"/>
              <a:t>man comes </a:t>
            </a:r>
            <a:r>
              <a:rPr dirty="0" spc="-15"/>
              <a:t>to the </a:t>
            </a:r>
            <a:r>
              <a:rPr dirty="0"/>
              <a:t>ER </a:t>
            </a:r>
            <a:r>
              <a:rPr dirty="0" spc="-10"/>
              <a:t>with </a:t>
            </a:r>
            <a:r>
              <a:rPr dirty="0" spc="-5"/>
              <a:t>h/o </a:t>
            </a:r>
            <a:r>
              <a:rPr dirty="0"/>
              <a:t> </a:t>
            </a:r>
            <a:r>
              <a:rPr dirty="0" spc="-5"/>
              <a:t>sudden</a:t>
            </a:r>
            <a:r>
              <a:rPr dirty="0"/>
              <a:t> </a:t>
            </a:r>
            <a:r>
              <a:rPr dirty="0" spc="-5"/>
              <a:t>onset of </a:t>
            </a:r>
            <a:r>
              <a:rPr dirty="0" spc="-10"/>
              <a:t>chest</a:t>
            </a:r>
            <a:r>
              <a:rPr dirty="0" spc="-5"/>
              <a:t> pain </a:t>
            </a:r>
            <a:r>
              <a:rPr dirty="0"/>
              <a:t>.</a:t>
            </a:r>
            <a:r>
              <a:rPr dirty="0" spc="-5"/>
              <a:t> </a:t>
            </a:r>
            <a:r>
              <a:rPr dirty="0" spc="-20"/>
              <a:t>He</a:t>
            </a:r>
            <a:r>
              <a:rPr dirty="0" spc="-10"/>
              <a:t> </a:t>
            </a:r>
            <a:r>
              <a:rPr dirty="0" spc="-15"/>
              <a:t>was</a:t>
            </a:r>
            <a:r>
              <a:rPr dirty="0" spc="-5"/>
              <a:t> just</a:t>
            </a:r>
            <a:r>
              <a:rPr dirty="0"/>
              <a:t> </a:t>
            </a:r>
            <a:r>
              <a:rPr dirty="0" spc="-5"/>
              <a:t>about</a:t>
            </a:r>
            <a:r>
              <a:rPr dirty="0"/>
              <a:t> </a:t>
            </a:r>
            <a:r>
              <a:rPr dirty="0" spc="-15"/>
              <a:t>to </a:t>
            </a:r>
            <a:r>
              <a:rPr dirty="0" spc="-409"/>
              <a:t> </a:t>
            </a:r>
            <a:r>
              <a:rPr dirty="0" spc="-5"/>
              <a:t>go</a:t>
            </a:r>
            <a:r>
              <a:rPr dirty="0" spc="-10"/>
              <a:t> </a:t>
            </a:r>
            <a:r>
              <a:rPr dirty="0" spc="-5"/>
              <a:t>out</a:t>
            </a:r>
            <a:r>
              <a:rPr dirty="0"/>
              <a:t> </a:t>
            </a:r>
            <a:r>
              <a:rPr dirty="0" spc="-5"/>
              <a:t>for</a:t>
            </a:r>
            <a:r>
              <a:rPr dirty="0"/>
              <a:t> a </a:t>
            </a:r>
            <a:r>
              <a:rPr dirty="0" spc="-10"/>
              <a:t>meet</a:t>
            </a:r>
            <a:r>
              <a:rPr dirty="0"/>
              <a:t> </a:t>
            </a:r>
            <a:r>
              <a:rPr dirty="0" spc="-10"/>
              <a:t>with </a:t>
            </a:r>
            <a:r>
              <a:rPr dirty="0" spc="-5"/>
              <a:t>his</a:t>
            </a:r>
            <a:r>
              <a:rPr dirty="0"/>
              <a:t> </a:t>
            </a:r>
            <a:r>
              <a:rPr dirty="0" spc="-10"/>
              <a:t>friends.</a:t>
            </a:r>
          </a:p>
          <a:p>
            <a:pPr marL="4795520" marR="473709">
              <a:lnSpc>
                <a:spcPct val="78700"/>
              </a:lnSpc>
              <a:spcBef>
                <a:spcPts val="1700"/>
              </a:spcBef>
            </a:pPr>
            <a:r>
              <a:rPr dirty="0" spc="-20"/>
              <a:t>He </a:t>
            </a:r>
            <a:r>
              <a:rPr dirty="0" spc="-5"/>
              <a:t>is </a:t>
            </a:r>
            <a:r>
              <a:rPr dirty="0"/>
              <a:t>a K/C/O </a:t>
            </a:r>
            <a:r>
              <a:rPr dirty="0" spc="-10"/>
              <a:t>hypertension, DM </a:t>
            </a:r>
            <a:r>
              <a:rPr dirty="0" spc="-5"/>
              <a:t>for </a:t>
            </a:r>
            <a:r>
              <a:rPr dirty="0" spc="-15"/>
              <a:t>the </a:t>
            </a:r>
            <a:r>
              <a:rPr dirty="0" spc="-5"/>
              <a:t>past 10 </a:t>
            </a:r>
            <a:r>
              <a:rPr dirty="0" spc="-409"/>
              <a:t> </a:t>
            </a:r>
            <a:r>
              <a:rPr dirty="0" spc="-15"/>
              <a:t>years</a:t>
            </a:r>
            <a:r>
              <a:rPr dirty="0" spc="-5"/>
              <a:t> on </a:t>
            </a:r>
            <a:r>
              <a:rPr dirty="0" spc="-10"/>
              <a:t>medications.</a:t>
            </a:r>
          </a:p>
          <a:p>
            <a:pPr marL="4795520">
              <a:lnSpc>
                <a:spcPct val="100000"/>
              </a:lnSpc>
              <a:spcBef>
                <a:spcPts val="1340"/>
              </a:spcBef>
            </a:pPr>
            <a:r>
              <a:rPr dirty="0" spc="-20"/>
              <a:t>He</a:t>
            </a:r>
            <a:r>
              <a:rPr dirty="0" spc="-30"/>
              <a:t> </a:t>
            </a:r>
            <a:r>
              <a:rPr dirty="0" spc="-5"/>
              <a:t>is</a:t>
            </a:r>
            <a:r>
              <a:rPr dirty="0" spc="-20"/>
              <a:t> </a:t>
            </a:r>
            <a:r>
              <a:rPr dirty="0"/>
              <a:t>a</a:t>
            </a:r>
            <a:r>
              <a:rPr dirty="0" spc="-20"/>
              <a:t> </a:t>
            </a:r>
            <a:r>
              <a:rPr dirty="0" spc="-10"/>
              <a:t>smoker</a:t>
            </a:r>
          </a:p>
          <a:p>
            <a:pPr marL="5013325">
              <a:lnSpc>
                <a:spcPct val="100000"/>
              </a:lnSpc>
              <a:spcBef>
                <a:spcPts val="940"/>
              </a:spcBef>
            </a:pPr>
            <a:r>
              <a:rPr dirty="0" sz="2800" spc="-10" b="1" i="0">
                <a:solidFill>
                  <a:srgbClr val="FF0000"/>
                </a:solidFill>
                <a:latin typeface="Calibri"/>
                <a:cs typeface="Calibri"/>
              </a:rPr>
              <a:t>What</a:t>
            </a:r>
            <a:r>
              <a:rPr dirty="0" sz="2800" b="1" i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 i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800" spc="-10" b="1" i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5" b="1" i="0">
                <a:solidFill>
                  <a:srgbClr val="FF0000"/>
                </a:solidFill>
                <a:latin typeface="Calibri"/>
                <a:cs typeface="Calibri"/>
              </a:rPr>
              <a:t>your</a:t>
            </a:r>
            <a:r>
              <a:rPr dirty="0" sz="2800" b="1" i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 i="0">
                <a:solidFill>
                  <a:srgbClr val="FF0000"/>
                </a:solidFill>
                <a:latin typeface="Calibri"/>
                <a:cs typeface="Calibri"/>
              </a:rPr>
              <a:t>initial </a:t>
            </a:r>
            <a:r>
              <a:rPr dirty="0" sz="2800" spc="-10" b="1" i="0">
                <a:solidFill>
                  <a:srgbClr val="FF0000"/>
                </a:solidFill>
                <a:latin typeface="Calibri"/>
                <a:cs typeface="Calibri"/>
              </a:rPr>
              <a:t>assessment</a:t>
            </a:r>
            <a:r>
              <a:rPr dirty="0" sz="2800" spc="5" b="1" i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b="1" i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1599"/>
              <a:ext cx="12192000" cy="67564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70011" y="25400"/>
            <a:ext cx="23177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S</a:t>
            </a:r>
            <a:r>
              <a:rPr dirty="0" spc="-475">
                <a:solidFill>
                  <a:srgbClr val="FFC000"/>
                </a:solidFill>
                <a:latin typeface="Arial"/>
                <a:cs typeface="Arial"/>
              </a:rPr>
              <a:t>C</a:t>
            </a:r>
            <a:r>
              <a:rPr dirty="0" spc="-430">
                <a:solidFill>
                  <a:srgbClr val="FFC000"/>
                </a:solidFill>
                <a:latin typeface="Arial"/>
                <a:cs typeface="Arial"/>
              </a:rPr>
              <a:t>E</a:t>
            </a:r>
            <a:r>
              <a:rPr dirty="0" spc="-475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dirty="0" spc="-475">
                <a:solidFill>
                  <a:srgbClr val="FFC000"/>
                </a:solidFill>
                <a:latin typeface="Arial"/>
                <a:cs typeface="Arial"/>
              </a:rPr>
              <a:t>AR</a:t>
            </a:r>
            <a:r>
              <a:rPr dirty="0" spc="-175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dirty="0" spc="-505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dirty="0" spc="-1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FFC000"/>
                </a:solidFill>
                <a:latin typeface="Arial"/>
                <a:cs typeface="Arial"/>
              </a:rPr>
              <a:t>3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9" name="object 9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5400" y="533399"/>
              <a:ext cx="1828800" cy="1828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800" y="596899"/>
              <a:ext cx="5168900" cy="401320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204207" y="1498600"/>
            <a:ext cx="3820795" cy="136906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75"/>
              </a:spcBef>
            </a:pPr>
            <a:r>
              <a:rPr dirty="0" sz="4400" spc="-25" b="1">
                <a:solidFill>
                  <a:srgbClr val="FF0000"/>
                </a:solidFill>
                <a:latin typeface="Tahoma"/>
                <a:cs typeface="Tahoma"/>
              </a:rPr>
              <a:t>What</a:t>
            </a:r>
            <a:r>
              <a:rPr dirty="0" sz="4400" spc="-20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4400" spc="-30" b="1">
                <a:solidFill>
                  <a:srgbClr val="FF0000"/>
                </a:solidFill>
                <a:latin typeface="Tahoma"/>
                <a:cs typeface="Tahoma"/>
              </a:rPr>
              <a:t>will</a:t>
            </a:r>
            <a:r>
              <a:rPr dirty="0" sz="4400" spc="-20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4400" spc="15" b="1">
                <a:solidFill>
                  <a:srgbClr val="FF0000"/>
                </a:solidFill>
                <a:latin typeface="Tahoma"/>
                <a:cs typeface="Tahoma"/>
              </a:rPr>
              <a:t>you </a:t>
            </a:r>
            <a:r>
              <a:rPr dirty="0" sz="4400" spc="-127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4400" spc="10" b="1">
                <a:solidFill>
                  <a:srgbClr val="FF0000"/>
                </a:solidFill>
                <a:latin typeface="Tahoma"/>
                <a:cs typeface="Tahoma"/>
              </a:rPr>
              <a:t>do</a:t>
            </a:r>
            <a:r>
              <a:rPr dirty="0" sz="4400" spc="-16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4400" spc="-95" b="1">
                <a:solidFill>
                  <a:srgbClr val="FF0000"/>
                </a:solidFill>
                <a:latin typeface="Tahoma"/>
                <a:cs typeface="Tahoma"/>
              </a:rPr>
              <a:t>next?</a:t>
            </a:r>
            <a:endParaRPr sz="4400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000" y="4127500"/>
              <a:ext cx="2705100" cy="26034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2900" y="2882900"/>
              <a:ext cx="4114800" cy="37973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94200" y="3606800"/>
              <a:ext cx="3352800" cy="312419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4350"/>
            <a:chOff x="0" y="0"/>
            <a:chExt cx="1219835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27400" y="279400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55"/>
              <a:t> </a:t>
            </a:r>
            <a:r>
              <a:rPr dirty="0" spc="-30"/>
              <a:t>is</a:t>
            </a:r>
            <a:r>
              <a:rPr dirty="0" spc="-155"/>
              <a:t> </a:t>
            </a:r>
            <a:r>
              <a:rPr dirty="0" spc="25"/>
              <a:t>your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500490" y="431800"/>
            <a:ext cx="2383790" cy="280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3600" spc="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3600" spc="-235" b="1">
                <a:solidFill>
                  <a:srgbClr val="FF0000"/>
                </a:solidFill>
                <a:latin typeface="Tahoma"/>
                <a:cs typeface="Tahoma"/>
              </a:rPr>
              <a:t>g</a:t>
            </a:r>
            <a:r>
              <a:rPr dirty="0" sz="3600" spc="-5" b="1">
                <a:solidFill>
                  <a:srgbClr val="FF0000"/>
                </a:solidFill>
                <a:latin typeface="Tahoma"/>
                <a:cs typeface="Tahoma"/>
              </a:rPr>
              <a:t>nos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-70" b="1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200">
              <a:latin typeface="Tahoma"/>
              <a:cs typeface="Tahoma"/>
            </a:endParaRPr>
          </a:p>
          <a:p>
            <a:pPr algn="ctr" marL="890905" marR="20955" indent="1270">
              <a:lnSpc>
                <a:spcPct val="99700"/>
              </a:lnSpc>
            </a:pP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D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i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ss</a:t>
            </a:r>
            <a:r>
              <a:rPr dirty="0" sz="2800" spc="-10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ct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i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ng  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aortic 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An</a:t>
            </a:r>
            <a:r>
              <a:rPr dirty="0" sz="2800" spc="-10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u</a:t>
            </a:r>
            <a:r>
              <a:rPr dirty="0" sz="2800" spc="1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 spc="-35">
                <a:solidFill>
                  <a:srgbClr val="181717"/>
                </a:solidFill>
                <a:latin typeface="Calibri"/>
                <a:cs typeface="Calibri"/>
              </a:rPr>
              <a:t>y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85809" y="215900"/>
            <a:ext cx="34442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CA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34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17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505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175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005655"/>
                </a:solidFill>
                <a:latin typeface="Arial"/>
                <a:cs typeface="Arial"/>
              </a:rPr>
              <a:t>4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50900" y="1689099"/>
              <a:ext cx="1739900" cy="4241800"/>
            </a:xfrm>
            <a:custGeom>
              <a:avLst/>
              <a:gdLst/>
              <a:ahLst/>
              <a:cxnLst/>
              <a:rect l="l" t="t" r="r" b="b"/>
              <a:pathLst>
                <a:path w="1739900" h="4241800">
                  <a:moveTo>
                    <a:pt x="469900" y="3774021"/>
                  </a:moveTo>
                  <a:lnTo>
                    <a:pt x="463740" y="3743541"/>
                  </a:lnTo>
                  <a:lnTo>
                    <a:pt x="446951" y="3718649"/>
                  </a:lnTo>
                  <a:lnTo>
                    <a:pt x="422059" y="3701859"/>
                  </a:lnTo>
                  <a:lnTo>
                    <a:pt x="391579" y="3695700"/>
                  </a:lnTo>
                  <a:lnTo>
                    <a:pt x="78308" y="3695700"/>
                  </a:lnTo>
                  <a:lnTo>
                    <a:pt x="47828" y="3701859"/>
                  </a:lnTo>
                  <a:lnTo>
                    <a:pt x="22936" y="3718649"/>
                  </a:lnTo>
                  <a:lnTo>
                    <a:pt x="6146" y="3743541"/>
                  </a:lnTo>
                  <a:lnTo>
                    <a:pt x="0" y="3774021"/>
                  </a:lnTo>
                  <a:lnTo>
                    <a:pt x="0" y="4163491"/>
                  </a:lnTo>
                  <a:lnTo>
                    <a:pt x="6146" y="4193971"/>
                  </a:lnTo>
                  <a:lnTo>
                    <a:pt x="22936" y="4218864"/>
                  </a:lnTo>
                  <a:lnTo>
                    <a:pt x="47828" y="4235653"/>
                  </a:lnTo>
                  <a:lnTo>
                    <a:pt x="78308" y="4241800"/>
                  </a:lnTo>
                  <a:lnTo>
                    <a:pt x="391579" y="4241800"/>
                  </a:lnTo>
                  <a:lnTo>
                    <a:pt x="422059" y="4235653"/>
                  </a:lnTo>
                  <a:lnTo>
                    <a:pt x="446951" y="4218864"/>
                  </a:lnTo>
                  <a:lnTo>
                    <a:pt x="463740" y="4193971"/>
                  </a:lnTo>
                  <a:lnTo>
                    <a:pt x="469900" y="4163491"/>
                  </a:lnTo>
                  <a:lnTo>
                    <a:pt x="469900" y="3774021"/>
                  </a:lnTo>
                  <a:close/>
                </a:path>
                <a:path w="1739900" h="4241800">
                  <a:moveTo>
                    <a:pt x="1739900" y="289991"/>
                  </a:moveTo>
                  <a:lnTo>
                    <a:pt x="1736102" y="242951"/>
                  </a:lnTo>
                  <a:lnTo>
                    <a:pt x="1725104" y="198335"/>
                  </a:lnTo>
                  <a:lnTo>
                    <a:pt x="1707527" y="156730"/>
                  </a:lnTo>
                  <a:lnTo>
                    <a:pt x="1683943" y="118732"/>
                  </a:lnTo>
                  <a:lnTo>
                    <a:pt x="1654962" y="84937"/>
                  </a:lnTo>
                  <a:lnTo>
                    <a:pt x="1621167" y="55956"/>
                  </a:lnTo>
                  <a:lnTo>
                    <a:pt x="1583169" y="32372"/>
                  </a:lnTo>
                  <a:lnTo>
                    <a:pt x="1541564" y="14795"/>
                  </a:lnTo>
                  <a:lnTo>
                    <a:pt x="1496949" y="3797"/>
                  </a:lnTo>
                  <a:lnTo>
                    <a:pt x="1449908" y="0"/>
                  </a:lnTo>
                  <a:lnTo>
                    <a:pt x="289979" y="0"/>
                  </a:lnTo>
                  <a:lnTo>
                    <a:pt x="242938" y="3797"/>
                  </a:lnTo>
                  <a:lnTo>
                    <a:pt x="198323" y="14795"/>
                  </a:lnTo>
                  <a:lnTo>
                    <a:pt x="156718" y="32372"/>
                  </a:lnTo>
                  <a:lnTo>
                    <a:pt x="118719" y="55956"/>
                  </a:lnTo>
                  <a:lnTo>
                    <a:pt x="84924" y="84937"/>
                  </a:lnTo>
                  <a:lnTo>
                    <a:pt x="55943" y="118732"/>
                  </a:lnTo>
                  <a:lnTo>
                    <a:pt x="32359" y="156730"/>
                  </a:lnTo>
                  <a:lnTo>
                    <a:pt x="14782" y="198335"/>
                  </a:lnTo>
                  <a:lnTo>
                    <a:pt x="3784" y="242951"/>
                  </a:lnTo>
                  <a:lnTo>
                    <a:pt x="0" y="289991"/>
                  </a:lnTo>
                  <a:lnTo>
                    <a:pt x="0" y="1919820"/>
                  </a:lnTo>
                  <a:lnTo>
                    <a:pt x="3784" y="1966861"/>
                  </a:lnTo>
                  <a:lnTo>
                    <a:pt x="14782" y="2011476"/>
                  </a:lnTo>
                  <a:lnTo>
                    <a:pt x="32359" y="2053082"/>
                  </a:lnTo>
                  <a:lnTo>
                    <a:pt x="55943" y="2091080"/>
                  </a:lnTo>
                  <a:lnTo>
                    <a:pt x="84924" y="2124875"/>
                  </a:lnTo>
                  <a:lnTo>
                    <a:pt x="118719" y="2153856"/>
                  </a:lnTo>
                  <a:lnTo>
                    <a:pt x="156718" y="2177440"/>
                  </a:lnTo>
                  <a:lnTo>
                    <a:pt x="198323" y="2195017"/>
                  </a:lnTo>
                  <a:lnTo>
                    <a:pt x="242938" y="2206015"/>
                  </a:lnTo>
                  <a:lnTo>
                    <a:pt x="289979" y="2209800"/>
                  </a:lnTo>
                  <a:lnTo>
                    <a:pt x="1449908" y="2209800"/>
                  </a:lnTo>
                  <a:lnTo>
                    <a:pt x="1496949" y="2206015"/>
                  </a:lnTo>
                  <a:lnTo>
                    <a:pt x="1541564" y="2195017"/>
                  </a:lnTo>
                  <a:lnTo>
                    <a:pt x="1583169" y="2177440"/>
                  </a:lnTo>
                  <a:lnTo>
                    <a:pt x="1621167" y="2153856"/>
                  </a:lnTo>
                  <a:lnTo>
                    <a:pt x="1654962" y="2124875"/>
                  </a:lnTo>
                  <a:lnTo>
                    <a:pt x="1683943" y="2091080"/>
                  </a:lnTo>
                  <a:lnTo>
                    <a:pt x="1707527" y="2053082"/>
                  </a:lnTo>
                  <a:lnTo>
                    <a:pt x="1725104" y="2011476"/>
                  </a:lnTo>
                  <a:lnTo>
                    <a:pt x="1736102" y="1966861"/>
                  </a:lnTo>
                  <a:lnTo>
                    <a:pt x="1739900" y="1919820"/>
                  </a:lnTo>
                  <a:lnTo>
                    <a:pt x="1739900" y="289991"/>
                  </a:lnTo>
                  <a:close/>
                </a:path>
              </a:pathLst>
            </a:custGeom>
            <a:solidFill>
              <a:srgbClr val="F1F2F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6174740" y="3441700"/>
            <a:ext cx="48437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What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FF0000"/>
                </a:solidFill>
                <a:latin typeface="Calibri"/>
                <a:cs typeface="Calibri"/>
              </a:rPr>
              <a:t>your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Calibri"/>
                <a:cs typeface="Calibri"/>
              </a:rPr>
              <a:t>initial 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assessment</a:t>
            </a:r>
            <a:r>
              <a:rPr dirty="0" sz="28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486400" y="4013200"/>
            <a:ext cx="6070600" cy="2844800"/>
            <a:chOff x="5486400" y="4013200"/>
            <a:chExt cx="6070600" cy="284480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0" y="4013200"/>
              <a:ext cx="2552700" cy="27559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2800" y="4152900"/>
              <a:ext cx="3124200" cy="2705099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956782" y="1511300"/>
            <a:ext cx="4689475" cy="51562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560"/>
              </a:spcBef>
            </a:pPr>
            <a:r>
              <a:rPr dirty="0" sz="1800" i="1">
                <a:solidFill>
                  <a:srgbClr val="181717"/>
                </a:solidFill>
                <a:latin typeface="Constantia"/>
                <a:cs typeface="Constantia"/>
              </a:rPr>
              <a:t>A </a:t>
            </a:r>
            <a:r>
              <a:rPr dirty="0" sz="1800" spc="-10" i="1">
                <a:solidFill>
                  <a:srgbClr val="181717"/>
                </a:solidFill>
                <a:latin typeface="Constantia"/>
                <a:cs typeface="Constantia"/>
              </a:rPr>
              <a:t>25-year-old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1800" spc="-10" i="1">
                <a:solidFill>
                  <a:srgbClr val="181717"/>
                </a:solidFill>
                <a:latin typeface="Constantia"/>
                <a:cs typeface="Constantia"/>
              </a:rPr>
              <a:t>tall 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man comes </a:t>
            </a:r>
            <a:r>
              <a:rPr dirty="0" sz="1800" spc="-15" i="1">
                <a:solidFill>
                  <a:srgbClr val="181717"/>
                </a:solidFill>
                <a:latin typeface="Constantia"/>
                <a:cs typeface="Constantia"/>
              </a:rPr>
              <a:t>to the </a:t>
            </a:r>
            <a:r>
              <a:rPr dirty="0" sz="1800" i="1">
                <a:solidFill>
                  <a:srgbClr val="181717"/>
                </a:solidFill>
                <a:latin typeface="Constantia"/>
                <a:cs typeface="Constantia"/>
              </a:rPr>
              <a:t>ER </a:t>
            </a:r>
            <a:r>
              <a:rPr dirty="0" sz="1800" spc="-10" i="1">
                <a:solidFill>
                  <a:srgbClr val="181717"/>
                </a:solidFill>
                <a:latin typeface="Constantia"/>
                <a:cs typeface="Constantia"/>
              </a:rPr>
              <a:t>with 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h/o </a:t>
            </a:r>
            <a:r>
              <a:rPr dirty="0" sz="1800" spc="-409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sudden</a:t>
            </a:r>
            <a:r>
              <a:rPr dirty="0" sz="1800" spc="5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onset of </a:t>
            </a:r>
            <a:r>
              <a:rPr dirty="0" sz="1800" spc="-10" i="1">
                <a:solidFill>
                  <a:srgbClr val="181717"/>
                </a:solidFill>
                <a:latin typeface="Constantia"/>
                <a:cs typeface="Constantia"/>
              </a:rPr>
              <a:t>chest</a:t>
            </a:r>
            <a:r>
              <a:rPr dirty="0" sz="1800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1800" spc="-5" i="1">
                <a:solidFill>
                  <a:srgbClr val="181717"/>
                </a:solidFill>
                <a:latin typeface="Constantia"/>
                <a:cs typeface="Constantia"/>
              </a:rPr>
              <a:t>pain</a:t>
            </a:r>
            <a:r>
              <a:rPr dirty="0" sz="1800" spc="-10" i="1">
                <a:solidFill>
                  <a:srgbClr val="181717"/>
                </a:solidFill>
                <a:latin typeface="Constantia"/>
                <a:cs typeface="Constantia"/>
              </a:rPr>
              <a:t> </a:t>
            </a:r>
            <a:r>
              <a:rPr dirty="0" sz="1800" i="1">
                <a:solidFill>
                  <a:srgbClr val="181717"/>
                </a:solidFill>
                <a:latin typeface="Constantia"/>
                <a:cs typeface="Constantia"/>
              </a:rPr>
              <a:t>.</a:t>
            </a:r>
            <a:endParaRPr sz="1800">
              <a:latin typeface="Constantia"/>
              <a:cs typeface="Constanti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700" y="1714500"/>
              <a:ext cx="5410200" cy="440689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4350"/>
            <a:chOff x="0" y="0"/>
            <a:chExt cx="1219835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27400" y="279400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55"/>
              <a:t> </a:t>
            </a:r>
            <a:r>
              <a:rPr dirty="0" spc="-30"/>
              <a:t>is</a:t>
            </a:r>
            <a:r>
              <a:rPr dirty="0" spc="-155"/>
              <a:t> </a:t>
            </a:r>
            <a:r>
              <a:rPr dirty="0" spc="25"/>
              <a:t>your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500490" y="431800"/>
            <a:ext cx="2647950" cy="2382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 b="1">
                <a:solidFill>
                  <a:srgbClr val="FF0000"/>
                </a:solidFill>
                <a:latin typeface="Tahoma"/>
                <a:cs typeface="Tahoma"/>
              </a:rPr>
              <a:t>diagnosis?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150">
              <a:latin typeface="Tahoma"/>
              <a:cs typeface="Tahoma"/>
            </a:endParaRPr>
          </a:p>
          <a:p>
            <a:pPr marL="496570" marR="5080" indent="518159">
              <a:lnSpc>
                <a:spcPct val="101200"/>
              </a:lnSpc>
            </a:pPr>
            <a:r>
              <a:rPr dirty="0" sz="2800" spc="-40">
                <a:solidFill>
                  <a:srgbClr val="181717"/>
                </a:solidFill>
                <a:latin typeface="Calibri"/>
                <a:cs typeface="Calibri"/>
              </a:rPr>
              <a:t>Tension </a:t>
            </a:r>
            <a:r>
              <a:rPr dirty="0" sz="2800" spc="-3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P</a:t>
            </a:r>
            <a:r>
              <a:rPr dirty="0" sz="2800" spc="5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um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ot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h</a:t>
            </a:r>
            <a:r>
              <a:rPr dirty="0" sz="2800" spc="-5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2800" spc="-60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 spc="-35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800">
                <a:solidFill>
                  <a:srgbClr val="181717"/>
                </a:solidFill>
                <a:latin typeface="Calibri"/>
                <a:cs typeface="Calibri"/>
              </a:rPr>
              <a:t>x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0"/>
            <a:ext cx="12200255" cy="6866255"/>
            <a:chOff x="-1587" y="0"/>
            <a:chExt cx="12200255" cy="6866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" y="6350"/>
              <a:ext cx="12185650" cy="68516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350"/>
              <a:ext cx="12185650" cy="6851650"/>
            </a:xfrm>
            <a:custGeom>
              <a:avLst/>
              <a:gdLst/>
              <a:ahLst/>
              <a:cxnLst/>
              <a:rect l="l" t="t" r="r" b="b"/>
              <a:pathLst>
                <a:path w="12185650" h="6851650">
                  <a:moveTo>
                    <a:pt x="0" y="0"/>
                  </a:moveTo>
                  <a:lnTo>
                    <a:pt x="12185650" y="0"/>
                  </a:lnTo>
                </a:path>
                <a:path w="12185650" h="6851650">
                  <a:moveTo>
                    <a:pt x="0" y="68516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AF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27400" y="279399"/>
              <a:ext cx="5537200" cy="444500"/>
            </a:xfrm>
            <a:custGeom>
              <a:avLst/>
              <a:gdLst/>
              <a:ahLst/>
              <a:cxnLst/>
              <a:rect l="l" t="t" r="r" b="b"/>
              <a:pathLst>
                <a:path w="5537200" h="444500">
                  <a:moveTo>
                    <a:pt x="5537200" y="0"/>
                  </a:moveTo>
                  <a:lnTo>
                    <a:pt x="0" y="0"/>
                  </a:lnTo>
                  <a:lnTo>
                    <a:pt x="0" y="401892"/>
                  </a:lnTo>
                  <a:lnTo>
                    <a:pt x="3348" y="418477"/>
                  </a:lnTo>
                  <a:lnTo>
                    <a:pt x="12479" y="432020"/>
                  </a:lnTo>
                  <a:lnTo>
                    <a:pt x="26022" y="441151"/>
                  </a:lnTo>
                  <a:lnTo>
                    <a:pt x="42607" y="444500"/>
                  </a:lnTo>
                  <a:lnTo>
                    <a:pt x="5494592" y="444500"/>
                  </a:lnTo>
                  <a:lnTo>
                    <a:pt x="5511177" y="441151"/>
                  </a:lnTo>
                  <a:lnTo>
                    <a:pt x="5524720" y="432020"/>
                  </a:lnTo>
                  <a:lnTo>
                    <a:pt x="5533851" y="418477"/>
                  </a:lnTo>
                  <a:lnTo>
                    <a:pt x="5537200" y="401892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1358900"/>
              <a:ext cx="4152900" cy="50164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2900" y="914400"/>
              <a:ext cx="5346700" cy="59436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2089327" y="0"/>
                  </a:moveTo>
                  <a:lnTo>
                    <a:pt x="844372" y="0"/>
                  </a:lnTo>
                  <a:lnTo>
                    <a:pt x="0" y="844372"/>
                  </a:lnTo>
                  <a:lnTo>
                    <a:pt x="0" y="2038527"/>
                  </a:lnTo>
                  <a:lnTo>
                    <a:pt x="844372" y="2882900"/>
                  </a:lnTo>
                  <a:lnTo>
                    <a:pt x="2089327" y="2882900"/>
                  </a:lnTo>
                  <a:lnTo>
                    <a:pt x="2933700" y="2038527"/>
                  </a:lnTo>
                  <a:lnTo>
                    <a:pt x="2933700" y="844372"/>
                  </a:lnTo>
                  <a:lnTo>
                    <a:pt x="2089327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613150" y="1504950"/>
              <a:ext cx="2933700" cy="2882900"/>
            </a:xfrm>
            <a:custGeom>
              <a:avLst/>
              <a:gdLst/>
              <a:ahLst/>
              <a:cxnLst/>
              <a:rect l="l" t="t" r="r" b="b"/>
              <a:pathLst>
                <a:path w="2933700" h="2882900">
                  <a:moveTo>
                    <a:pt x="0" y="844372"/>
                  </a:moveTo>
                  <a:lnTo>
                    <a:pt x="844372" y="0"/>
                  </a:lnTo>
                  <a:lnTo>
                    <a:pt x="2089328" y="0"/>
                  </a:lnTo>
                  <a:lnTo>
                    <a:pt x="2933700" y="844372"/>
                  </a:lnTo>
                  <a:lnTo>
                    <a:pt x="2933700" y="2038527"/>
                  </a:lnTo>
                  <a:lnTo>
                    <a:pt x="2089328" y="2882900"/>
                  </a:lnTo>
                  <a:lnTo>
                    <a:pt x="844372" y="2882900"/>
                  </a:lnTo>
                  <a:lnTo>
                    <a:pt x="0" y="2038527"/>
                  </a:lnTo>
                  <a:lnTo>
                    <a:pt x="0" y="844372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3500490" y="0"/>
            <a:ext cx="2896870" cy="4142740"/>
          </a:xfrm>
          <a:prstGeom prst="rect">
            <a:avLst/>
          </a:prstGeom>
        </p:spPr>
        <p:txBody>
          <a:bodyPr wrap="square" lIns="0" tIns="129539" rIns="0" bIns="0" rtlCol="0" vert="horz">
            <a:spAutoFit/>
          </a:bodyPr>
          <a:lstStyle/>
          <a:p>
            <a:pPr marL="12700" marR="5080">
              <a:lnSpc>
                <a:spcPct val="78700"/>
              </a:lnSpc>
              <a:spcBef>
                <a:spcPts val="1019"/>
              </a:spcBef>
            </a:pPr>
            <a:r>
              <a:rPr dirty="0" sz="3600" spc="-25" b="1">
                <a:solidFill>
                  <a:srgbClr val="FF0000"/>
                </a:solidFill>
                <a:latin typeface="Tahoma"/>
                <a:cs typeface="Tahoma"/>
              </a:rPr>
              <a:t>What</a:t>
            </a:r>
            <a:r>
              <a:rPr dirty="0" sz="3600" spc="-15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30" b="1">
                <a:solidFill>
                  <a:srgbClr val="FF0000"/>
                </a:solidFill>
                <a:latin typeface="Tahoma"/>
                <a:cs typeface="Tahoma"/>
              </a:rPr>
              <a:t>is</a:t>
            </a:r>
            <a:r>
              <a:rPr dirty="0" sz="3600" spc="-155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25" b="1">
                <a:solidFill>
                  <a:srgbClr val="FF0000"/>
                </a:solidFill>
                <a:latin typeface="Tahoma"/>
                <a:cs typeface="Tahoma"/>
              </a:rPr>
              <a:t>your </a:t>
            </a:r>
            <a:r>
              <a:rPr dirty="0" sz="3600" spc="-104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60" b="1">
                <a:solidFill>
                  <a:srgbClr val="FF0000"/>
                </a:solidFill>
                <a:latin typeface="Tahoma"/>
                <a:cs typeface="Tahoma"/>
              </a:rPr>
              <a:t>diagnosis?</a:t>
            </a: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250">
              <a:latin typeface="Tahoma"/>
              <a:cs typeface="Tahoma"/>
            </a:endParaRPr>
          </a:p>
          <a:p>
            <a:pPr algn="ctr" marL="570230" marR="310515">
              <a:lnSpc>
                <a:spcPts val="4300"/>
              </a:lnSpc>
            </a:pPr>
            <a:r>
              <a:rPr dirty="0" sz="3600">
                <a:solidFill>
                  <a:srgbClr val="181717"/>
                </a:solidFill>
                <a:latin typeface="Calibri"/>
                <a:cs typeface="Calibri"/>
              </a:rPr>
              <a:t>If</a:t>
            </a:r>
            <a:r>
              <a:rPr dirty="0" sz="3600" spc="-5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3600" spc="-4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3600" spc="-15">
                <a:solidFill>
                  <a:srgbClr val="181717"/>
                </a:solidFill>
                <a:latin typeface="Calibri"/>
                <a:cs typeface="Calibri"/>
              </a:rPr>
              <a:t>patient </a:t>
            </a:r>
            <a:r>
              <a:rPr dirty="0" sz="3600" spc="-800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181717"/>
                </a:solidFill>
                <a:latin typeface="Calibri"/>
                <a:cs typeface="Calibri"/>
              </a:rPr>
              <a:t>present </a:t>
            </a:r>
            <a:r>
              <a:rPr dirty="0" sz="3600" spc="-1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3600" spc="-5">
                <a:solidFill>
                  <a:srgbClr val="181717"/>
                </a:solidFill>
                <a:latin typeface="Calibri"/>
                <a:cs typeface="Calibri"/>
              </a:rPr>
              <a:t>with </a:t>
            </a:r>
            <a:r>
              <a:rPr dirty="0" sz="3600" spc="-10">
                <a:solidFill>
                  <a:srgbClr val="181717"/>
                </a:solidFill>
                <a:latin typeface="Calibri"/>
                <a:cs typeface="Calibri"/>
              </a:rPr>
              <a:t>this </a:t>
            </a:r>
            <a:r>
              <a:rPr dirty="0" sz="3600" spc="-5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181717"/>
                </a:solidFill>
                <a:latin typeface="Calibri"/>
                <a:cs typeface="Calibri"/>
              </a:rPr>
              <a:t>ECGs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090400" cy="6858000"/>
            <a:chOff x="0" y="0"/>
            <a:chExt cx="120904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0904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19698" y="0"/>
            <a:ext cx="356679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5"/>
              <a:t>I</a:t>
            </a:r>
            <a:r>
              <a:rPr dirty="0" spc="15"/>
              <a:t>f</a:t>
            </a:r>
            <a:r>
              <a:rPr dirty="0" spc="-114"/>
              <a:t> </a:t>
            </a:r>
            <a:r>
              <a:rPr dirty="0" spc="55"/>
              <a:t>th</a:t>
            </a:r>
            <a:r>
              <a:rPr dirty="0" spc="-15"/>
              <a:t>e</a:t>
            </a:r>
            <a:r>
              <a:rPr dirty="0" spc="-120"/>
              <a:t> </a:t>
            </a:r>
            <a:r>
              <a:rPr dirty="0" spc="-204"/>
              <a:t>E</a:t>
            </a:r>
            <a:r>
              <a:rPr dirty="0" spc="-180"/>
              <a:t>C</a:t>
            </a:r>
            <a:r>
              <a:rPr dirty="0" spc="-80"/>
              <a:t>G</a:t>
            </a:r>
            <a:r>
              <a:rPr dirty="0" spc="-114"/>
              <a:t> </a:t>
            </a:r>
            <a:r>
              <a:rPr dirty="0" spc="10"/>
              <a:t>l</a:t>
            </a:r>
            <a:r>
              <a:rPr dirty="0"/>
              <a:t>oo</a:t>
            </a:r>
            <a:r>
              <a:rPr dirty="0" spc="65"/>
              <a:t>k</a:t>
            </a:r>
            <a:r>
              <a:rPr dirty="0" spc="-6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19698" y="368300"/>
            <a:ext cx="21717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FF0000"/>
                </a:solidFill>
                <a:latin typeface="Tahoma"/>
                <a:cs typeface="Tahoma"/>
              </a:rPr>
              <a:t>like</a:t>
            </a:r>
            <a:r>
              <a:rPr dirty="0" sz="3600" spc="-16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15" b="1">
                <a:solidFill>
                  <a:srgbClr val="FF0000"/>
                </a:solidFill>
                <a:latin typeface="Tahoma"/>
                <a:cs typeface="Tahoma"/>
              </a:rPr>
              <a:t>this</a:t>
            </a:r>
            <a:r>
              <a:rPr dirty="0" sz="3600" spc="-16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9" name="object 9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200" y="1092200"/>
              <a:ext cx="1181100" cy="812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199" y="889000"/>
              <a:ext cx="11036300" cy="58547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733800"/>
              <a:ext cx="12192000" cy="31242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771910" y="17334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2468928" y="0"/>
                  </a:moveTo>
                  <a:lnTo>
                    <a:pt x="2414004" y="105"/>
                  </a:lnTo>
                  <a:lnTo>
                    <a:pt x="2359164" y="689"/>
                  </a:lnTo>
                  <a:lnTo>
                    <a:pt x="2304428" y="1747"/>
                  </a:lnTo>
                  <a:lnTo>
                    <a:pt x="2249817" y="3279"/>
                  </a:lnTo>
                  <a:lnTo>
                    <a:pt x="2195351" y="5282"/>
                  </a:lnTo>
                  <a:lnTo>
                    <a:pt x="2141052" y="7753"/>
                  </a:lnTo>
                  <a:lnTo>
                    <a:pt x="2086941" y="10691"/>
                  </a:lnTo>
                  <a:lnTo>
                    <a:pt x="2033038" y="14092"/>
                  </a:lnTo>
                  <a:lnTo>
                    <a:pt x="1979365" y="17956"/>
                  </a:lnTo>
                  <a:lnTo>
                    <a:pt x="1925943" y="22278"/>
                  </a:lnTo>
                  <a:lnTo>
                    <a:pt x="1872792" y="27059"/>
                  </a:lnTo>
                  <a:lnTo>
                    <a:pt x="1819933" y="32294"/>
                  </a:lnTo>
                  <a:lnTo>
                    <a:pt x="1767387" y="37982"/>
                  </a:lnTo>
                  <a:lnTo>
                    <a:pt x="1715175" y="44120"/>
                  </a:lnTo>
                  <a:lnTo>
                    <a:pt x="1663319" y="50706"/>
                  </a:lnTo>
                  <a:lnTo>
                    <a:pt x="1611839" y="57739"/>
                  </a:lnTo>
                  <a:lnTo>
                    <a:pt x="1560755" y="65215"/>
                  </a:lnTo>
                  <a:lnTo>
                    <a:pt x="1510090" y="73132"/>
                  </a:lnTo>
                  <a:lnTo>
                    <a:pt x="1459863" y="81489"/>
                  </a:lnTo>
                  <a:lnTo>
                    <a:pt x="1410096" y="90282"/>
                  </a:lnTo>
                  <a:lnTo>
                    <a:pt x="1360809" y="99510"/>
                  </a:lnTo>
                  <a:lnTo>
                    <a:pt x="1312025" y="109171"/>
                  </a:lnTo>
                  <a:lnTo>
                    <a:pt x="1263762" y="119261"/>
                  </a:lnTo>
                  <a:lnTo>
                    <a:pt x="1216043" y="129779"/>
                  </a:lnTo>
                  <a:lnTo>
                    <a:pt x="1168889" y="140723"/>
                  </a:lnTo>
                  <a:lnTo>
                    <a:pt x="1122320" y="152090"/>
                  </a:lnTo>
                  <a:lnTo>
                    <a:pt x="1076357" y="163878"/>
                  </a:lnTo>
                  <a:lnTo>
                    <a:pt x="1031021" y="176085"/>
                  </a:lnTo>
                  <a:lnTo>
                    <a:pt x="986334" y="188708"/>
                  </a:lnTo>
                  <a:lnTo>
                    <a:pt x="942315" y="201746"/>
                  </a:lnTo>
                  <a:lnTo>
                    <a:pt x="898986" y="215195"/>
                  </a:lnTo>
                  <a:lnTo>
                    <a:pt x="856368" y="229054"/>
                  </a:lnTo>
                  <a:lnTo>
                    <a:pt x="814482" y="243321"/>
                  </a:lnTo>
                  <a:lnTo>
                    <a:pt x="773349" y="257992"/>
                  </a:lnTo>
                  <a:lnTo>
                    <a:pt x="732989" y="273067"/>
                  </a:lnTo>
                  <a:lnTo>
                    <a:pt x="693424" y="288542"/>
                  </a:lnTo>
                  <a:lnTo>
                    <a:pt x="654675" y="304415"/>
                  </a:lnTo>
                  <a:lnTo>
                    <a:pt x="616761" y="320685"/>
                  </a:lnTo>
                  <a:lnTo>
                    <a:pt x="579706" y="337348"/>
                  </a:lnTo>
                  <a:lnTo>
                    <a:pt x="543528" y="354403"/>
                  </a:lnTo>
                  <a:lnTo>
                    <a:pt x="508250" y="371847"/>
                  </a:lnTo>
                  <a:lnTo>
                    <a:pt x="473892" y="389679"/>
                  </a:lnTo>
                  <a:lnTo>
                    <a:pt x="408020" y="426493"/>
                  </a:lnTo>
                  <a:lnTo>
                    <a:pt x="346080" y="464829"/>
                  </a:lnTo>
                  <a:lnTo>
                    <a:pt x="280789" y="510137"/>
                  </a:lnTo>
                  <a:lnTo>
                    <a:pt x="247155" y="535949"/>
                  </a:lnTo>
                  <a:lnTo>
                    <a:pt x="215722" y="561980"/>
                  </a:lnTo>
                  <a:lnTo>
                    <a:pt x="186478" y="588212"/>
                  </a:lnTo>
                  <a:lnTo>
                    <a:pt x="134510" y="641215"/>
                  </a:lnTo>
                  <a:lnTo>
                    <a:pt x="91154" y="694821"/>
                  </a:lnTo>
                  <a:lnTo>
                    <a:pt x="56310" y="748895"/>
                  </a:lnTo>
                  <a:lnTo>
                    <a:pt x="29883" y="803302"/>
                  </a:lnTo>
                  <a:lnTo>
                    <a:pt x="11776" y="857905"/>
                  </a:lnTo>
                  <a:lnTo>
                    <a:pt x="1890" y="912568"/>
                  </a:lnTo>
                  <a:lnTo>
                    <a:pt x="0" y="939881"/>
                  </a:lnTo>
                  <a:lnTo>
                    <a:pt x="128" y="967157"/>
                  </a:lnTo>
                  <a:lnTo>
                    <a:pt x="6394" y="1021535"/>
                  </a:lnTo>
                  <a:lnTo>
                    <a:pt x="20590" y="1075567"/>
                  </a:lnTo>
                  <a:lnTo>
                    <a:pt x="42618" y="1129116"/>
                  </a:lnTo>
                  <a:lnTo>
                    <a:pt x="72381" y="1182048"/>
                  </a:lnTo>
                  <a:lnTo>
                    <a:pt x="109783" y="1234226"/>
                  </a:lnTo>
                  <a:lnTo>
                    <a:pt x="154725" y="1285514"/>
                  </a:lnTo>
                  <a:lnTo>
                    <a:pt x="207111" y="1335777"/>
                  </a:lnTo>
                  <a:lnTo>
                    <a:pt x="266843" y="1384880"/>
                  </a:lnTo>
                  <a:lnTo>
                    <a:pt x="299433" y="1408953"/>
                  </a:lnTo>
                  <a:lnTo>
                    <a:pt x="333824" y="1432686"/>
                  </a:lnTo>
                  <a:lnTo>
                    <a:pt x="370002" y="1456060"/>
                  </a:lnTo>
                  <a:lnTo>
                    <a:pt x="407956" y="1479059"/>
                  </a:lnTo>
                  <a:lnTo>
                    <a:pt x="447673" y="1501667"/>
                  </a:lnTo>
                  <a:lnTo>
                    <a:pt x="489142" y="1523865"/>
                  </a:lnTo>
                  <a:lnTo>
                    <a:pt x="532350" y="1545637"/>
                  </a:lnTo>
                  <a:lnTo>
                    <a:pt x="577286" y="1566967"/>
                  </a:lnTo>
                  <a:lnTo>
                    <a:pt x="623936" y="1587836"/>
                  </a:lnTo>
                  <a:lnTo>
                    <a:pt x="672289" y="1608229"/>
                  </a:lnTo>
                  <a:lnTo>
                    <a:pt x="722332" y="1628128"/>
                  </a:lnTo>
                  <a:lnTo>
                    <a:pt x="774054" y="1647516"/>
                  </a:lnTo>
                  <a:lnTo>
                    <a:pt x="827442" y="1666376"/>
                  </a:lnTo>
                  <a:lnTo>
                    <a:pt x="882484" y="1684692"/>
                  </a:lnTo>
                  <a:lnTo>
                    <a:pt x="939169" y="1702446"/>
                  </a:lnTo>
                  <a:lnTo>
                    <a:pt x="997483" y="1719621"/>
                  </a:lnTo>
                  <a:lnTo>
                    <a:pt x="1057414" y="1736201"/>
                  </a:lnTo>
                  <a:lnTo>
                    <a:pt x="1118951" y="1752168"/>
                  </a:lnTo>
                  <a:lnTo>
                    <a:pt x="1182082" y="1767505"/>
                  </a:lnTo>
                  <a:lnTo>
                    <a:pt x="1246793" y="1782196"/>
                  </a:lnTo>
                  <a:lnTo>
                    <a:pt x="1430063" y="2143274"/>
                  </a:lnTo>
                  <a:lnTo>
                    <a:pt x="2134178" y="1897141"/>
                  </a:lnTo>
                  <a:lnTo>
                    <a:pt x="2192431" y="1899822"/>
                  </a:lnTo>
                  <a:lnTo>
                    <a:pt x="2250616" y="1901956"/>
                  </a:lnTo>
                  <a:lnTo>
                    <a:pt x="2308711" y="1903547"/>
                  </a:lnTo>
                  <a:lnTo>
                    <a:pt x="2366697" y="1904600"/>
                  </a:lnTo>
                  <a:lnTo>
                    <a:pt x="2424552" y="1905118"/>
                  </a:lnTo>
                  <a:lnTo>
                    <a:pt x="2482255" y="1905106"/>
                  </a:lnTo>
                  <a:lnTo>
                    <a:pt x="2539787" y="1904567"/>
                  </a:lnTo>
                  <a:lnTo>
                    <a:pt x="2597125" y="1903505"/>
                  </a:lnTo>
                  <a:lnTo>
                    <a:pt x="2654250" y="1901926"/>
                  </a:lnTo>
                  <a:lnTo>
                    <a:pt x="2711141" y="1899831"/>
                  </a:lnTo>
                  <a:lnTo>
                    <a:pt x="2767776" y="1897226"/>
                  </a:lnTo>
                  <a:lnTo>
                    <a:pt x="2824136" y="1894115"/>
                  </a:lnTo>
                  <a:lnTo>
                    <a:pt x="2880199" y="1890502"/>
                  </a:lnTo>
                  <a:lnTo>
                    <a:pt x="2935945" y="1886390"/>
                  </a:lnTo>
                  <a:lnTo>
                    <a:pt x="2991353" y="1881784"/>
                  </a:lnTo>
                  <a:lnTo>
                    <a:pt x="3046402" y="1876687"/>
                  </a:lnTo>
                  <a:lnTo>
                    <a:pt x="3101072" y="1871104"/>
                  </a:lnTo>
                  <a:lnTo>
                    <a:pt x="3155342" y="1865040"/>
                  </a:lnTo>
                  <a:lnTo>
                    <a:pt x="3209191" y="1858496"/>
                  </a:lnTo>
                  <a:lnTo>
                    <a:pt x="3262598" y="1851479"/>
                  </a:lnTo>
                  <a:lnTo>
                    <a:pt x="3315542" y="1843992"/>
                  </a:lnTo>
                  <a:lnTo>
                    <a:pt x="3368004" y="1836038"/>
                  </a:lnTo>
                  <a:lnTo>
                    <a:pt x="3419962" y="1827623"/>
                  </a:lnTo>
                  <a:lnTo>
                    <a:pt x="3471395" y="1818749"/>
                  </a:lnTo>
                  <a:lnTo>
                    <a:pt x="3522283" y="1809421"/>
                  </a:lnTo>
                  <a:lnTo>
                    <a:pt x="3572604" y="1799644"/>
                  </a:lnTo>
                  <a:lnTo>
                    <a:pt x="3622339" y="1789420"/>
                  </a:lnTo>
                  <a:lnTo>
                    <a:pt x="3671467" y="1778754"/>
                  </a:lnTo>
                  <a:lnTo>
                    <a:pt x="3719966" y="1767651"/>
                  </a:lnTo>
                  <a:lnTo>
                    <a:pt x="3767816" y="1756114"/>
                  </a:lnTo>
                  <a:lnTo>
                    <a:pt x="3814997" y="1744146"/>
                  </a:lnTo>
                  <a:lnTo>
                    <a:pt x="3861487" y="1731753"/>
                  </a:lnTo>
                  <a:lnTo>
                    <a:pt x="3907266" y="1718938"/>
                  </a:lnTo>
                  <a:lnTo>
                    <a:pt x="3952313" y="1705706"/>
                  </a:lnTo>
                  <a:lnTo>
                    <a:pt x="3996608" y="1692059"/>
                  </a:lnTo>
                  <a:lnTo>
                    <a:pt x="4040129" y="1678003"/>
                  </a:lnTo>
                  <a:lnTo>
                    <a:pt x="4082856" y="1663542"/>
                  </a:lnTo>
                  <a:lnTo>
                    <a:pt x="4124768" y="1648678"/>
                  </a:lnTo>
                  <a:lnTo>
                    <a:pt x="4165845" y="1633417"/>
                  </a:lnTo>
                  <a:lnTo>
                    <a:pt x="4206065" y="1617763"/>
                  </a:lnTo>
                  <a:lnTo>
                    <a:pt x="4245408" y="1601718"/>
                  </a:lnTo>
                  <a:lnTo>
                    <a:pt x="4283854" y="1585289"/>
                  </a:lnTo>
                  <a:lnTo>
                    <a:pt x="4321381" y="1568477"/>
                  </a:lnTo>
                  <a:lnTo>
                    <a:pt x="4357969" y="1551289"/>
                  </a:lnTo>
                  <a:lnTo>
                    <a:pt x="4393596" y="1533726"/>
                  </a:lnTo>
                  <a:lnTo>
                    <a:pt x="4428244" y="1515795"/>
                  </a:lnTo>
                  <a:lnTo>
                    <a:pt x="4461889" y="1497498"/>
                  </a:lnTo>
                  <a:lnTo>
                    <a:pt x="4526094" y="1459824"/>
                  </a:lnTo>
                  <a:lnTo>
                    <a:pt x="4586044" y="1420736"/>
                  </a:lnTo>
                  <a:lnTo>
                    <a:pt x="4621891" y="1395160"/>
                  </a:lnTo>
                  <a:lnTo>
                    <a:pt x="4655525" y="1369348"/>
                  </a:lnTo>
                  <a:lnTo>
                    <a:pt x="4686958" y="1343318"/>
                  </a:lnTo>
                  <a:lnTo>
                    <a:pt x="4716201" y="1317085"/>
                  </a:lnTo>
                  <a:lnTo>
                    <a:pt x="4768169" y="1264083"/>
                  </a:lnTo>
                  <a:lnTo>
                    <a:pt x="4811526" y="1210476"/>
                  </a:lnTo>
                  <a:lnTo>
                    <a:pt x="4846370" y="1156402"/>
                  </a:lnTo>
                  <a:lnTo>
                    <a:pt x="4872796" y="1101996"/>
                  </a:lnTo>
                  <a:lnTo>
                    <a:pt x="4890904" y="1047393"/>
                  </a:lnTo>
                  <a:lnTo>
                    <a:pt x="4900790" y="992729"/>
                  </a:lnTo>
                  <a:lnTo>
                    <a:pt x="4902680" y="965417"/>
                  </a:lnTo>
                  <a:lnTo>
                    <a:pt x="4902552" y="938140"/>
                  </a:lnTo>
                  <a:lnTo>
                    <a:pt x="4896286" y="883762"/>
                  </a:lnTo>
                  <a:lnTo>
                    <a:pt x="4882090" y="829731"/>
                  </a:lnTo>
                  <a:lnTo>
                    <a:pt x="4860062" y="776181"/>
                  </a:lnTo>
                  <a:lnTo>
                    <a:pt x="4830298" y="723250"/>
                  </a:lnTo>
                  <a:lnTo>
                    <a:pt x="4792897" y="671072"/>
                  </a:lnTo>
                  <a:lnTo>
                    <a:pt x="4747955" y="619783"/>
                  </a:lnTo>
                  <a:lnTo>
                    <a:pt x="4695569" y="569520"/>
                  </a:lnTo>
                  <a:lnTo>
                    <a:pt x="4635837" y="520417"/>
                  </a:lnTo>
                  <a:lnTo>
                    <a:pt x="4603247" y="496344"/>
                  </a:lnTo>
                  <a:lnTo>
                    <a:pt x="4568856" y="472611"/>
                  </a:lnTo>
                  <a:lnTo>
                    <a:pt x="4532678" y="449237"/>
                  </a:lnTo>
                  <a:lnTo>
                    <a:pt x="4494724" y="426238"/>
                  </a:lnTo>
                  <a:lnTo>
                    <a:pt x="4455007" y="403631"/>
                  </a:lnTo>
                  <a:lnTo>
                    <a:pt x="4413538" y="381432"/>
                  </a:lnTo>
                  <a:lnTo>
                    <a:pt x="4370329" y="359660"/>
                  </a:lnTo>
                  <a:lnTo>
                    <a:pt x="4325394" y="338331"/>
                  </a:lnTo>
                  <a:lnTo>
                    <a:pt x="4278744" y="317461"/>
                  </a:lnTo>
                  <a:lnTo>
                    <a:pt x="4230391" y="297068"/>
                  </a:lnTo>
                  <a:lnTo>
                    <a:pt x="4180348" y="277170"/>
                  </a:lnTo>
                  <a:lnTo>
                    <a:pt x="4128626" y="257781"/>
                  </a:lnTo>
                  <a:lnTo>
                    <a:pt x="4075238" y="238921"/>
                  </a:lnTo>
                  <a:lnTo>
                    <a:pt x="4020195" y="220606"/>
                  </a:lnTo>
                  <a:lnTo>
                    <a:pt x="3963511" y="202852"/>
                  </a:lnTo>
                  <a:lnTo>
                    <a:pt x="3905197" y="185676"/>
                  </a:lnTo>
                  <a:lnTo>
                    <a:pt x="3845266" y="169097"/>
                  </a:lnTo>
                  <a:lnTo>
                    <a:pt x="3783728" y="153130"/>
                  </a:lnTo>
                  <a:lnTo>
                    <a:pt x="3720598" y="137792"/>
                  </a:lnTo>
                  <a:lnTo>
                    <a:pt x="3655887" y="123101"/>
                  </a:lnTo>
                  <a:lnTo>
                    <a:pt x="3604432" y="112126"/>
                  </a:lnTo>
                  <a:lnTo>
                    <a:pt x="3552599" y="101678"/>
                  </a:lnTo>
                  <a:lnTo>
                    <a:pt x="3500410" y="91755"/>
                  </a:lnTo>
                  <a:lnTo>
                    <a:pt x="3447886" y="82355"/>
                  </a:lnTo>
                  <a:lnTo>
                    <a:pt x="3395047" y="73476"/>
                  </a:lnTo>
                  <a:lnTo>
                    <a:pt x="3341914" y="65115"/>
                  </a:lnTo>
                  <a:lnTo>
                    <a:pt x="3288509" y="57271"/>
                  </a:lnTo>
                  <a:lnTo>
                    <a:pt x="3234851" y="49940"/>
                  </a:lnTo>
                  <a:lnTo>
                    <a:pt x="3180963" y="43121"/>
                  </a:lnTo>
                  <a:lnTo>
                    <a:pt x="3126865" y="36811"/>
                  </a:lnTo>
                  <a:lnTo>
                    <a:pt x="3072578" y="31009"/>
                  </a:lnTo>
                  <a:lnTo>
                    <a:pt x="3018123" y="25711"/>
                  </a:lnTo>
                  <a:lnTo>
                    <a:pt x="2963520" y="20916"/>
                  </a:lnTo>
                  <a:lnTo>
                    <a:pt x="2908791" y="16621"/>
                  </a:lnTo>
                  <a:lnTo>
                    <a:pt x="2853957" y="12824"/>
                  </a:lnTo>
                  <a:lnTo>
                    <a:pt x="2799039" y="9522"/>
                  </a:lnTo>
                  <a:lnTo>
                    <a:pt x="2744057" y="6715"/>
                  </a:lnTo>
                  <a:lnTo>
                    <a:pt x="2689032" y="4398"/>
                  </a:lnTo>
                  <a:lnTo>
                    <a:pt x="2633986" y="2571"/>
                  </a:lnTo>
                  <a:lnTo>
                    <a:pt x="2578940" y="1230"/>
                  </a:lnTo>
                  <a:lnTo>
                    <a:pt x="2523913" y="374"/>
                  </a:lnTo>
                  <a:lnTo>
                    <a:pt x="2468928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771910" y="17334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1430063" y="2143274"/>
                  </a:moveTo>
                  <a:lnTo>
                    <a:pt x="1246794" y="1782197"/>
                  </a:lnTo>
                  <a:lnTo>
                    <a:pt x="1182082" y="1767506"/>
                  </a:lnTo>
                  <a:lnTo>
                    <a:pt x="1118952" y="1752168"/>
                  </a:lnTo>
                  <a:lnTo>
                    <a:pt x="1057415" y="1736201"/>
                  </a:lnTo>
                  <a:lnTo>
                    <a:pt x="997483" y="1719621"/>
                  </a:lnTo>
                  <a:lnTo>
                    <a:pt x="939169" y="1702446"/>
                  </a:lnTo>
                  <a:lnTo>
                    <a:pt x="882485" y="1684692"/>
                  </a:lnTo>
                  <a:lnTo>
                    <a:pt x="827443" y="1666376"/>
                  </a:lnTo>
                  <a:lnTo>
                    <a:pt x="774054" y="1647516"/>
                  </a:lnTo>
                  <a:lnTo>
                    <a:pt x="722332" y="1628128"/>
                  </a:lnTo>
                  <a:lnTo>
                    <a:pt x="672289" y="1608229"/>
                  </a:lnTo>
                  <a:lnTo>
                    <a:pt x="623936" y="1587836"/>
                  </a:lnTo>
                  <a:lnTo>
                    <a:pt x="577286" y="1566967"/>
                  </a:lnTo>
                  <a:lnTo>
                    <a:pt x="532351" y="1545637"/>
                  </a:lnTo>
                  <a:lnTo>
                    <a:pt x="489142" y="1523865"/>
                  </a:lnTo>
                  <a:lnTo>
                    <a:pt x="447673" y="1501667"/>
                  </a:lnTo>
                  <a:lnTo>
                    <a:pt x="407956" y="1479060"/>
                  </a:lnTo>
                  <a:lnTo>
                    <a:pt x="370002" y="1456060"/>
                  </a:lnTo>
                  <a:lnTo>
                    <a:pt x="333824" y="1432686"/>
                  </a:lnTo>
                  <a:lnTo>
                    <a:pt x="299433" y="1408954"/>
                  </a:lnTo>
                  <a:lnTo>
                    <a:pt x="266843" y="1384880"/>
                  </a:lnTo>
                  <a:lnTo>
                    <a:pt x="236065" y="1360482"/>
                  </a:lnTo>
                  <a:lnTo>
                    <a:pt x="179994" y="1310782"/>
                  </a:lnTo>
                  <a:lnTo>
                    <a:pt x="131318" y="1259990"/>
                  </a:lnTo>
                  <a:lnTo>
                    <a:pt x="90134" y="1208239"/>
                  </a:lnTo>
                  <a:lnTo>
                    <a:pt x="56539" y="1155668"/>
                  </a:lnTo>
                  <a:lnTo>
                    <a:pt x="30631" y="1102410"/>
                  </a:lnTo>
                  <a:lnTo>
                    <a:pt x="12507" y="1048603"/>
                  </a:lnTo>
                  <a:lnTo>
                    <a:pt x="2264" y="994381"/>
                  </a:lnTo>
                  <a:lnTo>
                    <a:pt x="0" y="939881"/>
                  </a:lnTo>
                  <a:lnTo>
                    <a:pt x="1890" y="912568"/>
                  </a:lnTo>
                  <a:lnTo>
                    <a:pt x="11776" y="857905"/>
                  </a:lnTo>
                  <a:lnTo>
                    <a:pt x="29883" y="803302"/>
                  </a:lnTo>
                  <a:lnTo>
                    <a:pt x="56310" y="748895"/>
                  </a:lnTo>
                  <a:lnTo>
                    <a:pt x="91153" y="694821"/>
                  </a:lnTo>
                  <a:lnTo>
                    <a:pt x="134510" y="641215"/>
                  </a:lnTo>
                  <a:lnTo>
                    <a:pt x="186478" y="588212"/>
                  </a:lnTo>
                  <a:lnTo>
                    <a:pt x="215722" y="561979"/>
                  </a:lnTo>
                  <a:lnTo>
                    <a:pt x="247154" y="535949"/>
                  </a:lnTo>
                  <a:lnTo>
                    <a:pt x="280789" y="510137"/>
                  </a:lnTo>
                  <a:lnTo>
                    <a:pt x="316636" y="484561"/>
                  </a:lnTo>
                  <a:lnTo>
                    <a:pt x="376548" y="445472"/>
                  </a:lnTo>
                  <a:lnTo>
                    <a:pt x="440475" y="407895"/>
                  </a:lnTo>
                  <a:lnTo>
                    <a:pt x="508250" y="371847"/>
                  </a:lnTo>
                  <a:lnTo>
                    <a:pt x="543528" y="354403"/>
                  </a:lnTo>
                  <a:lnTo>
                    <a:pt x="579706" y="337348"/>
                  </a:lnTo>
                  <a:lnTo>
                    <a:pt x="616761" y="320685"/>
                  </a:lnTo>
                  <a:lnTo>
                    <a:pt x="654674" y="304415"/>
                  </a:lnTo>
                  <a:lnTo>
                    <a:pt x="693424" y="288542"/>
                  </a:lnTo>
                  <a:lnTo>
                    <a:pt x="732989" y="273067"/>
                  </a:lnTo>
                  <a:lnTo>
                    <a:pt x="773349" y="257992"/>
                  </a:lnTo>
                  <a:lnTo>
                    <a:pt x="814482" y="243321"/>
                  </a:lnTo>
                  <a:lnTo>
                    <a:pt x="856368" y="229054"/>
                  </a:lnTo>
                  <a:lnTo>
                    <a:pt x="898986" y="215195"/>
                  </a:lnTo>
                  <a:lnTo>
                    <a:pt x="942315" y="201746"/>
                  </a:lnTo>
                  <a:lnTo>
                    <a:pt x="986333" y="188708"/>
                  </a:lnTo>
                  <a:lnTo>
                    <a:pt x="1031021" y="176085"/>
                  </a:lnTo>
                  <a:lnTo>
                    <a:pt x="1076357" y="163878"/>
                  </a:lnTo>
                  <a:lnTo>
                    <a:pt x="1122320" y="152090"/>
                  </a:lnTo>
                  <a:lnTo>
                    <a:pt x="1168889" y="140723"/>
                  </a:lnTo>
                  <a:lnTo>
                    <a:pt x="1216043" y="129780"/>
                  </a:lnTo>
                  <a:lnTo>
                    <a:pt x="1263762" y="119261"/>
                  </a:lnTo>
                  <a:lnTo>
                    <a:pt x="1312024" y="109171"/>
                  </a:lnTo>
                  <a:lnTo>
                    <a:pt x="1360809" y="99511"/>
                  </a:lnTo>
                  <a:lnTo>
                    <a:pt x="1410096" y="90283"/>
                  </a:lnTo>
                  <a:lnTo>
                    <a:pt x="1459863" y="81489"/>
                  </a:lnTo>
                  <a:lnTo>
                    <a:pt x="1510089" y="73133"/>
                  </a:lnTo>
                  <a:lnTo>
                    <a:pt x="1560755" y="65215"/>
                  </a:lnTo>
                  <a:lnTo>
                    <a:pt x="1611839" y="57739"/>
                  </a:lnTo>
                  <a:lnTo>
                    <a:pt x="1663319" y="50707"/>
                  </a:lnTo>
                  <a:lnTo>
                    <a:pt x="1715175" y="44120"/>
                  </a:lnTo>
                  <a:lnTo>
                    <a:pt x="1767387" y="37982"/>
                  </a:lnTo>
                  <a:lnTo>
                    <a:pt x="1819933" y="32294"/>
                  </a:lnTo>
                  <a:lnTo>
                    <a:pt x="1872791" y="27059"/>
                  </a:lnTo>
                  <a:lnTo>
                    <a:pt x="1925943" y="22279"/>
                  </a:lnTo>
                  <a:lnTo>
                    <a:pt x="1979365" y="17956"/>
                  </a:lnTo>
                  <a:lnTo>
                    <a:pt x="2033038" y="14092"/>
                  </a:lnTo>
                  <a:lnTo>
                    <a:pt x="2086941" y="10691"/>
                  </a:lnTo>
                  <a:lnTo>
                    <a:pt x="2141052" y="7753"/>
                  </a:lnTo>
                  <a:lnTo>
                    <a:pt x="2195351" y="5282"/>
                  </a:lnTo>
                  <a:lnTo>
                    <a:pt x="2249817" y="3279"/>
                  </a:lnTo>
                  <a:lnTo>
                    <a:pt x="2304428" y="1747"/>
                  </a:lnTo>
                  <a:lnTo>
                    <a:pt x="2359164" y="689"/>
                  </a:lnTo>
                  <a:lnTo>
                    <a:pt x="2414005" y="105"/>
                  </a:lnTo>
                  <a:lnTo>
                    <a:pt x="2468928" y="0"/>
                  </a:lnTo>
                  <a:lnTo>
                    <a:pt x="2523913" y="374"/>
                  </a:lnTo>
                  <a:lnTo>
                    <a:pt x="2578940" y="1230"/>
                  </a:lnTo>
                  <a:lnTo>
                    <a:pt x="2633986" y="2571"/>
                  </a:lnTo>
                  <a:lnTo>
                    <a:pt x="2689033" y="4398"/>
                  </a:lnTo>
                  <a:lnTo>
                    <a:pt x="2744057" y="6715"/>
                  </a:lnTo>
                  <a:lnTo>
                    <a:pt x="2799039" y="9522"/>
                  </a:lnTo>
                  <a:lnTo>
                    <a:pt x="2853957" y="12823"/>
                  </a:lnTo>
                  <a:lnTo>
                    <a:pt x="2908792" y="16620"/>
                  </a:lnTo>
                  <a:lnTo>
                    <a:pt x="2963520" y="20915"/>
                  </a:lnTo>
                  <a:lnTo>
                    <a:pt x="3018123" y="25711"/>
                  </a:lnTo>
                  <a:lnTo>
                    <a:pt x="3072578" y="31008"/>
                  </a:lnTo>
                  <a:lnTo>
                    <a:pt x="3126865" y="36811"/>
                  </a:lnTo>
                  <a:lnTo>
                    <a:pt x="3180963" y="43121"/>
                  </a:lnTo>
                  <a:lnTo>
                    <a:pt x="3234852" y="49940"/>
                  </a:lnTo>
                  <a:lnTo>
                    <a:pt x="3288509" y="57270"/>
                  </a:lnTo>
                  <a:lnTo>
                    <a:pt x="3341914" y="65115"/>
                  </a:lnTo>
                  <a:lnTo>
                    <a:pt x="3395047" y="73476"/>
                  </a:lnTo>
                  <a:lnTo>
                    <a:pt x="3447886" y="82355"/>
                  </a:lnTo>
                  <a:lnTo>
                    <a:pt x="3500410" y="91755"/>
                  </a:lnTo>
                  <a:lnTo>
                    <a:pt x="3552599" y="101677"/>
                  </a:lnTo>
                  <a:lnTo>
                    <a:pt x="3604432" y="112125"/>
                  </a:lnTo>
                  <a:lnTo>
                    <a:pt x="3655887" y="123101"/>
                  </a:lnTo>
                  <a:lnTo>
                    <a:pt x="3720598" y="137792"/>
                  </a:lnTo>
                  <a:lnTo>
                    <a:pt x="3783729" y="153129"/>
                  </a:lnTo>
                  <a:lnTo>
                    <a:pt x="3845266" y="169096"/>
                  </a:lnTo>
                  <a:lnTo>
                    <a:pt x="3905197" y="185676"/>
                  </a:lnTo>
                  <a:lnTo>
                    <a:pt x="3963511" y="202851"/>
                  </a:lnTo>
                  <a:lnTo>
                    <a:pt x="4020195" y="220605"/>
                  </a:lnTo>
                  <a:lnTo>
                    <a:pt x="4075238" y="238921"/>
                  </a:lnTo>
                  <a:lnTo>
                    <a:pt x="4128626" y="257781"/>
                  </a:lnTo>
                  <a:lnTo>
                    <a:pt x="4180348" y="277169"/>
                  </a:lnTo>
                  <a:lnTo>
                    <a:pt x="4230391" y="297068"/>
                  </a:lnTo>
                  <a:lnTo>
                    <a:pt x="4278744" y="317461"/>
                  </a:lnTo>
                  <a:lnTo>
                    <a:pt x="4325394" y="338330"/>
                  </a:lnTo>
                  <a:lnTo>
                    <a:pt x="4370330" y="359660"/>
                  </a:lnTo>
                  <a:lnTo>
                    <a:pt x="4413538" y="381432"/>
                  </a:lnTo>
                  <a:lnTo>
                    <a:pt x="4455007" y="403630"/>
                  </a:lnTo>
                  <a:lnTo>
                    <a:pt x="4494724" y="426238"/>
                  </a:lnTo>
                  <a:lnTo>
                    <a:pt x="4532678" y="449237"/>
                  </a:lnTo>
                  <a:lnTo>
                    <a:pt x="4568856" y="472611"/>
                  </a:lnTo>
                  <a:lnTo>
                    <a:pt x="4603247" y="496344"/>
                  </a:lnTo>
                  <a:lnTo>
                    <a:pt x="4635837" y="520417"/>
                  </a:lnTo>
                  <a:lnTo>
                    <a:pt x="4666615" y="544815"/>
                  </a:lnTo>
                  <a:lnTo>
                    <a:pt x="4722686" y="594515"/>
                  </a:lnTo>
                  <a:lnTo>
                    <a:pt x="4771362" y="645308"/>
                  </a:lnTo>
                  <a:lnTo>
                    <a:pt x="4812546" y="697058"/>
                  </a:lnTo>
                  <a:lnTo>
                    <a:pt x="4846141" y="749629"/>
                  </a:lnTo>
                  <a:lnTo>
                    <a:pt x="4872049" y="802887"/>
                  </a:lnTo>
                  <a:lnTo>
                    <a:pt x="4890173" y="856694"/>
                  </a:lnTo>
                  <a:lnTo>
                    <a:pt x="4900416" y="910916"/>
                  </a:lnTo>
                  <a:lnTo>
                    <a:pt x="4902680" y="965417"/>
                  </a:lnTo>
                  <a:lnTo>
                    <a:pt x="4900790" y="992729"/>
                  </a:lnTo>
                  <a:lnTo>
                    <a:pt x="4890904" y="1047393"/>
                  </a:lnTo>
                  <a:lnTo>
                    <a:pt x="4872796" y="1101996"/>
                  </a:lnTo>
                  <a:lnTo>
                    <a:pt x="4846369" y="1156402"/>
                  </a:lnTo>
                  <a:lnTo>
                    <a:pt x="4811526" y="1210476"/>
                  </a:lnTo>
                  <a:lnTo>
                    <a:pt x="4768169" y="1264083"/>
                  </a:lnTo>
                  <a:lnTo>
                    <a:pt x="4716202" y="1317085"/>
                  </a:lnTo>
                  <a:lnTo>
                    <a:pt x="4686958" y="1343318"/>
                  </a:lnTo>
                  <a:lnTo>
                    <a:pt x="4655525" y="1369349"/>
                  </a:lnTo>
                  <a:lnTo>
                    <a:pt x="4621891" y="1395160"/>
                  </a:lnTo>
                  <a:lnTo>
                    <a:pt x="4586044" y="1420737"/>
                  </a:lnTo>
                  <a:lnTo>
                    <a:pt x="4526094" y="1459824"/>
                  </a:lnTo>
                  <a:lnTo>
                    <a:pt x="4461890" y="1497498"/>
                  </a:lnTo>
                  <a:lnTo>
                    <a:pt x="4428244" y="1515795"/>
                  </a:lnTo>
                  <a:lnTo>
                    <a:pt x="4393597" y="1533727"/>
                  </a:lnTo>
                  <a:lnTo>
                    <a:pt x="4357969" y="1551289"/>
                  </a:lnTo>
                  <a:lnTo>
                    <a:pt x="4321381" y="1568478"/>
                  </a:lnTo>
                  <a:lnTo>
                    <a:pt x="4283854" y="1585289"/>
                  </a:lnTo>
                  <a:lnTo>
                    <a:pt x="4245409" y="1601719"/>
                  </a:lnTo>
                  <a:lnTo>
                    <a:pt x="4206065" y="1617763"/>
                  </a:lnTo>
                  <a:lnTo>
                    <a:pt x="4165845" y="1633418"/>
                  </a:lnTo>
                  <a:lnTo>
                    <a:pt x="4124768" y="1648679"/>
                  </a:lnTo>
                  <a:lnTo>
                    <a:pt x="4082856" y="1663542"/>
                  </a:lnTo>
                  <a:lnTo>
                    <a:pt x="4040129" y="1678004"/>
                  </a:lnTo>
                  <a:lnTo>
                    <a:pt x="3996608" y="1692060"/>
                  </a:lnTo>
                  <a:lnTo>
                    <a:pt x="3952314" y="1705706"/>
                  </a:lnTo>
                  <a:lnTo>
                    <a:pt x="3907267" y="1718939"/>
                  </a:lnTo>
                  <a:lnTo>
                    <a:pt x="3861488" y="1731754"/>
                  </a:lnTo>
                  <a:lnTo>
                    <a:pt x="3814997" y="1744147"/>
                  </a:lnTo>
                  <a:lnTo>
                    <a:pt x="3767817" y="1756114"/>
                  </a:lnTo>
                  <a:lnTo>
                    <a:pt x="3719967" y="1767651"/>
                  </a:lnTo>
                  <a:lnTo>
                    <a:pt x="3671467" y="1778755"/>
                  </a:lnTo>
                  <a:lnTo>
                    <a:pt x="3622340" y="1789420"/>
                  </a:lnTo>
                  <a:lnTo>
                    <a:pt x="3572605" y="1799644"/>
                  </a:lnTo>
                  <a:lnTo>
                    <a:pt x="3522283" y="1809421"/>
                  </a:lnTo>
                  <a:lnTo>
                    <a:pt x="3471395" y="1818749"/>
                  </a:lnTo>
                  <a:lnTo>
                    <a:pt x="3419962" y="1827623"/>
                  </a:lnTo>
                  <a:lnTo>
                    <a:pt x="3368004" y="1836038"/>
                  </a:lnTo>
                  <a:lnTo>
                    <a:pt x="3315543" y="1843992"/>
                  </a:lnTo>
                  <a:lnTo>
                    <a:pt x="3262598" y="1851479"/>
                  </a:lnTo>
                  <a:lnTo>
                    <a:pt x="3209191" y="1858496"/>
                  </a:lnTo>
                  <a:lnTo>
                    <a:pt x="3155342" y="1865040"/>
                  </a:lnTo>
                  <a:lnTo>
                    <a:pt x="3101072" y="1871104"/>
                  </a:lnTo>
                  <a:lnTo>
                    <a:pt x="3046403" y="1876687"/>
                  </a:lnTo>
                  <a:lnTo>
                    <a:pt x="2991353" y="1881784"/>
                  </a:lnTo>
                  <a:lnTo>
                    <a:pt x="2935945" y="1886390"/>
                  </a:lnTo>
                  <a:lnTo>
                    <a:pt x="2880199" y="1890502"/>
                  </a:lnTo>
                  <a:lnTo>
                    <a:pt x="2824136" y="1894115"/>
                  </a:lnTo>
                  <a:lnTo>
                    <a:pt x="2767776" y="1897226"/>
                  </a:lnTo>
                  <a:lnTo>
                    <a:pt x="2711141" y="1899831"/>
                  </a:lnTo>
                  <a:lnTo>
                    <a:pt x="2654250" y="1901925"/>
                  </a:lnTo>
                  <a:lnTo>
                    <a:pt x="2597125" y="1903505"/>
                  </a:lnTo>
                  <a:lnTo>
                    <a:pt x="2539787" y="1904567"/>
                  </a:lnTo>
                  <a:lnTo>
                    <a:pt x="2482255" y="1905105"/>
                  </a:lnTo>
                  <a:lnTo>
                    <a:pt x="2424552" y="1905118"/>
                  </a:lnTo>
                  <a:lnTo>
                    <a:pt x="2366697" y="1904600"/>
                  </a:lnTo>
                  <a:lnTo>
                    <a:pt x="2308711" y="1903547"/>
                  </a:lnTo>
                  <a:lnTo>
                    <a:pt x="2250616" y="1901955"/>
                  </a:lnTo>
                  <a:lnTo>
                    <a:pt x="2192431" y="1899821"/>
                  </a:lnTo>
                  <a:lnTo>
                    <a:pt x="2134178" y="1897141"/>
                  </a:lnTo>
                  <a:lnTo>
                    <a:pt x="1430063" y="2143274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6355971" y="2184400"/>
            <a:ext cx="3906520" cy="833119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55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Tahoma"/>
                <a:cs typeface="Tahoma"/>
              </a:rPr>
              <a:t>l  </a:t>
            </a:r>
            <a:r>
              <a:rPr dirty="0" sz="1800" spc="15">
                <a:solidFill>
                  <a:srgbClr val="FFFFFF"/>
                </a:solidFill>
                <a:latin typeface="Tahoma"/>
                <a:cs typeface="Tahoma"/>
              </a:rPr>
              <a:t>effusion 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(tachycardia, 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dirty="0" sz="1800" spc="40">
                <a:solidFill>
                  <a:srgbClr val="FFFFFF"/>
                </a:solidFill>
                <a:latin typeface="Tahoma"/>
                <a:cs typeface="Tahoma"/>
              </a:rPr>
              <a:t>low 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voltage </a:t>
            </a:r>
            <a:r>
              <a:rPr dirty="0" sz="18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recording,</a:t>
            </a:r>
            <a:r>
              <a:rPr dirty="0" sz="1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Tahoma"/>
                <a:cs typeface="Tahoma"/>
              </a:rPr>
              <a:t>electrical</a:t>
            </a:r>
            <a:r>
              <a:rPr dirty="0" sz="1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alternans</a:t>
            </a:r>
            <a:r>
              <a:rPr dirty="0" sz="1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2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81257" y="355600"/>
            <a:ext cx="17278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90"/>
              <a:t> </a:t>
            </a:r>
            <a:r>
              <a:rPr dirty="0" spc="-30"/>
              <a:t>is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sp>
          <p:nvSpPr>
            <p:cNvPr id="5" name="object 5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4400" y="139700"/>
              <a:ext cx="6591300" cy="67182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940300"/>
              <a:ext cx="12192000" cy="19177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603510" y="1530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2468928" y="0"/>
                  </a:moveTo>
                  <a:lnTo>
                    <a:pt x="2414004" y="105"/>
                  </a:lnTo>
                  <a:lnTo>
                    <a:pt x="2359164" y="689"/>
                  </a:lnTo>
                  <a:lnTo>
                    <a:pt x="2304428" y="1747"/>
                  </a:lnTo>
                  <a:lnTo>
                    <a:pt x="2249817" y="3279"/>
                  </a:lnTo>
                  <a:lnTo>
                    <a:pt x="2195351" y="5282"/>
                  </a:lnTo>
                  <a:lnTo>
                    <a:pt x="2141052" y="7753"/>
                  </a:lnTo>
                  <a:lnTo>
                    <a:pt x="2086941" y="10691"/>
                  </a:lnTo>
                  <a:lnTo>
                    <a:pt x="2033038" y="14092"/>
                  </a:lnTo>
                  <a:lnTo>
                    <a:pt x="1979365" y="17956"/>
                  </a:lnTo>
                  <a:lnTo>
                    <a:pt x="1925943" y="22278"/>
                  </a:lnTo>
                  <a:lnTo>
                    <a:pt x="1872792" y="27059"/>
                  </a:lnTo>
                  <a:lnTo>
                    <a:pt x="1819933" y="32294"/>
                  </a:lnTo>
                  <a:lnTo>
                    <a:pt x="1767387" y="37982"/>
                  </a:lnTo>
                  <a:lnTo>
                    <a:pt x="1715175" y="44120"/>
                  </a:lnTo>
                  <a:lnTo>
                    <a:pt x="1663319" y="50706"/>
                  </a:lnTo>
                  <a:lnTo>
                    <a:pt x="1611839" y="57739"/>
                  </a:lnTo>
                  <a:lnTo>
                    <a:pt x="1560755" y="65215"/>
                  </a:lnTo>
                  <a:lnTo>
                    <a:pt x="1510090" y="73132"/>
                  </a:lnTo>
                  <a:lnTo>
                    <a:pt x="1459863" y="81489"/>
                  </a:lnTo>
                  <a:lnTo>
                    <a:pt x="1410096" y="90282"/>
                  </a:lnTo>
                  <a:lnTo>
                    <a:pt x="1360809" y="99510"/>
                  </a:lnTo>
                  <a:lnTo>
                    <a:pt x="1312025" y="109171"/>
                  </a:lnTo>
                  <a:lnTo>
                    <a:pt x="1263762" y="119261"/>
                  </a:lnTo>
                  <a:lnTo>
                    <a:pt x="1216043" y="129779"/>
                  </a:lnTo>
                  <a:lnTo>
                    <a:pt x="1168889" y="140723"/>
                  </a:lnTo>
                  <a:lnTo>
                    <a:pt x="1122320" y="152090"/>
                  </a:lnTo>
                  <a:lnTo>
                    <a:pt x="1076357" y="163878"/>
                  </a:lnTo>
                  <a:lnTo>
                    <a:pt x="1031021" y="176085"/>
                  </a:lnTo>
                  <a:lnTo>
                    <a:pt x="986334" y="188708"/>
                  </a:lnTo>
                  <a:lnTo>
                    <a:pt x="942315" y="201746"/>
                  </a:lnTo>
                  <a:lnTo>
                    <a:pt x="898986" y="215195"/>
                  </a:lnTo>
                  <a:lnTo>
                    <a:pt x="856368" y="229054"/>
                  </a:lnTo>
                  <a:lnTo>
                    <a:pt x="814482" y="243321"/>
                  </a:lnTo>
                  <a:lnTo>
                    <a:pt x="773349" y="257992"/>
                  </a:lnTo>
                  <a:lnTo>
                    <a:pt x="732989" y="273067"/>
                  </a:lnTo>
                  <a:lnTo>
                    <a:pt x="693424" y="288542"/>
                  </a:lnTo>
                  <a:lnTo>
                    <a:pt x="654675" y="304415"/>
                  </a:lnTo>
                  <a:lnTo>
                    <a:pt x="616761" y="320685"/>
                  </a:lnTo>
                  <a:lnTo>
                    <a:pt x="579706" y="337348"/>
                  </a:lnTo>
                  <a:lnTo>
                    <a:pt x="543528" y="354403"/>
                  </a:lnTo>
                  <a:lnTo>
                    <a:pt x="508250" y="371847"/>
                  </a:lnTo>
                  <a:lnTo>
                    <a:pt x="473892" y="389679"/>
                  </a:lnTo>
                  <a:lnTo>
                    <a:pt x="408020" y="426493"/>
                  </a:lnTo>
                  <a:lnTo>
                    <a:pt x="346080" y="464829"/>
                  </a:lnTo>
                  <a:lnTo>
                    <a:pt x="280789" y="510137"/>
                  </a:lnTo>
                  <a:lnTo>
                    <a:pt x="247155" y="535949"/>
                  </a:lnTo>
                  <a:lnTo>
                    <a:pt x="215722" y="561980"/>
                  </a:lnTo>
                  <a:lnTo>
                    <a:pt x="186478" y="588212"/>
                  </a:lnTo>
                  <a:lnTo>
                    <a:pt x="134510" y="641215"/>
                  </a:lnTo>
                  <a:lnTo>
                    <a:pt x="91154" y="694821"/>
                  </a:lnTo>
                  <a:lnTo>
                    <a:pt x="56310" y="748895"/>
                  </a:lnTo>
                  <a:lnTo>
                    <a:pt x="29883" y="803302"/>
                  </a:lnTo>
                  <a:lnTo>
                    <a:pt x="11776" y="857905"/>
                  </a:lnTo>
                  <a:lnTo>
                    <a:pt x="1890" y="912568"/>
                  </a:lnTo>
                  <a:lnTo>
                    <a:pt x="0" y="939881"/>
                  </a:lnTo>
                  <a:lnTo>
                    <a:pt x="128" y="967157"/>
                  </a:lnTo>
                  <a:lnTo>
                    <a:pt x="6394" y="1021535"/>
                  </a:lnTo>
                  <a:lnTo>
                    <a:pt x="20590" y="1075567"/>
                  </a:lnTo>
                  <a:lnTo>
                    <a:pt x="42618" y="1129116"/>
                  </a:lnTo>
                  <a:lnTo>
                    <a:pt x="72381" y="1182048"/>
                  </a:lnTo>
                  <a:lnTo>
                    <a:pt x="109783" y="1234226"/>
                  </a:lnTo>
                  <a:lnTo>
                    <a:pt x="154725" y="1285514"/>
                  </a:lnTo>
                  <a:lnTo>
                    <a:pt x="207111" y="1335777"/>
                  </a:lnTo>
                  <a:lnTo>
                    <a:pt x="266843" y="1384880"/>
                  </a:lnTo>
                  <a:lnTo>
                    <a:pt x="299433" y="1408953"/>
                  </a:lnTo>
                  <a:lnTo>
                    <a:pt x="333824" y="1432686"/>
                  </a:lnTo>
                  <a:lnTo>
                    <a:pt x="370002" y="1456060"/>
                  </a:lnTo>
                  <a:lnTo>
                    <a:pt x="407956" y="1479059"/>
                  </a:lnTo>
                  <a:lnTo>
                    <a:pt x="447673" y="1501667"/>
                  </a:lnTo>
                  <a:lnTo>
                    <a:pt x="489142" y="1523865"/>
                  </a:lnTo>
                  <a:lnTo>
                    <a:pt x="532350" y="1545637"/>
                  </a:lnTo>
                  <a:lnTo>
                    <a:pt x="577286" y="1566967"/>
                  </a:lnTo>
                  <a:lnTo>
                    <a:pt x="623936" y="1587836"/>
                  </a:lnTo>
                  <a:lnTo>
                    <a:pt x="672289" y="1608229"/>
                  </a:lnTo>
                  <a:lnTo>
                    <a:pt x="722332" y="1628128"/>
                  </a:lnTo>
                  <a:lnTo>
                    <a:pt x="774054" y="1647516"/>
                  </a:lnTo>
                  <a:lnTo>
                    <a:pt x="827442" y="1666376"/>
                  </a:lnTo>
                  <a:lnTo>
                    <a:pt x="882484" y="1684692"/>
                  </a:lnTo>
                  <a:lnTo>
                    <a:pt x="939169" y="1702446"/>
                  </a:lnTo>
                  <a:lnTo>
                    <a:pt x="997483" y="1719621"/>
                  </a:lnTo>
                  <a:lnTo>
                    <a:pt x="1057414" y="1736201"/>
                  </a:lnTo>
                  <a:lnTo>
                    <a:pt x="1118951" y="1752168"/>
                  </a:lnTo>
                  <a:lnTo>
                    <a:pt x="1182082" y="1767505"/>
                  </a:lnTo>
                  <a:lnTo>
                    <a:pt x="1246793" y="1782196"/>
                  </a:lnTo>
                  <a:lnTo>
                    <a:pt x="1430063" y="2143274"/>
                  </a:lnTo>
                  <a:lnTo>
                    <a:pt x="2134178" y="1897141"/>
                  </a:lnTo>
                  <a:lnTo>
                    <a:pt x="2192431" y="1899822"/>
                  </a:lnTo>
                  <a:lnTo>
                    <a:pt x="2250616" y="1901956"/>
                  </a:lnTo>
                  <a:lnTo>
                    <a:pt x="2308711" y="1903547"/>
                  </a:lnTo>
                  <a:lnTo>
                    <a:pt x="2366697" y="1904600"/>
                  </a:lnTo>
                  <a:lnTo>
                    <a:pt x="2424552" y="1905118"/>
                  </a:lnTo>
                  <a:lnTo>
                    <a:pt x="2482255" y="1905106"/>
                  </a:lnTo>
                  <a:lnTo>
                    <a:pt x="2539787" y="1904567"/>
                  </a:lnTo>
                  <a:lnTo>
                    <a:pt x="2597125" y="1903505"/>
                  </a:lnTo>
                  <a:lnTo>
                    <a:pt x="2654250" y="1901926"/>
                  </a:lnTo>
                  <a:lnTo>
                    <a:pt x="2711141" y="1899831"/>
                  </a:lnTo>
                  <a:lnTo>
                    <a:pt x="2767776" y="1897226"/>
                  </a:lnTo>
                  <a:lnTo>
                    <a:pt x="2824136" y="1894115"/>
                  </a:lnTo>
                  <a:lnTo>
                    <a:pt x="2880199" y="1890502"/>
                  </a:lnTo>
                  <a:lnTo>
                    <a:pt x="2935945" y="1886390"/>
                  </a:lnTo>
                  <a:lnTo>
                    <a:pt x="2991353" y="1881784"/>
                  </a:lnTo>
                  <a:lnTo>
                    <a:pt x="3046402" y="1876687"/>
                  </a:lnTo>
                  <a:lnTo>
                    <a:pt x="3101072" y="1871104"/>
                  </a:lnTo>
                  <a:lnTo>
                    <a:pt x="3155342" y="1865040"/>
                  </a:lnTo>
                  <a:lnTo>
                    <a:pt x="3209191" y="1858496"/>
                  </a:lnTo>
                  <a:lnTo>
                    <a:pt x="3262598" y="1851479"/>
                  </a:lnTo>
                  <a:lnTo>
                    <a:pt x="3315542" y="1843992"/>
                  </a:lnTo>
                  <a:lnTo>
                    <a:pt x="3368004" y="1836038"/>
                  </a:lnTo>
                  <a:lnTo>
                    <a:pt x="3419962" y="1827623"/>
                  </a:lnTo>
                  <a:lnTo>
                    <a:pt x="3471395" y="1818749"/>
                  </a:lnTo>
                  <a:lnTo>
                    <a:pt x="3522283" y="1809421"/>
                  </a:lnTo>
                  <a:lnTo>
                    <a:pt x="3572604" y="1799644"/>
                  </a:lnTo>
                  <a:lnTo>
                    <a:pt x="3622339" y="1789420"/>
                  </a:lnTo>
                  <a:lnTo>
                    <a:pt x="3671467" y="1778754"/>
                  </a:lnTo>
                  <a:lnTo>
                    <a:pt x="3719966" y="1767651"/>
                  </a:lnTo>
                  <a:lnTo>
                    <a:pt x="3767816" y="1756114"/>
                  </a:lnTo>
                  <a:lnTo>
                    <a:pt x="3814997" y="1744146"/>
                  </a:lnTo>
                  <a:lnTo>
                    <a:pt x="3861487" y="1731753"/>
                  </a:lnTo>
                  <a:lnTo>
                    <a:pt x="3907266" y="1718938"/>
                  </a:lnTo>
                  <a:lnTo>
                    <a:pt x="3952313" y="1705706"/>
                  </a:lnTo>
                  <a:lnTo>
                    <a:pt x="3996608" y="1692059"/>
                  </a:lnTo>
                  <a:lnTo>
                    <a:pt x="4040129" y="1678003"/>
                  </a:lnTo>
                  <a:lnTo>
                    <a:pt x="4082856" y="1663542"/>
                  </a:lnTo>
                  <a:lnTo>
                    <a:pt x="4124768" y="1648678"/>
                  </a:lnTo>
                  <a:lnTo>
                    <a:pt x="4165845" y="1633417"/>
                  </a:lnTo>
                  <a:lnTo>
                    <a:pt x="4206065" y="1617763"/>
                  </a:lnTo>
                  <a:lnTo>
                    <a:pt x="4245408" y="1601718"/>
                  </a:lnTo>
                  <a:lnTo>
                    <a:pt x="4283854" y="1585289"/>
                  </a:lnTo>
                  <a:lnTo>
                    <a:pt x="4321381" y="1568477"/>
                  </a:lnTo>
                  <a:lnTo>
                    <a:pt x="4357969" y="1551289"/>
                  </a:lnTo>
                  <a:lnTo>
                    <a:pt x="4393596" y="1533726"/>
                  </a:lnTo>
                  <a:lnTo>
                    <a:pt x="4428244" y="1515795"/>
                  </a:lnTo>
                  <a:lnTo>
                    <a:pt x="4461889" y="1497498"/>
                  </a:lnTo>
                  <a:lnTo>
                    <a:pt x="4526094" y="1459824"/>
                  </a:lnTo>
                  <a:lnTo>
                    <a:pt x="4586044" y="1420736"/>
                  </a:lnTo>
                  <a:lnTo>
                    <a:pt x="4621891" y="1395160"/>
                  </a:lnTo>
                  <a:lnTo>
                    <a:pt x="4655525" y="1369348"/>
                  </a:lnTo>
                  <a:lnTo>
                    <a:pt x="4686958" y="1343318"/>
                  </a:lnTo>
                  <a:lnTo>
                    <a:pt x="4716201" y="1317085"/>
                  </a:lnTo>
                  <a:lnTo>
                    <a:pt x="4768169" y="1264083"/>
                  </a:lnTo>
                  <a:lnTo>
                    <a:pt x="4811526" y="1210476"/>
                  </a:lnTo>
                  <a:lnTo>
                    <a:pt x="4846370" y="1156402"/>
                  </a:lnTo>
                  <a:lnTo>
                    <a:pt x="4872796" y="1101996"/>
                  </a:lnTo>
                  <a:lnTo>
                    <a:pt x="4890904" y="1047393"/>
                  </a:lnTo>
                  <a:lnTo>
                    <a:pt x="4900790" y="992729"/>
                  </a:lnTo>
                  <a:lnTo>
                    <a:pt x="4902680" y="965417"/>
                  </a:lnTo>
                  <a:lnTo>
                    <a:pt x="4902552" y="938140"/>
                  </a:lnTo>
                  <a:lnTo>
                    <a:pt x="4896286" y="883762"/>
                  </a:lnTo>
                  <a:lnTo>
                    <a:pt x="4882090" y="829731"/>
                  </a:lnTo>
                  <a:lnTo>
                    <a:pt x="4860062" y="776181"/>
                  </a:lnTo>
                  <a:lnTo>
                    <a:pt x="4830298" y="723250"/>
                  </a:lnTo>
                  <a:lnTo>
                    <a:pt x="4792897" y="671072"/>
                  </a:lnTo>
                  <a:lnTo>
                    <a:pt x="4747955" y="619783"/>
                  </a:lnTo>
                  <a:lnTo>
                    <a:pt x="4695569" y="569520"/>
                  </a:lnTo>
                  <a:lnTo>
                    <a:pt x="4635837" y="520417"/>
                  </a:lnTo>
                  <a:lnTo>
                    <a:pt x="4603247" y="496344"/>
                  </a:lnTo>
                  <a:lnTo>
                    <a:pt x="4568856" y="472611"/>
                  </a:lnTo>
                  <a:lnTo>
                    <a:pt x="4532678" y="449237"/>
                  </a:lnTo>
                  <a:lnTo>
                    <a:pt x="4494724" y="426238"/>
                  </a:lnTo>
                  <a:lnTo>
                    <a:pt x="4455007" y="403631"/>
                  </a:lnTo>
                  <a:lnTo>
                    <a:pt x="4413538" y="381432"/>
                  </a:lnTo>
                  <a:lnTo>
                    <a:pt x="4370329" y="359660"/>
                  </a:lnTo>
                  <a:lnTo>
                    <a:pt x="4325394" y="338331"/>
                  </a:lnTo>
                  <a:lnTo>
                    <a:pt x="4278744" y="317461"/>
                  </a:lnTo>
                  <a:lnTo>
                    <a:pt x="4230391" y="297068"/>
                  </a:lnTo>
                  <a:lnTo>
                    <a:pt x="4180348" y="277170"/>
                  </a:lnTo>
                  <a:lnTo>
                    <a:pt x="4128626" y="257781"/>
                  </a:lnTo>
                  <a:lnTo>
                    <a:pt x="4075238" y="238921"/>
                  </a:lnTo>
                  <a:lnTo>
                    <a:pt x="4020195" y="220606"/>
                  </a:lnTo>
                  <a:lnTo>
                    <a:pt x="3963511" y="202852"/>
                  </a:lnTo>
                  <a:lnTo>
                    <a:pt x="3905197" y="185676"/>
                  </a:lnTo>
                  <a:lnTo>
                    <a:pt x="3845266" y="169097"/>
                  </a:lnTo>
                  <a:lnTo>
                    <a:pt x="3783728" y="153130"/>
                  </a:lnTo>
                  <a:lnTo>
                    <a:pt x="3720598" y="137792"/>
                  </a:lnTo>
                  <a:lnTo>
                    <a:pt x="3655887" y="123101"/>
                  </a:lnTo>
                  <a:lnTo>
                    <a:pt x="3604432" y="112126"/>
                  </a:lnTo>
                  <a:lnTo>
                    <a:pt x="3552599" y="101678"/>
                  </a:lnTo>
                  <a:lnTo>
                    <a:pt x="3500410" y="91755"/>
                  </a:lnTo>
                  <a:lnTo>
                    <a:pt x="3447886" y="82355"/>
                  </a:lnTo>
                  <a:lnTo>
                    <a:pt x="3395047" y="73476"/>
                  </a:lnTo>
                  <a:lnTo>
                    <a:pt x="3341914" y="65115"/>
                  </a:lnTo>
                  <a:lnTo>
                    <a:pt x="3288509" y="57271"/>
                  </a:lnTo>
                  <a:lnTo>
                    <a:pt x="3234851" y="49940"/>
                  </a:lnTo>
                  <a:lnTo>
                    <a:pt x="3180963" y="43121"/>
                  </a:lnTo>
                  <a:lnTo>
                    <a:pt x="3126865" y="36811"/>
                  </a:lnTo>
                  <a:lnTo>
                    <a:pt x="3072578" y="31009"/>
                  </a:lnTo>
                  <a:lnTo>
                    <a:pt x="3018123" y="25711"/>
                  </a:lnTo>
                  <a:lnTo>
                    <a:pt x="2963520" y="20916"/>
                  </a:lnTo>
                  <a:lnTo>
                    <a:pt x="2908791" y="16621"/>
                  </a:lnTo>
                  <a:lnTo>
                    <a:pt x="2853957" y="12824"/>
                  </a:lnTo>
                  <a:lnTo>
                    <a:pt x="2799039" y="9522"/>
                  </a:lnTo>
                  <a:lnTo>
                    <a:pt x="2744057" y="6715"/>
                  </a:lnTo>
                  <a:lnTo>
                    <a:pt x="2689032" y="4398"/>
                  </a:lnTo>
                  <a:lnTo>
                    <a:pt x="2633986" y="2571"/>
                  </a:lnTo>
                  <a:lnTo>
                    <a:pt x="2578940" y="1230"/>
                  </a:lnTo>
                  <a:lnTo>
                    <a:pt x="2523913" y="374"/>
                  </a:lnTo>
                  <a:lnTo>
                    <a:pt x="2468928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603510" y="1530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1430063" y="2143274"/>
                  </a:moveTo>
                  <a:lnTo>
                    <a:pt x="1246794" y="1782197"/>
                  </a:lnTo>
                  <a:lnTo>
                    <a:pt x="1182082" y="1767506"/>
                  </a:lnTo>
                  <a:lnTo>
                    <a:pt x="1118952" y="1752168"/>
                  </a:lnTo>
                  <a:lnTo>
                    <a:pt x="1057415" y="1736201"/>
                  </a:lnTo>
                  <a:lnTo>
                    <a:pt x="997483" y="1719621"/>
                  </a:lnTo>
                  <a:lnTo>
                    <a:pt x="939169" y="1702446"/>
                  </a:lnTo>
                  <a:lnTo>
                    <a:pt x="882485" y="1684692"/>
                  </a:lnTo>
                  <a:lnTo>
                    <a:pt x="827443" y="1666376"/>
                  </a:lnTo>
                  <a:lnTo>
                    <a:pt x="774054" y="1647516"/>
                  </a:lnTo>
                  <a:lnTo>
                    <a:pt x="722332" y="1628128"/>
                  </a:lnTo>
                  <a:lnTo>
                    <a:pt x="672289" y="1608229"/>
                  </a:lnTo>
                  <a:lnTo>
                    <a:pt x="623936" y="1587836"/>
                  </a:lnTo>
                  <a:lnTo>
                    <a:pt x="577286" y="1566967"/>
                  </a:lnTo>
                  <a:lnTo>
                    <a:pt x="532351" y="1545637"/>
                  </a:lnTo>
                  <a:lnTo>
                    <a:pt x="489142" y="1523865"/>
                  </a:lnTo>
                  <a:lnTo>
                    <a:pt x="447673" y="1501667"/>
                  </a:lnTo>
                  <a:lnTo>
                    <a:pt x="407956" y="1479060"/>
                  </a:lnTo>
                  <a:lnTo>
                    <a:pt x="370002" y="1456060"/>
                  </a:lnTo>
                  <a:lnTo>
                    <a:pt x="333824" y="1432686"/>
                  </a:lnTo>
                  <a:lnTo>
                    <a:pt x="299433" y="1408954"/>
                  </a:lnTo>
                  <a:lnTo>
                    <a:pt x="266843" y="1384880"/>
                  </a:lnTo>
                  <a:lnTo>
                    <a:pt x="236065" y="1360482"/>
                  </a:lnTo>
                  <a:lnTo>
                    <a:pt x="179994" y="1310782"/>
                  </a:lnTo>
                  <a:lnTo>
                    <a:pt x="131318" y="1259990"/>
                  </a:lnTo>
                  <a:lnTo>
                    <a:pt x="90134" y="1208239"/>
                  </a:lnTo>
                  <a:lnTo>
                    <a:pt x="56539" y="1155668"/>
                  </a:lnTo>
                  <a:lnTo>
                    <a:pt x="30631" y="1102410"/>
                  </a:lnTo>
                  <a:lnTo>
                    <a:pt x="12507" y="1048603"/>
                  </a:lnTo>
                  <a:lnTo>
                    <a:pt x="2264" y="994381"/>
                  </a:lnTo>
                  <a:lnTo>
                    <a:pt x="0" y="939881"/>
                  </a:lnTo>
                  <a:lnTo>
                    <a:pt x="1890" y="912568"/>
                  </a:lnTo>
                  <a:lnTo>
                    <a:pt x="11776" y="857905"/>
                  </a:lnTo>
                  <a:lnTo>
                    <a:pt x="29883" y="803302"/>
                  </a:lnTo>
                  <a:lnTo>
                    <a:pt x="56310" y="748895"/>
                  </a:lnTo>
                  <a:lnTo>
                    <a:pt x="91153" y="694821"/>
                  </a:lnTo>
                  <a:lnTo>
                    <a:pt x="134510" y="641215"/>
                  </a:lnTo>
                  <a:lnTo>
                    <a:pt x="186478" y="588212"/>
                  </a:lnTo>
                  <a:lnTo>
                    <a:pt x="215722" y="561979"/>
                  </a:lnTo>
                  <a:lnTo>
                    <a:pt x="247154" y="535949"/>
                  </a:lnTo>
                  <a:lnTo>
                    <a:pt x="280789" y="510137"/>
                  </a:lnTo>
                  <a:lnTo>
                    <a:pt x="316636" y="484561"/>
                  </a:lnTo>
                  <a:lnTo>
                    <a:pt x="376548" y="445472"/>
                  </a:lnTo>
                  <a:lnTo>
                    <a:pt x="440475" y="407895"/>
                  </a:lnTo>
                  <a:lnTo>
                    <a:pt x="508250" y="371847"/>
                  </a:lnTo>
                  <a:lnTo>
                    <a:pt x="543528" y="354403"/>
                  </a:lnTo>
                  <a:lnTo>
                    <a:pt x="579706" y="337348"/>
                  </a:lnTo>
                  <a:lnTo>
                    <a:pt x="616761" y="320685"/>
                  </a:lnTo>
                  <a:lnTo>
                    <a:pt x="654674" y="304415"/>
                  </a:lnTo>
                  <a:lnTo>
                    <a:pt x="693424" y="288542"/>
                  </a:lnTo>
                  <a:lnTo>
                    <a:pt x="732989" y="273067"/>
                  </a:lnTo>
                  <a:lnTo>
                    <a:pt x="773349" y="257992"/>
                  </a:lnTo>
                  <a:lnTo>
                    <a:pt x="814482" y="243321"/>
                  </a:lnTo>
                  <a:lnTo>
                    <a:pt x="856368" y="229054"/>
                  </a:lnTo>
                  <a:lnTo>
                    <a:pt x="898986" y="215195"/>
                  </a:lnTo>
                  <a:lnTo>
                    <a:pt x="942315" y="201746"/>
                  </a:lnTo>
                  <a:lnTo>
                    <a:pt x="986333" y="188708"/>
                  </a:lnTo>
                  <a:lnTo>
                    <a:pt x="1031021" y="176085"/>
                  </a:lnTo>
                  <a:lnTo>
                    <a:pt x="1076357" y="163878"/>
                  </a:lnTo>
                  <a:lnTo>
                    <a:pt x="1122320" y="152090"/>
                  </a:lnTo>
                  <a:lnTo>
                    <a:pt x="1168889" y="140723"/>
                  </a:lnTo>
                  <a:lnTo>
                    <a:pt x="1216043" y="129780"/>
                  </a:lnTo>
                  <a:lnTo>
                    <a:pt x="1263762" y="119261"/>
                  </a:lnTo>
                  <a:lnTo>
                    <a:pt x="1312024" y="109171"/>
                  </a:lnTo>
                  <a:lnTo>
                    <a:pt x="1360809" y="99511"/>
                  </a:lnTo>
                  <a:lnTo>
                    <a:pt x="1410096" y="90283"/>
                  </a:lnTo>
                  <a:lnTo>
                    <a:pt x="1459863" y="81489"/>
                  </a:lnTo>
                  <a:lnTo>
                    <a:pt x="1510089" y="73133"/>
                  </a:lnTo>
                  <a:lnTo>
                    <a:pt x="1560755" y="65215"/>
                  </a:lnTo>
                  <a:lnTo>
                    <a:pt x="1611839" y="57739"/>
                  </a:lnTo>
                  <a:lnTo>
                    <a:pt x="1663319" y="50707"/>
                  </a:lnTo>
                  <a:lnTo>
                    <a:pt x="1715175" y="44120"/>
                  </a:lnTo>
                  <a:lnTo>
                    <a:pt x="1767387" y="37982"/>
                  </a:lnTo>
                  <a:lnTo>
                    <a:pt x="1819933" y="32294"/>
                  </a:lnTo>
                  <a:lnTo>
                    <a:pt x="1872791" y="27059"/>
                  </a:lnTo>
                  <a:lnTo>
                    <a:pt x="1925943" y="22279"/>
                  </a:lnTo>
                  <a:lnTo>
                    <a:pt x="1979365" y="17956"/>
                  </a:lnTo>
                  <a:lnTo>
                    <a:pt x="2033038" y="14092"/>
                  </a:lnTo>
                  <a:lnTo>
                    <a:pt x="2086941" y="10691"/>
                  </a:lnTo>
                  <a:lnTo>
                    <a:pt x="2141052" y="7753"/>
                  </a:lnTo>
                  <a:lnTo>
                    <a:pt x="2195351" y="5282"/>
                  </a:lnTo>
                  <a:lnTo>
                    <a:pt x="2249817" y="3279"/>
                  </a:lnTo>
                  <a:lnTo>
                    <a:pt x="2304428" y="1747"/>
                  </a:lnTo>
                  <a:lnTo>
                    <a:pt x="2359164" y="689"/>
                  </a:lnTo>
                  <a:lnTo>
                    <a:pt x="2414005" y="105"/>
                  </a:lnTo>
                  <a:lnTo>
                    <a:pt x="2468928" y="0"/>
                  </a:lnTo>
                  <a:lnTo>
                    <a:pt x="2523913" y="374"/>
                  </a:lnTo>
                  <a:lnTo>
                    <a:pt x="2578940" y="1230"/>
                  </a:lnTo>
                  <a:lnTo>
                    <a:pt x="2633986" y="2571"/>
                  </a:lnTo>
                  <a:lnTo>
                    <a:pt x="2689033" y="4398"/>
                  </a:lnTo>
                  <a:lnTo>
                    <a:pt x="2744057" y="6715"/>
                  </a:lnTo>
                  <a:lnTo>
                    <a:pt x="2799039" y="9522"/>
                  </a:lnTo>
                  <a:lnTo>
                    <a:pt x="2853957" y="12823"/>
                  </a:lnTo>
                  <a:lnTo>
                    <a:pt x="2908792" y="16620"/>
                  </a:lnTo>
                  <a:lnTo>
                    <a:pt x="2963520" y="20915"/>
                  </a:lnTo>
                  <a:lnTo>
                    <a:pt x="3018123" y="25711"/>
                  </a:lnTo>
                  <a:lnTo>
                    <a:pt x="3072578" y="31008"/>
                  </a:lnTo>
                  <a:lnTo>
                    <a:pt x="3126865" y="36811"/>
                  </a:lnTo>
                  <a:lnTo>
                    <a:pt x="3180963" y="43121"/>
                  </a:lnTo>
                  <a:lnTo>
                    <a:pt x="3234852" y="49940"/>
                  </a:lnTo>
                  <a:lnTo>
                    <a:pt x="3288509" y="57270"/>
                  </a:lnTo>
                  <a:lnTo>
                    <a:pt x="3341914" y="65115"/>
                  </a:lnTo>
                  <a:lnTo>
                    <a:pt x="3395047" y="73476"/>
                  </a:lnTo>
                  <a:lnTo>
                    <a:pt x="3447886" y="82355"/>
                  </a:lnTo>
                  <a:lnTo>
                    <a:pt x="3500410" y="91755"/>
                  </a:lnTo>
                  <a:lnTo>
                    <a:pt x="3552599" y="101677"/>
                  </a:lnTo>
                  <a:lnTo>
                    <a:pt x="3604432" y="112125"/>
                  </a:lnTo>
                  <a:lnTo>
                    <a:pt x="3655887" y="123101"/>
                  </a:lnTo>
                  <a:lnTo>
                    <a:pt x="3720598" y="137792"/>
                  </a:lnTo>
                  <a:lnTo>
                    <a:pt x="3783729" y="153129"/>
                  </a:lnTo>
                  <a:lnTo>
                    <a:pt x="3845266" y="169096"/>
                  </a:lnTo>
                  <a:lnTo>
                    <a:pt x="3905197" y="185676"/>
                  </a:lnTo>
                  <a:lnTo>
                    <a:pt x="3963511" y="202851"/>
                  </a:lnTo>
                  <a:lnTo>
                    <a:pt x="4020195" y="220605"/>
                  </a:lnTo>
                  <a:lnTo>
                    <a:pt x="4075238" y="238921"/>
                  </a:lnTo>
                  <a:lnTo>
                    <a:pt x="4128626" y="257781"/>
                  </a:lnTo>
                  <a:lnTo>
                    <a:pt x="4180348" y="277169"/>
                  </a:lnTo>
                  <a:lnTo>
                    <a:pt x="4230391" y="297068"/>
                  </a:lnTo>
                  <a:lnTo>
                    <a:pt x="4278744" y="317461"/>
                  </a:lnTo>
                  <a:lnTo>
                    <a:pt x="4325394" y="338330"/>
                  </a:lnTo>
                  <a:lnTo>
                    <a:pt x="4370330" y="359660"/>
                  </a:lnTo>
                  <a:lnTo>
                    <a:pt x="4413538" y="381432"/>
                  </a:lnTo>
                  <a:lnTo>
                    <a:pt x="4455007" y="403630"/>
                  </a:lnTo>
                  <a:lnTo>
                    <a:pt x="4494724" y="426238"/>
                  </a:lnTo>
                  <a:lnTo>
                    <a:pt x="4532678" y="449237"/>
                  </a:lnTo>
                  <a:lnTo>
                    <a:pt x="4568856" y="472611"/>
                  </a:lnTo>
                  <a:lnTo>
                    <a:pt x="4603247" y="496344"/>
                  </a:lnTo>
                  <a:lnTo>
                    <a:pt x="4635837" y="520417"/>
                  </a:lnTo>
                  <a:lnTo>
                    <a:pt x="4666615" y="544815"/>
                  </a:lnTo>
                  <a:lnTo>
                    <a:pt x="4722686" y="594515"/>
                  </a:lnTo>
                  <a:lnTo>
                    <a:pt x="4771362" y="645308"/>
                  </a:lnTo>
                  <a:lnTo>
                    <a:pt x="4812546" y="697058"/>
                  </a:lnTo>
                  <a:lnTo>
                    <a:pt x="4846141" y="749629"/>
                  </a:lnTo>
                  <a:lnTo>
                    <a:pt x="4872049" y="802887"/>
                  </a:lnTo>
                  <a:lnTo>
                    <a:pt x="4890173" y="856694"/>
                  </a:lnTo>
                  <a:lnTo>
                    <a:pt x="4900416" y="910916"/>
                  </a:lnTo>
                  <a:lnTo>
                    <a:pt x="4902680" y="965417"/>
                  </a:lnTo>
                  <a:lnTo>
                    <a:pt x="4900790" y="992729"/>
                  </a:lnTo>
                  <a:lnTo>
                    <a:pt x="4890904" y="1047393"/>
                  </a:lnTo>
                  <a:lnTo>
                    <a:pt x="4872796" y="1101996"/>
                  </a:lnTo>
                  <a:lnTo>
                    <a:pt x="4846369" y="1156402"/>
                  </a:lnTo>
                  <a:lnTo>
                    <a:pt x="4811526" y="1210476"/>
                  </a:lnTo>
                  <a:lnTo>
                    <a:pt x="4768169" y="1264083"/>
                  </a:lnTo>
                  <a:lnTo>
                    <a:pt x="4716202" y="1317085"/>
                  </a:lnTo>
                  <a:lnTo>
                    <a:pt x="4686958" y="1343318"/>
                  </a:lnTo>
                  <a:lnTo>
                    <a:pt x="4655525" y="1369349"/>
                  </a:lnTo>
                  <a:lnTo>
                    <a:pt x="4621891" y="1395160"/>
                  </a:lnTo>
                  <a:lnTo>
                    <a:pt x="4586044" y="1420737"/>
                  </a:lnTo>
                  <a:lnTo>
                    <a:pt x="4526094" y="1459824"/>
                  </a:lnTo>
                  <a:lnTo>
                    <a:pt x="4461890" y="1497498"/>
                  </a:lnTo>
                  <a:lnTo>
                    <a:pt x="4428244" y="1515795"/>
                  </a:lnTo>
                  <a:lnTo>
                    <a:pt x="4393597" y="1533727"/>
                  </a:lnTo>
                  <a:lnTo>
                    <a:pt x="4357969" y="1551289"/>
                  </a:lnTo>
                  <a:lnTo>
                    <a:pt x="4321381" y="1568478"/>
                  </a:lnTo>
                  <a:lnTo>
                    <a:pt x="4283854" y="1585289"/>
                  </a:lnTo>
                  <a:lnTo>
                    <a:pt x="4245409" y="1601719"/>
                  </a:lnTo>
                  <a:lnTo>
                    <a:pt x="4206065" y="1617763"/>
                  </a:lnTo>
                  <a:lnTo>
                    <a:pt x="4165845" y="1633418"/>
                  </a:lnTo>
                  <a:lnTo>
                    <a:pt x="4124768" y="1648679"/>
                  </a:lnTo>
                  <a:lnTo>
                    <a:pt x="4082856" y="1663542"/>
                  </a:lnTo>
                  <a:lnTo>
                    <a:pt x="4040129" y="1678004"/>
                  </a:lnTo>
                  <a:lnTo>
                    <a:pt x="3996608" y="1692060"/>
                  </a:lnTo>
                  <a:lnTo>
                    <a:pt x="3952314" y="1705706"/>
                  </a:lnTo>
                  <a:lnTo>
                    <a:pt x="3907267" y="1718939"/>
                  </a:lnTo>
                  <a:lnTo>
                    <a:pt x="3861488" y="1731754"/>
                  </a:lnTo>
                  <a:lnTo>
                    <a:pt x="3814997" y="1744147"/>
                  </a:lnTo>
                  <a:lnTo>
                    <a:pt x="3767817" y="1756114"/>
                  </a:lnTo>
                  <a:lnTo>
                    <a:pt x="3719967" y="1767651"/>
                  </a:lnTo>
                  <a:lnTo>
                    <a:pt x="3671467" y="1778755"/>
                  </a:lnTo>
                  <a:lnTo>
                    <a:pt x="3622340" y="1789420"/>
                  </a:lnTo>
                  <a:lnTo>
                    <a:pt x="3572605" y="1799644"/>
                  </a:lnTo>
                  <a:lnTo>
                    <a:pt x="3522283" y="1809421"/>
                  </a:lnTo>
                  <a:lnTo>
                    <a:pt x="3471395" y="1818749"/>
                  </a:lnTo>
                  <a:lnTo>
                    <a:pt x="3419962" y="1827623"/>
                  </a:lnTo>
                  <a:lnTo>
                    <a:pt x="3368004" y="1836038"/>
                  </a:lnTo>
                  <a:lnTo>
                    <a:pt x="3315543" y="1843992"/>
                  </a:lnTo>
                  <a:lnTo>
                    <a:pt x="3262598" y="1851479"/>
                  </a:lnTo>
                  <a:lnTo>
                    <a:pt x="3209191" y="1858496"/>
                  </a:lnTo>
                  <a:lnTo>
                    <a:pt x="3155342" y="1865040"/>
                  </a:lnTo>
                  <a:lnTo>
                    <a:pt x="3101072" y="1871104"/>
                  </a:lnTo>
                  <a:lnTo>
                    <a:pt x="3046403" y="1876687"/>
                  </a:lnTo>
                  <a:lnTo>
                    <a:pt x="2991353" y="1881784"/>
                  </a:lnTo>
                  <a:lnTo>
                    <a:pt x="2935945" y="1886390"/>
                  </a:lnTo>
                  <a:lnTo>
                    <a:pt x="2880199" y="1890502"/>
                  </a:lnTo>
                  <a:lnTo>
                    <a:pt x="2824136" y="1894115"/>
                  </a:lnTo>
                  <a:lnTo>
                    <a:pt x="2767776" y="1897226"/>
                  </a:lnTo>
                  <a:lnTo>
                    <a:pt x="2711141" y="1899831"/>
                  </a:lnTo>
                  <a:lnTo>
                    <a:pt x="2654250" y="1901925"/>
                  </a:lnTo>
                  <a:lnTo>
                    <a:pt x="2597125" y="1903505"/>
                  </a:lnTo>
                  <a:lnTo>
                    <a:pt x="2539787" y="1904567"/>
                  </a:lnTo>
                  <a:lnTo>
                    <a:pt x="2482255" y="1905105"/>
                  </a:lnTo>
                  <a:lnTo>
                    <a:pt x="2424552" y="1905118"/>
                  </a:lnTo>
                  <a:lnTo>
                    <a:pt x="2366697" y="1904600"/>
                  </a:lnTo>
                  <a:lnTo>
                    <a:pt x="2308711" y="1903547"/>
                  </a:lnTo>
                  <a:lnTo>
                    <a:pt x="2250616" y="1901955"/>
                  </a:lnTo>
                  <a:lnTo>
                    <a:pt x="2192431" y="1899821"/>
                  </a:lnTo>
                  <a:lnTo>
                    <a:pt x="2134178" y="1897141"/>
                  </a:lnTo>
                  <a:lnTo>
                    <a:pt x="1430063" y="2143274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5502470" y="787400"/>
            <a:ext cx="6362700" cy="240792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3990975" marR="5080">
              <a:lnSpc>
                <a:spcPts val="3500"/>
              </a:lnSpc>
              <a:spcBef>
                <a:spcPts val="900"/>
              </a:spcBef>
            </a:pPr>
            <a:r>
              <a:rPr dirty="0" sz="3600" spc="25" b="1">
                <a:solidFill>
                  <a:srgbClr val="FF0000"/>
                </a:solidFill>
                <a:latin typeface="Tahoma"/>
                <a:cs typeface="Tahoma"/>
              </a:rPr>
              <a:t>your </a:t>
            </a:r>
            <a:r>
              <a:rPr dirty="0" sz="3600" spc="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3600" spc="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3600" spc="-235" b="1">
                <a:solidFill>
                  <a:srgbClr val="FF0000"/>
                </a:solidFill>
                <a:latin typeface="Tahoma"/>
                <a:cs typeface="Tahoma"/>
              </a:rPr>
              <a:t>g</a:t>
            </a:r>
            <a:r>
              <a:rPr dirty="0" sz="3600" spc="-5" b="1">
                <a:solidFill>
                  <a:srgbClr val="FF0000"/>
                </a:solidFill>
                <a:latin typeface="Tahoma"/>
                <a:cs typeface="Tahoma"/>
              </a:rPr>
              <a:t>nos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-70" b="1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  <a:p>
            <a:pPr marL="12700" marR="2879090">
              <a:lnSpc>
                <a:spcPts val="3300"/>
              </a:lnSpc>
              <a:spcBef>
                <a:spcPts val="1160"/>
              </a:spcBef>
            </a:pPr>
            <a:r>
              <a:rPr dirty="0" sz="2800" spc="35">
                <a:solidFill>
                  <a:srgbClr val="FFFFFF"/>
                </a:solidFill>
                <a:latin typeface="Tahoma"/>
                <a:cs typeface="Tahoma"/>
              </a:rPr>
              <a:t>Mediastinal 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air </a:t>
            </a:r>
            <a:r>
              <a:rPr dirty="0" sz="28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dirty="0" sz="2800" spc="2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-2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800" spc="-3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800" spc="-8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800" spc="1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800" spc="-15">
                <a:solidFill>
                  <a:srgbClr val="FFFFFF"/>
                </a:solidFill>
                <a:latin typeface="Tahoma"/>
                <a:cs typeface="Tahoma"/>
              </a:rPr>
              <a:t>nu</a:t>
            </a:r>
            <a:r>
              <a:rPr dirty="0" sz="2800" spc="-3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800" spc="-285">
                <a:solidFill>
                  <a:srgbClr val="FFFFFF"/>
                </a:solidFill>
                <a:latin typeface="Tahoma"/>
                <a:cs typeface="Tahoma"/>
              </a:rPr>
              <a:t>)  </a:t>
            </a:r>
            <a:r>
              <a:rPr dirty="0" sz="2800" spc="5">
                <a:solidFill>
                  <a:srgbClr val="FFFFFF"/>
                </a:solidFill>
                <a:latin typeface="Tahoma"/>
                <a:cs typeface="Tahoma"/>
              </a:rPr>
              <a:t>Oesophageal</a:t>
            </a:r>
            <a:r>
              <a:rPr dirty="0" sz="2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Tahoma"/>
                <a:cs typeface="Tahoma"/>
              </a:rPr>
              <a:t>rupture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1500" y="0"/>
              <a:ext cx="5969000" cy="68579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8400" y="88900"/>
              <a:ext cx="8267700" cy="67690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51410" y="6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2468928" y="0"/>
                  </a:moveTo>
                  <a:lnTo>
                    <a:pt x="2414004" y="105"/>
                  </a:lnTo>
                  <a:lnTo>
                    <a:pt x="2359164" y="689"/>
                  </a:lnTo>
                  <a:lnTo>
                    <a:pt x="2304428" y="1747"/>
                  </a:lnTo>
                  <a:lnTo>
                    <a:pt x="2249817" y="3279"/>
                  </a:lnTo>
                  <a:lnTo>
                    <a:pt x="2195351" y="5282"/>
                  </a:lnTo>
                  <a:lnTo>
                    <a:pt x="2141052" y="7753"/>
                  </a:lnTo>
                  <a:lnTo>
                    <a:pt x="2086941" y="10691"/>
                  </a:lnTo>
                  <a:lnTo>
                    <a:pt x="2033038" y="14092"/>
                  </a:lnTo>
                  <a:lnTo>
                    <a:pt x="1979365" y="17956"/>
                  </a:lnTo>
                  <a:lnTo>
                    <a:pt x="1925943" y="22278"/>
                  </a:lnTo>
                  <a:lnTo>
                    <a:pt x="1872792" y="27059"/>
                  </a:lnTo>
                  <a:lnTo>
                    <a:pt x="1819933" y="32294"/>
                  </a:lnTo>
                  <a:lnTo>
                    <a:pt x="1767387" y="37982"/>
                  </a:lnTo>
                  <a:lnTo>
                    <a:pt x="1715175" y="44120"/>
                  </a:lnTo>
                  <a:lnTo>
                    <a:pt x="1663319" y="50706"/>
                  </a:lnTo>
                  <a:lnTo>
                    <a:pt x="1611839" y="57739"/>
                  </a:lnTo>
                  <a:lnTo>
                    <a:pt x="1560755" y="65215"/>
                  </a:lnTo>
                  <a:lnTo>
                    <a:pt x="1510090" y="73132"/>
                  </a:lnTo>
                  <a:lnTo>
                    <a:pt x="1459863" y="81489"/>
                  </a:lnTo>
                  <a:lnTo>
                    <a:pt x="1410096" y="90282"/>
                  </a:lnTo>
                  <a:lnTo>
                    <a:pt x="1360809" y="99510"/>
                  </a:lnTo>
                  <a:lnTo>
                    <a:pt x="1312025" y="109171"/>
                  </a:lnTo>
                  <a:lnTo>
                    <a:pt x="1263762" y="119261"/>
                  </a:lnTo>
                  <a:lnTo>
                    <a:pt x="1216043" y="129779"/>
                  </a:lnTo>
                  <a:lnTo>
                    <a:pt x="1168889" y="140723"/>
                  </a:lnTo>
                  <a:lnTo>
                    <a:pt x="1122320" y="152090"/>
                  </a:lnTo>
                  <a:lnTo>
                    <a:pt x="1076357" y="163878"/>
                  </a:lnTo>
                  <a:lnTo>
                    <a:pt x="1031021" y="176085"/>
                  </a:lnTo>
                  <a:lnTo>
                    <a:pt x="986334" y="188708"/>
                  </a:lnTo>
                  <a:lnTo>
                    <a:pt x="942315" y="201746"/>
                  </a:lnTo>
                  <a:lnTo>
                    <a:pt x="898986" y="215195"/>
                  </a:lnTo>
                  <a:lnTo>
                    <a:pt x="856368" y="229054"/>
                  </a:lnTo>
                  <a:lnTo>
                    <a:pt x="814482" y="243321"/>
                  </a:lnTo>
                  <a:lnTo>
                    <a:pt x="773349" y="257992"/>
                  </a:lnTo>
                  <a:lnTo>
                    <a:pt x="732989" y="273067"/>
                  </a:lnTo>
                  <a:lnTo>
                    <a:pt x="693424" y="288542"/>
                  </a:lnTo>
                  <a:lnTo>
                    <a:pt x="654675" y="304415"/>
                  </a:lnTo>
                  <a:lnTo>
                    <a:pt x="616761" y="320685"/>
                  </a:lnTo>
                  <a:lnTo>
                    <a:pt x="579706" y="337348"/>
                  </a:lnTo>
                  <a:lnTo>
                    <a:pt x="543528" y="354403"/>
                  </a:lnTo>
                  <a:lnTo>
                    <a:pt x="508250" y="371847"/>
                  </a:lnTo>
                  <a:lnTo>
                    <a:pt x="473892" y="389679"/>
                  </a:lnTo>
                  <a:lnTo>
                    <a:pt x="408020" y="426493"/>
                  </a:lnTo>
                  <a:lnTo>
                    <a:pt x="346080" y="464829"/>
                  </a:lnTo>
                  <a:lnTo>
                    <a:pt x="280789" y="510137"/>
                  </a:lnTo>
                  <a:lnTo>
                    <a:pt x="247155" y="535949"/>
                  </a:lnTo>
                  <a:lnTo>
                    <a:pt x="215722" y="561980"/>
                  </a:lnTo>
                  <a:lnTo>
                    <a:pt x="186478" y="588212"/>
                  </a:lnTo>
                  <a:lnTo>
                    <a:pt x="134510" y="641215"/>
                  </a:lnTo>
                  <a:lnTo>
                    <a:pt x="91154" y="694821"/>
                  </a:lnTo>
                  <a:lnTo>
                    <a:pt x="56310" y="748895"/>
                  </a:lnTo>
                  <a:lnTo>
                    <a:pt x="29883" y="803302"/>
                  </a:lnTo>
                  <a:lnTo>
                    <a:pt x="11776" y="857905"/>
                  </a:lnTo>
                  <a:lnTo>
                    <a:pt x="1890" y="912568"/>
                  </a:lnTo>
                  <a:lnTo>
                    <a:pt x="0" y="939881"/>
                  </a:lnTo>
                  <a:lnTo>
                    <a:pt x="128" y="967157"/>
                  </a:lnTo>
                  <a:lnTo>
                    <a:pt x="6394" y="1021535"/>
                  </a:lnTo>
                  <a:lnTo>
                    <a:pt x="20590" y="1075567"/>
                  </a:lnTo>
                  <a:lnTo>
                    <a:pt x="42618" y="1129116"/>
                  </a:lnTo>
                  <a:lnTo>
                    <a:pt x="72381" y="1182048"/>
                  </a:lnTo>
                  <a:lnTo>
                    <a:pt x="109783" y="1234226"/>
                  </a:lnTo>
                  <a:lnTo>
                    <a:pt x="154725" y="1285514"/>
                  </a:lnTo>
                  <a:lnTo>
                    <a:pt x="207111" y="1335777"/>
                  </a:lnTo>
                  <a:lnTo>
                    <a:pt x="266843" y="1384880"/>
                  </a:lnTo>
                  <a:lnTo>
                    <a:pt x="299433" y="1408953"/>
                  </a:lnTo>
                  <a:lnTo>
                    <a:pt x="333824" y="1432686"/>
                  </a:lnTo>
                  <a:lnTo>
                    <a:pt x="370002" y="1456060"/>
                  </a:lnTo>
                  <a:lnTo>
                    <a:pt x="407956" y="1479059"/>
                  </a:lnTo>
                  <a:lnTo>
                    <a:pt x="447673" y="1501667"/>
                  </a:lnTo>
                  <a:lnTo>
                    <a:pt x="489142" y="1523865"/>
                  </a:lnTo>
                  <a:lnTo>
                    <a:pt x="532350" y="1545637"/>
                  </a:lnTo>
                  <a:lnTo>
                    <a:pt x="577286" y="1566967"/>
                  </a:lnTo>
                  <a:lnTo>
                    <a:pt x="623936" y="1587836"/>
                  </a:lnTo>
                  <a:lnTo>
                    <a:pt x="672289" y="1608229"/>
                  </a:lnTo>
                  <a:lnTo>
                    <a:pt x="722332" y="1628128"/>
                  </a:lnTo>
                  <a:lnTo>
                    <a:pt x="774054" y="1647516"/>
                  </a:lnTo>
                  <a:lnTo>
                    <a:pt x="827442" y="1666376"/>
                  </a:lnTo>
                  <a:lnTo>
                    <a:pt x="882484" y="1684692"/>
                  </a:lnTo>
                  <a:lnTo>
                    <a:pt x="939169" y="1702446"/>
                  </a:lnTo>
                  <a:lnTo>
                    <a:pt x="997483" y="1719621"/>
                  </a:lnTo>
                  <a:lnTo>
                    <a:pt x="1057414" y="1736201"/>
                  </a:lnTo>
                  <a:lnTo>
                    <a:pt x="1118951" y="1752168"/>
                  </a:lnTo>
                  <a:lnTo>
                    <a:pt x="1182082" y="1767505"/>
                  </a:lnTo>
                  <a:lnTo>
                    <a:pt x="1246793" y="1782196"/>
                  </a:lnTo>
                  <a:lnTo>
                    <a:pt x="1430063" y="2143274"/>
                  </a:lnTo>
                  <a:lnTo>
                    <a:pt x="2134178" y="1897141"/>
                  </a:lnTo>
                  <a:lnTo>
                    <a:pt x="2192431" y="1899822"/>
                  </a:lnTo>
                  <a:lnTo>
                    <a:pt x="2250616" y="1901956"/>
                  </a:lnTo>
                  <a:lnTo>
                    <a:pt x="2308711" y="1903547"/>
                  </a:lnTo>
                  <a:lnTo>
                    <a:pt x="2366697" y="1904600"/>
                  </a:lnTo>
                  <a:lnTo>
                    <a:pt x="2424552" y="1905118"/>
                  </a:lnTo>
                  <a:lnTo>
                    <a:pt x="2482255" y="1905106"/>
                  </a:lnTo>
                  <a:lnTo>
                    <a:pt x="2539787" y="1904567"/>
                  </a:lnTo>
                  <a:lnTo>
                    <a:pt x="2597125" y="1903505"/>
                  </a:lnTo>
                  <a:lnTo>
                    <a:pt x="2654250" y="1901926"/>
                  </a:lnTo>
                  <a:lnTo>
                    <a:pt x="2711141" y="1899831"/>
                  </a:lnTo>
                  <a:lnTo>
                    <a:pt x="2767776" y="1897226"/>
                  </a:lnTo>
                  <a:lnTo>
                    <a:pt x="2824136" y="1894115"/>
                  </a:lnTo>
                  <a:lnTo>
                    <a:pt x="2880199" y="1890502"/>
                  </a:lnTo>
                  <a:lnTo>
                    <a:pt x="2935945" y="1886390"/>
                  </a:lnTo>
                  <a:lnTo>
                    <a:pt x="2991353" y="1881784"/>
                  </a:lnTo>
                  <a:lnTo>
                    <a:pt x="3046402" y="1876687"/>
                  </a:lnTo>
                  <a:lnTo>
                    <a:pt x="3101072" y="1871104"/>
                  </a:lnTo>
                  <a:lnTo>
                    <a:pt x="3155342" y="1865040"/>
                  </a:lnTo>
                  <a:lnTo>
                    <a:pt x="3209191" y="1858496"/>
                  </a:lnTo>
                  <a:lnTo>
                    <a:pt x="3262598" y="1851479"/>
                  </a:lnTo>
                  <a:lnTo>
                    <a:pt x="3315542" y="1843992"/>
                  </a:lnTo>
                  <a:lnTo>
                    <a:pt x="3368004" y="1836038"/>
                  </a:lnTo>
                  <a:lnTo>
                    <a:pt x="3419962" y="1827623"/>
                  </a:lnTo>
                  <a:lnTo>
                    <a:pt x="3471395" y="1818749"/>
                  </a:lnTo>
                  <a:lnTo>
                    <a:pt x="3522283" y="1809421"/>
                  </a:lnTo>
                  <a:lnTo>
                    <a:pt x="3572604" y="1799644"/>
                  </a:lnTo>
                  <a:lnTo>
                    <a:pt x="3622339" y="1789420"/>
                  </a:lnTo>
                  <a:lnTo>
                    <a:pt x="3671467" y="1778754"/>
                  </a:lnTo>
                  <a:lnTo>
                    <a:pt x="3719966" y="1767651"/>
                  </a:lnTo>
                  <a:lnTo>
                    <a:pt x="3767816" y="1756114"/>
                  </a:lnTo>
                  <a:lnTo>
                    <a:pt x="3814997" y="1744146"/>
                  </a:lnTo>
                  <a:lnTo>
                    <a:pt x="3861487" y="1731753"/>
                  </a:lnTo>
                  <a:lnTo>
                    <a:pt x="3907266" y="1718938"/>
                  </a:lnTo>
                  <a:lnTo>
                    <a:pt x="3952313" y="1705706"/>
                  </a:lnTo>
                  <a:lnTo>
                    <a:pt x="3996608" y="1692059"/>
                  </a:lnTo>
                  <a:lnTo>
                    <a:pt x="4040129" y="1678003"/>
                  </a:lnTo>
                  <a:lnTo>
                    <a:pt x="4082856" y="1663542"/>
                  </a:lnTo>
                  <a:lnTo>
                    <a:pt x="4124768" y="1648678"/>
                  </a:lnTo>
                  <a:lnTo>
                    <a:pt x="4165845" y="1633417"/>
                  </a:lnTo>
                  <a:lnTo>
                    <a:pt x="4206065" y="1617763"/>
                  </a:lnTo>
                  <a:lnTo>
                    <a:pt x="4245408" y="1601718"/>
                  </a:lnTo>
                  <a:lnTo>
                    <a:pt x="4283854" y="1585289"/>
                  </a:lnTo>
                  <a:lnTo>
                    <a:pt x="4321381" y="1568477"/>
                  </a:lnTo>
                  <a:lnTo>
                    <a:pt x="4357969" y="1551289"/>
                  </a:lnTo>
                  <a:lnTo>
                    <a:pt x="4393596" y="1533726"/>
                  </a:lnTo>
                  <a:lnTo>
                    <a:pt x="4428244" y="1515795"/>
                  </a:lnTo>
                  <a:lnTo>
                    <a:pt x="4461889" y="1497498"/>
                  </a:lnTo>
                  <a:lnTo>
                    <a:pt x="4526094" y="1459824"/>
                  </a:lnTo>
                  <a:lnTo>
                    <a:pt x="4586044" y="1420736"/>
                  </a:lnTo>
                  <a:lnTo>
                    <a:pt x="4621891" y="1395160"/>
                  </a:lnTo>
                  <a:lnTo>
                    <a:pt x="4655525" y="1369348"/>
                  </a:lnTo>
                  <a:lnTo>
                    <a:pt x="4686958" y="1343318"/>
                  </a:lnTo>
                  <a:lnTo>
                    <a:pt x="4716201" y="1317085"/>
                  </a:lnTo>
                  <a:lnTo>
                    <a:pt x="4768169" y="1264083"/>
                  </a:lnTo>
                  <a:lnTo>
                    <a:pt x="4811526" y="1210476"/>
                  </a:lnTo>
                  <a:lnTo>
                    <a:pt x="4846370" y="1156402"/>
                  </a:lnTo>
                  <a:lnTo>
                    <a:pt x="4872796" y="1101996"/>
                  </a:lnTo>
                  <a:lnTo>
                    <a:pt x="4890904" y="1047393"/>
                  </a:lnTo>
                  <a:lnTo>
                    <a:pt x="4900790" y="992729"/>
                  </a:lnTo>
                  <a:lnTo>
                    <a:pt x="4902680" y="965417"/>
                  </a:lnTo>
                  <a:lnTo>
                    <a:pt x="4902552" y="938140"/>
                  </a:lnTo>
                  <a:lnTo>
                    <a:pt x="4896286" y="883762"/>
                  </a:lnTo>
                  <a:lnTo>
                    <a:pt x="4882090" y="829731"/>
                  </a:lnTo>
                  <a:lnTo>
                    <a:pt x="4860062" y="776181"/>
                  </a:lnTo>
                  <a:lnTo>
                    <a:pt x="4830298" y="723250"/>
                  </a:lnTo>
                  <a:lnTo>
                    <a:pt x="4792897" y="671072"/>
                  </a:lnTo>
                  <a:lnTo>
                    <a:pt x="4747955" y="619783"/>
                  </a:lnTo>
                  <a:lnTo>
                    <a:pt x="4695569" y="569520"/>
                  </a:lnTo>
                  <a:lnTo>
                    <a:pt x="4635837" y="520417"/>
                  </a:lnTo>
                  <a:lnTo>
                    <a:pt x="4603247" y="496344"/>
                  </a:lnTo>
                  <a:lnTo>
                    <a:pt x="4568856" y="472611"/>
                  </a:lnTo>
                  <a:lnTo>
                    <a:pt x="4532678" y="449237"/>
                  </a:lnTo>
                  <a:lnTo>
                    <a:pt x="4494724" y="426238"/>
                  </a:lnTo>
                  <a:lnTo>
                    <a:pt x="4455007" y="403631"/>
                  </a:lnTo>
                  <a:lnTo>
                    <a:pt x="4413538" y="381432"/>
                  </a:lnTo>
                  <a:lnTo>
                    <a:pt x="4370329" y="359660"/>
                  </a:lnTo>
                  <a:lnTo>
                    <a:pt x="4325394" y="338331"/>
                  </a:lnTo>
                  <a:lnTo>
                    <a:pt x="4278744" y="317461"/>
                  </a:lnTo>
                  <a:lnTo>
                    <a:pt x="4230391" y="297068"/>
                  </a:lnTo>
                  <a:lnTo>
                    <a:pt x="4180348" y="277170"/>
                  </a:lnTo>
                  <a:lnTo>
                    <a:pt x="4128626" y="257781"/>
                  </a:lnTo>
                  <a:lnTo>
                    <a:pt x="4075238" y="238921"/>
                  </a:lnTo>
                  <a:lnTo>
                    <a:pt x="4020195" y="220606"/>
                  </a:lnTo>
                  <a:lnTo>
                    <a:pt x="3963511" y="202852"/>
                  </a:lnTo>
                  <a:lnTo>
                    <a:pt x="3905197" y="185676"/>
                  </a:lnTo>
                  <a:lnTo>
                    <a:pt x="3845266" y="169097"/>
                  </a:lnTo>
                  <a:lnTo>
                    <a:pt x="3783728" y="153130"/>
                  </a:lnTo>
                  <a:lnTo>
                    <a:pt x="3720598" y="137792"/>
                  </a:lnTo>
                  <a:lnTo>
                    <a:pt x="3655887" y="123101"/>
                  </a:lnTo>
                  <a:lnTo>
                    <a:pt x="3604432" y="112126"/>
                  </a:lnTo>
                  <a:lnTo>
                    <a:pt x="3552599" y="101678"/>
                  </a:lnTo>
                  <a:lnTo>
                    <a:pt x="3500410" y="91755"/>
                  </a:lnTo>
                  <a:lnTo>
                    <a:pt x="3447886" y="82355"/>
                  </a:lnTo>
                  <a:lnTo>
                    <a:pt x="3395047" y="73476"/>
                  </a:lnTo>
                  <a:lnTo>
                    <a:pt x="3341914" y="65115"/>
                  </a:lnTo>
                  <a:lnTo>
                    <a:pt x="3288509" y="57271"/>
                  </a:lnTo>
                  <a:lnTo>
                    <a:pt x="3234851" y="49940"/>
                  </a:lnTo>
                  <a:lnTo>
                    <a:pt x="3180963" y="43121"/>
                  </a:lnTo>
                  <a:lnTo>
                    <a:pt x="3126865" y="36811"/>
                  </a:lnTo>
                  <a:lnTo>
                    <a:pt x="3072578" y="31009"/>
                  </a:lnTo>
                  <a:lnTo>
                    <a:pt x="3018123" y="25711"/>
                  </a:lnTo>
                  <a:lnTo>
                    <a:pt x="2963520" y="20916"/>
                  </a:lnTo>
                  <a:lnTo>
                    <a:pt x="2908791" y="16621"/>
                  </a:lnTo>
                  <a:lnTo>
                    <a:pt x="2853957" y="12824"/>
                  </a:lnTo>
                  <a:lnTo>
                    <a:pt x="2799039" y="9522"/>
                  </a:lnTo>
                  <a:lnTo>
                    <a:pt x="2744057" y="6715"/>
                  </a:lnTo>
                  <a:lnTo>
                    <a:pt x="2689032" y="4398"/>
                  </a:lnTo>
                  <a:lnTo>
                    <a:pt x="2633986" y="2571"/>
                  </a:lnTo>
                  <a:lnTo>
                    <a:pt x="2578940" y="1230"/>
                  </a:lnTo>
                  <a:lnTo>
                    <a:pt x="2523913" y="374"/>
                  </a:lnTo>
                  <a:lnTo>
                    <a:pt x="2468928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851410" y="6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1430063" y="2143274"/>
                  </a:moveTo>
                  <a:lnTo>
                    <a:pt x="1246794" y="1782197"/>
                  </a:lnTo>
                  <a:lnTo>
                    <a:pt x="1182082" y="1767506"/>
                  </a:lnTo>
                  <a:lnTo>
                    <a:pt x="1118952" y="1752168"/>
                  </a:lnTo>
                  <a:lnTo>
                    <a:pt x="1057415" y="1736201"/>
                  </a:lnTo>
                  <a:lnTo>
                    <a:pt x="997483" y="1719621"/>
                  </a:lnTo>
                  <a:lnTo>
                    <a:pt x="939169" y="1702446"/>
                  </a:lnTo>
                  <a:lnTo>
                    <a:pt x="882485" y="1684692"/>
                  </a:lnTo>
                  <a:lnTo>
                    <a:pt x="827443" y="1666376"/>
                  </a:lnTo>
                  <a:lnTo>
                    <a:pt x="774054" y="1647516"/>
                  </a:lnTo>
                  <a:lnTo>
                    <a:pt x="722332" y="1628128"/>
                  </a:lnTo>
                  <a:lnTo>
                    <a:pt x="672289" y="1608229"/>
                  </a:lnTo>
                  <a:lnTo>
                    <a:pt x="623936" y="1587836"/>
                  </a:lnTo>
                  <a:lnTo>
                    <a:pt x="577286" y="1566967"/>
                  </a:lnTo>
                  <a:lnTo>
                    <a:pt x="532351" y="1545637"/>
                  </a:lnTo>
                  <a:lnTo>
                    <a:pt x="489142" y="1523865"/>
                  </a:lnTo>
                  <a:lnTo>
                    <a:pt x="447673" y="1501667"/>
                  </a:lnTo>
                  <a:lnTo>
                    <a:pt x="407956" y="1479060"/>
                  </a:lnTo>
                  <a:lnTo>
                    <a:pt x="370002" y="1456060"/>
                  </a:lnTo>
                  <a:lnTo>
                    <a:pt x="333824" y="1432686"/>
                  </a:lnTo>
                  <a:lnTo>
                    <a:pt x="299433" y="1408954"/>
                  </a:lnTo>
                  <a:lnTo>
                    <a:pt x="266843" y="1384880"/>
                  </a:lnTo>
                  <a:lnTo>
                    <a:pt x="236065" y="1360482"/>
                  </a:lnTo>
                  <a:lnTo>
                    <a:pt x="179994" y="1310782"/>
                  </a:lnTo>
                  <a:lnTo>
                    <a:pt x="131318" y="1259990"/>
                  </a:lnTo>
                  <a:lnTo>
                    <a:pt x="90134" y="1208239"/>
                  </a:lnTo>
                  <a:lnTo>
                    <a:pt x="56539" y="1155668"/>
                  </a:lnTo>
                  <a:lnTo>
                    <a:pt x="30631" y="1102410"/>
                  </a:lnTo>
                  <a:lnTo>
                    <a:pt x="12507" y="1048603"/>
                  </a:lnTo>
                  <a:lnTo>
                    <a:pt x="2264" y="994381"/>
                  </a:lnTo>
                  <a:lnTo>
                    <a:pt x="0" y="939881"/>
                  </a:lnTo>
                  <a:lnTo>
                    <a:pt x="1890" y="912568"/>
                  </a:lnTo>
                  <a:lnTo>
                    <a:pt x="11776" y="857905"/>
                  </a:lnTo>
                  <a:lnTo>
                    <a:pt x="29883" y="803302"/>
                  </a:lnTo>
                  <a:lnTo>
                    <a:pt x="56310" y="748895"/>
                  </a:lnTo>
                  <a:lnTo>
                    <a:pt x="91153" y="694821"/>
                  </a:lnTo>
                  <a:lnTo>
                    <a:pt x="134510" y="641215"/>
                  </a:lnTo>
                  <a:lnTo>
                    <a:pt x="186478" y="588212"/>
                  </a:lnTo>
                  <a:lnTo>
                    <a:pt x="215722" y="561979"/>
                  </a:lnTo>
                  <a:lnTo>
                    <a:pt x="247154" y="535949"/>
                  </a:lnTo>
                  <a:lnTo>
                    <a:pt x="280789" y="510137"/>
                  </a:lnTo>
                  <a:lnTo>
                    <a:pt x="316636" y="484561"/>
                  </a:lnTo>
                  <a:lnTo>
                    <a:pt x="376548" y="445472"/>
                  </a:lnTo>
                  <a:lnTo>
                    <a:pt x="440475" y="407895"/>
                  </a:lnTo>
                  <a:lnTo>
                    <a:pt x="508250" y="371847"/>
                  </a:lnTo>
                  <a:lnTo>
                    <a:pt x="543528" y="354403"/>
                  </a:lnTo>
                  <a:lnTo>
                    <a:pt x="579706" y="337348"/>
                  </a:lnTo>
                  <a:lnTo>
                    <a:pt x="616761" y="320685"/>
                  </a:lnTo>
                  <a:lnTo>
                    <a:pt x="654674" y="304415"/>
                  </a:lnTo>
                  <a:lnTo>
                    <a:pt x="693424" y="288542"/>
                  </a:lnTo>
                  <a:lnTo>
                    <a:pt x="732989" y="273067"/>
                  </a:lnTo>
                  <a:lnTo>
                    <a:pt x="773349" y="257992"/>
                  </a:lnTo>
                  <a:lnTo>
                    <a:pt x="814482" y="243321"/>
                  </a:lnTo>
                  <a:lnTo>
                    <a:pt x="856368" y="229054"/>
                  </a:lnTo>
                  <a:lnTo>
                    <a:pt x="898986" y="215195"/>
                  </a:lnTo>
                  <a:lnTo>
                    <a:pt x="942315" y="201746"/>
                  </a:lnTo>
                  <a:lnTo>
                    <a:pt x="986333" y="188708"/>
                  </a:lnTo>
                  <a:lnTo>
                    <a:pt x="1031021" y="176085"/>
                  </a:lnTo>
                  <a:lnTo>
                    <a:pt x="1076357" y="163878"/>
                  </a:lnTo>
                  <a:lnTo>
                    <a:pt x="1122320" y="152090"/>
                  </a:lnTo>
                  <a:lnTo>
                    <a:pt x="1168889" y="140723"/>
                  </a:lnTo>
                  <a:lnTo>
                    <a:pt x="1216043" y="129780"/>
                  </a:lnTo>
                  <a:lnTo>
                    <a:pt x="1263762" y="119261"/>
                  </a:lnTo>
                  <a:lnTo>
                    <a:pt x="1312024" y="109171"/>
                  </a:lnTo>
                  <a:lnTo>
                    <a:pt x="1360809" y="99511"/>
                  </a:lnTo>
                  <a:lnTo>
                    <a:pt x="1410096" y="90283"/>
                  </a:lnTo>
                  <a:lnTo>
                    <a:pt x="1459863" y="81489"/>
                  </a:lnTo>
                  <a:lnTo>
                    <a:pt x="1510089" y="73133"/>
                  </a:lnTo>
                  <a:lnTo>
                    <a:pt x="1560755" y="65215"/>
                  </a:lnTo>
                  <a:lnTo>
                    <a:pt x="1611839" y="57739"/>
                  </a:lnTo>
                  <a:lnTo>
                    <a:pt x="1663319" y="50707"/>
                  </a:lnTo>
                  <a:lnTo>
                    <a:pt x="1715175" y="44120"/>
                  </a:lnTo>
                  <a:lnTo>
                    <a:pt x="1767387" y="37982"/>
                  </a:lnTo>
                  <a:lnTo>
                    <a:pt x="1819933" y="32294"/>
                  </a:lnTo>
                  <a:lnTo>
                    <a:pt x="1872791" y="27059"/>
                  </a:lnTo>
                  <a:lnTo>
                    <a:pt x="1925943" y="22279"/>
                  </a:lnTo>
                  <a:lnTo>
                    <a:pt x="1979365" y="17956"/>
                  </a:lnTo>
                  <a:lnTo>
                    <a:pt x="2033038" y="14092"/>
                  </a:lnTo>
                  <a:lnTo>
                    <a:pt x="2086941" y="10691"/>
                  </a:lnTo>
                  <a:lnTo>
                    <a:pt x="2141052" y="7753"/>
                  </a:lnTo>
                  <a:lnTo>
                    <a:pt x="2195351" y="5282"/>
                  </a:lnTo>
                  <a:lnTo>
                    <a:pt x="2249817" y="3279"/>
                  </a:lnTo>
                  <a:lnTo>
                    <a:pt x="2304428" y="1747"/>
                  </a:lnTo>
                  <a:lnTo>
                    <a:pt x="2359164" y="689"/>
                  </a:lnTo>
                  <a:lnTo>
                    <a:pt x="2414005" y="105"/>
                  </a:lnTo>
                  <a:lnTo>
                    <a:pt x="2468928" y="0"/>
                  </a:lnTo>
                  <a:lnTo>
                    <a:pt x="2523913" y="374"/>
                  </a:lnTo>
                  <a:lnTo>
                    <a:pt x="2578940" y="1230"/>
                  </a:lnTo>
                  <a:lnTo>
                    <a:pt x="2633986" y="2571"/>
                  </a:lnTo>
                  <a:lnTo>
                    <a:pt x="2689033" y="4398"/>
                  </a:lnTo>
                  <a:lnTo>
                    <a:pt x="2744057" y="6715"/>
                  </a:lnTo>
                  <a:lnTo>
                    <a:pt x="2799039" y="9522"/>
                  </a:lnTo>
                  <a:lnTo>
                    <a:pt x="2853957" y="12823"/>
                  </a:lnTo>
                  <a:lnTo>
                    <a:pt x="2908792" y="16620"/>
                  </a:lnTo>
                  <a:lnTo>
                    <a:pt x="2963520" y="20915"/>
                  </a:lnTo>
                  <a:lnTo>
                    <a:pt x="3018123" y="25711"/>
                  </a:lnTo>
                  <a:lnTo>
                    <a:pt x="3072578" y="31008"/>
                  </a:lnTo>
                  <a:lnTo>
                    <a:pt x="3126865" y="36811"/>
                  </a:lnTo>
                  <a:lnTo>
                    <a:pt x="3180963" y="43121"/>
                  </a:lnTo>
                  <a:lnTo>
                    <a:pt x="3234852" y="49940"/>
                  </a:lnTo>
                  <a:lnTo>
                    <a:pt x="3288509" y="57270"/>
                  </a:lnTo>
                  <a:lnTo>
                    <a:pt x="3341914" y="65115"/>
                  </a:lnTo>
                  <a:lnTo>
                    <a:pt x="3395047" y="73476"/>
                  </a:lnTo>
                  <a:lnTo>
                    <a:pt x="3447886" y="82355"/>
                  </a:lnTo>
                  <a:lnTo>
                    <a:pt x="3500410" y="91755"/>
                  </a:lnTo>
                  <a:lnTo>
                    <a:pt x="3552599" y="101677"/>
                  </a:lnTo>
                  <a:lnTo>
                    <a:pt x="3604432" y="112125"/>
                  </a:lnTo>
                  <a:lnTo>
                    <a:pt x="3655887" y="123101"/>
                  </a:lnTo>
                  <a:lnTo>
                    <a:pt x="3720598" y="137792"/>
                  </a:lnTo>
                  <a:lnTo>
                    <a:pt x="3783729" y="153129"/>
                  </a:lnTo>
                  <a:lnTo>
                    <a:pt x="3845266" y="169096"/>
                  </a:lnTo>
                  <a:lnTo>
                    <a:pt x="3905197" y="185676"/>
                  </a:lnTo>
                  <a:lnTo>
                    <a:pt x="3963511" y="202851"/>
                  </a:lnTo>
                  <a:lnTo>
                    <a:pt x="4020195" y="220605"/>
                  </a:lnTo>
                  <a:lnTo>
                    <a:pt x="4075238" y="238921"/>
                  </a:lnTo>
                  <a:lnTo>
                    <a:pt x="4128626" y="257781"/>
                  </a:lnTo>
                  <a:lnTo>
                    <a:pt x="4180348" y="277169"/>
                  </a:lnTo>
                  <a:lnTo>
                    <a:pt x="4230391" y="297068"/>
                  </a:lnTo>
                  <a:lnTo>
                    <a:pt x="4278744" y="317461"/>
                  </a:lnTo>
                  <a:lnTo>
                    <a:pt x="4325394" y="338330"/>
                  </a:lnTo>
                  <a:lnTo>
                    <a:pt x="4370330" y="359660"/>
                  </a:lnTo>
                  <a:lnTo>
                    <a:pt x="4413538" y="381432"/>
                  </a:lnTo>
                  <a:lnTo>
                    <a:pt x="4455007" y="403630"/>
                  </a:lnTo>
                  <a:lnTo>
                    <a:pt x="4494724" y="426238"/>
                  </a:lnTo>
                  <a:lnTo>
                    <a:pt x="4532678" y="449237"/>
                  </a:lnTo>
                  <a:lnTo>
                    <a:pt x="4568856" y="472611"/>
                  </a:lnTo>
                  <a:lnTo>
                    <a:pt x="4603247" y="496344"/>
                  </a:lnTo>
                  <a:lnTo>
                    <a:pt x="4635837" y="520417"/>
                  </a:lnTo>
                  <a:lnTo>
                    <a:pt x="4666615" y="544815"/>
                  </a:lnTo>
                  <a:lnTo>
                    <a:pt x="4722686" y="594515"/>
                  </a:lnTo>
                  <a:lnTo>
                    <a:pt x="4771362" y="645308"/>
                  </a:lnTo>
                  <a:lnTo>
                    <a:pt x="4812546" y="697058"/>
                  </a:lnTo>
                  <a:lnTo>
                    <a:pt x="4846141" y="749629"/>
                  </a:lnTo>
                  <a:lnTo>
                    <a:pt x="4872049" y="802887"/>
                  </a:lnTo>
                  <a:lnTo>
                    <a:pt x="4890173" y="856694"/>
                  </a:lnTo>
                  <a:lnTo>
                    <a:pt x="4900416" y="910916"/>
                  </a:lnTo>
                  <a:lnTo>
                    <a:pt x="4902680" y="965417"/>
                  </a:lnTo>
                  <a:lnTo>
                    <a:pt x="4900790" y="992729"/>
                  </a:lnTo>
                  <a:lnTo>
                    <a:pt x="4890904" y="1047393"/>
                  </a:lnTo>
                  <a:lnTo>
                    <a:pt x="4872796" y="1101996"/>
                  </a:lnTo>
                  <a:lnTo>
                    <a:pt x="4846369" y="1156402"/>
                  </a:lnTo>
                  <a:lnTo>
                    <a:pt x="4811526" y="1210476"/>
                  </a:lnTo>
                  <a:lnTo>
                    <a:pt x="4768169" y="1264083"/>
                  </a:lnTo>
                  <a:lnTo>
                    <a:pt x="4716202" y="1317085"/>
                  </a:lnTo>
                  <a:lnTo>
                    <a:pt x="4686958" y="1343318"/>
                  </a:lnTo>
                  <a:lnTo>
                    <a:pt x="4655525" y="1369349"/>
                  </a:lnTo>
                  <a:lnTo>
                    <a:pt x="4621891" y="1395160"/>
                  </a:lnTo>
                  <a:lnTo>
                    <a:pt x="4586044" y="1420737"/>
                  </a:lnTo>
                  <a:lnTo>
                    <a:pt x="4526094" y="1459824"/>
                  </a:lnTo>
                  <a:lnTo>
                    <a:pt x="4461890" y="1497498"/>
                  </a:lnTo>
                  <a:lnTo>
                    <a:pt x="4428244" y="1515795"/>
                  </a:lnTo>
                  <a:lnTo>
                    <a:pt x="4393597" y="1533727"/>
                  </a:lnTo>
                  <a:lnTo>
                    <a:pt x="4357969" y="1551289"/>
                  </a:lnTo>
                  <a:lnTo>
                    <a:pt x="4321381" y="1568478"/>
                  </a:lnTo>
                  <a:lnTo>
                    <a:pt x="4283854" y="1585289"/>
                  </a:lnTo>
                  <a:lnTo>
                    <a:pt x="4245409" y="1601719"/>
                  </a:lnTo>
                  <a:lnTo>
                    <a:pt x="4206065" y="1617763"/>
                  </a:lnTo>
                  <a:lnTo>
                    <a:pt x="4165845" y="1633418"/>
                  </a:lnTo>
                  <a:lnTo>
                    <a:pt x="4124768" y="1648679"/>
                  </a:lnTo>
                  <a:lnTo>
                    <a:pt x="4082856" y="1663542"/>
                  </a:lnTo>
                  <a:lnTo>
                    <a:pt x="4040129" y="1678004"/>
                  </a:lnTo>
                  <a:lnTo>
                    <a:pt x="3996608" y="1692060"/>
                  </a:lnTo>
                  <a:lnTo>
                    <a:pt x="3952314" y="1705706"/>
                  </a:lnTo>
                  <a:lnTo>
                    <a:pt x="3907267" y="1718939"/>
                  </a:lnTo>
                  <a:lnTo>
                    <a:pt x="3861488" y="1731754"/>
                  </a:lnTo>
                  <a:lnTo>
                    <a:pt x="3814997" y="1744147"/>
                  </a:lnTo>
                  <a:lnTo>
                    <a:pt x="3767817" y="1756114"/>
                  </a:lnTo>
                  <a:lnTo>
                    <a:pt x="3719967" y="1767651"/>
                  </a:lnTo>
                  <a:lnTo>
                    <a:pt x="3671467" y="1778755"/>
                  </a:lnTo>
                  <a:lnTo>
                    <a:pt x="3622340" y="1789420"/>
                  </a:lnTo>
                  <a:lnTo>
                    <a:pt x="3572605" y="1799644"/>
                  </a:lnTo>
                  <a:lnTo>
                    <a:pt x="3522283" y="1809421"/>
                  </a:lnTo>
                  <a:lnTo>
                    <a:pt x="3471395" y="1818749"/>
                  </a:lnTo>
                  <a:lnTo>
                    <a:pt x="3419962" y="1827623"/>
                  </a:lnTo>
                  <a:lnTo>
                    <a:pt x="3368004" y="1836038"/>
                  </a:lnTo>
                  <a:lnTo>
                    <a:pt x="3315543" y="1843992"/>
                  </a:lnTo>
                  <a:lnTo>
                    <a:pt x="3262598" y="1851479"/>
                  </a:lnTo>
                  <a:lnTo>
                    <a:pt x="3209191" y="1858496"/>
                  </a:lnTo>
                  <a:lnTo>
                    <a:pt x="3155342" y="1865040"/>
                  </a:lnTo>
                  <a:lnTo>
                    <a:pt x="3101072" y="1871104"/>
                  </a:lnTo>
                  <a:lnTo>
                    <a:pt x="3046403" y="1876687"/>
                  </a:lnTo>
                  <a:lnTo>
                    <a:pt x="2991353" y="1881784"/>
                  </a:lnTo>
                  <a:lnTo>
                    <a:pt x="2935945" y="1886390"/>
                  </a:lnTo>
                  <a:lnTo>
                    <a:pt x="2880199" y="1890502"/>
                  </a:lnTo>
                  <a:lnTo>
                    <a:pt x="2824136" y="1894115"/>
                  </a:lnTo>
                  <a:lnTo>
                    <a:pt x="2767776" y="1897226"/>
                  </a:lnTo>
                  <a:lnTo>
                    <a:pt x="2711141" y="1899831"/>
                  </a:lnTo>
                  <a:lnTo>
                    <a:pt x="2654250" y="1901925"/>
                  </a:lnTo>
                  <a:lnTo>
                    <a:pt x="2597125" y="1903505"/>
                  </a:lnTo>
                  <a:lnTo>
                    <a:pt x="2539787" y="1904567"/>
                  </a:lnTo>
                  <a:lnTo>
                    <a:pt x="2482255" y="1905105"/>
                  </a:lnTo>
                  <a:lnTo>
                    <a:pt x="2424552" y="1905118"/>
                  </a:lnTo>
                  <a:lnTo>
                    <a:pt x="2366697" y="1904600"/>
                  </a:lnTo>
                  <a:lnTo>
                    <a:pt x="2308711" y="1903547"/>
                  </a:lnTo>
                  <a:lnTo>
                    <a:pt x="2250616" y="1901955"/>
                  </a:lnTo>
                  <a:lnTo>
                    <a:pt x="2192431" y="1899821"/>
                  </a:lnTo>
                  <a:lnTo>
                    <a:pt x="2134178" y="1897141"/>
                  </a:lnTo>
                  <a:lnTo>
                    <a:pt x="1430063" y="2143274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7865258" y="177800"/>
            <a:ext cx="4037965" cy="1412240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marL="63500" marR="43180">
              <a:lnSpc>
                <a:spcPct val="76400"/>
              </a:lnSpc>
              <a:spcBef>
                <a:spcPts val="1120"/>
              </a:spcBef>
            </a:pPr>
            <a:r>
              <a:rPr dirty="0" sz="2800" spc="3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95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2800" spc="6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8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800" spc="-6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-21604" sz="5400" spc="-4822" b="1">
                <a:solidFill>
                  <a:srgbClr val="FF0000"/>
                </a:solidFill>
                <a:latin typeface="Tahoma"/>
                <a:cs typeface="Tahoma"/>
              </a:rPr>
              <a:t>W</a:t>
            </a:r>
            <a:r>
              <a:rPr dirty="0" sz="2800" spc="-5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800" spc="-78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baseline="-21604" sz="5400" spc="-2415" b="1">
                <a:solidFill>
                  <a:srgbClr val="FF0000"/>
                </a:solidFill>
                <a:latin typeface="Tahoma"/>
                <a:cs typeface="Tahoma"/>
              </a:rPr>
              <a:t>h</a:t>
            </a:r>
            <a:r>
              <a:rPr dirty="0" sz="2800" spc="-4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800" spc="-80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baseline="-21604" sz="5400" spc="-210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2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800" spc="-66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baseline="-21604" sz="5400" spc="-1177" b="1">
                <a:solidFill>
                  <a:srgbClr val="FF0000"/>
                </a:solidFill>
                <a:latin typeface="Tahoma"/>
                <a:cs typeface="Tahoma"/>
              </a:rPr>
              <a:t>t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-5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-21604" sz="5400" spc="1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baseline="-21604" sz="5400" spc="-75" b="1">
                <a:solidFill>
                  <a:srgbClr val="FF0000"/>
                </a:solidFill>
                <a:latin typeface="Tahoma"/>
                <a:cs typeface="Tahoma"/>
              </a:rPr>
              <a:t>s  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pleural </a:t>
            </a:r>
            <a:r>
              <a:rPr dirty="0" sz="2800" spc="-440">
                <a:solidFill>
                  <a:srgbClr val="FFFFFF"/>
                </a:solidFill>
                <a:latin typeface="Tahoma"/>
                <a:cs typeface="Tahoma"/>
              </a:rPr>
              <a:t>eff</a:t>
            </a:r>
            <a:r>
              <a:rPr dirty="0" baseline="-23148" sz="5400" spc="-660" b="1">
                <a:solidFill>
                  <a:srgbClr val="FF0000"/>
                </a:solidFill>
                <a:latin typeface="Tahoma"/>
                <a:cs typeface="Tahoma"/>
              </a:rPr>
              <a:t>y</a:t>
            </a:r>
            <a:r>
              <a:rPr dirty="0" sz="2800" spc="-440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r>
              <a:rPr dirty="0" baseline="-23148" sz="5400" spc="-660" b="1">
                <a:solidFill>
                  <a:srgbClr val="FF0000"/>
                </a:solidFill>
                <a:latin typeface="Tahoma"/>
                <a:cs typeface="Tahoma"/>
              </a:rPr>
              <a:t>o</a:t>
            </a:r>
            <a:r>
              <a:rPr dirty="0" sz="2800" spc="-440">
                <a:solidFill>
                  <a:srgbClr val="FFFFFF"/>
                </a:solidFill>
                <a:latin typeface="Tahoma"/>
                <a:cs typeface="Tahoma"/>
              </a:rPr>
              <a:t>io</a:t>
            </a:r>
            <a:r>
              <a:rPr dirty="0" baseline="-23148" sz="5400" spc="-660" b="1">
                <a:solidFill>
                  <a:srgbClr val="FF0000"/>
                </a:solidFill>
                <a:latin typeface="Tahoma"/>
                <a:cs typeface="Tahoma"/>
              </a:rPr>
              <a:t>u</a:t>
            </a:r>
            <a:r>
              <a:rPr dirty="0" sz="2800" spc="-44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baseline="-23148" sz="5400" spc="-660" b="1">
                <a:solidFill>
                  <a:srgbClr val="FF0000"/>
                </a:solidFill>
                <a:latin typeface="Tahoma"/>
                <a:cs typeface="Tahoma"/>
              </a:rPr>
              <a:t>r</a:t>
            </a:r>
            <a:r>
              <a:rPr dirty="0" sz="2800" spc="-440">
                <a:solidFill>
                  <a:srgbClr val="FFFFFF"/>
                </a:solidFill>
                <a:latin typeface="Tahoma"/>
                <a:cs typeface="Tahoma"/>
              </a:rPr>
              <a:t>with </a:t>
            </a:r>
            <a:r>
              <a:rPr dirty="0" sz="2800" spc="-43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800" spc="-8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800" spc="1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80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800" spc="-100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baseline="-26234" sz="5400" spc="-2039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2800" spc="2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800" spc="-1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-26234" sz="5400" spc="-162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2800" spc="-1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baseline="-26234" sz="5400" spc="-306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280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2800" spc="-15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baseline="-26234" sz="5400" spc="-3127" b="1">
                <a:solidFill>
                  <a:srgbClr val="FF0000"/>
                </a:solidFill>
                <a:latin typeface="Tahoma"/>
                <a:cs typeface="Tahoma"/>
              </a:rPr>
              <a:t>g</a:t>
            </a:r>
            <a:r>
              <a:rPr dirty="0" sz="2800" spc="95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2800" spc="-7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baseline="-26234" sz="5400" spc="-7" b="1">
                <a:solidFill>
                  <a:srgbClr val="FF0000"/>
                </a:solidFill>
                <a:latin typeface="Tahoma"/>
                <a:cs typeface="Tahoma"/>
              </a:rPr>
              <a:t>nos</a:t>
            </a:r>
            <a:r>
              <a:rPr dirty="0" baseline="-26234" sz="5400" spc="1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baseline="-26234" sz="5400" spc="-104" b="1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baseline="-26234" sz="5400" spc="-487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baseline="-26234" sz="54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940300"/>
              <a:ext cx="12192000" cy="19177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81257" y="355600"/>
            <a:ext cx="1727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 b="1">
                <a:solidFill>
                  <a:srgbClr val="FF0000"/>
                </a:solidFill>
                <a:latin typeface="Tahoma"/>
                <a:cs typeface="Tahoma"/>
              </a:rPr>
              <a:t>What</a:t>
            </a:r>
            <a:r>
              <a:rPr dirty="0" sz="3600" spc="-19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-30" b="1">
                <a:solidFill>
                  <a:srgbClr val="FF0000"/>
                </a:solidFill>
                <a:latin typeface="Tahoma"/>
                <a:cs typeface="Tahoma"/>
              </a:rPr>
              <a:t>is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1257" y="787400"/>
            <a:ext cx="2383790" cy="101854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00"/>
              </a:spcBef>
            </a:pPr>
            <a:r>
              <a:rPr dirty="0" sz="3600" spc="25" b="1">
                <a:solidFill>
                  <a:srgbClr val="FF0000"/>
                </a:solidFill>
                <a:latin typeface="Tahoma"/>
                <a:cs typeface="Tahoma"/>
              </a:rPr>
              <a:t>your </a:t>
            </a:r>
            <a:r>
              <a:rPr dirty="0" sz="3600" spc="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3600" spc="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3600" spc="-235" b="1">
                <a:solidFill>
                  <a:srgbClr val="FF0000"/>
                </a:solidFill>
                <a:latin typeface="Tahoma"/>
                <a:cs typeface="Tahoma"/>
              </a:rPr>
              <a:t>g</a:t>
            </a:r>
            <a:r>
              <a:rPr dirty="0" sz="3600" spc="-5" b="1">
                <a:solidFill>
                  <a:srgbClr val="FF0000"/>
                </a:solidFill>
                <a:latin typeface="Tahoma"/>
                <a:cs typeface="Tahoma"/>
              </a:rPr>
              <a:t>nos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-70" b="1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587" y="0"/>
            <a:ext cx="12195175" cy="6866255"/>
            <a:chOff x="-1587" y="0"/>
            <a:chExt cx="12195175" cy="6866255"/>
          </a:xfrm>
        </p:grpSpPr>
        <p:sp>
          <p:nvSpPr>
            <p:cNvPr id="6" name="object 6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14293" y="5466467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996714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996714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7100" y="0"/>
              <a:ext cx="6299200" cy="6857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940299"/>
              <a:ext cx="12192000" cy="19177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086230" y="0"/>
              <a:ext cx="4915535" cy="1831975"/>
            </a:xfrm>
            <a:custGeom>
              <a:avLst/>
              <a:gdLst/>
              <a:ahLst/>
              <a:cxnLst/>
              <a:rect l="l" t="t" r="r" b="b"/>
              <a:pathLst>
                <a:path w="4915534" h="1831975">
                  <a:moveTo>
                    <a:pt x="4275063" y="0"/>
                  </a:moveTo>
                  <a:lnTo>
                    <a:pt x="640165" y="0"/>
                  </a:lnTo>
                  <a:lnTo>
                    <a:pt x="618238" y="9385"/>
                  </a:lnTo>
                  <a:lnTo>
                    <a:pt x="581087" y="26048"/>
                  </a:lnTo>
                  <a:lnTo>
                    <a:pt x="544815" y="43103"/>
                  </a:lnTo>
                  <a:lnTo>
                    <a:pt x="509446" y="60547"/>
                  </a:lnTo>
                  <a:lnTo>
                    <a:pt x="474999" y="78378"/>
                  </a:lnTo>
                  <a:lnTo>
                    <a:pt x="441495" y="96594"/>
                  </a:lnTo>
                  <a:lnTo>
                    <a:pt x="377402" y="134171"/>
                  </a:lnTo>
                  <a:lnTo>
                    <a:pt x="317336" y="173261"/>
                  </a:lnTo>
                  <a:lnTo>
                    <a:pt x="281395" y="198837"/>
                  </a:lnTo>
                  <a:lnTo>
                    <a:pt x="247674" y="224648"/>
                  </a:lnTo>
                  <a:lnTo>
                    <a:pt x="216160" y="250679"/>
                  </a:lnTo>
                  <a:lnTo>
                    <a:pt x="186841" y="276912"/>
                  </a:lnTo>
                  <a:lnTo>
                    <a:pt x="134738" y="329914"/>
                  </a:lnTo>
                  <a:lnTo>
                    <a:pt x="91269" y="383520"/>
                  </a:lnTo>
                  <a:lnTo>
                    <a:pt x="56335" y="437595"/>
                  </a:lnTo>
                  <a:lnTo>
                    <a:pt x="29840" y="492001"/>
                  </a:lnTo>
                  <a:lnTo>
                    <a:pt x="11685" y="546604"/>
                  </a:lnTo>
                  <a:lnTo>
                    <a:pt x="1774" y="601268"/>
                  </a:lnTo>
                  <a:lnTo>
                    <a:pt x="0" y="626840"/>
                  </a:lnTo>
                  <a:lnTo>
                    <a:pt x="8" y="655857"/>
                  </a:lnTo>
                  <a:lnTo>
                    <a:pt x="6290" y="710235"/>
                  </a:lnTo>
                  <a:lnTo>
                    <a:pt x="20522" y="764266"/>
                  </a:lnTo>
                  <a:lnTo>
                    <a:pt x="42668" y="817932"/>
                  </a:lnTo>
                  <a:lnTo>
                    <a:pt x="72448" y="870747"/>
                  </a:lnTo>
                  <a:lnTo>
                    <a:pt x="109947" y="922925"/>
                  </a:lnTo>
                  <a:lnTo>
                    <a:pt x="155006" y="974214"/>
                  </a:lnTo>
                  <a:lnTo>
                    <a:pt x="207527" y="1024477"/>
                  </a:lnTo>
                  <a:lnTo>
                    <a:pt x="236556" y="1049182"/>
                  </a:lnTo>
                  <a:lnTo>
                    <a:pt x="267414" y="1073580"/>
                  </a:lnTo>
                  <a:lnTo>
                    <a:pt x="300088" y="1097653"/>
                  </a:lnTo>
                  <a:lnTo>
                    <a:pt x="334568" y="1121385"/>
                  </a:lnTo>
                  <a:lnTo>
                    <a:pt x="370840" y="1144760"/>
                  </a:lnTo>
                  <a:lnTo>
                    <a:pt x="408892" y="1167759"/>
                  </a:lnTo>
                  <a:lnTo>
                    <a:pt x="448713" y="1190366"/>
                  </a:lnTo>
                  <a:lnTo>
                    <a:pt x="490289" y="1212565"/>
                  </a:lnTo>
                  <a:lnTo>
                    <a:pt x="533609" y="1234337"/>
                  </a:lnTo>
                  <a:lnTo>
                    <a:pt x="578661" y="1255666"/>
                  </a:lnTo>
                  <a:lnTo>
                    <a:pt x="625432" y="1276536"/>
                  </a:lnTo>
                  <a:lnTo>
                    <a:pt x="673910" y="1296928"/>
                  </a:lnTo>
                  <a:lnTo>
                    <a:pt x="724083" y="1316827"/>
                  </a:lnTo>
                  <a:lnTo>
                    <a:pt x="775939" y="1336215"/>
                  </a:lnTo>
                  <a:lnTo>
                    <a:pt x="829466" y="1355076"/>
                  </a:lnTo>
                  <a:lnTo>
                    <a:pt x="884650" y="1373391"/>
                  </a:lnTo>
                  <a:lnTo>
                    <a:pt x="941482" y="1391145"/>
                  </a:lnTo>
                  <a:lnTo>
                    <a:pt x="999947" y="1408321"/>
                  </a:lnTo>
                  <a:lnTo>
                    <a:pt x="1060033" y="1424900"/>
                  </a:lnTo>
                  <a:lnTo>
                    <a:pt x="1121730" y="1440867"/>
                  </a:lnTo>
                  <a:lnTo>
                    <a:pt x="1185024" y="1456205"/>
                  </a:lnTo>
                  <a:lnTo>
                    <a:pt x="1249903" y="1470896"/>
                  </a:lnTo>
                  <a:lnTo>
                    <a:pt x="1433648" y="1831973"/>
                  </a:lnTo>
                  <a:lnTo>
                    <a:pt x="2139586" y="1585841"/>
                  </a:lnTo>
                  <a:lnTo>
                    <a:pt x="2776372" y="1585841"/>
                  </a:lnTo>
                  <a:lnTo>
                    <a:pt x="2887540" y="1579201"/>
                  </a:lnTo>
                  <a:lnTo>
                    <a:pt x="2998982" y="1570483"/>
                  </a:lnTo>
                  <a:lnTo>
                    <a:pt x="3108986" y="1559804"/>
                  </a:lnTo>
                  <a:lnTo>
                    <a:pt x="3217384" y="1547196"/>
                  </a:lnTo>
                  <a:lnTo>
                    <a:pt x="3270929" y="1540179"/>
                  </a:lnTo>
                  <a:lnTo>
                    <a:pt x="3324011" y="1532691"/>
                  </a:lnTo>
                  <a:lnTo>
                    <a:pt x="3376609" y="1524738"/>
                  </a:lnTo>
                  <a:lnTo>
                    <a:pt x="3428701" y="1516322"/>
                  </a:lnTo>
                  <a:lnTo>
                    <a:pt x="3480267" y="1507449"/>
                  </a:lnTo>
                  <a:lnTo>
                    <a:pt x="3531287" y="1498121"/>
                  </a:lnTo>
                  <a:lnTo>
                    <a:pt x="3581739" y="1488343"/>
                  </a:lnTo>
                  <a:lnTo>
                    <a:pt x="3631603" y="1478120"/>
                  </a:lnTo>
                  <a:lnTo>
                    <a:pt x="3680858" y="1467454"/>
                  </a:lnTo>
                  <a:lnTo>
                    <a:pt x="3729483" y="1456351"/>
                  </a:lnTo>
                  <a:lnTo>
                    <a:pt x="3777457" y="1444813"/>
                  </a:lnTo>
                  <a:lnTo>
                    <a:pt x="3824760" y="1432846"/>
                  </a:lnTo>
                  <a:lnTo>
                    <a:pt x="3871370" y="1420453"/>
                  </a:lnTo>
                  <a:lnTo>
                    <a:pt x="3917268" y="1407638"/>
                  </a:lnTo>
                  <a:lnTo>
                    <a:pt x="3962432" y="1394405"/>
                  </a:lnTo>
                  <a:lnTo>
                    <a:pt x="4006841" y="1380759"/>
                  </a:lnTo>
                  <a:lnTo>
                    <a:pt x="4050475" y="1366703"/>
                  </a:lnTo>
                  <a:lnTo>
                    <a:pt x="4093312" y="1352241"/>
                  </a:lnTo>
                  <a:lnTo>
                    <a:pt x="4135333" y="1337378"/>
                  </a:lnTo>
                  <a:lnTo>
                    <a:pt x="4176516" y="1322117"/>
                  </a:lnTo>
                  <a:lnTo>
                    <a:pt x="4216841" y="1306462"/>
                  </a:lnTo>
                  <a:lnTo>
                    <a:pt x="4256286" y="1290418"/>
                  </a:lnTo>
                  <a:lnTo>
                    <a:pt x="4294831" y="1273988"/>
                  </a:lnTo>
                  <a:lnTo>
                    <a:pt x="4332455" y="1257177"/>
                  </a:lnTo>
                  <a:lnTo>
                    <a:pt x="4369138" y="1239988"/>
                  </a:lnTo>
                  <a:lnTo>
                    <a:pt x="4404858" y="1222426"/>
                  </a:lnTo>
                  <a:lnTo>
                    <a:pt x="4439595" y="1204494"/>
                  </a:lnTo>
                  <a:lnTo>
                    <a:pt x="4473328" y="1186197"/>
                  </a:lnTo>
                  <a:lnTo>
                    <a:pt x="4537698" y="1148523"/>
                  </a:lnTo>
                  <a:lnTo>
                    <a:pt x="4597803" y="1109436"/>
                  </a:lnTo>
                  <a:lnTo>
                    <a:pt x="4633744" y="1083860"/>
                  </a:lnTo>
                  <a:lnTo>
                    <a:pt x="4667465" y="1058048"/>
                  </a:lnTo>
                  <a:lnTo>
                    <a:pt x="4698979" y="1032017"/>
                  </a:lnTo>
                  <a:lnTo>
                    <a:pt x="4728298" y="1005785"/>
                  </a:lnTo>
                  <a:lnTo>
                    <a:pt x="4780401" y="952782"/>
                  </a:lnTo>
                  <a:lnTo>
                    <a:pt x="4823870" y="899176"/>
                  </a:lnTo>
                  <a:lnTo>
                    <a:pt x="4858804" y="845102"/>
                  </a:lnTo>
                  <a:lnTo>
                    <a:pt x="4885299" y="790695"/>
                  </a:lnTo>
                  <a:lnTo>
                    <a:pt x="4903454" y="736092"/>
                  </a:lnTo>
                  <a:lnTo>
                    <a:pt x="4913365" y="681429"/>
                  </a:lnTo>
                  <a:lnTo>
                    <a:pt x="4915140" y="655857"/>
                  </a:lnTo>
                  <a:lnTo>
                    <a:pt x="4915131" y="626840"/>
                  </a:lnTo>
                  <a:lnTo>
                    <a:pt x="4908850" y="572462"/>
                  </a:lnTo>
                  <a:lnTo>
                    <a:pt x="4894617" y="518430"/>
                  </a:lnTo>
                  <a:lnTo>
                    <a:pt x="4872471" y="464765"/>
                  </a:lnTo>
                  <a:lnTo>
                    <a:pt x="4842691" y="411949"/>
                  </a:lnTo>
                  <a:lnTo>
                    <a:pt x="4805193" y="359771"/>
                  </a:lnTo>
                  <a:lnTo>
                    <a:pt x="4760134" y="308483"/>
                  </a:lnTo>
                  <a:lnTo>
                    <a:pt x="4707613" y="258219"/>
                  </a:lnTo>
                  <a:lnTo>
                    <a:pt x="4678584" y="233514"/>
                  </a:lnTo>
                  <a:lnTo>
                    <a:pt x="4647726" y="209117"/>
                  </a:lnTo>
                  <a:lnTo>
                    <a:pt x="4615051" y="185043"/>
                  </a:lnTo>
                  <a:lnTo>
                    <a:pt x="4580572" y="161311"/>
                  </a:lnTo>
                  <a:lnTo>
                    <a:pt x="4544300" y="137936"/>
                  </a:lnTo>
                  <a:lnTo>
                    <a:pt x="4506248" y="114937"/>
                  </a:lnTo>
                  <a:lnTo>
                    <a:pt x="4466427" y="92330"/>
                  </a:lnTo>
                  <a:lnTo>
                    <a:pt x="4424851" y="70131"/>
                  </a:lnTo>
                  <a:lnTo>
                    <a:pt x="4381531" y="48359"/>
                  </a:lnTo>
                  <a:lnTo>
                    <a:pt x="4336479" y="27030"/>
                  </a:lnTo>
                  <a:lnTo>
                    <a:pt x="4289708" y="6160"/>
                  </a:lnTo>
                  <a:lnTo>
                    <a:pt x="4275063" y="0"/>
                  </a:lnTo>
                  <a:close/>
                </a:path>
                <a:path w="4915534" h="1831975">
                  <a:moveTo>
                    <a:pt x="2776372" y="1585841"/>
                  </a:moveTo>
                  <a:lnTo>
                    <a:pt x="2139586" y="1585841"/>
                  </a:lnTo>
                  <a:lnTo>
                    <a:pt x="2197990" y="1588522"/>
                  </a:lnTo>
                  <a:lnTo>
                    <a:pt x="2314572" y="1592247"/>
                  </a:lnTo>
                  <a:lnTo>
                    <a:pt x="2430712" y="1593818"/>
                  </a:lnTo>
                  <a:lnTo>
                    <a:pt x="2546246" y="1593267"/>
                  </a:lnTo>
                  <a:lnTo>
                    <a:pt x="2661006" y="1590625"/>
                  </a:lnTo>
                  <a:lnTo>
                    <a:pt x="2774826" y="1585926"/>
                  </a:lnTo>
                  <a:lnTo>
                    <a:pt x="2776372" y="1585841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086110" y="0"/>
              <a:ext cx="4915535" cy="1831975"/>
            </a:xfrm>
            <a:custGeom>
              <a:avLst/>
              <a:gdLst/>
              <a:ahLst/>
              <a:cxnLst/>
              <a:rect l="l" t="t" r="r" b="b"/>
              <a:pathLst>
                <a:path w="4915534" h="1831975">
                  <a:moveTo>
                    <a:pt x="1433768" y="1831974"/>
                  </a:moveTo>
                  <a:lnTo>
                    <a:pt x="1250023" y="1470897"/>
                  </a:lnTo>
                  <a:lnTo>
                    <a:pt x="1185144" y="1456206"/>
                  </a:lnTo>
                  <a:lnTo>
                    <a:pt x="1121850" y="1440868"/>
                  </a:lnTo>
                  <a:lnTo>
                    <a:pt x="1060154" y="1424901"/>
                  </a:lnTo>
                  <a:lnTo>
                    <a:pt x="1000067" y="1408321"/>
                  </a:lnTo>
                  <a:lnTo>
                    <a:pt x="941602" y="1391146"/>
                  </a:lnTo>
                  <a:lnTo>
                    <a:pt x="884771" y="1373392"/>
                  </a:lnTo>
                  <a:lnTo>
                    <a:pt x="829586" y="1355076"/>
                  </a:lnTo>
                  <a:lnTo>
                    <a:pt x="776060" y="1336216"/>
                  </a:lnTo>
                  <a:lnTo>
                    <a:pt x="724204" y="1316828"/>
                  </a:lnTo>
                  <a:lnTo>
                    <a:pt x="674030" y="1296929"/>
                  </a:lnTo>
                  <a:lnTo>
                    <a:pt x="625552" y="1276536"/>
                  </a:lnTo>
                  <a:lnTo>
                    <a:pt x="578781" y="1255667"/>
                  </a:lnTo>
                  <a:lnTo>
                    <a:pt x="533730" y="1234337"/>
                  </a:lnTo>
                  <a:lnTo>
                    <a:pt x="490410" y="1212565"/>
                  </a:lnTo>
                  <a:lnTo>
                    <a:pt x="448833" y="1190367"/>
                  </a:lnTo>
                  <a:lnTo>
                    <a:pt x="409013" y="1167760"/>
                  </a:lnTo>
                  <a:lnTo>
                    <a:pt x="370960" y="1144760"/>
                  </a:lnTo>
                  <a:lnTo>
                    <a:pt x="334688" y="1121386"/>
                  </a:lnTo>
                  <a:lnTo>
                    <a:pt x="300209" y="1097653"/>
                  </a:lnTo>
                  <a:lnTo>
                    <a:pt x="267534" y="1073580"/>
                  </a:lnTo>
                  <a:lnTo>
                    <a:pt x="236676" y="1049182"/>
                  </a:lnTo>
                  <a:lnTo>
                    <a:pt x="207648" y="1024477"/>
                  </a:lnTo>
                  <a:lnTo>
                    <a:pt x="155126" y="974214"/>
                  </a:lnTo>
                  <a:lnTo>
                    <a:pt x="110067" y="922926"/>
                  </a:lnTo>
                  <a:lnTo>
                    <a:pt x="72569" y="870748"/>
                  </a:lnTo>
                  <a:lnTo>
                    <a:pt x="42728" y="817816"/>
                  </a:lnTo>
                  <a:lnTo>
                    <a:pt x="20643" y="764267"/>
                  </a:lnTo>
                  <a:lnTo>
                    <a:pt x="6411" y="710235"/>
                  </a:lnTo>
                  <a:lnTo>
                    <a:pt x="129" y="655857"/>
                  </a:lnTo>
                  <a:lnTo>
                    <a:pt x="0" y="628580"/>
                  </a:lnTo>
                  <a:lnTo>
                    <a:pt x="1895" y="601268"/>
                  </a:lnTo>
                  <a:lnTo>
                    <a:pt x="11806" y="546604"/>
                  </a:lnTo>
                  <a:lnTo>
                    <a:pt x="29961" y="492001"/>
                  </a:lnTo>
                  <a:lnTo>
                    <a:pt x="56456" y="437595"/>
                  </a:lnTo>
                  <a:lnTo>
                    <a:pt x="91390" y="383520"/>
                  </a:lnTo>
                  <a:lnTo>
                    <a:pt x="134859" y="329914"/>
                  </a:lnTo>
                  <a:lnTo>
                    <a:pt x="186961" y="276912"/>
                  </a:lnTo>
                  <a:lnTo>
                    <a:pt x="216281" y="250679"/>
                  </a:lnTo>
                  <a:lnTo>
                    <a:pt x="247795" y="224648"/>
                  </a:lnTo>
                  <a:lnTo>
                    <a:pt x="281516" y="198836"/>
                  </a:lnTo>
                  <a:lnTo>
                    <a:pt x="317456" y="173260"/>
                  </a:lnTo>
                  <a:lnTo>
                    <a:pt x="377523" y="134171"/>
                  </a:lnTo>
                  <a:lnTo>
                    <a:pt x="441616" y="96594"/>
                  </a:lnTo>
                  <a:lnTo>
                    <a:pt x="475119" y="78378"/>
                  </a:lnTo>
                  <a:lnTo>
                    <a:pt x="509567" y="60547"/>
                  </a:lnTo>
                  <a:lnTo>
                    <a:pt x="544936" y="43103"/>
                  </a:lnTo>
                  <a:lnTo>
                    <a:pt x="581207" y="26048"/>
                  </a:lnTo>
                  <a:lnTo>
                    <a:pt x="618359" y="9385"/>
                  </a:lnTo>
                  <a:lnTo>
                    <a:pt x="640286" y="0"/>
                  </a:lnTo>
                </a:path>
                <a:path w="4915534" h="1831975">
                  <a:moveTo>
                    <a:pt x="4275183" y="0"/>
                  </a:moveTo>
                  <a:lnTo>
                    <a:pt x="4336600" y="27030"/>
                  </a:lnTo>
                  <a:lnTo>
                    <a:pt x="4381651" y="48359"/>
                  </a:lnTo>
                  <a:lnTo>
                    <a:pt x="4424971" y="70132"/>
                  </a:lnTo>
                  <a:lnTo>
                    <a:pt x="4466548" y="92330"/>
                  </a:lnTo>
                  <a:lnTo>
                    <a:pt x="4506368" y="114937"/>
                  </a:lnTo>
                  <a:lnTo>
                    <a:pt x="4544420" y="137936"/>
                  </a:lnTo>
                  <a:lnTo>
                    <a:pt x="4580692" y="161311"/>
                  </a:lnTo>
                  <a:lnTo>
                    <a:pt x="4615172" y="185043"/>
                  </a:lnTo>
                  <a:lnTo>
                    <a:pt x="4647847" y="209117"/>
                  </a:lnTo>
                  <a:lnTo>
                    <a:pt x="4678704" y="233514"/>
                  </a:lnTo>
                  <a:lnTo>
                    <a:pt x="4707733" y="258219"/>
                  </a:lnTo>
                  <a:lnTo>
                    <a:pt x="4760255" y="308483"/>
                  </a:lnTo>
                  <a:lnTo>
                    <a:pt x="4805313" y="359771"/>
                  </a:lnTo>
                  <a:lnTo>
                    <a:pt x="4842812" y="411949"/>
                  </a:lnTo>
                  <a:lnTo>
                    <a:pt x="4872653" y="464881"/>
                  </a:lnTo>
                  <a:lnTo>
                    <a:pt x="4894738" y="518430"/>
                  </a:lnTo>
                  <a:lnTo>
                    <a:pt x="4908970" y="572462"/>
                  </a:lnTo>
                  <a:lnTo>
                    <a:pt x="4915252" y="626840"/>
                  </a:lnTo>
                  <a:lnTo>
                    <a:pt x="4915381" y="654116"/>
                  </a:lnTo>
                  <a:lnTo>
                    <a:pt x="4913486" y="681429"/>
                  </a:lnTo>
                  <a:lnTo>
                    <a:pt x="4903575" y="736092"/>
                  </a:lnTo>
                  <a:lnTo>
                    <a:pt x="4885420" y="790695"/>
                  </a:lnTo>
                  <a:lnTo>
                    <a:pt x="4858925" y="845102"/>
                  </a:lnTo>
                  <a:lnTo>
                    <a:pt x="4823991" y="899176"/>
                  </a:lnTo>
                  <a:lnTo>
                    <a:pt x="4780522" y="952783"/>
                  </a:lnTo>
                  <a:lnTo>
                    <a:pt x="4728420" y="1005785"/>
                  </a:lnTo>
                  <a:lnTo>
                    <a:pt x="4699100" y="1032018"/>
                  </a:lnTo>
                  <a:lnTo>
                    <a:pt x="4667586" y="1058049"/>
                  </a:lnTo>
                  <a:lnTo>
                    <a:pt x="4633865" y="1083860"/>
                  </a:lnTo>
                  <a:lnTo>
                    <a:pt x="4597924" y="1109437"/>
                  </a:lnTo>
                  <a:lnTo>
                    <a:pt x="4537819" y="1148524"/>
                  </a:lnTo>
                  <a:lnTo>
                    <a:pt x="4473449" y="1186198"/>
                  </a:lnTo>
                  <a:lnTo>
                    <a:pt x="4439716" y="1204495"/>
                  </a:lnTo>
                  <a:lnTo>
                    <a:pt x="4404979" y="1222426"/>
                  </a:lnTo>
                  <a:lnTo>
                    <a:pt x="4369259" y="1239989"/>
                  </a:lnTo>
                  <a:lnTo>
                    <a:pt x="4332576" y="1257177"/>
                  </a:lnTo>
                  <a:lnTo>
                    <a:pt x="4294952" y="1273989"/>
                  </a:lnTo>
                  <a:lnTo>
                    <a:pt x="4256407" y="1290418"/>
                  </a:lnTo>
                  <a:lnTo>
                    <a:pt x="4216961" y="1306462"/>
                  </a:lnTo>
                  <a:lnTo>
                    <a:pt x="4176637" y="1322117"/>
                  </a:lnTo>
                  <a:lnTo>
                    <a:pt x="4135454" y="1337378"/>
                  </a:lnTo>
                  <a:lnTo>
                    <a:pt x="4093433" y="1352241"/>
                  </a:lnTo>
                  <a:lnTo>
                    <a:pt x="4050595" y="1366703"/>
                  </a:lnTo>
                  <a:lnTo>
                    <a:pt x="4006962" y="1380759"/>
                  </a:lnTo>
                  <a:lnTo>
                    <a:pt x="3962552" y="1394405"/>
                  </a:lnTo>
                  <a:lnTo>
                    <a:pt x="3917389" y="1407638"/>
                  </a:lnTo>
                  <a:lnTo>
                    <a:pt x="3871491" y="1420453"/>
                  </a:lnTo>
                  <a:lnTo>
                    <a:pt x="3824880" y="1432846"/>
                  </a:lnTo>
                  <a:lnTo>
                    <a:pt x="3777578" y="1444813"/>
                  </a:lnTo>
                  <a:lnTo>
                    <a:pt x="3729603" y="1456350"/>
                  </a:lnTo>
                  <a:lnTo>
                    <a:pt x="3680978" y="1467454"/>
                  </a:lnTo>
                  <a:lnTo>
                    <a:pt x="3631724" y="1478119"/>
                  </a:lnTo>
                  <a:lnTo>
                    <a:pt x="3581860" y="1488343"/>
                  </a:lnTo>
                  <a:lnTo>
                    <a:pt x="3531408" y="1498121"/>
                  </a:lnTo>
                  <a:lnTo>
                    <a:pt x="3480388" y="1507448"/>
                  </a:lnTo>
                  <a:lnTo>
                    <a:pt x="3428822" y="1516322"/>
                  </a:lnTo>
                  <a:lnTo>
                    <a:pt x="3376729" y="1524738"/>
                  </a:lnTo>
                  <a:lnTo>
                    <a:pt x="3324132" y="1532691"/>
                  </a:lnTo>
                  <a:lnTo>
                    <a:pt x="3271050" y="1540179"/>
                  </a:lnTo>
                  <a:lnTo>
                    <a:pt x="3217505" y="1547196"/>
                  </a:lnTo>
                  <a:lnTo>
                    <a:pt x="3163517" y="1553739"/>
                  </a:lnTo>
                  <a:lnTo>
                    <a:pt x="3109106" y="1559804"/>
                  </a:lnTo>
                  <a:lnTo>
                    <a:pt x="3054295" y="1565387"/>
                  </a:lnTo>
                  <a:lnTo>
                    <a:pt x="2999103" y="1570483"/>
                  </a:lnTo>
                  <a:lnTo>
                    <a:pt x="2943552" y="1575089"/>
                  </a:lnTo>
                  <a:lnTo>
                    <a:pt x="2887661" y="1579201"/>
                  </a:lnTo>
                  <a:lnTo>
                    <a:pt x="2831453" y="1582815"/>
                  </a:lnTo>
                  <a:lnTo>
                    <a:pt x="2774947" y="1585926"/>
                  </a:lnTo>
                  <a:lnTo>
                    <a:pt x="2718165" y="1588530"/>
                  </a:lnTo>
                  <a:lnTo>
                    <a:pt x="2661127" y="1590625"/>
                  </a:lnTo>
                  <a:lnTo>
                    <a:pt x="2603854" y="1592205"/>
                  </a:lnTo>
                  <a:lnTo>
                    <a:pt x="2546367" y="1593266"/>
                  </a:lnTo>
                  <a:lnTo>
                    <a:pt x="2488686" y="1593805"/>
                  </a:lnTo>
                  <a:lnTo>
                    <a:pt x="2430834" y="1593818"/>
                  </a:lnTo>
                  <a:lnTo>
                    <a:pt x="2372829" y="1593299"/>
                  </a:lnTo>
                  <a:lnTo>
                    <a:pt x="2314693" y="1592247"/>
                  </a:lnTo>
                  <a:lnTo>
                    <a:pt x="2256447" y="1590655"/>
                  </a:lnTo>
                  <a:lnTo>
                    <a:pt x="2198112" y="1588521"/>
                  </a:lnTo>
                  <a:lnTo>
                    <a:pt x="2139707" y="1585841"/>
                  </a:lnTo>
                  <a:lnTo>
                    <a:pt x="1433768" y="1831974"/>
                  </a:lnTo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6016609" y="12700"/>
            <a:ext cx="2416810" cy="858519"/>
          </a:xfrm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dirty="0" sz="2800" spc="50" b="0">
                <a:solidFill>
                  <a:srgbClr val="FFFFFF"/>
                </a:solidFill>
                <a:latin typeface="Tahoma"/>
                <a:cs typeface="Tahoma"/>
              </a:rPr>
              <a:t>Left</a:t>
            </a:r>
            <a:r>
              <a:rPr dirty="0" sz="2800" spc="-210" b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0" b="0">
                <a:solidFill>
                  <a:srgbClr val="FFFFFF"/>
                </a:solidFill>
                <a:latin typeface="Tahoma"/>
                <a:cs typeface="Tahoma"/>
              </a:rPr>
              <a:t>upper</a:t>
            </a:r>
            <a:r>
              <a:rPr dirty="0" sz="2800" spc="-204" b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25" b="0">
                <a:solidFill>
                  <a:srgbClr val="FFFFFF"/>
                </a:solidFill>
                <a:latin typeface="Tahoma"/>
                <a:cs typeface="Tahoma"/>
              </a:rPr>
              <a:t>lobe </a:t>
            </a:r>
            <a:r>
              <a:rPr dirty="0" sz="2800" spc="-860" b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5" b="0">
                <a:solidFill>
                  <a:srgbClr val="FFFFFF"/>
                </a:solidFill>
                <a:latin typeface="Tahoma"/>
                <a:cs typeface="Tahoma"/>
              </a:rPr>
              <a:t>pneumonia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400" y="0"/>
              <a:ext cx="11633200" cy="68579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800" y="0"/>
              <a:ext cx="8978900" cy="68579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1600" y="0"/>
              <a:ext cx="8470900" cy="68326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0164" y="217642"/>
            <a:ext cx="6010910" cy="6083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800" spc="60" b="0">
                <a:solidFill>
                  <a:srgbClr val="333333"/>
                </a:solidFill>
                <a:latin typeface="Calibri Light"/>
                <a:cs typeface="Calibri Light"/>
              </a:rPr>
              <a:t>Common</a:t>
            </a:r>
            <a:r>
              <a:rPr dirty="0" sz="3800" spc="10" b="0">
                <a:solidFill>
                  <a:srgbClr val="333333"/>
                </a:solidFill>
                <a:latin typeface="Calibri Light"/>
                <a:cs typeface="Calibri Light"/>
              </a:rPr>
              <a:t> </a:t>
            </a:r>
            <a:r>
              <a:rPr dirty="0" sz="3800" spc="45" b="0">
                <a:solidFill>
                  <a:srgbClr val="333333"/>
                </a:solidFill>
                <a:latin typeface="Calibri Light"/>
                <a:cs typeface="Calibri Light"/>
              </a:rPr>
              <a:t>Causes</a:t>
            </a:r>
            <a:r>
              <a:rPr dirty="0" sz="3800" spc="15" b="0">
                <a:solidFill>
                  <a:srgbClr val="333333"/>
                </a:solidFill>
                <a:latin typeface="Calibri Light"/>
                <a:cs typeface="Calibri Light"/>
              </a:rPr>
              <a:t> </a:t>
            </a:r>
            <a:r>
              <a:rPr dirty="0" sz="3800" spc="40" b="0">
                <a:solidFill>
                  <a:srgbClr val="333333"/>
                </a:solidFill>
                <a:latin typeface="Calibri Light"/>
                <a:cs typeface="Calibri Light"/>
              </a:rPr>
              <a:t>of</a:t>
            </a:r>
            <a:r>
              <a:rPr dirty="0" sz="3800" spc="10" b="0">
                <a:solidFill>
                  <a:srgbClr val="333333"/>
                </a:solidFill>
                <a:latin typeface="Calibri Light"/>
                <a:cs typeface="Calibri Light"/>
              </a:rPr>
              <a:t> </a:t>
            </a:r>
            <a:r>
              <a:rPr dirty="0" sz="3800" spc="30" b="0">
                <a:solidFill>
                  <a:srgbClr val="333333"/>
                </a:solidFill>
                <a:latin typeface="Calibri Light"/>
                <a:cs typeface="Calibri Light"/>
              </a:rPr>
              <a:t>chest</a:t>
            </a:r>
            <a:r>
              <a:rPr dirty="0" sz="3800" spc="15" b="0">
                <a:solidFill>
                  <a:srgbClr val="333333"/>
                </a:solidFill>
                <a:latin typeface="Calibri Light"/>
                <a:cs typeface="Calibri Light"/>
              </a:rPr>
              <a:t> </a:t>
            </a:r>
            <a:r>
              <a:rPr dirty="0" sz="3800" spc="40" b="0">
                <a:solidFill>
                  <a:srgbClr val="333333"/>
                </a:solidFill>
                <a:latin typeface="Calibri Light"/>
                <a:cs typeface="Calibri Light"/>
              </a:rPr>
              <a:t>pain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2164" y="2273300"/>
            <a:ext cx="2769235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Pulmonary causes:</a:t>
            </a:r>
            <a:r>
              <a:rPr dirty="0" sz="1200" spc="-5">
                <a:latin typeface="Calibri"/>
                <a:cs typeface="Calibri"/>
              </a:rPr>
              <a:t>Pneumonia,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Spontaneous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pneumothorax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2700" y="1536913"/>
            <a:ext cx="4546600" cy="46096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92971" y="5041900"/>
            <a:ext cx="888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Herpes</a:t>
            </a:r>
            <a:r>
              <a:rPr dirty="0" sz="1200" spc="-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Zoster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77482" y="2933700"/>
            <a:ext cx="2759075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5">
                <a:latin typeface="Calibri"/>
                <a:cs typeface="Calibri"/>
              </a:rPr>
              <a:t>Gallbladder disease,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Pancreatitis,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Transverse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colitis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24458" y="4279900"/>
            <a:ext cx="2400935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10">
                <a:latin typeface="Calibri"/>
                <a:cs typeface="Calibri"/>
              </a:rPr>
              <a:t>Costochondritis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,Cervical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disk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disease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Trauma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strain,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6520" y="2095500"/>
            <a:ext cx="1819275" cy="855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249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33333"/>
                </a:solidFill>
                <a:latin typeface="Calibri"/>
                <a:cs typeface="Calibri"/>
              </a:rPr>
              <a:t>Cardiac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20"/>
              </a:spcBef>
            </a:pPr>
            <a:r>
              <a:rPr dirty="0" sz="1200" spc="-5">
                <a:solidFill>
                  <a:srgbClr val="7F7F7F"/>
                </a:solidFill>
                <a:latin typeface="Calibri"/>
                <a:cs typeface="Calibri"/>
              </a:rPr>
              <a:t>Pulmonary</a:t>
            </a:r>
            <a:r>
              <a:rPr dirty="0" sz="1200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7F7F7F"/>
                </a:solidFill>
                <a:latin typeface="Calibri"/>
                <a:cs typeface="Calibri"/>
              </a:rPr>
              <a:t>Embolism.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5353" y="4279900"/>
            <a:ext cx="18294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7F7F7F"/>
                </a:solidFill>
                <a:latin typeface="Calibri"/>
                <a:cs typeface="Calibri"/>
              </a:rPr>
              <a:t>Psychological, Panic</a:t>
            </a:r>
            <a:r>
              <a:rPr dirty="0" sz="120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7F7F7F"/>
                </a:solidFill>
                <a:latin typeface="Calibri"/>
                <a:cs typeface="Calibri"/>
              </a:rPr>
              <a:t>episodes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9340" y="3517900"/>
            <a:ext cx="23679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Peptic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ulcer,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Esophageal</a:t>
            </a:r>
            <a:r>
              <a:rPr dirty="0" sz="1200" spc="-10">
                <a:latin typeface="Calibri"/>
                <a:cs typeface="Calibri"/>
              </a:rPr>
              <a:t> reflux,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spasm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988" y="3517900"/>
            <a:ext cx="25781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Thoracic</a:t>
            </a:r>
            <a:r>
              <a:rPr dirty="0" sz="1200" spc="-5">
                <a:latin typeface="Calibri"/>
                <a:cs typeface="Calibri"/>
              </a:rPr>
              <a:t> outlet </a:t>
            </a:r>
            <a:r>
              <a:rPr dirty="0" sz="1200" spc="-10">
                <a:latin typeface="Calibri"/>
                <a:cs typeface="Calibri"/>
              </a:rPr>
              <a:t>syndrome,</a:t>
            </a:r>
            <a:r>
              <a:rPr dirty="0" sz="1200" spc="-5">
                <a:latin typeface="Calibri"/>
                <a:cs typeface="Calibri"/>
              </a:rPr>
              <a:t> Prolapsed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6939" y="6426200"/>
            <a:ext cx="532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898989"/>
                </a:solidFill>
                <a:latin typeface="Calibri"/>
                <a:cs typeface="Calibri"/>
              </a:rPr>
              <a:t>3/26/24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0" y="2209800"/>
              <a:ext cx="355600" cy="355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0" y="3721100"/>
              <a:ext cx="254000" cy="241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4800" y="4381500"/>
              <a:ext cx="355600" cy="393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48600" y="4394200"/>
              <a:ext cx="203200" cy="3429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91400" y="5118100"/>
              <a:ext cx="279400" cy="2794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3500" y="3619500"/>
              <a:ext cx="381000" cy="4318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0"/>
            <a:ext cx="12195175" cy="6861175"/>
            <a:chOff x="-1587" y="0"/>
            <a:chExt cx="12195175" cy="6861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616508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50800"/>
              <a:ext cx="10693400" cy="68071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51410" y="6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2468928" y="0"/>
                  </a:moveTo>
                  <a:lnTo>
                    <a:pt x="2414004" y="105"/>
                  </a:lnTo>
                  <a:lnTo>
                    <a:pt x="2359164" y="689"/>
                  </a:lnTo>
                  <a:lnTo>
                    <a:pt x="2304428" y="1747"/>
                  </a:lnTo>
                  <a:lnTo>
                    <a:pt x="2249817" y="3279"/>
                  </a:lnTo>
                  <a:lnTo>
                    <a:pt x="2195351" y="5282"/>
                  </a:lnTo>
                  <a:lnTo>
                    <a:pt x="2141052" y="7753"/>
                  </a:lnTo>
                  <a:lnTo>
                    <a:pt x="2086941" y="10691"/>
                  </a:lnTo>
                  <a:lnTo>
                    <a:pt x="2033038" y="14092"/>
                  </a:lnTo>
                  <a:lnTo>
                    <a:pt x="1979365" y="17956"/>
                  </a:lnTo>
                  <a:lnTo>
                    <a:pt x="1925943" y="22278"/>
                  </a:lnTo>
                  <a:lnTo>
                    <a:pt x="1872792" y="27059"/>
                  </a:lnTo>
                  <a:lnTo>
                    <a:pt x="1819933" y="32294"/>
                  </a:lnTo>
                  <a:lnTo>
                    <a:pt x="1767387" y="37982"/>
                  </a:lnTo>
                  <a:lnTo>
                    <a:pt x="1715175" y="44120"/>
                  </a:lnTo>
                  <a:lnTo>
                    <a:pt x="1663319" y="50706"/>
                  </a:lnTo>
                  <a:lnTo>
                    <a:pt x="1611839" y="57739"/>
                  </a:lnTo>
                  <a:lnTo>
                    <a:pt x="1560755" y="65215"/>
                  </a:lnTo>
                  <a:lnTo>
                    <a:pt x="1510090" y="73132"/>
                  </a:lnTo>
                  <a:lnTo>
                    <a:pt x="1459863" y="81489"/>
                  </a:lnTo>
                  <a:lnTo>
                    <a:pt x="1410096" y="90282"/>
                  </a:lnTo>
                  <a:lnTo>
                    <a:pt x="1360809" y="99510"/>
                  </a:lnTo>
                  <a:lnTo>
                    <a:pt x="1312025" y="109171"/>
                  </a:lnTo>
                  <a:lnTo>
                    <a:pt x="1263762" y="119261"/>
                  </a:lnTo>
                  <a:lnTo>
                    <a:pt x="1216043" y="129779"/>
                  </a:lnTo>
                  <a:lnTo>
                    <a:pt x="1168889" y="140723"/>
                  </a:lnTo>
                  <a:lnTo>
                    <a:pt x="1122320" y="152090"/>
                  </a:lnTo>
                  <a:lnTo>
                    <a:pt x="1076357" y="163878"/>
                  </a:lnTo>
                  <a:lnTo>
                    <a:pt x="1031021" y="176085"/>
                  </a:lnTo>
                  <a:lnTo>
                    <a:pt x="986334" y="188708"/>
                  </a:lnTo>
                  <a:lnTo>
                    <a:pt x="942315" y="201746"/>
                  </a:lnTo>
                  <a:lnTo>
                    <a:pt x="898986" y="215195"/>
                  </a:lnTo>
                  <a:lnTo>
                    <a:pt x="856368" y="229054"/>
                  </a:lnTo>
                  <a:lnTo>
                    <a:pt x="814482" y="243321"/>
                  </a:lnTo>
                  <a:lnTo>
                    <a:pt x="773349" y="257992"/>
                  </a:lnTo>
                  <a:lnTo>
                    <a:pt x="732989" y="273067"/>
                  </a:lnTo>
                  <a:lnTo>
                    <a:pt x="693424" y="288542"/>
                  </a:lnTo>
                  <a:lnTo>
                    <a:pt x="654675" y="304415"/>
                  </a:lnTo>
                  <a:lnTo>
                    <a:pt x="616761" y="320685"/>
                  </a:lnTo>
                  <a:lnTo>
                    <a:pt x="579706" y="337348"/>
                  </a:lnTo>
                  <a:lnTo>
                    <a:pt x="543528" y="354403"/>
                  </a:lnTo>
                  <a:lnTo>
                    <a:pt x="508250" y="371847"/>
                  </a:lnTo>
                  <a:lnTo>
                    <a:pt x="473892" y="389679"/>
                  </a:lnTo>
                  <a:lnTo>
                    <a:pt x="408020" y="426493"/>
                  </a:lnTo>
                  <a:lnTo>
                    <a:pt x="346080" y="464829"/>
                  </a:lnTo>
                  <a:lnTo>
                    <a:pt x="280789" y="510137"/>
                  </a:lnTo>
                  <a:lnTo>
                    <a:pt x="247155" y="535949"/>
                  </a:lnTo>
                  <a:lnTo>
                    <a:pt x="215722" y="561980"/>
                  </a:lnTo>
                  <a:lnTo>
                    <a:pt x="186478" y="588212"/>
                  </a:lnTo>
                  <a:lnTo>
                    <a:pt x="134510" y="641215"/>
                  </a:lnTo>
                  <a:lnTo>
                    <a:pt x="91154" y="694821"/>
                  </a:lnTo>
                  <a:lnTo>
                    <a:pt x="56310" y="748895"/>
                  </a:lnTo>
                  <a:lnTo>
                    <a:pt x="29883" y="803302"/>
                  </a:lnTo>
                  <a:lnTo>
                    <a:pt x="11776" y="857905"/>
                  </a:lnTo>
                  <a:lnTo>
                    <a:pt x="1890" y="912568"/>
                  </a:lnTo>
                  <a:lnTo>
                    <a:pt x="0" y="939881"/>
                  </a:lnTo>
                  <a:lnTo>
                    <a:pt x="128" y="967157"/>
                  </a:lnTo>
                  <a:lnTo>
                    <a:pt x="6394" y="1021535"/>
                  </a:lnTo>
                  <a:lnTo>
                    <a:pt x="20590" y="1075567"/>
                  </a:lnTo>
                  <a:lnTo>
                    <a:pt x="42618" y="1129116"/>
                  </a:lnTo>
                  <a:lnTo>
                    <a:pt x="72381" y="1182048"/>
                  </a:lnTo>
                  <a:lnTo>
                    <a:pt x="109783" y="1234226"/>
                  </a:lnTo>
                  <a:lnTo>
                    <a:pt x="154725" y="1285514"/>
                  </a:lnTo>
                  <a:lnTo>
                    <a:pt x="207111" y="1335777"/>
                  </a:lnTo>
                  <a:lnTo>
                    <a:pt x="266843" y="1384880"/>
                  </a:lnTo>
                  <a:lnTo>
                    <a:pt x="299433" y="1408953"/>
                  </a:lnTo>
                  <a:lnTo>
                    <a:pt x="333824" y="1432686"/>
                  </a:lnTo>
                  <a:lnTo>
                    <a:pt x="370002" y="1456060"/>
                  </a:lnTo>
                  <a:lnTo>
                    <a:pt x="407956" y="1479059"/>
                  </a:lnTo>
                  <a:lnTo>
                    <a:pt x="447673" y="1501667"/>
                  </a:lnTo>
                  <a:lnTo>
                    <a:pt x="489142" y="1523865"/>
                  </a:lnTo>
                  <a:lnTo>
                    <a:pt x="532350" y="1545637"/>
                  </a:lnTo>
                  <a:lnTo>
                    <a:pt x="577286" y="1566967"/>
                  </a:lnTo>
                  <a:lnTo>
                    <a:pt x="623936" y="1587836"/>
                  </a:lnTo>
                  <a:lnTo>
                    <a:pt x="672289" y="1608229"/>
                  </a:lnTo>
                  <a:lnTo>
                    <a:pt x="722332" y="1628128"/>
                  </a:lnTo>
                  <a:lnTo>
                    <a:pt x="774054" y="1647516"/>
                  </a:lnTo>
                  <a:lnTo>
                    <a:pt x="827442" y="1666376"/>
                  </a:lnTo>
                  <a:lnTo>
                    <a:pt x="882484" y="1684692"/>
                  </a:lnTo>
                  <a:lnTo>
                    <a:pt x="939169" y="1702446"/>
                  </a:lnTo>
                  <a:lnTo>
                    <a:pt x="997483" y="1719621"/>
                  </a:lnTo>
                  <a:lnTo>
                    <a:pt x="1057414" y="1736201"/>
                  </a:lnTo>
                  <a:lnTo>
                    <a:pt x="1118951" y="1752168"/>
                  </a:lnTo>
                  <a:lnTo>
                    <a:pt x="1182082" y="1767505"/>
                  </a:lnTo>
                  <a:lnTo>
                    <a:pt x="1246793" y="1782196"/>
                  </a:lnTo>
                  <a:lnTo>
                    <a:pt x="1430063" y="2143274"/>
                  </a:lnTo>
                  <a:lnTo>
                    <a:pt x="2134178" y="1897141"/>
                  </a:lnTo>
                  <a:lnTo>
                    <a:pt x="2192431" y="1899822"/>
                  </a:lnTo>
                  <a:lnTo>
                    <a:pt x="2250616" y="1901956"/>
                  </a:lnTo>
                  <a:lnTo>
                    <a:pt x="2308711" y="1903547"/>
                  </a:lnTo>
                  <a:lnTo>
                    <a:pt x="2366697" y="1904600"/>
                  </a:lnTo>
                  <a:lnTo>
                    <a:pt x="2424552" y="1905118"/>
                  </a:lnTo>
                  <a:lnTo>
                    <a:pt x="2482255" y="1905106"/>
                  </a:lnTo>
                  <a:lnTo>
                    <a:pt x="2539787" y="1904567"/>
                  </a:lnTo>
                  <a:lnTo>
                    <a:pt x="2597125" y="1903505"/>
                  </a:lnTo>
                  <a:lnTo>
                    <a:pt x="2654250" y="1901926"/>
                  </a:lnTo>
                  <a:lnTo>
                    <a:pt x="2711141" y="1899831"/>
                  </a:lnTo>
                  <a:lnTo>
                    <a:pt x="2767776" y="1897226"/>
                  </a:lnTo>
                  <a:lnTo>
                    <a:pt x="2824136" y="1894115"/>
                  </a:lnTo>
                  <a:lnTo>
                    <a:pt x="2880199" y="1890502"/>
                  </a:lnTo>
                  <a:lnTo>
                    <a:pt x="2935945" y="1886390"/>
                  </a:lnTo>
                  <a:lnTo>
                    <a:pt x="2991353" y="1881784"/>
                  </a:lnTo>
                  <a:lnTo>
                    <a:pt x="3046402" y="1876687"/>
                  </a:lnTo>
                  <a:lnTo>
                    <a:pt x="3101072" y="1871104"/>
                  </a:lnTo>
                  <a:lnTo>
                    <a:pt x="3155342" y="1865040"/>
                  </a:lnTo>
                  <a:lnTo>
                    <a:pt x="3209191" y="1858496"/>
                  </a:lnTo>
                  <a:lnTo>
                    <a:pt x="3262598" y="1851479"/>
                  </a:lnTo>
                  <a:lnTo>
                    <a:pt x="3315542" y="1843992"/>
                  </a:lnTo>
                  <a:lnTo>
                    <a:pt x="3368004" y="1836038"/>
                  </a:lnTo>
                  <a:lnTo>
                    <a:pt x="3419962" y="1827623"/>
                  </a:lnTo>
                  <a:lnTo>
                    <a:pt x="3471395" y="1818749"/>
                  </a:lnTo>
                  <a:lnTo>
                    <a:pt x="3522283" y="1809421"/>
                  </a:lnTo>
                  <a:lnTo>
                    <a:pt x="3572604" y="1799644"/>
                  </a:lnTo>
                  <a:lnTo>
                    <a:pt x="3622339" y="1789420"/>
                  </a:lnTo>
                  <a:lnTo>
                    <a:pt x="3671467" y="1778754"/>
                  </a:lnTo>
                  <a:lnTo>
                    <a:pt x="3719966" y="1767651"/>
                  </a:lnTo>
                  <a:lnTo>
                    <a:pt x="3767816" y="1756114"/>
                  </a:lnTo>
                  <a:lnTo>
                    <a:pt x="3814997" y="1744146"/>
                  </a:lnTo>
                  <a:lnTo>
                    <a:pt x="3861487" y="1731753"/>
                  </a:lnTo>
                  <a:lnTo>
                    <a:pt x="3907266" y="1718938"/>
                  </a:lnTo>
                  <a:lnTo>
                    <a:pt x="3952313" y="1705706"/>
                  </a:lnTo>
                  <a:lnTo>
                    <a:pt x="3996608" y="1692059"/>
                  </a:lnTo>
                  <a:lnTo>
                    <a:pt x="4040129" y="1678003"/>
                  </a:lnTo>
                  <a:lnTo>
                    <a:pt x="4082856" y="1663542"/>
                  </a:lnTo>
                  <a:lnTo>
                    <a:pt x="4124768" y="1648678"/>
                  </a:lnTo>
                  <a:lnTo>
                    <a:pt x="4165845" y="1633417"/>
                  </a:lnTo>
                  <a:lnTo>
                    <a:pt x="4206065" y="1617763"/>
                  </a:lnTo>
                  <a:lnTo>
                    <a:pt x="4245408" y="1601718"/>
                  </a:lnTo>
                  <a:lnTo>
                    <a:pt x="4283854" y="1585289"/>
                  </a:lnTo>
                  <a:lnTo>
                    <a:pt x="4321381" y="1568477"/>
                  </a:lnTo>
                  <a:lnTo>
                    <a:pt x="4357969" y="1551289"/>
                  </a:lnTo>
                  <a:lnTo>
                    <a:pt x="4393596" y="1533726"/>
                  </a:lnTo>
                  <a:lnTo>
                    <a:pt x="4428244" y="1515795"/>
                  </a:lnTo>
                  <a:lnTo>
                    <a:pt x="4461889" y="1497498"/>
                  </a:lnTo>
                  <a:lnTo>
                    <a:pt x="4526094" y="1459824"/>
                  </a:lnTo>
                  <a:lnTo>
                    <a:pt x="4586044" y="1420736"/>
                  </a:lnTo>
                  <a:lnTo>
                    <a:pt x="4621891" y="1395160"/>
                  </a:lnTo>
                  <a:lnTo>
                    <a:pt x="4655525" y="1369348"/>
                  </a:lnTo>
                  <a:lnTo>
                    <a:pt x="4686958" y="1343318"/>
                  </a:lnTo>
                  <a:lnTo>
                    <a:pt x="4716201" y="1317085"/>
                  </a:lnTo>
                  <a:lnTo>
                    <a:pt x="4768169" y="1264083"/>
                  </a:lnTo>
                  <a:lnTo>
                    <a:pt x="4811526" y="1210476"/>
                  </a:lnTo>
                  <a:lnTo>
                    <a:pt x="4846370" y="1156402"/>
                  </a:lnTo>
                  <a:lnTo>
                    <a:pt x="4872796" y="1101996"/>
                  </a:lnTo>
                  <a:lnTo>
                    <a:pt x="4890904" y="1047393"/>
                  </a:lnTo>
                  <a:lnTo>
                    <a:pt x="4900790" y="992729"/>
                  </a:lnTo>
                  <a:lnTo>
                    <a:pt x="4902680" y="965417"/>
                  </a:lnTo>
                  <a:lnTo>
                    <a:pt x="4902552" y="938140"/>
                  </a:lnTo>
                  <a:lnTo>
                    <a:pt x="4896286" y="883762"/>
                  </a:lnTo>
                  <a:lnTo>
                    <a:pt x="4882090" y="829731"/>
                  </a:lnTo>
                  <a:lnTo>
                    <a:pt x="4860062" y="776181"/>
                  </a:lnTo>
                  <a:lnTo>
                    <a:pt x="4830298" y="723250"/>
                  </a:lnTo>
                  <a:lnTo>
                    <a:pt x="4792897" y="671072"/>
                  </a:lnTo>
                  <a:lnTo>
                    <a:pt x="4747955" y="619783"/>
                  </a:lnTo>
                  <a:lnTo>
                    <a:pt x="4695569" y="569520"/>
                  </a:lnTo>
                  <a:lnTo>
                    <a:pt x="4635837" y="520417"/>
                  </a:lnTo>
                  <a:lnTo>
                    <a:pt x="4603247" y="496344"/>
                  </a:lnTo>
                  <a:lnTo>
                    <a:pt x="4568856" y="472611"/>
                  </a:lnTo>
                  <a:lnTo>
                    <a:pt x="4532678" y="449237"/>
                  </a:lnTo>
                  <a:lnTo>
                    <a:pt x="4494724" y="426238"/>
                  </a:lnTo>
                  <a:lnTo>
                    <a:pt x="4455007" y="403631"/>
                  </a:lnTo>
                  <a:lnTo>
                    <a:pt x="4413538" y="381432"/>
                  </a:lnTo>
                  <a:lnTo>
                    <a:pt x="4370329" y="359660"/>
                  </a:lnTo>
                  <a:lnTo>
                    <a:pt x="4325394" y="338331"/>
                  </a:lnTo>
                  <a:lnTo>
                    <a:pt x="4278744" y="317461"/>
                  </a:lnTo>
                  <a:lnTo>
                    <a:pt x="4230391" y="297068"/>
                  </a:lnTo>
                  <a:lnTo>
                    <a:pt x="4180348" y="277170"/>
                  </a:lnTo>
                  <a:lnTo>
                    <a:pt x="4128626" y="257781"/>
                  </a:lnTo>
                  <a:lnTo>
                    <a:pt x="4075238" y="238921"/>
                  </a:lnTo>
                  <a:lnTo>
                    <a:pt x="4020195" y="220606"/>
                  </a:lnTo>
                  <a:lnTo>
                    <a:pt x="3963511" y="202852"/>
                  </a:lnTo>
                  <a:lnTo>
                    <a:pt x="3905197" y="185676"/>
                  </a:lnTo>
                  <a:lnTo>
                    <a:pt x="3845266" y="169097"/>
                  </a:lnTo>
                  <a:lnTo>
                    <a:pt x="3783728" y="153130"/>
                  </a:lnTo>
                  <a:lnTo>
                    <a:pt x="3720598" y="137792"/>
                  </a:lnTo>
                  <a:lnTo>
                    <a:pt x="3655887" y="123101"/>
                  </a:lnTo>
                  <a:lnTo>
                    <a:pt x="3604432" y="112126"/>
                  </a:lnTo>
                  <a:lnTo>
                    <a:pt x="3552599" y="101678"/>
                  </a:lnTo>
                  <a:lnTo>
                    <a:pt x="3500410" y="91755"/>
                  </a:lnTo>
                  <a:lnTo>
                    <a:pt x="3447886" y="82355"/>
                  </a:lnTo>
                  <a:lnTo>
                    <a:pt x="3395047" y="73476"/>
                  </a:lnTo>
                  <a:lnTo>
                    <a:pt x="3341914" y="65115"/>
                  </a:lnTo>
                  <a:lnTo>
                    <a:pt x="3288509" y="57271"/>
                  </a:lnTo>
                  <a:lnTo>
                    <a:pt x="3234851" y="49940"/>
                  </a:lnTo>
                  <a:lnTo>
                    <a:pt x="3180963" y="43121"/>
                  </a:lnTo>
                  <a:lnTo>
                    <a:pt x="3126865" y="36811"/>
                  </a:lnTo>
                  <a:lnTo>
                    <a:pt x="3072578" y="31009"/>
                  </a:lnTo>
                  <a:lnTo>
                    <a:pt x="3018123" y="25711"/>
                  </a:lnTo>
                  <a:lnTo>
                    <a:pt x="2963520" y="20916"/>
                  </a:lnTo>
                  <a:lnTo>
                    <a:pt x="2908791" y="16621"/>
                  </a:lnTo>
                  <a:lnTo>
                    <a:pt x="2853957" y="12824"/>
                  </a:lnTo>
                  <a:lnTo>
                    <a:pt x="2799039" y="9522"/>
                  </a:lnTo>
                  <a:lnTo>
                    <a:pt x="2744057" y="6715"/>
                  </a:lnTo>
                  <a:lnTo>
                    <a:pt x="2689032" y="4398"/>
                  </a:lnTo>
                  <a:lnTo>
                    <a:pt x="2633986" y="2571"/>
                  </a:lnTo>
                  <a:lnTo>
                    <a:pt x="2578940" y="1230"/>
                  </a:lnTo>
                  <a:lnTo>
                    <a:pt x="2523913" y="374"/>
                  </a:lnTo>
                  <a:lnTo>
                    <a:pt x="2468928" y="0"/>
                  </a:lnTo>
                  <a:close/>
                </a:path>
              </a:pathLst>
            </a:custGeom>
            <a:solidFill>
              <a:srgbClr val="00AF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851410" y="6200"/>
              <a:ext cx="4902835" cy="2143760"/>
            </a:xfrm>
            <a:custGeom>
              <a:avLst/>
              <a:gdLst/>
              <a:ahLst/>
              <a:cxnLst/>
              <a:rect l="l" t="t" r="r" b="b"/>
              <a:pathLst>
                <a:path w="4902834" h="2143760">
                  <a:moveTo>
                    <a:pt x="1430063" y="2143274"/>
                  </a:moveTo>
                  <a:lnTo>
                    <a:pt x="1246794" y="1782197"/>
                  </a:lnTo>
                  <a:lnTo>
                    <a:pt x="1182082" y="1767506"/>
                  </a:lnTo>
                  <a:lnTo>
                    <a:pt x="1118952" y="1752168"/>
                  </a:lnTo>
                  <a:lnTo>
                    <a:pt x="1057415" y="1736201"/>
                  </a:lnTo>
                  <a:lnTo>
                    <a:pt x="997483" y="1719621"/>
                  </a:lnTo>
                  <a:lnTo>
                    <a:pt x="939169" y="1702446"/>
                  </a:lnTo>
                  <a:lnTo>
                    <a:pt x="882485" y="1684692"/>
                  </a:lnTo>
                  <a:lnTo>
                    <a:pt x="827443" y="1666376"/>
                  </a:lnTo>
                  <a:lnTo>
                    <a:pt x="774054" y="1647516"/>
                  </a:lnTo>
                  <a:lnTo>
                    <a:pt x="722332" y="1628128"/>
                  </a:lnTo>
                  <a:lnTo>
                    <a:pt x="672289" y="1608229"/>
                  </a:lnTo>
                  <a:lnTo>
                    <a:pt x="623936" y="1587836"/>
                  </a:lnTo>
                  <a:lnTo>
                    <a:pt x="577286" y="1566967"/>
                  </a:lnTo>
                  <a:lnTo>
                    <a:pt x="532351" y="1545637"/>
                  </a:lnTo>
                  <a:lnTo>
                    <a:pt x="489142" y="1523865"/>
                  </a:lnTo>
                  <a:lnTo>
                    <a:pt x="447673" y="1501667"/>
                  </a:lnTo>
                  <a:lnTo>
                    <a:pt x="407956" y="1479060"/>
                  </a:lnTo>
                  <a:lnTo>
                    <a:pt x="370002" y="1456060"/>
                  </a:lnTo>
                  <a:lnTo>
                    <a:pt x="333824" y="1432686"/>
                  </a:lnTo>
                  <a:lnTo>
                    <a:pt x="299433" y="1408954"/>
                  </a:lnTo>
                  <a:lnTo>
                    <a:pt x="266843" y="1384880"/>
                  </a:lnTo>
                  <a:lnTo>
                    <a:pt x="236065" y="1360482"/>
                  </a:lnTo>
                  <a:lnTo>
                    <a:pt x="179994" y="1310782"/>
                  </a:lnTo>
                  <a:lnTo>
                    <a:pt x="131318" y="1259990"/>
                  </a:lnTo>
                  <a:lnTo>
                    <a:pt x="90134" y="1208239"/>
                  </a:lnTo>
                  <a:lnTo>
                    <a:pt x="56539" y="1155668"/>
                  </a:lnTo>
                  <a:lnTo>
                    <a:pt x="30631" y="1102410"/>
                  </a:lnTo>
                  <a:lnTo>
                    <a:pt x="12507" y="1048603"/>
                  </a:lnTo>
                  <a:lnTo>
                    <a:pt x="2264" y="994381"/>
                  </a:lnTo>
                  <a:lnTo>
                    <a:pt x="0" y="939881"/>
                  </a:lnTo>
                  <a:lnTo>
                    <a:pt x="1890" y="912568"/>
                  </a:lnTo>
                  <a:lnTo>
                    <a:pt x="11776" y="857905"/>
                  </a:lnTo>
                  <a:lnTo>
                    <a:pt x="29883" y="803302"/>
                  </a:lnTo>
                  <a:lnTo>
                    <a:pt x="56310" y="748895"/>
                  </a:lnTo>
                  <a:lnTo>
                    <a:pt x="91153" y="694821"/>
                  </a:lnTo>
                  <a:lnTo>
                    <a:pt x="134510" y="641215"/>
                  </a:lnTo>
                  <a:lnTo>
                    <a:pt x="186478" y="588212"/>
                  </a:lnTo>
                  <a:lnTo>
                    <a:pt x="215722" y="561979"/>
                  </a:lnTo>
                  <a:lnTo>
                    <a:pt x="247154" y="535949"/>
                  </a:lnTo>
                  <a:lnTo>
                    <a:pt x="280789" y="510137"/>
                  </a:lnTo>
                  <a:lnTo>
                    <a:pt x="316636" y="484561"/>
                  </a:lnTo>
                  <a:lnTo>
                    <a:pt x="376548" y="445472"/>
                  </a:lnTo>
                  <a:lnTo>
                    <a:pt x="440475" y="407895"/>
                  </a:lnTo>
                  <a:lnTo>
                    <a:pt x="508250" y="371847"/>
                  </a:lnTo>
                  <a:lnTo>
                    <a:pt x="543528" y="354403"/>
                  </a:lnTo>
                  <a:lnTo>
                    <a:pt x="579706" y="337348"/>
                  </a:lnTo>
                  <a:lnTo>
                    <a:pt x="616761" y="320685"/>
                  </a:lnTo>
                  <a:lnTo>
                    <a:pt x="654674" y="304415"/>
                  </a:lnTo>
                  <a:lnTo>
                    <a:pt x="693424" y="288542"/>
                  </a:lnTo>
                  <a:lnTo>
                    <a:pt x="732989" y="273067"/>
                  </a:lnTo>
                  <a:lnTo>
                    <a:pt x="773349" y="257992"/>
                  </a:lnTo>
                  <a:lnTo>
                    <a:pt x="814482" y="243321"/>
                  </a:lnTo>
                  <a:lnTo>
                    <a:pt x="856368" y="229054"/>
                  </a:lnTo>
                  <a:lnTo>
                    <a:pt x="898986" y="215195"/>
                  </a:lnTo>
                  <a:lnTo>
                    <a:pt x="942315" y="201746"/>
                  </a:lnTo>
                  <a:lnTo>
                    <a:pt x="986333" y="188708"/>
                  </a:lnTo>
                  <a:lnTo>
                    <a:pt x="1031021" y="176085"/>
                  </a:lnTo>
                  <a:lnTo>
                    <a:pt x="1076357" y="163878"/>
                  </a:lnTo>
                  <a:lnTo>
                    <a:pt x="1122320" y="152090"/>
                  </a:lnTo>
                  <a:lnTo>
                    <a:pt x="1168889" y="140723"/>
                  </a:lnTo>
                  <a:lnTo>
                    <a:pt x="1216043" y="129780"/>
                  </a:lnTo>
                  <a:lnTo>
                    <a:pt x="1263762" y="119261"/>
                  </a:lnTo>
                  <a:lnTo>
                    <a:pt x="1312024" y="109171"/>
                  </a:lnTo>
                  <a:lnTo>
                    <a:pt x="1360809" y="99511"/>
                  </a:lnTo>
                  <a:lnTo>
                    <a:pt x="1410096" y="90283"/>
                  </a:lnTo>
                  <a:lnTo>
                    <a:pt x="1459863" y="81489"/>
                  </a:lnTo>
                  <a:lnTo>
                    <a:pt x="1510089" y="73133"/>
                  </a:lnTo>
                  <a:lnTo>
                    <a:pt x="1560755" y="65215"/>
                  </a:lnTo>
                  <a:lnTo>
                    <a:pt x="1611839" y="57739"/>
                  </a:lnTo>
                  <a:lnTo>
                    <a:pt x="1663319" y="50707"/>
                  </a:lnTo>
                  <a:lnTo>
                    <a:pt x="1715175" y="44120"/>
                  </a:lnTo>
                  <a:lnTo>
                    <a:pt x="1767387" y="37982"/>
                  </a:lnTo>
                  <a:lnTo>
                    <a:pt x="1819933" y="32294"/>
                  </a:lnTo>
                  <a:lnTo>
                    <a:pt x="1872791" y="27059"/>
                  </a:lnTo>
                  <a:lnTo>
                    <a:pt x="1925943" y="22279"/>
                  </a:lnTo>
                  <a:lnTo>
                    <a:pt x="1979365" y="17956"/>
                  </a:lnTo>
                  <a:lnTo>
                    <a:pt x="2033038" y="14092"/>
                  </a:lnTo>
                  <a:lnTo>
                    <a:pt x="2086941" y="10691"/>
                  </a:lnTo>
                  <a:lnTo>
                    <a:pt x="2141052" y="7753"/>
                  </a:lnTo>
                  <a:lnTo>
                    <a:pt x="2195351" y="5282"/>
                  </a:lnTo>
                  <a:lnTo>
                    <a:pt x="2249817" y="3279"/>
                  </a:lnTo>
                  <a:lnTo>
                    <a:pt x="2304428" y="1747"/>
                  </a:lnTo>
                  <a:lnTo>
                    <a:pt x="2359164" y="689"/>
                  </a:lnTo>
                  <a:lnTo>
                    <a:pt x="2414005" y="105"/>
                  </a:lnTo>
                  <a:lnTo>
                    <a:pt x="2468928" y="0"/>
                  </a:lnTo>
                  <a:lnTo>
                    <a:pt x="2523913" y="374"/>
                  </a:lnTo>
                  <a:lnTo>
                    <a:pt x="2578940" y="1230"/>
                  </a:lnTo>
                  <a:lnTo>
                    <a:pt x="2633986" y="2571"/>
                  </a:lnTo>
                  <a:lnTo>
                    <a:pt x="2689033" y="4398"/>
                  </a:lnTo>
                  <a:lnTo>
                    <a:pt x="2744057" y="6715"/>
                  </a:lnTo>
                  <a:lnTo>
                    <a:pt x="2799039" y="9522"/>
                  </a:lnTo>
                  <a:lnTo>
                    <a:pt x="2853957" y="12823"/>
                  </a:lnTo>
                  <a:lnTo>
                    <a:pt x="2908792" y="16620"/>
                  </a:lnTo>
                  <a:lnTo>
                    <a:pt x="2963520" y="20915"/>
                  </a:lnTo>
                  <a:lnTo>
                    <a:pt x="3018123" y="25711"/>
                  </a:lnTo>
                  <a:lnTo>
                    <a:pt x="3072578" y="31008"/>
                  </a:lnTo>
                  <a:lnTo>
                    <a:pt x="3126865" y="36811"/>
                  </a:lnTo>
                  <a:lnTo>
                    <a:pt x="3180963" y="43121"/>
                  </a:lnTo>
                  <a:lnTo>
                    <a:pt x="3234852" y="49940"/>
                  </a:lnTo>
                  <a:lnTo>
                    <a:pt x="3288509" y="57270"/>
                  </a:lnTo>
                  <a:lnTo>
                    <a:pt x="3341914" y="65115"/>
                  </a:lnTo>
                  <a:lnTo>
                    <a:pt x="3395047" y="73476"/>
                  </a:lnTo>
                  <a:lnTo>
                    <a:pt x="3447886" y="82355"/>
                  </a:lnTo>
                  <a:lnTo>
                    <a:pt x="3500410" y="91755"/>
                  </a:lnTo>
                  <a:lnTo>
                    <a:pt x="3552599" y="101677"/>
                  </a:lnTo>
                  <a:lnTo>
                    <a:pt x="3604432" y="112125"/>
                  </a:lnTo>
                  <a:lnTo>
                    <a:pt x="3655887" y="123101"/>
                  </a:lnTo>
                  <a:lnTo>
                    <a:pt x="3720598" y="137792"/>
                  </a:lnTo>
                  <a:lnTo>
                    <a:pt x="3783729" y="153129"/>
                  </a:lnTo>
                  <a:lnTo>
                    <a:pt x="3845266" y="169096"/>
                  </a:lnTo>
                  <a:lnTo>
                    <a:pt x="3905197" y="185676"/>
                  </a:lnTo>
                  <a:lnTo>
                    <a:pt x="3963511" y="202851"/>
                  </a:lnTo>
                  <a:lnTo>
                    <a:pt x="4020195" y="220605"/>
                  </a:lnTo>
                  <a:lnTo>
                    <a:pt x="4075238" y="238921"/>
                  </a:lnTo>
                  <a:lnTo>
                    <a:pt x="4128626" y="257781"/>
                  </a:lnTo>
                  <a:lnTo>
                    <a:pt x="4180348" y="277169"/>
                  </a:lnTo>
                  <a:lnTo>
                    <a:pt x="4230391" y="297068"/>
                  </a:lnTo>
                  <a:lnTo>
                    <a:pt x="4278744" y="317461"/>
                  </a:lnTo>
                  <a:lnTo>
                    <a:pt x="4325394" y="338330"/>
                  </a:lnTo>
                  <a:lnTo>
                    <a:pt x="4370330" y="359660"/>
                  </a:lnTo>
                  <a:lnTo>
                    <a:pt x="4413538" y="381432"/>
                  </a:lnTo>
                  <a:lnTo>
                    <a:pt x="4455007" y="403630"/>
                  </a:lnTo>
                  <a:lnTo>
                    <a:pt x="4494724" y="426238"/>
                  </a:lnTo>
                  <a:lnTo>
                    <a:pt x="4532678" y="449237"/>
                  </a:lnTo>
                  <a:lnTo>
                    <a:pt x="4568856" y="472611"/>
                  </a:lnTo>
                  <a:lnTo>
                    <a:pt x="4603247" y="496344"/>
                  </a:lnTo>
                  <a:lnTo>
                    <a:pt x="4635837" y="520417"/>
                  </a:lnTo>
                  <a:lnTo>
                    <a:pt x="4666615" y="544815"/>
                  </a:lnTo>
                  <a:lnTo>
                    <a:pt x="4722686" y="594515"/>
                  </a:lnTo>
                  <a:lnTo>
                    <a:pt x="4771362" y="645308"/>
                  </a:lnTo>
                  <a:lnTo>
                    <a:pt x="4812546" y="697058"/>
                  </a:lnTo>
                  <a:lnTo>
                    <a:pt x="4846141" y="749629"/>
                  </a:lnTo>
                  <a:lnTo>
                    <a:pt x="4872049" y="802887"/>
                  </a:lnTo>
                  <a:lnTo>
                    <a:pt x="4890173" y="856694"/>
                  </a:lnTo>
                  <a:lnTo>
                    <a:pt x="4900416" y="910916"/>
                  </a:lnTo>
                  <a:lnTo>
                    <a:pt x="4902680" y="965417"/>
                  </a:lnTo>
                  <a:lnTo>
                    <a:pt x="4900790" y="992729"/>
                  </a:lnTo>
                  <a:lnTo>
                    <a:pt x="4890904" y="1047393"/>
                  </a:lnTo>
                  <a:lnTo>
                    <a:pt x="4872796" y="1101996"/>
                  </a:lnTo>
                  <a:lnTo>
                    <a:pt x="4846369" y="1156402"/>
                  </a:lnTo>
                  <a:lnTo>
                    <a:pt x="4811526" y="1210476"/>
                  </a:lnTo>
                  <a:lnTo>
                    <a:pt x="4768169" y="1264083"/>
                  </a:lnTo>
                  <a:lnTo>
                    <a:pt x="4716202" y="1317085"/>
                  </a:lnTo>
                  <a:lnTo>
                    <a:pt x="4686958" y="1343318"/>
                  </a:lnTo>
                  <a:lnTo>
                    <a:pt x="4655525" y="1369349"/>
                  </a:lnTo>
                  <a:lnTo>
                    <a:pt x="4621891" y="1395160"/>
                  </a:lnTo>
                  <a:lnTo>
                    <a:pt x="4586044" y="1420737"/>
                  </a:lnTo>
                  <a:lnTo>
                    <a:pt x="4526094" y="1459824"/>
                  </a:lnTo>
                  <a:lnTo>
                    <a:pt x="4461890" y="1497498"/>
                  </a:lnTo>
                  <a:lnTo>
                    <a:pt x="4428244" y="1515795"/>
                  </a:lnTo>
                  <a:lnTo>
                    <a:pt x="4393597" y="1533727"/>
                  </a:lnTo>
                  <a:lnTo>
                    <a:pt x="4357969" y="1551289"/>
                  </a:lnTo>
                  <a:lnTo>
                    <a:pt x="4321381" y="1568478"/>
                  </a:lnTo>
                  <a:lnTo>
                    <a:pt x="4283854" y="1585289"/>
                  </a:lnTo>
                  <a:lnTo>
                    <a:pt x="4245409" y="1601719"/>
                  </a:lnTo>
                  <a:lnTo>
                    <a:pt x="4206065" y="1617763"/>
                  </a:lnTo>
                  <a:lnTo>
                    <a:pt x="4165845" y="1633418"/>
                  </a:lnTo>
                  <a:lnTo>
                    <a:pt x="4124768" y="1648679"/>
                  </a:lnTo>
                  <a:lnTo>
                    <a:pt x="4082856" y="1663542"/>
                  </a:lnTo>
                  <a:lnTo>
                    <a:pt x="4040129" y="1678004"/>
                  </a:lnTo>
                  <a:lnTo>
                    <a:pt x="3996608" y="1692060"/>
                  </a:lnTo>
                  <a:lnTo>
                    <a:pt x="3952314" y="1705706"/>
                  </a:lnTo>
                  <a:lnTo>
                    <a:pt x="3907267" y="1718939"/>
                  </a:lnTo>
                  <a:lnTo>
                    <a:pt x="3861488" y="1731754"/>
                  </a:lnTo>
                  <a:lnTo>
                    <a:pt x="3814997" y="1744147"/>
                  </a:lnTo>
                  <a:lnTo>
                    <a:pt x="3767817" y="1756114"/>
                  </a:lnTo>
                  <a:lnTo>
                    <a:pt x="3719967" y="1767651"/>
                  </a:lnTo>
                  <a:lnTo>
                    <a:pt x="3671467" y="1778755"/>
                  </a:lnTo>
                  <a:lnTo>
                    <a:pt x="3622340" y="1789420"/>
                  </a:lnTo>
                  <a:lnTo>
                    <a:pt x="3572605" y="1799644"/>
                  </a:lnTo>
                  <a:lnTo>
                    <a:pt x="3522283" y="1809421"/>
                  </a:lnTo>
                  <a:lnTo>
                    <a:pt x="3471395" y="1818749"/>
                  </a:lnTo>
                  <a:lnTo>
                    <a:pt x="3419962" y="1827623"/>
                  </a:lnTo>
                  <a:lnTo>
                    <a:pt x="3368004" y="1836038"/>
                  </a:lnTo>
                  <a:lnTo>
                    <a:pt x="3315543" y="1843992"/>
                  </a:lnTo>
                  <a:lnTo>
                    <a:pt x="3262598" y="1851479"/>
                  </a:lnTo>
                  <a:lnTo>
                    <a:pt x="3209191" y="1858496"/>
                  </a:lnTo>
                  <a:lnTo>
                    <a:pt x="3155342" y="1865040"/>
                  </a:lnTo>
                  <a:lnTo>
                    <a:pt x="3101072" y="1871104"/>
                  </a:lnTo>
                  <a:lnTo>
                    <a:pt x="3046403" y="1876687"/>
                  </a:lnTo>
                  <a:lnTo>
                    <a:pt x="2991353" y="1881784"/>
                  </a:lnTo>
                  <a:lnTo>
                    <a:pt x="2935945" y="1886390"/>
                  </a:lnTo>
                  <a:lnTo>
                    <a:pt x="2880199" y="1890502"/>
                  </a:lnTo>
                  <a:lnTo>
                    <a:pt x="2824136" y="1894115"/>
                  </a:lnTo>
                  <a:lnTo>
                    <a:pt x="2767776" y="1897226"/>
                  </a:lnTo>
                  <a:lnTo>
                    <a:pt x="2711141" y="1899831"/>
                  </a:lnTo>
                  <a:lnTo>
                    <a:pt x="2654250" y="1901925"/>
                  </a:lnTo>
                  <a:lnTo>
                    <a:pt x="2597125" y="1903505"/>
                  </a:lnTo>
                  <a:lnTo>
                    <a:pt x="2539787" y="1904567"/>
                  </a:lnTo>
                  <a:lnTo>
                    <a:pt x="2482255" y="1905105"/>
                  </a:lnTo>
                  <a:lnTo>
                    <a:pt x="2424552" y="1905118"/>
                  </a:lnTo>
                  <a:lnTo>
                    <a:pt x="2366697" y="1904600"/>
                  </a:lnTo>
                  <a:lnTo>
                    <a:pt x="2308711" y="1903547"/>
                  </a:lnTo>
                  <a:lnTo>
                    <a:pt x="2250616" y="1901955"/>
                  </a:lnTo>
                  <a:lnTo>
                    <a:pt x="2192431" y="1899821"/>
                  </a:lnTo>
                  <a:lnTo>
                    <a:pt x="2134178" y="1897141"/>
                  </a:lnTo>
                  <a:lnTo>
                    <a:pt x="1430063" y="2143274"/>
                  </a:lnTo>
                  <a:close/>
                </a:path>
              </a:pathLst>
            </a:custGeom>
            <a:ln w="12700">
              <a:solidFill>
                <a:srgbClr val="00807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775200"/>
              <a:ext cx="12192000" cy="208280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047980" y="660400"/>
            <a:ext cx="220599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24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1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800" spc="2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-4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8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5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2800" spc="35">
                <a:solidFill>
                  <a:srgbClr val="FFFFFF"/>
                </a:solidFill>
                <a:latin typeface="Tahoma"/>
                <a:cs typeface="Tahoma"/>
              </a:rPr>
              <a:t>os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800" spc="-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81200" y="482600"/>
            <a:ext cx="17278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What</a:t>
            </a:r>
            <a:r>
              <a:rPr dirty="0" spc="-190"/>
              <a:t> </a:t>
            </a:r>
            <a:r>
              <a:rPr dirty="0" spc="-30"/>
              <a:t>is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81200" y="914400"/>
            <a:ext cx="2383790" cy="101854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900"/>
              </a:spcBef>
            </a:pPr>
            <a:r>
              <a:rPr dirty="0" sz="3600" spc="25" b="1">
                <a:solidFill>
                  <a:srgbClr val="FF0000"/>
                </a:solidFill>
                <a:latin typeface="Tahoma"/>
                <a:cs typeface="Tahoma"/>
              </a:rPr>
              <a:t>your </a:t>
            </a:r>
            <a:r>
              <a:rPr dirty="0" sz="3600" spc="30" b="1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dirty="0" sz="3600" spc="5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3600" spc="-235" b="1">
                <a:solidFill>
                  <a:srgbClr val="FF0000"/>
                </a:solidFill>
                <a:latin typeface="Tahoma"/>
                <a:cs typeface="Tahoma"/>
              </a:rPr>
              <a:t>g</a:t>
            </a:r>
            <a:r>
              <a:rPr dirty="0" sz="3600" spc="-5" b="1">
                <a:solidFill>
                  <a:srgbClr val="FF0000"/>
                </a:solidFill>
                <a:latin typeface="Tahoma"/>
                <a:cs typeface="Tahoma"/>
              </a:rPr>
              <a:t>nos</a:t>
            </a:r>
            <a:r>
              <a:rPr dirty="0" sz="3600" spc="10" b="1">
                <a:solidFill>
                  <a:srgbClr val="FF0000"/>
                </a:solidFill>
                <a:latin typeface="Tahoma"/>
                <a:cs typeface="Tahoma"/>
              </a:rPr>
              <a:t>i</a:t>
            </a:r>
            <a:r>
              <a:rPr dirty="0" sz="3600" spc="-70" b="1">
                <a:solidFill>
                  <a:srgbClr val="FF0000"/>
                </a:solidFill>
                <a:latin typeface="Tahoma"/>
                <a:cs typeface="Tahoma"/>
              </a:rPr>
              <a:t>s</a:t>
            </a:r>
            <a:r>
              <a:rPr dirty="0" sz="3600" spc="-325" b="1">
                <a:solidFill>
                  <a:srgbClr val="FF0000"/>
                </a:solidFill>
                <a:latin typeface="Tahoma"/>
                <a:cs typeface="Tahoma"/>
              </a:rPr>
              <a:t>?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03100" cy="6756400"/>
            <a:chOff x="0" y="0"/>
            <a:chExt cx="12103100" cy="6756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03100" cy="6756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399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6885" y="355600"/>
            <a:ext cx="23177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-43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S</a:t>
            </a:r>
            <a:r>
              <a:rPr dirty="0" u="heavy" spc="-47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C</a:t>
            </a:r>
            <a:r>
              <a:rPr dirty="0" u="heavy" spc="-43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E</a:t>
            </a:r>
            <a:r>
              <a:rPr dirty="0" u="heavy" spc="-47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N</a:t>
            </a:r>
            <a:r>
              <a:rPr dirty="0" u="heavy" spc="-47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AR</a:t>
            </a:r>
            <a:r>
              <a:rPr dirty="0" u="heavy" spc="-17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I</a:t>
            </a:r>
            <a:r>
              <a:rPr dirty="0" u="heavy" spc="-50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O</a:t>
            </a:r>
            <a:r>
              <a:rPr dirty="0" u="heavy" spc="-17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pc="-365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4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6508" y="633176"/>
            <a:ext cx="125767" cy="25110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5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616507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5400" y="533400"/>
              <a:ext cx="1828800" cy="18288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00" y="0"/>
              <a:ext cx="10058400" cy="66929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6939" y="6426200"/>
            <a:ext cx="532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3/26/24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90400" y="6446192"/>
            <a:ext cx="627126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  <a:tabLst>
                <a:tab pos="6115050" algn="l"/>
              </a:tabLst>
            </a:pP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10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200" spc="-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2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2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>
                <a:solidFill>
                  <a:srgbClr val="FFFFFF"/>
                </a:solidFill>
                <a:latin typeface="Calibri"/>
                <a:cs typeface="Calibri"/>
              </a:rPr>
              <a:t>m	42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7800" y="0"/>
            <a:ext cx="10579100" cy="68071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0061" y="813450"/>
            <a:ext cx="708025" cy="52698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170"/>
              </a:lnSpc>
            </a:pPr>
            <a:r>
              <a:rPr dirty="0" sz="4400" spc="-10">
                <a:solidFill>
                  <a:srgbClr val="FF0000"/>
                </a:solidFill>
                <a:latin typeface="Calibri"/>
                <a:cs typeface="Calibri"/>
              </a:rPr>
              <a:t>Approach</a:t>
            </a:r>
            <a:r>
              <a:rPr dirty="0" sz="4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400" spc="-25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44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400" spc="-15">
                <a:solidFill>
                  <a:srgbClr val="FF0000"/>
                </a:solidFill>
                <a:latin typeface="Calibri"/>
                <a:cs typeface="Calibri"/>
              </a:rPr>
              <a:t>chest </a:t>
            </a:r>
            <a:r>
              <a:rPr dirty="0" sz="4400">
                <a:solidFill>
                  <a:srgbClr val="FF0000"/>
                </a:solidFill>
                <a:latin typeface="Calibri"/>
                <a:cs typeface="Calibri"/>
              </a:rPr>
              <a:t>pain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8" name="object 8"/>
            <p:cNvSpPr/>
            <p:nvPr/>
          </p:nvSpPr>
          <p:spPr>
            <a:xfrm>
              <a:off x="1949450" y="5124450"/>
              <a:ext cx="774700" cy="355600"/>
            </a:xfrm>
            <a:custGeom>
              <a:avLst/>
              <a:gdLst/>
              <a:ahLst/>
              <a:cxnLst/>
              <a:rect l="l" t="t" r="r" b="b"/>
              <a:pathLst>
                <a:path w="774700" h="355600">
                  <a:moveTo>
                    <a:pt x="7747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774700" y="3556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49450" y="5124450"/>
              <a:ext cx="774700" cy="355600"/>
            </a:xfrm>
            <a:custGeom>
              <a:avLst/>
              <a:gdLst/>
              <a:ahLst/>
              <a:cxnLst/>
              <a:rect l="l" t="t" r="r" b="b"/>
              <a:pathLst>
                <a:path w="774700" h="355600">
                  <a:moveTo>
                    <a:pt x="0" y="0"/>
                  </a:moveTo>
                  <a:lnTo>
                    <a:pt x="774700" y="0"/>
                  </a:lnTo>
                  <a:lnTo>
                    <a:pt x="7747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321050" y="5124450"/>
              <a:ext cx="1066800" cy="355600"/>
            </a:xfrm>
            <a:custGeom>
              <a:avLst/>
              <a:gdLst/>
              <a:ahLst/>
              <a:cxnLst/>
              <a:rect l="l" t="t" r="r" b="b"/>
              <a:pathLst>
                <a:path w="1066800" h="355600">
                  <a:moveTo>
                    <a:pt x="10668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066800" y="35560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321050" y="5124450"/>
              <a:ext cx="1066800" cy="355600"/>
            </a:xfrm>
            <a:custGeom>
              <a:avLst/>
              <a:gdLst/>
              <a:ahLst/>
              <a:cxnLst/>
              <a:rect l="l" t="t" r="r" b="b"/>
              <a:pathLst>
                <a:path w="1066800" h="355600">
                  <a:moveTo>
                    <a:pt x="0" y="0"/>
                  </a:moveTo>
                  <a:lnTo>
                    <a:pt x="1066800" y="0"/>
                  </a:lnTo>
                  <a:lnTo>
                    <a:pt x="10668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94250" y="5124450"/>
              <a:ext cx="1054100" cy="355600"/>
            </a:xfrm>
            <a:custGeom>
              <a:avLst/>
              <a:gdLst/>
              <a:ahLst/>
              <a:cxnLst/>
              <a:rect l="l" t="t" r="r" b="b"/>
              <a:pathLst>
                <a:path w="1054100" h="355600">
                  <a:moveTo>
                    <a:pt x="10541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054100" y="355600"/>
                  </a:lnTo>
                  <a:lnTo>
                    <a:pt x="10541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94250" y="5124450"/>
              <a:ext cx="1054100" cy="355600"/>
            </a:xfrm>
            <a:custGeom>
              <a:avLst/>
              <a:gdLst/>
              <a:ahLst/>
              <a:cxnLst/>
              <a:rect l="l" t="t" r="r" b="b"/>
              <a:pathLst>
                <a:path w="1054100" h="355600">
                  <a:moveTo>
                    <a:pt x="0" y="0"/>
                  </a:moveTo>
                  <a:lnTo>
                    <a:pt x="1054100" y="0"/>
                  </a:lnTo>
                  <a:lnTo>
                    <a:pt x="10541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1785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12827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282700" y="355600"/>
                  </a:lnTo>
                  <a:lnTo>
                    <a:pt x="12827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1785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0" y="0"/>
                  </a:moveTo>
                  <a:lnTo>
                    <a:pt x="1282700" y="0"/>
                  </a:lnTo>
                  <a:lnTo>
                    <a:pt x="12827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829550" y="5124450"/>
              <a:ext cx="1079500" cy="355600"/>
            </a:xfrm>
            <a:custGeom>
              <a:avLst/>
              <a:gdLst/>
              <a:ahLst/>
              <a:cxnLst/>
              <a:rect l="l" t="t" r="r" b="b"/>
              <a:pathLst>
                <a:path w="1079500" h="355600">
                  <a:moveTo>
                    <a:pt x="10795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079500" y="355600"/>
                  </a:lnTo>
                  <a:lnTo>
                    <a:pt x="10795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829550" y="5124450"/>
              <a:ext cx="1079500" cy="355600"/>
            </a:xfrm>
            <a:custGeom>
              <a:avLst/>
              <a:gdLst/>
              <a:ahLst/>
              <a:cxnLst/>
              <a:rect l="l" t="t" r="r" b="b"/>
              <a:pathLst>
                <a:path w="1079500" h="355600">
                  <a:moveTo>
                    <a:pt x="0" y="0"/>
                  </a:moveTo>
                  <a:lnTo>
                    <a:pt x="1079500" y="0"/>
                  </a:lnTo>
                  <a:lnTo>
                    <a:pt x="10795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2138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12827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282700" y="355600"/>
                  </a:lnTo>
                  <a:lnTo>
                    <a:pt x="12827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2138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0" y="0"/>
                  </a:moveTo>
                  <a:lnTo>
                    <a:pt x="1282700" y="0"/>
                  </a:lnTo>
                  <a:lnTo>
                    <a:pt x="12827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7124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12827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1282700" y="355600"/>
                  </a:lnTo>
                  <a:lnTo>
                    <a:pt x="1282700" y="0"/>
                  </a:lnTo>
                  <a:close/>
                </a:path>
              </a:pathLst>
            </a:custGeom>
            <a:solidFill>
              <a:srgbClr val="D5E8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712450" y="5124450"/>
              <a:ext cx="1282700" cy="355600"/>
            </a:xfrm>
            <a:custGeom>
              <a:avLst/>
              <a:gdLst/>
              <a:ahLst/>
              <a:cxnLst/>
              <a:rect l="l" t="t" r="r" b="b"/>
              <a:pathLst>
                <a:path w="1282700" h="355600">
                  <a:moveTo>
                    <a:pt x="0" y="0"/>
                  </a:moveTo>
                  <a:lnTo>
                    <a:pt x="1282700" y="0"/>
                  </a:lnTo>
                  <a:lnTo>
                    <a:pt x="1282700" y="3556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5E8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866900" y="5969000"/>
              <a:ext cx="10096500" cy="635000"/>
            </a:xfrm>
            <a:custGeom>
              <a:avLst/>
              <a:gdLst/>
              <a:ahLst/>
              <a:cxnLst/>
              <a:rect l="l" t="t" r="r" b="b"/>
              <a:pathLst>
                <a:path w="10096500" h="635000">
                  <a:moveTo>
                    <a:pt x="2616200" y="38100"/>
                  </a:moveTo>
                  <a:lnTo>
                    <a:pt x="0" y="38100"/>
                  </a:lnTo>
                  <a:lnTo>
                    <a:pt x="0" y="622300"/>
                  </a:lnTo>
                  <a:lnTo>
                    <a:pt x="2616200" y="622300"/>
                  </a:lnTo>
                  <a:lnTo>
                    <a:pt x="2616200" y="38100"/>
                  </a:lnTo>
                  <a:close/>
                </a:path>
                <a:path w="10096500" h="635000">
                  <a:moveTo>
                    <a:pt x="4064000" y="38100"/>
                  </a:moveTo>
                  <a:lnTo>
                    <a:pt x="2946400" y="38100"/>
                  </a:lnTo>
                  <a:lnTo>
                    <a:pt x="2946400" y="635000"/>
                  </a:lnTo>
                  <a:lnTo>
                    <a:pt x="4064000" y="635000"/>
                  </a:lnTo>
                  <a:lnTo>
                    <a:pt x="4064000" y="38100"/>
                  </a:lnTo>
                  <a:close/>
                </a:path>
                <a:path w="10096500" h="635000">
                  <a:moveTo>
                    <a:pt x="5588000" y="25400"/>
                  </a:moveTo>
                  <a:lnTo>
                    <a:pt x="4483100" y="25400"/>
                  </a:lnTo>
                  <a:lnTo>
                    <a:pt x="4483100" y="622300"/>
                  </a:lnTo>
                  <a:lnTo>
                    <a:pt x="5588000" y="622300"/>
                  </a:lnTo>
                  <a:lnTo>
                    <a:pt x="5588000" y="25400"/>
                  </a:lnTo>
                  <a:close/>
                </a:path>
                <a:path w="10096500" h="635000">
                  <a:moveTo>
                    <a:pt x="7124700" y="12700"/>
                  </a:moveTo>
                  <a:lnTo>
                    <a:pt x="6007100" y="12700"/>
                  </a:lnTo>
                  <a:lnTo>
                    <a:pt x="6007100" y="622300"/>
                  </a:lnTo>
                  <a:lnTo>
                    <a:pt x="7124700" y="622300"/>
                  </a:lnTo>
                  <a:lnTo>
                    <a:pt x="7124700" y="12700"/>
                  </a:lnTo>
                  <a:close/>
                </a:path>
                <a:path w="10096500" h="635000">
                  <a:moveTo>
                    <a:pt x="8648700" y="12700"/>
                  </a:moveTo>
                  <a:lnTo>
                    <a:pt x="7378700" y="12700"/>
                  </a:lnTo>
                  <a:lnTo>
                    <a:pt x="7378700" y="635000"/>
                  </a:lnTo>
                  <a:lnTo>
                    <a:pt x="8648700" y="635000"/>
                  </a:lnTo>
                  <a:lnTo>
                    <a:pt x="8648700" y="12700"/>
                  </a:lnTo>
                  <a:close/>
                </a:path>
                <a:path w="10096500" h="635000">
                  <a:moveTo>
                    <a:pt x="10096500" y="0"/>
                  </a:moveTo>
                  <a:lnTo>
                    <a:pt x="8877300" y="0"/>
                  </a:lnTo>
                  <a:lnTo>
                    <a:pt x="8877300" y="609600"/>
                  </a:lnTo>
                  <a:lnTo>
                    <a:pt x="10096500" y="609600"/>
                  </a:lnTo>
                  <a:lnTo>
                    <a:pt x="10096500" y="0"/>
                  </a:lnTo>
                  <a:close/>
                </a:path>
              </a:pathLst>
            </a:custGeom>
            <a:solidFill>
              <a:srgbClr val="FFF2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0BED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78975" y="75921"/>
            <a:ext cx="4865370" cy="3570604"/>
            <a:chOff x="278975" y="75921"/>
            <a:chExt cx="4865370" cy="3570604"/>
          </a:xfrm>
        </p:grpSpPr>
        <p:sp>
          <p:nvSpPr>
            <p:cNvPr id="4" name="object 4"/>
            <p:cNvSpPr/>
            <p:nvPr/>
          </p:nvSpPr>
          <p:spPr>
            <a:xfrm>
              <a:off x="285325" y="82272"/>
              <a:ext cx="4852670" cy="3557904"/>
            </a:xfrm>
            <a:custGeom>
              <a:avLst/>
              <a:gdLst/>
              <a:ahLst/>
              <a:cxnLst/>
              <a:rect l="l" t="t" r="r" b="b"/>
              <a:pathLst>
                <a:path w="4852670" h="3557904">
                  <a:moveTo>
                    <a:pt x="2422960" y="0"/>
                  </a:moveTo>
                  <a:lnTo>
                    <a:pt x="2372302" y="418"/>
                  </a:lnTo>
                  <a:lnTo>
                    <a:pt x="2321722" y="1525"/>
                  </a:lnTo>
                  <a:lnTo>
                    <a:pt x="2271235" y="3318"/>
                  </a:lnTo>
                  <a:lnTo>
                    <a:pt x="2220859" y="5793"/>
                  </a:lnTo>
                  <a:lnTo>
                    <a:pt x="2170611" y="8946"/>
                  </a:lnTo>
                  <a:lnTo>
                    <a:pt x="2120507" y="12776"/>
                  </a:lnTo>
                  <a:lnTo>
                    <a:pt x="2070563" y="17279"/>
                  </a:lnTo>
                  <a:lnTo>
                    <a:pt x="2020798" y="22453"/>
                  </a:lnTo>
                  <a:lnTo>
                    <a:pt x="1971227" y="28293"/>
                  </a:lnTo>
                  <a:lnTo>
                    <a:pt x="1921867" y="34797"/>
                  </a:lnTo>
                  <a:lnTo>
                    <a:pt x="1872735" y="41962"/>
                  </a:lnTo>
                  <a:lnTo>
                    <a:pt x="1823849" y="49785"/>
                  </a:lnTo>
                  <a:lnTo>
                    <a:pt x="1775224" y="58262"/>
                  </a:lnTo>
                  <a:lnTo>
                    <a:pt x="1726878" y="67392"/>
                  </a:lnTo>
                  <a:lnTo>
                    <a:pt x="1678827" y="77170"/>
                  </a:lnTo>
                  <a:lnTo>
                    <a:pt x="1631088" y="87593"/>
                  </a:lnTo>
                  <a:lnTo>
                    <a:pt x="1583678" y="98660"/>
                  </a:lnTo>
                  <a:lnTo>
                    <a:pt x="1536613" y="110366"/>
                  </a:lnTo>
                  <a:lnTo>
                    <a:pt x="1489911" y="122708"/>
                  </a:lnTo>
                  <a:lnTo>
                    <a:pt x="1443589" y="135684"/>
                  </a:lnTo>
                  <a:lnTo>
                    <a:pt x="1397662" y="149290"/>
                  </a:lnTo>
                  <a:lnTo>
                    <a:pt x="1352148" y="163524"/>
                  </a:lnTo>
                  <a:lnTo>
                    <a:pt x="1307064" y="178382"/>
                  </a:lnTo>
                  <a:lnTo>
                    <a:pt x="1262426" y="193861"/>
                  </a:lnTo>
                  <a:lnTo>
                    <a:pt x="1218252" y="209959"/>
                  </a:lnTo>
                  <a:lnTo>
                    <a:pt x="1174558" y="226671"/>
                  </a:lnTo>
                  <a:lnTo>
                    <a:pt x="1131360" y="243996"/>
                  </a:lnTo>
                  <a:lnTo>
                    <a:pt x="1088676" y="261930"/>
                  </a:lnTo>
                  <a:lnTo>
                    <a:pt x="1046522" y="280469"/>
                  </a:lnTo>
                  <a:lnTo>
                    <a:pt x="1004915" y="299612"/>
                  </a:lnTo>
                  <a:lnTo>
                    <a:pt x="963873" y="319355"/>
                  </a:lnTo>
                  <a:lnTo>
                    <a:pt x="923411" y="339695"/>
                  </a:lnTo>
                  <a:lnTo>
                    <a:pt x="883547" y="360628"/>
                  </a:lnTo>
                  <a:lnTo>
                    <a:pt x="844297" y="382152"/>
                  </a:lnTo>
                  <a:lnTo>
                    <a:pt x="805678" y="404264"/>
                  </a:lnTo>
                  <a:lnTo>
                    <a:pt x="767707" y="426961"/>
                  </a:lnTo>
                  <a:lnTo>
                    <a:pt x="730400" y="450239"/>
                  </a:lnTo>
                  <a:lnTo>
                    <a:pt x="693775" y="474096"/>
                  </a:lnTo>
                  <a:lnTo>
                    <a:pt x="657849" y="498528"/>
                  </a:lnTo>
                  <a:lnTo>
                    <a:pt x="622637" y="523533"/>
                  </a:lnTo>
                  <a:lnTo>
                    <a:pt x="588158" y="549108"/>
                  </a:lnTo>
                  <a:lnTo>
                    <a:pt x="554427" y="575248"/>
                  </a:lnTo>
                  <a:lnTo>
                    <a:pt x="521461" y="601952"/>
                  </a:lnTo>
                  <a:lnTo>
                    <a:pt x="489278" y="629217"/>
                  </a:lnTo>
                  <a:lnTo>
                    <a:pt x="457894" y="657038"/>
                  </a:lnTo>
                  <a:lnTo>
                    <a:pt x="427325" y="685414"/>
                  </a:lnTo>
                  <a:lnTo>
                    <a:pt x="397589" y="714341"/>
                  </a:lnTo>
                  <a:lnTo>
                    <a:pt x="368703" y="743816"/>
                  </a:lnTo>
                  <a:lnTo>
                    <a:pt x="340683" y="773836"/>
                  </a:lnTo>
                  <a:lnTo>
                    <a:pt x="313545" y="804398"/>
                  </a:lnTo>
                  <a:lnTo>
                    <a:pt x="283918" y="839641"/>
                  </a:lnTo>
                  <a:lnTo>
                    <a:pt x="255805" y="875158"/>
                  </a:lnTo>
                  <a:lnTo>
                    <a:pt x="229198" y="910932"/>
                  </a:lnTo>
                  <a:lnTo>
                    <a:pt x="204090" y="946947"/>
                  </a:lnTo>
                  <a:lnTo>
                    <a:pt x="180475" y="983187"/>
                  </a:lnTo>
                  <a:lnTo>
                    <a:pt x="158346" y="1019635"/>
                  </a:lnTo>
                  <a:lnTo>
                    <a:pt x="137695" y="1056277"/>
                  </a:lnTo>
                  <a:lnTo>
                    <a:pt x="118517" y="1093094"/>
                  </a:lnTo>
                  <a:lnTo>
                    <a:pt x="100803" y="1130073"/>
                  </a:lnTo>
                  <a:lnTo>
                    <a:pt x="84548" y="1167195"/>
                  </a:lnTo>
                  <a:lnTo>
                    <a:pt x="69744" y="1204446"/>
                  </a:lnTo>
                  <a:lnTo>
                    <a:pt x="56384" y="1241808"/>
                  </a:lnTo>
                  <a:lnTo>
                    <a:pt x="44461" y="1279266"/>
                  </a:lnTo>
                  <a:lnTo>
                    <a:pt x="33969" y="1316804"/>
                  </a:lnTo>
                  <a:lnTo>
                    <a:pt x="24901" y="1354405"/>
                  </a:lnTo>
                  <a:lnTo>
                    <a:pt x="17249" y="1392054"/>
                  </a:lnTo>
                  <a:lnTo>
                    <a:pt x="11007" y="1429733"/>
                  </a:lnTo>
                  <a:lnTo>
                    <a:pt x="2725" y="1505121"/>
                  </a:lnTo>
                  <a:lnTo>
                    <a:pt x="0" y="1580441"/>
                  </a:lnTo>
                  <a:lnTo>
                    <a:pt x="703" y="1618034"/>
                  </a:lnTo>
                  <a:lnTo>
                    <a:pt x="6209" y="1693007"/>
                  </a:lnTo>
                  <a:lnTo>
                    <a:pt x="17132" y="1767588"/>
                  </a:lnTo>
                  <a:lnTo>
                    <a:pt x="33419" y="1841648"/>
                  </a:lnTo>
                  <a:lnTo>
                    <a:pt x="43557" y="1878441"/>
                  </a:lnTo>
                  <a:lnTo>
                    <a:pt x="55014" y="1915057"/>
                  </a:lnTo>
                  <a:lnTo>
                    <a:pt x="67785" y="1951477"/>
                  </a:lnTo>
                  <a:lnTo>
                    <a:pt x="81862" y="1987686"/>
                  </a:lnTo>
                  <a:lnTo>
                    <a:pt x="97238" y="2023668"/>
                  </a:lnTo>
                  <a:lnTo>
                    <a:pt x="113907" y="2059407"/>
                  </a:lnTo>
                  <a:lnTo>
                    <a:pt x="131862" y="2094886"/>
                  </a:lnTo>
                  <a:lnTo>
                    <a:pt x="151095" y="2130089"/>
                  </a:lnTo>
                  <a:lnTo>
                    <a:pt x="171600" y="2165001"/>
                  </a:lnTo>
                  <a:lnTo>
                    <a:pt x="193370" y="2199604"/>
                  </a:lnTo>
                  <a:lnTo>
                    <a:pt x="216397" y="2233884"/>
                  </a:lnTo>
                  <a:lnTo>
                    <a:pt x="240676" y="2267823"/>
                  </a:lnTo>
                  <a:lnTo>
                    <a:pt x="266199" y="2301406"/>
                  </a:lnTo>
                  <a:lnTo>
                    <a:pt x="292960" y="2334616"/>
                  </a:lnTo>
                  <a:lnTo>
                    <a:pt x="320950" y="2367437"/>
                  </a:lnTo>
                  <a:lnTo>
                    <a:pt x="350164" y="2399854"/>
                  </a:lnTo>
                  <a:lnTo>
                    <a:pt x="380595" y="2431849"/>
                  </a:lnTo>
                  <a:lnTo>
                    <a:pt x="412235" y="2463408"/>
                  </a:lnTo>
                  <a:lnTo>
                    <a:pt x="445079" y="2494513"/>
                  </a:lnTo>
                  <a:lnTo>
                    <a:pt x="479118" y="2525149"/>
                  </a:lnTo>
                  <a:lnTo>
                    <a:pt x="514346" y="2555299"/>
                  </a:lnTo>
                  <a:lnTo>
                    <a:pt x="550756" y="2584947"/>
                  </a:lnTo>
                  <a:lnTo>
                    <a:pt x="588341" y="2614077"/>
                  </a:lnTo>
                  <a:lnTo>
                    <a:pt x="627094" y="2642674"/>
                  </a:lnTo>
                  <a:lnTo>
                    <a:pt x="667009" y="2670720"/>
                  </a:lnTo>
                  <a:lnTo>
                    <a:pt x="708078" y="2698199"/>
                  </a:lnTo>
                  <a:lnTo>
                    <a:pt x="750295" y="2725097"/>
                  </a:lnTo>
                  <a:lnTo>
                    <a:pt x="793653" y="2751395"/>
                  </a:lnTo>
                  <a:lnTo>
                    <a:pt x="838144" y="2777079"/>
                  </a:lnTo>
                  <a:lnTo>
                    <a:pt x="883762" y="2802132"/>
                  </a:lnTo>
                  <a:lnTo>
                    <a:pt x="930500" y="2826537"/>
                  </a:lnTo>
                  <a:lnTo>
                    <a:pt x="978351" y="2850280"/>
                  </a:lnTo>
                  <a:lnTo>
                    <a:pt x="1027308" y="2873343"/>
                  </a:lnTo>
                  <a:lnTo>
                    <a:pt x="1077365" y="2895710"/>
                  </a:lnTo>
                  <a:lnTo>
                    <a:pt x="1128514" y="2917366"/>
                  </a:lnTo>
                  <a:lnTo>
                    <a:pt x="1180748" y="2938294"/>
                  </a:lnTo>
                  <a:lnTo>
                    <a:pt x="1234061" y="2958478"/>
                  </a:lnTo>
                  <a:lnTo>
                    <a:pt x="1415431" y="3557863"/>
                  </a:lnTo>
                  <a:lnTo>
                    <a:pt x="2112251" y="3149287"/>
                  </a:lnTo>
                  <a:lnTo>
                    <a:pt x="2166699" y="3153513"/>
                  </a:lnTo>
                  <a:lnTo>
                    <a:pt x="2221088" y="3156930"/>
                  </a:lnTo>
                  <a:lnTo>
                    <a:pt x="2275400" y="3159543"/>
                  </a:lnTo>
                  <a:lnTo>
                    <a:pt x="2329618" y="3161357"/>
                  </a:lnTo>
                  <a:lnTo>
                    <a:pt x="2383725" y="3162378"/>
                  </a:lnTo>
                  <a:lnTo>
                    <a:pt x="2437704" y="3162612"/>
                  </a:lnTo>
                  <a:lnTo>
                    <a:pt x="2491536" y="3162065"/>
                  </a:lnTo>
                  <a:lnTo>
                    <a:pt x="2545206" y="3160741"/>
                  </a:lnTo>
                  <a:lnTo>
                    <a:pt x="2598695" y="3158647"/>
                  </a:lnTo>
                  <a:lnTo>
                    <a:pt x="2651986" y="3155789"/>
                  </a:lnTo>
                  <a:lnTo>
                    <a:pt x="2705062" y="3152171"/>
                  </a:lnTo>
                  <a:lnTo>
                    <a:pt x="2757906" y="3147800"/>
                  </a:lnTo>
                  <a:lnTo>
                    <a:pt x="2810501" y="3142681"/>
                  </a:lnTo>
                  <a:lnTo>
                    <a:pt x="2862828" y="3136820"/>
                  </a:lnTo>
                  <a:lnTo>
                    <a:pt x="2914872" y="3130222"/>
                  </a:lnTo>
                  <a:lnTo>
                    <a:pt x="2966614" y="3122893"/>
                  </a:lnTo>
                  <a:lnTo>
                    <a:pt x="3018037" y="3114839"/>
                  </a:lnTo>
                  <a:lnTo>
                    <a:pt x="3069125" y="3106066"/>
                  </a:lnTo>
                  <a:lnTo>
                    <a:pt x="3119859" y="3096578"/>
                  </a:lnTo>
                  <a:lnTo>
                    <a:pt x="3170223" y="3086382"/>
                  </a:lnTo>
                  <a:lnTo>
                    <a:pt x="3220199" y="3075484"/>
                  </a:lnTo>
                  <a:lnTo>
                    <a:pt x="3269769" y="3063888"/>
                  </a:lnTo>
                  <a:lnTo>
                    <a:pt x="3318918" y="3051601"/>
                  </a:lnTo>
                  <a:lnTo>
                    <a:pt x="3367626" y="3038627"/>
                  </a:lnTo>
                  <a:lnTo>
                    <a:pt x="3415878" y="3024974"/>
                  </a:lnTo>
                  <a:lnTo>
                    <a:pt x="3463656" y="3010646"/>
                  </a:lnTo>
                  <a:lnTo>
                    <a:pt x="3510942" y="2995649"/>
                  </a:lnTo>
                  <a:lnTo>
                    <a:pt x="3557719" y="2979989"/>
                  </a:lnTo>
                  <a:lnTo>
                    <a:pt x="3603970" y="2963671"/>
                  </a:lnTo>
                  <a:lnTo>
                    <a:pt x="3649677" y="2946701"/>
                  </a:lnTo>
                  <a:lnTo>
                    <a:pt x="3694824" y="2929085"/>
                  </a:lnTo>
                  <a:lnTo>
                    <a:pt x="3739393" y="2910828"/>
                  </a:lnTo>
                  <a:lnTo>
                    <a:pt x="3783367" y="2891935"/>
                  </a:lnTo>
                  <a:lnTo>
                    <a:pt x="3826728" y="2872414"/>
                  </a:lnTo>
                  <a:lnTo>
                    <a:pt x="3869460" y="2852268"/>
                  </a:lnTo>
                  <a:lnTo>
                    <a:pt x="3911544" y="2831504"/>
                  </a:lnTo>
                  <a:lnTo>
                    <a:pt x="3952964" y="2810128"/>
                  </a:lnTo>
                  <a:lnTo>
                    <a:pt x="3993703" y="2788144"/>
                  </a:lnTo>
                  <a:lnTo>
                    <a:pt x="4033742" y="2765559"/>
                  </a:lnTo>
                  <a:lnTo>
                    <a:pt x="4073065" y="2742379"/>
                  </a:lnTo>
                  <a:lnTo>
                    <a:pt x="4111655" y="2718608"/>
                  </a:lnTo>
                  <a:lnTo>
                    <a:pt x="4149494" y="2694253"/>
                  </a:lnTo>
                  <a:lnTo>
                    <a:pt x="4186565" y="2669319"/>
                  </a:lnTo>
                  <a:lnTo>
                    <a:pt x="4222850" y="2643812"/>
                  </a:lnTo>
                  <a:lnTo>
                    <a:pt x="4258333" y="2617737"/>
                  </a:lnTo>
                  <a:lnTo>
                    <a:pt x="4292996" y="2591101"/>
                  </a:lnTo>
                  <a:lnTo>
                    <a:pt x="4326822" y="2563908"/>
                  </a:lnTo>
                  <a:lnTo>
                    <a:pt x="4359793" y="2536164"/>
                  </a:lnTo>
                  <a:lnTo>
                    <a:pt x="4391892" y="2507876"/>
                  </a:lnTo>
                  <a:lnTo>
                    <a:pt x="4423103" y="2479048"/>
                  </a:lnTo>
                  <a:lnTo>
                    <a:pt x="4453407" y="2449686"/>
                  </a:lnTo>
                  <a:lnTo>
                    <a:pt x="4482787" y="2419796"/>
                  </a:lnTo>
                  <a:lnTo>
                    <a:pt x="4511227" y="2389384"/>
                  </a:lnTo>
                  <a:lnTo>
                    <a:pt x="4538708" y="2358455"/>
                  </a:lnTo>
                  <a:lnTo>
                    <a:pt x="4568335" y="2323212"/>
                  </a:lnTo>
                  <a:lnTo>
                    <a:pt x="4596448" y="2287695"/>
                  </a:lnTo>
                  <a:lnTo>
                    <a:pt x="4623055" y="2251921"/>
                  </a:lnTo>
                  <a:lnTo>
                    <a:pt x="4648163" y="2215907"/>
                  </a:lnTo>
                  <a:lnTo>
                    <a:pt x="4671778" y="2179667"/>
                  </a:lnTo>
                  <a:lnTo>
                    <a:pt x="4693907" y="2143218"/>
                  </a:lnTo>
                  <a:lnTo>
                    <a:pt x="4714558" y="2106577"/>
                  </a:lnTo>
                  <a:lnTo>
                    <a:pt x="4733736" y="2069759"/>
                  </a:lnTo>
                  <a:lnTo>
                    <a:pt x="4751450" y="2032780"/>
                  </a:lnTo>
                  <a:lnTo>
                    <a:pt x="4767705" y="1995658"/>
                  </a:lnTo>
                  <a:lnTo>
                    <a:pt x="4782509" y="1958408"/>
                  </a:lnTo>
                  <a:lnTo>
                    <a:pt x="4795869" y="1921045"/>
                  </a:lnTo>
                  <a:lnTo>
                    <a:pt x="4807792" y="1883587"/>
                  </a:lnTo>
                  <a:lnTo>
                    <a:pt x="4818284" y="1846049"/>
                  </a:lnTo>
                  <a:lnTo>
                    <a:pt x="4827352" y="1808448"/>
                  </a:lnTo>
                  <a:lnTo>
                    <a:pt x="4835004" y="1770800"/>
                  </a:lnTo>
                  <a:lnTo>
                    <a:pt x="4841246" y="1733120"/>
                  </a:lnTo>
                  <a:lnTo>
                    <a:pt x="4849528" y="1657732"/>
                  </a:lnTo>
                  <a:lnTo>
                    <a:pt x="4852253" y="1582412"/>
                  </a:lnTo>
                  <a:lnTo>
                    <a:pt x="4851550" y="1544819"/>
                  </a:lnTo>
                  <a:lnTo>
                    <a:pt x="4846044" y="1469846"/>
                  </a:lnTo>
                  <a:lnTo>
                    <a:pt x="4835120" y="1395265"/>
                  </a:lnTo>
                  <a:lnTo>
                    <a:pt x="4818833" y="1321205"/>
                  </a:lnTo>
                  <a:lnTo>
                    <a:pt x="4808696" y="1284411"/>
                  </a:lnTo>
                  <a:lnTo>
                    <a:pt x="4797238" y="1247796"/>
                  </a:lnTo>
                  <a:lnTo>
                    <a:pt x="4784468" y="1211376"/>
                  </a:lnTo>
                  <a:lnTo>
                    <a:pt x="4770391" y="1175167"/>
                  </a:lnTo>
                  <a:lnTo>
                    <a:pt x="4755014" y="1139185"/>
                  </a:lnTo>
                  <a:lnTo>
                    <a:pt x="4738345" y="1103446"/>
                  </a:lnTo>
                  <a:lnTo>
                    <a:pt x="4720391" y="1067967"/>
                  </a:lnTo>
                  <a:lnTo>
                    <a:pt x="4701158" y="1032764"/>
                  </a:lnTo>
                  <a:lnTo>
                    <a:pt x="4680653" y="997852"/>
                  </a:lnTo>
                  <a:lnTo>
                    <a:pt x="4658883" y="963249"/>
                  </a:lnTo>
                  <a:lnTo>
                    <a:pt x="4635855" y="928969"/>
                  </a:lnTo>
                  <a:lnTo>
                    <a:pt x="4611577" y="895030"/>
                  </a:lnTo>
                  <a:lnTo>
                    <a:pt x="4586054" y="861447"/>
                  </a:lnTo>
                  <a:lnTo>
                    <a:pt x="4559293" y="828237"/>
                  </a:lnTo>
                  <a:lnTo>
                    <a:pt x="4531303" y="795415"/>
                  </a:lnTo>
                  <a:lnTo>
                    <a:pt x="4502089" y="762999"/>
                  </a:lnTo>
                  <a:lnTo>
                    <a:pt x="4471658" y="731003"/>
                  </a:lnTo>
                  <a:lnTo>
                    <a:pt x="4440018" y="699445"/>
                  </a:lnTo>
                  <a:lnTo>
                    <a:pt x="4407174" y="668340"/>
                  </a:lnTo>
                  <a:lnTo>
                    <a:pt x="4373135" y="637704"/>
                  </a:lnTo>
                  <a:lnTo>
                    <a:pt x="4337907" y="607554"/>
                  </a:lnTo>
                  <a:lnTo>
                    <a:pt x="4301497" y="577906"/>
                  </a:lnTo>
                  <a:lnTo>
                    <a:pt x="4263912" y="548775"/>
                  </a:lnTo>
                  <a:lnTo>
                    <a:pt x="4225159" y="520179"/>
                  </a:lnTo>
                  <a:lnTo>
                    <a:pt x="4185244" y="492133"/>
                  </a:lnTo>
                  <a:lnTo>
                    <a:pt x="4144175" y="464653"/>
                  </a:lnTo>
                  <a:lnTo>
                    <a:pt x="4101958" y="437756"/>
                  </a:lnTo>
                  <a:lnTo>
                    <a:pt x="4058601" y="411458"/>
                  </a:lnTo>
                  <a:lnTo>
                    <a:pt x="4014109" y="385774"/>
                  </a:lnTo>
                  <a:lnTo>
                    <a:pt x="3968491" y="360721"/>
                  </a:lnTo>
                  <a:lnTo>
                    <a:pt x="3921753" y="336315"/>
                  </a:lnTo>
                  <a:lnTo>
                    <a:pt x="3873902" y="312573"/>
                  </a:lnTo>
                  <a:lnTo>
                    <a:pt x="3824945" y="289510"/>
                  </a:lnTo>
                  <a:lnTo>
                    <a:pt x="3774889" y="267143"/>
                  </a:lnTo>
                  <a:lnTo>
                    <a:pt x="3723740" y="245487"/>
                  </a:lnTo>
                  <a:lnTo>
                    <a:pt x="3671506" y="224559"/>
                  </a:lnTo>
                  <a:lnTo>
                    <a:pt x="3618193" y="204375"/>
                  </a:lnTo>
                  <a:lnTo>
                    <a:pt x="3570724" y="187359"/>
                  </a:lnTo>
                  <a:lnTo>
                    <a:pt x="3522929" y="171105"/>
                  </a:lnTo>
                  <a:lnTo>
                    <a:pt x="3474824" y="155609"/>
                  </a:lnTo>
                  <a:lnTo>
                    <a:pt x="3426428" y="140869"/>
                  </a:lnTo>
                  <a:lnTo>
                    <a:pt x="3377756" y="126881"/>
                  </a:lnTo>
                  <a:lnTo>
                    <a:pt x="3328825" y="113642"/>
                  </a:lnTo>
                  <a:lnTo>
                    <a:pt x="3279652" y="101149"/>
                  </a:lnTo>
                  <a:lnTo>
                    <a:pt x="3230254" y="89400"/>
                  </a:lnTo>
                  <a:lnTo>
                    <a:pt x="3180648" y="78391"/>
                  </a:lnTo>
                  <a:lnTo>
                    <a:pt x="3130849" y="68119"/>
                  </a:lnTo>
                  <a:lnTo>
                    <a:pt x="3080877" y="58581"/>
                  </a:lnTo>
                  <a:lnTo>
                    <a:pt x="3030746" y="49774"/>
                  </a:lnTo>
                  <a:lnTo>
                    <a:pt x="2980473" y="41695"/>
                  </a:lnTo>
                  <a:lnTo>
                    <a:pt x="2930077" y="34341"/>
                  </a:lnTo>
                  <a:lnTo>
                    <a:pt x="2879573" y="27708"/>
                  </a:lnTo>
                  <a:lnTo>
                    <a:pt x="2828977" y="21795"/>
                  </a:lnTo>
                  <a:lnTo>
                    <a:pt x="2778308" y="16597"/>
                  </a:lnTo>
                  <a:lnTo>
                    <a:pt x="2727582" y="12112"/>
                  </a:lnTo>
                  <a:lnTo>
                    <a:pt x="2676815" y="8337"/>
                  </a:lnTo>
                  <a:lnTo>
                    <a:pt x="2626024" y="5269"/>
                  </a:lnTo>
                  <a:lnTo>
                    <a:pt x="2575226" y="2904"/>
                  </a:lnTo>
                  <a:lnTo>
                    <a:pt x="2524439" y="1239"/>
                  </a:lnTo>
                  <a:lnTo>
                    <a:pt x="2473677" y="272"/>
                  </a:lnTo>
                  <a:lnTo>
                    <a:pt x="2422960" y="0"/>
                  </a:lnTo>
                  <a:close/>
                </a:path>
              </a:pathLst>
            </a:custGeom>
            <a:solidFill>
              <a:srgbClr val="60BE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85325" y="82271"/>
              <a:ext cx="4852670" cy="3557904"/>
            </a:xfrm>
            <a:custGeom>
              <a:avLst/>
              <a:gdLst/>
              <a:ahLst/>
              <a:cxnLst/>
              <a:rect l="l" t="t" r="r" b="b"/>
              <a:pathLst>
                <a:path w="4852670" h="3557904">
                  <a:moveTo>
                    <a:pt x="1415432" y="3557864"/>
                  </a:moveTo>
                  <a:lnTo>
                    <a:pt x="1234061" y="2958478"/>
                  </a:lnTo>
                  <a:lnTo>
                    <a:pt x="1180748" y="2938294"/>
                  </a:lnTo>
                  <a:lnTo>
                    <a:pt x="1128514" y="2917366"/>
                  </a:lnTo>
                  <a:lnTo>
                    <a:pt x="1077365" y="2895710"/>
                  </a:lnTo>
                  <a:lnTo>
                    <a:pt x="1027308" y="2873343"/>
                  </a:lnTo>
                  <a:lnTo>
                    <a:pt x="978351" y="2850280"/>
                  </a:lnTo>
                  <a:lnTo>
                    <a:pt x="930500" y="2826537"/>
                  </a:lnTo>
                  <a:lnTo>
                    <a:pt x="883762" y="2802132"/>
                  </a:lnTo>
                  <a:lnTo>
                    <a:pt x="838144" y="2777079"/>
                  </a:lnTo>
                  <a:lnTo>
                    <a:pt x="793652" y="2751395"/>
                  </a:lnTo>
                  <a:lnTo>
                    <a:pt x="750295" y="2725097"/>
                  </a:lnTo>
                  <a:lnTo>
                    <a:pt x="708078" y="2698199"/>
                  </a:lnTo>
                  <a:lnTo>
                    <a:pt x="667009" y="2670720"/>
                  </a:lnTo>
                  <a:lnTo>
                    <a:pt x="627094" y="2642674"/>
                  </a:lnTo>
                  <a:lnTo>
                    <a:pt x="588341" y="2614077"/>
                  </a:lnTo>
                  <a:lnTo>
                    <a:pt x="550755" y="2584947"/>
                  </a:lnTo>
                  <a:lnTo>
                    <a:pt x="514345" y="2555299"/>
                  </a:lnTo>
                  <a:lnTo>
                    <a:pt x="479117" y="2525149"/>
                  </a:lnTo>
                  <a:lnTo>
                    <a:pt x="445078" y="2494513"/>
                  </a:lnTo>
                  <a:lnTo>
                    <a:pt x="412235" y="2463408"/>
                  </a:lnTo>
                  <a:lnTo>
                    <a:pt x="380595" y="2431850"/>
                  </a:lnTo>
                  <a:lnTo>
                    <a:pt x="350164" y="2399854"/>
                  </a:lnTo>
                  <a:lnTo>
                    <a:pt x="320950" y="2367437"/>
                  </a:lnTo>
                  <a:lnTo>
                    <a:pt x="292959" y="2334616"/>
                  </a:lnTo>
                  <a:lnTo>
                    <a:pt x="266199" y="2301406"/>
                  </a:lnTo>
                  <a:lnTo>
                    <a:pt x="240676" y="2267823"/>
                  </a:lnTo>
                  <a:lnTo>
                    <a:pt x="216397" y="2233884"/>
                  </a:lnTo>
                  <a:lnTo>
                    <a:pt x="193370" y="2199604"/>
                  </a:lnTo>
                  <a:lnTo>
                    <a:pt x="171600" y="2165001"/>
                  </a:lnTo>
                  <a:lnTo>
                    <a:pt x="151095" y="2130089"/>
                  </a:lnTo>
                  <a:lnTo>
                    <a:pt x="131862" y="2094886"/>
                  </a:lnTo>
                  <a:lnTo>
                    <a:pt x="113907" y="2059407"/>
                  </a:lnTo>
                  <a:lnTo>
                    <a:pt x="97238" y="2023668"/>
                  </a:lnTo>
                  <a:lnTo>
                    <a:pt x="81862" y="1987686"/>
                  </a:lnTo>
                  <a:lnTo>
                    <a:pt x="67785" y="1951477"/>
                  </a:lnTo>
                  <a:lnTo>
                    <a:pt x="55014" y="1915057"/>
                  </a:lnTo>
                  <a:lnTo>
                    <a:pt x="43557" y="1878442"/>
                  </a:lnTo>
                  <a:lnTo>
                    <a:pt x="33419" y="1841648"/>
                  </a:lnTo>
                  <a:lnTo>
                    <a:pt x="17132" y="1767588"/>
                  </a:lnTo>
                  <a:lnTo>
                    <a:pt x="6209" y="1693007"/>
                  </a:lnTo>
                  <a:lnTo>
                    <a:pt x="703" y="1618034"/>
                  </a:lnTo>
                  <a:lnTo>
                    <a:pt x="0" y="1580441"/>
                  </a:lnTo>
                  <a:lnTo>
                    <a:pt x="671" y="1542798"/>
                  </a:lnTo>
                  <a:lnTo>
                    <a:pt x="6168" y="1467428"/>
                  </a:lnTo>
                  <a:lnTo>
                    <a:pt x="17249" y="1392054"/>
                  </a:lnTo>
                  <a:lnTo>
                    <a:pt x="24901" y="1354405"/>
                  </a:lnTo>
                  <a:lnTo>
                    <a:pt x="33969" y="1316804"/>
                  </a:lnTo>
                  <a:lnTo>
                    <a:pt x="44461" y="1279266"/>
                  </a:lnTo>
                  <a:lnTo>
                    <a:pt x="56384" y="1241808"/>
                  </a:lnTo>
                  <a:lnTo>
                    <a:pt x="69744" y="1204446"/>
                  </a:lnTo>
                  <a:lnTo>
                    <a:pt x="84548" y="1167195"/>
                  </a:lnTo>
                  <a:lnTo>
                    <a:pt x="100803" y="1130073"/>
                  </a:lnTo>
                  <a:lnTo>
                    <a:pt x="118517" y="1093095"/>
                  </a:lnTo>
                  <a:lnTo>
                    <a:pt x="137695" y="1056277"/>
                  </a:lnTo>
                  <a:lnTo>
                    <a:pt x="158346" y="1019636"/>
                  </a:lnTo>
                  <a:lnTo>
                    <a:pt x="180475" y="983187"/>
                  </a:lnTo>
                  <a:lnTo>
                    <a:pt x="204090" y="946947"/>
                  </a:lnTo>
                  <a:lnTo>
                    <a:pt x="229198" y="910932"/>
                  </a:lnTo>
                  <a:lnTo>
                    <a:pt x="255805" y="875158"/>
                  </a:lnTo>
                  <a:lnTo>
                    <a:pt x="283918" y="839642"/>
                  </a:lnTo>
                  <a:lnTo>
                    <a:pt x="313545" y="804398"/>
                  </a:lnTo>
                  <a:lnTo>
                    <a:pt x="340683" y="773836"/>
                  </a:lnTo>
                  <a:lnTo>
                    <a:pt x="368703" y="743816"/>
                  </a:lnTo>
                  <a:lnTo>
                    <a:pt x="397589" y="714341"/>
                  </a:lnTo>
                  <a:lnTo>
                    <a:pt x="427325" y="685414"/>
                  </a:lnTo>
                  <a:lnTo>
                    <a:pt x="457894" y="657038"/>
                  </a:lnTo>
                  <a:lnTo>
                    <a:pt x="489278" y="629217"/>
                  </a:lnTo>
                  <a:lnTo>
                    <a:pt x="521461" y="601952"/>
                  </a:lnTo>
                  <a:lnTo>
                    <a:pt x="554427" y="575248"/>
                  </a:lnTo>
                  <a:lnTo>
                    <a:pt x="588158" y="549108"/>
                  </a:lnTo>
                  <a:lnTo>
                    <a:pt x="622637" y="523533"/>
                  </a:lnTo>
                  <a:lnTo>
                    <a:pt x="657849" y="498528"/>
                  </a:lnTo>
                  <a:lnTo>
                    <a:pt x="693775" y="474096"/>
                  </a:lnTo>
                  <a:lnTo>
                    <a:pt x="730400" y="450239"/>
                  </a:lnTo>
                  <a:lnTo>
                    <a:pt x="767707" y="426961"/>
                  </a:lnTo>
                  <a:lnTo>
                    <a:pt x="805678" y="404264"/>
                  </a:lnTo>
                  <a:lnTo>
                    <a:pt x="844296" y="382152"/>
                  </a:lnTo>
                  <a:lnTo>
                    <a:pt x="883547" y="360628"/>
                  </a:lnTo>
                  <a:lnTo>
                    <a:pt x="923411" y="339695"/>
                  </a:lnTo>
                  <a:lnTo>
                    <a:pt x="963873" y="319355"/>
                  </a:lnTo>
                  <a:lnTo>
                    <a:pt x="1004915" y="299612"/>
                  </a:lnTo>
                  <a:lnTo>
                    <a:pt x="1046522" y="280470"/>
                  </a:lnTo>
                  <a:lnTo>
                    <a:pt x="1088676" y="261930"/>
                  </a:lnTo>
                  <a:lnTo>
                    <a:pt x="1131360" y="243996"/>
                  </a:lnTo>
                  <a:lnTo>
                    <a:pt x="1174557" y="226671"/>
                  </a:lnTo>
                  <a:lnTo>
                    <a:pt x="1218252" y="209959"/>
                  </a:lnTo>
                  <a:lnTo>
                    <a:pt x="1262426" y="193861"/>
                  </a:lnTo>
                  <a:lnTo>
                    <a:pt x="1307064" y="178382"/>
                  </a:lnTo>
                  <a:lnTo>
                    <a:pt x="1352148" y="163524"/>
                  </a:lnTo>
                  <a:lnTo>
                    <a:pt x="1397662" y="149290"/>
                  </a:lnTo>
                  <a:lnTo>
                    <a:pt x="1443589" y="135684"/>
                  </a:lnTo>
                  <a:lnTo>
                    <a:pt x="1489911" y="122708"/>
                  </a:lnTo>
                  <a:lnTo>
                    <a:pt x="1536613" y="110366"/>
                  </a:lnTo>
                  <a:lnTo>
                    <a:pt x="1583677" y="98660"/>
                  </a:lnTo>
                  <a:lnTo>
                    <a:pt x="1631087" y="87593"/>
                  </a:lnTo>
                  <a:lnTo>
                    <a:pt x="1678826" y="77170"/>
                  </a:lnTo>
                  <a:lnTo>
                    <a:pt x="1726877" y="67392"/>
                  </a:lnTo>
                  <a:lnTo>
                    <a:pt x="1775224" y="58262"/>
                  </a:lnTo>
                  <a:lnTo>
                    <a:pt x="1823849" y="49785"/>
                  </a:lnTo>
                  <a:lnTo>
                    <a:pt x="1872735" y="41962"/>
                  </a:lnTo>
                  <a:lnTo>
                    <a:pt x="1921867" y="34797"/>
                  </a:lnTo>
                  <a:lnTo>
                    <a:pt x="1971226" y="28293"/>
                  </a:lnTo>
                  <a:lnTo>
                    <a:pt x="2020797" y="22453"/>
                  </a:lnTo>
                  <a:lnTo>
                    <a:pt x="2070563" y="17279"/>
                  </a:lnTo>
                  <a:lnTo>
                    <a:pt x="2120506" y="12776"/>
                  </a:lnTo>
                  <a:lnTo>
                    <a:pt x="2170611" y="8946"/>
                  </a:lnTo>
                  <a:lnTo>
                    <a:pt x="2220859" y="5793"/>
                  </a:lnTo>
                  <a:lnTo>
                    <a:pt x="2271235" y="3318"/>
                  </a:lnTo>
                  <a:lnTo>
                    <a:pt x="2321722" y="1525"/>
                  </a:lnTo>
                  <a:lnTo>
                    <a:pt x="2372302" y="418"/>
                  </a:lnTo>
                  <a:lnTo>
                    <a:pt x="2422959" y="0"/>
                  </a:lnTo>
                  <a:lnTo>
                    <a:pt x="2473677" y="272"/>
                  </a:lnTo>
                  <a:lnTo>
                    <a:pt x="2524438" y="1239"/>
                  </a:lnTo>
                  <a:lnTo>
                    <a:pt x="2575226" y="2904"/>
                  </a:lnTo>
                  <a:lnTo>
                    <a:pt x="2626023" y="5269"/>
                  </a:lnTo>
                  <a:lnTo>
                    <a:pt x="2676814" y="8337"/>
                  </a:lnTo>
                  <a:lnTo>
                    <a:pt x="2727581" y="12112"/>
                  </a:lnTo>
                  <a:lnTo>
                    <a:pt x="2778308" y="16597"/>
                  </a:lnTo>
                  <a:lnTo>
                    <a:pt x="2828977" y="21795"/>
                  </a:lnTo>
                  <a:lnTo>
                    <a:pt x="2879572" y="27708"/>
                  </a:lnTo>
                  <a:lnTo>
                    <a:pt x="2930076" y="34341"/>
                  </a:lnTo>
                  <a:lnTo>
                    <a:pt x="2980473" y="41695"/>
                  </a:lnTo>
                  <a:lnTo>
                    <a:pt x="3030745" y="49774"/>
                  </a:lnTo>
                  <a:lnTo>
                    <a:pt x="3080876" y="58581"/>
                  </a:lnTo>
                  <a:lnTo>
                    <a:pt x="3130849" y="68119"/>
                  </a:lnTo>
                  <a:lnTo>
                    <a:pt x="3180647" y="78391"/>
                  </a:lnTo>
                  <a:lnTo>
                    <a:pt x="3230253" y="89400"/>
                  </a:lnTo>
                  <a:lnTo>
                    <a:pt x="3279651" y="101149"/>
                  </a:lnTo>
                  <a:lnTo>
                    <a:pt x="3328824" y="113642"/>
                  </a:lnTo>
                  <a:lnTo>
                    <a:pt x="3377755" y="126881"/>
                  </a:lnTo>
                  <a:lnTo>
                    <a:pt x="3426427" y="140869"/>
                  </a:lnTo>
                  <a:lnTo>
                    <a:pt x="3474824" y="155609"/>
                  </a:lnTo>
                  <a:lnTo>
                    <a:pt x="3522928" y="171105"/>
                  </a:lnTo>
                  <a:lnTo>
                    <a:pt x="3570723" y="187359"/>
                  </a:lnTo>
                  <a:lnTo>
                    <a:pt x="3618192" y="204375"/>
                  </a:lnTo>
                  <a:lnTo>
                    <a:pt x="3671505" y="224559"/>
                  </a:lnTo>
                  <a:lnTo>
                    <a:pt x="3723739" y="245487"/>
                  </a:lnTo>
                  <a:lnTo>
                    <a:pt x="3774888" y="267143"/>
                  </a:lnTo>
                  <a:lnTo>
                    <a:pt x="3824944" y="289510"/>
                  </a:lnTo>
                  <a:lnTo>
                    <a:pt x="3873902" y="312573"/>
                  </a:lnTo>
                  <a:lnTo>
                    <a:pt x="3921753" y="336316"/>
                  </a:lnTo>
                  <a:lnTo>
                    <a:pt x="3968491" y="360721"/>
                  </a:lnTo>
                  <a:lnTo>
                    <a:pt x="4014109" y="385774"/>
                  </a:lnTo>
                  <a:lnTo>
                    <a:pt x="4058600" y="411458"/>
                  </a:lnTo>
                  <a:lnTo>
                    <a:pt x="4101958" y="437756"/>
                  </a:lnTo>
                  <a:lnTo>
                    <a:pt x="4144175" y="464654"/>
                  </a:lnTo>
                  <a:lnTo>
                    <a:pt x="4185244" y="492133"/>
                  </a:lnTo>
                  <a:lnTo>
                    <a:pt x="4225159" y="520179"/>
                  </a:lnTo>
                  <a:lnTo>
                    <a:pt x="4263912" y="548776"/>
                  </a:lnTo>
                  <a:lnTo>
                    <a:pt x="4301498" y="577906"/>
                  </a:lnTo>
                  <a:lnTo>
                    <a:pt x="4337908" y="607554"/>
                  </a:lnTo>
                  <a:lnTo>
                    <a:pt x="4373136" y="637704"/>
                  </a:lnTo>
                  <a:lnTo>
                    <a:pt x="4407175" y="668340"/>
                  </a:lnTo>
                  <a:lnTo>
                    <a:pt x="4440018" y="699445"/>
                  </a:lnTo>
                  <a:lnTo>
                    <a:pt x="4471658" y="731003"/>
                  </a:lnTo>
                  <a:lnTo>
                    <a:pt x="4502089" y="762999"/>
                  </a:lnTo>
                  <a:lnTo>
                    <a:pt x="4531303" y="795416"/>
                  </a:lnTo>
                  <a:lnTo>
                    <a:pt x="4559294" y="828237"/>
                  </a:lnTo>
                  <a:lnTo>
                    <a:pt x="4586054" y="861447"/>
                  </a:lnTo>
                  <a:lnTo>
                    <a:pt x="4611577" y="895030"/>
                  </a:lnTo>
                  <a:lnTo>
                    <a:pt x="4635856" y="928969"/>
                  </a:lnTo>
                  <a:lnTo>
                    <a:pt x="4658884" y="963249"/>
                  </a:lnTo>
                  <a:lnTo>
                    <a:pt x="4680653" y="997852"/>
                  </a:lnTo>
                  <a:lnTo>
                    <a:pt x="4701158" y="1032764"/>
                  </a:lnTo>
                  <a:lnTo>
                    <a:pt x="4720391" y="1067967"/>
                  </a:lnTo>
                  <a:lnTo>
                    <a:pt x="4738346" y="1103446"/>
                  </a:lnTo>
                  <a:lnTo>
                    <a:pt x="4755015" y="1139185"/>
                  </a:lnTo>
                  <a:lnTo>
                    <a:pt x="4770391" y="1175167"/>
                  </a:lnTo>
                  <a:lnTo>
                    <a:pt x="4784468" y="1211376"/>
                  </a:lnTo>
                  <a:lnTo>
                    <a:pt x="4797239" y="1247796"/>
                  </a:lnTo>
                  <a:lnTo>
                    <a:pt x="4808696" y="1284411"/>
                  </a:lnTo>
                  <a:lnTo>
                    <a:pt x="4818834" y="1321205"/>
                  </a:lnTo>
                  <a:lnTo>
                    <a:pt x="4835121" y="1395265"/>
                  </a:lnTo>
                  <a:lnTo>
                    <a:pt x="4846045" y="1469846"/>
                  </a:lnTo>
                  <a:lnTo>
                    <a:pt x="4851550" y="1544819"/>
                  </a:lnTo>
                  <a:lnTo>
                    <a:pt x="4852254" y="1582412"/>
                  </a:lnTo>
                  <a:lnTo>
                    <a:pt x="4851582" y="1620055"/>
                  </a:lnTo>
                  <a:lnTo>
                    <a:pt x="4846085" y="1695425"/>
                  </a:lnTo>
                  <a:lnTo>
                    <a:pt x="4835004" y="1770799"/>
                  </a:lnTo>
                  <a:lnTo>
                    <a:pt x="4827353" y="1808448"/>
                  </a:lnTo>
                  <a:lnTo>
                    <a:pt x="4818284" y="1846049"/>
                  </a:lnTo>
                  <a:lnTo>
                    <a:pt x="4807792" y="1883587"/>
                  </a:lnTo>
                  <a:lnTo>
                    <a:pt x="4795870" y="1921045"/>
                  </a:lnTo>
                  <a:lnTo>
                    <a:pt x="4782510" y="1958407"/>
                  </a:lnTo>
                  <a:lnTo>
                    <a:pt x="4767705" y="1995658"/>
                  </a:lnTo>
                  <a:lnTo>
                    <a:pt x="4751450" y="2032780"/>
                  </a:lnTo>
                  <a:lnTo>
                    <a:pt x="4733736" y="2069758"/>
                  </a:lnTo>
                  <a:lnTo>
                    <a:pt x="4714558" y="2106576"/>
                  </a:lnTo>
                  <a:lnTo>
                    <a:pt x="4693907" y="2143218"/>
                  </a:lnTo>
                  <a:lnTo>
                    <a:pt x="4671778" y="2179666"/>
                  </a:lnTo>
                  <a:lnTo>
                    <a:pt x="4648163" y="2215906"/>
                  </a:lnTo>
                  <a:lnTo>
                    <a:pt x="4623055" y="2251921"/>
                  </a:lnTo>
                  <a:lnTo>
                    <a:pt x="4596448" y="2287695"/>
                  </a:lnTo>
                  <a:lnTo>
                    <a:pt x="4568335" y="2323212"/>
                  </a:lnTo>
                  <a:lnTo>
                    <a:pt x="4538708" y="2358455"/>
                  </a:lnTo>
                  <a:lnTo>
                    <a:pt x="4511227" y="2389384"/>
                  </a:lnTo>
                  <a:lnTo>
                    <a:pt x="4482787" y="2419796"/>
                  </a:lnTo>
                  <a:lnTo>
                    <a:pt x="4453407" y="2449686"/>
                  </a:lnTo>
                  <a:lnTo>
                    <a:pt x="4423103" y="2479048"/>
                  </a:lnTo>
                  <a:lnTo>
                    <a:pt x="4391892" y="2507876"/>
                  </a:lnTo>
                  <a:lnTo>
                    <a:pt x="4359793" y="2536164"/>
                  </a:lnTo>
                  <a:lnTo>
                    <a:pt x="4326822" y="2563908"/>
                  </a:lnTo>
                  <a:lnTo>
                    <a:pt x="4292996" y="2591101"/>
                  </a:lnTo>
                  <a:lnTo>
                    <a:pt x="4258333" y="2617737"/>
                  </a:lnTo>
                  <a:lnTo>
                    <a:pt x="4222850" y="2643812"/>
                  </a:lnTo>
                  <a:lnTo>
                    <a:pt x="4186565" y="2669319"/>
                  </a:lnTo>
                  <a:lnTo>
                    <a:pt x="4149494" y="2694253"/>
                  </a:lnTo>
                  <a:lnTo>
                    <a:pt x="4111655" y="2718608"/>
                  </a:lnTo>
                  <a:lnTo>
                    <a:pt x="4073065" y="2742379"/>
                  </a:lnTo>
                  <a:lnTo>
                    <a:pt x="4033742" y="2765560"/>
                  </a:lnTo>
                  <a:lnTo>
                    <a:pt x="3993703" y="2788144"/>
                  </a:lnTo>
                  <a:lnTo>
                    <a:pt x="3952964" y="2810128"/>
                  </a:lnTo>
                  <a:lnTo>
                    <a:pt x="3911544" y="2831505"/>
                  </a:lnTo>
                  <a:lnTo>
                    <a:pt x="3869460" y="2852269"/>
                  </a:lnTo>
                  <a:lnTo>
                    <a:pt x="3826729" y="2872414"/>
                  </a:lnTo>
                  <a:lnTo>
                    <a:pt x="3783367" y="2891936"/>
                  </a:lnTo>
                  <a:lnTo>
                    <a:pt x="3739393" y="2910828"/>
                  </a:lnTo>
                  <a:lnTo>
                    <a:pt x="3694824" y="2929085"/>
                  </a:lnTo>
                  <a:lnTo>
                    <a:pt x="3649677" y="2946702"/>
                  </a:lnTo>
                  <a:lnTo>
                    <a:pt x="3603970" y="2963672"/>
                  </a:lnTo>
                  <a:lnTo>
                    <a:pt x="3557719" y="2979990"/>
                  </a:lnTo>
                  <a:lnTo>
                    <a:pt x="3510942" y="2995650"/>
                  </a:lnTo>
                  <a:lnTo>
                    <a:pt x="3463656" y="3010647"/>
                  </a:lnTo>
                  <a:lnTo>
                    <a:pt x="3415878" y="3024975"/>
                  </a:lnTo>
                  <a:lnTo>
                    <a:pt x="3367626" y="3038628"/>
                  </a:lnTo>
                  <a:lnTo>
                    <a:pt x="3318918" y="3051601"/>
                  </a:lnTo>
                  <a:lnTo>
                    <a:pt x="3269769" y="3063888"/>
                  </a:lnTo>
                  <a:lnTo>
                    <a:pt x="3220199" y="3075484"/>
                  </a:lnTo>
                  <a:lnTo>
                    <a:pt x="3170223" y="3086383"/>
                  </a:lnTo>
                  <a:lnTo>
                    <a:pt x="3119859" y="3096579"/>
                  </a:lnTo>
                  <a:lnTo>
                    <a:pt x="3069125" y="3106066"/>
                  </a:lnTo>
                  <a:lnTo>
                    <a:pt x="3018037" y="3114840"/>
                  </a:lnTo>
                  <a:lnTo>
                    <a:pt x="2966614" y="3122894"/>
                  </a:lnTo>
                  <a:lnTo>
                    <a:pt x="2914872" y="3130222"/>
                  </a:lnTo>
                  <a:lnTo>
                    <a:pt x="2862828" y="3136820"/>
                  </a:lnTo>
                  <a:lnTo>
                    <a:pt x="2810501" y="3142681"/>
                  </a:lnTo>
                  <a:lnTo>
                    <a:pt x="2757906" y="3147800"/>
                  </a:lnTo>
                  <a:lnTo>
                    <a:pt x="2705062" y="3152171"/>
                  </a:lnTo>
                  <a:lnTo>
                    <a:pt x="2651986" y="3155789"/>
                  </a:lnTo>
                  <a:lnTo>
                    <a:pt x="2598695" y="3158647"/>
                  </a:lnTo>
                  <a:lnTo>
                    <a:pt x="2545206" y="3160741"/>
                  </a:lnTo>
                  <a:lnTo>
                    <a:pt x="2491536" y="3162065"/>
                  </a:lnTo>
                  <a:lnTo>
                    <a:pt x="2437704" y="3162612"/>
                  </a:lnTo>
                  <a:lnTo>
                    <a:pt x="2383725" y="3162378"/>
                  </a:lnTo>
                  <a:lnTo>
                    <a:pt x="2329618" y="3161357"/>
                  </a:lnTo>
                  <a:lnTo>
                    <a:pt x="2275400" y="3159543"/>
                  </a:lnTo>
                  <a:lnTo>
                    <a:pt x="2221088" y="3156930"/>
                  </a:lnTo>
                  <a:lnTo>
                    <a:pt x="2166699" y="3153513"/>
                  </a:lnTo>
                  <a:lnTo>
                    <a:pt x="2112251" y="3149287"/>
                  </a:lnTo>
                  <a:lnTo>
                    <a:pt x="1415432" y="3557864"/>
                  </a:lnTo>
                  <a:close/>
                </a:path>
              </a:pathLst>
            </a:custGeom>
            <a:ln w="12700">
              <a:solidFill>
                <a:srgbClr val="448B9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7108" y="977900"/>
            <a:ext cx="34556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" b="0">
                <a:solidFill>
                  <a:srgbClr val="000000"/>
                </a:solidFill>
                <a:latin typeface="Arial MT"/>
                <a:cs typeface="Arial MT"/>
              </a:rPr>
              <a:t>Quiz</a:t>
            </a:r>
            <a:r>
              <a:rPr dirty="0" sz="6000" spc="-18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6000" spc="-60" b="0">
                <a:solidFill>
                  <a:srgbClr val="000000"/>
                </a:solidFill>
                <a:latin typeface="Arial MT"/>
                <a:cs typeface="Arial MT"/>
              </a:rPr>
              <a:t>Time</a:t>
            </a:r>
            <a:endParaRPr sz="6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300" y="406400"/>
            <a:ext cx="5461000" cy="32893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01050" y="2000250"/>
            <a:ext cx="1435100" cy="495300"/>
          </a:xfrm>
          <a:prstGeom prst="rect">
            <a:avLst/>
          </a:prstGeom>
          <a:solidFill>
            <a:srgbClr val="60BED4"/>
          </a:solidFill>
          <a:ln w="12700">
            <a:solidFill>
              <a:srgbClr val="448B9B"/>
            </a:solidFill>
          </a:ln>
        </p:spPr>
        <p:txBody>
          <a:bodyPr wrap="square" lIns="0" tIns="19050" rIns="0" bIns="0" rtlCol="0" vert="horz">
            <a:spAutoFit/>
          </a:bodyPr>
          <a:lstStyle/>
          <a:p>
            <a:pPr marL="79375">
              <a:lnSpc>
                <a:spcPct val="100000"/>
              </a:lnSpc>
              <a:spcBef>
                <a:spcPts val="150"/>
              </a:spcBef>
            </a:pPr>
            <a:r>
              <a:rPr dirty="0" sz="2800" b="1">
                <a:latin typeface="Arial"/>
                <a:cs typeface="Arial"/>
              </a:rPr>
              <a:t>udf9934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5100" y="3619500"/>
              <a:ext cx="3022600" cy="3035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0BED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198100" y="4686300"/>
            <a:ext cx="2008505" cy="626745"/>
            <a:chOff x="10198100" y="4686300"/>
            <a:chExt cx="2008505" cy="62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8100" y="4686300"/>
              <a:ext cx="1993900" cy="6261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63243" y="4738945"/>
              <a:ext cx="1929130" cy="473709"/>
            </a:xfrm>
            <a:custGeom>
              <a:avLst/>
              <a:gdLst/>
              <a:ahLst/>
              <a:cxnLst/>
              <a:rect l="l" t="t" r="r" b="b"/>
              <a:pathLst>
                <a:path w="1929129" h="473710">
                  <a:moveTo>
                    <a:pt x="1928756" y="335428"/>
                  </a:moveTo>
                  <a:lnTo>
                    <a:pt x="1595006" y="335428"/>
                  </a:lnTo>
                  <a:lnTo>
                    <a:pt x="1560150" y="383865"/>
                  </a:lnTo>
                  <a:lnTo>
                    <a:pt x="1509667" y="168319"/>
                  </a:lnTo>
                  <a:lnTo>
                    <a:pt x="1463992" y="335428"/>
                  </a:lnTo>
                  <a:lnTo>
                    <a:pt x="1353412" y="335428"/>
                  </a:lnTo>
                  <a:lnTo>
                    <a:pt x="1336584" y="399606"/>
                  </a:lnTo>
                  <a:lnTo>
                    <a:pt x="1306534" y="325740"/>
                  </a:lnTo>
                  <a:lnTo>
                    <a:pt x="1276486" y="382653"/>
                  </a:lnTo>
                  <a:lnTo>
                    <a:pt x="1219994" y="0"/>
                  </a:lnTo>
                  <a:lnTo>
                    <a:pt x="1150279" y="473474"/>
                  </a:lnTo>
                  <a:lnTo>
                    <a:pt x="1123837" y="335428"/>
                  </a:lnTo>
                  <a:lnTo>
                    <a:pt x="838971" y="335428"/>
                  </a:lnTo>
                  <a:lnTo>
                    <a:pt x="801709" y="410505"/>
                  </a:lnTo>
                  <a:lnTo>
                    <a:pt x="757237" y="164686"/>
                  </a:lnTo>
                  <a:lnTo>
                    <a:pt x="703149" y="335428"/>
                  </a:lnTo>
                  <a:lnTo>
                    <a:pt x="593770" y="335428"/>
                  </a:lnTo>
                  <a:lnTo>
                    <a:pt x="562519" y="382653"/>
                  </a:lnTo>
                  <a:lnTo>
                    <a:pt x="530066" y="323318"/>
                  </a:lnTo>
                  <a:lnTo>
                    <a:pt x="487997" y="400818"/>
                  </a:lnTo>
                  <a:lnTo>
                    <a:pt x="448333" y="65390"/>
                  </a:lnTo>
                  <a:lnTo>
                    <a:pt x="396648" y="452887"/>
                  </a:lnTo>
                  <a:lnTo>
                    <a:pt x="361791" y="335428"/>
                  </a:lnTo>
                  <a:lnTo>
                    <a:pt x="274047" y="335428"/>
                  </a:lnTo>
                  <a:lnTo>
                    <a:pt x="237988" y="274881"/>
                  </a:lnTo>
                  <a:lnTo>
                    <a:pt x="197122" y="335428"/>
                  </a:lnTo>
                  <a:lnTo>
                    <a:pt x="0" y="335428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-14287" y="4178300"/>
            <a:ext cx="8272780" cy="1835150"/>
            <a:chOff x="-14287" y="4178300"/>
            <a:chExt cx="8272780" cy="18351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673600"/>
              <a:ext cx="6525676" cy="6290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749800"/>
              <a:ext cx="6553200" cy="469900"/>
            </a:xfrm>
            <a:custGeom>
              <a:avLst/>
              <a:gdLst/>
              <a:ahLst/>
              <a:cxnLst/>
              <a:rect l="l" t="t" r="r" b="b"/>
              <a:pathLst>
                <a:path w="6553200" h="469900">
                  <a:moveTo>
                    <a:pt x="6553200" y="332896"/>
                  </a:moveTo>
                  <a:lnTo>
                    <a:pt x="6182548" y="332896"/>
                  </a:lnTo>
                  <a:lnTo>
                    <a:pt x="6147649" y="380967"/>
                  </a:lnTo>
                  <a:lnTo>
                    <a:pt x="6097105" y="167049"/>
                  </a:lnTo>
                  <a:lnTo>
                    <a:pt x="6051376" y="332896"/>
                  </a:lnTo>
                  <a:lnTo>
                    <a:pt x="5940661" y="332896"/>
                  </a:lnTo>
                  <a:lnTo>
                    <a:pt x="5923813" y="396590"/>
                  </a:lnTo>
                  <a:lnTo>
                    <a:pt x="5893728" y="323281"/>
                  </a:lnTo>
                  <a:lnTo>
                    <a:pt x="5863642" y="379765"/>
                  </a:lnTo>
                  <a:lnTo>
                    <a:pt x="5807082" y="0"/>
                  </a:lnTo>
                  <a:lnTo>
                    <a:pt x="5737284" y="469900"/>
                  </a:lnTo>
                  <a:lnTo>
                    <a:pt x="5710809" y="332896"/>
                  </a:lnTo>
                  <a:lnTo>
                    <a:pt x="5425600" y="332896"/>
                  </a:lnTo>
                  <a:lnTo>
                    <a:pt x="5388293" y="407407"/>
                  </a:lnTo>
                  <a:lnTo>
                    <a:pt x="5343766" y="163443"/>
                  </a:lnTo>
                  <a:lnTo>
                    <a:pt x="5289613" y="332896"/>
                  </a:lnTo>
                  <a:lnTo>
                    <a:pt x="5180102" y="332896"/>
                  </a:lnTo>
                  <a:lnTo>
                    <a:pt x="5148814" y="379765"/>
                  </a:lnTo>
                  <a:lnTo>
                    <a:pt x="5116322" y="320878"/>
                  </a:lnTo>
                  <a:lnTo>
                    <a:pt x="5074201" y="397792"/>
                  </a:lnTo>
                  <a:lnTo>
                    <a:pt x="5034489" y="64896"/>
                  </a:lnTo>
                  <a:lnTo>
                    <a:pt x="4982742" y="449469"/>
                  </a:lnTo>
                  <a:lnTo>
                    <a:pt x="4947843" y="332896"/>
                  </a:lnTo>
                  <a:lnTo>
                    <a:pt x="4859995" y="332896"/>
                  </a:lnTo>
                  <a:lnTo>
                    <a:pt x="4823892" y="272806"/>
                  </a:lnTo>
                  <a:lnTo>
                    <a:pt x="4782975" y="332896"/>
                  </a:lnTo>
                  <a:lnTo>
                    <a:pt x="0" y="33289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8100" y="4584700"/>
              <a:ext cx="1146368" cy="10218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53413" y="4662508"/>
              <a:ext cx="962025" cy="826135"/>
            </a:xfrm>
            <a:custGeom>
              <a:avLst/>
              <a:gdLst/>
              <a:ahLst/>
              <a:cxnLst/>
              <a:rect l="l" t="t" r="r" b="b"/>
              <a:pathLst>
                <a:path w="962025" h="826135">
                  <a:moveTo>
                    <a:pt x="961572" y="412941"/>
                  </a:moveTo>
                  <a:lnTo>
                    <a:pt x="720877" y="825882"/>
                  </a:lnTo>
                  <a:lnTo>
                    <a:pt x="239486" y="825882"/>
                  </a:lnTo>
                  <a:lnTo>
                    <a:pt x="0" y="412941"/>
                  </a:lnTo>
                  <a:lnTo>
                    <a:pt x="239486" y="0"/>
                  </a:lnTo>
                  <a:lnTo>
                    <a:pt x="720877" y="0"/>
                  </a:lnTo>
                  <a:lnTo>
                    <a:pt x="961572" y="41294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2000" y="5003800"/>
              <a:ext cx="1146368" cy="100903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77313" y="5068908"/>
              <a:ext cx="962025" cy="826135"/>
            </a:xfrm>
            <a:custGeom>
              <a:avLst/>
              <a:gdLst/>
              <a:ahLst/>
              <a:cxnLst/>
              <a:rect l="l" t="t" r="r" b="b"/>
              <a:pathLst>
                <a:path w="962025" h="826135">
                  <a:moveTo>
                    <a:pt x="961572" y="412941"/>
                  </a:moveTo>
                  <a:lnTo>
                    <a:pt x="720877" y="825882"/>
                  </a:lnTo>
                  <a:lnTo>
                    <a:pt x="239486" y="825882"/>
                  </a:lnTo>
                  <a:lnTo>
                    <a:pt x="0" y="412941"/>
                  </a:lnTo>
                  <a:lnTo>
                    <a:pt x="239486" y="0"/>
                  </a:lnTo>
                  <a:lnTo>
                    <a:pt x="720877" y="0"/>
                  </a:lnTo>
                  <a:lnTo>
                    <a:pt x="961572" y="41294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9300" y="4178300"/>
              <a:ext cx="1149256" cy="10061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177313" y="4243408"/>
              <a:ext cx="962025" cy="827405"/>
            </a:xfrm>
            <a:custGeom>
              <a:avLst/>
              <a:gdLst/>
              <a:ahLst/>
              <a:cxnLst/>
              <a:rect l="l" t="t" r="r" b="b"/>
              <a:pathLst>
                <a:path w="962025" h="827404">
                  <a:moveTo>
                    <a:pt x="961572" y="414142"/>
                  </a:moveTo>
                  <a:lnTo>
                    <a:pt x="720876" y="827083"/>
                  </a:lnTo>
                  <a:lnTo>
                    <a:pt x="240694" y="827083"/>
                  </a:lnTo>
                  <a:lnTo>
                    <a:pt x="0" y="414142"/>
                  </a:lnTo>
                  <a:lnTo>
                    <a:pt x="240694" y="0"/>
                  </a:lnTo>
                  <a:lnTo>
                    <a:pt x="720876" y="0"/>
                  </a:lnTo>
                  <a:lnTo>
                    <a:pt x="961572" y="41414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9258300" y="4584700"/>
            <a:ext cx="1149350" cy="1019175"/>
            <a:chOff x="9258300" y="4584700"/>
            <a:chExt cx="1149350" cy="101917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58300" y="4584700"/>
              <a:ext cx="1149256" cy="101890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335973" y="4662508"/>
              <a:ext cx="949960" cy="827405"/>
            </a:xfrm>
            <a:custGeom>
              <a:avLst/>
              <a:gdLst/>
              <a:ahLst/>
              <a:cxnLst/>
              <a:rect l="l" t="t" r="r" b="b"/>
              <a:pathLst>
                <a:path w="949959" h="827404">
                  <a:moveTo>
                    <a:pt x="949552" y="414142"/>
                  </a:moveTo>
                  <a:lnTo>
                    <a:pt x="711865" y="827083"/>
                  </a:lnTo>
                  <a:lnTo>
                    <a:pt x="237685" y="827083"/>
                  </a:lnTo>
                  <a:lnTo>
                    <a:pt x="0" y="414142"/>
                  </a:lnTo>
                  <a:lnTo>
                    <a:pt x="237685" y="0"/>
                  </a:lnTo>
                  <a:lnTo>
                    <a:pt x="711865" y="0"/>
                  </a:lnTo>
                  <a:lnTo>
                    <a:pt x="949552" y="41414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7823200" y="3759200"/>
            <a:ext cx="1860550" cy="2673350"/>
            <a:chOff x="7823200" y="3759200"/>
            <a:chExt cx="1860550" cy="267335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3200" y="5422900"/>
              <a:ext cx="1146368" cy="10090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888513" y="5488009"/>
              <a:ext cx="962025" cy="827405"/>
            </a:xfrm>
            <a:custGeom>
              <a:avLst/>
              <a:gdLst/>
              <a:ahLst/>
              <a:cxnLst/>
              <a:rect l="l" t="t" r="r" b="b"/>
              <a:pathLst>
                <a:path w="962025" h="827404">
                  <a:moveTo>
                    <a:pt x="961572" y="412941"/>
                  </a:moveTo>
                  <a:lnTo>
                    <a:pt x="720877" y="827083"/>
                  </a:lnTo>
                  <a:lnTo>
                    <a:pt x="240695" y="827083"/>
                  </a:lnTo>
                  <a:lnTo>
                    <a:pt x="0" y="412941"/>
                  </a:lnTo>
                  <a:lnTo>
                    <a:pt x="240695" y="0"/>
                  </a:lnTo>
                  <a:lnTo>
                    <a:pt x="720877" y="0"/>
                  </a:lnTo>
                  <a:lnTo>
                    <a:pt x="961572" y="41294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3200" y="4584700"/>
              <a:ext cx="1146368" cy="102180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88513" y="4662508"/>
              <a:ext cx="962025" cy="826135"/>
            </a:xfrm>
            <a:custGeom>
              <a:avLst/>
              <a:gdLst/>
              <a:ahLst/>
              <a:cxnLst/>
              <a:rect l="l" t="t" r="r" b="b"/>
              <a:pathLst>
                <a:path w="962025" h="826135">
                  <a:moveTo>
                    <a:pt x="961572" y="412941"/>
                  </a:moveTo>
                  <a:lnTo>
                    <a:pt x="720877" y="825882"/>
                  </a:lnTo>
                  <a:lnTo>
                    <a:pt x="240695" y="825882"/>
                  </a:lnTo>
                  <a:lnTo>
                    <a:pt x="0" y="412941"/>
                  </a:lnTo>
                  <a:lnTo>
                    <a:pt x="240695" y="0"/>
                  </a:lnTo>
                  <a:lnTo>
                    <a:pt x="720877" y="0"/>
                  </a:lnTo>
                  <a:lnTo>
                    <a:pt x="961572" y="41294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23200" y="3759200"/>
              <a:ext cx="1146368" cy="10189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88513" y="3824700"/>
              <a:ext cx="962025" cy="839469"/>
            </a:xfrm>
            <a:custGeom>
              <a:avLst/>
              <a:gdLst/>
              <a:ahLst/>
              <a:cxnLst/>
              <a:rect l="l" t="t" r="r" b="b"/>
              <a:pathLst>
                <a:path w="962025" h="839470">
                  <a:moveTo>
                    <a:pt x="961572" y="418926"/>
                  </a:moveTo>
                  <a:lnTo>
                    <a:pt x="720877" y="839070"/>
                  </a:lnTo>
                  <a:lnTo>
                    <a:pt x="240695" y="839070"/>
                  </a:lnTo>
                  <a:lnTo>
                    <a:pt x="0" y="418926"/>
                  </a:lnTo>
                  <a:lnTo>
                    <a:pt x="240695" y="0"/>
                  </a:lnTo>
                  <a:lnTo>
                    <a:pt x="720877" y="0"/>
                  </a:lnTo>
                  <a:lnTo>
                    <a:pt x="961572" y="418926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34400" y="4178300"/>
              <a:ext cx="1149256" cy="101890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612073" y="4256108"/>
              <a:ext cx="949960" cy="826135"/>
            </a:xfrm>
            <a:custGeom>
              <a:avLst/>
              <a:gdLst/>
              <a:ahLst/>
              <a:cxnLst/>
              <a:rect l="l" t="t" r="r" b="b"/>
              <a:pathLst>
                <a:path w="949959" h="826135">
                  <a:moveTo>
                    <a:pt x="949552" y="412941"/>
                  </a:moveTo>
                  <a:lnTo>
                    <a:pt x="711865" y="825882"/>
                  </a:lnTo>
                  <a:lnTo>
                    <a:pt x="237685" y="825882"/>
                  </a:lnTo>
                  <a:lnTo>
                    <a:pt x="0" y="412941"/>
                  </a:lnTo>
                  <a:lnTo>
                    <a:pt x="237685" y="0"/>
                  </a:lnTo>
                  <a:lnTo>
                    <a:pt x="711865" y="0"/>
                  </a:lnTo>
                  <a:lnTo>
                    <a:pt x="949552" y="41294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34400" y="5003800"/>
              <a:ext cx="1149256" cy="1006166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133272" y="5432425"/>
            <a:ext cx="105156" cy="11684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74025" y="5432425"/>
            <a:ext cx="116840" cy="11684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09372" y="5013325"/>
            <a:ext cx="105156" cy="11683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32725" y="5850572"/>
            <a:ext cx="116840" cy="10515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349172" y="5013325"/>
            <a:ext cx="105156" cy="11683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556625" y="4606925"/>
            <a:ext cx="116840" cy="11683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08172" y="4606925"/>
            <a:ext cx="105156" cy="1168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857172" y="5026025"/>
            <a:ext cx="105156" cy="11683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073072" y="3780472"/>
            <a:ext cx="105156" cy="10515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650672" y="4606925"/>
            <a:ext cx="105156" cy="11683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650672" y="5431472"/>
            <a:ext cx="105156" cy="10515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991725" y="4594225"/>
            <a:ext cx="116840" cy="11683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979025" y="5419725"/>
            <a:ext cx="116840" cy="11684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191500" y="4508512"/>
            <a:ext cx="1421828" cy="161288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74572" y="5851525"/>
            <a:ext cx="105156" cy="11684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362825" y="4186872"/>
            <a:ext cx="116840" cy="10515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556625" y="3793172"/>
            <a:ext cx="116840" cy="10515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085772" y="6269672"/>
            <a:ext cx="105156" cy="10515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581072" y="6269672"/>
            <a:ext cx="105156" cy="10515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67825" y="4200525"/>
            <a:ext cx="116840" cy="11683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21525" y="4593272"/>
            <a:ext cx="116840" cy="10515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073072" y="4593272"/>
            <a:ext cx="105156" cy="10515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857172" y="4199572"/>
            <a:ext cx="105156" cy="10515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797925" y="4199572"/>
            <a:ext cx="116840" cy="10515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219372" y="5025072"/>
            <a:ext cx="105156" cy="105156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7467600" y="4495800"/>
            <a:ext cx="406400" cy="342900"/>
          </a:xfrm>
          <a:custGeom>
            <a:avLst/>
            <a:gdLst/>
            <a:ahLst/>
            <a:cxnLst/>
            <a:rect l="l" t="t" r="r" b="b"/>
            <a:pathLst>
              <a:path w="406400" h="342900">
                <a:moveTo>
                  <a:pt x="406400" y="160540"/>
                </a:moveTo>
                <a:lnTo>
                  <a:pt x="0" y="160540"/>
                </a:lnTo>
                <a:lnTo>
                  <a:pt x="0" y="298428"/>
                </a:lnTo>
                <a:lnTo>
                  <a:pt x="3490" y="315738"/>
                </a:lnTo>
                <a:lnTo>
                  <a:pt x="13010" y="329874"/>
                </a:lnTo>
                <a:lnTo>
                  <a:pt x="27130" y="339405"/>
                </a:lnTo>
                <a:lnTo>
                  <a:pt x="44420" y="342900"/>
                </a:lnTo>
                <a:lnTo>
                  <a:pt x="361979" y="342900"/>
                </a:lnTo>
                <a:lnTo>
                  <a:pt x="402909" y="315738"/>
                </a:lnTo>
                <a:lnTo>
                  <a:pt x="182229" y="308453"/>
                </a:lnTo>
                <a:lnTo>
                  <a:pt x="182229" y="272035"/>
                </a:lnTo>
                <a:lnTo>
                  <a:pt x="145851" y="272035"/>
                </a:lnTo>
                <a:lnTo>
                  <a:pt x="145851" y="230046"/>
                </a:lnTo>
                <a:lnTo>
                  <a:pt x="182229" y="230046"/>
                </a:lnTo>
                <a:lnTo>
                  <a:pt x="182229" y="193628"/>
                </a:lnTo>
                <a:lnTo>
                  <a:pt x="406400" y="193628"/>
                </a:lnTo>
                <a:lnTo>
                  <a:pt x="406400" y="160540"/>
                </a:lnTo>
                <a:close/>
              </a:path>
              <a:path w="406400" h="342900">
                <a:moveTo>
                  <a:pt x="406400" y="193628"/>
                </a:moveTo>
                <a:lnTo>
                  <a:pt x="224170" y="193628"/>
                </a:lnTo>
                <a:lnTo>
                  <a:pt x="224170" y="230046"/>
                </a:lnTo>
                <a:lnTo>
                  <a:pt x="260548" y="230046"/>
                </a:lnTo>
                <a:lnTo>
                  <a:pt x="260548" y="272035"/>
                </a:lnTo>
                <a:lnTo>
                  <a:pt x="224170" y="272035"/>
                </a:lnTo>
                <a:lnTo>
                  <a:pt x="224170" y="308453"/>
                </a:lnTo>
                <a:lnTo>
                  <a:pt x="404378" y="308453"/>
                </a:lnTo>
                <a:lnTo>
                  <a:pt x="406400" y="298428"/>
                </a:lnTo>
                <a:lnTo>
                  <a:pt x="406400" y="193628"/>
                </a:lnTo>
                <a:close/>
              </a:path>
              <a:path w="406400" h="342900">
                <a:moveTo>
                  <a:pt x="361979" y="76078"/>
                </a:moveTo>
                <a:lnTo>
                  <a:pt x="44420" y="76078"/>
                </a:lnTo>
                <a:lnTo>
                  <a:pt x="27130" y="79572"/>
                </a:lnTo>
                <a:lnTo>
                  <a:pt x="13010" y="89103"/>
                </a:lnTo>
                <a:lnTo>
                  <a:pt x="3490" y="103238"/>
                </a:lnTo>
                <a:lnTo>
                  <a:pt x="0" y="120548"/>
                </a:lnTo>
                <a:lnTo>
                  <a:pt x="0" y="142455"/>
                </a:lnTo>
                <a:lnTo>
                  <a:pt x="406400" y="142455"/>
                </a:lnTo>
                <a:lnTo>
                  <a:pt x="406400" y="120548"/>
                </a:lnTo>
                <a:lnTo>
                  <a:pt x="402909" y="103238"/>
                </a:lnTo>
                <a:lnTo>
                  <a:pt x="393389" y="89103"/>
                </a:lnTo>
                <a:lnTo>
                  <a:pt x="379269" y="79572"/>
                </a:lnTo>
                <a:lnTo>
                  <a:pt x="361979" y="76078"/>
                </a:lnTo>
                <a:close/>
              </a:path>
              <a:path w="406400" h="342900">
                <a:moveTo>
                  <a:pt x="300622" y="0"/>
                </a:moveTo>
                <a:lnTo>
                  <a:pt x="105777" y="0"/>
                </a:lnTo>
                <a:lnTo>
                  <a:pt x="97698" y="1632"/>
                </a:lnTo>
                <a:lnTo>
                  <a:pt x="91102" y="6085"/>
                </a:lnTo>
                <a:lnTo>
                  <a:pt x="86654" y="12689"/>
                </a:lnTo>
                <a:lnTo>
                  <a:pt x="85023" y="20777"/>
                </a:lnTo>
                <a:lnTo>
                  <a:pt x="85023" y="76078"/>
                </a:lnTo>
                <a:lnTo>
                  <a:pt x="110108" y="76078"/>
                </a:lnTo>
                <a:lnTo>
                  <a:pt x="110108" y="32110"/>
                </a:lnTo>
                <a:lnTo>
                  <a:pt x="117034" y="25177"/>
                </a:lnTo>
                <a:lnTo>
                  <a:pt x="321376" y="25177"/>
                </a:lnTo>
                <a:lnTo>
                  <a:pt x="321376" y="20777"/>
                </a:lnTo>
                <a:lnTo>
                  <a:pt x="319745" y="12689"/>
                </a:lnTo>
                <a:lnTo>
                  <a:pt x="315297" y="6085"/>
                </a:lnTo>
                <a:lnTo>
                  <a:pt x="308701" y="1632"/>
                </a:lnTo>
                <a:lnTo>
                  <a:pt x="300622" y="0"/>
                </a:lnTo>
                <a:close/>
              </a:path>
              <a:path w="406400" h="342900">
                <a:moveTo>
                  <a:pt x="321376" y="25177"/>
                </a:moveTo>
                <a:lnTo>
                  <a:pt x="289365" y="25177"/>
                </a:lnTo>
                <a:lnTo>
                  <a:pt x="296291" y="32110"/>
                </a:lnTo>
                <a:lnTo>
                  <a:pt x="296291" y="76078"/>
                </a:lnTo>
                <a:lnTo>
                  <a:pt x="321376" y="76078"/>
                </a:lnTo>
                <a:lnTo>
                  <a:pt x="321376" y="25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154061" y="4028621"/>
            <a:ext cx="406400" cy="401955"/>
          </a:xfrm>
          <a:custGeom>
            <a:avLst/>
            <a:gdLst/>
            <a:ahLst/>
            <a:cxnLst/>
            <a:rect l="l" t="t" r="r" b="b"/>
            <a:pathLst>
              <a:path w="406400" h="401954">
                <a:moveTo>
                  <a:pt x="312746" y="215278"/>
                </a:moveTo>
                <a:lnTo>
                  <a:pt x="276432" y="222610"/>
                </a:lnTo>
                <a:lnTo>
                  <a:pt x="246778" y="242603"/>
                </a:lnTo>
                <a:lnTo>
                  <a:pt x="226785" y="272257"/>
                </a:lnTo>
                <a:lnTo>
                  <a:pt x="219453" y="308571"/>
                </a:lnTo>
                <a:lnTo>
                  <a:pt x="226785" y="344885"/>
                </a:lnTo>
                <a:lnTo>
                  <a:pt x="246778" y="374539"/>
                </a:lnTo>
                <a:lnTo>
                  <a:pt x="276432" y="394533"/>
                </a:lnTo>
                <a:lnTo>
                  <a:pt x="312746" y="401864"/>
                </a:lnTo>
                <a:lnTo>
                  <a:pt x="349060" y="394533"/>
                </a:lnTo>
                <a:lnTo>
                  <a:pt x="378715" y="374539"/>
                </a:lnTo>
                <a:lnTo>
                  <a:pt x="398709" y="344885"/>
                </a:lnTo>
                <a:lnTo>
                  <a:pt x="400245" y="337276"/>
                </a:lnTo>
                <a:lnTo>
                  <a:pt x="248511" y="337276"/>
                </a:lnTo>
                <a:lnTo>
                  <a:pt x="242424" y="333762"/>
                </a:lnTo>
                <a:lnTo>
                  <a:pt x="239250" y="321918"/>
                </a:lnTo>
                <a:lnTo>
                  <a:pt x="242764" y="315829"/>
                </a:lnTo>
                <a:lnTo>
                  <a:pt x="372541" y="281057"/>
                </a:lnTo>
                <a:lnTo>
                  <a:pt x="374032" y="280978"/>
                </a:lnTo>
                <a:lnTo>
                  <a:pt x="400469" y="280978"/>
                </a:lnTo>
                <a:lnTo>
                  <a:pt x="398709" y="272257"/>
                </a:lnTo>
                <a:lnTo>
                  <a:pt x="378715" y="242603"/>
                </a:lnTo>
                <a:lnTo>
                  <a:pt x="349060" y="222610"/>
                </a:lnTo>
                <a:lnTo>
                  <a:pt x="312746" y="215278"/>
                </a:lnTo>
                <a:close/>
              </a:path>
              <a:path w="406400" h="401954">
                <a:moveTo>
                  <a:pt x="400469" y="280978"/>
                </a:moveTo>
                <a:lnTo>
                  <a:pt x="374032" y="280978"/>
                </a:lnTo>
                <a:lnTo>
                  <a:pt x="379745" y="281774"/>
                </a:lnTo>
                <a:lnTo>
                  <a:pt x="383467" y="284862"/>
                </a:lnTo>
                <a:lnTo>
                  <a:pt x="386243" y="295225"/>
                </a:lnTo>
                <a:lnTo>
                  <a:pt x="382729" y="301312"/>
                </a:lnTo>
                <a:lnTo>
                  <a:pt x="248511" y="337276"/>
                </a:lnTo>
                <a:lnTo>
                  <a:pt x="400245" y="337276"/>
                </a:lnTo>
                <a:lnTo>
                  <a:pt x="406040" y="308571"/>
                </a:lnTo>
                <a:lnTo>
                  <a:pt x="400469" y="280978"/>
                </a:lnTo>
                <a:close/>
              </a:path>
              <a:path w="406400" h="401954">
                <a:moveTo>
                  <a:pt x="116718" y="100791"/>
                </a:moveTo>
                <a:lnTo>
                  <a:pt x="27465" y="178283"/>
                </a:lnTo>
                <a:lnTo>
                  <a:pt x="7993" y="203549"/>
                </a:lnTo>
                <a:lnTo>
                  <a:pt x="0" y="233288"/>
                </a:lnTo>
                <a:lnTo>
                  <a:pt x="3740" y="263854"/>
                </a:lnTo>
                <a:lnTo>
                  <a:pt x="19473" y="291602"/>
                </a:lnTo>
                <a:lnTo>
                  <a:pt x="44738" y="311073"/>
                </a:lnTo>
                <a:lnTo>
                  <a:pt x="74476" y="319066"/>
                </a:lnTo>
                <a:lnTo>
                  <a:pt x="105041" y="315326"/>
                </a:lnTo>
                <a:lnTo>
                  <a:pt x="132790" y="299594"/>
                </a:lnTo>
                <a:lnTo>
                  <a:pt x="218284" y="225364"/>
                </a:lnTo>
                <a:lnTo>
                  <a:pt x="36747" y="225364"/>
                </a:lnTo>
                <a:lnTo>
                  <a:pt x="31028" y="224961"/>
                </a:lnTo>
                <a:lnTo>
                  <a:pt x="24471" y="217410"/>
                </a:lnTo>
                <a:lnTo>
                  <a:pt x="24875" y="211691"/>
                </a:lnTo>
                <a:lnTo>
                  <a:pt x="105740" y="141481"/>
                </a:lnTo>
                <a:lnTo>
                  <a:pt x="108113" y="140762"/>
                </a:lnTo>
                <a:lnTo>
                  <a:pt x="140418" y="140762"/>
                </a:lnTo>
                <a:lnTo>
                  <a:pt x="136876" y="136099"/>
                </a:lnTo>
                <a:lnTo>
                  <a:pt x="116718" y="100791"/>
                </a:lnTo>
                <a:close/>
              </a:path>
              <a:path w="406400" h="401954">
                <a:moveTo>
                  <a:pt x="140418" y="140762"/>
                </a:moveTo>
                <a:lnTo>
                  <a:pt x="108113" y="140762"/>
                </a:lnTo>
                <a:lnTo>
                  <a:pt x="112735" y="141089"/>
                </a:lnTo>
                <a:lnTo>
                  <a:pt x="114984" y="142133"/>
                </a:lnTo>
                <a:lnTo>
                  <a:pt x="119902" y="147797"/>
                </a:lnTo>
                <a:lnTo>
                  <a:pt x="119499" y="153515"/>
                </a:lnTo>
                <a:lnTo>
                  <a:pt x="36747" y="225364"/>
                </a:lnTo>
                <a:lnTo>
                  <a:pt x="218284" y="225364"/>
                </a:lnTo>
                <a:lnTo>
                  <a:pt x="222030" y="222111"/>
                </a:lnTo>
                <a:lnTo>
                  <a:pt x="189878" y="197165"/>
                </a:lnTo>
                <a:lnTo>
                  <a:pt x="161378" y="168359"/>
                </a:lnTo>
                <a:lnTo>
                  <a:pt x="140418" y="140762"/>
                </a:lnTo>
                <a:close/>
              </a:path>
              <a:path w="406400" h="401954">
                <a:moveTo>
                  <a:pt x="268690" y="0"/>
                </a:moveTo>
                <a:lnTo>
                  <a:pt x="223670" y="10092"/>
                </a:lnTo>
                <a:lnTo>
                  <a:pt x="128722" y="90368"/>
                </a:lnTo>
                <a:lnTo>
                  <a:pt x="148580" y="125911"/>
                </a:lnTo>
                <a:lnTo>
                  <a:pt x="173020" y="158268"/>
                </a:lnTo>
                <a:lnTo>
                  <a:pt x="201666" y="186982"/>
                </a:lnTo>
                <a:lnTo>
                  <a:pt x="234143" y="211594"/>
                </a:lnTo>
                <a:lnTo>
                  <a:pt x="315716" y="140762"/>
                </a:lnTo>
                <a:lnTo>
                  <a:pt x="335172" y="115517"/>
                </a:lnTo>
                <a:lnTo>
                  <a:pt x="336943" y="108930"/>
                </a:lnTo>
                <a:lnTo>
                  <a:pt x="170849" y="108930"/>
                </a:lnTo>
                <a:lnTo>
                  <a:pt x="165131" y="108527"/>
                </a:lnTo>
                <a:lnTo>
                  <a:pt x="158574" y="100976"/>
                </a:lnTo>
                <a:lnTo>
                  <a:pt x="158978" y="95257"/>
                </a:lnTo>
                <a:lnTo>
                  <a:pt x="239842" y="25048"/>
                </a:lnTo>
                <a:lnTo>
                  <a:pt x="242215" y="24329"/>
                </a:lnTo>
                <a:lnTo>
                  <a:pt x="320363" y="24329"/>
                </a:lnTo>
                <a:lnTo>
                  <a:pt x="311848" y="16311"/>
                </a:lnTo>
                <a:lnTo>
                  <a:pt x="298428" y="7994"/>
                </a:lnTo>
                <a:lnTo>
                  <a:pt x="283890" y="2546"/>
                </a:lnTo>
                <a:lnTo>
                  <a:pt x="268690" y="0"/>
                </a:lnTo>
                <a:close/>
              </a:path>
              <a:path w="406400" h="401954">
                <a:moveTo>
                  <a:pt x="320363" y="24329"/>
                </a:moveTo>
                <a:lnTo>
                  <a:pt x="242215" y="24329"/>
                </a:lnTo>
                <a:lnTo>
                  <a:pt x="246838" y="24655"/>
                </a:lnTo>
                <a:lnTo>
                  <a:pt x="249087" y="25699"/>
                </a:lnTo>
                <a:lnTo>
                  <a:pt x="254005" y="31363"/>
                </a:lnTo>
                <a:lnTo>
                  <a:pt x="253602" y="37081"/>
                </a:lnTo>
                <a:lnTo>
                  <a:pt x="170849" y="108930"/>
                </a:lnTo>
                <a:lnTo>
                  <a:pt x="336943" y="108930"/>
                </a:lnTo>
                <a:lnTo>
                  <a:pt x="343166" y="85778"/>
                </a:lnTo>
                <a:lnTo>
                  <a:pt x="339425" y="55213"/>
                </a:lnTo>
                <a:lnTo>
                  <a:pt x="323693" y="27465"/>
                </a:lnTo>
                <a:lnTo>
                  <a:pt x="320363" y="24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639300" y="4876800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181518" y="0"/>
                </a:moveTo>
                <a:lnTo>
                  <a:pt x="161821" y="3971"/>
                </a:lnTo>
                <a:lnTo>
                  <a:pt x="145735" y="14801"/>
                </a:lnTo>
                <a:lnTo>
                  <a:pt x="134890" y="30865"/>
                </a:lnTo>
                <a:lnTo>
                  <a:pt x="130914" y="50535"/>
                </a:lnTo>
                <a:lnTo>
                  <a:pt x="134890" y="70207"/>
                </a:lnTo>
                <a:lnTo>
                  <a:pt x="145735" y="86270"/>
                </a:lnTo>
                <a:lnTo>
                  <a:pt x="161821" y="97101"/>
                </a:lnTo>
                <a:lnTo>
                  <a:pt x="181518" y="101072"/>
                </a:lnTo>
                <a:lnTo>
                  <a:pt x="183692" y="100853"/>
                </a:lnTo>
                <a:lnTo>
                  <a:pt x="196340" y="160543"/>
                </a:lnTo>
                <a:lnTo>
                  <a:pt x="184162" y="168140"/>
                </a:lnTo>
                <a:lnTo>
                  <a:pt x="174658" y="178798"/>
                </a:lnTo>
                <a:lnTo>
                  <a:pt x="168479" y="191856"/>
                </a:lnTo>
                <a:lnTo>
                  <a:pt x="166274" y="206653"/>
                </a:lnTo>
                <a:lnTo>
                  <a:pt x="166350" y="209895"/>
                </a:lnTo>
                <a:lnTo>
                  <a:pt x="166759" y="211461"/>
                </a:lnTo>
                <a:lnTo>
                  <a:pt x="86210" y="244486"/>
                </a:lnTo>
                <a:lnTo>
                  <a:pt x="78749" y="238372"/>
                </a:lnTo>
                <a:lnTo>
                  <a:pt x="70193" y="233759"/>
                </a:lnTo>
                <a:lnTo>
                  <a:pt x="60745" y="230845"/>
                </a:lnTo>
                <a:lnTo>
                  <a:pt x="50605" y="229830"/>
                </a:lnTo>
                <a:lnTo>
                  <a:pt x="30907" y="233802"/>
                </a:lnTo>
                <a:lnTo>
                  <a:pt x="14822" y="244632"/>
                </a:lnTo>
                <a:lnTo>
                  <a:pt x="3976" y="260696"/>
                </a:lnTo>
                <a:lnTo>
                  <a:pt x="0" y="280367"/>
                </a:lnTo>
                <a:lnTo>
                  <a:pt x="3976" y="300038"/>
                </a:lnTo>
                <a:lnTo>
                  <a:pt x="14822" y="316102"/>
                </a:lnTo>
                <a:lnTo>
                  <a:pt x="30907" y="326932"/>
                </a:lnTo>
                <a:lnTo>
                  <a:pt x="50605" y="330903"/>
                </a:lnTo>
                <a:lnTo>
                  <a:pt x="70303" y="326932"/>
                </a:lnTo>
                <a:lnTo>
                  <a:pt x="86388" y="316102"/>
                </a:lnTo>
                <a:lnTo>
                  <a:pt x="97233" y="300038"/>
                </a:lnTo>
                <a:lnTo>
                  <a:pt x="101210" y="280367"/>
                </a:lnTo>
                <a:lnTo>
                  <a:pt x="101210" y="273417"/>
                </a:lnTo>
                <a:lnTo>
                  <a:pt x="99805" y="266793"/>
                </a:lnTo>
                <a:lnTo>
                  <a:pt x="97256" y="260769"/>
                </a:lnTo>
                <a:lnTo>
                  <a:pt x="172258" y="230017"/>
                </a:lnTo>
                <a:lnTo>
                  <a:pt x="179977" y="241096"/>
                </a:lnTo>
                <a:lnTo>
                  <a:pt x="190367" y="249677"/>
                </a:lnTo>
                <a:lnTo>
                  <a:pt x="202857" y="255221"/>
                </a:lnTo>
                <a:lnTo>
                  <a:pt x="216879" y="257188"/>
                </a:lnTo>
                <a:lnTo>
                  <a:pt x="218612" y="257014"/>
                </a:lnTo>
                <a:lnTo>
                  <a:pt x="235982" y="332628"/>
                </a:lnTo>
                <a:lnTo>
                  <a:pt x="220968" y="339280"/>
                </a:lnTo>
                <a:lnTo>
                  <a:pt x="209063" y="350255"/>
                </a:lnTo>
                <a:lnTo>
                  <a:pt x="201220" y="364575"/>
                </a:lnTo>
                <a:lnTo>
                  <a:pt x="198394" y="381264"/>
                </a:lnTo>
                <a:lnTo>
                  <a:pt x="202371" y="400934"/>
                </a:lnTo>
                <a:lnTo>
                  <a:pt x="213216" y="416998"/>
                </a:lnTo>
                <a:lnTo>
                  <a:pt x="229301" y="427828"/>
                </a:lnTo>
                <a:lnTo>
                  <a:pt x="249000" y="431800"/>
                </a:lnTo>
                <a:lnTo>
                  <a:pt x="268698" y="427828"/>
                </a:lnTo>
                <a:lnTo>
                  <a:pt x="284783" y="416998"/>
                </a:lnTo>
                <a:lnTo>
                  <a:pt x="295628" y="400934"/>
                </a:lnTo>
                <a:lnTo>
                  <a:pt x="299605" y="381264"/>
                </a:lnTo>
                <a:lnTo>
                  <a:pt x="296212" y="363038"/>
                </a:lnTo>
                <a:lnTo>
                  <a:pt x="286880" y="347786"/>
                </a:lnTo>
                <a:lnTo>
                  <a:pt x="272877" y="336802"/>
                </a:lnTo>
                <a:lnTo>
                  <a:pt x="255474" y="331378"/>
                </a:lnTo>
                <a:lnTo>
                  <a:pt x="237415" y="252763"/>
                </a:lnTo>
                <a:lnTo>
                  <a:pt x="245267" y="248425"/>
                </a:lnTo>
                <a:lnTo>
                  <a:pt x="252135" y="242784"/>
                </a:lnTo>
                <a:lnTo>
                  <a:pt x="257816" y="235978"/>
                </a:lnTo>
                <a:lnTo>
                  <a:pt x="262110" y="228145"/>
                </a:lnTo>
                <a:lnTo>
                  <a:pt x="331411" y="246969"/>
                </a:lnTo>
                <a:lnTo>
                  <a:pt x="345411" y="290840"/>
                </a:lnTo>
                <a:lnTo>
                  <a:pt x="381194" y="305642"/>
                </a:lnTo>
                <a:lnTo>
                  <a:pt x="400892" y="301670"/>
                </a:lnTo>
                <a:lnTo>
                  <a:pt x="416977" y="290840"/>
                </a:lnTo>
                <a:lnTo>
                  <a:pt x="427823" y="274776"/>
                </a:lnTo>
                <a:lnTo>
                  <a:pt x="431800" y="255104"/>
                </a:lnTo>
                <a:lnTo>
                  <a:pt x="427823" y="235434"/>
                </a:lnTo>
                <a:lnTo>
                  <a:pt x="416977" y="219370"/>
                </a:lnTo>
                <a:lnTo>
                  <a:pt x="400892" y="208540"/>
                </a:lnTo>
                <a:lnTo>
                  <a:pt x="381194" y="204569"/>
                </a:lnTo>
                <a:lnTo>
                  <a:pt x="367985" y="206309"/>
                </a:lnTo>
                <a:lnTo>
                  <a:pt x="356095" y="211234"/>
                </a:lnTo>
                <a:lnTo>
                  <a:pt x="345992" y="218895"/>
                </a:lnTo>
                <a:lnTo>
                  <a:pt x="338146" y="228847"/>
                </a:lnTo>
                <a:lnTo>
                  <a:pt x="267265" y="209593"/>
                </a:lnTo>
                <a:lnTo>
                  <a:pt x="252662" y="170918"/>
                </a:lnTo>
                <a:lnTo>
                  <a:pt x="216879" y="156116"/>
                </a:lnTo>
                <a:lnTo>
                  <a:pt x="215144" y="156291"/>
                </a:lnTo>
                <a:lnTo>
                  <a:pt x="202459" y="96427"/>
                </a:lnTo>
                <a:lnTo>
                  <a:pt x="214486" y="88815"/>
                </a:lnTo>
                <a:lnTo>
                  <a:pt x="223862" y="78197"/>
                </a:lnTo>
                <a:lnTo>
                  <a:pt x="229953" y="65221"/>
                </a:lnTo>
                <a:lnTo>
                  <a:pt x="232124" y="50535"/>
                </a:lnTo>
                <a:lnTo>
                  <a:pt x="228147" y="30865"/>
                </a:lnTo>
                <a:lnTo>
                  <a:pt x="217302" y="14801"/>
                </a:lnTo>
                <a:lnTo>
                  <a:pt x="201216" y="3971"/>
                </a:lnTo>
                <a:lnTo>
                  <a:pt x="1815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442200" y="5282839"/>
            <a:ext cx="444500" cy="483234"/>
          </a:xfrm>
          <a:custGeom>
            <a:avLst/>
            <a:gdLst/>
            <a:ahLst/>
            <a:cxnLst/>
            <a:rect l="l" t="t" r="r" b="b"/>
            <a:pathLst>
              <a:path w="444500" h="483235">
                <a:moveTo>
                  <a:pt x="34925" y="96611"/>
                </a:moveTo>
                <a:lnTo>
                  <a:pt x="6877" y="96611"/>
                </a:lnTo>
                <a:lnTo>
                  <a:pt x="6877" y="161075"/>
                </a:lnTo>
                <a:lnTo>
                  <a:pt x="0" y="161089"/>
                </a:lnTo>
                <a:lnTo>
                  <a:pt x="17311" y="225308"/>
                </a:lnTo>
                <a:lnTo>
                  <a:pt x="64353" y="272249"/>
                </a:lnTo>
                <a:lnTo>
                  <a:pt x="111081" y="288119"/>
                </a:lnTo>
                <a:lnTo>
                  <a:pt x="111081" y="365056"/>
                </a:lnTo>
                <a:lnTo>
                  <a:pt x="111781" y="365056"/>
                </a:lnTo>
                <a:lnTo>
                  <a:pt x="119272" y="396696"/>
                </a:lnTo>
                <a:lnTo>
                  <a:pt x="135322" y="425356"/>
                </a:lnTo>
                <a:lnTo>
                  <a:pt x="159027" y="449697"/>
                </a:lnTo>
                <a:lnTo>
                  <a:pt x="189483" y="468382"/>
                </a:lnTo>
                <a:lnTo>
                  <a:pt x="222370" y="479293"/>
                </a:lnTo>
                <a:lnTo>
                  <a:pt x="256776" y="482960"/>
                </a:lnTo>
                <a:lnTo>
                  <a:pt x="291194" y="479380"/>
                </a:lnTo>
                <a:lnTo>
                  <a:pt x="324116" y="468552"/>
                </a:lnTo>
                <a:lnTo>
                  <a:pt x="354709" y="449884"/>
                </a:lnTo>
                <a:lnTo>
                  <a:pt x="256828" y="449793"/>
                </a:lnTo>
                <a:lnTo>
                  <a:pt x="231125" y="447254"/>
                </a:lnTo>
                <a:lnTo>
                  <a:pt x="179825" y="423996"/>
                </a:lnTo>
                <a:lnTo>
                  <a:pt x="147719" y="378092"/>
                </a:lnTo>
                <a:lnTo>
                  <a:pt x="144289" y="350783"/>
                </a:lnTo>
                <a:lnTo>
                  <a:pt x="143534" y="350758"/>
                </a:lnTo>
                <a:lnTo>
                  <a:pt x="143534" y="288321"/>
                </a:lnTo>
                <a:lnTo>
                  <a:pt x="156261" y="286190"/>
                </a:lnTo>
                <a:lnTo>
                  <a:pt x="168765" y="282741"/>
                </a:lnTo>
                <a:lnTo>
                  <a:pt x="180945" y="277983"/>
                </a:lnTo>
                <a:lnTo>
                  <a:pt x="192703" y="271924"/>
                </a:lnTo>
                <a:lnTo>
                  <a:pt x="219403" y="251227"/>
                </a:lnTo>
                <a:lnTo>
                  <a:pt x="221596" y="248339"/>
                </a:lnTo>
                <a:lnTo>
                  <a:pt x="128468" y="248339"/>
                </a:lnTo>
                <a:lnTo>
                  <a:pt x="106022" y="245459"/>
                </a:lnTo>
                <a:lnTo>
                  <a:pt x="66496" y="222698"/>
                </a:lnTo>
                <a:lnTo>
                  <a:pt x="44006" y="183833"/>
                </a:lnTo>
                <a:lnTo>
                  <a:pt x="40941" y="161020"/>
                </a:lnTo>
                <a:lnTo>
                  <a:pt x="34925" y="161020"/>
                </a:lnTo>
                <a:lnTo>
                  <a:pt x="34925" y="96611"/>
                </a:lnTo>
                <a:close/>
              </a:path>
              <a:path w="444500" h="483235">
                <a:moveTo>
                  <a:pt x="387605" y="7147"/>
                </a:moveTo>
                <a:lnTo>
                  <a:pt x="365458" y="11624"/>
                </a:lnTo>
                <a:lnTo>
                  <a:pt x="347373" y="23833"/>
                </a:lnTo>
                <a:lnTo>
                  <a:pt x="335180" y="41941"/>
                </a:lnTo>
                <a:lnTo>
                  <a:pt x="330709" y="64115"/>
                </a:lnTo>
                <a:lnTo>
                  <a:pt x="333672" y="82301"/>
                </a:lnTo>
                <a:lnTo>
                  <a:pt x="341921" y="98033"/>
                </a:lnTo>
                <a:lnTo>
                  <a:pt x="354496" y="110315"/>
                </a:lnTo>
                <a:lnTo>
                  <a:pt x="370438" y="118156"/>
                </a:lnTo>
                <a:lnTo>
                  <a:pt x="370438" y="351108"/>
                </a:lnTo>
                <a:lnTo>
                  <a:pt x="369698" y="351130"/>
                </a:lnTo>
                <a:lnTo>
                  <a:pt x="366156" y="378409"/>
                </a:lnTo>
                <a:lnTo>
                  <a:pt x="353884" y="403242"/>
                </a:lnTo>
                <a:lnTo>
                  <a:pt x="333897" y="424192"/>
                </a:lnTo>
                <a:lnTo>
                  <a:pt x="307209" y="439819"/>
                </a:lnTo>
                <a:lnTo>
                  <a:pt x="282539" y="447315"/>
                </a:lnTo>
                <a:lnTo>
                  <a:pt x="256828" y="449793"/>
                </a:lnTo>
                <a:lnTo>
                  <a:pt x="354798" y="449793"/>
                </a:lnTo>
                <a:lnTo>
                  <a:pt x="378527" y="425515"/>
                </a:lnTo>
                <a:lnTo>
                  <a:pt x="394653" y="396790"/>
                </a:lnTo>
                <a:lnTo>
                  <a:pt x="402168" y="365056"/>
                </a:lnTo>
                <a:lnTo>
                  <a:pt x="402890" y="365056"/>
                </a:lnTo>
                <a:lnTo>
                  <a:pt x="402890" y="118741"/>
                </a:lnTo>
                <a:lnTo>
                  <a:pt x="419530" y="111154"/>
                </a:lnTo>
                <a:lnTo>
                  <a:pt x="421506" y="109302"/>
                </a:lnTo>
                <a:lnTo>
                  <a:pt x="387870" y="109302"/>
                </a:lnTo>
                <a:lnTo>
                  <a:pt x="370661" y="105823"/>
                </a:lnTo>
                <a:lnTo>
                  <a:pt x="356609" y="96337"/>
                </a:lnTo>
                <a:lnTo>
                  <a:pt x="347134" y="82266"/>
                </a:lnTo>
                <a:lnTo>
                  <a:pt x="343660" y="65035"/>
                </a:lnTo>
                <a:lnTo>
                  <a:pt x="347134" y="47805"/>
                </a:lnTo>
                <a:lnTo>
                  <a:pt x="356609" y="33734"/>
                </a:lnTo>
                <a:lnTo>
                  <a:pt x="370661" y="24248"/>
                </a:lnTo>
                <a:lnTo>
                  <a:pt x="387870" y="20769"/>
                </a:lnTo>
                <a:lnTo>
                  <a:pt x="423298" y="20769"/>
                </a:lnTo>
                <a:lnTo>
                  <a:pt x="409751" y="11624"/>
                </a:lnTo>
                <a:lnTo>
                  <a:pt x="387605" y="7147"/>
                </a:lnTo>
                <a:close/>
              </a:path>
              <a:path w="444500" h="483235">
                <a:moveTo>
                  <a:pt x="249645" y="96611"/>
                </a:moveTo>
                <a:lnTo>
                  <a:pt x="221597" y="96611"/>
                </a:lnTo>
                <a:lnTo>
                  <a:pt x="221597" y="160549"/>
                </a:lnTo>
                <a:lnTo>
                  <a:pt x="215557" y="160568"/>
                </a:lnTo>
                <a:lnTo>
                  <a:pt x="203994" y="204354"/>
                </a:lnTo>
                <a:lnTo>
                  <a:pt x="172137" y="236480"/>
                </a:lnTo>
                <a:lnTo>
                  <a:pt x="128468" y="248339"/>
                </a:lnTo>
                <a:lnTo>
                  <a:pt x="221596" y="248339"/>
                </a:lnTo>
                <a:lnTo>
                  <a:pt x="239508" y="224747"/>
                </a:lnTo>
                <a:lnTo>
                  <a:pt x="252158" y="193984"/>
                </a:lnTo>
                <a:lnTo>
                  <a:pt x="256492" y="160461"/>
                </a:lnTo>
                <a:lnTo>
                  <a:pt x="249645" y="160461"/>
                </a:lnTo>
                <a:lnTo>
                  <a:pt x="249645" y="96611"/>
                </a:lnTo>
                <a:close/>
              </a:path>
              <a:path w="444500" h="483235">
                <a:moveTo>
                  <a:pt x="40939" y="161009"/>
                </a:moveTo>
                <a:lnTo>
                  <a:pt x="34925" y="161020"/>
                </a:lnTo>
                <a:lnTo>
                  <a:pt x="40941" y="161020"/>
                </a:lnTo>
                <a:close/>
              </a:path>
              <a:path w="444500" h="483235">
                <a:moveTo>
                  <a:pt x="256495" y="160441"/>
                </a:moveTo>
                <a:lnTo>
                  <a:pt x="249645" y="160461"/>
                </a:lnTo>
                <a:lnTo>
                  <a:pt x="256492" y="160461"/>
                </a:lnTo>
                <a:close/>
              </a:path>
              <a:path w="444500" h="483235">
                <a:moveTo>
                  <a:pt x="423298" y="20769"/>
                </a:moveTo>
                <a:lnTo>
                  <a:pt x="387870" y="20769"/>
                </a:lnTo>
                <a:lnTo>
                  <a:pt x="405078" y="24248"/>
                </a:lnTo>
                <a:lnTo>
                  <a:pt x="419131" y="33734"/>
                </a:lnTo>
                <a:lnTo>
                  <a:pt x="428606" y="47805"/>
                </a:lnTo>
                <a:lnTo>
                  <a:pt x="432080" y="65035"/>
                </a:lnTo>
                <a:lnTo>
                  <a:pt x="428606" y="82266"/>
                </a:lnTo>
                <a:lnTo>
                  <a:pt x="419131" y="96337"/>
                </a:lnTo>
                <a:lnTo>
                  <a:pt x="405078" y="105823"/>
                </a:lnTo>
                <a:lnTo>
                  <a:pt x="387870" y="109302"/>
                </a:lnTo>
                <a:lnTo>
                  <a:pt x="421506" y="109302"/>
                </a:lnTo>
                <a:lnTo>
                  <a:pt x="432707" y="98805"/>
                </a:lnTo>
                <a:lnTo>
                  <a:pt x="441378" y="82768"/>
                </a:lnTo>
                <a:lnTo>
                  <a:pt x="444500" y="64115"/>
                </a:lnTo>
                <a:lnTo>
                  <a:pt x="440028" y="41941"/>
                </a:lnTo>
                <a:lnTo>
                  <a:pt x="427836" y="23833"/>
                </a:lnTo>
                <a:lnTo>
                  <a:pt x="423298" y="20769"/>
                </a:lnTo>
                <a:close/>
              </a:path>
              <a:path w="444500" h="483235">
                <a:moveTo>
                  <a:pt x="387870" y="37532"/>
                </a:moveTo>
                <a:lnTo>
                  <a:pt x="358003" y="66881"/>
                </a:lnTo>
                <a:lnTo>
                  <a:pt x="357922" y="67871"/>
                </a:lnTo>
                <a:lnTo>
                  <a:pt x="360221" y="79273"/>
                </a:lnTo>
                <a:lnTo>
                  <a:pt x="366652" y="88824"/>
                </a:lnTo>
                <a:lnTo>
                  <a:pt x="376190" y="95263"/>
                </a:lnTo>
                <a:lnTo>
                  <a:pt x="387870" y="97624"/>
                </a:lnTo>
                <a:lnTo>
                  <a:pt x="399550" y="95263"/>
                </a:lnTo>
                <a:lnTo>
                  <a:pt x="409089" y="88824"/>
                </a:lnTo>
                <a:lnTo>
                  <a:pt x="415520" y="79273"/>
                </a:lnTo>
                <a:lnTo>
                  <a:pt x="417878" y="67577"/>
                </a:lnTo>
                <a:lnTo>
                  <a:pt x="415520" y="55882"/>
                </a:lnTo>
                <a:lnTo>
                  <a:pt x="409089" y="46332"/>
                </a:lnTo>
                <a:lnTo>
                  <a:pt x="399550" y="39893"/>
                </a:lnTo>
                <a:lnTo>
                  <a:pt x="387870" y="37532"/>
                </a:lnTo>
                <a:close/>
              </a:path>
              <a:path w="444500" h="483235">
                <a:moveTo>
                  <a:pt x="92609" y="0"/>
                </a:moveTo>
                <a:lnTo>
                  <a:pt x="81257" y="844"/>
                </a:lnTo>
                <a:lnTo>
                  <a:pt x="75741" y="3434"/>
                </a:lnTo>
                <a:lnTo>
                  <a:pt x="68060" y="12359"/>
                </a:lnTo>
                <a:lnTo>
                  <a:pt x="66288" y="17621"/>
                </a:lnTo>
                <a:lnTo>
                  <a:pt x="66570" y="22839"/>
                </a:lnTo>
                <a:lnTo>
                  <a:pt x="53533" y="33783"/>
                </a:lnTo>
                <a:lnTo>
                  <a:pt x="53874" y="34192"/>
                </a:lnTo>
                <a:lnTo>
                  <a:pt x="43431" y="41248"/>
                </a:lnTo>
                <a:lnTo>
                  <a:pt x="34822" y="47469"/>
                </a:lnTo>
                <a:lnTo>
                  <a:pt x="8563" y="76062"/>
                </a:lnTo>
                <a:lnTo>
                  <a:pt x="7298" y="86474"/>
                </a:lnTo>
                <a:lnTo>
                  <a:pt x="7373" y="96611"/>
                </a:lnTo>
                <a:lnTo>
                  <a:pt x="34288" y="96611"/>
                </a:lnTo>
                <a:lnTo>
                  <a:pt x="34883" y="96554"/>
                </a:lnTo>
                <a:lnTo>
                  <a:pt x="33983" y="83193"/>
                </a:lnTo>
                <a:lnTo>
                  <a:pt x="35717" y="83193"/>
                </a:lnTo>
                <a:lnTo>
                  <a:pt x="40365" y="78258"/>
                </a:lnTo>
                <a:lnTo>
                  <a:pt x="45813" y="72789"/>
                </a:lnTo>
                <a:lnTo>
                  <a:pt x="50516" y="67871"/>
                </a:lnTo>
                <a:lnTo>
                  <a:pt x="57781" y="62218"/>
                </a:lnTo>
                <a:lnTo>
                  <a:pt x="70914" y="54546"/>
                </a:lnTo>
                <a:lnTo>
                  <a:pt x="72455" y="54546"/>
                </a:lnTo>
                <a:lnTo>
                  <a:pt x="84791" y="44192"/>
                </a:lnTo>
                <a:lnTo>
                  <a:pt x="97431" y="44192"/>
                </a:lnTo>
                <a:lnTo>
                  <a:pt x="100124" y="43329"/>
                </a:lnTo>
                <a:lnTo>
                  <a:pt x="105427" y="37167"/>
                </a:lnTo>
                <a:lnTo>
                  <a:pt x="109755" y="29459"/>
                </a:lnTo>
                <a:lnTo>
                  <a:pt x="110759" y="20981"/>
                </a:lnTo>
                <a:lnTo>
                  <a:pt x="108515" y="12745"/>
                </a:lnTo>
                <a:lnTo>
                  <a:pt x="103098" y="5760"/>
                </a:lnTo>
                <a:lnTo>
                  <a:pt x="98446" y="1746"/>
                </a:lnTo>
                <a:lnTo>
                  <a:pt x="92609" y="0"/>
                </a:lnTo>
                <a:close/>
              </a:path>
              <a:path w="444500" h="483235">
                <a:moveTo>
                  <a:pt x="248825" y="83193"/>
                </a:moveTo>
                <a:lnTo>
                  <a:pt x="222538" y="83193"/>
                </a:lnTo>
                <a:lnTo>
                  <a:pt x="221639" y="96554"/>
                </a:lnTo>
                <a:lnTo>
                  <a:pt x="222233" y="96611"/>
                </a:lnTo>
                <a:lnTo>
                  <a:pt x="249148" y="96611"/>
                </a:lnTo>
                <a:lnTo>
                  <a:pt x="249224" y="86474"/>
                </a:lnTo>
                <a:lnTo>
                  <a:pt x="248825" y="83193"/>
                </a:lnTo>
                <a:close/>
              </a:path>
              <a:path w="444500" h="483235">
                <a:moveTo>
                  <a:pt x="35717" y="83193"/>
                </a:moveTo>
                <a:lnTo>
                  <a:pt x="33983" y="83193"/>
                </a:lnTo>
                <a:lnTo>
                  <a:pt x="35417" y="83512"/>
                </a:lnTo>
                <a:lnTo>
                  <a:pt x="35717" y="83193"/>
                </a:lnTo>
                <a:close/>
              </a:path>
              <a:path w="444500" h="483235">
                <a:moveTo>
                  <a:pt x="230843" y="54546"/>
                </a:moveTo>
                <a:lnTo>
                  <a:pt x="185607" y="54546"/>
                </a:lnTo>
                <a:lnTo>
                  <a:pt x="198740" y="62218"/>
                </a:lnTo>
                <a:lnTo>
                  <a:pt x="206005" y="67871"/>
                </a:lnTo>
                <a:lnTo>
                  <a:pt x="210708" y="72789"/>
                </a:lnTo>
                <a:lnTo>
                  <a:pt x="216156" y="78258"/>
                </a:lnTo>
                <a:lnTo>
                  <a:pt x="221104" y="83512"/>
                </a:lnTo>
                <a:lnTo>
                  <a:pt x="222538" y="83193"/>
                </a:lnTo>
                <a:lnTo>
                  <a:pt x="248825" y="83193"/>
                </a:lnTo>
                <a:lnTo>
                  <a:pt x="247958" y="76062"/>
                </a:lnTo>
                <a:lnTo>
                  <a:pt x="244556" y="66881"/>
                </a:lnTo>
                <a:lnTo>
                  <a:pt x="238224" y="60441"/>
                </a:lnTo>
                <a:lnTo>
                  <a:pt x="230843" y="54546"/>
                </a:lnTo>
                <a:close/>
              </a:path>
              <a:path w="444500" h="483235">
                <a:moveTo>
                  <a:pt x="72455" y="54546"/>
                </a:moveTo>
                <a:lnTo>
                  <a:pt x="70914" y="54546"/>
                </a:lnTo>
                <a:lnTo>
                  <a:pt x="71550" y="55305"/>
                </a:lnTo>
                <a:lnTo>
                  <a:pt x="72455" y="54546"/>
                </a:lnTo>
                <a:close/>
              </a:path>
              <a:path w="444500" h="483235">
                <a:moveTo>
                  <a:pt x="217164" y="44192"/>
                </a:moveTo>
                <a:lnTo>
                  <a:pt x="171730" y="44192"/>
                </a:lnTo>
                <a:lnTo>
                  <a:pt x="184971" y="55305"/>
                </a:lnTo>
                <a:lnTo>
                  <a:pt x="185607" y="54546"/>
                </a:lnTo>
                <a:lnTo>
                  <a:pt x="230843" y="54546"/>
                </a:lnTo>
                <a:lnTo>
                  <a:pt x="229676" y="53614"/>
                </a:lnTo>
                <a:lnTo>
                  <a:pt x="221699" y="47469"/>
                </a:lnTo>
                <a:lnTo>
                  <a:pt x="217164" y="44192"/>
                </a:lnTo>
                <a:close/>
              </a:path>
              <a:path w="444500" h="483235">
                <a:moveTo>
                  <a:pt x="97431" y="44192"/>
                </a:moveTo>
                <a:lnTo>
                  <a:pt x="84791" y="44192"/>
                </a:lnTo>
                <a:lnTo>
                  <a:pt x="92185" y="45872"/>
                </a:lnTo>
                <a:lnTo>
                  <a:pt x="97431" y="44192"/>
                </a:lnTo>
                <a:close/>
              </a:path>
              <a:path w="444500" h="483235">
                <a:moveTo>
                  <a:pt x="163912" y="0"/>
                </a:moveTo>
                <a:lnTo>
                  <a:pt x="158075" y="1746"/>
                </a:lnTo>
                <a:lnTo>
                  <a:pt x="153423" y="5760"/>
                </a:lnTo>
                <a:lnTo>
                  <a:pt x="148006" y="12745"/>
                </a:lnTo>
                <a:lnTo>
                  <a:pt x="145762" y="20981"/>
                </a:lnTo>
                <a:lnTo>
                  <a:pt x="146767" y="29459"/>
                </a:lnTo>
                <a:lnTo>
                  <a:pt x="151094" y="37167"/>
                </a:lnTo>
                <a:lnTo>
                  <a:pt x="156397" y="43329"/>
                </a:lnTo>
                <a:lnTo>
                  <a:pt x="164336" y="45872"/>
                </a:lnTo>
                <a:lnTo>
                  <a:pt x="171730" y="44192"/>
                </a:lnTo>
                <a:lnTo>
                  <a:pt x="217164" y="44192"/>
                </a:lnTo>
                <a:lnTo>
                  <a:pt x="213090" y="41248"/>
                </a:lnTo>
                <a:lnTo>
                  <a:pt x="202647" y="34192"/>
                </a:lnTo>
                <a:lnTo>
                  <a:pt x="202989" y="33783"/>
                </a:lnTo>
                <a:lnTo>
                  <a:pt x="189951" y="22839"/>
                </a:lnTo>
                <a:lnTo>
                  <a:pt x="190232" y="17619"/>
                </a:lnTo>
                <a:lnTo>
                  <a:pt x="188461" y="12359"/>
                </a:lnTo>
                <a:lnTo>
                  <a:pt x="180780" y="3434"/>
                </a:lnTo>
                <a:lnTo>
                  <a:pt x="175265" y="844"/>
                </a:lnTo>
                <a:lnTo>
                  <a:pt x="163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781821" y="4851400"/>
            <a:ext cx="354965" cy="431800"/>
          </a:xfrm>
          <a:custGeom>
            <a:avLst/>
            <a:gdLst/>
            <a:ahLst/>
            <a:cxnLst/>
            <a:rect l="l" t="t" r="r" b="b"/>
            <a:pathLst>
              <a:path w="354965" h="431800">
                <a:moveTo>
                  <a:pt x="119740" y="24836"/>
                </a:moveTo>
                <a:lnTo>
                  <a:pt x="119749" y="26390"/>
                </a:lnTo>
                <a:lnTo>
                  <a:pt x="119918" y="26657"/>
                </a:lnTo>
                <a:lnTo>
                  <a:pt x="129347" y="123010"/>
                </a:lnTo>
                <a:lnTo>
                  <a:pt x="120781" y="148719"/>
                </a:lnTo>
                <a:lnTo>
                  <a:pt x="97367" y="188239"/>
                </a:lnTo>
                <a:lnTo>
                  <a:pt x="66343" y="236029"/>
                </a:lnTo>
                <a:lnTo>
                  <a:pt x="34949" y="286546"/>
                </a:lnTo>
                <a:lnTo>
                  <a:pt x="10421" y="334248"/>
                </a:lnTo>
                <a:lnTo>
                  <a:pt x="0" y="373595"/>
                </a:lnTo>
                <a:lnTo>
                  <a:pt x="10922" y="399044"/>
                </a:lnTo>
                <a:lnTo>
                  <a:pt x="51199" y="416078"/>
                </a:lnTo>
                <a:lnTo>
                  <a:pt x="98208" y="426753"/>
                </a:lnTo>
                <a:lnTo>
                  <a:pt x="149238" y="431476"/>
                </a:lnTo>
                <a:lnTo>
                  <a:pt x="201580" y="430658"/>
                </a:lnTo>
                <a:lnTo>
                  <a:pt x="252524" y="424707"/>
                </a:lnTo>
                <a:lnTo>
                  <a:pt x="299360" y="414033"/>
                </a:lnTo>
                <a:lnTo>
                  <a:pt x="325889" y="404096"/>
                </a:lnTo>
                <a:lnTo>
                  <a:pt x="175310" y="404096"/>
                </a:lnTo>
                <a:lnTo>
                  <a:pt x="123735" y="401631"/>
                </a:lnTo>
                <a:lnTo>
                  <a:pt x="75778" y="392114"/>
                </a:lnTo>
                <a:lnTo>
                  <a:pt x="35105" y="374966"/>
                </a:lnTo>
                <a:lnTo>
                  <a:pt x="26055" y="352094"/>
                </a:lnTo>
                <a:lnTo>
                  <a:pt x="35605" y="316531"/>
                </a:lnTo>
                <a:lnTo>
                  <a:pt x="57424" y="273339"/>
                </a:lnTo>
                <a:lnTo>
                  <a:pt x="85178" y="227579"/>
                </a:lnTo>
                <a:lnTo>
                  <a:pt x="112534" y="184309"/>
                </a:lnTo>
                <a:lnTo>
                  <a:pt x="133158" y="148593"/>
                </a:lnTo>
                <a:lnTo>
                  <a:pt x="140718" y="125488"/>
                </a:lnTo>
                <a:lnTo>
                  <a:pt x="133228" y="42550"/>
                </a:lnTo>
                <a:lnTo>
                  <a:pt x="164611" y="42550"/>
                </a:lnTo>
                <a:lnTo>
                  <a:pt x="160364" y="42150"/>
                </a:lnTo>
                <a:lnTo>
                  <a:pt x="148290" y="38355"/>
                </a:lnTo>
                <a:lnTo>
                  <a:pt x="140150" y="32726"/>
                </a:lnTo>
                <a:lnTo>
                  <a:pt x="137286" y="26112"/>
                </a:lnTo>
                <a:lnTo>
                  <a:pt x="137299" y="25521"/>
                </a:lnTo>
                <a:lnTo>
                  <a:pt x="137534" y="24979"/>
                </a:lnTo>
                <a:lnTo>
                  <a:pt x="119924" y="24979"/>
                </a:lnTo>
                <a:lnTo>
                  <a:pt x="119740" y="24836"/>
                </a:lnTo>
                <a:close/>
              </a:path>
              <a:path w="354965" h="431800">
                <a:moveTo>
                  <a:pt x="228792" y="42901"/>
                </a:moveTo>
                <a:lnTo>
                  <a:pt x="218304" y="42901"/>
                </a:lnTo>
                <a:lnTo>
                  <a:pt x="208112" y="125489"/>
                </a:lnTo>
                <a:lnTo>
                  <a:pt x="217581" y="150846"/>
                </a:lnTo>
                <a:lnTo>
                  <a:pt x="240464" y="187955"/>
                </a:lnTo>
                <a:lnTo>
                  <a:pt x="269873" y="231821"/>
                </a:lnTo>
                <a:lnTo>
                  <a:pt x="298924" y="277449"/>
                </a:lnTo>
                <a:lnTo>
                  <a:pt x="320729" y="319846"/>
                </a:lnTo>
                <a:lnTo>
                  <a:pt x="328404" y="354016"/>
                </a:lnTo>
                <a:lnTo>
                  <a:pt x="315061" y="374966"/>
                </a:lnTo>
                <a:lnTo>
                  <a:pt x="274640" y="390184"/>
                </a:lnTo>
                <a:lnTo>
                  <a:pt x="226834" y="400087"/>
                </a:lnTo>
                <a:lnTo>
                  <a:pt x="175310" y="404096"/>
                </a:lnTo>
                <a:lnTo>
                  <a:pt x="325889" y="404096"/>
                </a:lnTo>
                <a:lnTo>
                  <a:pt x="339378" y="399044"/>
                </a:lnTo>
                <a:lnTo>
                  <a:pt x="354892" y="379568"/>
                </a:lnTo>
                <a:lnTo>
                  <a:pt x="351250" y="348473"/>
                </a:lnTo>
                <a:lnTo>
                  <a:pt x="333699" y="309422"/>
                </a:lnTo>
                <a:lnTo>
                  <a:pt x="307486" y="266077"/>
                </a:lnTo>
                <a:lnTo>
                  <a:pt x="277858" y="222100"/>
                </a:lnTo>
                <a:lnTo>
                  <a:pt x="250062" y="181155"/>
                </a:lnTo>
                <a:lnTo>
                  <a:pt x="229344" y="146904"/>
                </a:lnTo>
                <a:lnTo>
                  <a:pt x="220953" y="123009"/>
                </a:lnTo>
                <a:lnTo>
                  <a:pt x="228792" y="42901"/>
                </a:lnTo>
                <a:close/>
              </a:path>
              <a:path w="354965" h="431800">
                <a:moveTo>
                  <a:pt x="267747" y="255428"/>
                </a:moveTo>
                <a:lnTo>
                  <a:pt x="83044" y="256585"/>
                </a:lnTo>
                <a:lnTo>
                  <a:pt x="66351" y="290450"/>
                </a:lnTo>
                <a:lnTo>
                  <a:pt x="53617" y="320264"/>
                </a:lnTo>
                <a:lnTo>
                  <a:pt x="48624" y="344138"/>
                </a:lnTo>
                <a:lnTo>
                  <a:pt x="55152" y="360182"/>
                </a:lnTo>
                <a:lnTo>
                  <a:pt x="98003" y="379965"/>
                </a:lnTo>
                <a:lnTo>
                  <a:pt x="148973" y="388849"/>
                </a:lnTo>
                <a:lnTo>
                  <a:pt x="202607" y="387842"/>
                </a:lnTo>
                <a:lnTo>
                  <a:pt x="253452" y="377950"/>
                </a:lnTo>
                <a:lnTo>
                  <a:pt x="296054" y="360182"/>
                </a:lnTo>
                <a:lnTo>
                  <a:pt x="305212" y="344902"/>
                </a:lnTo>
                <a:lnTo>
                  <a:pt x="300284" y="320822"/>
                </a:lnTo>
                <a:lnTo>
                  <a:pt x="286165" y="290234"/>
                </a:lnTo>
                <a:lnTo>
                  <a:pt x="267747" y="255428"/>
                </a:lnTo>
                <a:close/>
              </a:path>
              <a:path w="354965" h="431800">
                <a:moveTo>
                  <a:pt x="164611" y="42550"/>
                </a:moveTo>
                <a:lnTo>
                  <a:pt x="133228" y="42550"/>
                </a:lnTo>
                <a:lnTo>
                  <a:pt x="141673" y="46351"/>
                </a:lnTo>
                <a:lnTo>
                  <a:pt x="151676" y="49221"/>
                </a:lnTo>
                <a:lnTo>
                  <a:pt x="162935" y="51034"/>
                </a:lnTo>
                <a:lnTo>
                  <a:pt x="175149" y="51666"/>
                </a:lnTo>
                <a:lnTo>
                  <a:pt x="186845" y="51087"/>
                </a:lnTo>
                <a:lnTo>
                  <a:pt x="197682" y="49427"/>
                </a:lnTo>
                <a:lnTo>
                  <a:pt x="207398" y="46797"/>
                </a:lnTo>
                <a:lnTo>
                  <a:pt x="215174" y="43541"/>
                </a:lnTo>
                <a:lnTo>
                  <a:pt x="175149" y="43541"/>
                </a:lnTo>
                <a:lnTo>
                  <a:pt x="164611" y="42550"/>
                </a:lnTo>
                <a:close/>
              </a:path>
              <a:path w="354965" h="431800">
                <a:moveTo>
                  <a:pt x="214957" y="8124"/>
                </a:moveTo>
                <a:lnTo>
                  <a:pt x="175149" y="8124"/>
                </a:lnTo>
                <a:lnTo>
                  <a:pt x="189935" y="9515"/>
                </a:lnTo>
                <a:lnTo>
                  <a:pt x="202009" y="13311"/>
                </a:lnTo>
                <a:lnTo>
                  <a:pt x="210150" y="18940"/>
                </a:lnTo>
                <a:lnTo>
                  <a:pt x="213000" y="25521"/>
                </a:lnTo>
                <a:lnTo>
                  <a:pt x="213014" y="26112"/>
                </a:lnTo>
                <a:lnTo>
                  <a:pt x="210150" y="32726"/>
                </a:lnTo>
                <a:lnTo>
                  <a:pt x="202009" y="38355"/>
                </a:lnTo>
                <a:lnTo>
                  <a:pt x="189935" y="42150"/>
                </a:lnTo>
                <a:lnTo>
                  <a:pt x="175149" y="43541"/>
                </a:lnTo>
                <a:lnTo>
                  <a:pt x="215174" y="43541"/>
                </a:lnTo>
                <a:lnTo>
                  <a:pt x="215732" y="43308"/>
                </a:lnTo>
                <a:lnTo>
                  <a:pt x="218304" y="42901"/>
                </a:lnTo>
                <a:lnTo>
                  <a:pt x="228792" y="42901"/>
                </a:lnTo>
                <a:lnTo>
                  <a:pt x="230381" y="26657"/>
                </a:lnTo>
                <a:lnTo>
                  <a:pt x="230499" y="26112"/>
                </a:lnTo>
                <a:lnTo>
                  <a:pt x="230544" y="24987"/>
                </a:lnTo>
                <a:lnTo>
                  <a:pt x="230376" y="24987"/>
                </a:lnTo>
                <a:lnTo>
                  <a:pt x="225612" y="15222"/>
                </a:lnTo>
                <a:lnTo>
                  <a:pt x="214957" y="8124"/>
                </a:lnTo>
                <a:close/>
              </a:path>
              <a:path w="354965" h="431800">
                <a:moveTo>
                  <a:pt x="230559" y="24836"/>
                </a:moveTo>
                <a:lnTo>
                  <a:pt x="230376" y="24987"/>
                </a:lnTo>
                <a:lnTo>
                  <a:pt x="230544" y="24987"/>
                </a:lnTo>
                <a:lnTo>
                  <a:pt x="230559" y="24836"/>
                </a:lnTo>
                <a:close/>
              </a:path>
              <a:path w="354965" h="431800">
                <a:moveTo>
                  <a:pt x="175149" y="0"/>
                </a:moveTo>
                <a:lnTo>
                  <a:pt x="153986" y="1952"/>
                </a:lnTo>
                <a:lnTo>
                  <a:pt x="136599" y="7288"/>
                </a:lnTo>
                <a:lnTo>
                  <a:pt x="124682" y="15226"/>
                </a:lnTo>
                <a:lnTo>
                  <a:pt x="119924" y="24979"/>
                </a:lnTo>
                <a:lnTo>
                  <a:pt x="137534" y="24979"/>
                </a:lnTo>
                <a:lnTo>
                  <a:pt x="140150" y="18940"/>
                </a:lnTo>
                <a:lnTo>
                  <a:pt x="148290" y="13311"/>
                </a:lnTo>
                <a:lnTo>
                  <a:pt x="160364" y="9515"/>
                </a:lnTo>
                <a:lnTo>
                  <a:pt x="175149" y="8124"/>
                </a:lnTo>
                <a:lnTo>
                  <a:pt x="214957" y="8124"/>
                </a:lnTo>
                <a:lnTo>
                  <a:pt x="213694" y="7285"/>
                </a:lnTo>
                <a:lnTo>
                  <a:pt x="196307" y="1951"/>
                </a:lnTo>
                <a:lnTo>
                  <a:pt x="1751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8" name="object 58"/>
          <p:cNvGrpSpPr/>
          <p:nvPr/>
        </p:nvGrpSpPr>
        <p:grpSpPr>
          <a:xfrm>
            <a:off x="0" y="13368"/>
            <a:ext cx="12192000" cy="6844665"/>
            <a:chOff x="0" y="13368"/>
            <a:chExt cx="12192000" cy="6844665"/>
          </a:xfrm>
        </p:grpSpPr>
        <p:sp>
          <p:nvSpPr>
            <p:cNvPr id="59" name="object 59"/>
            <p:cNvSpPr/>
            <p:nvPr/>
          </p:nvSpPr>
          <p:spPr>
            <a:xfrm>
              <a:off x="0" y="13368"/>
              <a:ext cx="6502400" cy="6844665"/>
            </a:xfrm>
            <a:custGeom>
              <a:avLst/>
              <a:gdLst/>
              <a:ahLst/>
              <a:cxnLst/>
              <a:rect l="l" t="t" r="r" b="b"/>
              <a:pathLst>
                <a:path w="6502400" h="6844665">
                  <a:moveTo>
                    <a:pt x="0" y="0"/>
                  </a:moveTo>
                  <a:lnTo>
                    <a:pt x="0" y="6844631"/>
                  </a:lnTo>
                  <a:lnTo>
                    <a:pt x="6502399" y="68446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DA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590800" y="762000"/>
              <a:ext cx="9601200" cy="2400300"/>
            </a:xfrm>
            <a:custGeom>
              <a:avLst/>
              <a:gdLst/>
              <a:ahLst/>
              <a:cxnLst/>
              <a:rect l="l" t="t" r="r" b="b"/>
              <a:pathLst>
                <a:path w="9601200" h="2400300">
                  <a:moveTo>
                    <a:pt x="9601200" y="0"/>
                  </a:moveTo>
                  <a:lnTo>
                    <a:pt x="0" y="0"/>
                  </a:lnTo>
                  <a:lnTo>
                    <a:pt x="0" y="2400300"/>
                  </a:lnTo>
                  <a:lnTo>
                    <a:pt x="9601200" y="2400300"/>
                  </a:lnTo>
                  <a:lnTo>
                    <a:pt x="9601200" y="0"/>
                  </a:lnTo>
                  <a:close/>
                </a:path>
              </a:pathLst>
            </a:custGeom>
            <a:solidFill>
              <a:srgbClr val="319D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4541558" y="1270000"/>
            <a:ext cx="362648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" b="0">
                <a:solidFill>
                  <a:srgbClr val="FFFFFF"/>
                </a:solidFill>
                <a:latin typeface="Arial MT"/>
                <a:cs typeface="Arial MT"/>
              </a:rPr>
              <a:t>Thank</a:t>
            </a:r>
            <a:r>
              <a:rPr dirty="0" sz="6000" spc="-190" b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6000" spc="-185" b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endParaRPr sz="6000">
              <a:latin typeface="Arial MT"/>
              <a:cs typeface="Arial MT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63" name="object 6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7400" y="2336800"/>
              <a:ext cx="3327400" cy="331470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800"/>
            <a:ext cx="12192000" cy="6807200"/>
            <a:chOff x="0" y="50800"/>
            <a:chExt cx="12192000" cy="6807200"/>
          </a:xfrm>
        </p:grpSpPr>
        <p:sp>
          <p:nvSpPr>
            <p:cNvPr id="3" name="object 3"/>
            <p:cNvSpPr/>
            <p:nvPr/>
          </p:nvSpPr>
          <p:spPr>
            <a:xfrm>
              <a:off x="0" y="63500"/>
              <a:ext cx="12192000" cy="6794500"/>
            </a:xfrm>
            <a:custGeom>
              <a:avLst/>
              <a:gdLst/>
              <a:ahLst/>
              <a:cxnLst/>
              <a:rect l="l" t="t" r="r" b="b"/>
              <a:pathLst>
                <a:path w="12192000" h="6794500">
                  <a:moveTo>
                    <a:pt x="0" y="6794500"/>
                  </a:moveTo>
                  <a:lnTo>
                    <a:pt x="0" y="0"/>
                  </a:lnTo>
                  <a:lnTo>
                    <a:pt x="12192000" y="0"/>
                  </a:lnTo>
                  <a:lnTo>
                    <a:pt x="12192000" y="6794500"/>
                  </a:lnTo>
                  <a:lnTo>
                    <a:pt x="0" y="6794500"/>
                  </a:lnTo>
                  <a:close/>
                </a:path>
              </a:pathLst>
            </a:custGeom>
            <a:solidFill>
              <a:srgbClr val="000000">
                <a:alpha val="478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50800"/>
              <a:ext cx="12192000" cy="25400"/>
            </a:xfrm>
            <a:custGeom>
              <a:avLst/>
              <a:gdLst/>
              <a:ahLst/>
              <a:cxnLst/>
              <a:rect l="l" t="t" r="r" b="b"/>
              <a:pathLst>
                <a:path w="12192000" h="25400">
                  <a:moveTo>
                    <a:pt x="0" y="0"/>
                  </a:moveTo>
                  <a:lnTo>
                    <a:pt x="12192000" y="0"/>
                  </a:lnTo>
                  <a:lnTo>
                    <a:pt x="12192000" y="25400"/>
                  </a:lnTo>
                  <a:lnTo>
                    <a:pt x="0" y="25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783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2231" y="458279"/>
            <a:ext cx="5630545" cy="596900"/>
          </a:xfrm>
          <a:prstGeom prst="rect"/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390"/>
              </a:lnSpc>
            </a:pPr>
            <a:r>
              <a:rPr dirty="0" sz="3800" spc="30" b="0">
                <a:solidFill>
                  <a:srgbClr val="333333"/>
                </a:solidFill>
                <a:latin typeface="Calibri Light"/>
                <a:cs typeface="Calibri Light"/>
              </a:rPr>
              <a:t>Cardiac </a:t>
            </a:r>
            <a:r>
              <a:rPr dirty="0" sz="3800" spc="35" b="0">
                <a:solidFill>
                  <a:srgbClr val="333333"/>
                </a:solidFill>
                <a:latin typeface="Calibri Light"/>
                <a:cs typeface="Calibri Light"/>
              </a:rPr>
              <a:t>causes </a:t>
            </a:r>
            <a:r>
              <a:rPr dirty="0" sz="3800" spc="40" b="0">
                <a:solidFill>
                  <a:srgbClr val="333333"/>
                </a:solidFill>
                <a:latin typeface="Calibri Light"/>
                <a:cs typeface="Calibri Light"/>
              </a:rPr>
              <a:t>of</a:t>
            </a:r>
            <a:r>
              <a:rPr dirty="0" sz="3800" spc="30" b="0">
                <a:solidFill>
                  <a:srgbClr val="333333"/>
                </a:solidFill>
                <a:latin typeface="Calibri Light"/>
                <a:cs typeface="Calibri Light"/>
              </a:rPr>
              <a:t> Chest</a:t>
            </a:r>
            <a:r>
              <a:rPr dirty="0" sz="3800" spc="35" b="0">
                <a:solidFill>
                  <a:srgbClr val="333333"/>
                </a:solidFill>
                <a:latin typeface="Calibri Light"/>
                <a:cs typeface="Calibri Light"/>
              </a:rPr>
              <a:t> </a:t>
            </a:r>
            <a:r>
              <a:rPr dirty="0" sz="3800" spc="40" b="0">
                <a:solidFill>
                  <a:srgbClr val="333333"/>
                </a:solidFill>
                <a:latin typeface="Calibri Light"/>
                <a:cs typeface="Calibri Light"/>
              </a:rPr>
              <a:t>pain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9" y="0"/>
            <a:ext cx="1106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solidFill>
                  <a:srgbClr val="898989"/>
                </a:solidFill>
                <a:latin typeface="Calibri"/>
                <a:cs typeface="Calibri"/>
              </a:rPr>
              <a:t>redTemplate.com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8500" y="2070100"/>
            <a:ext cx="10591800" cy="3822700"/>
            <a:chOff x="698500" y="2070100"/>
            <a:chExt cx="10591800" cy="3822700"/>
          </a:xfrm>
        </p:grpSpPr>
        <p:sp>
          <p:nvSpPr>
            <p:cNvPr id="8" name="object 8"/>
            <p:cNvSpPr/>
            <p:nvPr/>
          </p:nvSpPr>
          <p:spPr>
            <a:xfrm>
              <a:off x="8089900" y="4660900"/>
              <a:ext cx="723900" cy="508000"/>
            </a:xfrm>
            <a:custGeom>
              <a:avLst/>
              <a:gdLst/>
              <a:ahLst/>
              <a:cxnLst/>
              <a:rect l="l" t="t" r="r" b="b"/>
              <a:pathLst>
                <a:path w="723900" h="508000">
                  <a:moveTo>
                    <a:pt x="409996" y="0"/>
                  </a:moveTo>
                  <a:lnTo>
                    <a:pt x="297888" y="0"/>
                  </a:lnTo>
                  <a:lnTo>
                    <a:pt x="0" y="508000"/>
                  </a:lnTo>
                  <a:lnTo>
                    <a:pt x="723900" y="508000"/>
                  </a:lnTo>
                  <a:lnTo>
                    <a:pt x="409996" y="0"/>
                  </a:lnTo>
                  <a:close/>
                </a:path>
              </a:pathLst>
            </a:custGeom>
            <a:solidFill>
              <a:srgbClr val="9411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566400" y="5156200"/>
              <a:ext cx="723900" cy="698500"/>
            </a:xfrm>
            <a:custGeom>
              <a:avLst/>
              <a:gdLst/>
              <a:ahLst/>
              <a:cxnLst/>
              <a:rect l="l" t="t" r="r" b="b"/>
              <a:pathLst>
                <a:path w="723900" h="698500">
                  <a:moveTo>
                    <a:pt x="723900" y="0"/>
                  </a:moveTo>
                  <a:lnTo>
                    <a:pt x="0" y="0"/>
                  </a:lnTo>
                  <a:lnTo>
                    <a:pt x="0" y="698500"/>
                  </a:lnTo>
                  <a:lnTo>
                    <a:pt x="723900" y="69850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02600" y="5181600"/>
              <a:ext cx="723900" cy="698500"/>
            </a:xfrm>
            <a:custGeom>
              <a:avLst/>
              <a:gdLst/>
              <a:ahLst/>
              <a:cxnLst/>
              <a:rect l="l" t="t" r="r" b="b"/>
              <a:pathLst>
                <a:path w="723900" h="698500">
                  <a:moveTo>
                    <a:pt x="7239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0" y="698500"/>
                  </a:lnTo>
                  <a:lnTo>
                    <a:pt x="723900" y="698500"/>
                  </a:lnTo>
                  <a:lnTo>
                    <a:pt x="723900" y="68580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077200" y="5168900"/>
              <a:ext cx="723900" cy="698500"/>
            </a:xfrm>
            <a:custGeom>
              <a:avLst/>
              <a:gdLst/>
              <a:ahLst/>
              <a:cxnLst/>
              <a:rect l="l" t="t" r="r" b="b"/>
              <a:pathLst>
                <a:path w="723900" h="698500">
                  <a:moveTo>
                    <a:pt x="723900" y="0"/>
                  </a:moveTo>
                  <a:lnTo>
                    <a:pt x="0" y="0"/>
                  </a:lnTo>
                  <a:lnTo>
                    <a:pt x="0" y="698500"/>
                  </a:lnTo>
                  <a:lnTo>
                    <a:pt x="723900" y="69850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908800" y="5168900"/>
              <a:ext cx="723900" cy="698500"/>
            </a:xfrm>
            <a:custGeom>
              <a:avLst/>
              <a:gdLst/>
              <a:ahLst/>
              <a:cxnLst/>
              <a:rect l="l" t="t" r="r" b="b"/>
              <a:pathLst>
                <a:path w="723900" h="698500">
                  <a:moveTo>
                    <a:pt x="723900" y="0"/>
                  </a:moveTo>
                  <a:lnTo>
                    <a:pt x="0" y="0"/>
                  </a:lnTo>
                  <a:lnTo>
                    <a:pt x="0" y="698500"/>
                  </a:lnTo>
                  <a:lnTo>
                    <a:pt x="723900" y="69850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EE70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64200" y="5207000"/>
              <a:ext cx="736600" cy="685800"/>
            </a:xfrm>
            <a:custGeom>
              <a:avLst/>
              <a:gdLst/>
              <a:ahLst/>
              <a:cxnLst/>
              <a:rect l="l" t="t" r="r" b="b"/>
              <a:pathLst>
                <a:path w="736600" h="685800">
                  <a:moveTo>
                    <a:pt x="7366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736600" y="68580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214C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191500" y="3479800"/>
              <a:ext cx="101600" cy="1181100"/>
            </a:xfrm>
            <a:custGeom>
              <a:avLst/>
              <a:gdLst/>
              <a:ahLst/>
              <a:cxnLst/>
              <a:rect l="l" t="t" r="r" b="b"/>
              <a:pathLst>
                <a:path w="101600" h="1181100">
                  <a:moveTo>
                    <a:pt x="101600" y="0"/>
                  </a:moveTo>
                  <a:lnTo>
                    <a:pt x="4429" y="0"/>
                  </a:lnTo>
                  <a:lnTo>
                    <a:pt x="0" y="1181100"/>
                  </a:lnTo>
                  <a:lnTo>
                    <a:pt x="96617" y="11811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EE70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674100" y="3492500"/>
              <a:ext cx="127000" cy="1168400"/>
            </a:xfrm>
            <a:custGeom>
              <a:avLst/>
              <a:gdLst/>
              <a:ahLst/>
              <a:cxnLst/>
              <a:rect l="l" t="t" r="r" b="b"/>
              <a:pathLst>
                <a:path w="127000" h="1168400">
                  <a:moveTo>
                    <a:pt x="1270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127000" y="116840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98500" y="4826000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2667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266700" y="2667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98500" y="4140200"/>
              <a:ext cx="254000" cy="266700"/>
            </a:xfrm>
            <a:custGeom>
              <a:avLst/>
              <a:gdLst/>
              <a:ahLst/>
              <a:cxnLst/>
              <a:rect l="l" t="t" r="r" b="b"/>
              <a:pathLst>
                <a:path w="254000" h="266700">
                  <a:moveTo>
                    <a:pt x="2540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254000" y="26670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98500" y="3441700"/>
              <a:ext cx="254000" cy="279400"/>
            </a:xfrm>
            <a:custGeom>
              <a:avLst/>
              <a:gdLst/>
              <a:ahLst/>
              <a:cxnLst/>
              <a:rect l="l" t="t" r="r" b="b"/>
              <a:pathLst>
                <a:path w="254000" h="279400">
                  <a:moveTo>
                    <a:pt x="2540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54000" y="27940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98500" y="2755900"/>
              <a:ext cx="254000" cy="279400"/>
            </a:xfrm>
            <a:custGeom>
              <a:avLst/>
              <a:gdLst/>
              <a:ahLst/>
              <a:cxnLst/>
              <a:rect l="l" t="t" r="r" b="b"/>
              <a:pathLst>
                <a:path w="254000" h="279400">
                  <a:moveTo>
                    <a:pt x="2540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54000" y="27940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68C7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98500" y="2070100"/>
              <a:ext cx="254000" cy="279400"/>
            </a:xfrm>
            <a:custGeom>
              <a:avLst/>
              <a:gdLst/>
              <a:ahLst/>
              <a:cxnLst/>
              <a:rect l="l" t="t" r="r" b="b"/>
              <a:pathLst>
                <a:path w="254000" h="279400">
                  <a:moveTo>
                    <a:pt x="2540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54000" y="27940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214C8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191251" y="1981200"/>
            <a:ext cx="3997325" cy="317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" marR="74295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Acute Coronary Syndrome </a:t>
            </a:r>
            <a:r>
              <a:rPr dirty="0" sz="2000" spc="-545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(NSTEMI/STEMI)</a:t>
            </a:r>
            <a:endParaRPr sz="2000">
              <a:latin typeface="Arial"/>
              <a:cs typeface="Arial"/>
            </a:endParaRPr>
          </a:p>
          <a:p>
            <a:pPr marL="12700" marR="1115695">
              <a:lnSpc>
                <a:spcPct val="100000"/>
              </a:lnSpc>
              <a:spcBef>
                <a:spcPts val="1400"/>
              </a:spcBef>
            </a:pP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Aortic</a:t>
            </a:r>
            <a:r>
              <a:rPr dirty="0" sz="2000" spc="-75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dissection/Aortic </a:t>
            </a:r>
            <a:r>
              <a:rPr dirty="0" sz="2000" spc="-540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Aneurysm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Myocarditis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43815" marR="5080">
              <a:lnSpc>
                <a:spcPct val="100000"/>
              </a:lnSpc>
            </a:pPr>
            <a:r>
              <a:rPr dirty="0" sz="2000" spc="-15" b="1">
                <a:solidFill>
                  <a:srgbClr val="68C7CF"/>
                </a:solidFill>
                <a:latin typeface="Arial"/>
                <a:cs typeface="Arial"/>
              </a:rPr>
              <a:t>Valvular:</a:t>
            </a:r>
            <a:r>
              <a:rPr dirty="0" sz="2000" spc="-100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Aortic</a:t>
            </a:r>
            <a:r>
              <a:rPr dirty="0" sz="2000" spc="-15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stenosis,</a:t>
            </a:r>
            <a:r>
              <a:rPr dirty="0" sz="2000" spc="-20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68C7CF"/>
                </a:solidFill>
                <a:latin typeface="Arial"/>
                <a:cs typeface="Arial"/>
              </a:rPr>
              <a:t>HOCM, </a:t>
            </a:r>
            <a:r>
              <a:rPr dirty="0" sz="2000" spc="-540" b="1">
                <a:solidFill>
                  <a:srgbClr val="68C7CF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MVP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dirty="0" sz="2000" spc="-5" b="1">
                <a:solidFill>
                  <a:srgbClr val="68C7CF"/>
                </a:solidFill>
                <a:latin typeface="Arial"/>
                <a:cs typeface="Arial"/>
              </a:rPr>
              <a:t>Pericarditis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3681" y="5335742"/>
            <a:ext cx="276860" cy="6083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800" spc="50">
                <a:solidFill>
                  <a:srgbClr val="FF0000"/>
                </a:solidFill>
                <a:latin typeface="Calibri Light"/>
                <a:cs typeface="Calibri Light"/>
              </a:rPr>
              <a:t>1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49686" y="5295478"/>
            <a:ext cx="251460" cy="593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400"/>
              </a:lnSpc>
            </a:pPr>
            <a:r>
              <a:rPr dirty="0" sz="3800" spc="50">
                <a:solidFill>
                  <a:srgbClr val="FF0000"/>
                </a:solidFill>
                <a:latin typeface="Calibri Light"/>
                <a:cs typeface="Calibri Light"/>
              </a:rPr>
              <a:t>5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92351" y="5295478"/>
            <a:ext cx="251460" cy="593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400"/>
              </a:lnSpc>
            </a:pPr>
            <a:r>
              <a:rPr dirty="0" sz="3800" spc="50">
                <a:solidFill>
                  <a:srgbClr val="FF0000"/>
                </a:solidFill>
                <a:latin typeface="Calibri Light"/>
                <a:cs typeface="Calibri Light"/>
              </a:rPr>
              <a:t>4</a:t>
            </a:r>
            <a:endParaRPr sz="3800">
              <a:latin typeface="Calibri Light"/>
              <a:cs typeface="Calibri Ligh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664200" y="1181100"/>
            <a:ext cx="5638800" cy="4711700"/>
            <a:chOff x="5664200" y="1181100"/>
            <a:chExt cx="5638800" cy="4711700"/>
          </a:xfrm>
        </p:grpSpPr>
        <p:sp>
          <p:nvSpPr>
            <p:cNvPr id="26" name="object 26"/>
            <p:cNvSpPr/>
            <p:nvPr/>
          </p:nvSpPr>
          <p:spPr>
            <a:xfrm>
              <a:off x="8864600" y="4673600"/>
              <a:ext cx="2425700" cy="508000"/>
            </a:xfrm>
            <a:custGeom>
              <a:avLst/>
              <a:gdLst/>
              <a:ahLst/>
              <a:cxnLst/>
              <a:rect l="l" t="t" r="r" b="b"/>
              <a:pathLst>
                <a:path w="2425700" h="508000">
                  <a:moveTo>
                    <a:pt x="117938" y="0"/>
                  </a:moveTo>
                  <a:lnTo>
                    <a:pt x="0" y="0"/>
                  </a:lnTo>
                  <a:lnTo>
                    <a:pt x="1714883" y="508000"/>
                  </a:lnTo>
                  <a:lnTo>
                    <a:pt x="2425700" y="508000"/>
                  </a:lnTo>
                  <a:lnTo>
                    <a:pt x="117938" y="0"/>
                  </a:lnTo>
                  <a:close/>
                </a:path>
              </a:pathLst>
            </a:custGeom>
            <a:solidFill>
              <a:srgbClr val="612A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896100" y="4660900"/>
              <a:ext cx="3175000" cy="533400"/>
            </a:xfrm>
            <a:custGeom>
              <a:avLst/>
              <a:gdLst/>
              <a:ahLst/>
              <a:cxnLst/>
              <a:rect l="l" t="t" r="r" b="b"/>
              <a:pathLst>
                <a:path w="3175000" h="533400">
                  <a:moveTo>
                    <a:pt x="1409700" y="0"/>
                  </a:moveTo>
                  <a:lnTo>
                    <a:pt x="1298321" y="0"/>
                  </a:lnTo>
                  <a:lnTo>
                    <a:pt x="0" y="533400"/>
                  </a:lnTo>
                  <a:lnTo>
                    <a:pt x="715987" y="533400"/>
                  </a:lnTo>
                  <a:lnTo>
                    <a:pt x="1409700" y="0"/>
                  </a:lnTo>
                  <a:close/>
                </a:path>
                <a:path w="3175000" h="533400">
                  <a:moveTo>
                    <a:pt x="3175000" y="533400"/>
                  </a:moveTo>
                  <a:lnTo>
                    <a:pt x="1867928" y="0"/>
                  </a:lnTo>
                  <a:lnTo>
                    <a:pt x="1752600" y="0"/>
                  </a:lnTo>
                  <a:lnTo>
                    <a:pt x="2444572" y="533400"/>
                  </a:lnTo>
                  <a:lnTo>
                    <a:pt x="3175000" y="533400"/>
                  </a:lnTo>
                  <a:close/>
                </a:path>
              </a:pathLst>
            </a:custGeom>
            <a:solidFill>
              <a:srgbClr val="38A8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664200" y="4660900"/>
              <a:ext cx="2438400" cy="533400"/>
            </a:xfrm>
            <a:custGeom>
              <a:avLst/>
              <a:gdLst/>
              <a:ahLst/>
              <a:cxnLst/>
              <a:rect l="l" t="t" r="r" b="b"/>
              <a:pathLst>
                <a:path w="2438400" h="533400">
                  <a:moveTo>
                    <a:pt x="2438400" y="0"/>
                  </a:moveTo>
                  <a:lnTo>
                    <a:pt x="2326693" y="0"/>
                  </a:lnTo>
                  <a:lnTo>
                    <a:pt x="0" y="533400"/>
                  </a:lnTo>
                  <a:lnTo>
                    <a:pt x="727689" y="5334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A483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975600" y="3492500"/>
              <a:ext cx="101600" cy="1168400"/>
            </a:xfrm>
            <a:custGeom>
              <a:avLst/>
              <a:gdLst/>
              <a:ahLst/>
              <a:cxnLst/>
              <a:rect l="l" t="t" r="r" b="b"/>
              <a:pathLst>
                <a:path w="101600" h="1168400">
                  <a:moveTo>
                    <a:pt x="1016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101600" y="11684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214C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420100" y="3492500"/>
              <a:ext cx="101600" cy="1193800"/>
            </a:xfrm>
            <a:custGeom>
              <a:avLst/>
              <a:gdLst/>
              <a:ahLst/>
              <a:cxnLst/>
              <a:rect l="l" t="t" r="r" b="b"/>
              <a:pathLst>
                <a:path w="101600" h="1193800">
                  <a:moveTo>
                    <a:pt x="101600" y="0"/>
                  </a:moveTo>
                  <a:lnTo>
                    <a:pt x="0" y="0"/>
                  </a:lnTo>
                  <a:lnTo>
                    <a:pt x="0" y="1193800"/>
                  </a:lnTo>
                  <a:lnTo>
                    <a:pt x="101600" y="1193800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877300" y="3492500"/>
              <a:ext cx="127000" cy="1181100"/>
            </a:xfrm>
            <a:custGeom>
              <a:avLst/>
              <a:gdLst/>
              <a:ahLst/>
              <a:cxnLst/>
              <a:rect l="l" t="t" r="r" b="b"/>
              <a:pathLst>
                <a:path w="127000" h="1181100">
                  <a:moveTo>
                    <a:pt x="127000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127000" y="118110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340600" y="1181100"/>
              <a:ext cx="2501900" cy="2501900"/>
            </a:xfrm>
            <a:custGeom>
              <a:avLst/>
              <a:gdLst/>
              <a:ahLst/>
              <a:cxnLst/>
              <a:rect l="l" t="t" r="r" b="b"/>
              <a:pathLst>
                <a:path w="2501900" h="2501900">
                  <a:moveTo>
                    <a:pt x="1250950" y="0"/>
                  </a:moveTo>
                  <a:lnTo>
                    <a:pt x="1202966" y="903"/>
                  </a:lnTo>
                  <a:lnTo>
                    <a:pt x="1155440" y="3591"/>
                  </a:lnTo>
                  <a:lnTo>
                    <a:pt x="1108403" y="8032"/>
                  </a:lnTo>
                  <a:lnTo>
                    <a:pt x="1061887" y="14193"/>
                  </a:lnTo>
                  <a:lnTo>
                    <a:pt x="1015926" y="22042"/>
                  </a:lnTo>
                  <a:lnTo>
                    <a:pt x="970551" y="31547"/>
                  </a:lnTo>
                  <a:lnTo>
                    <a:pt x="925795" y="42675"/>
                  </a:lnTo>
                  <a:lnTo>
                    <a:pt x="881690" y="55393"/>
                  </a:lnTo>
                  <a:lnTo>
                    <a:pt x="838268" y="69669"/>
                  </a:lnTo>
                  <a:lnTo>
                    <a:pt x="795563" y="85472"/>
                  </a:lnTo>
                  <a:lnTo>
                    <a:pt x="753606" y="102768"/>
                  </a:lnTo>
                  <a:lnTo>
                    <a:pt x="712430" y="121525"/>
                  </a:lnTo>
                  <a:lnTo>
                    <a:pt x="672067" y="141710"/>
                  </a:lnTo>
                  <a:lnTo>
                    <a:pt x="632550" y="163292"/>
                  </a:lnTo>
                  <a:lnTo>
                    <a:pt x="593911" y="186238"/>
                  </a:lnTo>
                  <a:lnTo>
                    <a:pt x="556182" y="210516"/>
                  </a:lnTo>
                  <a:lnTo>
                    <a:pt x="519396" y="236092"/>
                  </a:lnTo>
                  <a:lnTo>
                    <a:pt x="483585" y="262935"/>
                  </a:lnTo>
                  <a:lnTo>
                    <a:pt x="448782" y="291013"/>
                  </a:lnTo>
                  <a:lnTo>
                    <a:pt x="415019" y="320292"/>
                  </a:lnTo>
                  <a:lnTo>
                    <a:pt x="382328" y="350742"/>
                  </a:lnTo>
                  <a:lnTo>
                    <a:pt x="350742" y="382328"/>
                  </a:lnTo>
                  <a:lnTo>
                    <a:pt x="320292" y="415019"/>
                  </a:lnTo>
                  <a:lnTo>
                    <a:pt x="291013" y="448782"/>
                  </a:lnTo>
                  <a:lnTo>
                    <a:pt x="262935" y="483585"/>
                  </a:lnTo>
                  <a:lnTo>
                    <a:pt x="236092" y="519396"/>
                  </a:lnTo>
                  <a:lnTo>
                    <a:pt x="210516" y="556182"/>
                  </a:lnTo>
                  <a:lnTo>
                    <a:pt x="186238" y="593911"/>
                  </a:lnTo>
                  <a:lnTo>
                    <a:pt x="163292" y="632550"/>
                  </a:lnTo>
                  <a:lnTo>
                    <a:pt x="141710" y="672067"/>
                  </a:lnTo>
                  <a:lnTo>
                    <a:pt x="121525" y="712430"/>
                  </a:lnTo>
                  <a:lnTo>
                    <a:pt x="102768" y="753606"/>
                  </a:lnTo>
                  <a:lnTo>
                    <a:pt x="85472" y="795563"/>
                  </a:lnTo>
                  <a:lnTo>
                    <a:pt x="69669" y="838268"/>
                  </a:lnTo>
                  <a:lnTo>
                    <a:pt x="55393" y="881690"/>
                  </a:lnTo>
                  <a:lnTo>
                    <a:pt x="42675" y="925795"/>
                  </a:lnTo>
                  <a:lnTo>
                    <a:pt x="31547" y="970551"/>
                  </a:lnTo>
                  <a:lnTo>
                    <a:pt x="22042" y="1015926"/>
                  </a:lnTo>
                  <a:lnTo>
                    <a:pt x="14193" y="1061887"/>
                  </a:lnTo>
                  <a:lnTo>
                    <a:pt x="8032" y="1108403"/>
                  </a:lnTo>
                  <a:lnTo>
                    <a:pt x="3591" y="1155440"/>
                  </a:lnTo>
                  <a:lnTo>
                    <a:pt x="903" y="1202966"/>
                  </a:lnTo>
                  <a:lnTo>
                    <a:pt x="0" y="1250950"/>
                  </a:lnTo>
                  <a:lnTo>
                    <a:pt x="903" y="1298933"/>
                  </a:lnTo>
                  <a:lnTo>
                    <a:pt x="3591" y="1346459"/>
                  </a:lnTo>
                  <a:lnTo>
                    <a:pt x="8032" y="1393496"/>
                  </a:lnTo>
                  <a:lnTo>
                    <a:pt x="14193" y="1440012"/>
                  </a:lnTo>
                  <a:lnTo>
                    <a:pt x="22042" y="1485973"/>
                  </a:lnTo>
                  <a:lnTo>
                    <a:pt x="31547" y="1531348"/>
                  </a:lnTo>
                  <a:lnTo>
                    <a:pt x="42675" y="1576104"/>
                  </a:lnTo>
                  <a:lnTo>
                    <a:pt x="55393" y="1620209"/>
                  </a:lnTo>
                  <a:lnTo>
                    <a:pt x="69669" y="1663631"/>
                  </a:lnTo>
                  <a:lnTo>
                    <a:pt x="85472" y="1706336"/>
                  </a:lnTo>
                  <a:lnTo>
                    <a:pt x="102768" y="1748293"/>
                  </a:lnTo>
                  <a:lnTo>
                    <a:pt x="121525" y="1789469"/>
                  </a:lnTo>
                  <a:lnTo>
                    <a:pt x="141710" y="1829832"/>
                  </a:lnTo>
                  <a:lnTo>
                    <a:pt x="163292" y="1869349"/>
                  </a:lnTo>
                  <a:lnTo>
                    <a:pt x="186238" y="1907988"/>
                  </a:lnTo>
                  <a:lnTo>
                    <a:pt x="210516" y="1945717"/>
                  </a:lnTo>
                  <a:lnTo>
                    <a:pt x="236092" y="1982503"/>
                  </a:lnTo>
                  <a:lnTo>
                    <a:pt x="262935" y="2018314"/>
                  </a:lnTo>
                  <a:lnTo>
                    <a:pt x="291013" y="2053117"/>
                  </a:lnTo>
                  <a:lnTo>
                    <a:pt x="320292" y="2086880"/>
                  </a:lnTo>
                  <a:lnTo>
                    <a:pt x="350742" y="2119571"/>
                  </a:lnTo>
                  <a:lnTo>
                    <a:pt x="382328" y="2151157"/>
                  </a:lnTo>
                  <a:lnTo>
                    <a:pt x="415019" y="2181607"/>
                  </a:lnTo>
                  <a:lnTo>
                    <a:pt x="448782" y="2210886"/>
                  </a:lnTo>
                  <a:lnTo>
                    <a:pt x="483585" y="2238964"/>
                  </a:lnTo>
                  <a:lnTo>
                    <a:pt x="519396" y="2265807"/>
                  </a:lnTo>
                  <a:lnTo>
                    <a:pt x="556182" y="2291383"/>
                  </a:lnTo>
                  <a:lnTo>
                    <a:pt x="593911" y="2315661"/>
                  </a:lnTo>
                  <a:lnTo>
                    <a:pt x="632550" y="2338607"/>
                  </a:lnTo>
                  <a:lnTo>
                    <a:pt x="672067" y="2360189"/>
                  </a:lnTo>
                  <a:lnTo>
                    <a:pt x="712430" y="2380374"/>
                  </a:lnTo>
                  <a:lnTo>
                    <a:pt x="753606" y="2399131"/>
                  </a:lnTo>
                  <a:lnTo>
                    <a:pt x="795563" y="2416427"/>
                  </a:lnTo>
                  <a:lnTo>
                    <a:pt x="838268" y="2432230"/>
                  </a:lnTo>
                  <a:lnTo>
                    <a:pt x="881690" y="2446506"/>
                  </a:lnTo>
                  <a:lnTo>
                    <a:pt x="925795" y="2459224"/>
                  </a:lnTo>
                  <a:lnTo>
                    <a:pt x="970551" y="2470352"/>
                  </a:lnTo>
                  <a:lnTo>
                    <a:pt x="1015926" y="2479857"/>
                  </a:lnTo>
                  <a:lnTo>
                    <a:pt x="1061887" y="2487706"/>
                  </a:lnTo>
                  <a:lnTo>
                    <a:pt x="1108403" y="2493867"/>
                  </a:lnTo>
                  <a:lnTo>
                    <a:pt x="1155440" y="2498308"/>
                  </a:lnTo>
                  <a:lnTo>
                    <a:pt x="1202966" y="2500996"/>
                  </a:lnTo>
                  <a:lnTo>
                    <a:pt x="1250950" y="2501900"/>
                  </a:lnTo>
                  <a:lnTo>
                    <a:pt x="1298933" y="2500996"/>
                  </a:lnTo>
                  <a:lnTo>
                    <a:pt x="1346459" y="2498308"/>
                  </a:lnTo>
                  <a:lnTo>
                    <a:pt x="1393496" y="2493867"/>
                  </a:lnTo>
                  <a:lnTo>
                    <a:pt x="1440012" y="2487706"/>
                  </a:lnTo>
                  <a:lnTo>
                    <a:pt x="1485973" y="2479857"/>
                  </a:lnTo>
                  <a:lnTo>
                    <a:pt x="1531348" y="2470352"/>
                  </a:lnTo>
                  <a:lnTo>
                    <a:pt x="1576104" y="2459224"/>
                  </a:lnTo>
                  <a:lnTo>
                    <a:pt x="1620209" y="2446506"/>
                  </a:lnTo>
                  <a:lnTo>
                    <a:pt x="1663631" y="2432230"/>
                  </a:lnTo>
                  <a:lnTo>
                    <a:pt x="1706336" y="2416427"/>
                  </a:lnTo>
                  <a:lnTo>
                    <a:pt x="1748293" y="2399131"/>
                  </a:lnTo>
                  <a:lnTo>
                    <a:pt x="1789469" y="2380374"/>
                  </a:lnTo>
                  <a:lnTo>
                    <a:pt x="1829832" y="2360189"/>
                  </a:lnTo>
                  <a:lnTo>
                    <a:pt x="1869349" y="2338607"/>
                  </a:lnTo>
                  <a:lnTo>
                    <a:pt x="1907988" y="2315661"/>
                  </a:lnTo>
                  <a:lnTo>
                    <a:pt x="1945717" y="2291383"/>
                  </a:lnTo>
                  <a:lnTo>
                    <a:pt x="1982503" y="2265807"/>
                  </a:lnTo>
                  <a:lnTo>
                    <a:pt x="2018314" y="2238964"/>
                  </a:lnTo>
                  <a:lnTo>
                    <a:pt x="2053117" y="2210886"/>
                  </a:lnTo>
                  <a:lnTo>
                    <a:pt x="2086880" y="2181607"/>
                  </a:lnTo>
                  <a:lnTo>
                    <a:pt x="2119571" y="2151157"/>
                  </a:lnTo>
                  <a:lnTo>
                    <a:pt x="2151157" y="2119571"/>
                  </a:lnTo>
                  <a:lnTo>
                    <a:pt x="2181607" y="2086880"/>
                  </a:lnTo>
                  <a:lnTo>
                    <a:pt x="2210886" y="2053117"/>
                  </a:lnTo>
                  <a:lnTo>
                    <a:pt x="2238964" y="2018314"/>
                  </a:lnTo>
                  <a:lnTo>
                    <a:pt x="2265807" y="1982503"/>
                  </a:lnTo>
                  <a:lnTo>
                    <a:pt x="2291383" y="1945717"/>
                  </a:lnTo>
                  <a:lnTo>
                    <a:pt x="2315661" y="1907988"/>
                  </a:lnTo>
                  <a:lnTo>
                    <a:pt x="2338607" y="1869349"/>
                  </a:lnTo>
                  <a:lnTo>
                    <a:pt x="2360189" y="1829832"/>
                  </a:lnTo>
                  <a:lnTo>
                    <a:pt x="2380374" y="1789469"/>
                  </a:lnTo>
                  <a:lnTo>
                    <a:pt x="2399131" y="1748293"/>
                  </a:lnTo>
                  <a:lnTo>
                    <a:pt x="2416427" y="1706336"/>
                  </a:lnTo>
                  <a:lnTo>
                    <a:pt x="2432230" y="1663631"/>
                  </a:lnTo>
                  <a:lnTo>
                    <a:pt x="2446506" y="1620209"/>
                  </a:lnTo>
                  <a:lnTo>
                    <a:pt x="2459224" y="1576104"/>
                  </a:lnTo>
                  <a:lnTo>
                    <a:pt x="2470352" y="1531348"/>
                  </a:lnTo>
                  <a:lnTo>
                    <a:pt x="2479857" y="1485973"/>
                  </a:lnTo>
                  <a:lnTo>
                    <a:pt x="2487706" y="1440012"/>
                  </a:lnTo>
                  <a:lnTo>
                    <a:pt x="2493867" y="1393496"/>
                  </a:lnTo>
                  <a:lnTo>
                    <a:pt x="2498308" y="1346459"/>
                  </a:lnTo>
                  <a:lnTo>
                    <a:pt x="2500996" y="1298933"/>
                  </a:lnTo>
                  <a:lnTo>
                    <a:pt x="2501900" y="1250950"/>
                  </a:lnTo>
                  <a:lnTo>
                    <a:pt x="2500996" y="1202966"/>
                  </a:lnTo>
                  <a:lnTo>
                    <a:pt x="2498308" y="1155440"/>
                  </a:lnTo>
                  <a:lnTo>
                    <a:pt x="2493867" y="1108403"/>
                  </a:lnTo>
                  <a:lnTo>
                    <a:pt x="2487706" y="1061887"/>
                  </a:lnTo>
                  <a:lnTo>
                    <a:pt x="2479857" y="1015926"/>
                  </a:lnTo>
                  <a:lnTo>
                    <a:pt x="2470352" y="970551"/>
                  </a:lnTo>
                  <a:lnTo>
                    <a:pt x="2459224" y="925795"/>
                  </a:lnTo>
                  <a:lnTo>
                    <a:pt x="2446506" y="881690"/>
                  </a:lnTo>
                  <a:lnTo>
                    <a:pt x="2432230" y="838268"/>
                  </a:lnTo>
                  <a:lnTo>
                    <a:pt x="2416427" y="795563"/>
                  </a:lnTo>
                  <a:lnTo>
                    <a:pt x="2399131" y="753606"/>
                  </a:lnTo>
                  <a:lnTo>
                    <a:pt x="2380374" y="712430"/>
                  </a:lnTo>
                  <a:lnTo>
                    <a:pt x="2360189" y="672067"/>
                  </a:lnTo>
                  <a:lnTo>
                    <a:pt x="2338607" y="632550"/>
                  </a:lnTo>
                  <a:lnTo>
                    <a:pt x="2315661" y="593911"/>
                  </a:lnTo>
                  <a:lnTo>
                    <a:pt x="2291383" y="556182"/>
                  </a:lnTo>
                  <a:lnTo>
                    <a:pt x="2265807" y="519396"/>
                  </a:lnTo>
                  <a:lnTo>
                    <a:pt x="2238964" y="483585"/>
                  </a:lnTo>
                  <a:lnTo>
                    <a:pt x="2210886" y="448782"/>
                  </a:lnTo>
                  <a:lnTo>
                    <a:pt x="2181607" y="415019"/>
                  </a:lnTo>
                  <a:lnTo>
                    <a:pt x="2151157" y="382328"/>
                  </a:lnTo>
                  <a:lnTo>
                    <a:pt x="2119571" y="350742"/>
                  </a:lnTo>
                  <a:lnTo>
                    <a:pt x="2086880" y="320292"/>
                  </a:lnTo>
                  <a:lnTo>
                    <a:pt x="2053117" y="291013"/>
                  </a:lnTo>
                  <a:lnTo>
                    <a:pt x="2018314" y="262935"/>
                  </a:lnTo>
                  <a:lnTo>
                    <a:pt x="1982503" y="236092"/>
                  </a:lnTo>
                  <a:lnTo>
                    <a:pt x="1945717" y="210516"/>
                  </a:lnTo>
                  <a:lnTo>
                    <a:pt x="1907988" y="186238"/>
                  </a:lnTo>
                  <a:lnTo>
                    <a:pt x="1869349" y="163292"/>
                  </a:lnTo>
                  <a:lnTo>
                    <a:pt x="1829832" y="141710"/>
                  </a:lnTo>
                  <a:lnTo>
                    <a:pt x="1789469" y="121525"/>
                  </a:lnTo>
                  <a:lnTo>
                    <a:pt x="1748293" y="102768"/>
                  </a:lnTo>
                  <a:lnTo>
                    <a:pt x="1706336" y="85472"/>
                  </a:lnTo>
                  <a:lnTo>
                    <a:pt x="1663631" y="69669"/>
                  </a:lnTo>
                  <a:lnTo>
                    <a:pt x="1620209" y="55393"/>
                  </a:lnTo>
                  <a:lnTo>
                    <a:pt x="1576104" y="42675"/>
                  </a:lnTo>
                  <a:lnTo>
                    <a:pt x="1531348" y="31547"/>
                  </a:lnTo>
                  <a:lnTo>
                    <a:pt x="1485973" y="22042"/>
                  </a:lnTo>
                  <a:lnTo>
                    <a:pt x="1440012" y="14193"/>
                  </a:lnTo>
                  <a:lnTo>
                    <a:pt x="1393496" y="8032"/>
                  </a:lnTo>
                  <a:lnTo>
                    <a:pt x="1346459" y="3591"/>
                  </a:lnTo>
                  <a:lnTo>
                    <a:pt x="1298933" y="903"/>
                  </a:lnTo>
                  <a:lnTo>
                    <a:pt x="125095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6900" y="5245100"/>
              <a:ext cx="711200" cy="6223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1500" y="5169163"/>
              <a:ext cx="685800" cy="7109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2600" y="5219700"/>
              <a:ext cx="736600" cy="6731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66400" y="5168900"/>
              <a:ext cx="736600" cy="7238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4500" y="5219700"/>
              <a:ext cx="762000" cy="6604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848600" y="1460500"/>
              <a:ext cx="1397000" cy="1752600"/>
            </a:xfrm>
            <a:custGeom>
              <a:avLst/>
              <a:gdLst/>
              <a:ahLst/>
              <a:cxnLst/>
              <a:rect l="l" t="t" r="r" b="b"/>
              <a:pathLst>
                <a:path w="1397000" h="1752600">
                  <a:moveTo>
                    <a:pt x="206560" y="259643"/>
                  </a:moveTo>
                  <a:lnTo>
                    <a:pt x="135895" y="259643"/>
                  </a:lnTo>
                  <a:lnTo>
                    <a:pt x="114151" y="265054"/>
                  </a:lnTo>
                  <a:lnTo>
                    <a:pt x="103280" y="270463"/>
                  </a:lnTo>
                  <a:lnTo>
                    <a:pt x="86972" y="297508"/>
                  </a:lnTo>
                  <a:lnTo>
                    <a:pt x="86972" y="319145"/>
                  </a:lnTo>
                  <a:lnTo>
                    <a:pt x="206560" y="838434"/>
                  </a:lnTo>
                  <a:lnTo>
                    <a:pt x="217431" y="908756"/>
                  </a:lnTo>
                  <a:lnTo>
                    <a:pt x="222867" y="979076"/>
                  </a:lnTo>
                  <a:lnTo>
                    <a:pt x="222867" y="1065623"/>
                  </a:lnTo>
                  <a:lnTo>
                    <a:pt x="244610" y="1152171"/>
                  </a:lnTo>
                  <a:lnTo>
                    <a:pt x="282661" y="1233310"/>
                  </a:lnTo>
                  <a:lnTo>
                    <a:pt x="342455" y="1303632"/>
                  </a:lnTo>
                  <a:lnTo>
                    <a:pt x="391377" y="1352315"/>
                  </a:lnTo>
                  <a:lnTo>
                    <a:pt x="413120" y="1384769"/>
                  </a:lnTo>
                  <a:lnTo>
                    <a:pt x="516401" y="1514593"/>
                  </a:lnTo>
                  <a:lnTo>
                    <a:pt x="635988" y="1617369"/>
                  </a:lnTo>
                  <a:lnTo>
                    <a:pt x="777318" y="1698506"/>
                  </a:lnTo>
                  <a:lnTo>
                    <a:pt x="929521" y="1741782"/>
                  </a:lnTo>
                  <a:lnTo>
                    <a:pt x="1087159" y="1752600"/>
                  </a:lnTo>
                  <a:lnTo>
                    <a:pt x="1255669" y="1736371"/>
                  </a:lnTo>
                  <a:lnTo>
                    <a:pt x="1304590" y="1714734"/>
                  </a:lnTo>
                  <a:lnTo>
                    <a:pt x="1342641" y="1687689"/>
                  </a:lnTo>
                  <a:lnTo>
                    <a:pt x="1380693" y="1606550"/>
                  </a:lnTo>
                  <a:lnTo>
                    <a:pt x="1391564" y="1530819"/>
                  </a:lnTo>
                  <a:lnTo>
                    <a:pt x="1397000" y="1460500"/>
                  </a:lnTo>
                  <a:lnTo>
                    <a:pt x="1391564" y="1341495"/>
                  </a:lnTo>
                  <a:lnTo>
                    <a:pt x="1375256" y="1227902"/>
                  </a:lnTo>
                  <a:lnTo>
                    <a:pt x="1337205" y="1119717"/>
                  </a:lnTo>
                  <a:lnTo>
                    <a:pt x="1282848" y="1022350"/>
                  </a:lnTo>
                  <a:lnTo>
                    <a:pt x="1206747" y="930393"/>
                  </a:lnTo>
                  <a:lnTo>
                    <a:pt x="1190439" y="908756"/>
                  </a:lnTo>
                  <a:lnTo>
                    <a:pt x="1185003" y="887119"/>
                  </a:lnTo>
                  <a:lnTo>
                    <a:pt x="1179568" y="876300"/>
                  </a:lnTo>
                  <a:lnTo>
                    <a:pt x="1168521" y="838434"/>
                  </a:lnTo>
                  <a:lnTo>
                    <a:pt x="418556" y="838434"/>
                  </a:lnTo>
                  <a:lnTo>
                    <a:pt x="375070" y="822206"/>
                  </a:lnTo>
                  <a:lnTo>
                    <a:pt x="342455" y="789752"/>
                  </a:lnTo>
                  <a:lnTo>
                    <a:pt x="320711" y="741069"/>
                  </a:lnTo>
                  <a:lnTo>
                    <a:pt x="244610" y="394876"/>
                  </a:lnTo>
                  <a:lnTo>
                    <a:pt x="228304" y="346193"/>
                  </a:lnTo>
                  <a:lnTo>
                    <a:pt x="222867" y="302919"/>
                  </a:lnTo>
                  <a:lnTo>
                    <a:pt x="217431" y="286691"/>
                  </a:lnTo>
                  <a:lnTo>
                    <a:pt x="206560" y="259643"/>
                  </a:lnTo>
                  <a:close/>
                </a:path>
                <a:path w="1397000" h="1752600">
                  <a:moveTo>
                    <a:pt x="614245" y="465195"/>
                  </a:moveTo>
                  <a:lnTo>
                    <a:pt x="587066" y="465195"/>
                  </a:lnTo>
                  <a:lnTo>
                    <a:pt x="570758" y="470606"/>
                  </a:lnTo>
                  <a:lnTo>
                    <a:pt x="565322" y="476015"/>
                  </a:lnTo>
                  <a:lnTo>
                    <a:pt x="554451" y="513880"/>
                  </a:lnTo>
                  <a:lnTo>
                    <a:pt x="559887" y="567971"/>
                  </a:lnTo>
                  <a:lnTo>
                    <a:pt x="587066" y="611245"/>
                  </a:lnTo>
                  <a:lnTo>
                    <a:pt x="614245" y="665339"/>
                  </a:lnTo>
                  <a:lnTo>
                    <a:pt x="619681" y="686976"/>
                  </a:lnTo>
                  <a:lnTo>
                    <a:pt x="619681" y="784343"/>
                  </a:lnTo>
                  <a:lnTo>
                    <a:pt x="549015" y="811389"/>
                  </a:lnTo>
                  <a:lnTo>
                    <a:pt x="478350" y="827617"/>
                  </a:lnTo>
                  <a:lnTo>
                    <a:pt x="418556" y="838434"/>
                  </a:lnTo>
                  <a:lnTo>
                    <a:pt x="1168521" y="838434"/>
                  </a:lnTo>
                  <a:lnTo>
                    <a:pt x="1130645" y="708613"/>
                  </a:lnTo>
                  <a:lnTo>
                    <a:pt x="1049108" y="643702"/>
                  </a:lnTo>
                  <a:lnTo>
                    <a:pt x="766447" y="643702"/>
                  </a:lnTo>
                  <a:lnTo>
                    <a:pt x="777318" y="600428"/>
                  </a:lnTo>
                  <a:lnTo>
                    <a:pt x="804498" y="567971"/>
                  </a:lnTo>
                  <a:lnTo>
                    <a:pt x="837112" y="540926"/>
                  </a:lnTo>
                  <a:lnTo>
                    <a:pt x="921613" y="492243"/>
                  </a:lnTo>
                  <a:lnTo>
                    <a:pt x="668602" y="492243"/>
                  </a:lnTo>
                  <a:lnTo>
                    <a:pt x="614245" y="465195"/>
                  </a:lnTo>
                  <a:close/>
                </a:path>
                <a:path w="1397000" h="1752600">
                  <a:moveTo>
                    <a:pt x="380505" y="70319"/>
                  </a:moveTo>
                  <a:lnTo>
                    <a:pt x="375070" y="70319"/>
                  </a:lnTo>
                  <a:lnTo>
                    <a:pt x="353326" y="91956"/>
                  </a:lnTo>
                  <a:lnTo>
                    <a:pt x="353326" y="119004"/>
                  </a:lnTo>
                  <a:lnTo>
                    <a:pt x="358762" y="146050"/>
                  </a:lnTo>
                  <a:lnTo>
                    <a:pt x="385941" y="183915"/>
                  </a:lnTo>
                  <a:lnTo>
                    <a:pt x="396812" y="227189"/>
                  </a:lnTo>
                  <a:lnTo>
                    <a:pt x="396812" y="275871"/>
                  </a:lnTo>
                  <a:lnTo>
                    <a:pt x="385941" y="324556"/>
                  </a:lnTo>
                  <a:lnTo>
                    <a:pt x="342455" y="405693"/>
                  </a:lnTo>
                  <a:lnTo>
                    <a:pt x="320711" y="497652"/>
                  </a:lnTo>
                  <a:lnTo>
                    <a:pt x="320711" y="584200"/>
                  </a:lnTo>
                  <a:lnTo>
                    <a:pt x="342455" y="676156"/>
                  </a:lnTo>
                  <a:lnTo>
                    <a:pt x="375070" y="746478"/>
                  </a:lnTo>
                  <a:lnTo>
                    <a:pt x="396812" y="800569"/>
                  </a:lnTo>
                  <a:lnTo>
                    <a:pt x="445735" y="816797"/>
                  </a:lnTo>
                  <a:lnTo>
                    <a:pt x="494657" y="811389"/>
                  </a:lnTo>
                  <a:lnTo>
                    <a:pt x="592501" y="778932"/>
                  </a:lnTo>
                  <a:lnTo>
                    <a:pt x="603373" y="773523"/>
                  </a:lnTo>
                  <a:lnTo>
                    <a:pt x="614245" y="757295"/>
                  </a:lnTo>
                  <a:lnTo>
                    <a:pt x="614245" y="724841"/>
                  </a:lnTo>
                  <a:lnTo>
                    <a:pt x="597937" y="708613"/>
                  </a:lnTo>
                  <a:lnTo>
                    <a:pt x="559887" y="638293"/>
                  </a:lnTo>
                  <a:lnTo>
                    <a:pt x="538143" y="567971"/>
                  </a:lnTo>
                  <a:lnTo>
                    <a:pt x="532707" y="508469"/>
                  </a:lnTo>
                  <a:lnTo>
                    <a:pt x="554451" y="459786"/>
                  </a:lnTo>
                  <a:lnTo>
                    <a:pt x="581630" y="421921"/>
                  </a:lnTo>
                  <a:lnTo>
                    <a:pt x="625116" y="394876"/>
                  </a:lnTo>
                  <a:lnTo>
                    <a:pt x="674038" y="378647"/>
                  </a:lnTo>
                  <a:lnTo>
                    <a:pt x="935636" y="378647"/>
                  </a:lnTo>
                  <a:lnTo>
                    <a:pt x="864292" y="302919"/>
                  </a:lnTo>
                  <a:lnTo>
                    <a:pt x="777318" y="232597"/>
                  </a:lnTo>
                  <a:lnTo>
                    <a:pt x="771106" y="227189"/>
                  </a:lnTo>
                  <a:lnTo>
                    <a:pt x="494657" y="227189"/>
                  </a:lnTo>
                  <a:lnTo>
                    <a:pt x="483786" y="216369"/>
                  </a:lnTo>
                  <a:lnTo>
                    <a:pt x="467478" y="205552"/>
                  </a:lnTo>
                  <a:lnTo>
                    <a:pt x="462042" y="194732"/>
                  </a:lnTo>
                  <a:lnTo>
                    <a:pt x="445735" y="146050"/>
                  </a:lnTo>
                  <a:lnTo>
                    <a:pt x="418556" y="86547"/>
                  </a:lnTo>
                  <a:lnTo>
                    <a:pt x="413120" y="81139"/>
                  </a:lnTo>
                  <a:lnTo>
                    <a:pt x="391377" y="81139"/>
                  </a:lnTo>
                  <a:lnTo>
                    <a:pt x="380505" y="70319"/>
                  </a:lnTo>
                  <a:close/>
                </a:path>
                <a:path w="1397000" h="1752600">
                  <a:moveTo>
                    <a:pt x="962136" y="611245"/>
                  </a:moveTo>
                  <a:lnTo>
                    <a:pt x="869727" y="611245"/>
                  </a:lnTo>
                  <a:lnTo>
                    <a:pt x="766447" y="643702"/>
                  </a:lnTo>
                  <a:lnTo>
                    <a:pt x="1049108" y="643702"/>
                  </a:lnTo>
                  <a:lnTo>
                    <a:pt x="962136" y="611245"/>
                  </a:lnTo>
                  <a:close/>
                </a:path>
                <a:path w="1397000" h="1752600">
                  <a:moveTo>
                    <a:pt x="935636" y="378647"/>
                  </a:moveTo>
                  <a:lnTo>
                    <a:pt x="674038" y="378647"/>
                  </a:lnTo>
                  <a:lnTo>
                    <a:pt x="728397" y="405693"/>
                  </a:lnTo>
                  <a:lnTo>
                    <a:pt x="777318" y="459786"/>
                  </a:lnTo>
                  <a:lnTo>
                    <a:pt x="728397" y="481423"/>
                  </a:lnTo>
                  <a:lnTo>
                    <a:pt x="668602" y="492243"/>
                  </a:lnTo>
                  <a:lnTo>
                    <a:pt x="921613" y="492243"/>
                  </a:lnTo>
                  <a:lnTo>
                    <a:pt x="940393" y="481423"/>
                  </a:lnTo>
                  <a:lnTo>
                    <a:pt x="1027365" y="459786"/>
                  </a:lnTo>
                  <a:lnTo>
                    <a:pt x="1108903" y="438150"/>
                  </a:lnTo>
                  <a:lnTo>
                    <a:pt x="1130645" y="432741"/>
                  </a:lnTo>
                  <a:lnTo>
                    <a:pt x="1141517" y="427330"/>
                  </a:lnTo>
                  <a:lnTo>
                    <a:pt x="1146953" y="411104"/>
                  </a:lnTo>
                  <a:lnTo>
                    <a:pt x="1065416" y="411104"/>
                  </a:lnTo>
                  <a:lnTo>
                    <a:pt x="1065416" y="405693"/>
                  </a:lnTo>
                  <a:lnTo>
                    <a:pt x="1146953" y="405693"/>
                  </a:lnTo>
                  <a:lnTo>
                    <a:pt x="1146953" y="400284"/>
                  </a:lnTo>
                  <a:lnTo>
                    <a:pt x="1152389" y="389467"/>
                  </a:lnTo>
                  <a:lnTo>
                    <a:pt x="945828" y="389467"/>
                  </a:lnTo>
                  <a:lnTo>
                    <a:pt x="935636" y="378647"/>
                  </a:lnTo>
                  <a:close/>
                </a:path>
                <a:path w="1397000" h="1752600">
                  <a:moveTo>
                    <a:pt x="86972" y="389467"/>
                  </a:moveTo>
                  <a:lnTo>
                    <a:pt x="76100" y="394876"/>
                  </a:lnTo>
                  <a:lnTo>
                    <a:pt x="32614" y="394876"/>
                  </a:lnTo>
                  <a:lnTo>
                    <a:pt x="16306" y="400284"/>
                  </a:lnTo>
                  <a:lnTo>
                    <a:pt x="10871" y="400284"/>
                  </a:lnTo>
                  <a:lnTo>
                    <a:pt x="0" y="421921"/>
                  </a:lnTo>
                  <a:lnTo>
                    <a:pt x="0" y="438150"/>
                  </a:lnTo>
                  <a:lnTo>
                    <a:pt x="10871" y="470606"/>
                  </a:lnTo>
                  <a:lnTo>
                    <a:pt x="38050" y="481423"/>
                  </a:lnTo>
                  <a:lnTo>
                    <a:pt x="70665" y="481423"/>
                  </a:lnTo>
                  <a:lnTo>
                    <a:pt x="108715" y="476015"/>
                  </a:lnTo>
                  <a:lnTo>
                    <a:pt x="92409" y="432741"/>
                  </a:lnTo>
                  <a:lnTo>
                    <a:pt x="86972" y="389467"/>
                  </a:lnTo>
                  <a:close/>
                </a:path>
                <a:path w="1397000" h="1752600">
                  <a:moveTo>
                    <a:pt x="320711" y="378647"/>
                  </a:moveTo>
                  <a:lnTo>
                    <a:pt x="255482" y="378647"/>
                  </a:lnTo>
                  <a:lnTo>
                    <a:pt x="255482" y="389467"/>
                  </a:lnTo>
                  <a:lnTo>
                    <a:pt x="250046" y="389467"/>
                  </a:lnTo>
                  <a:lnTo>
                    <a:pt x="244610" y="394876"/>
                  </a:lnTo>
                  <a:lnTo>
                    <a:pt x="288096" y="470606"/>
                  </a:lnTo>
                  <a:lnTo>
                    <a:pt x="326147" y="411104"/>
                  </a:lnTo>
                  <a:lnTo>
                    <a:pt x="347891" y="389467"/>
                  </a:lnTo>
                  <a:lnTo>
                    <a:pt x="320711" y="378647"/>
                  </a:lnTo>
                  <a:close/>
                </a:path>
                <a:path w="1397000" h="1752600">
                  <a:moveTo>
                    <a:pt x="1146953" y="405693"/>
                  </a:moveTo>
                  <a:lnTo>
                    <a:pt x="1065416" y="405693"/>
                  </a:lnTo>
                  <a:lnTo>
                    <a:pt x="1070852" y="411104"/>
                  </a:lnTo>
                  <a:lnTo>
                    <a:pt x="1146953" y="411104"/>
                  </a:lnTo>
                  <a:lnTo>
                    <a:pt x="1146953" y="405693"/>
                  </a:lnTo>
                  <a:close/>
                </a:path>
                <a:path w="1397000" h="1752600">
                  <a:moveTo>
                    <a:pt x="1103467" y="335373"/>
                  </a:moveTo>
                  <a:lnTo>
                    <a:pt x="1081723" y="335373"/>
                  </a:lnTo>
                  <a:lnTo>
                    <a:pt x="1076288" y="340782"/>
                  </a:lnTo>
                  <a:lnTo>
                    <a:pt x="1070852" y="340782"/>
                  </a:lnTo>
                  <a:lnTo>
                    <a:pt x="1005622" y="362419"/>
                  </a:lnTo>
                  <a:lnTo>
                    <a:pt x="945828" y="389467"/>
                  </a:lnTo>
                  <a:lnTo>
                    <a:pt x="1152389" y="389467"/>
                  </a:lnTo>
                  <a:lnTo>
                    <a:pt x="1152389" y="378647"/>
                  </a:lnTo>
                  <a:lnTo>
                    <a:pt x="1141517" y="346193"/>
                  </a:lnTo>
                  <a:lnTo>
                    <a:pt x="1103467" y="335373"/>
                  </a:lnTo>
                  <a:close/>
                </a:path>
                <a:path w="1397000" h="1752600">
                  <a:moveTo>
                    <a:pt x="179381" y="254234"/>
                  </a:moveTo>
                  <a:lnTo>
                    <a:pt x="168509" y="259643"/>
                  </a:lnTo>
                  <a:lnTo>
                    <a:pt x="190252" y="259643"/>
                  </a:lnTo>
                  <a:lnTo>
                    <a:pt x="179381" y="254234"/>
                  </a:lnTo>
                  <a:close/>
                </a:path>
                <a:path w="1397000" h="1752600">
                  <a:moveTo>
                    <a:pt x="565322" y="0"/>
                  </a:moveTo>
                  <a:lnTo>
                    <a:pt x="538143" y="16228"/>
                  </a:lnTo>
                  <a:lnTo>
                    <a:pt x="532707" y="21636"/>
                  </a:lnTo>
                  <a:lnTo>
                    <a:pt x="521836" y="48682"/>
                  </a:lnTo>
                  <a:lnTo>
                    <a:pt x="521836" y="194732"/>
                  </a:lnTo>
                  <a:lnTo>
                    <a:pt x="500092" y="216369"/>
                  </a:lnTo>
                  <a:lnTo>
                    <a:pt x="494657" y="227189"/>
                  </a:lnTo>
                  <a:lnTo>
                    <a:pt x="771106" y="227189"/>
                  </a:lnTo>
                  <a:lnTo>
                    <a:pt x="733832" y="194732"/>
                  </a:lnTo>
                  <a:lnTo>
                    <a:pt x="732279" y="189323"/>
                  </a:lnTo>
                  <a:lnTo>
                    <a:pt x="614245" y="189323"/>
                  </a:lnTo>
                  <a:lnTo>
                    <a:pt x="592501" y="48682"/>
                  </a:lnTo>
                  <a:lnTo>
                    <a:pt x="592501" y="21636"/>
                  </a:lnTo>
                  <a:lnTo>
                    <a:pt x="581630" y="10819"/>
                  </a:lnTo>
                  <a:lnTo>
                    <a:pt x="565322" y="0"/>
                  </a:lnTo>
                  <a:close/>
                </a:path>
                <a:path w="1397000" h="1752600">
                  <a:moveTo>
                    <a:pt x="695782" y="10819"/>
                  </a:moveTo>
                  <a:lnTo>
                    <a:pt x="674038" y="32456"/>
                  </a:lnTo>
                  <a:lnTo>
                    <a:pt x="663167" y="54093"/>
                  </a:lnTo>
                  <a:lnTo>
                    <a:pt x="635988" y="189323"/>
                  </a:lnTo>
                  <a:lnTo>
                    <a:pt x="732279" y="189323"/>
                  </a:lnTo>
                  <a:lnTo>
                    <a:pt x="722961" y="156869"/>
                  </a:lnTo>
                  <a:lnTo>
                    <a:pt x="717525" y="102776"/>
                  </a:lnTo>
                  <a:lnTo>
                    <a:pt x="717525" y="91956"/>
                  </a:lnTo>
                  <a:lnTo>
                    <a:pt x="722961" y="81139"/>
                  </a:lnTo>
                  <a:lnTo>
                    <a:pt x="722961" y="59502"/>
                  </a:lnTo>
                  <a:lnTo>
                    <a:pt x="717525" y="48682"/>
                  </a:lnTo>
                  <a:lnTo>
                    <a:pt x="701217" y="27045"/>
                  </a:lnTo>
                  <a:lnTo>
                    <a:pt x="695782" y="10819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7376840" y="5246842"/>
            <a:ext cx="276860" cy="6083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800" spc="50">
                <a:solidFill>
                  <a:srgbClr val="FFFFFF"/>
                </a:solidFill>
                <a:latin typeface="Calibri Light"/>
                <a:cs typeface="Calibri Light"/>
              </a:rPr>
              <a:t>2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01571" y="5284942"/>
            <a:ext cx="276860" cy="6083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800" spc="50">
                <a:solidFill>
                  <a:srgbClr val="FF0000"/>
                </a:solidFill>
                <a:latin typeface="Calibri Light"/>
                <a:cs typeface="Calibri Light"/>
              </a:rPr>
              <a:t>3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6969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96000" cy="3606800"/>
            <a:chOff x="0" y="0"/>
            <a:chExt cx="6096000" cy="360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91000" cy="3606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096000" cy="25400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4584700"/>
            <a:ext cx="12192000" cy="2273300"/>
            <a:chOff x="0" y="4584700"/>
            <a:chExt cx="12192000" cy="22733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762500"/>
              <a:ext cx="12192000" cy="2095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5700" y="4584700"/>
              <a:ext cx="3416300" cy="22733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711316" y="1968500"/>
            <a:ext cx="3945254" cy="3677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700" marR="5080">
              <a:lnSpc>
                <a:spcPct val="99800"/>
              </a:lnSpc>
              <a:spcBef>
                <a:spcPts val="110"/>
              </a:spcBef>
            </a:pP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HISTORY</a:t>
            </a:r>
            <a:r>
              <a:rPr dirty="0" sz="48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48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dirty="0" sz="4800" spc="-10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KEY</a:t>
            </a:r>
            <a:r>
              <a:rPr dirty="0" sz="4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TO THE </a:t>
            </a:r>
            <a:r>
              <a:rPr dirty="0" sz="4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DIAGNOSIS </a:t>
            </a:r>
            <a:r>
              <a:rPr dirty="0" sz="4800" b="1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dirty="0" sz="48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ETIOLOGY </a:t>
            </a:r>
            <a:r>
              <a:rPr dirty="0" sz="4800" b="1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dirty="0" sz="48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CHEST</a:t>
            </a:r>
            <a:r>
              <a:rPr dirty="0" sz="48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800" spc="-5" b="1">
                <a:solidFill>
                  <a:srgbClr val="FF0000"/>
                </a:solidFill>
                <a:latin typeface="Calibri"/>
                <a:cs typeface="Calibri"/>
              </a:rPr>
              <a:t>PAIN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4600" y="2019300"/>
              <a:ext cx="3771900" cy="3568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5600" y="114300"/>
              <a:ext cx="5397500" cy="16510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244600"/>
            </a:xfrm>
            <a:custGeom>
              <a:avLst/>
              <a:gdLst/>
              <a:ahLst/>
              <a:cxnLst/>
              <a:rect l="l" t="t" r="r" b="b"/>
              <a:pathLst>
                <a:path w="5537200" h="1244600">
                  <a:moveTo>
                    <a:pt x="5537200" y="0"/>
                  </a:moveTo>
                  <a:lnTo>
                    <a:pt x="0" y="0"/>
                  </a:lnTo>
                  <a:lnTo>
                    <a:pt x="0" y="1125305"/>
                  </a:lnTo>
                  <a:lnTo>
                    <a:pt x="9374" y="1171740"/>
                  </a:lnTo>
                  <a:lnTo>
                    <a:pt x="34940" y="1209659"/>
                  </a:lnTo>
                  <a:lnTo>
                    <a:pt x="72859" y="1235225"/>
                  </a:lnTo>
                  <a:lnTo>
                    <a:pt x="119294" y="1244600"/>
                  </a:lnTo>
                  <a:lnTo>
                    <a:pt x="5417905" y="1244600"/>
                  </a:lnTo>
                  <a:lnTo>
                    <a:pt x="5464340" y="1235225"/>
                  </a:lnTo>
                  <a:lnTo>
                    <a:pt x="5502259" y="1209659"/>
                  </a:lnTo>
                  <a:lnTo>
                    <a:pt x="5527825" y="1171740"/>
                  </a:lnTo>
                  <a:lnTo>
                    <a:pt x="5537200" y="1125305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86759" y="12700"/>
            <a:ext cx="4618990" cy="993140"/>
          </a:xfrm>
          <a:prstGeom prst="rect"/>
        </p:spPr>
        <p:txBody>
          <a:bodyPr wrap="square" lIns="0" tIns="142240" rIns="0" bIns="0" rtlCol="0" vert="horz">
            <a:spAutoFit/>
          </a:bodyPr>
          <a:lstStyle/>
          <a:p>
            <a:pPr marL="311785" marR="5080" indent="-299720">
              <a:lnSpc>
                <a:spcPct val="76400"/>
              </a:lnSpc>
              <a:spcBef>
                <a:spcPts val="1120"/>
              </a:spcBef>
            </a:pP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</a:t>
            </a:r>
            <a:r>
              <a:rPr dirty="0" spc="-405">
                <a:solidFill>
                  <a:srgbClr val="005655"/>
                </a:solidFill>
                <a:latin typeface="Arial"/>
                <a:cs typeface="Arial"/>
              </a:rPr>
              <a:t>L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CA</a:t>
            </a:r>
            <a:r>
              <a:rPr dirty="0" spc="-400">
                <a:solidFill>
                  <a:srgbClr val="005655"/>
                </a:solidFill>
                <a:latin typeface="Arial"/>
                <a:cs typeface="Arial"/>
              </a:rPr>
              <a:t>L</a:t>
            </a:r>
            <a:r>
              <a:rPr dirty="0" spc="-34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A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P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P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500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475">
                <a:solidFill>
                  <a:srgbClr val="005655"/>
                </a:solidFill>
                <a:latin typeface="Arial"/>
                <a:cs typeface="Arial"/>
              </a:rPr>
              <a:t>AC</a:t>
            </a:r>
            <a:r>
              <a:rPr dirty="0" spc="-470">
                <a:solidFill>
                  <a:srgbClr val="005655"/>
                </a:solidFill>
                <a:latin typeface="Arial"/>
                <a:cs typeface="Arial"/>
              </a:rPr>
              <a:t>H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59">
                <a:solidFill>
                  <a:srgbClr val="005655"/>
                </a:solidFill>
                <a:latin typeface="Arial"/>
                <a:cs typeface="Arial"/>
              </a:rPr>
              <a:t>T</a:t>
            </a:r>
            <a:r>
              <a:rPr dirty="0" spc="-290">
                <a:solidFill>
                  <a:srgbClr val="005655"/>
                </a:solidFill>
                <a:latin typeface="Arial"/>
                <a:cs typeface="Arial"/>
              </a:rPr>
              <a:t>O  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CH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E</a:t>
            </a:r>
            <a:r>
              <a:rPr dirty="0" spc="-430">
                <a:solidFill>
                  <a:srgbClr val="005655"/>
                </a:solidFill>
                <a:latin typeface="Arial"/>
                <a:cs typeface="Arial"/>
              </a:rPr>
              <a:t>S</a:t>
            </a:r>
            <a:r>
              <a:rPr dirty="0" spc="-400">
                <a:solidFill>
                  <a:srgbClr val="005655"/>
                </a:solidFill>
                <a:latin typeface="Arial"/>
                <a:cs typeface="Arial"/>
              </a:rPr>
              <a:t>T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650">
                <a:solidFill>
                  <a:srgbClr val="005655"/>
                </a:solidFill>
                <a:latin typeface="Arial"/>
                <a:cs typeface="Arial"/>
              </a:rPr>
              <a:t>P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A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I</a:t>
            </a:r>
            <a:r>
              <a:rPr dirty="0" spc="-470">
                <a:solidFill>
                  <a:srgbClr val="005655"/>
                </a:solidFill>
                <a:latin typeface="Arial"/>
                <a:cs typeface="Arial"/>
              </a:rPr>
              <a:t>N</a:t>
            </a:r>
            <a:r>
              <a:rPr dirty="0" spc="-180">
                <a:solidFill>
                  <a:srgbClr val="005655"/>
                </a:solidFill>
                <a:latin typeface="Arial"/>
                <a:cs typeface="Arial"/>
              </a:rPr>
              <a:t> </a:t>
            </a:r>
            <a:r>
              <a:rPr dirty="0" spc="-480">
                <a:solidFill>
                  <a:srgbClr val="005655"/>
                </a:solidFill>
                <a:latin typeface="Arial"/>
                <a:cs typeface="Arial"/>
              </a:rPr>
              <a:t>H</a:t>
            </a:r>
            <a:r>
              <a:rPr dirty="0" spc="-305">
                <a:solidFill>
                  <a:srgbClr val="005655"/>
                </a:solidFill>
                <a:latin typeface="Arial"/>
                <a:cs typeface="Arial"/>
              </a:rPr>
              <a:t>IS</a:t>
            </a:r>
            <a:r>
              <a:rPr dirty="0" spc="-459">
                <a:solidFill>
                  <a:srgbClr val="005655"/>
                </a:solidFill>
                <a:latin typeface="Arial"/>
                <a:cs typeface="Arial"/>
              </a:rPr>
              <a:t>T</a:t>
            </a:r>
            <a:r>
              <a:rPr dirty="0" spc="-505">
                <a:solidFill>
                  <a:srgbClr val="005655"/>
                </a:solidFill>
                <a:latin typeface="Arial"/>
                <a:cs typeface="Arial"/>
              </a:rPr>
              <a:t>O</a:t>
            </a:r>
            <a:r>
              <a:rPr dirty="0" spc="-585">
                <a:solidFill>
                  <a:srgbClr val="005655"/>
                </a:solidFill>
                <a:latin typeface="Arial"/>
                <a:cs typeface="Arial"/>
              </a:rPr>
              <a:t>R</a:t>
            </a:r>
            <a:r>
              <a:rPr dirty="0" spc="-434">
                <a:solidFill>
                  <a:srgbClr val="005655"/>
                </a:solidFill>
                <a:latin typeface="Arial"/>
                <a:cs typeface="Arial"/>
              </a:rPr>
              <a:t>Y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sp>
          <p:nvSpPr>
            <p:cNvPr id="8" name="object 8"/>
            <p:cNvSpPr/>
            <p:nvPr/>
          </p:nvSpPr>
          <p:spPr>
            <a:xfrm>
              <a:off x="486651" y="4935979"/>
              <a:ext cx="358140" cy="475615"/>
            </a:xfrm>
            <a:custGeom>
              <a:avLst/>
              <a:gdLst/>
              <a:ahLst/>
              <a:cxnLst/>
              <a:rect l="l" t="t" r="r" b="b"/>
              <a:pathLst>
                <a:path w="358140" h="475614">
                  <a:moveTo>
                    <a:pt x="256008" y="0"/>
                  </a:moveTo>
                  <a:lnTo>
                    <a:pt x="344979" y="70478"/>
                  </a:lnTo>
                  <a:lnTo>
                    <a:pt x="358056" y="102048"/>
                  </a:lnTo>
                  <a:lnTo>
                    <a:pt x="354787" y="118850"/>
                  </a:lnTo>
                  <a:lnTo>
                    <a:pt x="344979" y="133620"/>
                  </a:lnTo>
                  <a:lnTo>
                    <a:pt x="241084" y="237515"/>
                  </a:lnTo>
                  <a:lnTo>
                    <a:pt x="344979" y="341411"/>
                  </a:lnTo>
                  <a:lnTo>
                    <a:pt x="354787" y="356181"/>
                  </a:lnTo>
                  <a:lnTo>
                    <a:pt x="358056" y="372982"/>
                  </a:lnTo>
                  <a:lnTo>
                    <a:pt x="354787" y="389783"/>
                  </a:lnTo>
                  <a:lnTo>
                    <a:pt x="344979" y="404553"/>
                  </a:lnTo>
                  <a:lnTo>
                    <a:pt x="287579" y="461953"/>
                  </a:lnTo>
                  <a:lnTo>
                    <a:pt x="272809" y="471761"/>
                  </a:lnTo>
                  <a:lnTo>
                    <a:pt x="256008" y="475031"/>
                  </a:lnTo>
                  <a:lnTo>
                    <a:pt x="239207" y="471761"/>
                  </a:lnTo>
                  <a:lnTo>
                    <a:pt x="224437" y="461953"/>
                  </a:lnTo>
                  <a:lnTo>
                    <a:pt x="120541" y="358058"/>
                  </a:lnTo>
                  <a:lnTo>
                    <a:pt x="120133" y="357650"/>
                  </a:lnTo>
                  <a:lnTo>
                    <a:pt x="0" y="237516"/>
                  </a:lnTo>
                  <a:lnTo>
                    <a:pt x="120134" y="117381"/>
                  </a:lnTo>
                  <a:lnTo>
                    <a:pt x="120541" y="116973"/>
                  </a:lnTo>
                  <a:lnTo>
                    <a:pt x="224437" y="13078"/>
                  </a:lnTo>
                  <a:lnTo>
                    <a:pt x="231441" y="7356"/>
                  </a:lnTo>
                  <a:lnTo>
                    <a:pt x="239207" y="3269"/>
                  </a:lnTo>
                  <a:lnTo>
                    <a:pt x="247480" y="817"/>
                  </a:lnTo>
                  <a:lnTo>
                    <a:pt x="25600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13077" y="70477"/>
                  </a:lnTo>
                  <a:lnTo>
                    <a:pt x="0" y="102048"/>
                  </a:lnTo>
                  <a:lnTo>
                    <a:pt x="3269" y="118849"/>
                  </a:lnTo>
                  <a:lnTo>
                    <a:pt x="13077" y="133619"/>
                  </a:lnTo>
                  <a:lnTo>
                    <a:pt x="116973" y="237515"/>
                  </a:lnTo>
                  <a:lnTo>
                    <a:pt x="13077" y="341410"/>
                  </a:lnTo>
                  <a:lnTo>
                    <a:pt x="3269" y="356180"/>
                  </a:lnTo>
                  <a:lnTo>
                    <a:pt x="0" y="372981"/>
                  </a:lnTo>
                  <a:lnTo>
                    <a:pt x="3269" y="389783"/>
                  </a:lnTo>
                  <a:lnTo>
                    <a:pt x="13077" y="404553"/>
                  </a:lnTo>
                  <a:lnTo>
                    <a:pt x="70477" y="461953"/>
                  </a:lnTo>
                  <a:lnTo>
                    <a:pt x="85247" y="471761"/>
                  </a:lnTo>
                  <a:lnTo>
                    <a:pt x="102048" y="475030"/>
                  </a:lnTo>
                  <a:lnTo>
                    <a:pt x="118849" y="471761"/>
                  </a:lnTo>
                  <a:lnTo>
                    <a:pt x="133619" y="461953"/>
                  </a:lnTo>
                  <a:lnTo>
                    <a:pt x="237922" y="357649"/>
                  </a:lnTo>
                  <a:lnTo>
                    <a:pt x="117788" y="237515"/>
                  </a:lnTo>
                  <a:lnTo>
                    <a:pt x="237922" y="117381"/>
                  </a:lnTo>
                  <a:lnTo>
                    <a:pt x="133619" y="13077"/>
                  </a:lnTo>
                  <a:lnTo>
                    <a:pt x="126615" y="7355"/>
                  </a:lnTo>
                  <a:lnTo>
                    <a:pt x="118849" y="3269"/>
                  </a:lnTo>
                  <a:lnTo>
                    <a:pt x="110576" y="817"/>
                  </a:lnTo>
                  <a:lnTo>
                    <a:pt x="102048" y="0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8863" y="4935979"/>
              <a:ext cx="238125" cy="475615"/>
            </a:xfrm>
            <a:custGeom>
              <a:avLst/>
              <a:gdLst/>
              <a:ahLst/>
              <a:cxnLst/>
              <a:rect l="l" t="t" r="r" b="b"/>
              <a:pathLst>
                <a:path w="238125" h="475614">
                  <a:moveTo>
                    <a:pt x="102048" y="0"/>
                  </a:moveTo>
                  <a:lnTo>
                    <a:pt x="237515" y="116972"/>
                  </a:lnTo>
                  <a:lnTo>
                    <a:pt x="237922" y="117380"/>
                  </a:lnTo>
                  <a:lnTo>
                    <a:pt x="117788" y="237515"/>
                  </a:lnTo>
                  <a:lnTo>
                    <a:pt x="237922" y="357650"/>
                  </a:lnTo>
                  <a:lnTo>
                    <a:pt x="237515" y="358057"/>
                  </a:lnTo>
                  <a:lnTo>
                    <a:pt x="133619" y="461953"/>
                  </a:lnTo>
                  <a:lnTo>
                    <a:pt x="118849" y="471761"/>
                  </a:lnTo>
                  <a:lnTo>
                    <a:pt x="102048" y="475030"/>
                  </a:lnTo>
                  <a:lnTo>
                    <a:pt x="85247" y="471761"/>
                  </a:lnTo>
                  <a:lnTo>
                    <a:pt x="70477" y="461953"/>
                  </a:lnTo>
                  <a:lnTo>
                    <a:pt x="13077" y="404553"/>
                  </a:lnTo>
                  <a:lnTo>
                    <a:pt x="3269" y="389783"/>
                  </a:lnTo>
                  <a:lnTo>
                    <a:pt x="0" y="372982"/>
                  </a:lnTo>
                  <a:lnTo>
                    <a:pt x="3269" y="356180"/>
                  </a:lnTo>
                  <a:lnTo>
                    <a:pt x="13077" y="341410"/>
                  </a:lnTo>
                  <a:lnTo>
                    <a:pt x="116973" y="237515"/>
                  </a:lnTo>
                  <a:lnTo>
                    <a:pt x="13077" y="133619"/>
                  </a:lnTo>
                  <a:lnTo>
                    <a:pt x="3269" y="118849"/>
                  </a:lnTo>
                  <a:lnTo>
                    <a:pt x="0" y="102048"/>
                  </a:lnTo>
                  <a:lnTo>
                    <a:pt x="3269" y="85247"/>
                  </a:lnTo>
                  <a:lnTo>
                    <a:pt x="70477" y="13077"/>
                  </a:lnTo>
                  <a:lnTo>
                    <a:pt x="93521" y="817"/>
                  </a:lnTo>
                  <a:lnTo>
                    <a:pt x="1020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28206" y="5466466"/>
              <a:ext cx="954405" cy="1266190"/>
            </a:xfrm>
            <a:custGeom>
              <a:avLst/>
              <a:gdLst/>
              <a:ahLst/>
              <a:cxnLst/>
              <a:rect l="l" t="t" r="r" b="b"/>
              <a:pathLst>
                <a:path w="954405" h="1266190">
                  <a:moveTo>
                    <a:pt x="682271" y="0"/>
                  </a:moveTo>
                  <a:lnTo>
                    <a:pt x="727047" y="8713"/>
                  </a:lnTo>
                  <a:lnTo>
                    <a:pt x="766409" y="34853"/>
                  </a:lnTo>
                  <a:lnTo>
                    <a:pt x="919382" y="187826"/>
                  </a:lnTo>
                  <a:lnTo>
                    <a:pt x="945521" y="227188"/>
                  </a:lnTo>
                  <a:lnTo>
                    <a:pt x="954234" y="271964"/>
                  </a:lnTo>
                  <a:lnTo>
                    <a:pt x="945521" y="316740"/>
                  </a:lnTo>
                  <a:lnTo>
                    <a:pt x="919382" y="356103"/>
                  </a:lnTo>
                  <a:lnTo>
                    <a:pt x="642498" y="632988"/>
                  </a:lnTo>
                  <a:lnTo>
                    <a:pt x="919382" y="909873"/>
                  </a:lnTo>
                  <a:lnTo>
                    <a:pt x="945521" y="949236"/>
                  </a:lnTo>
                  <a:lnTo>
                    <a:pt x="954235" y="994012"/>
                  </a:lnTo>
                  <a:lnTo>
                    <a:pt x="945522" y="1038788"/>
                  </a:lnTo>
                  <a:lnTo>
                    <a:pt x="919383" y="1078151"/>
                  </a:lnTo>
                  <a:lnTo>
                    <a:pt x="766410" y="1231123"/>
                  </a:lnTo>
                  <a:lnTo>
                    <a:pt x="727048" y="1257262"/>
                  </a:lnTo>
                  <a:lnTo>
                    <a:pt x="682272" y="1265975"/>
                  </a:lnTo>
                  <a:lnTo>
                    <a:pt x="637496" y="1257262"/>
                  </a:lnTo>
                  <a:lnTo>
                    <a:pt x="598134" y="1231123"/>
                  </a:lnTo>
                  <a:lnTo>
                    <a:pt x="321246" y="954238"/>
                  </a:lnTo>
                  <a:lnTo>
                    <a:pt x="320160" y="953151"/>
                  </a:lnTo>
                  <a:lnTo>
                    <a:pt x="0" y="632988"/>
                  </a:lnTo>
                  <a:lnTo>
                    <a:pt x="320161" y="312825"/>
                  </a:lnTo>
                  <a:lnTo>
                    <a:pt x="321247" y="311737"/>
                  </a:lnTo>
                  <a:lnTo>
                    <a:pt x="598133" y="34853"/>
                  </a:lnTo>
                  <a:lnTo>
                    <a:pt x="616799" y="19605"/>
                  </a:lnTo>
                  <a:lnTo>
                    <a:pt x="637495" y="8713"/>
                  </a:lnTo>
                  <a:lnTo>
                    <a:pt x="659544" y="2178"/>
                  </a:lnTo>
                  <a:lnTo>
                    <a:pt x="6822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293" y="5466465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227187" y="8713"/>
                  </a:lnTo>
                  <a:lnTo>
                    <a:pt x="187825" y="34851"/>
                  </a:lnTo>
                  <a:lnTo>
                    <a:pt x="34851" y="187824"/>
                  </a:lnTo>
                  <a:lnTo>
                    <a:pt x="8712" y="227187"/>
                  </a:lnTo>
                  <a:lnTo>
                    <a:pt x="0" y="271963"/>
                  </a:lnTo>
                  <a:lnTo>
                    <a:pt x="8713" y="316739"/>
                  </a:lnTo>
                  <a:lnTo>
                    <a:pt x="34851" y="356101"/>
                  </a:lnTo>
                  <a:lnTo>
                    <a:pt x="311738" y="632988"/>
                  </a:lnTo>
                  <a:lnTo>
                    <a:pt x="34852" y="909873"/>
                  </a:lnTo>
                  <a:lnTo>
                    <a:pt x="8713" y="949235"/>
                  </a:lnTo>
                  <a:lnTo>
                    <a:pt x="0" y="994011"/>
                  </a:lnTo>
                  <a:lnTo>
                    <a:pt x="8713" y="1038788"/>
                  </a:lnTo>
                  <a:lnTo>
                    <a:pt x="34852" y="1078151"/>
                  </a:lnTo>
                  <a:lnTo>
                    <a:pt x="187825" y="1231123"/>
                  </a:lnTo>
                  <a:lnTo>
                    <a:pt x="227187" y="1257262"/>
                  </a:lnTo>
                  <a:lnTo>
                    <a:pt x="271964" y="1265975"/>
                  </a:lnTo>
                  <a:lnTo>
                    <a:pt x="316740" y="1257262"/>
                  </a:lnTo>
                  <a:lnTo>
                    <a:pt x="356102" y="1231123"/>
                  </a:lnTo>
                  <a:lnTo>
                    <a:pt x="634073" y="953151"/>
                  </a:lnTo>
                  <a:lnTo>
                    <a:pt x="313910" y="632987"/>
                  </a:lnTo>
                  <a:lnTo>
                    <a:pt x="634073" y="312824"/>
                  </a:lnTo>
                  <a:lnTo>
                    <a:pt x="356102" y="34851"/>
                  </a:lnTo>
                  <a:lnTo>
                    <a:pt x="337435" y="19603"/>
                  </a:lnTo>
                  <a:lnTo>
                    <a:pt x="316739" y="8712"/>
                  </a:lnTo>
                  <a:lnTo>
                    <a:pt x="294689" y="2178"/>
                  </a:lnTo>
                  <a:lnTo>
                    <a:pt x="27196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4293" y="5466466"/>
              <a:ext cx="634365" cy="1266190"/>
            </a:xfrm>
            <a:custGeom>
              <a:avLst/>
              <a:gdLst/>
              <a:ahLst/>
              <a:cxnLst/>
              <a:rect l="l" t="t" r="r" b="b"/>
              <a:pathLst>
                <a:path w="634365" h="1266190">
                  <a:moveTo>
                    <a:pt x="271963" y="0"/>
                  </a:moveTo>
                  <a:lnTo>
                    <a:pt x="316739" y="8712"/>
                  </a:lnTo>
                  <a:lnTo>
                    <a:pt x="356102" y="34851"/>
                  </a:lnTo>
                  <a:lnTo>
                    <a:pt x="632987" y="311737"/>
                  </a:lnTo>
                  <a:lnTo>
                    <a:pt x="634072" y="312823"/>
                  </a:lnTo>
                  <a:lnTo>
                    <a:pt x="313910" y="632987"/>
                  </a:lnTo>
                  <a:lnTo>
                    <a:pt x="634073" y="953151"/>
                  </a:lnTo>
                  <a:lnTo>
                    <a:pt x="632988" y="954237"/>
                  </a:lnTo>
                  <a:lnTo>
                    <a:pt x="356102" y="1231123"/>
                  </a:lnTo>
                  <a:lnTo>
                    <a:pt x="316740" y="1257261"/>
                  </a:lnTo>
                  <a:lnTo>
                    <a:pt x="271964" y="1265974"/>
                  </a:lnTo>
                  <a:lnTo>
                    <a:pt x="227187" y="1257261"/>
                  </a:lnTo>
                  <a:lnTo>
                    <a:pt x="187825" y="1231123"/>
                  </a:lnTo>
                  <a:lnTo>
                    <a:pt x="34852" y="1078151"/>
                  </a:lnTo>
                  <a:lnTo>
                    <a:pt x="8713" y="1038787"/>
                  </a:lnTo>
                  <a:lnTo>
                    <a:pt x="0" y="994011"/>
                  </a:lnTo>
                  <a:lnTo>
                    <a:pt x="8713" y="949235"/>
                  </a:lnTo>
                  <a:lnTo>
                    <a:pt x="34852" y="909872"/>
                  </a:lnTo>
                  <a:lnTo>
                    <a:pt x="311738" y="632988"/>
                  </a:lnTo>
                  <a:lnTo>
                    <a:pt x="34852" y="356101"/>
                  </a:lnTo>
                  <a:lnTo>
                    <a:pt x="8713" y="316738"/>
                  </a:lnTo>
                  <a:lnTo>
                    <a:pt x="0" y="271962"/>
                  </a:lnTo>
                  <a:lnTo>
                    <a:pt x="8712" y="227186"/>
                  </a:lnTo>
                  <a:lnTo>
                    <a:pt x="34851" y="187824"/>
                  </a:lnTo>
                  <a:lnTo>
                    <a:pt x="187824" y="34851"/>
                  </a:lnTo>
                  <a:lnTo>
                    <a:pt x="227187" y="8712"/>
                  </a:lnTo>
                  <a:lnTo>
                    <a:pt x="249237" y="2178"/>
                  </a:lnTo>
                  <a:lnTo>
                    <a:pt x="27196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194245" y="6036391"/>
              <a:ext cx="591820" cy="785495"/>
            </a:xfrm>
            <a:custGeom>
              <a:avLst/>
              <a:gdLst/>
              <a:ahLst/>
              <a:cxnLst/>
              <a:rect l="l" t="t" r="r" b="b"/>
              <a:pathLst>
                <a:path w="591819" h="785495">
                  <a:moveTo>
                    <a:pt x="423024" y="0"/>
                  </a:moveTo>
                  <a:lnTo>
                    <a:pt x="463618" y="12155"/>
                  </a:lnTo>
                  <a:lnTo>
                    <a:pt x="570038" y="116457"/>
                  </a:lnTo>
                  <a:lnTo>
                    <a:pt x="591648" y="168624"/>
                  </a:lnTo>
                  <a:lnTo>
                    <a:pt x="586245" y="196386"/>
                  </a:lnTo>
                  <a:lnTo>
                    <a:pt x="570039" y="220793"/>
                  </a:lnTo>
                  <a:lnTo>
                    <a:pt x="398364" y="392467"/>
                  </a:lnTo>
                  <a:lnTo>
                    <a:pt x="570039" y="564143"/>
                  </a:lnTo>
                  <a:lnTo>
                    <a:pt x="586246" y="588549"/>
                  </a:lnTo>
                  <a:lnTo>
                    <a:pt x="591648" y="616311"/>
                  </a:lnTo>
                  <a:lnTo>
                    <a:pt x="586246" y="644074"/>
                  </a:lnTo>
                  <a:lnTo>
                    <a:pt x="570040" y="668479"/>
                  </a:lnTo>
                  <a:lnTo>
                    <a:pt x="475193" y="763325"/>
                  </a:lnTo>
                  <a:lnTo>
                    <a:pt x="450787" y="779532"/>
                  </a:lnTo>
                  <a:lnTo>
                    <a:pt x="423025" y="784935"/>
                  </a:lnTo>
                  <a:lnTo>
                    <a:pt x="395263" y="779533"/>
                  </a:lnTo>
                  <a:lnTo>
                    <a:pt x="370857" y="763326"/>
                  </a:lnTo>
                  <a:lnTo>
                    <a:pt x="199180" y="591650"/>
                  </a:lnTo>
                  <a:lnTo>
                    <a:pt x="198507" y="590976"/>
                  </a:lnTo>
                  <a:lnTo>
                    <a:pt x="0" y="392467"/>
                  </a:lnTo>
                  <a:lnTo>
                    <a:pt x="198507" y="193959"/>
                  </a:lnTo>
                  <a:lnTo>
                    <a:pt x="199181" y="193284"/>
                  </a:lnTo>
                  <a:lnTo>
                    <a:pt x="370856" y="21610"/>
                  </a:lnTo>
                  <a:lnTo>
                    <a:pt x="382430" y="12155"/>
                  </a:lnTo>
                  <a:lnTo>
                    <a:pt x="395262" y="5402"/>
                  </a:lnTo>
                  <a:lnTo>
                    <a:pt x="408933" y="1350"/>
                  </a:lnTo>
                  <a:lnTo>
                    <a:pt x="42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99612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128029" y="12154"/>
                  </a:lnTo>
                  <a:lnTo>
                    <a:pt x="21608" y="116455"/>
                  </a:lnTo>
                  <a:lnTo>
                    <a:pt x="0" y="168623"/>
                  </a:lnTo>
                  <a:lnTo>
                    <a:pt x="5402" y="196385"/>
                  </a:lnTo>
                  <a:lnTo>
                    <a:pt x="21609" y="220791"/>
                  </a:lnTo>
                  <a:lnTo>
                    <a:pt x="193285" y="392467"/>
                  </a:lnTo>
                  <a:lnTo>
                    <a:pt x="21609" y="564143"/>
                  </a:lnTo>
                  <a:lnTo>
                    <a:pt x="5403" y="588548"/>
                  </a:lnTo>
                  <a:lnTo>
                    <a:pt x="0" y="616311"/>
                  </a:lnTo>
                  <a:lnTo>
                    <a:pt x="5402" y="644073"/>
                  </a:lnTo>
                  <a:lnTo>
                    <a:pt x="21609" y="668479"/>
                  </a:lnTo>
                  <a:lnTo>
                    <a:pt x="116456" y="763325"/>
                  </a:lnTo>
                  <a:lnTo>
                    <a:pt x="140861" y="779532"/>
                  </a:lnTo>
                  <a:lnTo>
                    <a:pt x="168624" y="784934"/>
                  </a:lnTo>
                  <a:lnTo>
                    <a:pt x="196386" y="779532"/>
                  </a:lnTo>
                  <a:lnTo>
                    <a:pt x="220792" y="763326"/>
                  </a:lnTo>
                  <a:lnTo>
                    <a:pt x="393140" y="590976"/>
                  </a:lnTo>
                  <a:lnTo>
                    <a:pt x="194631" y="392467"/>
                  </a:lnTo>
                  <a:lnTo>
                    <a:pt x="393140" y="193958"/>
                  </a:lnTo>
                  <a:lnTo>
                    <a:pt x="220791" y="21608"/>
                  </a:lnTo>
                  <a:lnTo>
                    <a:pt x="209217" y="12154"/>
                  </a:lnTo>
                  <a:lnTo>
                    <a:pt x="196385" y="5402"/>
                  </a:lnTo>
                  <a:lnTo>
                    <a:pt x="182714" y="1350"/>
                  </a:lnTo>
                  <a:lnTo>
                    <a:pt x="168623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99611" y="6036391"/>
              <a:ext cx="393700" cy="785495"/>
            </a:xfrm>
            <a:custGeom>
              <a:avLst/>
              <a:gdLst/>
              <a:ahLst/>
              <a:cxnLst/>
              <a:rect l="l" t="t" r="r" b="b"/>
              <a:pathLst>
                <a:path w="393700" h="785495">
                  <a:moveTo>
                    <a:pt x="168623" y="0"/>
                  </a:moveTo>
                  <a:lnTo>
                    <a:pt x="209218" y="12154"/>
                  </a:lnTo>
                  <a:lnTo>
                    <a:pt x="392467" y="193284"/>
                  </a:lnTo>
                  <a:lnTo>
                    <a:pt x="393140" y="193958"/>
                  </a:lnTo>
                  <a:lnTo>
                    <a:pt x="194632" y="392467"/>
                  </a:lnTo>
                  <a:lnTo>
                    <a:pt x="393140" y="590976"/>
                  </a:lnTo>
                  <a:lnTo>
                    <a:pt x="392468" y="591650"/>
                  </a:lnTo>
                  <a:lnTo>
                    <a:pt x="220792" y="763326"/>
                  </a:lnTo>
                  <a:lnTo>
                    <a:pt x="196386" y="779532"/>
                  </a:lnTo>
                  <a:lnTo>
                    <a:pt x="168624" y="784935"/>
                  </a:lnTo>
                  <a:lnTo>
                    <a:pt x="140862" y="779532"/>
                  </a:lnTo>
                  <a:lnTo>
                    <a:pt x="116456" y="763326"/>
                  </a:lnTo>
                  <a:lnTo>
                    <a:pt x="21609" y="668479"/>
                  </a:lnTo>
                  <a:lnTo>
                    <a:pt x="5402" y="644073"/>
                  </a:lnTo>
                  <a:lnTo>
                    <a:pt x="0" y="616311"/>
                  </a:lnTo>
                  <a:lnTo>
                    <a:pt x="5402" y="588548"/>
                  </a:lnTo>
                  <a:lnTo>
                    <a:pt x="21609" y="564143"/>
                  </a:lnTo>
                  <a:lnTo>
                    <a:pt x="193285" y="392467"/>
                  </a:lnTo>
                  <a:lnTo>
                    <a:pt x="21609" y="220791"/>
                  </a:lnTo>
                  <a:lnTo>
                    <a:pt x="5402" y="196385"/>
                  </a:lnTo>
                  <a:lnTo>
                    <a:pt x="0" y="168623"/>
                  </a:lnTo>
                  <a:lnTo>
                    <a:pt x="5402" y="140861"/>
                  </a:lnTo>
                  <a:lnTo>
                    <a:pt x="116456" y="21608"/>
                  </a:lnTo>
                  <a:lnTo>
                    <a:pt x="154533" y="1350"/>
                  </a:lnTo>
                  <a:lnTo>
                    <a:pt x="16862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5784336"/>
              <a:ext cx="857885" cy="1073785"/>
            </a:xfrm>
            <a:custGeom>
              <a:avLst/>
              <a:gdLst/>
              <a:ahLst/>
              <a:cxnLst/>
              <a:rect l="l" t="t" r="r" b="b"/>
              <a:pathLst>
                <a:path w="857885" h="1073784">
                  <a:moveTo>
                    <a:pt x="551273" y="0"/>
                  </a:moveTo>
                  <a:lnTo>
                    <a:pt x="601935" y="9859"/>
                  </a:lnTo>
                  <a:lnTo>
                    <a:pt x="646471" y="39434"/>
                  </a:lnTo>
                  <a:lnTo>
                    <a:pt x="819551" y="212516"/>
                  </a:lnTo>
                  <a:lnTo>
                    <a:pt x="844789" y="247458"/>
                  </a:lnTo>
                  <a:lnTo>
                    <a:pt x="857408" y="287105"/>
                  </a:lnTo>
                  <a:lnTo>
                    <a:pt x="857408" y="328321"/>
                  </a:lnTo>
                  <a:lnTo>
                    <a:pt x="844789" y="367968"/>
                  </a:lnTo>
                  <a:lnTo>
                    <a:pt x="819551" y="402912"/>
                  </a:lnTo>
                  <a:lnTo>
                    <a:pt x="506272" y="716192"/>
                  </a:lnTo>
                  <a:lnTo>
                    <a:pt x="819552" y="1029473"/>
                  </a:lnTo>
                  <a:lnTo>
                    <a:pt x="844790" y="1064417"/>
                  </a:lnTo>
                  <a:lnTo>
                    <a:pt x="847732" y="1073663"/>
                  </a:lnTo>
                </a:path>
                <a:path w="857885" h="1073784">
                  <a:moveTo>
                    <a:pt x="136789" y="1073663"/>
                  </a:moveTo>
                  <a:lnTo>
                    <a:pt x="0" y="936873"/>
                  </a:lnTo>
                </a:path>
                <a:path w="857885" h="1073784">
                  <a:moveTo>
                    <a:pt x="0" y="495511"/>
                  </a:moveTo>
                  <a:lnTo>
                    <a:pt x="141565" y="353945"/>
                  </a:lnTo>
                  <a:lnTo>
                    <a:pt x="142794" y="352714"/>
                  </a:lnTo>
                  <a:lnTo>
                    <a:pt x="456075" y="39434"/>
                  </a:lnTo>
                  <a:lnTo>
                    <a:pt x="477195" y="22182"/>
                  </a:lnTo>
                  <a:lnTo>
                    <a:pt x="500611" y="9858"/>
                  </a:lnTo>
                  <a:lnTo>
                    <a:pt x="525559" y="2464"/>
                  </a:lnTo>
                  <a:lnTo>
                    <a:pt x="5512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0" y="283132"/>
                  </a:lnTo>
                  <a:lnTo>
                    <a:pt x="141564" y="141566"/>
                  </a:lnTo>
                  <a:lnTo>
                    <a:pt x="0" y="0"/>
                  </a:lnTo>
                  <a:close/>
                </a:path>
                <a:path w="141605" h="861695">
                  <a:moveTo>
                    <a:pt x="0" y="724496"/>
                  </a:moveTo>
                  <a:lnTo>
                    <a:pt x="0" y="861286"/>
                  </a:lnTo>
                  <a:lnTo>
                    <a:pt x="136789" y="861286"/>
                  </a:lnTo>
                  <a:lnTo>
                    <a:pt x="0" y="724496"/>
                  </a:lnTo>
                  <a:close/>
                </a:path>
              </a:pathLst>
            </a:custGeom>
            <a:solidFill>
              <a:srgbClr val="F2F2F2">
                <a:alpha val="611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0" y="5996713"/>
              <a:ext cx="141605" cy="861694"/>
            </a:xfrm>
            <a:custGeom>
              <a:avLst/>
              <a:gdLst/>
              <a:ahLst/>
              <a:cxnLst/>
              <a:rect l="l" t="t" r="r" b="b"/>
              <a:pathLst>
                <a:path w="141605" h="861695">
                  <a:moveTo>
                    <a:pt x="0" y="0"/>
                  </a:moveTo>
                  <a:lnTo>
                    <a:pt x="140337" y="140337"/>
                  </a:lnTo>
                  <a:lnTo>
                    <a:pt x="141564" y="141566"/>
                  </a:lnTo>
                  <a:lnTo>
                    <a:pt x="0" y="283132"/>
                  </a:lnTo>
                </a:path>
                <a:path w="141605" h="861695">
                  <a:moveTo>
                    <a:pt x="0" y="724496"/>
                  </a:moveTo>
                  <a:lnTo>
                    <a:pt x="136789" y="86128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90741" y="633176"/>
              <a:ext cx="189865" cy="251460"/>
            </a:xfrm>
            <a:custGeom>
              <a:avLst/>
              <a:gdLst/>
              <a:ahLst/>
              <a:cxnLst/>
              <a:rect l="l" t="t" r="r" b="b"/>
              <a:pathLst>
                <a:path w="189865" h="251459">
                  <a:moveTo>
                    <a:pt x="53943" y="251104"/>
                  </a:moveTo>
                  <a:lnTo>
                    <a:pt x="6912" y="213849"/>
                  </a:lnTo>
                  <a:lnTo>
                    <a:pt x="0" y="197160"/>
                  </a:lnTo>
                  <a:lnTo>
                    <a:pt x="1728" y="188279"/>
                  </a:lnTo>
                  <a:lnTo>
                    <a:pt x="6912" y="180471"/>
                  </a:lnTo>
                  <a:lnTo>
                    <a:pt x="61832" y="125552"/>
                  </a:lnTo>
                  <a:lnTo>
                    <a:pt x="6912" y="70632"/>
                  </a:lnTo>
                  <a:lnTo>
                    <a:pt x="1728" y="62824"/>
                  </a:lnTo>
                  <a:lnTo>
                    <a:pt x="0" y="53943"/>
                  </a:lnTo>
                  <a:lnTo>
                    <a:pt x="1728" y="45062"/>
                  </a:lnTo>
                  <a:lnTo>
                    <a:pt x="6912" y="37254"/>
                  </a:lnTo>
                  <a:lnTo>
                    <a:pt x="37254" y="6912"/>
                  </a:lnTo>
                  <a:lnTo>
                    <a:pt x="45062" y="1728"/>
                  </a:lnTo>
                  <a:lnTo>
                    <a:pt x="53943" y="0"/>
                  </a:lnTo>
                  <a:lnTo>
                    <a:pt x="62824" y="1728"/>
                  </a:lnTo>
                  <a:lnTo>
                    <a:pt x="70632" y="6912"/>
                  </a:lnTo>
                  <a:lnTo>
                    <a:pt x="125552" y="61832"/>
                  </a:lnTo>
                  <a:lnTo>
                    <a:pt x="125767" y="62048"/>
                  </a:lnTo>
                  <a:lnTo>
                    <a:pt x="189271" y="125552"/>
                  </a:lnTo>
                  <a:lnTo>
                    <a:pt x="125767" y="189055"/>
                  </a:lnTo>
                  <a:lnTo>
                    <a:pt x="125552" y="189271"/>
                  </a:lnTo>
                  <a:lnTo>
                    <a:pt x="70632" y="244191"/>
                  </a:lnTo>
                  <a:lnTo>
                    <a:pt x="66023" y="248800"/>
                  </a:lnTo>
                  <a:lnTo>
                    <a:pt x="59983" y="251104"/>
                  </a:lnTo>
                  <a:lnTo>
                    <a:pt x="5394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6508" y="633176"/>
              <a:ext cx="125767" cy="2511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616507" y="633176"/>
              <a:ext cx="126364" cy="251460"/>
            </a:xfrm>
            <a:custGeom>
              <a:avLst/>
              <a:gdLst/>
              <a:ahLst/>
              <a:cxnLst/>
              <a:rect l="l" t="t" r="r" b="b"/>
              <a:pathLst>
                <a:path w="126365" h="251459">
                  <a:moveTo>
                    <a:pt x="71823" y="251104"/>
                  </a:moveTo>
                  <a:lnTo>
                    <a:pt x="215" y="189271"/>
                  </a:lnTo>
                  <a:lnTo>
                    <a:pt x="0" y="189056"/>
                  </a:lnTo>
                  <a:lnTo>
                    <a:pt x="63503" y="125552"/>
                  </a:lnTo>
                  <a:lnTo>
                    <a:pt x="0" y="62048"/>
                  </a:lnTo>
                  <a:lnTo>
                    <a:pt x="215" y="61832"/>
                  </a:lnTo>
                  <a:lnTo>
                    <a:pt x="55135" y="6912"/>
                  </a:lnTo>
                  <a:lnTo>
                    <a:pt x="62942" y="1728"/>
                  </a:lnTo>
                  <a:lnTo>
                    <a:pt x="71823" y="0"/>
                  </a:lnTo>
                  <a:lnTo>
                    <a:pt x="80705" y="1728"/>
                  </a:lnTo>
                  <a:lnTo>
                    <a:pt x="88512" y="6912"/>
                  </a:lnTo>
                  <a:lnTo>
                    <a:pt x="118854" y="37254"/>
                  </a:lnTo>
                  <a:lnTo>
                    <a:pt x="124039" y="45062"/>
                  </a:lnTo>
                  <a:lnTo>
                    <a:pt x="125767" y="53943"/>
                  </a:lnTo>
                  <a:lnTo>
                    <a:pt x="124039" y="62824"/>
                  </a:lnTo>
                  <a:lnTo>
                    <a:pt x="118854" y="70632"/>
                  </a:lnTo>
                  <a:lnTo>
                    <a:pt x="63934" y="125551"/>
                  </a:lnTo>
                  <a:lnTo>
                    <a:pt x="118854" y="180471"/>
                  </a:lnTo>
                  <a:lnTo>
                    <a:pt x="124039" y="188279"/>
                  </a:lnTo>
                  <a:lnTo>
                    <a:pt x="125767" y="197160"/>
                  </a:lnTo>
                  <a:lnTo>
                    <a:pt x="124039" y="206041"/>
                  </a:lnTo>
                  <a:lnTo>
                    <a:pt x="118854" y="213849"/>
                  </a:lnTo>
                  <a:lnTo>
                    <a:pt x="88512" y="244191"/>
                  </a:lnTo>
                  <a:lnTo>
                    <a:pt x="83904" y="248799"/>
                  </a:lnTo>
                  <a:lnTo>
                    <a:pt x="77863" y="251104"/>
                  </a:lnTo>
                  <a:lnTo>
                    <a:pt x="71823" y="25110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889329" y="0"/>
              <a:ext cx="504825" cy="603885"/>
            </a:xfrm>
            <a:custGeom>
              <a:avLst/>
              <a:gdLst/>
              <a:ahLst/>
              <a:cxnLst/>
              <a:rect l="l" t="t" r="r" b="b"/>
              <a:pathLst>
                <a:path w="504825" h="603885">
                  <a:moveTo>
                    <a:pt x="143762" y="603863"/>
                  </a:moveTo>
                  <a:lnTo>
                    <a:pt x="99285" y="585439"/>
                  </a:lnTo>
                  <a:lnTo>
                    <a:pt x="18423" y="504576"/>
                  </a:lnTo>
                  <a:lnTo>
                    <a:pt x="0" y="460101"/>
                  </a:lnTo>
                  <a:lnTo>
                    <a:pt x="4606" y="436432"/>
                  </a:lnTo>
                  <a:lnTo>
                    <a:pt x="18423" y="415624"/>
                  </a:lnTo>
                  <a:lnTo>
                    <a:pt x="164785" y="269262"/>
                  </a:lnTo>
                  <a:lnTo>
                    <a:pt x="18423" y="122898"/>
                  </a:lnTo>
                  <a:lnTo>
                    <a:pt x="4605" y="102091"/>
                  </a:lnTo>
                  <a:lnTo>
                    <a:pt x="0" y="78422"/>
                  </a:lnTo>
                  <a:lnTo>
                    <a:pt x="4605" y="54753"/>
                  </a:lnTo>
                  <a:lnTo>
                    <a:pt x="18422" y="33946"/>
                  </a:lnTo>
                  <a:lnTo>
                    <a:pt x="52369" y="0"/>
                  </a:lnTo>
                </a:path>
                <a:path w="504825" h="603885">
                  <a:moveTo>
                    <a:pt x="235152" y="0"/>
                  </a:moveTo>
                  <a:lnTo>
                    <a:pt x="334601" y="99447"/>
                  </a:lnTo>
                  <a:lnTo>
                    <a:pt x="335175" y="100022"/>
                  </a:lnTo>
                  <a:lnTo>
                    <a:pt x="504414" y="269262"/>
                  </a:lnTo>
                  <a:lnTo>
                    <a:pt x="335175" y="438502"/>
                  </a:lnTo>
                  <a:lnTo>
                    <a:pt x="334600" y="439077"/>
                  </a:lnTo>
                  <a:lnTo>
                    <a:pt x="188237" y="585439"/>
                  </a:lnTo>
                  <a:lnTo>
                    <a:pt x="178370" y="593499"/>
                  </a:lnTo>
                  <a:lnTo>
                    <a:pt x="167430" y="599257"/>
                  </a:lnTo>
                  <a:lnTo>
                    <a:pt x="155775" y="602711"/>
                  </a:lnTo>
                  <a:lnTo>
                    <a:pt x="143762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224506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282803" y="0"/>
                  </a:moveTo>
                  <a:lnTo>
                    <a:pt x="100020" y="0"/>
                  </a:lnTo>
                  <a:lnTo>
                    <a:pt x="0" y="100022"/>
                  </a:lnTo>
                  <a:lnTo>
                    <a:pt x="169238" y="269262"/>
                  </a:lnTo>
                  <a:lnTo>
                    <a:pt x="0" y="438503"/>
                  </a:lnTo>
                  <a:lnTo>
                    <a:pt x="146936" y="585440"/>
                  </a:lnTo>
                  <a:lnTo>
                    <a:pt x="191413" y="603863"/>
                  </a:lnTo>
                  <a:lnTo>
                    <a:pt x="203426" y="602712"/>
                  </a:lnTo>
                  <a:lnTo>
                    <a:pt x="316751" y="504578"/>
                  </a:lnTo>
                  <a:lnTo>
                    <a:pt x="335174" y="460102"/>
                  </a:lnTo>
                  <a:lnTo>
                    <a:pt x="330568" y="436433"/>
                  </a:lnTo>
                  <a:lnTo>
                    <a:pt x="316751" y="415626"/>
                  </a:lnTo>
                  <a:lnTo>
                    <a:pt x="170387" y="269262"/>
                  </a:lnTo>
                  <a:lnTo>
                    <a:pt x="316750" y="122899"/>
                  </a:lnTo>
                  <a:lnTo>
                    <a:pt x="330568" y="102092"/>
                  </a:lnTo>
                  <a:lnTo>
                    <a:pt x="335173" y="78423"/>
                  </a:lnTo>
                  <a:lnTo>
                    <a:pt x="330568" y="54754"/>
                  </a:lnTo>
                  <a:lnTo>
                    <a:pt x="316750" y="33947"/>
                  </a:lnTo>
                  <a:lnTo>
                    <a:pt x="282803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1224505" y="0"/>
              <a:ext cx="335280" cy="603885"/>
            </a:xfrm>
            <a:custGeom>
              <a:avLst/>
              <a:gdLst/>
              <a:ahLst/>
              <a:cxnLst/>
              <a:rect l="l" t="t" r="r" b="b"/>
              <a:pathLst>
                <a:path w="335279" h="603885">
                  <a:moveTo>
                    <a:pt x="191413" y="603863"/>
                  </a:moveTo>
                  <a:lnTo>
                    <a:pt x="146937" y="585441"/>
                  </a:lnTo>
                  <a:lnTo>
                    <a:pt x="574" y="439077"/>
                  </a:lnTo>
                  <a:lnTo>
                    <a:pt x="0" y="438503"/>
                  </a:lnTo>
                  <a:lnTo>
                    <a:pt x="169239" y="269262"/>
                  </a:lnTo>
                  <a:lnTo>
                    <a:pt x="0" y="100022"/>
                  </a:lnTo>
                  <a:lnTo>
                    <a:pt x="573" y="99448"/>
                  </a:lnTo>
                  <a:lnTo>
                    <a:pt x="100021" y="0"/>
                  </a:lnTo>
                </a:path>
                <a:path w="335279" h="603885">
                  <a:moveTo>
                    <a:pt x="282804" y="0"/>
                  </a:moveTo>
                  <a:lnTo>
                    <a:pt x="316751" y="33946"/>
                  </a:lnTo>
                  <a:lnTo>
                    <a:pt x="330568" y="54754"/>
                  </a:lnTo>
                  <a:lnTo>
                    <a:pt x="335174" y="78423"/>
                  </a:lnTo>
                  <a:lnTo>
                    <a:pt x="330568" y="102092"/>
                  </a:lnTo>
                  <a:lnTo>
                    <a:pt x="316751" y="122899"/>
                  </a:lnTo>
                  <a:lnTo>
                    <a:pt x="170388" y="269262"/>
                  </a:lnTo>
                  <a:lnTo>
                    <a:pt x="316752" y="415626"/>
                  </a:lnTo>
                  <a:lnTo>
                    <a:pt x="330569" y="436433"/>
                  </a:lnTo>
                  <a:lnTo>
                    <a:pt x="335175" y="460102"/>
                  </a:lnTo>
                  <a:lnTo>
                    <a:pt x="330569" y="483771"/>
                  </a:lnTo>
                  <a:lnTo>
                    <a:pt x="235889" y="585441"/>
                  </a:lnTo>
                  <a:lnTo>
                    <a:pt x="203426" y="602712"/>
                  </a:lnTo>
                  <a:lnTo>
                    <a:pt x="191413" y="60386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64620" y="0"/>
              <a:ext cx="313055" cy="302895"/>
            </a:xfrm>
            <a:custGeom>
              <a:avLst/>
              <a:gdLst/>
              <a:ahLst/>
              <a:cxnLst/>
              <a:rect l="l" t="t" r="r" b="b"/>
              <a:pathLst>
                <a:path w="313054" h="302895">
                  <a:moveTo>
                    <a:pt x="89135" y="302597"/>
                  </a:moveTo>
                  <a:lnTo>
                    <a:pt x="11422" y="241037"/>
                  </a:lnTo>
                  <a:lnTo>
                    <a:pt x="0" y="213461"/>
                  </a:lnTo>
                  <a:lnTo>
                    <a:pt x="2855" y="198786"/>
                  </a:lnTo>
                  <a:lnTo>
                    <a:pt x="11422" y="185884"/>
                  </a:lnTo>
                  <a:lnTo>
                    <a:pt x="102170" y="95136"/>
                  </a:lnTo>
                  <a:lnTo>
                    <a:pt x="11422" y="4387"/>
                  </a:lnTo>
                  <a:lnTo>
                    <a:pt x="8508" y="0"/>
                  </a:lnTo>
                </a:path>
                <a:path w="313054" h="302895">
                  <a:moveTo>
                    <a:pt x="217612" y="0"/>
                  </a:moveTo>
                  <a:lnTo>
                    <a:pt x="312748" y="95136"/>
                  </a:lnTo>
                  <a:lnTo>
                    <a:pt x="207816" y="200069"/>
                  </a:lnTo>
                  <a:lnTo>
                    <a:pt x="207460" y="200425"/>
                  </a:lnTo>
                  <a:lnTo>
                    <a:pt x="116711" y="291174"/>
                  </a:lnTo>
                  <a:lnTo>
                    <a:pt x="110593" y="296171"/>
                  </a:lnTo>
                  <a:lnTo>
                    <a:pt x="103810" y="299741"/>
                  </a:lnTo>
                  <a:lnTo>
                    <a:pt x="96584" y="301883"/>
                  </a:lnTo>
                  <a:lnTo>
                    <a:pt x="89135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0672437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99306" y="0"/>
                  </a:moveTo>
                  <a:lnTo>
                    <a:pt x="9796" y="0"/>
                  </a:lnTo>
                  <a:lnTo>
                    <a:pt x="104932" y="95136"/>
                  </a:lnTo>
                  <a:lnTo>
                    <a:pt x="0" y="200069"/>
                  </a:lnTo>
                  <a:lnTo>
                    <a:pt x="91104" y="291174"/>
                  </a:lnTo>
                  <a:lnTo>
                    <a:pt x="118680" y="302596"/>
                  </a:lnTo>
                  <a:lnTo>
                    <a:pt x="126130" y="301882"/>
                  </a:lnTo>
                  <a:lnTo>
                    <a:pt x="196394" y="241038"/>
                  </a:lnTo>
                  <a:lnTo>
                    <a:pt x="207816" y="213462"/>
                  </a:lnTo>
                  <a:lnTo>
                    <a:pt x="204960" y="198787"/>
                  </a:lnTo>
                  <a:lnTo>
                    <a:pt x="196392" y="185886"/>
                  </a:lnTo>
                  <a:lnTo>
                    <a:pt x="105643" y="95136"/>
                  </a:lnTo>
                  <a:lnTo>
                    <a:pt x="196392" y="4387"/>
                  </a:lnTo>
                  <a:lnTo>
                    <a:pt x="199306" y="0"/>
                  </a:lnTo>
                  <a:close/>
                </a:path>
              </a:pathLst>
            </a:custGeom>
            <a:solidFill>
              <a:srgbClr val="F2F2F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72436" y="0"/>
              <a:ext cx="208279" cy="302895"/>
            </a:xfrm>
            <a:custGeom>
              <a:avLst/>
              <a:gdLst/>
              <a:ahLst/>
              <a:cxnLst/>
              <a:rect l="l" t="t" r="r" b="b"/>
              <a:pathLst>
                <a:path w="208279" h="302895">
                  <a:moveTo>
                    <a:pt x="118680" y="302597"/>
                  </a:moveTo>
                  <a:lnTo>
                    <a:pt x="355" y="200425"/>
                  </a:lnTo>
                  <a:lnTo>
                    <a:pt x="0" y="200069"/>
                  </a:lnTo>
                  <a:lnTo>
                    <a:pt x="104932" y="95136"/>
                  </a:lnTo>
                  <a:lnTo>
                    <a:pt x="9796" y="0"/>
                  </a:lnTo>
                </a:path>
                <a:path w="208279" h="302895">
                  <a:moveTo>
                    <a:pt x="199307" y="0"/>
                  </a:moveTo>
                  <a:lnTo>
                    <a:pt x="196393" y="4388"/>
                  </a:lnTo>
                  <a:lnTo>
                    <a:pt x="105644" y="95136"/>
                  </a:lnTo>
                  <a:lnTo>
                    <a:pt x="196393" y="185885"/>
                  </a:lnTo>
                  <a:lnTo>
                    <a:pt x="204960" y="198786"/>
                  </a:lnTo>
                  <a:lnTo>
                    <a:pt x="207816" y="213461"/>
                  </a:lnTo>
                  <a:lnTo>
                    <a:pt x="204960" y="228137"/>
                  </a:lnTo>
                  <a:lnTo>
                    <a:pt x="146257" y="291174"/>
                  </a:lnTo>
                  <a:lnTo>
                    <a:pt x="126129" y="301883"/>
                  </a:lnTo>
                  <a:lnTo>
                    <a:pt x="118680" y="30259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83194" y="0"/>
              <a:ext cx="570865" cy="436245"/>
            </a:xfrm>
            <a:custGeom>
              <a:avLst/>
              <a:gdLst/>
              <a:ahLst/>
              <a:cxnLst/>
              <a:rect l="l" t="t" r="r" b="b"/>
              <a:pathLst>
                <a:path w="570865" h="436245">
                  <a:moveTo>
                    <a:pt x="162658" y="435834"/>
                  </a:moveTo>
                  <a:lnTo>
                    <a:pt x="123500" y="424108"/>
                  </a:lnTo>
                  <a:lnTo>
                    <a:pt x="20844" y="323496"/>
                  </a:lnTo>
                  <a:lnTo>
                    <a:pt x="0" y="273175"/>
                  </a:lnTo>
                  <a:lnTo>
                    <a:pt x="5211" y="246395"/>
                  </a:lnTo>
                  <a:lnTo>
                    <a:pt x="20844" y="222852"/>
                  </a:lnTo>
                  <a:lnTo>
                    <a:pt x="186445" y="57251"/>
                  </a:lnTo>
                  <a:lnTo>
                    <a:pt x="129195" y="0"/>
                  </a:lnTo>
                </a:path>
                <a:path w="570865" h="436245">
                  <a:moveTo>
                    <a:pt x="513465" y="0"/>
                  </a:moveTo>
                  <a:lnTo>
                    <a:pt x="570716" y="57251"/>
                  </a:lnTo>
                  <a:lnTo>
                    <a:pt x="379231" y="248736"/>
                  </a:lnTo>
                  <a:lnTo>
                    <a:pt x="378582" y="249387"/>
                  </a:lnTo>
                  <a:lnTo>
                    <a:pt x="212980" y="414988"/>
                  </a:lnTo>
                  <a:lnTo>
                    <a:pt x="201816" y="424108"/>
                  </a:lnTo>
                  <a:lnTo>
                    <a:pt x="189438" y="430622"/>
                  </a:lnTo>
                  <a:lnTo>
                    <a:pt x="176250" y="434531"/>
                  </a:lnTo>
                  <a:lnTo>
                    <a:pt x="162658" y="43583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50036" y="0"/>
                  </a:moveTo>
                  <a:lnTo>
                    <a:pt x="134233" y="0"/>
                  </a:lnTo>
                  <a:lnTo>
                    <a:pt x="191484" y="57251"/>
                  </a:lnTo>
                  <a:lnTo>
                    <a:pt x="0" y="248737"/>
                  </a:lnTo>
                  <a:lnTo>
                    <a:pt x="166250" y="414990"/>
                  </a:lnTo>
                  <a:lnTo>
                    <a:pt x="202980" y="434530"/>
                  </a:lnTo>
                  <a:lnTo>
                    <a:pt x="216573" y="435833"/>
                  </a:lnTo>
                  <a:lnTo>
                    <a:pt x="230165" y="434530"/>
                  </a:lnTo>
                  <a:lnTo>
                    <a:pt x="243353" y="430622"/>
                  </a:lnTo>
                  <a:lnTo>
                    <a:pt x="255731" y="424109"/>
                  </a:lnTo>
                  <a:lnTo>
                    <a:pt x="266895" y="414990"/>
                  </a:lnTo>
                  <a:lnTo>
                    <a:pt x="329572" y="352313"/>
                  </a:lnTo>
                  <a:lnTo>
                    <a:pt x="329572" y="194039"/>
                  </a:lnTo>
                  <a:lnTo>
                    <a:pt x="192784" y="57251"/>
                  </a:lnTo>
                  <a:lnTo>
                    <a:pt x="250036" y="0"/>
                  </a:ln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862427" y="0"/>
              <a:ext cx="330200" cy="436245"/>
            </a:xfrm>
            <a:custGeom>
              <a:avLst/>
              <a:gdLst/>
              <a:ahLst/>
              <a:cxnLst/>
              <a:rect l="l" t="t" r="r" b="b"/>
              <a:pathLst>
                <a:path w="330200" h="436245">
                  <a:moveTo>
                    <a:pt x="216573" y="435833"/>
                  </a:moveTo>
                  <a:lnTo>
                    <a:pt x="177415" y="424108"/>
                  </a:lnTo>
                  <a:lnTo>
                    <a:pt x="649" y="249387"/>
                  </a:lnTo>
                  <a:lnTo>
                    <a:pt x="0" y="248737"/>
                  </a:lnTo>
                  <a:lnTo>
                    <a:pt x="191485" y="57251"/>
                  </a:lnTo>
                  <a:lnTo>
                    <a:pt x="134234" y="0"/>
                  </a:lnTo>
                </a:path>
                <a:path w="330200" h="436245">
                  <a:moveTo>
                    <a:pt x="250035" y="0"/>
                  </a:moveTo>
                  <a:lnTo>
                    <a:pt x="192784" y="57250"/>
                  </a:lnTo>
                  <a:lnTo>
                    <a:pt x="329573" y="194039"/>
                  </a:lnTo>
                </a:path>
                <a:path w="330200" h="436245">
                  <a:moveTo>
                    <a:pt x="329573" y="352311"/>
                  </a:moveTo>
                  <a:lnTo>
                    <a:pt x="266896" y="414989"/>
                  </a:lnTo>
                  <a:lnTo>
                    <a:pt x="255731" y="424108"/>
                  </a:lnTo>
                  <a:lnTo>
                    <a:pt x="243353" y="430622"/>
                  </a:lnTo>
                  <a:lnTo>
                    <a:pt x="230166" y="434530"/>
                  </a:lnTo>
                  <a:lnTo>
                    <a:pt x="216573" y="435833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2200" y="1562100"/>
              <a:ext cx="6985000" cy="50164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900" y="2247900"/>
              <a:ext cx="3314700" cy="35941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98600"/>
              <a:ext cx="12192000" cy="5359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1900" y="2692400"/>
              <a:ext cx="1943100" cy="19431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9676" y="4559300"/>
            <a:ext cx="185229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45" b="1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 spc="-15" b="1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2800" b="1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2800" spc="-30" b="1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2800" spc="-5" b="1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2800" spc="-40" b="1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r>
              <a:rPr dirty="0" sz="2800" spc="-35" b="1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2800" b="1">
                <a:solidFill>
                  <a:srgbClr val="181717"/>
                </a:solidFill>
                <a:latin typeface="Calibri"/>
                <a:cs typeface="Calibri"/>
              </a:rPr>
              <a:t>er</a:t>
            </a:r>
            <a:r>
              <a:rPr dirty="0" sz="2800" spc="-5" b="1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2800" spc="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2800" b="1">
                <a:solidFill>
                  <a:srgbClr val="181717"/>
                </a:solidFill>
                <a:latin typeface="Calibri"/>
                <a:cs typeface="Calibri"/>
              </a:rPr>
              <a:t>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9254" y="3839716"/>
            <a:ext cx="1410335" cy="434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25"/>
              </a:lnSpc>
            </a:pPr>
            <a:r>
              <a:rPr dirty="0" sz="2800" spc="-10" b="1">
                <a:solidFill>
                  <a:srgbClr val="181717"/>
                </a:solidFill>
                <a:latin typeface="Calibri"/>
                <a:cs typeface="Calibri"/>
              </a:rPr>
              <a:t>Over</a:t>
            </a:r>
            <a:r>
              <a:rPr dirty="0" sz="2800" spc="-5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181717"/>
                </a:solidFill>
                <a:latin typeface="Calibri"/>
                <a:cs typeface="Calibri"/>
              </a:rPr>
              <a:t>Ribs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6900" y="2184400"/>
            <a:ext cx="4140200" cy="2260600"/>
            <a:chOff x="596900" y="2184400"/>
            <a:chExt cx="4140200" cy="22606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900" y="2616200"/>
              <a:ext cx="2019300" cy="1828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8300" y="2184400"/>
              <a:ext cx="1828800" cy="18288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906662" y="4038600"/>
            <a:ext cx="188785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0" b="1">
                <a:solidFill>
                  <a:srgbClr val="181717"/>
                </a:solidFill>
                <a:latin typeface="Calibri"/>
                <a:cs typeface="Calibri"/>
              </a:rPr>
              <a:t>Poor</a:t>
            </a:r>
            <a:r>
              <a:rPr dirty="0" sz="2800" spc="-40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181717"/>
                </a:solidFill>
                <a:latin typeface="Calibri"/>
                <a:cs typeface="Calibri"/>
              </a:rPr>
              <a:t>localize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59102" y="4648200"/>
            <a:ext cx="126809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181717"/>
                </a:solidFill>
                <a:latin typeface="Calibri"/>
                <a:cs typeface="Calibri"/>
              </a:rPr>
              <a:t>Mid-line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124700" y="2082800"/>
            <a:ext cx="4940300" cy="2209800"/>
            <a:chOff x="7124700" y="2082800"/>
            <a:chExt cx="4940300" cy="220980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4700" y="2082800"/>
              <a:ext cx="2286000" cy="21717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80600" y="2235200"/>
              <a:ext cx="2184400" cy="20574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257366" y="4483100"/>
            <a:ext cx="14351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181717"/>
                </a:solidFill>
                <a:latin typeface="Calibri"/>
                <a:cs typeface="Calibri"/>
              </a:rPr>
              <a:t>Over</a:t>
            </a:r>
            <a:r>
              <a:rPr dirty="0" sz="2800" spc="-75" b="1">
                <a:solidFill>
                  <a:srgbClr val="181717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181717"/>
                </a:solidFill>
                <a:latin typeface="Calibri"/>
                <a:cs typeface="Calibri"/>
              </a:rPr>
              <a:t>Skin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965038" y="0"/>
            <a:ext cx="1866264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600" b="0">
                <a:solidFill>
                  <a:srgbClr val="FFC000"/>
                </a:solidFill>
                <a:latin typeface="Calibri"/>
                <a:cs typeface="Calibri"/>
              </a:rPr>
              <a:t>Si</a:t>
            </a:r>
            <a:r>
              <a:rPr dirty="0" sz="9600" spc="-114" b="0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dirty="0" sz="9600" b="0">
                <a:solidFill>
                  <a:srgbClr val="FFC000"/>
                </a:solidFill>
                <a:latin typeface="Calibri"/>
                <a:cs typeface="Calibri"/>
              </a:rPr>
              <a:t>e</a:t>
            </a:r>
            <a:endParaRPr sz="9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93300" y="2286000"/>
              <a:ext cx="2171700" cy="19558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355600"/>
              <a:ext cx="1828800" cy="18288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58427" y="220017"/>
            <a:ext cx="833755" cy="627380"/>
          </a:xfrm>
          <a:custGeom>
            <a:avLst/>
            <a:gdLst/>
            <a:ahLst/>
            <a:cxnLst/>
            <a:rect l="l" t="t" r="r" b="b"/>
            <a:pathLst>
              <a:path w="833754" h="627380">
                <a:moveTo>
                  <a:pt x="668336" y="0"/>
                </a:moveTo>
                <a:lnTo>
                  <a:pt x="659922" y="2794"/>
                </a:lnTo>
                <a:lnTo>
                  <a:pt x="654400" y="10475"/>
                </a:lnTo>
                <a:lnTo>
                  <a:pt x="482856" y="565006"/>
                </a:lnTo>
                <a:lnTo>
                  <a:pt x="372195" y="220196"/>
                </a:lnTo>
                <a:lnTo>
                  <a:pt x="359062" y="178508"/>
                </a:lnTo>
                <a:lnTo>
                  <a:pt x="354505" y="164743"/>
                </a:lnTo>
                <a:lnTo>
                  <a:pt x="349877" y="157766"/>
                </a:lnTo>
                <a:lnTo>
                  <a:pt x="342472" y="154267"/>
                </a:lnTo>
                <a:lnTo>
                  <a:pt x="334604" y="155069"/>
                </a:lnTo>
                <a:lnTo>
                  <a:pt x="328588" y="160991"/>
                </a:lnTo>
                <a:lnTo>
                  <a:pt x="248370" y="329017"/>
                </a:lnTo>
                <a:lnTo>
                  <a:pt x="13883" y="329017"/>
                </a:lnTo>
                <a:lnTo>
                  <a:pt x="3470" y="333578"/>
                </a:lnTo>
                <a:lnTo>
                  <a:pt x="0" y="343610"/>
                </a:lnTo>
                <a:lnTo>
                  <a:pt x="3470" y="353643"/>
                </a:lnTo>
                <a:lnTo>
                  <a:pt x="13883" y="358203"/>
                </a:lnTo>
                <a:lnTo>
                  <a:pt x="261945" y="358203"/>
                </a:lnTo>
                <a:lnTo>
                  <a:pt x="267293" y="355285"/>
                </a:lnTo>
                <a:lnTo>
                  <a:pt x="338462" y="207271"/>
                </a:lnTo>
                <a:lnTo>
                  <a:pt x="464722" y="602882"/>
                </a:lnTo>
                <a:lnTo>
                  <a:pt x="469280" y="616707"/>
                </a:lnTo>
                <a:lnTo>
                  <a:pt x="474859" y="624505"/>
                </a:lnTo>
                <a:lnTo>
                  <a:pt x="483061" y="627182"/>
                </a:lnTo>
                <a:lnTo>
                  <a:pt x="491263" y="624622"/>
                </a:lnTo>
                <a:lnTo>
                  <a:pt x="496843" y="616707"/>
                </a:lnTo>
                <a:lnTo>
                  <a:pt x="666742" y="67179"/>
                </a:lnTo>
                <a:lnTo>
                  <a:pt x="732974" y="330685"/>
                </a:lnTo>
                <a:lnTo>
                  <a:pt x="734620" y="336523"/>
                </a:lnTo>
                <a:lnTo>
                  <a:pt x="740790" y="341526"/>
                </a:lnTo>
                <a:lnTo>
                  <a:pt x="746960" y="341526"/>
                </a:lnTo>
                <a:lnTo>
                  <a:pt x="833572" y="339065"/>
                </a:lnTo>
                <a:lnTo>
                  <a:pt x="833572" y="309539"/>
                </a:lnTo>
                <a:lnTo>
                  <a:pt x="757656" y="311507"/>
                </a:lnTo>
                <a:lnTo>
                  <a:pt x="681963" y="10475"/>
                </a:lnTo>
                <a:lnTo>
                  <a:pt x="676673" y="2442"/>
                </a:lnTo>
                <a:lnTo>
                  <a:pt x="668336" y="0"/>
                </a:lnTo>
                <a:close/>
              </a:path>
            </a:pathLst>
          </a:custGeom>
          <a:solidFill>
            <a:srgbClr val="3D73A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000" y="0"/>
              <a:ext cx="5930900" cy="1816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7400" y="0"/>
              <a:ext cx="5537200" cy="1574800"/>
            </a:xfrm>
            <a:custGeom>
              <a:avLst/>
              <a:gdLst/>
              <a:ahLst/>
              <a:cxnLst/>
              <a:rect l="l" t="t" r="r" b="b"/>
              <a:pathLst>
                <a:path w="5537200" h="1574800">
                  <a:moveTo>
                    <a:pt x="5537200" y="0"/>
                  </a:moveTo>
                  <a:lnTo>
                    <a:pt x="0" y="0"/>
                  </a:lnTo>
                  <a:lnTo>
                    <a:pt x="0" y="1312327"/>
                  </a:lnTo>
                  <a:lnTo>
                    <a:pt x="4228" y="1359507"/>
                  </a:lnTo>
                  <a:lnTo>
                    <a:pt x="16420" y="1403912"/>
                  </a:lnTo>
                  <a:lnTo>
                    <a:pt x="35835" y="1444802"/>
                  </a:lnTo>
                  <a:lnTo>
                    <a:pt x="61730" y="1481435"/>
                  </a:lnTo>
                  <a:lnTo>
                    <a:pt x="93364" y="1513069"/>
                  </a:lnTo>
                  <a:lnTo>
                    <a:pt x="129997" y="1538964"/>
                  </a:lnTo>
                  <a:lnTo>
                    <a:pt x="170887" y="1558379"/>
                  </a:lnTo>
                  <a:lnTo>
                    <a:pt x="215292" y="1570571"/>
                  </a:lnTo>
                  <a:lnTo>
                    <a:pt x="262472" y="1574800"/>
                  </a:lnTo>
                  <a:lnTo>
                    <a:pt x="5274727" y="1574800"/>
                  </a:lnTo>
                  <a:lnTo>
                    <a:pt x="5321907" y="1570571"/>
                  </a:lnTo>
                  <a:lnTo>
                    <a:pt x="5366312" y="1558379"/>
                  </a:lnTo>
                  <a:lnTo>
                    <a:pt x="5407202" y="1538964"/>
                  </a:lnTo>
                  <a:lnTo>
                    <a:pt x="5443835" y="1513069"/>
                  </a:lnTo>
                  <a:lnTo>
                    <a:pt x="5475469" y="1481435"/>
                  </a:lnTo>
                  <a:lnTo>
                    <a:pt x="5501364" y="1444802"/>
                  </a:lnTo>
                  <a:lnTo>
                    <a:pt x="5520779" y="1403912"/>
                  </a:lnTo>
                  <a:lnTo>
                    <a:pt x="5532971" y="1359507"/>
                  </a:lnTo>
                  <a:lnTo>
                    <a:pt x="5537200" y="1312327"/>
                  </a:lnTo>
                  <a:lnTo>
                    <a:pt x="5537200" y="0"/>
                  </a:lnTo>
                  <a:close/>
                </a:path>
              </a:pathLst>
            </a:custGeom>
            <a:solidFill>
              <a:srgbClr val="1F3A5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60500"/>
              <a:ext cx="12192000" cy="5397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100" y="3759200"/>
              <a:ext cx="2019300" cy="1828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3800" y="2286000"/>
              <a:ext cx="2019300" cy="20193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53132" y="406400"/>
            <a:ext cx="5019040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10" b="0">
                <a:solidFill>
                  <a:srgbClr val="FFC000"/>
                </a:solidFill>
                <a:latin typeface="Calibri"/>
                <a:cs typeface="Calibri"/>
              </a:rPr>
              <a:t>Onset:</a:t>
            </a:r>
            <a:r>
              <a:rPr dirty="0" sz="6600" spc="-75" b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6600" spc="-5" b="0">
                <a:solidFill>
                  <a:srgbClr val="FFC000"/>
                </a:solidFill>
                <a:latin typeface="Calibri"/>
                <a:cs typeface="Calibri"/>
              </a:rPr>
              <a:t>Sudden</a:t>
            </a:r>
            <a:endParaRPr sz="6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6500" y="1790700"/>
            <a:ext cx="2171700" cy="21209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92307" y="5778500"/>
            <a:ext cx="389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C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45430" y="4508500"/>
            <a:ext cx="2597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5130" y="3962400"/>
            <a:ext cx="3073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AD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32700" y="2362200"/>
            <a:ext cx="2387600" cy="23876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270978" y="4902200"/>
            <a:ext cx="1429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P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n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e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um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t</a:t>
            </a:r>
            <a:r>
              <a:rPr dirty="0" sz="1800" spc="-5" b="1">
                <a:solidFill>
                  <a:srgbClr val="181717"/>
                </a:solidFill>
                <a:latin typeface="Calibri"/>
                <a:cs typeface="Calibri"/>
              </a:rPr>
              <a:t>h</a:t>
            </a:r>
            <a:r>
              <a:rPr dirty="0" sz="1800" spc="-10" b="1">
                <a:solidFill>
                  <a:srgbClr val="181717"/>
                </a:solidFill>
                <a:latin typeface="Calibri"/>
                <a:cs typeface="Calibri"/>
              </a:rPr>
              <a:t>o</a:t>
            </a:r>
            <a:r>
              <a:rPr dirty="0" sz="1800" spc="-45" b="1">
                <a:solidFill>
                  <a:srgbClr val="181717"/>
                </a:solidFill>
                <a:latin typeface="Calibri"/>
                <a:cs typeface="Calibri"/>
              </a:rPr>
              <a:t>r</a:t>
            </a:r>
            <a:r>
              <a:rPr dirty="0" sz="1800" spc="-20" b="1">
                <a:solidFill>
                  <a:srgbClr val="181717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181717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2100" y="266700"/>
              <a:ext cx="2489200" cy="20066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2024-04-08T17:17:54Z</dcterms:created>
  <dcterms:modified xsi:type="dcterms:W3CDTF">2024-04-08T17:17:54Z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2024-03-26T00:00:00Z</vt:filetime>
  </property>
  <property fmtid="{D5CDD505-2E9C-101B-9397-08002B2CF9AE}" pid="3" name="LastSaved">
    <vt:filetime>2024-04-08T00:00:00Z</vt:filetime>
  </property>
</Properties>
</file>