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058400" cy="5664200"/>
  <p:notesSz cx="10058400" cy="5664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94694"/>
  </p:normalViewPr>
  <p:slideViewPr>
    <p:cSldViewPr>
      <p:cViewPr>
        <p:scale>
          <a:sx n="119" d="100"/>
          <a:sy n="119" d="100"/>
        </p:scale>
        <p:origin x="1104" y="6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284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284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F2DD6-5F07-B44B-B3CD-A438096D6DDE}" type="datetimeFigureOut">
              <a:rPr lang="en-US" smtClean="0"/>
              <a:t>9/8/24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708025"/>
            <a:ext cx="3394075" cy="1911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2725738"/>
            <a:ext cx="8045450" cy="22304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380038"/>
            <a:ext cx="4359275" cy="2841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5380038"/>
            <a:ext cx="4359275" cy="2841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997AC-F924-4F43-A2F7-2990EB31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8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997AC-F924-4F43-A2F7-2990EB31B2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1755902"/>
            <a:ext cx="8549640" cy="1189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3171952"/>
            <a:ext cx="7040880" cy="141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302766"/>
            <a:ext cx="4375404" cy="37383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302766"/>
            <a:ext cx="4375404" cy="37383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59434" y="1825087"/>
            <a:ext cx="2305684" cy="30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88928" y="1918101"/>
            <a:ext cx="6880542" cy="1544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5267706"/>
            <a:ext cx="3218688" cy="283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5267706"/>
            <a:ext cx="2313432" cy="283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5267706"/>
            <a:ext cx="2313432" cy="283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jp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74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jp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jpg"/><Relationship Id="rId3" Type="http://schemas.openxmlformats.org/officeDocument/2006/relationships/image" Target="../media/image74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jpg"/><Relationship Id="rId4" Type="http://schemas.openxmlformats.org/officeDocument/2006/relationships/image" Target="../media/image1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2.png"/><Relationship Id="rId7" Type="http://schemas.openxmlformats.org/officeDocument/2006/relationships/image" Target="../media/image17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49.png"/><Relationship Id="rId9" Type="http://schemas.openxmlformats.org/officeDocument/2006/relationships/image" Target="../media/image1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8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5" Type="http://schemas.openxmlformats.org/officeDocument/2006/relationships/image" Target="../media/image113.png"/><Relationship Id="rId4" Type="http://schemas.openxmlformats.org/officeDocument/2006/relationships/image" Target="../media/image1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26" Type="http://schemas.openxmlformats.org/officeDocument/2006/relationships/image" Target="../media/image210.png"/><Relationship Id="rId3" Type="http://schemas.openxmlformats.org/officeDocument/2006/relationships/image" Target="../media/image187.png"/><Relationship Id="rId21" Type="http://schemas.openxmlformats.org/officeDocument/2006/relationships/image" Target="../media/image205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01.png"/><Relationship Id="rId25" Type="http://schemas.openxmlformats.org/officeDocument/2006/relationships/image" Target="../media/image209.png"/><Relationship Id="rId33" Type="http://schemas.openxmlformats.org/officeDocument/2006/relationships/image" Target="../media/image217.png"/><Relationship Id="rId2" Type="http://schemas.openxmlformats.org/officeDocument/2006/relationships/image" Target="../media/image20.png"/><Relationship Id="rId16" Type="http://schemas.openxmlformats.org/officeDocument/2006/relationships/image" Target="../media/image200.png"/><Relationship Id="rId20" Type="http://schemas.openxmlformats.org/officeDocument/2006/relationships/image" Target="../media/image204.png"/><Relationship Id="rId29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24" Type="http://schemas.openxmlformats.org/officeDocument/2006/relationships/image" Target="../media/image208.png"/><Relationship Id="rId32" Type="http://schemas.openxmlformats.org/officeDocument/2006/relationships/image" Target="../media/image216.jpg"/><Relationship Id="rId5" Type="http://schemas.openxmlformats.org/officeDocument/2006/relationships/image" Target="../media/image189.png"/><Relationship Id="rId15" Type="http://schemas.openxmlformats.org/officeDocument/2006/relationships/image" Target="../media/image199.png"/><Relationship Id="rId23" Type="http://schemas.openxmlformats.org/officeDocument/2006/relationships/image" Target="../media/image207.png"/><Relationship Id="rId28" Type="http://schemas.openxmlformats.org/officeDocument/2006/relationships/image" Target="../media/image212.png"/><Relationship Id="rId10" Type="http://schemas.openxmlformats.org/officeDocument/2006/relationships/image" Target="../media/image194.png"/><Relationship Id="rId19" Type="http://schemas.openxmlformats.org/officeDocument/2006/relationships/image" Target="../media/image203.png"/><Relationship Id="rId31" Type="http://schemas.openxmlformats.org/officeDocument/2006/relationships/image" Target="../media/image215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Relationship Id="rId22" Type="http://schemas.openxmlformats.org/officeDocument/2006/relationships/image" Target="../media/image206.png"/><Relationship Id="rId27" Type="http://schemas.openxmlformats.org/officeDocument/2006/relationships/image" Target="../media/image211.png"/><Relationship Id="rId30" Type="http://schemas.openxmlformats.org/officeDocument/2006/relationships/image" Target="../media/image214.jpg"/><Relationship Id="rId8" Type="http://schemas.openxmlformats.org/officeDocument/2006/relationships/image" Target="../media/image1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2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5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08"/>
            <a:ext cx="9998410" cy="56578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8067" y="75707"/>
            <a:ext cx="2023110" cy="3937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b="0" dirty="0">
                <a:solidFill>
                  <a:srgbClr val="FFFFFF"/>
                </a:solidFill>
                <a:latin typeface="Calibri"/>
                <a:cs typeface="Calibri"/>
              </a:rPr>
              <a:t>Clinical</a:t>
            </a:r>
            <a:r>
              <a:rPr sz="2400" b="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0" spc="5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939198"/>
            <a:ext cx="3984625" cy="4382135"/>
            <a:chOff x="0" y="939198"/>
            <a:chExt cx="3984625" cy="43821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39198"/>
              <a:ext cx="3984139" cy="4381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89" y="1038735"/>
              <a:ext cx="3583715" cy="370092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989" y="1038735"/>
              <a:ext cx="3583940" cy="3701415"/>
            </a:xfrm>
            <a:custGeom>
              <a:avLst/>
              <a:gdLst/>
              <a:ahLst/>
              <a:cxnLst/>
              <a:rect l="l" t="t" r="r" b="b"/>
              <a:pathLst>
                <a:path w="3583940" h="3701415">
                  <a:moveTo>
                    <a:pt x="1791979" y="0"/>
                  </a:moveTo>
                  <a:lnTo>
                    <a:pt x="1744243" y="644"/>
                  </a:lnTo>
                  <a:lnTo>
                    <a:pt x="1696815" y="2565"/>
                  </a:lnTo>
                  <a:lnTo>
                    <a:pt x="1649710" y="5748"/>
                  </a:lnTo>
                  <a:lnTo>
                    <a:pt x="1602944" y="10176"/>
                  </a:lnTo>
                  <a:lnTo>
                    <a:pt x="1556532" y="15833"/>
                  </a:lnTo>
                  <a:lnTo>
                    <a:pt x="1510490" y="22704"/>
                  </a:lnTo>
                  <a:lnTo>
                    <a:pt x="1464833" y="30772"/>
                  </a:lnTo>
                  <a:lnTo>
                    <a:pt x="1419576" y="40022"/>
                  </a:lnTo>
                  <a:lnTo>
                    <a:pt x="1374736" y="50437"/>
                  </a:lnTo>
                  <a:lnTo>
                    <a:pt x="1330328" y="62002"/>
                  </a:lnTo>
                  <a:lnTo>
                    <a:pt x="1286366" y="74699"/>
                  </a:lnTo>
                  <a:lnTo>
                    <a:pt x="1242867" y="88515"/>
                  </a:lnTo>
                  <a:lnTo>
                    <a:pt x="1199847" y="103432"/>
                  </a:lnTo>
                  <a:lnTo>
                    <a:pt x="1157319" y="119434"/>
                  </a:lnTo>
                  <a:lnTo>
                    <a:pt x="1115301" y="136506"/>
                  </a:lnTo>
                  <a:lnTo>
                    <a:pt x="1073808" y="154631"/>
                  </a:lnTo>
                  <a:lnTo>
                    <a:pt x="1032855" y="173793"/>
                  </a:lnTo>
                  <a:lnTo>
                    <a:pt x="992457" y="193978"/>
                  </a:lnTo>
                  <a:lnTo>
                    <a:pt x="952630" y="215167"/>
                  </a:lnTo>
                  <a:lnTo>
                    <a:pt x="913389" y="237346"/>
                  </a:lnTo>
                  <a:lnTo>
                    <a:pt x="874751" y="260499"/>
                  </a:lnTo>
                  <a:lnTo>
                    <a:pt x="836730" y="284609"/>
                  </a:lnTo>
                  <a:lnTo>
                    <a:pt x="799342" y="309661"/>
                  </a:lnTo>
                  <a:lnTo>
                    <a:pt x="762603" y="335638"/>
                  </a:lnTo>
                  <a:lnTo>
                    <a:pt x="726527" y="362525"/>
                  </a:lnTo>
                  <a:lnTo>
                    <a:pt x="691131" y="390305"/>
                  </a:lnTo>
                  <a:lnTo>
                    <a:pt x="656430" y="418963"/>
                  </a:lnTo>
                  <a:lnTo>
                    <a:pt x="622439" y="448482"/>
                  </a:lnTo>
                  <a:lnTo>
                    <a:pt x="589174" y="478847"/>
                  </a:lnTo>
                  <a:lnTo>
                    <a:pt x="556650" y="510042"/>
                  </a:lnTo>
                  <a:lnTo>
                    <a:pt x="524883" y="542050"/>
                  </a:lnTo>
                  <a:lnTo>
                    <a:pt x="493889" y="574856"/>
                  </a:lnTo>
                  <a:lnTo>
                    <a:pt x="463682" y="608443"/>
                  </a:lnTo>
                  <a:lnTo>
                    <a:pt x="434279" y="642796"/>
                  </a:lnTo>
                  <a:lnTo>
                    <a:pt x="405695" y="677898"/>
                  </a:lnTo>
                  <a:lnTo>
                    <a:pt x="377944" y="713735"/>
                  </a:lnTo>
                  <a:lnTo>
                    <a:pt x="351044" y="750288"/>
                  </a:lnTo>
                  <a:lnTo>
                    <a:pt x="325009" y="787544"/>
                  </a:lnTo>
                  <a:lnTo>
                    <a:pt x="299854" y="825485"/>
                  </a:lnTo>
                  <a:lnTo>
                    <a:pt x="275596" y="864096"/>
                  </a:lnTo>
                  <a:lnTo>
                    <a:pt x="252249" y="903360"/>
                  </a:lnTo>
                  <a:lnTo>
                    <a:pt x="229830" y="943262"/>
                  </a:lnTo>
                  <a:lnTo>
                    <a:pt x="208353" y="983786"/>
                  </a:lnTo>
                  <a:lnTo>
                    <a:pt x="187834" y="1024916"/>
                  </a:lnTo>
                  <a:lnTo>
                    <a:pt x="168290" y="1066635"/>
                  </a:lnTo>
                  <a:lnTo>
                    <a:pt x="149734" y="1108928"/>
                  </a:lnTo>
                  <a:lnTo>
                    <a:pt x="132183" y="1151778"/>
                  </a:lnTo>
                  <a:lnTo>
                    <a:pt x="115652" y="1195170"/>
                  </a:lnTo>
                  <a:lnTo>
                    <a:pt x="100156" y="1239088"/>
                  </a:lnTo>
                  <a:lnTo>
                    <a:pt x="85712" y="1283516"/>
                  </a:lnTo>
                  <a:lnTo>
                    <a:pt x="72334" y="1328438"/>
                  </a:lnTo>
                  <a:lnTo>
                    <a:pt x="60038" y="1373837"/>
                  </a:lnTo>
                  <a:lnTo>
                    <a:pt x="48840" y="1419698"/>
                  </a:lnTo>
                  <a:lnTo>
                    <a:pt x="38755" y="1466005"/>
                  </a:lnTo>
                  <a:lnTo>
                    <a:pt x="29798" y="1512741"/>
                  </a:lnTo>
                  <a:lnTo>
                    <a:pt x="21985" y="1559892"/>
                  </a:lnTo>
                  <a:lnTo>
                    <a:pt x="15332" y="1607440"/>
                  </a:lnTo>
                  <a:lnTo>
                    <a:pt x="9853" y="1655370"/>
                  </a:lnTo>
                  <a:lnTo>
                    <a:pt x="5566" y="1703666"/>
                  </a:lnTo>
                  <a:lnTo>
                    <a:pt x="2484" y="1752311"/>
                  </a:lnTo>
                  <a:lnTo>
                    <a:pt x="623" y="1801291"/>
                  </a:lnTo>
                  <a:lnTo>
                    <a:pt x="0" y="1850588"/>
                  </a:lnTo>
                  <a:lnTo>
                    <a:pt x="623" y="1899885"/>
                  </a:lnTo>
                  <a:lnTo>
                    <a:pt x="2484" y="1948864"/>
                  </a:lnTo>
                  <a:lnTo>
                    <a:pt x="5566" y="1997508"/>
                  </a:lnTo>
                  <a:lnTo>
                    <a:pt x="9853" y="2045802"/>
                  </a:lnTo>
                  <a:lnTo>
                    <a:pt x="15332" y="2093730"/>
                  </a:lnTo>
                  <a:lnTo>
                    <a:pt x="21985" y="2141275"/>
                  </a:lnTo>
                  <a:lnTo>
                    <a:pt x="29798" y="2188423"/>
                  </a:lnTo>
                  <a:lnTo>
                    <a:pt x="38755" y="2235156"/>
                  </a:lnTo>
                  <a:lnTo>
                    <a:pt x="48840" y="2281459"/>
                  </a:lnTo>
                  <a:lnTo>
                    <a:pt x="60038" y="2327316"/>
                  </a:lnTo>
                  <a:lnTo>
                    <a:pt x="72334" y="2372711"/>
                  </a:lnTo>
                  <a:lnTo>
                    <a:pt x="85712" y="2417628"/>
                  </a:lnTo>
                  <a:lnTo>
                    <a:pt x="100156" y="2462050"/>
                  </a:lnTo>
                  <a:lnTo>
                    <a:pt x="115652" y="2505963"/>
                  </a:lnTo>
                  <a:lnTo>
                    <a:pt x="132183" y="2549350"/>
                  </a:lnTo>
                  <a:lnTo>
                    <a:pt x="149734" y="2592194"/>
                  </a:lnTo>
                  <a:lnTo>
                    <a:pt x="168290" y="2634481"/>
                  </a:lnTo>
                  <a:lnTo>
                    <a:pt x="187834" y="2676194"/>
                  </a:lnTo>
                  <a:lnTo>
                    <a:pt x="208353" y="2717317"/>
                  </a:lnTo>
                  <a:lnTo>
                    <a:pt x="229830" y="2757834"/>
                  </a:lnTo>
                  <a:lnTo>
                    <a:pt x="252249" y="2797729"/>
                  </a:lnTo>
                  <a:lnTo>
                    <a:pt x="275596" y="2836986"/>
                  </a:lnTo>
                  <a:lnTo>
                    <a:pt x="299854" y="2875589"/>
                  </a:lnTo>
                  <a:lnTo>
                    <a:pt x="325009" y="2913523"/>
                  </a:lnTo>
                  <a:lnTo>
                    <a:pt x="351044" y="2950771"/>
                  </a:lnTo>
                  <a:lnTo>
                    <a:pt x="377944" y="2987317"/>
                  </a:lnTo>
                  <a:lnTo>
                    <a:pt x="405695" y="3023145"/>
                  </a:lnTo>
                  <a:lnTo>
                    <a:pt x="434279" y="3058240"/>
                  </a:lnTo>
                  <a:lnTo>
                    <a:pt x="463682" y="3092585"/>
                  </a:lnTo>
                  <a:lnTo>
                    <a:pt x="493889" y="3126165"/>
                  </a:lnTo>
                  <a:lnTo>
                    <a:pt x="524883" y="3158963"/>
                  </a:lnTo>
                  <a:lnTo>
                    <a:pt x="556650" y="3190963"/>
                  </a:lnTo>
                  <a:lnTo>
                    <a:pt x="589174" y="3222149"/>
                  </a:lnTo>
                  <a:lnTo>
                    <a:pt x="622439" y="3252507"/>
                  </a:lnTo>
                  <a:lnTo>
                    <a:pt x="656430" y="3282018"/>
                  </a:lnTo>
                  <a:lnTo>
                    <a:pt x="691131" y="3310668"/>
                  </a:lnTo>
                  <a:lnTo>
                    <a:pt x="726527" y="3338441"/>
                  </a:lnTo>
                  <a:lnTo>
                    <a:pt x="762603" y="3365320"/>
                  </a:lnTo>
                  <a:lnTo>
                    <a:pt x="799342" y="3391290"/>
                  </a:lnTo>
                  <a:lnTo>
                    <a:pt x="836730" y="3416334"/>
                  </a:lnTo>
                  <a:lnTo>
                    <a:pt x="874751" y="3440437"/>
                  </a:lnTo>
                  <a:lnTo>
                    <a:pt x="913389" y="3463583"/>
                  </a:lnTo>
                  <a:lnTo>
                    <a:pt x="952630" y="3485755"/>
                  </a:lnTo>
                  <a:lnTo>
                    <a:pt x="992457" y="3506938"/>
                  </a:lnTo>
                  <a:lnTo>
                    <a:pt x="1032855" y="3527116"/>
                  </a:lnTo>
                  <a:lnTo>
                    <a:pt x="1073808" y="3546272"/>
                  </a:lnTo>
                  <a:lnTo>
                    <a:pt x="1115301" y="3564391"/>
                  </a:lnTo>
                  <a:lnTo>
                    <a:pt x="1157319" y="3581458"/>
                  </a:lnTo>
                  <a:lnTo>
                    <a:pt x="1199847" y="3597454"/>
                  </a:lnTo>
                  <a:lnTo>
                    <a:pt x="1242867" y="3612366"/>
                  </a:lnTo>
                  <a:lnTo>
                    <a:pt x="1286366" y="3626177"/>
                  </a:lnTo>
                  <a:lnTo>
                    <a:pt x="1330328" y="3638870"/>
                  </a:lnTo>
                  <a:lnTo>
                    <a:pt x="1374736" y="3650431"/>
                  </a:lnTo>
                  <a:lnTo>
                    <a:pt x="1419576" y="3660842"/>
                  </a:lnTo>
                  <a:lnTo>
                    <a:pt x="1464833" y="3670088"/>
                  </a:lnTo>
                  <a:lnTo>
                    <a:pt x="1510490" y="3678153"/>
                  </a:lnTo>
                  <a:lnTo>
                    <a:pt x="1556532" y="3685022"/>
                  </a:lnTo>
                  <a:lnTo>
                    <a:pt x="1602944" y="3690677"/>
                  </a:lnTo>
                  <a:lnTo>
                    <a:pt x="1649710" y="3695104"/>
                  </a:lnTo>
                  <a:lnTo>
                    <a:pt x="1696815" y="3698285"/>
                  </a:lnTo>
                  <a:lnTo>
                    <a:pt x="1744243" y="3700206"/>
                  </a:lnTo>
                  <a:lnTo>
                    <a:pt x="1791979" y="3700849"/>
                  </a:lnTo>
                  <a:lnTo>
                    <a:pt x="1839715" y="3700206"/>
                  </a:lnTo>
                  <a:lnTo>
                    <a:pt x="1887142" y="3698285"/>
                  </a:lnTo>
                  <a:lnTo>
                    <a:pt x="1934246" y="3695103"/>
                  </a:lnTo>
                  <a:lnTo>
                    <a:pt x="1981010" y="3690677"/>
                  </a:lnTo>
                  <a:lnTo>
                    <a:pt x="2027420" y="3685022"/>
                  </a:lnTo>
                  <a:lnTo>
                    <a:pt x="2073460" y="3678153"/>
                  </a:lnTo>
                  <a:lnTo>
                    <a:pt x="2119114" y="3670088"/>
                  </a:lnTo>
                  <a:lnTo>
                    <a:pt x="2164367" y="3660842"/>
                  </a:lnTo>
                  <a:lnTo>
                    <a:pt x="2209203" y="3650430"/>
                  </a:lnTo>
                  <a:lnTo>
                    <a:pt x="2253608" y="3638870"/>
                  </a:lnTo>
                  <a:lnTo>
                    <a:pt x="2297565" y="3626176"/>
                  </a:lnTo>
                  <a:lnTo>
                    <a:pt x="2341059" y="3612366"/>
                  </a:lnTo>
                  <a:lnTo>
                    <a:pt x="2384075" y="3597454"/>
                  </a:lnTo>
                  <a:lnTo>
                    <a:pt x="2426596" y="3581457"/>
                  </a:lnTo>
                  <a:lnTo>
                    <a:pt x="2468609" y="3564391"/>
                  </a:lnTo>
                  <a:lnTo>
                    <a:pt x="2510096" y="3546272"/>
                  </a:lnTo>
                  <a:lnTo>
                    <a:pt x="2551044" y="3527115"/>
                  </a:lnTo>
                  <a:lnTo>
                    <a:pt x="2591435" y="3506938"/>
                  </a:lnTo>
                  <a:lnTo>
                    <a:pt x="2631255" y="3485755"/>
                  </a:lnTo>
                  <a:lnTo>
                    <a:pt x="2670489" y="3463582"/>
                  </a:lnTo>
                  <a:lnTo>
                    <a:pt x="2709120" y="3440437"/>
                  </a:lnTo>
                  <a:lnTo>
                    <a:pt x="2747134" y="3416334"/>
                  </a:lnTo>
                  <a:lnTo>
                    <a:pt x="2784515" y="3391289"/>
                  </a:lnTo>
                  <a:lnTo>
                    <a:pt x="2821247" y="3365320"/>
                  </a:lnTo>
                  <a:lnTo>
                    <a:pt x="2857315" y="3338440"/>
                  </a:lnTo>
                  <a:lnTo>
                    <a:pt x="2892703" y="3310668"/>
                  </a:lnTo>
                  <a:lnTo>
                    <a:pt x="2927397" y="3282018"/>
                  </a:lnTo>
                  <a:lnTo>
                    <a:pt x="2961380" y="3252506"/>
                  </a:lnTo>
                  <a:lnTo>
                    <a:pt x="2994637" y="3222149"/>
                  </a:lnTo>
                  <a:lnTo>
                    <a:pt x="3027152" y="3190962"/>
                  </a:lnTo>
                  <a:lnTo>
                    <a:pt x="3058911" y="3158962"/>
                  </a:lnTo>
                  <a:lnTo>
                    <a:pt x="3089898" y="3126164"/>
                  </a:lnTo>
                  <a:lnTo>
                    <a:pt x="3120097" y="3092585"/>
                  </a:lnTo>
                  <a:lnTo>
                    <a:pt x="3149492" y="3058240"/>
                  </a:lnTo>
                  <a:lnTo>
                    <a:pt x="3178069" y="3023145"/>
                  </a:lnTo>
                  <a:lnTo>
                    <a:pt x="3205811" y="2987317"/>
                  </a:lnTo>
                  <a:lnTo>
                    <a:pt x="3232704" y="2950771"/>
                  </a:lnTo>
                  <a:lnTo>
                    <a:pt x="3258732" y="2913523"/>
                  </a:lnTo>
                  <a:lnTo>
                    <a:pt x="3283879" y="2875589"/>
                  </a:lnTo>
                  <a:lnTo>
                    <a:pt x="3308130" y="2836986"/>
                  </a:lnTo>
                  <a:lnTo>
                    <a:pt x="3331469" y="2797728"/>
                  </a:lnTo>
                  <a:lnTo>
                    <a:pt x="3353881" y="2757833"/>
                  </a:lnTo>
                  <a:lnTo>
                    <a:pt x="3375351" y="2717316"/>
                  </a:lnTo>
                  <a:lnTo>
                    <a:pt x="3395863" y="2676194"/>
                  </a:lnTo>
                  <a:lnTo>
                    <a:pt x="3415402" y="2634481"/>
                  </a:lnTo>
                  <a:lnTo>
                    <a:pt x="3433951" y="2592194"/>
                  </a:lnTo>
                  <a:lnTo>
                    <a:pt x="3451497" y="2549349"/>
                  </a:lnTo>
                  <a:lnTo>
                    <a:pt x="3468022" y="2505963"/>
                  </a:lnTo>
                  <a:lnTo>
                    <a:pt x="3483512" y="2462050"/>
                  </a:lnTo>
                  <a:lnTo>
                    <a:pt x="3497951" y="2417628"/>
                  </a:lnTo>
                  <a:lnTo>
                    <a:pt x="3511324" y="2372711"/>
                  </a:lnTo>
                  <a:lnTo>
                    <a:pt x="3523616" y="2327316"/>
                  </a:lnTo>
                  <a:lnTo>
                    <a:pt x="3534810" y="2281459"/>
                  </a:lnTo>
                  <a:lnTo>
                    <a:pt x="3544891" y="2235156"/>
                  </a:lnTo>
                  <a:lnTo>
                    <a:pt x="3553845" y="2188423"/>
                  </a:lnTo>
                  <a:lnTo>
                    <a:pt x="3561654" y="2141275"/>
                  </a:lnTo>
                  <a:lnTo>
                    <a:pt x="3568305" y="2093730"/>
                  </a:lnTo>
                  <a:lnTo>
                    <a:pt x="3573781" y="2045802"/>
                  </a:lnTo>
                  <a:lnTo>
                    <a:pt x="3578068" y="1997508"/>
                  </a:lnTo>
                  <a:lnTo>
                    <a:pt x="3581148" y="1948864"/>
                  </a:lnTo>
                  <a:lnTo>
                    <a:pt x="3583008" y="1899885"/>
                  </a:lnTo>
                  <a:lnTo>
                    <a:pt x="3583631" y="1850588"/>
                  </a:lnTo>
                  <a:lnTo>
                    <a:pt x="3583008" y="1801291"/>
                  </a:lnTo>
                  <a:lnTo>
                    <a:pt x="3581148" y="1752311"/>
                  </a:lnTo>
                  <a:lnTo>
                    <a:pt x="3578068" y="1703666"/>
                  </a:lnTo>
                  <a:lnTo>
                    <a:pt x="3573781" y="1655370"/>
                  </a:lnTo>
                  <a:lnTo>
                    <a:pt x="3568305" y="1607440"/>
                  </a:lnTo>
                  <a:lnTo>
                    <a:pt x="3561654" y="1559892"/>
                  </a:lnTo>
                  <a:lnTo>
                    <a:pt x="3553845" y="1512741"/>
                  </a:lnTo>
                  <a:lnTo>
                    <a:pt x="3544891" y="1466005"/>
                  </a:lnTo>
                  <a:lnTo>
                    <a:pt x="3534810" y="1419698"/>
                  </a:lnTo>
                  <a:lnTo>
                    <a:pt x="3523616" y="1373837"/>
                  </a:lnTo>
                  <a:lnTo>
                    <a:pt x="3511324" y="1328438"/>
                  </a:lnTo>
                  <a:lnTo>
                    <a:pt x="3497951" y="1283516"/>
                  </a:lnTo>
                  <a:lnTo>
                    <a:pt x="3483512" y="1239088"/>
                  </a:lnTo>
                  <a:lnTo>
                    <a:pt x="3468022" y="1195170"/>
                  </a:lnTo>
                  <a:lnTo>
                    <a:pt x="3451497" y="1151778"/>
                  </a:lnTo>
                  <a:lnTo>
                    <a:pt x="3433951" y="1108928"/>
                  </a:lnTo>
                  <a:lnTo>
                    <a:pt x="3415402" y="1066635"/>
                  </a:lnTo>
                  <a:lnTo>
                    <a:pt x="3395863" y="1024916"/>
                  </a:lnTo>
                  <a:lnTo>
                    <a:pt x="3375351" y="983786"/>
                  </a:lnTo>
                  <a:lnTo>
                    <a:pt x="3353881" y="943262"/>
                  </a:lnTo>
                  <a:lnTo>
                    <a:pt x="3331469" y="903360"/>
                  </a:lnTo>
                  <a:lnTo>
                    <a:pt x="3308130" y="864096"/>
                  </a:lnTo>
                  <a:lnTo>
                    <a:pt x="3283879" y="825485"/>
                  </a:lnTo>
                  <a:lnTo>
                    <a:pt x="3258732" y="787544"/>
                  </a:lnTo>
                  <a:lnTo>
                    <a:pt x="3232704" y="750288"/>
                  </a:lnTo>
                  <a:lnTo>
                    <a:pt x="3205811" y="713735"/>
                  </a:lnTo>
                  <a:lnTo>
                    <a:pt x="3178069" y="677898"/>
                  </a:lnTo>
                  <a:lnTo>
                    <a:pt x="3149492" y="642796"/>
                  </a:lnTo>
                  <a:lnTo>
                    <a:pt x="3120097" y="608443"/>
                  </a:lnTo>
                  <a:lnTo>
                    <a:pt x="3089898" y="574856"/>
                  </a:lnTo>
                  <a:lnTo>
                    <a:pt x="3058911" y="542050"/>
                  </a:lnTo>
                  <a:lnTo>
                    <a:pt x="3027152" y="510042"/>
                  </a:lnTo>
                  <a:lnTo>
                    <a:pt x="2994637" y="478847"/>
                  </a:lnTo>
                  <a:lnTo>
                    <a:pt x="2961380" y="448482"/>
                  </a:lnTo>
                  <a:lnTo>
                    <a:pt x="2927397" y="418963"/>
                  </a:lnTo>
                  <a:lnTo>
                    <a:pt x="2892703" y="390305"/>
                  </a:lnTo>
                  <a:lnTo>
                    <a:pt x="2857315" y="362525"/>
                  </a:lnTo>
                  <a:lnTo>
                    <a:pt x="2821247" y="335638"/>
                  </a:lnTo>
                  <a:lnTo>
                    <a:pt x="2784515" y="309661"/>
                  </a:lnTo>
                  <a:lnTo>
                    <a:pt x="2747134" y="284609"/>
                  </a:lnTo>
                  <a:lnTo>
                    <a:pt x="2709120" y="260499"/>
                  </a:lnTo>
                  <a:lnTo>
                    <a:pt x="2670489" y="237346"/>
                  </a:lnTo>
                  <a:lnTo>
                    <a:pt x="2631255" y="215167"/>
                  </a:lnTo>
                  <a:lnTo>
                    <a:pt x="2591435" y="193978"/>
                  </a:lnTo>
                  <a:lnTo>
                    <a:pt x="2551044" y="173793"/>
                  </a:lnTo>
                  <a:lnTo>
                    <a:pt x="2510096" y="154631"/>
                  </a:lnTo>
                  <a:lnTo>
                    <a:pt x="2468609" y="136506"/>
                  </a:lnTo>
                  <a:lnTo>
                    <a:pt x="2426596" y="119434"/>
                  </a:lnTo>
                  <a:lnTo>
                    <a:pt x="2384075" y="103432"/>
                  </a:lnTo>
                  <a:lnTo>
                    <a:pt x="2341059" y="88515"/>
                  </a:lnTo>
                  <a:lnTo>
                    <a:pt x="2297565" y="74699"/>
                  </a:lnTo>
                  <a:lnTo>
                    <a:pt x="2253608" y="62002"/>
                  </a:lnTo>
                  <a:lnTo>
                    <a:pt x="2209203" y="50437"/>
                  </a:lnTo>
                  <a:lnTo>
                    <a:pt x="2164367" y="40022"/>
                  </a:lnTo>
                  <a:lnTo>
                    <a:pt x="2119114" y="30772"/>
                  </a:lnTo>
                  <a:lnTo>
                    <a:pt x="2073460" y="22704"/>
                  </a:lnTo>
                  <a:lnTo>
                    <a:pt x="2027420" y="15833"/>
                  </a:lnTo>
                  <a:lnTo>
                    <a:pt x="1981010" y="10176"/>
                  </a:lnTo>
                  <a:lnTo>
                    <a:pt x="1934246" y="5748"/>
                  </a:lnTo>
                  <a:lnTo>
                    <a:pt x="1887142" y="2565"/>
                  </a:lnTo>
                  <a:lnTo>
                    <a:pt x="1839715" y="644"/>
                  </a:lnTo>
                  <a:lnTo>
                    <a:pt x="1791979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4361" y="813971"/>
            <a:ext cx="5799455" cy="44519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sz="1950" spc="2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54- year- old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woman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presents with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worsening </a:t>
            </a:r>
            <a:r>
              <a:rPr sz="195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peripheral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oedema. She had been diagnosed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with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type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2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diabetes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6 months </a:t>
            </a:r>
            <a:r>
              <a:rPr sz="1950" spc="-5" dirty="0">
                <a:solidFill>
                  <a:srgbClr val="FFFFFF"/>
                </a:solidFill>
                <a:latin typeface="Arial MT"/>
                <a:cs typeface="Arial MT"/>
              </a:rPr>
              <a:t>earlier,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but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remained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well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until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4 weeks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ago,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when she suddenly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noted frothy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urine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mild peripheral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oedema. Over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following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weeks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oedema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had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worsened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she </a:t>
            </a:r>
            <a:r>
              <a:rPr sz="1950" spc="-5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noted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some abdominal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distension.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Her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only regular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medication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gliclazide.</a:t>
            </a:r>
            <a:endParaRPr sz="19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950" b="1" spc="5" dirty="0">
                <a:solidFill>
                  <a:srgbClr val="FFFF00"/>
                </a:solidFill>
                <a:latin typeface="Arial"/>
                <a:cs typeface="Arial"/>
              </a:rPr>
              <a:t>Examination</a:t>
            </a:r>
            <a:endParaRPr sz="2950">
              <a:latin typeface="Arial"/>
              <a:cs typeface="Arial"/>
            </a:endParaRPr>
          </a:p>
          <a:p>
            <a:pPr marL="158115" indent="-146050">
              <a:lnSpc>
                <a:spcPct val="100000"/>
              </a:lnSpc>
              <a:spcBef>
                <a:spcPts val="80"/>
              </a:spcBef>
              <a:buClr>
                <a:srgbClr val="6C004D"/>
              </a:buClr>
              <a:buSzPct val="74358"/>
              <a:buFont typeface="Lucida Sans Unicode"/>
              <a:buChar char="•"/>
              <a:tabLst>
                <a:tab pos="158750" algn="l"/>
              </a:tabLst>
            </a:pP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Pitting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oedema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her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lumbar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spine,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with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bilateral</a:t>
            </a:r>
            <a:endParaRPr sz="1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small</a:t>
            </a:r>
            <a:r>
              <a:rPr sz="19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pleural</a:t>
            </a:r>
            <a:r>
              <a:rPr sz="195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effusions</a:t>
            </a:r>
            <a:endParaRPr sz="1950">
              <a:latin typeface="Arial MT"/>
              <a:cs typeface="Arial MT"/>
            </a:endParaRPr>
          </a:p>
          <a:p>
            <a:pPr marL="170180" indent="-158115">
              <a:lnSpc>
                <a:spcPct val="100000"/>
              </a:lnSpc>
              <a:spcBef>
                <a:spcPts val="55"/>
              </a:spcBef>
              <a:buChar char="•"/>
              <a:tabLst>
                <a:tab pos="170815" algn="l"/>
              </a:tabLst>
            </a:pP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JVP</a:t>
            </a:r>
            <a:r>
              <a:rPr sz="19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elevated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 heart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sounds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normal.</a:t>
            </a:r>
            <a:endParaRPr sz="1950">
              <a:latin typeface="Arial MT"/>
              <a:cs typeface="Arial MT"/>
            </a:endParaRPr>
          </a:p>
          <a:p>
            <a:pPr marL="170180" indent="-158115">
              <a:lnSpc>
                <a:spcPct val="100000"/>
              </a:lnSpc>
              <a:spcBef>
                <a:spcPts val="50"/>
              </a:spcBef>
              <a:buChar char="•"/>
              <a:tabLst>
                <a:tab pos="170815" algn="l"/>
              </a:tabLst>
            </a:pP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Mild</a:t>
            </a:r>
            <a:r>
              <a:rPr sz="19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erythema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over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right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ankle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lower</a:t>
            </a:r>
            <a:r>
              <a:rPr sz="19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Arial MT"/>
                <a:cs typeface="Arial MT"/>
              </a:rPr>
              <a:t>leg.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448" y="256309"/>
            <a:ext cx="4840310" cy="381040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18760" y="150864"/>
            <a:ext cx="9015730" cy="5484495"/>
            <a:chOff x="1018760" y="150864"/>
            <a:chExt cx="9015730" cy="54844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2394" y="321578"/>
              <a:ext cx="4661886" cy="40204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07145" y="3557471"/>
              <a:ext cx="2542363" cy="20775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760" y="150864"/>
              <a:ext cx="5925378" cy="52492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477" y="0"/>
            <a:ext cx="10069195" cy="5668645"/>
            <a:chOff x="-10477" y="0"/>
            <a:chExt cx="10069195" cy="5668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7" y="23338"/>
              <a:ext cx="10048342" cy="56356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82021"/>
              <a:ext cx="2773680" cy="2863215"/>
            </a:xfrm>
            <a:custGeom>
              <a:avLst/>
              <a:gdLst/>
              <a:ahLst/>
              <a:cxnLst/>
              <a:rect l="l" t="t" r="r" b="b"/>
              <a:pathLst>
                <a:path w="2773680" h="2863215">
                  <a:moveTo>
                    <a:pt x="1364325" y="0"/>
                  </a:moveTo>
                  <a:lnTo>
                    <a:pt x="1319466" y="0"/>
                  </a:lnTo>
                  <a:lnTo>
                    <a:pt x="1274624" y="1397"/>
                  </a:lnTo>
                  <a:lnTo>
                    <a:pt x="1229835" y="4191"/>
                  </a:lnTo>
                  <a:lnTo>
                    <a:pt x="1185135" y="8382"/>
                  </a:lnTo>
                  <a:lnTo>
                    <a:pt x="1140558" y="13971"/>
                  </a:lnTo>
                  <a:lnTo>
                    <a:pt x="1096142" y="20956"/>
                  </a:lnTo>
                  <a:lnTo>
                    <a:pt x="1051920" y="29339"/>
                  </a:lnTo>
                  <a:lnTo>
                    <a:pt x="1007928" y="39119"/>
                  </a:lnTo>
                  <a:lnTo>
                    <a:pt x="964202" y="50296"/>
                  </a:lnTo>
                  <a:lnTo>
                    <a:pt x="920777" y="62870"/>
                  </a:lnTo>
                  <a:lnTo>
                    <a:pt x="877689" y="76841"/>
                  </a:lnTo>
                  <a:lnTo>
                    <a:pt x="834973" y="92210"/>
                  </a:lnTo>
                  <a:lnTo>
                    <a:pt x="792664" y="108975"/>
                  </a:lnTo>
                  <a:lnTo>
                    <a:pt x="750798" y="127138"/>
                  </a:lnTo>
                  <a:lnTo>
                    <a:pt x="709410" y="146698"/>
                  </a:lnTo>
                  <a:lnTo>
                    <a:pt x="668536" y="167655"/>
                  </a:lnTo>
                  <a:lnTo>
                    <a:pt x="628212" y="190009"/>
                  </a:lnTo>
                  <a:lnTo>
                    <a:pt x="588471" y="213760"/>
                  </a:lnTo>
                  <a:lnTo>
                    <a:pt x="549351" y="238908"/>
                  </a:lnTo>
                  <a:lnTo>
                    <a:pt x="510887" y="265453"/>
                  </a:lnTo>
                  <a:lnTo>
                    <a:pt x="473113" y="293396"/>
                  </a:lnTo>
                  <a:lnTo>
                    <a:pt x="436065" y="322736"/>
                  </a:lnTo>
                  <a:lnTo>
                    <a:pt x="399779" y="353472"/>
                  </a:lnTo>
                  <a:lnTo>
                    <a:pt x="364291" y="385606"/>
                  </a:lnTo>
                  <a:lnTo>
                    <a:pt x="329635" y="419137"/>
                  </a:lnTo>
                  <a:lnTo>
                    <a:pt x="296105" y="453795"/>
                  </a:lnTo>
                  <a:lnTo>
                    <a:pt x="263973" y="489285"/>
                  </a:lnTo>
                  <a:lnTo>
                    <a:pt x="233238" y="525573"/>
                  </a:lnTo>
                  <a:lnTo>
                    <a:pt x="203899" y="562622"/>
                  </a:lnTo>
                  <a:lnTo>
                    <a:pt x="175958" y="600398"/>
                  </a:lnTo>
                  <a:lnTo>
                    <a:pt x="149414" y="638865"/>
                  </a:lnTo>
                  <a:lnTo>
                    <a:pt x="124267" y="677987"/>
                  </a:lnTo>
                  <a:lnTo>
                    <a:pt x="100517" y="717729"/>
                  </a:lnTo>
                  <a:lnTo>
                    <a:pt x="78164" y="758056"/>
                  </a:lnTo>
                  <a:lnTo>
                    <a:pt x="57208" y="798932"/>
                  </a:lnTo>
                  <a:lnTo>
                    <a:pt x="37649" y="840321"/>
                  </a:lnTo>
                  <a:lnTo>
                    <a:pt x="19488" y="882189"/>
                  </a:lnTo>
                  <a:lnTo>
                    <a:pt x="2723" y="924500"/>
                  </a:lnTo>
                  <a:lnTo>
                    <a:pt x="0" y="1930826"/>
                  </a:lnTo>
                  <a:lnTo>
                    <a:pt x="2723" y="1938397"/>
                  </a:lnTo>
                  <a:lnTo>
                    <a:pt x="19488" y="1980708"/>
                  </a:lnTo>
                  <a:lnTo>
                    <a:pt x="37649" y="2022576"/>
                  </a:lnTo>
                  <a:lnTo>
                    <a:pt x="57208" y="2063965"/>
                  </a:lnTo>
                  <a:lnTo>
                    <a:pt x="78164" y="2104841"/>
                  </a:lnTo>
                  <a:lnTo>
                    <a:pt x="100517" y="2145168"/>
                  </a:lnTo>
                  <a:lnTo>
                    <a:pt x="124267" y="2184910"/>
                  </a:lnTo>
                  <a:lnTo>
                    <a:pt x="149414" y="2224032"/>
                  </a:lnTo>
                  <a:lnTo>
                    <a:pt x="175958" y="2262499"/>
                  </a:lnTo>
                  <a:lnTo>
                    <a:pt x="203899" y="2300275"/>
                  </a:lnTo>
                  <a:lnTo>
                    <a:pt x="233238" y="2337324"/>
                  </a:lnTo>
                  <a:lnTo>
                    <a:pt x="263973" y="2373612"/>
                  </a:lnTo>
                  <a:lnTo>
                    <a:pt x="296105" y="2409102"/>
                  </a:lnTo>
                  <a:lnTo>
                    <a:pt x="329635" y="2443760"/>
                  </a:lnTo>
                  <a:lnTo>
                    <a:pt x="364291" y="2477291"/>
                  </a:lnTo>
                  <a:lnTo>
                    <a:pt x="399779" y="2509425"/>
                  </a:lnTo>
                  <a:lnTo>
                    <a:pt x="436065" y="2540162"/>
                  </a:lnTo>
                  <a:lnTo>
                    <a:pt x="473113" y="2569501"/>
                  </a:lnTo>
                  <a:lnTo>
                    <a:pt x="510887" y="2597444"/>
                  </a:lnTo>
                  <a:lnTo>
                    <a:pt x="549351" y="2623989"/>
                  </a:lnTo>
                  <a:lnTo>
                    <a:pt x="588471" y="2649138"/>
                  </a:lnTo>
                  <a:lnTo>
                    <a:pt x="628212" y="2672889"/>
                  </a:lnTo>
                  <a:lnTo>
                    <a:pt x="668536" y="2695243"/>
                  </a:lnTo>
                  <a:lnTo>
                    <a:pt x="709410" y="2716200"/>
                  </a:lnTo>
                  <a:lnTo>
                    <a:pt x="750798" y="2735760"/>
                  </a:lnTo>
                  <a:lnTo>
                    <a:pt x="792664" y="2753922"/>
                  </a:lnTo>
                  <a:lnTo>
                    <a:pt x="834973" y="2770688"/>
                  </a:lnTo>
                  <a:lnTo>
                    <a:pt x="877689" y="2786056"/>
                  </a:lnTo>
                  <a:lnTo>
                    <a:pt x="920777" y="2800028"/>
                  </a:lnTo>
                  <a:lnTo>
                    <a:pt x="964202" y="2812602"/>
                  </a:lnTo>
                  <a:lnTo>
                    <a:pt x="1007928" y="2823779"/>
                  </a:lnTo>
                  <a:lnTo>
                    <a:pt x="1051920" y="2833559"/>
                  </a:lnTo>
                  <a:lnTo>
                    <a:pt x="1096142" y="2841942"/>
                  </a:lnTo>
                  <a:lnTo>
                    <a:pt x="1140558" y="2848927"/>
                  </a:lnTo>
                  <a:lnTo>
                    <a:pt x="1185135" y="2854516"/>
                  </a:lnTo>
                  <a:lnTo>
                    <a:pt x="1229835" y="2858707"/>
                  </a:lnTo>
                  <a:lnTo>
                    <a:pt x="1274624" y="2861501"/>
                  </a:lnTo>
                  <a:lnTo>
                    <a:pt x="1319466" y="2862899"/>
                  </a:lnTo>
                  <a:lnTo>
                    <a:pt x="1364325" y="2862899"/>
                  </a:lnTo>
                  <a:lnTo>
                    <a:pt x="1409167" y="2861501"/>
                  </a:lnTo>
                  <a:lnTo>
                    <a:pt x="1453956" y="2858707"/>
                  </a:lnTo>
                  <a:lnTo>
                    <a:pt x="1498657" y="2854516"/>
                  </a:lnTo>
                  <a:lnTo>
                    <a:pt x="1543233" y="2848927"/>
                  </a:lnTo>
                  <a:lnTo>
                    <a:pt x="1587650" y="2841942"/>
                  </a:lnTo>
                  <a:lnTo>
                    <a:pt x="1631872" y="2833559"/>
                  </a:lnTo>
                  <a:lnTo>
                    <a:pt x="1675863" y="2823779"/>
                  </a:lnTo>
                  <a:lnTo>
                    <a:pt x="1719589" y="2812602"/>
                  </a:lnTo>
                  <a:lnTo>
                    <a:pt x="1763014" y="2800028"/>
                  </a:lnTo>
                  <a:lnTo>
                    <a:pt x="1806102" y="2786056"/>
                  </a:lnTo>
                  <a:lnTo>
                    <a:pt x="1848819" y="2770688"/>
                  </a:lnTo>
                  <a:lnTo>
                    <a:pt x="1891127" y="2753922"/>
                  </a:lnTo>
                  <a:lnTo>
                    <a:pt x="1932993" y="2735760"/>
                  </a:lnTo>
                  <a:lnTo>
                    <a:pt x="1974381" y="2716200"/>
                  </a:lnTo>
                  <a:lnTo>
                    <a:pt x="2015255" y="2695243"/>
                  </a:lnTo>
                  <a:lnTo>
                    <a:pt x="2055580" y="2672889"/>
                  </a:lnTo>
                  <a:lnTo>
                    <a:pt x="2095320" y="2649138"/>
                  </a:lnTo>
                  <a:lnTo>
                    <a:pt x="2134440" y="2623989"/>
                  </a:lnTo>
                  <a:lnTo>
                    <a:pt x="2172905" y="2597444"/>
                  </a:lnTo>
                  <a:lnTo>
                    <a:pt x="2210679" y="2569501"/>
                  </a:lnTo>
                  <a:lnTo>
                    <a:pt x="2247726" y="2540162"/>
                  </a:lnTo>
                  <a:lnTo>
                    <a:pt x="2284012" y="2509425"/>
                  </a:lnTo>
                  <a:lnTo>
                    <a:pt x="2319501" y="2477291"/>
                  </a:lnTo>
                  <a:lnTo>
                    <a:pt x="2354157" y="2443760"/>
                  </a:lnTo>
                  <a:lnTo>
                    <a:pt x="2387686" y="2409102"/>
                  </a:lnTo>
                  <a:lnTo>
                    <a:pt x="2419818" y="2373612"/>
                  </a:lnTo>
                  <a:lnTo>
                    <a:pt x="2450554" y="2337324"/>
                  </a:lnTo>
                  <a:lnTo>
                    <a:pt x="2479892" y="2300275"/>
                  </a:lnTo>
                  <a:lnTo>
                    <a:pt x="2507833" y="2262499"/>
                  </a:lnTo>
                  <a:lnTo>
                    <a:pt x="2534377" y="2224032"/>
                  </a:lnTo>
                  <a:lnTo>
                    <a:pt x="2559524" y="2184910"/>
                  </a:lnTo>
                  <a:lnTo>
                    <a:pt x="2583274" y="2145168"/>
                  </a:lnTo>
                  <a:lnTo>
                    <a:pt x="2605627" y="2104841"/>
                  </a:lnTo>
                  <a:lnTo>
                    <a:pt x="2626583" y="2063965"/>
                  </a:lnTo>
                  <a:lnTo>
                    <a:pt x="2646142" y="2022576"/>
                  </a:lnTo>
                  <a:lnTo>
                    <a:pt x="2664304" y="1980708"/>
                  </a:lnTo>
                  <a:lnTo>
                    <a:pt x="2681068" y="1938397"/>
                  </a:lnTo>
                  <a:lnTo>
                    <a:pt x="2696436" y="1895678"/>
                  </a:lnTo>
                  <a:lnTo>
                    <a:pt x="2710407" y="1852588"/>
                  </a:lnTo>
                  <a:lnTo>
                    <a:pt x="2722980" y="1809161"/>
                  </a:lnTo>
                  <a:lnTo>
                    <a:pt x="2734157" y="1765433"/>
                  </a:lnTo>
                  <a:lnTo>
                    <a:pt x="2743936" y="1721439"/>
                  </a:lnTo>
                  <a:lnTo>
                    <a:pt x="2752318" y="1677215"/>
                  </a:lnTo>
                  <a:lnTo>
                    <a:pt x="2759304" y="1632796"/>
                  </a:lnTo>
                  <a:lnTo>
                    <a:pt x="2764892" y="1588217"/>
                  </a:lnTo>
                  <a:lnTo>
                    <a:pt x="2769083" y="1543515"/>
                  </a:lnTo>
                  <a:lnTo>
                    <a:pt x="2771877" y="1498724"/>
                  </a:lnTo>
                  <a:lnTo>
                    <a:pt x="2773274" y="1453880"/>
                  </a:lnTo>
                  <a:lnTo>
                    <a:pt x="2773274" y="1409018"/>
                  </a:lnTo>
                  <a:lnTo>
                    <a:pt x="2771877" y="1364173"/>
                  </a:lnTo>
                  <a:lnTo>
                    <a:pt x="2769083" y="1319382"/>
                  </a:lnTo>
                  <a:lnTo>
                    <a:pt x="2764892" y="1274680"/>
                  </a:lnTo>
                  <a:lnTo>
                    <a:pt x="2759304" y="1230101"/>
                  </a:lnTo>
                  <a:lnTo>
                    <a:pt x="2752318" y="1185682"/>
                  </a:lnTo>
                  <a:lnTo>
                    <a:pt x="2743936" y="1141458"/>
                  </a:lnTo>
                  <a:lnTo>
                    <a:pt x="2734157" y="1097464"/>
                  </a:lnTo>
                  <a:lnTo>
                    <a:pt x="2722980" y="1053736"/>
                  </a:lnTo>
                  <a:lnTo>
                    <a:pt x="2710407" y="1010309"/>
                  </a:lnTo>
                  <a:lnTo>
                    <a:pt x="2696436" y="967219"/>
                  </a:lnTo>
                  <a:lnTo>
                    <a:pt x="2681068" y="924500"/>
                  </a:lnTo>
                  <a:lnTo>
                    <a:pt x="2664304" y="882189"/>
                  </a:lnTo>
                  <a:lnTo>
                    <a:pt x="2646142" y="840321"/>
                  </a:lnTo>
                  <a:lnTo>
                    <a:pt x="2626583" y="798932"/>
                  </a:lnTo>
                  <a:lnTo>
                    <a:pt x="2605627" y="758056"/>
                  </a:lnTo>
                  <a:lnTo>
                    <a:pt x="2583274" y="717729"/>
                  </a:lnTo>
                  <a:lnTo>
                    <a:pt x="2559524" y="677987"/>
                  </a:lnTo>
                  <a:lnTo>
                    <a:pt x="2534377" y="638865"/>
                  </a:lnTo>
                  <a:lnTo>
                    <a:pt x="2507833" y="600398"/>
                  </a:lnTo>
                  <a:lnTo>
                    <a:pt x="2479892" y="562622"/>
                  </a:lnTo>
                  <a:lnTo>
                    <a:pt x="2450554" y="525573"/>
                  </a:lnTo>
                  <a:lnTo>
                    <a:pt x="2419818" y="489285"/>
                  </a:lnTo>
                  <a:lnTo>
                    <a:pt x="2387686" y="453795"/>
                  </a:lnTo>
                  <a:lnTo>
                    <a:pt x="2354157" y="419137"/>
                  </a:lnTo>
                  <a:lnTo>
                    <a:pt x="2319501" y="385606"/>
                  </a:lnTo>
                  <a:lnTo>
                    <a:pt x="2284012" y="353472"/>
                  </a:lnTo>
                  <a:lnTo>
                    <a:pt x="2247726" y="322736"/>
                  </a:lnTo>
                  <a:lnTo>
                    <a:pt x="2210679" y="293396"/>
                  </a:lnTo>
                  <a:lnTo>
                    <a:pt x="2172905" y="265453"/>
                  </a:lnTo>
                  <a:lnTo>
                    <a:pt x="2134440" y="238908"/>
                  </a:lnTo>
                  <a:lnTo>
                    <a:pt x="2095320" y="213760"/>
                  </a:lnTo>
                  <a:lnTo>
                    <a:pt x="2055580" y="190009"/>
                  </a:lnTo>
                  <a:lnTo>
                    <a:pt x="2015255" y="167655"/>
                  </a:lnTo>
                  <a:lnTo>
                    <a:pt x="1974381" y="146698"/>
                  </a:lnTo>
                  <a:lnTo>
                    <a:pt x="1932993" y="127138"/>
                  </a:lnTo>
                  <a:lnTo>
                    <a:pt x="1891127" y="108975"/>
                  </a:lnTo>
                  <a:lnTo>
                    <a:pt x="1848819" y="92210"/>
                  </a:lnTo>
                  <a:lnTo>
                    <a:pt x="1806102" y="76841"/>
                  </a:lnTo>
                  <a:lnTo>
                    <a:pt x="1763014" y="62870"/>
                  </a:lnTo>
                  <a:lnTo>
                    <a:pt x="1719589" y="50296"/>
                  </a:lnTo>
                  <a:lnTo>
                    <a:pt x="1675863" y="39119"/>
                  </a:lnTo>
                  <a:lnTo>
                    <a:pt x="1631872" y="29339"/>
                  </a:lnTo>
                  <a:lnTo>
                    <a:pt x="1587650" y="20956"/>
                  </a:lnTo>
                  <a:lnTo>
                    <a:pt x="1543233" y="13971"/>
                  </a:lnTo>
                  <a:lnTo>
                    <a:pt x="1498657" y="8382"/>
                  </a:lnTo>
                  <a:lnTo>
                    <a:pt x="1453956" y="4191"/>
                  </a:lnTo>
                  <a:lnTo>
                    <a:pt x="1409167" y="1397"/>
                  </a:lnTo>
                  <a:lnTo>
                    <a:pt x="1364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182021"/>
              <a:ext cx="2773680" cy="2863215"/>
            </a:xfrm>
            <a:custGeom>
              <a:avLst/>
              <a:gdLst/>
              <a:ahLst/>
              <a:cxnLst/>
              <a:rect l="l" t="t" r="r" b="b"/>
              <a:pathLst>
                <a:path w="2773680" h="2863215">
                  <a:moveTo>
                    <a:pt x="2354156" y="419138"/>
                  </a:moveTo>
                  <a:lnTo>
                    <a:pt x="2387686" y="453796"/>
                  </a:lnTo>
                  <a:lnTo>
                    <a:pt x="2419818" y="489286"/>
                  </a:lnTo>
                  <a:lnTo>
                    <a:pt x="2450554" y="525574"/>
                  </a:lnTo>
                  <a:lnTo>
                    <a:pt x="2479892" y="562623"/>
                  </a:lnTo>
                  <a:lnTo>
                    <a:pt x="2507833" y="600399"/>
                  </a:lnTo>
                  <a:lnTo>
                    <a:pt x="2534377" y="638865"/>
                  </a:lnTo>
                  <a:lnTo>
                    <a:pt x="2559524" y="677987"/>
                  </a:lnTo>
                  <a:lnTo>
                    <a:pt x="2583274" y="717729"/>
                  </a:lnTo>
                  <a:lnTo>
                    <a:pt x="2605627" y="758056"/>
                  </a:lnTo>
                  <a:lnTo>
                    <a:pt x="2626583" y="798932"/>
                  </a:lnTo>
                  <a:lnTo>
                    <a:pt x="2646142" y="840322"/>
                  </a:lnTo>
                  <a:lnTo>
                    <a:pt x="2664304" y="882190"/>
                  </a:lnTo>
                  <a:lnTo>
                    <a:pt x="2681068" y="924501"/>
                  </a:lnTo>
                  <a:lnTo>
                    <a:pt x="2696436" y="967219"/>
                  </a:lnTo>
                  <a:lnTo>
                    <a:pt x="2710406" y="1010309"/>
                  </a:lnTo>
                  <a:lnTo>
                    <a:pt x="2722980" y="1053736"/>
                  </a:lnTo>
                  <a:lnTo>
                    <a:pt x="2734156" y="1097464"/>
                  </a:lnTo>
                  <a:lnTo>
                    <a:pt x="2743936" y="1141458"/>
                  </a:lnTo>
                  <a:lnTo>
                    <a:pt x="2752318" y="1185683"/>
                  </a:lnTo>
                  <a:lnTo>
                    <a:pt x="2759304" y="1230102"/>
                  </a:lnTo>
                  <a:lnTo>
                    <a:pt x="2764892" y="1274680"/>
                  </a:lnTo>
                  <a:lnTo>
                    <a:pt x="2769083" y="1319383"/>
                  </a:lnTo>
                  <a:lnTo>
                    <a:pt x="2771877" y="1364174"/>
                  </a:lnTo>
                  <a:lnTo>
                    <a:pt x="2773274" y="1409018"/>
                  </a:lnTo>
                  <a:lnTo>
                    <a:pt x="2773274" y="1453880"/>
                  </a:lnTo>
                  <a:lnTo>
                    <a:pt x="2771877" y="1498724"/>
                  </a:lnTo>
                  <a:lnTo>
                    <a:pt x="2769083" y="1543515"/>
                  </a:lnTo>
                  <a:lnTo>
                    <a:pt x="2764892" y="1588218"/>
                  </a:lnTo>
                  <a:lnTo>
                    <a:pt x="2759304" y="1632796"/>
                  </a:lnTo>
                  <a:lnTo>
                    <a:pt x="2752318" y="1677215"/>
                  </a:lnTo>
                  <a:lnTo>
                    <a:pt x="2743936" y="1721439"/>
                  </a:lnTo>
                  <a:lnTo>
                    <a:pt x="2734156" y="1765433"/>
                  </a:lnTo>
                  <a:lnTo>
                    <a:pt x="2722980" y="1809161"/>
                  </a:lnTo>
                  <a:lnTo>
                    <a:pt x="2710406" y="1852588"/>
                  </a:lnTo>
                  <a:lnTo>
                    <a:pt x="2696436" y="1895679"/>
                  </a:lnTo>
                  <a:lnTo>
                    <a:pt x="2681068" y="1938397"/>
                  </a:lnTo>
                  <a:lnTo>
                    <a:pt x="2664304" y="1980708"/>
                  </a:lnTo>
                  <a:lnTo>
                    <a:pt x="2646142" y="2022576"/>
                  </a:lnTo>
                  <a:lnTo>
                    <a:pt x="2626583" y="2063966"/>
                  </a:lnTo>
                  <a:lnTo>
                    <a:pt x="2605627" y="2104842"/>
                  </a:lnTo>
                  <a:lnTo>
                    <a:pt x="2583274" y="2145169"/>
                  </a:lnTo>
                  <a:lnTo>
                    <a:pt x="2559524" y="2184911"/>
                  </a:lnTo>
                  <a:lnTo>
                    <a:pt x="2534377" y="2224033"/>
                  </a:lnTo>
                  <a:lnTo>
                    <a:pt x="2507833" y="2262499"/>
                  </a:lnTo>
                  <a:lnTo>
                    <a:pt x="2479892" y="2300275"/>
                  </a:lnTo>
                  <a:lnTo>
                    <a:pt x="2450554" y="2337325"/>
                  </a:lnTo>
                  <a:lnTo>
                    <a:pt x="2419818" y="2373612"/>
                  </a:lnTo>
                  <a:lnTo>
                    <a:pt x="2387686" y="2409103"/>
                  </a:lnTo>
                  <a:lnTo>
                    <a:pt x="2354156" y="2443760"/>
                  </a:lnTo>
                  <a:lnTo>
                    <a:pt x="2319500" y="2477291"/>
                  </a:lnTo>
                  <a:lnTo>
                    <a:pt x="2284012" y="2509425"/>
                  </a:lnTo>
                  <a:lnTo>
                    <a:pt x="2247726" y="2540162"/>
                  </a:lnTo>
                  <a:lnTo>
                    <a:pt x="2210678" y="2569502"/>
                  </a:lnTo>
                  <a:lnTo>
                    <a:pt x="2172905" y="2597444"/>
                  </a:lnTo>
                  <a:lnTo>
                    <a:pt x="2134440" y="2623990"/>
                  </a:lnTo>
                  <a:lnTo>
                    <a:pt x="2095320" y="2649138"/>
                  </a:lnTo>
                  <a:lnTo>
                    <a:pt x="2055580" y="2672889"/>
                  </a:lnTo>
                  <a:lnTo>
                    <a:pt x="2015255" y="2695243"/>
                  </a:lnTo>
                  <a:lnTo>
                    <a:pt x="1974381" y="2716200"/>
                  </a:lnTo>
                  <a:lnTo>
                    <a:pt x="1932993" y="2735760"/>
                  </a:lnTo>
                  <a:lnTo>
                    <a:pt x="1891127" y="2753923"/>
                  </a:lnTo>
                  <a:lnTo>
                    <a:pt x="1848819" y="2770688"/>
                  </a:lnTo>
                  <a:lnTo>
                    <a:pt x="1806102" y="2786056"/>
                  </a:lnTo>
                  <a:lnTo>
                    <a:pt x="1763014" y="2800028"/>
                  </a:lnTo>
                  <a:lnTo>
                    <a:pt x="1719589" y="2812602"/>
                  </a:lnTo>
                  <a:lnTo>
                    <a:pt x="1675863" y="2823779"/>
                  </a:lnTo>
                  <a:lnTo>
                    <a:pt x="1631872" y="2833559"/>
                  </a:lnTo>
                  <a:lnTo>
                    <a:pt x="1587650" y="2841942"/>
                  </a:lnTo>
                  <a:lnTo>
                    <a:pt x="1543233" y="2848927"/>
                  </a:lnTo>
                  <a:lnTo>
                    <a:pt x="1498657" y="2854516"/>
                  </a:lnTo>
                  <a:lnTo>
                    <a:pt x="1453956" y="2858707"/>
                  </a:lnTo>
                  <a:lnTo>
                    <a:pt x="1409167" y="2861501"/>
                  </a:lnTo>
                  <a:lnTo>
                    <a:pt x="1364325" y="2862898"/>
                  </a:lnTo>
                  <a:lnTo>
                    <a:pt x="1319466" y="2862898"/>
                  </a:lnTo>
                  <a:lnTo>
                    <a:pt x="1274624" y="2861501"/>
                  </a:lnTo>
                  <a:lnTo>
                    <a:pt x="1229835" y="2858707"/>
                  </a:lnTo>
                  <a:lnTo>
                    <a:pt x="1185135" y="2854516"/>
                  </a:lnTo>
                  <a:lnTo>
                    <a:pt x="1140558" y="2848927"/>
                  </a:lnTo>
                  <a:lnTo>
                    <a:pt x="1096141" y="2841942"/>
                  </a:lnTo>
                  <a:lnTo>
                    <a:pt x="1051919" y="2833559"/>
                  </a:lnTo>
                  <a:lnTo>
                    <a:pt x="1007928" y="2823779"/>
                  </a:lnTo>
                  <a:lnTo>
                    <a:pt x="964202" y="2812602"/>
                  </a:lnTo>
                  <a:lnTo>
                    <a:pt x="920777" y="2800028"/>
                  </a:lnTo>
                  <a:lnTo>
                    <a:pt x="877689" y="2786056"/>
                  </a:lnTo>
                  <a:lnTo>
                    <a:pt x="834973" y="2770688"/>
                  </a:lnTo>
                  <a:lnTo>
                    <a:pt x="792664" y="2753923"/>
                  </a:lnTo>
                  <a:lnTo>
                    <a:pt x="750798" y="2735760"/>
                  </a:lnTo>
                  <a:lnTo>
                    <a:pt x="709410" y="2716200"/>
                  </a:lnTo>
                  <a:lnTo>
                    <a:pt x="668536" y="2695243"/>
                  </a:lnTo>
                  <a:lnTo>
                    <a:pt x="628212" y="2672889"/>
                  </a:lnTo>
                  <a:lnTo>
                    <a:pt x="588471" y="2649138"/>
                  </a:lnTo>
                  <a:lnTo>
                    <a:pt x="549351" y="2623990"/>
                  </a:lnTo>
                  <a:lnTo>
                    <a:pt x="510887" y="2597444"/>
                  </a:lnTo>
                  <a:lnTo>
                    <a:pt x="473113" y="2569502"/>
                  </a:lnTo>
                  <a:lnTo>
                    <a:pt x="436065" y="2540162"/>
                  </a:lnTo>
                  <a:lnTo>
                    <a:pt x="399779" y="2509425"/>
                  </a:lnTo>
                  <a:lnTo>
                    <a:pt x="364291" y="2477291"/>
                  </a:lnTo>
                  <a:lnTo>
                    <a:pt x="329635" y="2443760"/>
                  </a:lnTo>
                  <a:lnTo>
                    <a:pt x="296105" y="2409103"/>
                  </a:lnTo>
                  <a:lnTo>
                    <a:pt x="263973" y="2373612"/>
                  </a:lnTo>
                  <a:lnTo>
                    <a:pt x="233238" y="2337325"/>
                  </a:lnTo>
                  <a:lnTo>
                    <a:pt x="203899" y="2300275"/>
                  </a:lnTo>
                  <a:lnTo>
                    <a:pt x="175958" y="2262499"/>
                  </a:lnTo>
                  <a:lnTo>
                    <a:pt x="149414" y="2224033"/>
                  </a:lnTo>
                  <a:lnTo>
                    <a:pt x="124267" y="2184911"/>
                  </a:lnTo>
                  <a:lnTo>
                    <a:pt x="100517" y="2145169"/>
                  </a:lnTo>
                  <a:lnTo>
                    <a:pt x="78164" y="2104842"/>
                  </a:lnTo>
                  <a:lnTo>
                    <a:pt x="57208" y="2063966"/>
                  </a:lnTo>
                  <a:lnTo>
                    <a:pt x="37649" y="2022576"/>
                  </a:lnTo>
                  <a:lnTo>
                    <a:pt x="19488" y="1980708"/>
                  </a:lnTo>
                  <a:lnTo>
                    <a:pt x="2723" y="1938397"/>
                  </a:lnTo>
                  <a:lnTo>
                    <a:pt x="0" y="1930827"/>
                  </a:lnTo>
                </a:path>
                <a:path w="2773680" h="2863215">
                  <a:moveTo>
                    <a:pt x="0" y="932071"/>
                  </a:moveTo>
                  <a:lnTo>
                    <a:pt x="19488" y="882190"/>
                  </a:lnTo>
                  <a:lnTo>
                    <a:pt x="37649" y="840322"/>
                  </a:lnTo>
                  <a:lnTo>
                    <a:pt x="57208" y="798932"/>
                  </a:lnTo>
                  <a:lnTo>
                    <a:pt x="78164" y="758056"/>
                  </a:lnTo>
                  <a:lnTo>
                    <a:pt x="100517" y="717729"/>
                  </a:lnTo>
                  <a:lnTo>
                    <a:pt x="124267" y="677987"/>
                  </a:lnTo>
                  <a:lnTo>
                    <a:pt x="149414" y="638865"/>
                  </a:lnTo>
                  <a:lnTo>
                    <a:pt x="175958" y="600399"/>
                  </a:lnTo>
                  <a:lnTo>
                    <a:pt x="203899" y="562623"/>
                  </a:lnTo>
                  <a:lnTo>
                    <a:pt x="233238" y="525574"/>
                  </a:lnTo>
                  <a:lnTo>
                    <a:pt x="263973" y="489286"/>
                  </a:lnTo>
                  <a:lnTo>
                    <a:pt x="296105" y="453796"/>
                  </a:lnTo>
                  <a:lnTo>
                    <a:pt x="329635" y="419138"/>
                  </a:lnTo>
                  <a:lnTo>
                    <a:pt x="364291" y="385607"/>
                  </a:lnTo>
                  <a:lnTo>
                    <a:pt x="399779" y="353473"/>
                  </a:lnTo>
                  <a:lnTo>
                    <a:pt x="436065" y="322736"/>
                  </a:lnTo>
                  <a:lnTo>
                    <a:pt x="473113" y="293396"/>
                  </a:lnTo>
                  <a:lnTo>
                    <a:pt x="510887" y="265454"/>
                  </a:lnTo>
                  <a:lnTo>
                    <a:pt x="549351" y="238908"/>
                  </a:lnTo>
                  <a:lnTo>
                    <a:pt x="588471" y="213760"/>
                  </a:lnTo>
                  <a:lnTo>
                    <a:pt x="628212" y="190009"/>
                  </a:lnTo>
                  <a:lnTo>
                    <a:pt x="668536" y="167655"/>
                  </a:lnTo>
                  <a:lnTo>
                    <a:pt x="709410" y="146698"/>
                  </a:lnTo>
                  <a:lnTo>
                    <a:pt x="750798" y="127138"/>
                  </a:lnTo>
                  <a:lnTo>
                    <a:pt x="792664" y="108975"/>
                  </a:lnTo>
                  <a:lnTo>
                    <a:pt x="834973" y="92210"/>
                  </a:lnTo>
                  <a:lnTo>
                    <a:pt x="877689" y="76842"/>
                  </a:lnTo>
                  <a:lnTo>
                    <a:pt x="920777" y="62870"/>
                  </a:lnTo>
                  <a:lnTo>
                    <a:pt x="964202" y="50296"/>
                  </a:lnTo>
                  <a:lnTo>
                    <a:pt x="1007928" y="39119"/>
                  </a:lnTo>
                  <a:lnTo>
                    <a:pt x="1051919" y="29339"/>
                  </a:lnTo>
                  <a:lnTo>
                    <a:pt x="1096141" y="20956"/>
                  </a:lnTo>
                  <a:lnTo>
                    <a:pt x="1140558" y="13971"/>
                  </a:lnTo>
                  <a:lnTo>
                    <a:pt x="1185135" y="8382"/>
                  </a:lnTo>
                  <a:lnTo>
                    <a:pt x="1229835" y="4191"/>
                  </a:lnTo>
                  <a:lnTo>
                    <a:pt x="1274624" y="1397"/>
                  </a:lnTo>
                  <a:lnTo>
                    <a:pt x="1319466" y="0"/>
                  </a:lnTo>
                  <a:lnTo>
                    <a:pt x="1364325" y="0"/>
                  </a:lnTo>
                  <a:lnTo>
                    <a:pt x="1409167" y="1397"/>
                  </a:lnTo>
                  <a:lnTo>
                    <a:pt x="1453956" y="4191"/>
                  </a:lnTo>
                  <a:lnTo>
                    <a:pt x="1498657" y="8382"/>
                  </a:lnTo>
                  <a:lnTo>
                    <a:pt x="1543233" y="13971"/>
                  </a:lnTo>
                  <a:lnTo>
                    <a:pt x="1587650" y="20956"/>
                  </a:lnTo>
                  <a:lnTo>
                    <a:pt x="1631872" y="29339"/>
                  </a:lnTo>
                  <a:lnTo>
                    <a:pt x="1675863" y="39119"/>
                  </a:lnTo>
                  <a:lnTo>
                    <a:pt x="1719589" y="50296"/>
                  </a:lnTo>
                  <a:lnTo>
                    <a:pt x="1763014" y="62870"/>
                  </a:lnTo>
                  <a:lnTo>
                    <a:pt x="1806102" y="76842"/>
                  </a:lnTo>
                  <a:lnTo>
                    <a:pt x="1848819" y="92210"/>
                  </a:lnTo>
                  <a:lnTo>
                    <a:pt x="1891127" y="108975"/>
                  </a:lnTo>
                  <a:lnTo>
                    <a:pt x="1932993" y="127138"/>
                  </a:lnTo>
                  <a:lnTo>
                    <a:pt x="1974381" y="146698"/>
                  </a:lnTo>
                  <a:lnTo>
                    <a:pt x="2015255" y="167655"/>
                  </a:lnTo>
                  <a:lnTo>
                    <a:pt x="2055580" y="190009"/>
                  </a:lnTo>
                  <a:lnTo>
                    <a:pt x="2095320" y="213760"/>
                  </a:lnTo>
                  <a:lnTo>
                    <a:pt x="2134440" y="238908"/>
                  </a:lnTo>
                  <a:lnTo>
                    <a:pt x="2172905" y="265454"/>
                  </a:lnTo>
                  <a:lnTo>
                    <a:pt x="2210678" y="293396"/>
                  </a:lnTo>
                  <a:lnTo>
                    <a:pt x="2247726" y="322736"/>
                  </a:lnTo>
                  <a:lnTo>
                    <a:pt x="2284012" y="353473"/>
                  </a:lnTo>
                  <a:lnTo>
                    <a:pt x="2319500" y="385607"/>
                  </a:lnTo>
                  <a:lnTo>
                    <a:pt x="2354156" y="419138"/>
                  </a:lnTo>
                </a:path>
              </a:pathLst>
            </a:custGeom>
            <a:ln w="20954">
              <a:solidFill>
                <a:srgbClr val="81CD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529" y="1646377"/>
              <a:ext cx="1844941" cy="20266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1404" y="1646376"/>
              <a:ext cx="935990" cy="886460"/>
            </a:xfrm>
            <a:custGeom>
              <a:avLst/>
              <a:gdLst/>
              <a:ahLst/>
              <a:cxnLst/>
              <a:rect l="l" t="t" r="r" b="b"/>
              <a:pathLst>
                <a:path w="935990" h="886460">
                  <a:moveTo>
                    <a:pt x="0" y="360000"/>
                  </a:moveTo>
                  <a:lnTo>
                    <a:pt x="0" y="0"/>
                  </a:lnTo>
                  <a:lnTo>
                    <a:pt x="108785" y="0"/>
                  </a:lnTo>
                  <a:lnTo>
                    <a:pt x="174106" y="245566"/>
                  </a:lnTo>
                  <a:lnTo>
                    <a:pt x="238690" y="0"/>
                  </a:lnTo>
                  <a:lnTo>
                    <a:pt x="347722" y="0"/>
                  </a:lnTo>
                  <a:lnTo>
                    <a:pt x="347722" y="360000"/>
                  </a:lnTo>
                  <a:lnTo>
                    <a:pt x="280191" y="360000"/>
                  </a:lnTo>
                  <a:lnTo>
                    <a:pt x="280191" y="76616"/>
                  </a:lnTo>
                  <a:lnTo>
                    <a:pt x="208731" y="360000"/>
                  </a:lnTo>
                  <a:lnTo>
                    <a:pt x="138745" y="360000"/>
                  </a:lnTo>
                  <a:lnTo>
                    <a:pt x="67530" y="76616"/>
                  </a:lnTo>
                  <a:lnTo>
                    <a:pt x="67530" y="360000"/>
                  </a:lnTo>
                  <a:lnTo>
                    <a:pt x="0" y="360000"/>
                  </a:lnTo>
                  <a:close/>
                </a:path>
                <a:path w="935990" h="886460">
                  <a:moveTo>
                    <a:pt x="419427" y="63847"/>
                  </a:moveTo>
                  <a:lnTo>
                    <a:pt x="419427" y="0"/>
                  </a:lnTo>
                  <a:lnTo>
                    <a:pt x="488431" y="0"/>
                  </a:lnTo>
                  <a:lnTo>
                    <a:pt x="488431" y="63847"/>
                  </a:lnTo>
                  <a:lnTo>
                    <a:pt x="419427" y="63847"/>
                  </a:lnTo>
                  <a:close/>
                </a:path>
                <a:path w="935990" h="886460">
                  <a:moveTo>
                    <a:pt x="419427" y="360000"/>
                  </a:moveTo>
                  <a:lnTo>
                    <a:pt x="419427" y="99208"/>
                  </a:lnTo>
                  <a:lnTo>
                    <a:pt x="488431" y="99208"/>
                  </a:lnTo>
                  <a:lnTo>
                    <a:pt x="488431" y="360000"/>
                  </a:lnTo>
                  <a:lnTo>
                    <a:pt x="419427" y="360000"/>
                  </a:lnTo>
                  <a:close/>
                </a:path>
                <a:path w="935990" h="886460">
                  <a:moveTo>
                    <a:pt x="796371" y="360000"/>
                  </a:moveTo>
                  <a:lnTo>
                    <a:pt x="727367" y="360000"/>
                  </a:lnTo>
                  <a:lnTo>
                    <a:pt x="727367" y="226903"/>
                  </a:lnTo>
                  <a:lnTo>
                    <a:pt x="727091" y="207649"/>
                  </a:lnTo>
                  <a:lnTo>
                    <a:pt x="720000" y="163997"/>
                  </a:lnTo>
                  <a:lnTo>
                    <a:pt x="693970" y="146111"/>
                  </a:lnTo>
                  <a:lnTo>
                    <a:pt x="684639" y="146111"/>
                  </a:lnTo>
                  <a:lnTo>
                    <a:pt x="645908" y="161245"/>
                  </a:lnTo>
                  <a:lnTo>
                    <a:pt x="628987" y="205047"/>
                  </a:lnTo>
                  <a:lnTo>
                    <a:pt x="627667" y="241882"/>
                  </a:lnTo>
                  <a:lnTo>
                    <a:pt x="627667" y="360000"/>
                  </a:lnTo>
                  <a:lnTo>
                    <a:pt x="558663" y="360000"/>
                  </a:lnTo>
                  <a:lnTo>
                    <a:pt x="558663" y="99208"/>
                  </a:lnTo>
                  <a:lnTo>
                    <a:pt x="622756" y="99208"/>
                  </a:lnTo>
                  <a:lnTo>
                    <a:pt x="622756" y="137517"/>
                  </a:lnTo>
                  <a:lnTo>
                    <a:pt x="640928" y="118178"/>
                  </a:lnTo>
                  <a:lnTo>
                    <a:pt x="661310" y="104365"/>
                  </a:lnTo>
                  <a:lnTo>
                    <a:pt x="683902" y="96077"/>
                  </a:lnTo>
                  <a:lnTo>
                    <a:pt x="708704" y="93315"/>
                  </a:lnTo>
                  <a:lnTo>
                    <a:pt x="719877" y="93829"/>
                  </a:lnTo>
                  <a:lnTo>
                    <a:pt x="759329" y="105938"/>
                  </a:lnTo>
                  <a:lnTo>
                    <a:pt x="787285" y="136166"/>
                  </a:lnTo>
                  <a:lnTo>
                    <a:pt x="796133" y="183698"/>
                  </a:lnTo>
                  <a:lnTo>
                    <a:pt x="796371" y="197926"/>
                  </a:lnTo>
                  <a:lnTo>
                    <a:pt x="796371" y="360000"/>
                  </a:lnTo>
                  <a:close/>
                </a:path>
                <a:path w="935990" h="886460">
                  <a:moveTo>
                    <a:pt x="866358" y="63847"/>
                  </a:moveTo>
                  <a:lnTo>
                    <a:pt x="866358" y="0"/>
                  </a:lnTo>
                  <a:lnTo>
                    <a:pt x="935362" y="0"/>
                  </a:lnTo>
                  <a:lnTo>
                    <a:pt x="935362" y="63847"/>
                  </a:lnTo>
                  <a:lnTo>
                    <a:pt x="866358" y="63847"/>
                  </a:lnTo>
                  <a:close/>
                </a:path>
                <a:path w="935990" h="886460">
                  <a:moveTo>
                    <a:pt x="866358" y="360000"/>
                  </a:moveTo>
                  <a:lnTo>
                    <a:pt x="866358" y="99208"/>
                  </a:lnTo>
                  <a:lnTo>
                    <a:pt x="935362" y="99208"/>
                  </a:lnTo>
                  <a:lnTo>
                    <a:pt x="935362" y="360000"/>
                  </a:lnTo>
                  <a:lnTo>
                    <a:pt x="866358" y="360000"/>
                  </a:lnTo>
                  <a:close/>
                </a:path>
                <a:path w="935990" h="886460">
                  <a:moveTo>
                    <a:pt x="245320" y="747921"/>
                  </a:moveTo>
                  <a:lnTo>
                    <a:pt x="315798" y="770268"/>
                  </a:lnTo>
                  <a:lnTo>
                    <a:pt x="294219" y="821622"/>
                  </a:lnTo>
                  <a:lnTo>
                    <a:pt x="261896" y="857812"/>
                  </a:lnTo>
                  <a:lnTo>
                    <a:pt x="219137" y="879268"/>
                  </a:lnTo>
                  <a:lnTo>
                    <a:pt x="166248" y="886421"/>
                  </a:lnTo>
                  <a:lnTo>
                    <a:pt x="131991" y="883359"/>
                  </a:lnTo>
                  <a:lnTo>
                    <a:pt x="73056" y="858863"/>
                  </a:lnTo>
                  <a:lnTo>
                    <a:pt x="28178" y="810686"/>
                  </a:lnTo>
                  <a:lnTo>
                    <a:pt x="5095" y="743708"/>
                  </a:lnTo>
                  <a:lnTo>
                    <a:pt x="2210" y="703474"/>
                  </a:lnTo>
                  <a:lnTo>
                    <a:pt x="5110" y="661044"/>
                  </a:lnTo>
                  <a:lnTo>
                    <a:pt x="13813" y="623634"/>
                  </a:lnTo>
                  <a:lnTo>
                    <a:pt x="48622" y="563869"/>
                  </a:lnTo>
                  <a:lnTo>
                    <a:pt x="102339" y="526574"/>
                  </a:lnTo>
                  <a:lnTo>
                    <a:pt x="170668" y="514142"/>
                  </a:lnTo>
                  <a:lnTo>
                    <a:pt x="202147" y="516582"/>
                  </a:lnTo>
                  <a:lnTo>
                    <a:pt x="255803" y="536105"/>
                  </a:lnTo>
                  <a:lnTo>
                    <a:pt x="289492" y="565987"/>
                  </a:lnTo>
                  <a:lnTo>
                    <a:pt x="314816" y="619490"/>
                  </a:lnTo>
                  <a:lnTo>
                    <a:pt x="242865" y="636679"/>
                  </a:lnTo>
                  <a:lnTo>
                    <a:pt x="238805" y="623419"/>
                  </a:lnTo>
                  <a:lnTo>
                    <a:pt x="233011" y="611632"/>
                  </a:lnTo>
                  <a:lnTo>
                    <a:pt x="193782" y="580322"/>
                  </a:lnTo>
                  <a:lnTo>
                    <a:pt x="166985" y="576270"/>
                  </a:lnTo>
                  <a:lnTo>
                    <a:pt x="147915" y="578066"/>
                  </a:lnTo>
                  <a:lnTo>
                    <a:pt x="102032" y="605001"/>
                  </a:lnTo>
                  <a:lnTo>
                    <a:pt x="83339" y="642634"/>
                  </a:lnTo>
                  <a:lnTo>
                    <a:pt x="77107" y="698071"/>
                  </a:lnTo>
                  <a:lnTo>
                    <a:pt x="78642" y="729749"/>
                  </a:lnTo>
                  <a:lnTo>
                    <a:pt x="90921" y="778371"/>
                  </a:lnTo>
                  <a:lnTo>
                    <a:pt x="129904" y="817048"/>
                  </a:lnTo>
                  <a:lnTo>
                    <a:pt x="165511" y="824292"/>
                  </a:lnTo>
                  <a:lnTo>
                    <a:pt x="179493" y="823141"/>
                  </a:lnTo>
                  <a:lnTo>
                    <a:pt x="215361" y="805875"/>
                  </a:lnTo>
                  <a:lnTo>
                    <a:pt x="240041" y="766369"/>
                  </a:lnTo>
                  <a:lnTo>
                    <a:pt x="245320" y="747921"/>
                  </a:lnTo>
                  <a:close/>
                </a:path>
                <a:path w="935990" h="886460">
                  <a:moveTo>
                    <a:pt x="446439" y="520281"/>
                  </a:moveTo>
                  <a:lnTo>
                    <a:pt x="446439" y="652641"/>
                  </a:lnTo>
                  <a:lnTo>
                    <a:pt x="463951" y="635559"/>
                  </a:lnTo>
                  <a:lnTo>
                    <a:pt x="483090" y="623358"/>
                  </a:lnTo>
                  <a:lnTo>
                    <a:pt x="503856" y="616037"/>
                  </a:lnTo>
                  <a:lnTo>
                    <a:pt x="526248" y="613596"/>
                  </a:lnTo>
                  <a:lnTo>
                    <a:pt x="537867" y="614149"/>
                  </a:lnTo>
                  <a:lnTo>
                    <a:pt x="578209" y="627164"/>
                  </a:lnTo>
                  <a:lnTo>
                    <a:pt x="606242" y="659517"/>
                  </a:lnTo>
                  <a:lnTo>
                    <a:pt x="614675" y="710887"/>
                  </a:lnTo>
                  <a:lnTo>
                    <a:pt x="614898" y="727293"/>
                  </a:lnTo>
                  <a:lnTo>
                    <a:pt x="614898" y="880281"/>
                  </a:lnTo>
                  <a:lnTo>
                    <a:pt x="545894" y="880281"/>
                  </a:lnTo>
                  <a:lnTo>
                    <a:pt x="545894" y="742519"/>
                  </a:lnTo>
                  <a:lnTo>
                    <a:pt x="545648" y="723886"/>
                  </a:lnTo>
                  <a:lnTo>
                    <a:pt x="539345" y="683092"/>
                  </a:lnTo>
                  <a:lnTo>
                    <a:pt x="503165" y="666393"/>
                  </a:lnTo>
                  <a:lnTo>
                    <a:pt x="494800" y="666915"/>
                  </a:lnTo>
                  <a:lnTo>
                    <a:pt x="460774" y="685210"/>
                  </a:lnTo>
                  <a:lnTo>
                    <a:pt x="446831" y="734192"/>
                  </a:lnTo>
                  <a:lnTo>
                    <a:pt x="446439" y="749640"/>
                  </a:lnTo>
                  <a:lnTo>
                    <a:pt x="446439" y="880281"/>
                  </a:lnTo>
                  <a:lnTo>
                    <a:pt x="377435" y="880281"/>
                  </a:lnTo>
                  <a:lnTo>
                    <a:pt x="377435" y="520281"/>
                  </a:lnTo>
                  <a:lnTo>
                    <a:pt x="446439" y="520281"/>
                  </a:lnTo>
                  <a:close/>
                </a:path>
                <a:path w="935990" h="886460">
                  <a:moveTo>
                    <a:pt x="736453" y="699053"/>
                  </a:moveTo>
                  <a:lnTo>
                    <a:pt x="673834" y="687757"/>
                  </a:lnTo>
                  <a:lnTo>
                    <a:pt x="680065" y="670076"/>
                  </a:lnTo>
                  <a:lnTo>
                    <a:pt x="688199" y="654851"/>
                  </a:lnTo>
                  <a:lnTo>
                    <a:pt x="724635" y="623818"/>
                  </a:lnTo>
                  <a:lnTo>
                    <a:pt x="762944" y="614732"/>
                  </a:lnTo>
                  <a:lnTo>
                    <a:pt x="786794" y="613596"/>
                  </a:lnTo>
                  <a:lnTo>
                    <a:pt x="808404" y="614279"/>
                  </a:lnTo>
                  <a:lnTo>
                    <a:pt x="855553" y="624524"/>
                  </a:lnTo>
                  <a:lnTo>
                    <a:pt x="887354" y="652273"/>
                  </a:lnTo>
                  <a:lnTo>
                    <a:pt x="895987" y="693321"/>
                  </a:lnTo>
                  <a:lnTo>
                    <a:pt x="896562" y="714033"/>
                  </a:lnTo>
                  <a:lnTo>
                    <a:pt x="895826" y="794579"/>
                  </a:lnTo>
                  <a:lnTo>
                    <a:pt x="896033" y="810640"/>
                  </a:lnTo>
                  <a:lnTo>
                    <a:pt x="901159" y="853599"/>
                  </a:lnTo>
                  <a:lnTo>
                    <a:pt x="911542" y="880281"/>
                  </a:lnTo>
                  <a:lnTo>
                    <a:pt x="843275" y="880281"/>
                  </a:lnTo>
                  <a:lnTo>
                    <a:pt x="841474" y="875697"/>
                  </a:lnTo>
                  <a:lnTo>
                    <a:pt x="839264" y="868903"/>
                  </a:lnTo>
                  <a:lnTo>
                    <a:pt x="836644" y="859899"/>
                  </a:lnTo>
                  <a:lnTo>
                    <a:pt x="835498" y="855807"/>
                  </a:lnTo>
                  <a:lnTo>
                    <a:pt x="834680" y="853105"/>
                  </a:lnTo>
                  <a:lnTo>
                    <a:pt x="834189" y="851796"/>
                  </a:lnTo>
                  <a:lnTo>
                    <a:pt x="825195" y="859853"/>
                  </a:lnTo>
                  <a:lnTo>
                    <a:pt x="815894" y="866837"/>
                  </a:lnTo>
                  <a:lnTo>
                    <a:pt x="775560" y="884026"/>
                  </a:lnTo>
                  <a:lnTo>
                    <a:pt x="753397" y="886175"/>
                  </a:lnTo>
                  <a:lnTo>
                    <a:pt x="734327" y="884809"/>
                  </a:lnTo>
                  <a:lnTo>
                    <a:pt x="689918" y="864320"/>
                  </a:lnTo>
                  <a:lnTo>
                    <a:pt x="668163" y="825044"/>
                  </a:lnTo>
                  <a:lnTo>
                    <a:pt x="666712" y="809067"/>
                  </a:lnTo>
                  <a:lnTo>
                    <a:pt x="667372" y="798316"/>
                  </a:lnTo>
                  <a:lnTo>
                    <a:pt x="683081" y="761504"/>
                  </a:lnTo>
                  <a:lnTo>
                    <a:pt x="717429" y="738674"/>
                  </a:lnTo>
                  <a:lnTo>
                    <a:pt x="761747" y="727048"/>
                  </a:lnTo>
                  <a:lnTo>
                    <a:pt x="784078" y="722582"/>
                  </a:lnTo>
                  <a:lnTo>
                    <a:pt x="802695" y="718269"/>
                  </a:lnTo>
                  <a:lnTo>
                    <a:pt x="817597" y="714110"/>
                  </a:lnTo>
                  <a:lnTo>
                    <a:pt x="828786" y="710104"/>
                  </a:lnTo>
                  <a:lnTo>
                    <a:pt x="828786" y="703228"/>
                  </a:lnTo>
                  <a:lnTo>
                    <a:pt x="804782" y="668511"/>
                  </a:lnTo>
                  <a:lnTo>
                    <a:pt x="781883" y="666393"/>
                  </a:lnTo>
                  <a:lnTo>
                    <a:pt x="773181" y="666846"/>
                  </a:lnTo>
                  <a:lnTo>
                    <a:pt x="739891" y="690650"/>
                  </a:lnTo>
                  <a:lnTo>
                    <a:pt x="736453" y="69905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882" y="2396180"/>
              <a:ext cx="103547" cy="929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7529" y="2686939"/>
              <a:ext cx="302260" cy="360045"/>
            </a:xfrm>
            <a:custGeom>
              <a:avLst/>
              <a:gdLst/>
              <a:ahLst/>
              <a:cxnLst/>
              <a:rect l="l" t="t" r="r" b="b"/>
              <a:pathLst>
                <a:path w="302259" h="360044">
                  <a:moveTo>
                    <a:pt x="0" y="0"/>
                  </a:moveTo>
                  <a:lnTo>
                    <a:pt x="132851" y="0"/>
                  </a:lnTo>
                  <a:lnTo>
                    <a:pt x="153985" y="429"/>
                  </a:lnTo>
                  <a:lnTo>
                    <a:pt x="201364" y="6875"/>
                  </a:lnTo>
                  <a:lnTo>
                    <a:pt x="243770" y="29022"/>
                  </a:lnTo>
                  <a:lnTo>
                    <a:pt x="275525" y="66517"/>
                  </a:lnTo>
                  <a:lnTo>
                    <a:pt x="295170" y="116605"/>
                  </a:lnTo>
                  <a:lnTo>
                    <a:pt x="301064" y="159150"/>
                  </a:lnTo>
                  <a:lnTo>
                    <a:pt x="301801" y="183437"/>
                  </a:lnTo>
                  <a:lnTo>
                    <a:pt x="301110" y="204894"/>
                  </a:lnTo>
                  <a:lnTo>
                    <a:pt x="295585" y="243202"/>
                  </a:lnTo>
                  <a:lnTo>
                    <a:pt x="274359" y="295600"/>
                  </a:lnTo>
                  <a:lnTo>
                    <a:pt x="241913" y="332358"/>
                  </a:lnTo>
                  <a:lnTo>
                    <a:pt x="201118" y="352387"/>
                  </a:lnTo>
                  <a:lnTo>
                    <a:pt x="155903" y="359524"/>
                  </a:lnTo>
                  <a:lnTo>
                    <a:pt x="136780" y="360000"/>
                  </a:lnTo>
                  <a:lnTo>
                    <a:pt x="0" y="360000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978" y="2742600"/>
              <a:ext cx="164447" cy="24892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0476" y="2686939"/>
              <a:ext cx="643255" cy="366395"/>
            </a:xfrm>
            <a:custGeom>
              <a:avLst/>
              <a:gdLst/>
              <a:ahLst/>
              <a:cxnLst/>
              <a:rect l="l" t="t" r="r" b="b"/>
              <a:pathLst>
                <a:path w="643255" h="366394">
                  <a:moveTo>
                    <a:pt x="0" y="63846"/>
                  </a:moveTo>
                  <a:lnTo>
                    <a:pt x="0" y="0"/>
                  </a:lnTo>
                  <a:lnTo>
                    <a:pt x="69004" y="0"/>
                  </a:lnTo>
                  <a:lnTo>
                    <a:pt x="69004" y="63846"/>
                  </a:lnTo>
                  <a:lnTo>
                    <a:pt x="0" y="63846"/>
                  </a:lnTo>
                  <a:close/>
                </a:path>
                <a:path w="643255" h="366394">
                  <a:moveTo>
                    <a:pt x="0" y="360000"/>
                  </a:moveTo>
                  <a:lnTo>
                    <a:pt x="0" y="99208"/>
                  </a:lnTo>
                  <a:lnTo>
                    <a:pt x="69004" y="99208"/>
                  </a:lnTo>
                  <a:lnTo>
                    <a:pt x="69004" y="360000"/>
                  </a:lnTo>
                  <a:lnTo>
                    <a:pt x="0" y="360000"/>
                  </a:lnTo>
                  <a:close/>
                </a:path>
                <a:path w="643255" h="366394">
                  <a:moveTo>
                    <a:pt x="115416" y="285593"/>
                  </a:moveTo>
                  <a:lnTo>
                    <a:pt x="184665" y="275034"/>
                  </a:lnTo>
                  <a:lnTo>
                    <a:pt x="187443" y="284496"/>
                  </a:lnTo>
                  <a:lnTo>
                    <a:pt x="191357" y="292745"/>
                  </a:lnTo>
                  <a:lnTo>
                    <a:pt x="228929" y="315391"/>
                  </a:lnTo>
                  <a:lnTo>
                    <a:pt x="240409" y="316044"/>
                  </a:lnTo>
                  <a:lnTo>
                    <a:pt x="252964" y="315430"/>
                  </a:lnTo>
                  <a:lnTo>
                    <a:pt x="289768" y="295497"/>
                  </a:lnTo>
                  <a:lnTo>
                    <a:pt x="289768" y="287803"/>
                  </a:lnTo>
                  <a:lnTo>
                    <a:pt x="289768" y="282564"/>
                  </a:lnTo>
                  <a:lnTo>
                    <a:pt x="261773" y="265703"/>
                  </a:lnTo>
                  <a:lnTo>
                    <a:pt x="223849" y="256693"/>
                  </a:lnTo>
                  <a:lnTo>
                    <a:pt x="170929" y="239872"/>
                  </a:lnTo>
                  <a:lnTo>
                    <a:pt x="132728" y="206828"/>
                  </a:lnTo>
                  <a:lnTo>
                    <a:pt x="124993" y="173370"/>
                  </a:lnTo>
                  <a:lnTo>
                    <a:pt x="126666" y="157101"/>
                  </a:lnTo>
                  <a:lnTo>
                    <a:pt x="151759" y="116398"/>
                  </a:lnTo>
                  <a:lnTo>
                    <a:pt x="185893" y="99085"/>
                  </a:lnTo>
                  <a:lnTo>
                    <a:pt x="234761" y="93314"/>
                  </a:lnTo>
                  <a:lnTo>
                    <a:pt x="259809" y="94404"/>
                  </a:lnTo>
                  <a:lnTo>
                    <a:pt x="299591" y="103122"/>
                  </a:lnTo>
                  <a:lnTo>
                    <a:pt x="336303" y="132360"/>
                  </a:lnTo>
                  <a:lnTo>
                    <a:pt x="350177" y="162319"/>
                  </a:lnTo>
                  <a:lnTo>
                    <a:pt x="285102" y="174351"/>
                  </a:lnTo>
                  <a:lnTo>
                    <a:pt x="282547" y="167184"/>
                  </a:lnTo>
                  <a:lnTo>
                    <a:pt x="279055" y="160907"/>
                  </a:lnTo>
                  <a:lnTo>
                    <a:pt x="235989" y="142919"/>
                  </a:lnTo>
                  <a:lnTo>
                    <a:pt x="223327" y="143395"/>
                  </a:lnTo>
                  <a:lnTo>
                    <a:pt x="189086" y="158799"/>
                  </a:lnTo>
                  <a:lnTo>
                    <a:pt x="189086" y="164529"/>
                  </a:lnTo>
                  <a:lnTo>
                    <a:pt x="189086" y="169441"/>
                  </a:lnTo>
                  <a:lnTo>
                    <a:pt x="235720" y="190544"/>
                  </a:lnTo>
                  <a:lnTo>
                    <a:pt x="260423" y="196453"/>
                  </a:lnTo>
                  <a:lnTo>
                    <a:pt x="285908" y="203068"/>
                  </a:lnTo>
                  <a:lnTo>
                    <a:pt x="324400" y="218415"/>
                  </a:lnTo>
                  <a:lnTo>
                    <a:pt x="353615" y="249188"/>
                  </a:lnTo>
                  <a:lnTo>
                    <a:pt x="359018" y="278472"/>
                  </a:lnTo>
                  <a:lnTo>
                    <a:pt x="357145" y="295769"/>
                  </a:lnTo>
                  <a:lnTo>
                    <a:pt x="329058" y="340109"/>
                  </a:lnTo>
                  <a:lnTo>
                    <a:pt x="291917" y="359448"/>
                  </a:lnTo>
                  <a:lnTo>
                    <a:pt x="240409" y="365894"/>
                  </a:lnTo>
                  <a:lnTo>
                    <a:pt x="215154" y="364543"/>
                  </a:lnTo>
                  <a:lnTo>
                    <a:pt x="172978" y="353738"/>
                  </a:lnTo>
                  <a:lnTo>
                    <a:pt x="130365" y="318806"/>
                  </a:lnTo>
                  <a:lnTo>
                    <a:pt x="121547" y="303167"/>
                  </a:lnTo>
                  <a:lnTo>
                    <a:pt x="115416" y="285593"/>
                  </a:lnTo>
                  <a:close/>
                </a:path>
                <a:path w="643255" h="366394">
                  <a:moveTo>
                    <a:pt x="570450" y="276998"/>
                  </a:moveTo>
                  <a:lnTo>
                    <a:pt x="639209" y="288540"/>
                  </a:lnTo>
                  <a:lnTo>
                    <a:pt x="610685" y="335113"/>
                  </a:lnTo>
                  <a:lnTo>
                    <a:pt x="565140" y="360952"/>
                  </a:lnTo>
                  <a:lnTo>
                    <a:pt x="525757" y="365894"/>
                  </a:lnTo>
                  <a:lnTo>
                    <a:pt x="493956" y="363116"/>
                  </a:lnTo>
                  <a:lnTo>
                    <a:pt x="443615" y="340892"/>
                  </a:lnTo>
                  <a:lnTo>
                    <a:pt x="413794" y="302476"/>
                  </a:lnTo>
                  <a:lnTo>
                    <a:pt x="400902" y="257538"/>
                  </a:lnTo>
                  <a:lnTo>
                    <a:pt x="399290" y="231569"/>
                  </a:lnTo>
                  <a:lnTo>
                    <a:pt x="401408" y="200912"/>
                  </a:lnTo>
                  <a:lnTo>
                    <a:pt x="418353" y="150141"/>
                  </a:lnTo>
                  <a:lnTo>
                    <a:pt x="451243" y="113965"/>
                  </a:lnTo>
                  <a:lnTo>
                    <a:pt x="494094" y="95609"/>
                  </a:lnTo>
                  <a:lnTo>
                    <a:pt x="518881" y="93314"/>
                  </a:lnTo>
                  <a:lnTo>
                    <a:pt x="546446" y="95716"/>
                  </a:lnTo>
                  <a:lnTo>
                    <a:pt x="592367" y="114932"/>
                  </a:lnTo>
                  <a:lnTo>
                    <a:pt x="625350" y="153517"/>
                  </a:lnTo>
                  <a:lnTo>
                    <a:pt x="641434" y="212391"/>
                  </a:lnTo>
                  <a:lnTo>
                    <a:pt x="642893" y="249495"/>
                  </a:lnTo>
                  <a:lnTo>
                    <a:pt x="470014" y="249495"/>
                  </a:lnTo>
                  <a:lnTo>
                    <a:pt x="471333" y="263991"/>
                  </a:lnTo>
                  <a:lnTo>
                    <a:pt x="495184" y="304724"/>
                  </a:lnTo>
                  <a:lnTo>
                    <a:pt x="526494" y="314324"/>
                  </a:lnTo>
                  <a:lnTo>
                    <a:pt x="534275" y="313772"/>
                  </a:lnTo>
                  <a:lnTo>
                    <a:pt x="567289" y="286146"/>
                  </a:lnTo>
                  <a:lnTo>
                    <a:pt x="570450" y="27699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6479" y="2827812"/>
              <a:ext cx="113615" cy="716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8034" y="3201081"/>
              <a:ext cx="897890" cy="472440"/>
            </a:xfrm>
            <a:custGeom>
              <a:avLst/>
              <a:gdLst/>
              <a:ahLst/>
              <a:cxnLst/>
              <a:rect l="l" t="t" r="r" b="b"/>
              <a:pathLst>
                <a:path w="897890" h="472439">
                  <a:moveTo>
                    <a:pt x="124256" y="471978"/>
                  </a:moveTo>
                  <a:lnTo>
                    <a:pt x="76862" y="471978"/>
                  </a:lnTo>
                  <a:lnTo>
                    <a:pt x="59196" y="443339"/>
                  </a:lnTo>
                  <a:lnTo>
                    <a:pt x="30588" y="384403"/>
                  </a:lnTo>
                  <a:lnTo>
                    <a:pt x="11050" y="323779"/>
                  </a:lnTo>
                  <a:lnTo>
                    <a:pt x="1227" y="264597"/>
                  </a:lnTo>
                  <a:lnTo>
                    <a:pt x="0" y="235743"/>
                  </a:lnTo>
                  <a:lnTo>
                    <a:pt x="1519" y="200735"/>
                  </a:lnTo>
                  <a:lnTo>
                    <a:pt x="13674" y="133572"/>
                  </a:lnTo>
                  <a:lnTo>
                    <a:pt x="35576" y="74452"/>
                  </a:lnTo>
                  <a:lnTo>
                    <a:pt x="62343" y="23743"/>
                  </a:lnTo>
                  <a:lnTo>
                    <a:pt x="77844" y="0"/>
                  </a:lnTo>
                  <a:lnTo>
                    <a:pt x="124993" y="0"/>
                  </a:lnTo>
                  <a:lnTo>
                    <a:pt x="109484" y="35814"/>
                  </a:lnTo>
                  <a:lnTo>
                    <a:pt x="96599" y="68850"/>
                  </a:lnTo>
                  <a:lnTo>
                    <a:pt x="78704" y="126589"/>
                  </a:lnTo>
                  <a:lnTo>
                    <a:pt x="69219" y="180337"/>
                  </a:lnTo>
                  <a:lnTo>
                    <a:pt x="66057" y="237216"/>
                  </a:lnTo>
                  <a:lnTo>
                    <a:pt x="66525" y="257476"/>
                  </a:lnTo>
                  <a:lnTo>
                    <a:pt x="70270" y="298731"/>
                  </a:lnTo>
                  <a:lnTo>
                    <a:pt x="77637" y="340585"/>
                  </a:lnTo>
                  <a:lnTo>
                    <a:pt x="87889" y="380735"/>
                  </a:lnTo>
                  <a:lnTo>
                    <a:pt x="105900" y="430539"/>
                  </a:lnTo>
                  <a:lnTo>
                    <a:pt x="114265" y="449893"/>
                  </a:lnTo>
                  <a:lnTo>
                    <a:pt x="124256" y="471978"/>
                  </a:lnTo>
                  <a:close/>
                </a:path>
                <a:path w="897890" h="472439">
                  <a:moveTo>
                    <a:pt x="176807" y="366139"/>
                  </a:moveTo>
                  <a:lnTo>
                    <a:pt x="176807" y="6138"/>
                  </a:lnTo>
                  <a:lnTo>
                    <a:pt x="285593" y="6138"/>
                  </a:lnTo>
                  <a:lnTo>
                    <a:pt x="350914" y="251705"/>
                  </a:lnTo>
                  <a:lnTo>
                    <a:pt x="415498" y="6138"/>
                  </a:lnTo>
                  <a:lnTo>
                    <a:pt x="524529" y="6138"/>
                  </a:lnTo>
                  <a:lnTo>
                    <a:pt x="524529" y="366139"/>
                  </a:lnTo>
                  <a:lnTo>
                    <a:pt x="456999" y="366139"/>
                  </a:lnTo>
                  <a:lnTo>
                    <a:pt x="456999" y="82755"/>
                  </a:lnTo>
                  <a:lnTo>
                    <a:pt x="385539" y="366139"/>
                  </a:lnTo>
                  <a:lnTo>
                    <a:pt x="315552" y="366139"/>
                  </a:lnTo>
                  <a:lnTo>
                    <a:pt x="244338" y="82755"/>
                  </a:lnTo>
                  <a:lnTo>
                    <a:pt x="244338" y="366139"/>
                  </a:lnTo>
                  <a:lnTo>
                    <a:pt x="176807" y="366139"/>
                  </a:lnTo>
                  <a:close/>
                </a:path>
                <a:path w="897890" h="472439">
                  <a:moveTo>
                    <a:pt x="827067" y="233779"/>
                  </a:moveTo>
                  <a:lnTo>
                    <a:pt x="897544" y="256125"/>
                  </a:lnTo>
                  <a:lnTo>
                    <a:pt x="875965" y="307479"/>
                  </a:lnTo>
                  <a:lnTo>
                    <a:pt x="843643" y="343670"/>
                  </a:lnTo>
                  <a:lnTo>
                    <a:pt x="800884" y="365126"/>
                  </a:lnTo>
                  <a:lnTo>
                    <a:pt x="747995" y="372278"/>
                  </a:lnTo>
                  <a:lnTo>
                    <a:pt x="713738" y="369216"/>
                  </a:lnTo>
                  <a:lnTo>
                    <a:pt x="654802" y="344721"/>
                  </a:lnTo>
                  <a:lnTo>
                    <a:pt x="609925" y="296544"/>
                  </a:lnTo>
                  <a:lnTo>
                    <a:pt x="586842" y="229566"/>
                  </a:lnTo>
                  <a:lnTo>
                    <a:pt x="583956" y="189331"/>
                  </a:lnTo>
                  <a:lnTo>
                    <a:pt x="586857" y="146902"/>
                  </a:lnTo>
                  <a:lnTo>
                    <a:pt x="595559" y="109491"/>
                  </a:lnTo>
                  <a:lnTo>
                    <a:pt x="630368" y="49727"/>
                  </a:lnTo>
                  <a:lnTo>
                    <a:pt x="684086" y="12431"/>
                  </a:lnTo>
                  <a:lnTo>
                    <a:pt x="752415" y="0"/>
                  </a:lnTo>
                  <a:lnTo>
                    <a:pt x="783894" y="2440"/>
                  </a:lnTo>
                  <a:lnTo>
                    <a:pt x="837550" y="21963"/>
                  </a:lnTo>
                  <a:lnTo>
                    <a:pt x="871239" y="51845"/>
                  </a:lnTo>
                  <a:lnTo>
                    <a:pt x="896563" y="105348"/>
                  </a:lnTo>
                  <a:lnTo>
                    <a:pt x="824611" y="122537"/>
                  </a:lnTo>
                  <a:lnTo>
                    <a:pt x="820552" y="109277"/>
                  </a:lnTo>
                  <a:lnTo>
                    <a:pt x="814758" y="97489"/>
                  </a:lnTo>
                  <a:lnTo>
                    <a:pt x="775529" y="66180"/>
                  </a:lnTo>
                  <a:lnTo>
                    <a:pt x="748731" y="62128"/>
                  </a:lnTo>
                  <a:lnTo>
                    <a:pt x="729662" y="63924"/>
                  </a:lnTo>
                  <a:lnTo>
                    <a:pt x="683779" y="90859"/>
                  </a:lnTo>
                  <a:lnTo>
                    <a:pt x="665085" y="128492"/>
                  </a:lnTo>
                  <a:lnTo>
                    <a:pt x="658854" y="183929"/>
                  </a:lnTo>
                  <a:lnTo>
                    <a:pt x="660389" y="215607"/>
                  </a:lnTo>
                  <a:lnTo>
                    <a:pt x="672667" y="264229"/>
                  </a:lnTo>
                  <a:lnTo>
                    <a:pt x="711651" y="302906"/>
                  </a:lnTo>
                  <a:lnTo>
                    <a:pt x="747258" y="310150"/>
                  </a:lnTo>
                  <a:lnTo>
                    <a:pt x="761240" y="308999"/>
                  </a:lnTo>
                  <a:lnTo>
                    <a:pt x="797108" y="291732"/>
                  </a:lnTo>
                  <a:lnTo>
                    <a:pt x="821788" y="252227"/>
                  </a:lnTo>
                  <a:lnTo>
                    <a:pt x="827067" y="233779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0258" y="0"/>
              <a:ext cx="2734414" cy="538719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655915" y="58590"/>
            <a:ext cx="4424045" cy="854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60"/>
              </a:lnSpc>
              <a:spcBef>
                <a:spcPts val="95"/>
              </a:spcBef>
            </a:pP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Children:</a:t>
            </a:r>
            <a:r>
              <a:rPr sz="1900" spc="-1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commonest NS</a:t>
            </a:r>
            <a:r>
              <a:rPr sz="1900" spc="-1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; 75%</a:t>
            </a:r>
            <a:endParaRPr sz="1900">
              <a:latin typeface="Arial MT"/>
              <a:cs typeface="Arial MT"/>
            </a:endParaRPr>
          </a:p>
          <a:p>
            <a:pPr marL="12700" marR="5080">
              <a:lnSpc>
                <a:spcPts val="2010"/>
              </a:lnSpc>
              <a:spcBef>
                <a:spcPts val="270"/>
              </a:spcBef>
              <a:tabLst>
                <a:tab pos="3082925" algn="l"/>
              </a:tabLst>
            </a:pP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Adults:</a:t>
            </a:r>
            <a:r>
              <a:rPr sz="1900" spc="-1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900" b="1" spc="-10" dirty="0">
                <a:solidFill>
                  <a:srgbClr val="F8E051"/>
                </a:solidFill>
                <a:latin typeface="Arial"/>
                <a:cs typeface="Arial"/>
              </a:rPr>
              <a:t>Hodgkin’s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 disease,</a:t>
            </a:r>
            <a:r>
              <a:rPr sz="1900" b="1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8E051"/>
                </a:solidFill>
                <a:latin typeface="Arial"/>
                <a:cs typeface="Arial"/>
              </a:rPr>
              <a:t>chronic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 use </a:t>
            </a:r>
            <a:r>
              <a:rPr sz="1900" b="1" spc="-515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of</a:t>
            </a:r>
            <a:r>
              <a:rPr sz="1900" b="1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NSAIDs;</a:t>
            </a:r>
            <a:r>
              <a:rPr sz="1900" b="1" spc="5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Li,</a:t>
            </a:r>
            <a:r>
              <a:rPr sz="1900" b="1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antibotics.	Atopy:</a:t>
            </a:r>
            <a:r>
              <a:rPr sz="1900" b="1" spc="-65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30%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27341" y="1918101"/>
            <a:ext cx="4342130" cy="1544955"/>
          </a:xfrm>
          <a:prstGeom prst="rect">
            <a:avLst/>
          </a:prstGeom>
          <a:ln w="7858">
            <a:solidFill>
              <a:srgbClr val="92D050"/>
            </a:solidFill>
          </a:ln>
        </p:spPr>
        <p:txBody>
          <a:bodyPr vert="horz" wrap="square" lIns="0" tIns="191135" rIns="0" bIns="0" rtlCol="0">
            <a:spAutoFit/>
          </a:bodyPr>
          <a:lstStyle/>
          <a:p>
            <a:pPr marL="23495">
              <a:lnSpc>
                <a:spcPts val="2260"/>
              </a:lnSpc>
              <a:spcBef>
                <a:spcPts val="1505"/>
              </a:spcBef>
            </a:pPr>
            <a:r>
              <a:rPr sz="1900" b="1" u="heavy" spc="-10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Light</a:t>
            </a:r>
            <a:r>
              <a:rPr sz="1900" b="1" u="heavy" spc="-20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 </a:t>
            </a:r>
            <a:r>
              <a:rPr sz="1900" b="1" u="heavy" spc="-5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microscopy</a:t>
            </a:r>
            <a:r>
              <a:rPr sz="1900" b="1" u="heavy" spc="-15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 </a:t>
            </a:r>
            <a:r>
              <a:rPr sz="1900" b="1" u="heavy" spc="-5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is</a:t>
            </a:r>
            <a:r>
              <a:rPr sz="1900" b="1" u="heavy" spc="-15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 </a:t>
            </a:r>
            <a:r>
              <a:rPr sz="1900" b="1" u="heavy" spc="-5" dirty="0">
                <a:solidFill>
                  <a:srgbClr val="F8E051"/>
                </a:solidFill>
                <a:uFill>
                  <a:solidFill>
                    <a:srgbClr val="F8E051"/>
                  </a:solidFill>
                </a:uFill>
                <a:latin typeface="Arial"/>
                <a:cs typeface="Arial"/>
              </a:rPr>
              <a:t>normal</a:t>
            </a:r>
            <a:endParaRPr sz="1900">
              <a:latin typeface="Arial"/>
              <a:cs typeface="Arial"/>
            </a:endParaRPr>
          </a:p>
          <a:p>
            <a:pPr marL="23495" marR="144145">
              <a:lnSpc>
                <a:spcPts val="2240"/>
              </a:lnSpc>
              <a:spcBef>
                <a:spcPts val="85"/>
              </a:spcBef>
            </a:pPr>
            <a:r>
              <a:rPr sz="1900" spc="-5" dirty="0">
                <a:solidFill>
                  <a:srgbClr val="FF0000"/>
                </a:solidFill>
                <a:latin typeface="Arial MT"/>
                <a:cs typeface="Arial MT"/>
              </a:rPr>
              <a:t>EM</a:t>
            </a: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: Fusion of podocyte foot</a:t>
            </a:r>
            <a:r>
              <a:rPr sz="190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processes </a:t>
            </a:r>
            <a:r>
              <a:rPr sz="1900" spc="-51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900" b="1" spc="-5" dirty="0">
                <a:solidFill>
                  <a:srgbClr val="FF0000"/>
                </a:solidFill>
                <a:latin typeface="Arial"/>
                <a:cs typeface="Arial"/>
              </a:rPr>
              <a:t>IM</a:t>
            </a: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: No immune deposits seen </a:t>
            </a:r>
            <a:r>
              <a:rPr sz="1900" b="1" dirty="0">
                <a:solidFill>
                  <a:srgbClr val="F8E051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FFFF00"/>
                </a:solidFill>
                <a:latin typeface="Arial MT"/>
                <a:cs typeface="Arial MT"/>
              </a:rPr>
              <a:t>Selective glomerular proteinuria</a:t>
            </a:r>
            <a:endParaRPr sz="19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91386" y="3601797"/>
            <a:ext cx="1555115" cy="1555750"/>
            <a:chOff x="1991386" y="3601797"/>
            <a:chExt cx="1555115" cy="1555750"/>
          </a:xfrm>
        </p:grpSpPr>
        <p:sp>
          <p:nvSpPr>
            <p:cNvPr id="18" name="object 18"/>
            <p:cNvSpPr/>
            <p:nvPr/>
          </p:nvSpPr>
          <p:spPr>
            <a:xfrm>
              <a:off x="2001864" y="3612275"/>
              <a:ext cx="1534160" cy="1534795"/>
            </a:xfrm>
            <a:custGeom>
              <a:avLst/>
              <a:gdLst/>
              <a:ahLst/>
              <a:cxnLst/>
              <a:rect l="l" t="t" r="r" b="b"/>
              <a:pathLst>
                <a:path w="1534160" h="1534795">
                  <a:moveTo>
                    <a:pt x="766887" y="0"/>
                  </a:moveTo>
                  <a:lnTo>
                    <a:pt x="721617" y="1329"/>
                  </a:lnTo>
                  <a:lnTo>
                    <a:pt x="676473" y="5317"/>
                  </a:lnTo>
                  <a:lnTo>
                    <a:pt x="631584" y="11965"/>
                  </a:lnTo>
                  <a:lnTo>
                    <a:pt x="587076" y="21271"/>
                  </a:lnTo>
                  <a:lnTo>
                    <a:pt x="543076" y="33236"/>
                  </a:lnTo>
                  <a:lnTo>
                    <a:pt x="499711" y="47860"/>
                  </a:lnTo>
                  <a:lnTo>
                    <a:pt x="457109" y="65143"/>
                  </a:lnTo>
                  <a:lnTo>
                    <a:pt x="415396" y="85085"/>
                  </a:lnTo>
                  <a:lnTo>
                    <a:pt x="374699" y="107686"/>
                  </a:lnTo>
                  <a:lnTo>
                    <a:pt x="335145" y="132946"/>
                  </a:lnTo>
                  <a:lnTo>
                    <a:pt x="296862" y="160865"/>
                  </a:lnTo>
                  <a:lnTo>
                    <a:pt x="259977" y="191442"/>
                  </a:lnTo>
                  <a:lnTo>
                    <a:pt x="224616" y="224679"/>
                  </a:lnTo>
                  <a:lnTo>
                    <a:pt x="191389" y="260050"/>
                  </a:lnTo>
                  <a:lnTo>
                    <a:pt x="160820" y="296946"/>
                  </a:lnTo>
                  <a:lnTo>
                    <a:pt x="132909" y="335240"/>
                  </a:lnTo>
                  <a:lnTo>
                    <a:pt x="107656" y="374804"/>
                  </a:lnTo>
                  <a:lnTo>
                    <a:pt x="85061" y="415512"/>
                  </a:lnTo>
                  <a:lnTo>
                    <a:pt x="65125" y="457237"/>
                  </a:lnTo>
                  <a:lnTo>
                    <a:pt x="47847" y="499852"/>
                  </a:lnTo>
                  <a:lnTo>
                    <a:pt x="33227" y="543229"/>
                  </a:lnTo>
                  <a:lnTo>
                    <a:pt x="21265" y="587241"/>
                  </a:lnTo>
                  <a:lnTo>
                    <a:pt x="11961" y="631762"/>
                  </a:lnTo>
                  <a:lnTo>
                    <a:pt x="5316" y="676663"/>
                  </a:lnTo>
                  <a:lnTo>
                    <a:pt x="1329" y="721820"/>
                  </a:lnTo>
                  <a:lnTo>
                    <a:pt x="0" y="767103"/>
                  </a:lnTo>
                  <a:lnTo>
                    <a:pt x="1329" y="812386"/>
                  </a:lnTo>
                  <a:lnTo>
                    <a:pt x="5316" y="857542"/>
                  </a:lnTo>
                  <a:lnTo>
                    <a:pt x="11961" y="902444"/>
                  </a:lnTo>
                  <a:lnTo>
                    <a:pt x="21265" y="946964"/>
                  </a:lnTo>
                  <a:lnTo>
                    <a:pt x="33227" y="990977"/>
                  </a:lnTo>
                  <a:lnTo>
                    <a:pt x="47847" y="1034353"/>
                  </a:lnTo>
                  <a:lnTo>
                    <a:pt x="65125" y="1076968"/>
                  </a:lnTo>
                  <a:lnTo>
                    <a:pt x="85061" y="1118693"/>
                  </a:lnTo>
                  <a:lnTo>
                    <a:pt x="107656" y="1159401"/>
                  </a:lnTo>
                  <a:lnTo>
                    <a:pt x="132909" y="1198965"/>
                  </a:lnTo>
                  <a:lnTo>
                    <a:pt x="160820" y="1237259"/>
                  </a:lnTo>
                  <a:lnTo>
                    <a:pt x="191389" y="1274155"/>
                  </a:lnTo>
                  <a:lnTo>
                    <a:pt x="224616" y="1309526"/>
                  </a:lnTo>
                  <a:lnTo>
                    <a:pt x="259977" y="1342762"/>
                  </a:lnTo>
                  <a:lnTo>
                    <a:pt x="296862" y="1373340"/>
                  </a:lnTo>
                  <a:lnTo>
                    <a:pt x="335145" y="1401259"/>
                  </a:lnTo>
                  <a:lnTo>
                    <a:pt x="374699" y="1426518"/>
                  </a:lnTo>
                  <a:lnTo>
                    <a:pt x="415396" y="1449119"/>
                  </a:lnTo>
                  <a:lnTo>
                    <a:pt x="457109" y="1469061"/>
                  </a:lnTo>
                  <a:lnTo>
                    <a:pt x="499711" y="1486344"/>
                  </a:lnTo>
                  <a:lnTo>
                    <a:pt x="543076" y="1500968"/>
                  </a:lnTo>
                  <a:lnTo>
                    <a:pt x="587076" y="1512933"/>
                  </a:lnTo>
                  <a:lnTo>
                    <a:pt x="631584" y="1522240"/>
                  </a:lnTo>
                  <a:lnTo>
                    <a:pt x="676473" y="1528887"/>
                  </a:lnTo>
                  <a:lnTo>
                    <a:pt x="721617" y="1532875"/>
                  </a:lnTo>
                  <a:lnTo>
                    <a:pt x="766887" y="1534205"/>
                  </a:lnTo>
                  <a:lnTo>
                    <a:pt x="812158" y="1532875"/>
                  </a:lnTo>
                  <a:lnTo>
                    <a:pt x="857301" y="1528887"/>
                  </a:lnTo>
                  <a:lnTo>
                    <a:pt x="902190" y="1522240"/>
                  </a:lnTo>
                  <a:lnTo>
                    <a:pt x="946699" y="1512933"/>
                  </a:lnTo>
                  <a:lnTo>
                    <a:pt x="990699" y="1500968"/>
                  </a:lnTo>
                  <a:lnTo>
                    <a:pt x="1034064" y="1486344"/>
                  </a:lnTo>
                  <a:lnTo>
                    <a:pt x="1076666" y="1469061"/>
                  </a:lnTo>
                  <a:lnTo>
                    <a:pt x="1118379" y="1449119"/>
                  </a:lnTo>
                  <a:lnTo>
                    <a:pt x="1159076" y="1426518"/>
                  </a:lnTo>
                  <a:lnTo>
                    <a:pt x="1198630" y="1401259"/>
                  </a:lnTo>
                  <a:lnTo>
                    <a:pt x="1236913" y="1373340"/>
                  </a:lnTo>
                  <a:lnTo>
                    <a:pt x="1273798" y="1342762"/>
                  </a:lnTo>
                  <a:lnTo>
                    <a:pt x="1309159" y="1309526"/>
                  </a:lnTo>
                  <a:lnTo>
                    <a:pt x="1342387" y="1274155"/>
                  </a:lnTo>
                  <a:lnTo>
                    <a:pt x="1372956" y="1237259"/>
                  </a:lnTo>
                  <a:lnTo>
                    <a:pt x="1400867" y="1198965"/>
                  </a:lnTo>
                  <a:lnTo>
                    <a:pt x="1426119" y="1159401"/>
                  </a:lnTo>
                  <a:lnTo>
                    <a:pt x="1448714" y="1118693"/>
                  </a:lnTo>
                  <a:lnTo>
                    <a:pt x="1468650" y="1076968"/>
                  </a:lnTo>
                  <a:lnTo>
                    <a:pt x="1485929" y="1034353"/>
                  </a:lnTo>
                  <a:lnTo>
                    <a:pt x="1500549" y="990977"/>
                  </a:lnTo>
                  <a:lnTo>
                    <a:pt x="1512510" y="946964"/>
                  </a:lnTo>
                  <a:lnTo>
                    <a:pt x="1521814" y="902444"/>
                  </a:lnTo>
                  <a:lnTo>
                    <a:pt x="1528460" y="857542"/>
                  </a:lnTo>
                  <a:lnTo>
                    <a:pt x="1532447" y="812386"/>
                  </a:lnTo>
                  <a:lnTo>
                    <a:pt x="1533776" y="767103"/>
                  </a:lnTo>
                  <a:lnTo>
                    <a:pt x="1532447" y="721820"/>
                  </a:lnTo>
                  <a:lnTo>
                    <a:pt x="1528460" y="676663"/>
                  </a:lnTo>
                  <a:lnTo>
                    <a:pt x="1521814" y="631762"/>
                  </a:lnTo>
                  <a:lnTo>
                    <a:pt x="1512510" y="587241"/>
                  </a:lnTo>
                  <a:lnTo>
                    <a:pt x="1500549" y="543229"/>
                  </a:lnTo>
                  <a:lnTo>
                    <a:pt x="1485929" y="499852"/>
                  </a:lnTo>
                  <a:lnTo>
                    <a:pt x="1468650" y="457237"/>
                  </a:lnTo>
                  <a:lnTo>
                    <a:pt x="1448714" y="415512"/>
                  </a:lnTo>
                  <a:lnTo>
                    <a:pt x="1426119" y="374804"/>
                  </a:lnTo>
                  <a:lnTo>
                    <a:pt x="1400867" y="335240"/>
                  </a:lnTo>
                  <a:lnTo>
                    <a:pt x="1372956" y="296946"/>
                  </a:lnTo>
                  <a:lnTo>
                    <a:pt x="1342387" y="260050"/>
                  </a:lnTo>
                  <a:lnTo>
                    <a:pt x="1309159" y="224679"/>
                  </a:lnTo>
                  <a:lnTo>
                    <a:pt x="1273798" y="191442"/>
                  </a:lnTo>
                  <a:lnTo>
                    <a:pt x="1236913" y="160865"/>
                  </a:lnTo>
                  <a:lnTo>
                    <a:pt x="1198630" y="132946"/>
                  </a:lnTo>
                  <a:lnTo>
                    <a:pt x="1159076" y="107686"/>
                  </a:lnTo>
                  <a:lnTo>
                    <a:pt x="1118379" y="85085"/>
                  </a:lnTo>
                  <a:lnTo>
                    <a:pt x="1076666" y="65143"/>
                  </a:lnTo>
                  <a:lnTo>
                    <a:pt x="1034064" y="47860"/>
                  </a:lnTo>
                  <a:lnTo>
                    <a:pt x="990699" y="33236"/>
                  </a:lnTo>
                  <a:lnTo>
                    <a:pt x="946699" y="21271"/>
                  </a:lnTo>
                  <a:lnTo>
                    <a:pt x="902190" y="11965"/>
                  </a:lnTo>
                  <a:lnTo>
                    <a:pt x="857301" y="5317"/>
                  </a:lnTo>
                  <a:lnTo>
                    <a:pt x="812158" y="1329"/>
                  </a:lnTo>
                  <a:lnTo>
                    <a:pt x="766887" y="0"/>
                  </a:lnTo>
                  <a:close/>
                </a:path>
              </a:pathLst>
            </a:custGeom>
            <a:solidFill>
              <a:srgbClr val="DBF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01864" y="3612275"/>
              <a:ext cx="1534160" cy="1534795"/>
            </a:xfrm>
            <a:custGeom>
              <a:avLst/>
              <a:gdLst/>
              <a:ahLst/>
              <a:cxnLst/>
              <a:rect l="l" t="t" r="r" b="b"/>
              <a:pathLst>
                <a:path w="1534160" h="1534795">
                  <a:moveTo>
                    <a:pt x="1309159" y="224679"/>
                  </a:moveTo>
                  <a:lnTo>
                    <a:pt x="1342386" y="260049"/>
                  </a:lnTo>
                  <a:lnTo>
                    <a:pt x="1372955" y="296945"/>
                  </a:lnTo>
                  <a:lnTo>
                    <a:pt x="1400866" y="335239"/>
                  </a:lnTo>
                  <a:lnTo>
                    <a:pt x="1426119" y="374803"/>
                  </a:lnTo>
                  <a:lnTo>
                    <a:pt x="1448713" y="415512"/>
                  </a:lnTo>
                  <a:lnTo>
                    <a:pt x="1468649" y="457237"/>
                  </a:lnTo>
                  <a:lnTo>
                    <a:pt x="1485928" y="499851"/>
                  </a:lnTo>
                  <a:lnTo>
                    <a:pt x="1500548" y="543228"/>
                  </a:lnTo>
                  <a:lnTo>
                    <a:pt x="1512509" y="587240"/>
                  </a:lnTo>
                  <a:lnTo>
                    <a:pt x="1521813" y="631761"/>
                  </a:lnTo>
                  <a:lnTo>
                    <a:pt x="1528458" y="676663"/>
                  </a:lnTo>
                  <a:lnTo>
                    <a:pt x="1532446" y="721819"/>
                  </a:lnTo>
                  <a:lnTo>
                    <a:pt x="1533775" y="767102"/>
                  </a:lnTo>
                  <a:lnTo>
                    <a:pt x="1532446" y="812385"/>
                  </a:lnTo>
                  <a:lnTo>
                    <a:pt x="1528458" y="857541"/>
                  </a:lnTo>
                  <a:lnTo>
                    <a:pt x="1521813" y="902443"/>
                  </a:lnTo>
                  <a:lnTo>
                    <a:pt x="1512509" y="946964"/>
                  </a:lnTo>
                  <a:lnTo>
                    <a:pt x="1500548" y="990976"/>
                  </a:lnTo>
                  <a:lnTo>
                    <a:pt x="1485928" y="1034353"/>
                  </a:lnTo>
                  <a:lnTo>
                    <a:pt x="1468649" y="1076967"/>
                  </a:lnTo>
                  <a:lnTo>
                    <a:pt x="1448713" y="1118692"/>
                  </a:lnTo>
                  <a:lnTo>
                    <a:pt x="1426119" y="1159401"/>
                  </a:lnTo>
                  <a:lnTo>
                    <a:pt x="1400866" y="1198965"/>
                  </a:lnTo>
                  <a:lnTo>
                    <a:pt x="1372955" y="1237259"/>
                  </a:lnTo>
                  <a:lnTo>
                    <a:pt x="1342386" y="1274155"/>
                  </a:lnTo>
                  <a:lnTo>
                    <a:pt x="1309159" y="1309526"/>
                  </a:lnTo>
                  <a:lnTo>
                    <a:pt x="1273798" y="1342762"/>
                  </a:lnTo>
                  <a:lnTo>
                    <a:pt x="1236912" y="1373340"/>
                  </a:lnTo>
                  <a:lnTo>
                    <a:pt x="1198629" y="1401258"/>
                  </a:lnTo>
                  <a:lnTo>
                    <a:pt x="1159076" y="1426518"/>
                  </a:lnTo>
                  <a:lnTo>
                    <a:pt x="1118379" y="1449119"/>
                  </a:lnTo>
                  <a:lnTo>
                    <a:pt x="1076666" y="1469061"/>
                  </a:lnTo>
                  <a:lnTo>
                    <a:pt x="1034063" y="1486344"/>
                  </a:lnTo>
                  <a:lnTo>
                    <a:pt x="990699" y="1500968"/>
                  </a:lnTo>
                  <a:lnTo>
                    <a:pt x="946699" y="1512933"/>
                  </a:lnTo>
                  <a:lnTo>
                    <a:pt x="902190" y="1522239"/>
                  </a:lnTo>
                  <a:lnTo>
                    <a:pt x="857301" y="1528887"/>
                  </a:lnTo>
                  <a:lnTo>
                    <a:pt x="812158" y="1532875"/>
                  </a:lnTo>
                  <a:lnTo>
                    <a:pt x="766887" y="1534204"/>
                  </a:lnTo>
                  <a:lnTo>
                    <a:pt x="721617" y="1532875"/>
                  </a:lnTo>
                  <a:lnTo>
                    <a:pt x="676473" y="1528887"/>
                  </a:lnTo>
                  <a:lnTo>
                    <a:pt x="631584" y="1522239"/>
                  </a:lnTo>
                  <a:lnTo>
                    <a:pt x="587076" y="1512933"/>
                  </a:lnTo>
                  <a:lnTo>
                    <a:pt x="543076" y="1500968"/>
                  </a:lnTo>
                  <a:lnTo>
                    <a:pt x="499711" y="1486344"/>
                  </a:lnTo>
                  <a:lnTo>
                    <a:pt x="457109" y="1469061"/>
                  </a:lnTo>
                  <a:lnTo>
                    <a:pt x="415395" y="1449119"/>
                  </a:lnTo>
                  <a:lnTo>
                    <a:pt x="374699" y="1426518"/>
                  </a:lnTo>
                  <a:lnTo>
                    <a:pt x="335145" y="1401258"/>
                  </a:lnTo>
                  <a:lnTo>
                    <a:pt x="296862" y="1373340"/>
                  </a:lnTo>
                  <a:lnTo>
                    <a:pt x="259977" y="1342762"/>
                  </a:lnTo>
                  <a:lnTo>
                    <a:pt x="224616" y="1309526"/>
                  </a:lnTo>
                  <a:lnTo>
                    <a:pt x="191388" y="1274155"/>
                  </a:lnTo>
                  <a:lnTo>
                    <a:pt x="160819" y="1237259"/>
                  </a:lnTo>
                  <a:lnTo>
                    <a:pt x="132909" y="1198965"/>
                  </a:lnTo>
                  <a:lnTo>
                    <a:pt x="107656" y="1159401"/>
                  </a:lnTo>
                  <a:lnTo>
                    <a:pt x="85061" y="1118692"/>
                  </a:lnTo>
                  <a:lnTo>
                    <a:pt x="65125" y="1076967"/>
                  </a:lnTo>
                  <a:lnTo>
                    <a:pt x="47847" y="1034353"/>
                  </a:lnTo>
                  <a:lnTo>
                    <a:pt x="33227" y="990976"/>
                  </a:lnTo>
                  <a:lnTo>
                    <a:pt x="21265" y="946964"/>
                  </a:lnTo>
                  <a:lnTo>
                    <a:pt x="11961" y="902443"/>
                  </a:lnTo>
                  <a:lnTo>
                    <a:pt x="5316" y="857541"/>
                  </a:lnTo>
                  <a:lnTo>
                    <a:pt x="1329" y="812385"/>
                  </a:lnTo>
                  <a:lnTo>
                    <a:pt x="0" y="767102"/>
                  </a:lnTo>
                  <a:lnTo>
                    <a:pt x="1329" y="721819"/>
                  </a:lnTo>
                  <a:lnTo>
                    <a:pt x="5316" y="676663"/>
                  </a:lnTo>
                  <a:lnTo>
                    <a:pt x="11961" y="631761"/>
                  </a:lnTo>
                  <a:lnTo>
                    <a:pt x="21265" y="587240"/>
                  </a:lnTo>
                  <a:lnTo>
                    <a:pt x="33227" y="543228"/>
                  </a:lnTo>
                  <a:lnTo>
                    <a:pt x="47847" y="499851"/>
                  </a:lnTo>
                  <a:lnTo>
                    <a:pt x="65125" y="457237"/>
                  </a:lnTo>
                  <a:lnTo>
                    <a:pt x="85061" y="415512"/>
                  </a:lnTo>
                  <a:lnTo>
                    <a:pt x="107656" y="374803"/>
                  </a:lnTo>
                  <a:lnTo>
                    <a:pt x="132909" y="335239"/>
                  </a:lnTo>
                  <a:lnTo>
                    <a:pt x="160819" y="296945"/>
                  </a:lnTo>
                  <a:lnTo>
                    <a:pt x="191388" y="260049"/>
                  </a:lnTo>
                  <a:lnTo>
                    <a:pt x="224616" y="224679"/>
                  </a:lnTo>
                  <a:lnTo>
                    <a:pt x="259977" y="191442"/>
                  </a:lnTo>
                  <a:lnTo>
                    <a:pt x="296862" y="160864"/>
                  </a:lnTo>
                  <a:lnTo>
                    <a:pt x="335145" y="132946"/>
                  </a:lnTo>
                  <a:lnTo>
                    <a:pt x="374699" y="107686"/>
                  </a:lnTo>
                  <a:lnTo>
                    <a:pt x="415395" y="85085"/>
                  </a:lnTo>
                  <a:lnTo>
                    <a:pt x="457109" y="65143"/>
                  </a:lnTo>
                  <a:lnTo>
                    <a:pt x="499711" y="47860"/>
                  </a:lnTo>
                  <a:lnTo>
                    <a:pt x="543076" y="33236"/>
                  </a:lnTo>
                  <a:lnTo>
                    <a:pt x="587076" y="21271"/>
                  </a:lnTo>
                  <a:lnTo>
                    <a:pt x="631584" y="11965"/>
                  </a:lnTo>
                  <a:lnTo>
                    <a:pt x="676473" y="5317"/>
                  </a:lnTo>
                  <a:lnTo>
                    <a:pt x="721617" y="1329"/>
                  </a:lnTo>
                  <a:lnTo>
                    <a:pt x="766887" y="0"/>
                  </a:lnTo>
                  <a:lnTo>
                    <a:pt x="812158" y="1329"/>
                  </a:lnTo>
                  <a:lnTo>
                    <a:pt x="857301" y="5317"/>
                  </a:lnTo>
                  <a:lnTo>
                    <a:pt x="902190" y="11965"/>
                  </a:lnTo>
                  <a:lnTo>
                    <a:pt x="946699" y="21271"/>
                  </a:lnTo>
                  <a:lnTo>
                    <a:pt x="990699" y="33236"/>
                  </a:lnTo>
                  <a:lnTo>
                    <a:pt x="1034063" y="47860"/>
                  </a:lnTo>
                  <a:lnTo>
                    <a:pt x="1076666" y="65143"/>
                  </a:lnTo>
                  <a:lnTo>
                    <a:pt x="1118379" y="85085"/>
                  </a:lnTo>
                  <a:lnTo>
                    <a:pt x="1159076" y="107686"/>
                  </a:lnTo>
                  <a:lnTo>
                    <a:pt x="1198629" y="132946"/>
                  </a:lnTo>
                  <a:lnTo>
                    <a:pt x="1236912" y="160864"/>
                  </a:lnTo>
                  <a:lnTo>
                    <a:pt x="1273798" y="191442"/>
                  </a:lnTo>
                  <a:lnTo>
                    <a:pt x="1309159" y="224679"/>
                  </a:lnTo>
                  <a:close/>
                </a:path>
              </a:pathLst>
            </a:custGeom>
            <a:ln w="20954">
              <a:solidFill>
                <a:srgbClr val="81CD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72580" y="380203"/>
            <a:ext cx="136207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dirty="0"/>
              <a:t>Aetiology</a:t>
            </a:r>
            <a:endParaRPr sz="2300"/>
          </a:p>
        </p:txBody>
      </p:sp>
      <p:sp>
        <p:nvSpPr>
          <p:cNvPr id="21" name="object 21"/>
          <p:cNvSpPr txBox="1"/>
          <p:nvPr/>
        </p:nvSpPr>
        <p:spPr>
          <a:xfrm>
            <a:off x="2882143" y="2297435"/>
            <a:ext cx="12407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10" dirty="0">
                <a:latin typeface="Arial"/>
                <a:cs typeface="Arial"/>
              </a:rPr>
              <a:t>Pathology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63082" y="4182400"/>
            <a:ext cx="136715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latin typeface="Arial"/>
                <a:cs typeface="Arial"/>
              </a:rPr>
              <a:t>Treatments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668783" y="4151486"/>
            <a:ext cx="1259840" cy="226060"/>
            <a:chOff x="3668783" y="4151486"/>
            <a:chExt cx="1259840" cy="226060"/>
          </a:xfrm>
        </p:grpSpPr>
        <p:sp>
          <p:nvSpPr>
            <p:cNvPr id="24" name="object 24"/>
            <p:cNvSpPr/>
            <p:nvPr/>
          </p:nvSpPr>
          <p:spPr>
            <a:xfrm>
              <a:off x="3672911" y="4168580"/>
              <a:ext cx="1219835" cy="204470"/>
            </a:xfrm>
            <a:custGeom>
              <a:avLst/>
              <a:gdLst/>
              <a:ahLst/>
              <a:cxnLst/>
              <a:rect l="l" t="t" r="r" b="b"/>
              <a:pathLst>
                <a:path w="1219835" h="204470">
                  <a:moveTo>
                    <a:pt x="0" y="204270"/>
                  </a:moveTo>
                  <a:lnTo>
                    <a:pt x="1215509" y="649"/>
                  </a:lnTo>
                  <a:lnTo>
                    <a:pt x="1219384" y="0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92087" y="4151486"/>
              <a:ext cx="36195" cy="33655"/>
            </a:xfrm>
            <a:custGeom>
              <a:avLst/>
              <a:gdLst/>
              <a:ahLst/>
              <a:cxnLst/>
              <a:rect l="l" t="t" r="r" b="b"/>
              <a:pathLst>
                <a:path w="36195" h="33654">
                  <a:moveTo>
                    <a:pt x="0" y="0"/>
                  </a:moveTo>
                  <a:lnTo>
                    <a:pt x="5582" y="33326"/>
                  </a:lnTo>
                  <a:lnTo>
                    <a:pt x="36117" y="1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091938" y="3873738"/>
            <a:ext cx="90995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S</a:t>
            </a:r>
            <a:r>
              <a:rPr sz="1900" spc="-10" dirty="0">
                <a:solidFill>
                  <a:srgbClr val="F8E051"/>
                </a:solidFill>
                <a:latin typeface="Arial MT"/>
                <a:cs typeface="Arial MT"/>
              </a:rPr>
              <a:t>t</a:t>
            </a: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eroids</a:t>
            </a:r>
            <a:endParaRPr sz="190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696733" y="3826931"/>
            <a:ext cx="3460115" cy="1233170"/>
            <a:chOff x="3696733" y="3826931"/>
            <a:chExt cx="3460115" cy="1233170"/>
          </a:xfrm>
        </p:grpSpPr>
        <p:sp>
          <p:nvSpPr>
            <p:cNvPr id="28" name="object 28"/>
            <p:cNvSpPr/>
            <p:nvPr/>
          </p:nvSpPr>
          <p:spPr>
            <a:xfrm>
              <a:off x="3700861" y="4418029"/>
              <a:ext cx="251460" cy="608330"/>
            </a:xfrm>
            <a:custGeom>
              <a:avLst/>
              <a:gdLst/>
              <a:ahLst/>
              <a:cxnLst/>
              <a:rect l="l" t="t" r="r" b="b"/>
              <a:pathLst>
                <a:path w="251460" h="608329">
                  <a:moveTo>
                    <a:pt x="0" y="0"/>
                  </a:moveTo>
                  <a:lnTo>
                    <a:pt x="249702" y="604440"/>
                  </a:lnTo>
                  <a:lnTo>
                    <a:pt x="251202" y="608072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937448" y="5022070"/>
              <a:ext cx="31750" cy="38100"/>
            </a:xfrm>
            <a:custGeom>
              <a:avLst/>
              <a:gdLst/>
              <a:ahLst/>
              <a:cxnLst/>
              <a:rect l="l" t="t" r="r" b="b"/>
              <a:pathLst>
                <a:path w="31750" h="38100">
                  <a:moveTo>
                    <a:pt x="31230" y="0"/>
                  </a:moveTo>
                  <a:lnTo>
                    <a:pt x="0" y="12901"/>
                  </a:lnTo>
                  <a:lnTo>
                    <a:pt x="28516" y="37680"/>
                  </a:lnTo>
                  <a:lnTo>
                    <a:pt x="31230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63995" y="3844018"/>
              <a:ext cx="1056640" cy="201295"/>
            </a:xfrm>
            <a:custGeom>
              <a:avLst/>
              <a:gdLst/>
              <a:ahLst/>
              <a:cxnLst/>
              <a:rect l="l" t="t" r="r" b="b"/>
              <a:pathLst>
                <a:path w="1056640" h="201295">
                  <a:moveTo>
                    <a:pt x="0" y="201078"/>
                  </a:moveTo>
                  <a:lnTo>
                    <a:pt x="1052677" y="734"/>
                  </a:lnTo>
                  <a:lnTo>
                    <a:pt x="1056537" y="0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19948" y="3826931"/>
              <a:ext cx="36830" cy="33655"/>
            </a:xfrm>
            <a:custGeom>
              <a:avLst/>
              <a:gdLst/>
              <a:ahLst/>
              <a:cxnLst/>
              <a:rect l="l" t="t" r="r" b="b"/>
              <a:pathLst>
                <a:path w="36829" h="33654">
                  <a:moveTo>
                    <a:pt x="0" y="0"/>
                  </a:moveTo>
                  <a:lnTo>
                    <a:pt x="6316" y="33192"/>
                  </a:lnTo>
                  <a:lnTo>
                    <a:pt x="36352" y="10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173696" y="3515098"/>
            <a:ext cx="10033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Children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222058" y="3581017"/>
            <a:ext cx="534670" cy="129539"/>
            <a:chOff x="8222058" y="3581017"/>
            <a:chExt cx="534670" cy="129539"/>
          </a:xfrm>
        </p:grpSpPr>
        <p:sp>
          <p:nvSpPr>
            <p:cNvPr id="34" name="object 34"/>
            <p:cNvSpPr/>
            <p:nvPr/>
          </p:nvSpPr>
          <p:spPr>
            <a:xfrm>
              <a:off x="8226186" y="3598083"/>
              <a:ext cx="494665" cy="107950"/>
            </a:xfrm>
            <a:custGeom>
              <a:avLst/>
              <a:gdLst/>
              <a:ahLst/>
              <a:cxnLst/>
              <a:rect l="l" t="t" r="r" b="b"/>
              <a:pathLst>
                <a:path w="494665" h="107950">
                  <a:moveTo>
                    <a:pt x="0" y="107882"/>
                  </a:moveTo>
                  <a:lnTo>
                    <a:pt x="490775" y="837"/>
                  </a:lnTo>
                  <a:lnTo>
                    <a:pt x="494614" y="0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719757" y="3581017"/>
              <a:ext cx="36830" cy="33020"/>
            </a:xfrm>
            <a:custGeom>
              <a:avLst/>
              <a:gdLst/>
              <a:ahLst/>
              <a:cxnLst/>
              <a:rect l="l" t="t" r="r" b="b"/>
              <a:pathLst>
                <a:path w="36829" h="33020">
                  <a:moveTo>
                    <a:pt x="0" y="0"/>
                  </a:moveTo>
                  <a:lnTo>
                    <a:pt x="7200" y="33013"/>
                  </a:lnTo>
                  <a:lnTo>
                    <a:pt x="36615" y="9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833295" y="4292422"/>
            <a:ext cx="1215390" cy="517525"/>
          </a:xfrm>
          <a:prstGeom prst="rect">
            <a:avLst/>
          </a:prstGeom>
          <a:ln w="7858">
            <a:solidFill>
              <a:srgbClr val="92D05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41275" marR="368935">
              <a:lnSpc>
                <a:spcPct val="100000"/>
              </a:lnSpc>
              <a:spcBef>
                <a:spcPts val="245"/>
              </a:spcBef>
            </a:pPr>
            <a:r>
              <a:rPr sz="1450" b="1" spc="15" dirty="0">
                <a:solidFill>
                  <a:srgbClr val="FFFF00"/>
                </a:solidFill>
                <a:latin typeface="Arial"/>
                <a:cs typeface="Arial"/>
              </a:rPr>
              <a:t>Repeat</a:t>
            </a:r>
            <a:r>
              <a:rPr sz="1450" b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FFFF00"/>
                </a:solidFill>
                <a:latin typeface="Arial"/>
                <a:cs typeface="Arial"/>
              </a:rPr>
              <a:t>if </a:t>
            </a:r>
            <a:r>
              <a:rPr sz="1450" b="1" spc="-3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solidFill>
                  <a:srgbClr val="FFFF00"/>
                </a:solidFill>
                <a:latin typeface="Arial"/>
                <a:cs typeface="Arial"/>
              </a:rPr>
              <a:t>relapse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972191" y="4045723"/>
            <a:ext cx="394970" cy="650240"/>
            <a:chOff x="5972191" y="4045723"/>
            <a:chExt cx="394970" cy="650240"/>
          </a:xfrm>
        </p:grpSpPr>
        <p:sp>
          <p:nvSpPr>
            <p:cNvPr id="38" name="object 38"/>
            <p:cNvSpPr/>
            <p:nvPr/>
          </p:nvSpPr>
          <p:spPr>
            <a:xfrm>
              <a:off x="5976319" y="4049851"/>
              <a:ext cx="372110" cy="615315"/>
            </a:xfrm>
            <a:custGeom>
              <a:avLst/>
              <a:gdLst/>
              <a:ahLst/>
              <a:cxnLst/>
              <a:rect l="l" t="t" r="r" b="b"/>
              <a:pathLst>
                <a:path w="372110" h="615314">
                  <a:moveTo>
                    <a:pt x="0" y="0"/>
                  </a:moveTo>
                  <a:lnTo>
                    <a:pt x="369931" y="611489"/>
                  </a:lnTo>
                  <a:lnTo>
                    <a:pt x="371965" y="614851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184" y="4658198"/>
              <a:ext cx="32384" cy="38100"/>
            </a:xfrm>
            <a:custGeom>
              <a:avLst/>
              <a:gdLst/>
              <a:ahLst/>
              <a:cxnLst/>
              <a:rect l="l" t="t" r="r" b="b"/>
              <a:pathLst>
                <a:path w="32385" h="38100">
                  <a:moveTo>
                    <a:pt x="28911" y="0"/>
                  </a:moveTo>
                  <a:lnTo>
                    <a:pt x="0" y="17490"/>
                  </a:lnTo>
                  <a:lnTo>
                    <a:pt x="31946" y="37656"/>
                  </a:lnTo>
                  <a:lnTo>
                    <a:pt x="28911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131115" y="4456115"/>
            <a:ext cx="4481195" cy="105727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3301365">
              <a:lnSpc>
                <a:spcPct val="100000"/>
              </a:lnSpc>
              <a:spcBef>
                <a:spcPts val="1005"/>
              </a:spcBef>
            </a:pPr>
            <a:r>
              <a:rPr sz="1900" b="1" spc="-5" dirty="0">
                <a:solidFill>
                  <a:srgbClr val="F8E051"/>
                </a:solidFill>
                <a:latin typeface="Arial"/>
                <a:cs typeface="Arial"/>
              </a:rPr>
              <a:t>Adults</a:t>
            </a:r>
            <a:endParaRPr sz="1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5"/>
              </a:spcBef>
            </a:pPr>
            <a:r>
              <a:rPr sz="1900" spc="-5" dirty="0">
                <a:solidFill>
                  <a:srgbClr val="F8E051"/>
                </a:solidFill>
                <a:latin typeface="Arial MT"/>
                <a:cs typeface="Arial MT"/>
              </a:rPr>
              <a:t>Immunosuppressive therapy: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Ciclosporin or </a:t>
            </a:r>
            <a:r>
              <a:rPr sz="1450" spc="2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tacrolimus,</a:t>
            </a:r>
            <a:r>
              <a:rPr sz="145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Rituximab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Cyclophosphamide,</a:t>
            </a:r>
            <a:r>
              <a:rPr sz="145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levamisole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152174" y="4422385"/>
            <a:ext cx="394335" cy="255270"/>
            <a:chOff x="7152174" y="4422385"/>
            <a:chExt cx="394335" cy="255270"/>
          </a:xfrm>
        </p:grpSpPr>
        <p:sp>
          <p:nvSpPr>
            <p:cNvPr id="42" name="object 42"/>
            <p:cNvSpPr/>
            <p:nvPr/>
          </p:nvSpPr>
          <p:spPr>
            <a:xfrm>
              <a:off x="7156301" y="4442102"/>
              <a:ext cx="359410" cy="231775"/>
            </a:xfrm>
            <a:custGeom>
              <a:avLst/>
              <a:gdLst/>
              <a:ahLst/>
              <a:cxnLst/>
              <a:rect l="l" t="t" r="r" b="b"/>
              <a:pathLst>
                <a:path w="359409" h="231775">
                  <a:moveTo>
                    <a:pt x="0" y="231381"/>
                  </a:moveTo>
                  <a:lnTo>
                    <a:pt x="355891" y="2127"/>
                  </a:lnTo>
                  <a:lnTo>
                    <a:pt x="359194" y="0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508549" y="4422385"/>
              <a:ext cx="38100" cy="33020"/>
            </a:xfrm>
            <a:custGeom>
              <a:avLst/>
              <a:gdLst/>
              <a:ahLst/>
              <a:cxnLst/>
              <a:rect l="l" t="t" r="r" b="b"/>
              <a:pathLst>
                <a:path w="38100" h="33020">
                  <a:moveTo>
                    <a:pt x="37555" y="0"/>
                  </a:moveTo>
                  <a:lnTo>
                    <a:pt x="0" y="4094"/>
                  </a:lnTo>
                  <a:lnTo>
                    <a:pt x="18298" y="32501"/>
                  </a:lnTo>
                  <a:lnTo>
                    <a:pt x="37555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7657282" y="4230019"/>
            <a:ext cx="1142365" cy="4718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5"/>
              </a:spcBef>
              <a:tabLst>
                <a:tab pos="568325" algn="l"/>
                <a:tab pos="1129030" algn="l"/>
              </a:tabLst>
            </a:pPr>
            <a:r>
              <a:rPr sz="1450" spc="15" dirty="0">
                <a:solidFill>
                  <a:srgbClr val="FFFF00"/>
                </a:solidFill>
                <a:latin typeface="Arial MT"/>
                <a:cs typeface="Arial MT"/>
              </a:rPr>
              <a:t>Less 	</a:t>
            </a:r>
            <a:r>
              <a:rPr sz="1450" u="sng" spc="20" dirty="0">
                <a:solidFill>
                  <a:srgbClr val="FFFF00"/>
                </a:solidFill>
                <a:uFill>
                  <a:solidFill>
                    <a:srgbClr val="9DDEF0"/>
                  </a:solidFill>
                </a:uFill>
                <a:latin typeface="Arial MT"/>
                <a:cs typeface="Arial MT"/>
              </a:rPr>
              <a:t> </a:t>
            </a:r>
            <a:r>
              <a:rPr sz="1450" u="sng" spc="15" dirty="0">
                <a:solidFill>
                  <a:srgbClr val="FFFF00"/>
                </a:solidFill>
                <a:uFill>
                  <a:solidFill>
                    <a:srgbClr val="9DDEF0"/>
                  </a:solidFill>
                </a:uFill>
                <a:latin typeface="Arial MT"/>
                <a:cs typeface="Arial MT"/>
              </a:rPr>
              <a:t>	</a:t>
            </a:r>
            <a:r>
              <a:rPr sz="1450" spc="15" dirty="0">
                <a:solidFill>
                  <a:srgbClr val="FFFF00"/>
                </a:solidFill>
                <a:latin typeface="Arial MT"/>
                <a:cs typeface="Arial MT"/>
              </a:rPr>
              <a:t> response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152174" y="4691727"/>
            <a:ext cx="455930" cy="188595"/>
            <a:chOff x="7152174" y="4691727"/>
            <a:chExt cx="455930" cy="188595"/>
          </a:xfrm>
        </p:grpSpPr>
        <p:sp>
          <p:nvSpPr>
            <p:cNvPr id="46" name="object 46"/>
            <p:cNvSpPr/>
            <p:nvPr/>
          </p:nvSpPr>
          <p:spPr>
            <a:xfrm>
              <a:off x="7156301" y="4695854"/>
              <a:ext cx="417830" cy="167640"/>
            </a:xfrm>
            <a:custGeom>
              <a:avLst/>
              <a:gdLst/>
              <a:ahLst/>
              <a:cxnLst/>
              <a:rect l="l" t="t" r="r" b="b"/>
              <a:pathLst>
                <a:path w="417829" h="167639">
                  <a:moveTo>
                    <a:pt x="0" y="0"/>
                  </a:moveTo>
                  <a:lnTo>
                    <a:pt x="413782" y="166034"/>
                  </a:lnTo>
                  <a:lnTo>
                    <a:pt x="417429" y="167498"/>
                  </a:lnTo>
                </a:path>
              </a:pathLst>
            </a:custGeom>
            <a:ln w="7858">
              <a:solidFill>
                <a:srgbClr val="9DDE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69870" y="4848648"/>
              <a:ext cx="38100" cy="31750"/>
            </a:xfrm>
            <a:custGeom>
              <a:avLst/>
              <a:gdLst/>
              <a:ahLst/>
              <a:cxnLst/>
              <a:rect l="l" t="t" r="r" b="b"/>
              <a:pathLst>
                <a:path w="38100" h="31750">
                  <a:moveTo>
                    <a:pt x="12583" y="0"/>
                  </a:moveTo>
                  <a:lnTo>
                    <a:pt x="0" y="31359"/>
                  </a:lnTo>
                  <a:lnTo>
                    <a:pt x="37650" y="28263"/>
                  </a:lnTo>
                  <a:lnTo>
                    <a:pt x="12583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607520" y="4894705"/>
            <a:ext cx="1363980" cy="737235"/>
          </a:xfrm>
          <a:prstGeom prst="rect">
            <a:avLst/>
          </a:prstGeom>
          <a:ln w="7858">
            <a:solidFill>
              <a:srgbClr val="92D05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41275" marR="171450">
              <a:lnSpc>
                <a:spcPct val="100000"/>
              </a:lnSpc>
              <a:spcBef>
                <a:spcPts val="245"/>
              </a:spcBef>
            </a:pPr>
            <a:r>
              <a:rPr sz="1450" b="1" dirty="0">
                <a:solidFill>
                  <a:srgbClr val="FFFF00"/>
                </a:solidFill>
                <a:latin typeface="Arial"/>
                <a:cs typeface="Arial"/>
              </a:rPr>
              <a:t>Tapered </a:t>
            </a:r>
            <a:r>
              <a:rPr sz="145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solidFill>
                  <a:srgbClr val="FFFF00"/>
                </a:solidFill>
                <a:latin typeface="Arial"/>
                <a:cs typeface="Arial"/>
              </a:rPr>
              <a:t>Prednisone </a:t>
            </a:r>
            <a:r>
              <a:rPr sz="1450" b="1" spc="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FFFF00"/>
                </a:solidFill>
                <a:latin typeface="Arial"/>
                <a:cs typeface="Arial"/>
              </a:rPr>
              <a:t>for</a:t>
            </a:r>
            <a:r>
              <a:rPr sz="145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solidFill>
                  <a:srgbClr val="FFFF00"/>
                </a:solidFill>
                <a:latin typeface="Arial"/>
                <a:cs typeface="Arial"/>
              </a:rPr>
              <a:t>8-12</a:t>
            </a:r>
            <a:r>
              <a:rPr sz="145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solidFill>
                  <a:srgbClr val="FFFF00"/>
                </a:solidFill>
                <a:latin typeface="Arial"/>
                <a:cs typeface="Arial"/>
              </a:rPr>
              <a:t>wks,</a:t>
            </a:r>
            <a:endParaRPr sz="1450" dirty="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06343" y="4152088"/>
            <a:ext cx="8616950" cy="1307465"/>
            <a:chOff x="206343" y="4152088"/>
            <a:chExt cx="8616950" cy="1307465"/>
          </a:xfrm>
        </p:grpSpPr>
        <p:sp>
          <p:nvSpPr>
            <p:cNvPr id="50" name="object 50"/>
            <p:cNvSpPr/>
            <p:nvPr/>
          </p:nvSpPr>
          <p:spPr>
            <a:xfrm>
              <a:off x="8789448" y="4444864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90" h="34289">
                  <a:moveTo>
                    <a:pt x="0" y="0"/>
                  </a:moveTo>
                  <a:lnTo>
                    <a:pt x="0" y="33790"/>
                  </a:lnTo>
                  <a:lnTo>
                    <a:pt x="33789" y="16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16821" y="4162566"/>
              <a:ext cx="1445895" cy="1286510"/>
            </a:xfrm>
            <a:custGeom>
              <a:avLst/>
              <a:gdLst/>
              <a:ahLst/>
              <a:cxnLst/>
              <a:rect l="l" t="t" r="r" b="b"/>
              <a:pathLst>
                <a:path w="1445895" h="1286510">
                  <a:moveTo>
                    <a:pt x="722668" y="0"/>
                  </a:moveTo>
                  <a:lnTo>
                    <a:pt x="676431" y="1308"/>
                  </a:lnTo>
                  <a:lnTo>
                    <a:pt x="630346" y="5232"/>
                  </a:lnTo>
                  <a:lnTo>
                    <a:pt x="584566" y="11772"/>
                  </a:lnTo>
                  <a:lnTo>
                    <a:pt x="539243" y="20928"/>
                  </a:lnTo>
                  <a:lnTo>
                    <a:pt x="494529" y="32700"/>
                  </a:lnTo>
                  <a:lnTo>
                    <a:pt x="450576" y="47088"/>
                  </a:lnTo>
                  <a:lnTo>
                    <a:pt x="407538" y="64092"/>
                  </a:lnTo>
                  <a:lnTo>
                    <a:pt x="365565" y="83712"/>
                  </a:lnTo>
                  <a:lnTo>
                    <a:pt x="324811" y="105948"/>
                  </a:lnTo>
                  <a:lnTo>
                    <a:pt x="285427" y="130800"/>
                  </a:lnTo>
                  <a:lnTo>
                    <a:pt x="247566" y="158268"/>
                  </a:lnTo>
                  <a:lnTo>
                    <a:pt x="211381" y="188353"/>
                  </a:lnTo>
                  <a:lnTo>
                    <a:pt x="176151" y="221969"/>
                  </a:lnTo>
                  <a:lnTo>
                    <a:pt x="144123" y="257201"/>
                  </a:lnTo>
                  <a:lnTo>
                    <a:pt x="115299" y="293895"/>
                  </a:lnTo>
                  <a:lnTo>
                    <a:pt x="89677" y="331897"/>
                  </a:lnTo>
                  <a:lnTo>
                    <a:pt x="67257" y="371054"/>
                  </a:lnTo>
                  <a:lnTo>
                    <a:pt x="48041" y="411211"/>
                  </a:lnTo>
                  <a:lnTo>
                    <a:pt x="32027" y="452214"/>
                  </a:lnTo>
                  <a:lnTo>
                    <a:pt x="19216" y="493910"/>
                  </a:lnTo>
                  <a:lnTo>
                    <a:pt x="9608" y="536144"/>
                  </a:lnTo>
                  <a:lnTo>
                    <a:pt x="3202" y="578763"/>
                  </a:lnTo>
                  <a:lnTo>
                    <a:pt x="0" y="621613"/>
                  </a:lnTo>
                  <a:lnTo>
                    <a:pt x="0" y="664540"/>
                  </a:lnTo>
                  <a:lnTo>
                    <a:pt x="3202" y="707390"/>
                  </a:lnTo>
                  <a:lnTo>
                    <a:pt x="9608" y="750009"/>
                  </a:lnTo>
                  <a:lnTo>
                    <a:pt x="19216" y="792244"/>
                  </a:lnTo>
                  <a:lnTo>
                    <a:pt x="32027" y="833940"/>
                  </a:lnTo>
                  <a:lnTo>
                    <a:pt x="48041" y="874943"/>
                  </a:lnTo>
                  <a:lnTo>
                    <a:pt x="67257" y="915100"/>
                  </a:lnTo>
                  <a:lnTo>
                    <a:pt x="89677" y="954256"/>
                  </a:lnTo>
                  <a:lnTo>
                    <a:pt x="115299" y="992259"/>
                  </a:lnTo>
                  <a:lnTo>
                    <a:pt x="144123" y="1028953"/>
                  </a:lnTo>
                  <a:lnTo>
                    <a:pt x="176151" y="1064185"/>
                  </a:lnTo>
                  <a:lnTo>
                    <a:pt x="211381" y="1097801"/>
                  </a:lnTo>
                  <a:lnTo>
                    <a:pt x="247566" y="1127886"/>
                  </a:lnTo>
                  <a:lnTo>
                    <a:pt x="285427" y="1155354"/>
                  </a:lnTo>
                  <a:lnTo>
                    <a:pt x="324811" y="1180206"/>
                  </a:lnTo>
                  <a:lnTo>
                    <a:pt x="365565" y="1202442"/>
                  </a:lnTo>
                  <a:lnTo>
                    <a:pt x="407538" y="1222062"/>
                  </a:lnTo>
                  <a:lnTo>
                    <a:pt x="450576" y="1239066"/>
                  </a:lnTo>
                  <a:lnTo>
                    <a:pt x="494529" y="1253454"/>
                  </a:lnTo>
                  <a:lnTo>
                    <a:pt x="539243" y="1265226"/>
                  </a:lnTo>
                  <a:lnTo>
                    <a:pt x="584566" y="1274382"/>
                  </a:lnTo>
                  <a:lnTo>
                    <a:pt x="630346" y="1280922"/>
                  </a:lnTo>
                  <a:lnTo>
                    <a:pt x="676431" y="1284846"/>
                  </a:lnTo>
                  <a:lnTo>
                    <a:pt x="722668" y="1286154"/>
                  </a:lnTo>
                  <a:lnTo>
                    <a:pt x="768905" y="1284846"/>
                  </a:lnTo>
                  <a:lnTo>
                    <a:pt x="814990" y="1280922"/>
                  </a:lnTo>
                  <a:lnTo>
                    <a:pt x="860770" y="1274382"/>
                  </a:lnTo>
                  <a:lnTo>
                    <a:pt x="906093" y="1265226"/>
                  </a:lnTo>
                  <a:lnTo>
                    <a:pt x="950807" y="1253454"/>
                  </a:lnTo>
                  <a:lnTo>
                    <a:pt x="994760" y="1239066"/>
                  </a:lnTo>
                  <a:lnTo>
                    <a:pt x="1037798" y="1222062"/>
                  </a:lnTo>
                  <a:lnTo>
                    <a:pt x="1079771" y="1202442"/>
                  </a:lnTo>
                  <a:lnTo>
                    <a:pt x="1120526" y="1180206"/>
                  </a:lnTo>
                  <a:lnTo>
                    <a:pt x="1159909" y="1155354"/>
                  </a:lnTo>
                  <a:lnTo>
                    <a:pt x="1197770" y="1127886"/>
                  </a:lnTo>
                  <a:lnTo>
                    <a:pt x="1233955" y="1097801"/>
                  </a:lnTo>
                  <a:lnTo>
                    <a:pt x="1269186" y="1064185"/>
                  </a:lnTo>
                  <a:lnTo>
                    <a:pt x="1301213" y="1028953"/>
                  </a:lnTo>
                  <a:lnTo>
                    <a:pt x="1330038" y="992259"/>
                  </a:lnTo>
                  <a:lnTo>
                    <a:pt x="1355660" y="954256"/>
                  </a:lnTo>
                  <a:lnTo>
                    <a:pt x="1378079" y="915100"/>
                  </a:lnTo>
                  <a:lnTo>
                    <a:pt x="1397295" y="874943"/>
                  </a:lnTo>
                  <a:lnTo>
                    <a:pt x="1413309" y="833940"/>
                  </a:lnTo>
                  <a:lnTo>
                    <a:pt x="1426120" y="792244"/>
                  </a:lnTo>
                  <a:lnTo>
                    <a:pt x="1435728" y="750009"/>
                  </a:lnTo>
                  <a:lnTo>
                    <a:pt x="1442134" y="707390"/>
                  </a:lnTo>
                  <a:lnTo>
                    <a:pt x="1445337" y="664540"/>
                  </a:lnTo>
                  <a:lnTo>
                    <a:pt x="1445337" y="621613"/>
                  </a:lnTo>
                  <a:lnTo>
                    <a:pt x="1442134" y="578763"/>
                  </a:lnTo>
                  <a:lnTo>
                    <a:pt x="1435728" y="536144"/>
                  </a:lnTo>
                  <a:lnTo>
                    <a:pt x="1426120" y="493910"/>
                  </a:lnTo>
                  <a:lnTo>
                    <a:pt x="1413309" y="452214"/>
                  </a:lnTo>
                  <a:lnTo>
                    <a:pt x="1397295" y="411211"/>
                  </a:lnTo>
                  <a:lnTo>
                    <a:pt x="1378079" y="371054"/>
                  </a:lnTo>
                  <a:lnTo>
                    <a:pt x="1355660" y="331897"/>
                  </a:lnTo>
                  <a:lnTo>
                    <a:pt x="1330038" y="293895"/>
                  </a:lnTo>
                  <a:lnTo>
                    <a:pt x="1301213" y="257201"/>
                  </a:lnTo>
                  <a:lnTo>
                    <a:pt x="1269186" y="221969"/>
                  </a:lnTo>
                  <a:lnTo>
                    <a:pt x="1233955" y="188353"/>
                  </a:lnTo>
                  <a:lnTo>
                    <a:pt x="1197770" y="158268"/>
                  </a:lnTo>
                  <a:lnTo>
                    <a:pt x="1159909" y="130800"/>
                  </a:lnTo>
                  <a:lnTo>
                    <a:pt x="1120526" y="105948"/>
                  </a:lnTo>
                  <a:lnTo>
                    <a:pt x="1079771" y="83712"/>
                  </a:lnTo>
                  <a:lnTo>
                    <a:pt x="1037798" y="64092"/>
                  </a:lnTo>
                  <a:lnTo>
                    <a:pt x="994760" y="47088"/>
                  </a:lnTo>
                  <a:lnTo>
                    <a:pt x="950807" y="32700"/>
                  </a:lnTo>
                  <a:lnTo>
                    <a:pt x="906093" y="20928"/>
                  </a:lnTo>
                  <a:lnTo>
                    <a:pt x="860770" y="11772"/>
                  </a:lnTo>
                  <a:lnTo>
                    <a:pt x="814990" y="5232"/>
                  </a:lnTo>
                  <a:lnTo>
                    <a:pt x="768905" y="1308"/>
                  </a:lnTo>
                  <a:lnTo>
                    <a:pt x="722668" y="0"/>
                  </a:lnTo>
                  <a:close/>
                </a:path>
              </a:pathLst>
            </a:custGeom>
            <a:solidFill>
              <a:srgbClr val="DBF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16820" y="4162565"/>
              <a:ext cx="1445895" cy="1286510"/>
            </a:xfrm>
            <a:custGeom>
              <a:avLst/>
              <a:gdLst/>
              <a:ahLst/>
              <a:cxnLst/>
              <a:rect l="l" t="t" r="r" b="b"/>
              <a:pathLst>
                <a:path w="1445895" h="1286510">
                  <a:moveTo>
                    <a:pt x="1233954" y="188353"/>
                  </a:moveTo>
                  <a:lnTo>
                    <a:pt x="1269185" y="221969"/>
                  </a:lnTo>
                  <a:lnTo>
                    <a:pt x="1301212" y="257201"/>
                  </a:lnTo>
                  <a:lnTo>
                    <a:pt x="1330037" y="293895"/>
                  </a:lnTo>
                  <a:lnTo>
                    <a:pt x="1355659" y="331898"/>
                  </a:lnTo>
                  <a:lnTo>
                    <a:pt x="1378078" y="371054"/>
                  </a:lnTo>
                  <a:lnTo>
                    <a:pt x="1397295" y="411211"/>
                  </a:lnTo>
                  <a:lnTo>
                    <a:pt x="1413309" y="452214"/>
                  </a:lnTo>
                  <a:lnTo>
                    <a:pt x="1426120" y="493910"/>
                  </a:lnTo>
                  <a:lnTo>
                    <a:pt x="1435728" y="536144"/>
                  </a:lnTo>
                  <a:lnTo>
                    <a:pt x="1442133" y="578764"/>
                  </a:lnTo>
                  <a:lnTo>
                    <a:pt x="1445336" y="621614"/>
                  </a:lnTo>
                  <a:lnTo>
                    <a:pt x="1445336" y="664541"/>
                  </a:lnTo>
                  <a:lnTo>
                    <a:pt x="1442133" y="707391"/>
                  </a:lnTo>
                  <a:lnTo>
                    <a:pt x="1435728" y="750010"/>
                  </a:lnTo>
                  <a:lnTo>
                    <a:pt x="1426120" y="792244"/>
                  </a:lnTo>
                  <a:lnTo>
                    <a:pt x="1413309" y="833940"/>
                  </a:lnTo>
                  <a:lnTo>
                    <a:pt x="1397295" y="874943"/>
                  </a:lnTo>
                  <a:lnTo>
                    <a:pt x="1378078" y="915100"/>
                  </a:lnTo>
                  <a:lnTo>
                    <a:pt x="1355659" y="954257"/>
                  </a:lnTo>
                  <a:lnTo>
                    <a:pt x="1330037" y="992259"/>
                  </a:lnTo>
                  <a:lnTo>
                    <a:pt x="1301212" y="1028953"/>
                  </a:lnTo>
                  <a:lnTo>
                    <a:pt x="1269185" y="1064185"/>
                  </a:lnTo>
                  <a:lnTo>
                    <a:pt x="1233954" y="1097802"/>
                  </a:lnTo>
                  <a:lnTo>
                    <a:pt x="1197769" y="1127886"/>
                  </a:lnTo>
                  <a:lnTo>
                    <a:pt x="1159908" y="1155354"/>
                  </a:lnTo>
                  <a:lnTo>
                    <a:pt x="1120525" y="1180206"/>
                  </a:lnTo>
                  <a:lnTo>
                    <a:pt x="1079771" y="1202442"/>
                  </a:lnTo>
                  <a:lnTo>
                    <a:pt x="1037798" y="1222062"/>
                  </a:lnTo>
                  <a:lnTo>
                    <a:pt x="994759" y="1239066"/>
                  </a:lnTo>
                  <a:lnTo>
                    <a:pt x="950807" y="1253454"/>
                  </a:lnTo>
                  <a:lnTo>
                    <a:pt x="906093" y="1265226"/>
                  </a:lnTo>
                  <a:lnTo>
                    <a:pt x="860770" y="1274382"/>
                  </a:lnTo>
                  <a:lnTo>
                    <a:pt x="814990" y="1280922"/>
                  </a:lnTo>
                  <a:lnTo>
                    <a:pt x="768905" y="1284847"/>
                  </a:lnTo>
                  <a:lnTo>
                    <a:pt x="722668" y="1286155"/>
                  </a:lnTo>
                  <a:lnTo>
                    <a:pt x="676431" y="1284847"/>
                  </a:lnTo>
                  <a:lnTo>
                    <a:pt x="630346" y="1280922"/>
                  </a:lnTo>
                  <a:lnTo>
                    <a:pt x="584566" y="1274382"/>
                  </a:lnTo>
                  <a:lnTo>
                    <a:pt x="539243" y="1265226"/>
                  </a:lnTo>
                  <a:lnTo>
                    <a:pt x="494529" y="1253454"/>
                  </a:lnTo>
                  <a:lnTo>
                    <a:pt x="450576" y="1239066"/>
                  </a:lnTo>
                  <a:lnTo>
                    <a:pt x="407538" y="1222062"/>
                  </a:lnTo>
                  <a:lnTo>
                    <a:pt x="365565" y="1202442"/>
                  </a:lnTo>
                  <a:lnTo>
                    <a:pt x="324811" y="1180206"/>
                  </a:lnTo>
                  <a:lnTo>
                    <a:pt x="285427" y="1155354"/>
                  </a:lnTo>
                  <a:lnTo>
                    <a:pt x="247566" y="1127886"/>
                  </a:lnTo>
                  <a:lnTo>
                    <a:pt x="211381" y="1097802"/>
                  </a:lnTo>
                  <a:lnTo>
                    <a:pt x="176151" y="1064185"/>
                  </a:lnTo>
                  <a:lnTo>
                    <a:pt x="144123" y="1028953"/>
                  </a:lnTo>
                  <a:lnTo>
                    <a:pt x="115299" y="992259"/>
                  </a:lnTo>
                  <a:lnTo>
                    <a:pt x="89677" y="954257"/>
                  </a:lnTo>
                  <a:lnTo>
                    <a:pt x="67257" y="915100"/>
                  </a:lnTo>
                  <a:lnTo>
                    <a:pt x="48041" y="874943"/>
                  </a:lnTo>
                  <a:lnTo>
                    <a:pt x="32027" y="833940"/>
                  </a:lnTo>
                  <a:lnTo>
                    <a:pt x="19216" y="792244"/>
                  </a:lnTo>
                  <a:lnTo>
                    <a:pt x="9608" y="750010"/>
                  </a:lnTo>
                  <a:lnTo>
                    <a:pt x="3202" y="707391"/>
                  </a:lnTo>
                  <a:lnTo>
                    <a:pt x="0" y="664541"/>
                  </a:lnTo>
                  <a:lnTo>
                    <a:pt x="0" y="621614"/>
                  </a:lnTo>
                  <a:lnTo>
                    <a:pt x="3202" y="578764"/>
                  </a:lnTo>
                  <a:lnTo>
                    <a:pt x="9608" y="536144"/>
                  </a:lnTo>
                  <a:lnTo>
                    <a:pt x="19216" y="493910"/>
                  </a:lnTo>
                  <a:lnTo>
                    <a:pt x="32027" y="452214"/>
                  </a:lnTo>
                  <a:lnTo>
                    <a:pt x="48041" y="411211"/>
                  </a:lnTo>
                  <a:lnTo>
                    <a:pt x="67257" y="371054"/>
                  </a:lnTo>
                  <a:lnTo>
                    <a:pt x="89677" y="331898"/>
                  </a:lnTo>
                  <a:lnTo>
                    <a:pt x="115299" y="293895"/>
                  </a:lnTo>
                  <a:lnTo>
                    <a:pt x="144123" y="257201"/>
                  </a:lnTo>
                  <a:lnTo>
                    <a:pt x="176151" y="221969"/>
                  </a:lnTo>
                  <a:lnTo>
                    <a:pt x="211381" y="188353"/>
                  </a:lnTo>
                  <a:lnTo>
                    <a:pt x="247566" y="158268"/>
                  </a:lnTo>
                  <a:lnTo>
                    <a:pt x="285427" y="130800"/>
                  </a:lnTo>
                  <a:lnTo>
                    <a:pt x="324811" y="105948"/>
                  </a:lnTo>
                  <a:lnTo>
                    <a:pt x="365565" y="83712"/>
                  </a:lnTo>
                  <a:lnTo>
                    <a:pt x="407538" y="64092"/>
                  </a:lnTo>
                  <a:lnTo>
                    <a:pt x="450576" y="47088"/>
                  </a:lnTo>
                  <a:lnTo>
                    <a:pt x="494529" y="32700"/>
                  </a:lnTo>
                  <a:lnTo>
                    <a:pt x="539243" y="20928"/>
                  </a:lnTo>
                  <a:lnTo>
                    <a:pt x="584566" y="11772"/>
                  </a:lnTo>
                  <a:lnTo>
                    <a:pt x="630346" y="5232"/>
                  </a:lnTo>
                  <a:lnTo>
                    <a:pt x="676431" y="1308"/>
                  </a:lnTo>
                  <a:lnTo>
                    <a:pt x="722668" y="0"/>
                  </a:lnTo>
                  <a:lnTo>
                    <a:pt x="768905" y="1308"/>
                  </a:lnTo>
                  <a:lnTo>
                    <a:pt x="814990" y="5232"/>
                  </a:lnTo>
                  <a:lnTo>
                    <a:pt x="860770" y="11772"/>
                  </a:lnTo>
                  <a:lnTo>
                    <a:pt x="906093" y="20928"/>
                  </a:lnTo>
                  <a:lnTo>
                    <a:pt x="950807" y="32700"/>
                  </a:lnTo>
                  <a:lnTo>
                    <a:pt x="994759" y="47088"/>
                  </a:lnTo>
                  <a:lnTo>
                    <a:pt x="1037798" y="64092"/>
                  </a:lnTo>
                  <a:lnTo>
                    <a:pt x="1079771" y="83712"/>
                  </a:lnTo>
                  <a:lnTo>
                    <a:pt x="1120525" y="105948"/>
                  </a:lnTo>
                  <a:lnTo>
                    <a:pt x="1159908" y="130800"/>
                  </a:lnTo>
                  <a:lnTo>
                    <a:pt x="1197769" y="158268"/>
                  </a:lnTo>
                  <a:lnTo>
                    <a:pt x="1233954" y="188353"/>
                  </a:lnTo>
                  <a:close/>
                </a:path>
              </a:pathLst>
            </a:custGeom>
            <a:ln w="20954">
              <a:solidFill>
                <a:srgbClr val="77A5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771219" y="3286813"/>
            <a:ext cx="1215390" cy="517525"/>
          </a:xfrm>
          <a:prstGeom prst="rect">
            <a:avLst/>
          </a:prstGeom>
          <a:ln w="7858">
            <a:solidFill>
              <a:srgbClr val="92D05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41275" marR="169545">
              <a:lnSpc>
                <a:spcPct val="100000"/>
              </a:lnSpc>
              <a:spcBef>
                <a:spcPts val="245"/>
              </a:spcBef>
            </a:pPr>
            <a:r>
              <a:rPr sz="1450" b="1" spc="10" dirty="0">
                <a:solidFill>
                  <a:srgbClr val="FFFF00"/>
                </a:solidFill>
                <a:latin typeface="Arial"/>
                <a:cs typeface="Arial"/>
              </a:rPr>
              <a:t>Highly </a:t>
            </a:r>
            <a:r>
              <a:rPr sz="1450" b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FFFF00"/>
                </a:solidFill>
                <a:latin typeface="Arial"/>
                <a:cs typeface="Arial"/>
              </a:rPr>
              <a:t>responsive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53359" y="4435859"/>
            <a:ext cx="1241425" cy="8439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-111760" algn="ctr">
              <a:lnSpc>
                <a:spcPts val="2310"/>
              </a:lnSpc>
              <a:spcBef>
                <a:spcPts val="229"/>
              </a:spcBef>
            </a:pPr>
            <a:r>
              <a:rPr sz="1950" b="1" spc="10" dirty="0">
                <a:latin typeface="Arial"/>
                <a:cs typeface="Arial"/>
              </a:rPr>
              <a:t>Excellent </a:t>
            </a:r>
            <a:r>
              <a:rPr sz="1950" b="1" spc="15" dirty="0">
                <a:latin typeface="Arial"/>
                <a:cs typeface="Arial"/>
              </a:rPr>
              <a:t> prognosis</a:t>
            </a:r>
            <a:endParaRPr sz="1950">
              <a:latin typeface="Arial"/>
              <a:cs typeface="Arial"/>
            </a:endParaRPr>
          </a:p>
          <a:p>
            <a:pPr marL="5080" algn="ctr">
              <a:lnSpc>
                <a:spcPts val="1680"/>
              </a:lnSpc>
            </a:pPr>
            <a:r>
              <a:rPr sz="1450" b="1" spc="20" dirty="0">
                <a:latin typeface="Arial"/>
                <a:cs typeface="Arial"/>
              </a:rPr>
              <a:t>No</a:t>
            </a:r>
            <a:r>
              <a:rPr sz="1450" b="1" spc="-3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ESRD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011982" y="999386"/>
            <a:ext cx="5966460" cy="1449070"/>
            <a:chOff x="4011982" y="999386"/>
            <a:chExt cx="5966460" cy="1449070"/>
          </a:xfrm>
        </p:grpSpPr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83578" y="1777034"/>
              <a:ext cx="1190328" cy="66956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783578" y="1777033"/>
              <a:ext cx="1190625" cy="669925"/>
            </a:xfrm>
            <a:custGeom>
              <a:avLst/>
              <a:gdLst/>
              <a:ahLst/>
              <a:cxnLst/>
              <a:rect l="l" t="t" r="r" b="b"/>
              <a:pathLst>
                <a:path w="1190625" h="669925">
                  <a:moveTo>
                    <a:pt x="0" y="0"/>
                  </a:moveTo>
                  <a:lnTo>
                    <a:pt x="1190328" y="0"/>
                  </a:lnTo>
                  <a:lnTo>
                    <a:pt x="1190328" y="669560"/>
                  </a:lnTo>
                  <a:lnTo>
                    <a:pt x="0" y="6695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15911" y="1003315"/>
              <a:ext cx="5958205" cy="737235"/>
            </a:xfrm>
            <a:custGeom>
              <a:avLst/>
              <a:gdLst/>
              <a:ahLst/>
              <a:cxnLst/>
              <a:rect l="l" t="t" r="r" b="b"/>
              <a:pathLst>
                <a:path w="5958205" h="737235">
                  <a:moveTo>
                    <a:pt x="0" y="0"/>
                  </a:moveTo>
                  <a:lnTo>
                    <a:pt x="5957996" y="0"/>
                  </a:lnTo>
                  <a:lnTo>
                    <a:pt x="5957996" y="737208"/>
                  </a:lnTo>
                  <a:lnTo>
                    <a:pt x="0" y="737208"/>
                  </a:lnTo>
                  <a:lnTo>
                    <a:pt x="0" y="0"/>
                  </a:lnTo>
                  <a:close/>
                </a:path>
              </a:pathLst>
            </a:custGeom>
            <a:ln w="785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4044859" y="1017559"/>
            <a:ext cx="5612765" cy="692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8E051"/>
                </a:solidFill>
                <a:latin typeface="Arial MT"/>
                <a:cs typeface="Arial MT"/>
              </a:rPr>
              <a:t>T-cell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(immature </a:t>
            </a:r>
            <a:r>
              <a:rPr sz="1450" spc="20" dirty="0">
                <a:solidFill>
                  <a:srgbClr val="F8E051"/>
                </a:solidFill>
                <a:latin typeface="Arial MT"/>
                <a:cs typeface="Arial MT"/>
              </a:rPr>
              <a:t>CD34)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and cytokine-mediated </a:t>
            </a:r>
            <a:r>
              <a:rPr sz="1450" spc="10" dirty="0">
                <a:solidFill>
                  <a:srgbClr val="F8E051"/>
                </a:solidFill>
                <a:latin typeface="Arial MT"/>
                <a:cs typeface="Arial MT"/>
              </a:rPr>
              <a:t>(IL-13) </a:t>
            </a:r>
            <a:r>
              <a:rPr sz="1450" spc="20" dirty="0">
                <a:solidFill>
                  <a:srgbClr val="F8E051"/>
                </a:solidFill>
                <a:latin typeface="Arial MT"/>
                <a:cs typeface="Arial MT"/>
              </a:rPr>
              <a:t>damage </a:t>
            </a:r>
            <a:r>
              <a:rPr sz="1450" spc="10" dirty="0">
                <a:solidFill>
                  <a:srgbClr val="F8E051"/>
                </a:solidFill>
                <a:latin typeface="Arial MT"/>
                <a:cs typeface="Arial MT"/>
              </a:rPr>
              <a:t>to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 glomerular </a:t>
            </a:r>
            <a:r>
              <a:rPr sz="1450" spc="25" dirty="0">
                <a:solidFill>
                  <a:srgbClr val="F8E051"/>
                </a:solidFill>
                <a:latin typeface="Arial MT"/>
                <a:cs typeface="Arial MT"/>
              </a:rPr>
              <a:t>BM→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polyanion </a:t>
            </a:r>
            <a:r>
              <a:rPr sz="1450" spc="10" dirty="0">
                <a:solidFill>
                  <a:srgbClr val="F8E051"/>
                </a:solidFill>
                <a:latin typeface="Arial MT"/>
                <a:cs typeface="Arial MT"/>
              </a:rPr>
              <a:t>loss; resultant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reduction </a:t>
            </a:r>
            <a:r>
              <a:rPr sz="1450" spc="10" dirty="0">
                <a:solidFill>
                  <a:srgbClr val="F8E051"/>
                </a:solidFill>
                <a:latin typeface="Arial MT"/>
                <a:cs typeface="Arial MT"/>
              </a:rPr>
              <a:t>of electrostatic </a:t>
            </a:r>
            <a:r>
              <a:rPr sz="1450" spc="-390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charge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35" dirty="0">
                <a:solidFill>
                  <a:srgbClr val="F8E051"/>
                </a:solidFill>
                <a:latin typeface="Arial MT"/>
                <a:cs typeface="Arial MT"/>
              </a:rPr>
              <a:t>→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increased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glomerular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permeability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0" dirty="0">
                <a:solidFill>
                  <a:srgbClr val="F8E051"/>
                </a:solidFill>
                <a:latin typeface="Arial MT"/>
                <a:cs typeface="Arial MT"/>
              </a:rPr>
              <a:t>to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serum</a:t>
            </a:r>
            <a:r>
              <a:rPr sz="1450" spc="5" dirty="0">
                <a:solidFill>
                  <a:srgbClr val="F8E051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8E051"/>
                </a:solidFill>
                <a:latin typeface="Arial MT"/>
                <a:cs typeface="Arial MT"/>
              </a:rPr>
              <a:t>albumin</a:t>
            </a:r>
            <a:endParaRPr sz="1450">
              <a:latin typeface="Arial MT"/>
              <a:cs typeface="Arial MT"/>
            </a:endParaRPr>
          </a:p>
        </p:txBody>
      </p:sp>
      <p:pic>
        <p:nvPicPr>
          <p:cNvPr id="60" name="object 6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1843" y="492348"/>
            <a:ext cx="5916742" cy="1976384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3260" y="3603642"/>
            <a:ext cx="5947215" cy="16901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8" y="1108"/>
            <a:ext cx="10048342" cy="5657850"/>
            <a:chOff x="5028" y="1108"/>
            <a:chExt cx="10048342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8" y="1108"/>
              <a:ext cx="10048342" cy="5657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434" y="302337"/>
              <a:ext cx="6084591" cy="52937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4429" y="177113"/>
              <a:ext cx="3232132" cy="250108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83491" y="189514"/>
            <a:ext cx="9322516" cy="4014186"/>
            <a:chOff x="284043" y="466410"/>
            <a:chExt cx="9322516" cy="4014186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9534" y="2980647"/>
              <a:ext cx="3167025" cy="14999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043" y="466410"/>
              <a:ext cx="3275974" cy="377182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24400" y="3682355"/>
            <a:ext cx="4217670" cy="4862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2595" marR="5080" indent="-1700530">
              <a:lnSpc>
                <a:spcPct val="109100"/>
              </a:lnSpc>
              <a:spcBef>
                <a:spcPts val="90"/>
              </a:spcBef>
            </a:pPr>
            <a:r>
              <a:rPr sz="1450" spc="15" dirty="0">
                <a:latin typeface="Calibri"/>
                <a:cs typeface="Calibri"/>
              </a:rPr>
              <a:t>The </a:t>
            </a:r>
            <a:r>
              <a:rPr sz="1450" spc="5" dirty="0">
                <a:latin typeface="Calibri"/>
                <a:cs typeface="Calibri"/>
              </a:rPr>
              <a:t>effacement </a:t>
            </a:r>
            <a:r>
              <a:rPr sz="1450" spc="15" dirty="0">
                <a:latin typeface="Calibri"/>
                <a:cs typeface="Calibri"/>
              </a:rPr>
              <a:t>and </a:t>
            </a:r>
            <a:r>
              <a:rPr sz="1450" spc="10" dirty="0">
                <a:latin typeface="Calibri"/>
                <a:cs typeface="Calibri"/>
              </a:rPr>
              <a:t>fusion</a:t>
            </a:r>
            <a:r>
              <a:rPr lang="en-US" sz="1450" spc="1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of </a:t>
            </a:r>
            <a:r>
              <a:rPr sz="1450" spc="15" dirty="0">
                <a:latin typeface="Calibri"/>
                <a:cs typeface="Calibri"/>
              </a:rPr>
              <a:t>the </a:t>
            </a:r>
            <a:r>
              <a:rPr sz="1450" dirty="0">
                <a:latin typeface="Calibri"/>
                <a:cs typeface="Calibri"/>
              </a:rPr>
              <a:t>foot </a:t>
            </a:r>
            <a:r>
              <a:rPr sz="1450" spc="10" dirty="0">
                <a:latin typeface="Calibri"/>
                <a:cs typeface="Calibri"/>
              </a:rPr>
              <a:t>processes of </a:t>
            </a:r>
            <a:r>
              <a:rPr sz="1450" spc="15" dirty="0">
                <a:latin typeface="Calibri"/>
                <a:cs typeface="Calibri"/>
              </a:rPr>
              <a:t>the </a:t>
            </a:r>
            <a:r>
              <a:rPr sz="1450" spc="-31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podocytes</a:t>
            </a:r>
            <a:endParaRPr sz="14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08"/>
            <a:ext cx="10058400" cy="5657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8299" y="395515"/>
            <a:ext cx="9415780" cy="85534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1590"/>
              </a:lnSpc>
              <a:spcBef>
                <a:spcPts val="290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14-year-old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presented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swelling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both legs.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Doppler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ultrasound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negative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deep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vein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thrombosis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(DVT)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shows </a:t>
            </a:r>
            <a:r>
              <a:rPr sz="1450" spc="-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diffuse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subcutaneous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oedema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in both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legs.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Urinalysis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reveals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3+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proteinuria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no other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findings.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Blood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follows.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1986" y="3364229"/>
            <a:ext cx="448564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7485" indent="-1854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19812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initial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course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of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action is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appropriate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here?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1672" y="4244026"/>
            <a:ext cx="2957830" cy="318135"/>
          </a:xfrm>
          <a:prstGeom prst="rect">
            <a:avLst/>
          </a:prstGeom>
          <a:ln w="23574">
            <a:solidFill>
              <a:srgbClr val="FF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36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Commence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oral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prednisolone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1986" y="3927580"/>
            <a:ext cx="4511675" cy="154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  <a:tabLst>
                <a:tab pos="42799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A.	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Anticoagulate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repeat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Doppler in one week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B.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C.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D.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838" y="4536779"/>
            <a:ext cx="39839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Contact nephrologist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organise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biopsy </a:t>
            </a:r>
            <a:r>
              <a:rPr sz="1700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Organise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plasma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exchange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cyclophosphamide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83738" y="252989"/>
            <a:ext cx="8191381" cy="4282340"/>
            <a:chOff x="1683738" y="252989"/>
            <a:chExt cx="8191381" cy="42823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3738" y="1649585"/>
              <a:ext cx="4051236" cy="15825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9484" y="1507250"/>
              <a:ext cx="3165635" cy="30280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3937" y="252989"/>
              <a:ext cx="8024466" cy="29408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96963"/>
            <a:ext cx="7769225" cy="3261995"/>
          </a:xfrm>
          <a:custGeom>
            <a:avLst/>
            <a:gdLst/>
            <a:ahLst/>
            <a:cxnLst/>
            <a:rect l="l" t="t" r="r" b="b"/>
            <a:pathLst>
              <a:path w="7769225" h="3261995">
                <a:moveTo>
                  <a:pt x="4506996" y="0"/>
                </a:moveTo>
                <a:lnTo>
                  <a:pt x="0" y="0"/>
                </a:lnTo>
                <a:lnTo>
                  <a:pt x="0" y="3261959"/>
                </a:lnTo>
                <a:lnTo>
                  <a:pt x="7768954" y="3261959"/>
                </a:lnTo>
                <a:lnTo>
                  <a:pt x="7768606" y="3213780"/>
                </a:lnTo>
                <a:lnTo>
                  <a:pt x="7767564" y="3165769"/>
                </a:lnTo>
                <a:lnTo>
                  <a:pt x="7765833" y="3117932"/>
                </a:lnTo>
                <a:lnTo>
                  <a:pt x="7763418" y="3070271"/>
                </a:lnTo>
                <a:lnTo>
                  <a:pt x="7760323" y="3022794"/>
                </a:lnTo>
                <a:lnTo>
                  <a:pt x="7756555" y="2975503"/>
                </a:lnTo>
                <a:lnTo>
                  <a:pt x="7752116" y="2928405"/>
                </a:lnTo>
                <a:lnTo>
                  <a:pt x="7747012" y="2881503"/>
                </a:lnTo>
                <a:lnTo>
                  <a:pt x="7741248" y="2834803"/>
                </a:lnTo>
                <a:lnTo>
                  <a:pt x="7734829" y="2788309"/>
                </a:lnTo>
                <a:lnTo>
                  <a:pt x="7727759" y="2742027"/>
                </a:lnTo>
                <a:lnTo>
                  <a:pt x="7720043" y="2695960"/>
                </a:lnTo>
                <a:lnTo>
                  <a:pt x="7711686" y="2650115"/>
                </a:lnTo>
                <a:lnTo>
                  <a:pt x="7702692" y="2604494"/>
                </a:lnTo>
                <a:lnTo>
                  <a:pt x="7693068" y="2559104"/>
                </a:lnTo>
                <a:lnTo>
                  <a:pt x="7682816" y="2513949"/>
                </a:lnTo>
                <a:lnTo>
                  <a:pt x="7671942" y="2469034"/>
                </a:lnTo>
                <a:lnTo>
                  <a:pt x="7660451" y="2424363"/>
                </a:lnTo>
                <a:lnTo>
                  <a:pt x="7648348" y="2379942"/>
                </a:lnTo>
                <a:lnTo>
                  <a:pt x="7635637" y="2335775"/>
                </a:lnTo>
                <a:lnTo>
                  <a:pt x="7622323" y="2291866"/>
                </a:lnTo>
                <a:lnTo>
                  <a:pt x="7608411" y="2248222"/>
                </a:lnTo>
                <a:lnTo>
                  <a:pt x="7593906" y="2204846"/>
                </a:lnTo>
                <a:lnTo>
                  <a:pt x="7578812" y="2161743"/>
                </a:lnTo>
                <a:lnTo>
                  <a:pt x="7563134" y="2118918"/>
                </a:lnTo>
                <a:lnTo>
                  <a:pt x="7546877" y="2076376"/>
                </a:lnTo>
                <a:lnTo>
                  <a:pt x="7530046" y="2034122"/>
                </a:lnTo>
                <a:lnTo>
                  <a:pt x="7512646" y="1992160"/>
                </a:lnTo>
                <a:lnTo>
                  <a:pt x="7494681" y="1950495"/>
                </a:lnTo>
                <a:lnTo>
                  <a:pt x="7476156" y="1909132"/>
                </a:lnTo>
                <a:lnTo>
                  <a:pt x="7457076" y="1868076"/>
                </a:lnTo>
                <a:lnTo>
                  <a:pt x="7437446" y="1827331"/>
                </a:lnTo>
                <a:lnTo>
                  <a:pt x="7417270" y="1786902"/>
                </a:lnTo>
                <a:lnTo>
                  <a:pt x="7396553" y="1746795"/>
                </a:lnTo>
                <a:lnTo>
                  <a:pt x="7375300" y="1707013"/>
                </a:lnTo>
                <a:lnTo>
                  <a:pt x="7353516" y="1667562"/>
                </a:lnTo>
                <a:lnTo>
                  <a:pt x="7331206" y="1628446"/>
                </a:lnTo>
                <a:lnTo>
                  <a:pt x="7308374" y="1589670"/>
                </a:lnTo>
                <a:lnTo>
                  <a:pt x="7285025" y="1551240"/>
                </a:lnTo>
                <a:lnTo>
                  <a:pt x="7261163" y="1513159"/>
                </a:lnTo>
                <a:lnTo>
                  <a:pt x="7236795" y="1475432"/>
                </a:lnTo>
                <a:lnTo>
                  <a:pt x="7211924" y="1438065"/>
                </a:lnTo>
                <a:lnTo>
                  <a:pt x="7186555" y="1401062"/>
                </a:lnTo>
                <a:lnTo>
                  <a:pt x="7160693" y="1364427"/>
                </a:lnTo>
                <a:lnTo>
                  <a:pt x="7134343" y="1328166"/>
                </a:lnTo>
                <a:lnTo>
                  <a:pt x="7107510" y="1292284"/>
                </a:lnTo>
                <a:lnTo>
                  <a:pt x="7080198" y="1256784"/>
                </a:lnTo>
                <a:lnTo>
                  <a:pt x="7052411" y="1221673"/>
                </a:lnTo>
                <a:lnTo>
                  <a:pt x="7024156" y="1186954"/>
                </a:lnTo>
                <a:lnTo>
                  <a:pt x="6995437" y="1152633"/>
                </a:lnTo>
                <a:lnTo>
                  <a:pt x="6966258" y="1118713"/>
                </a:lnTo>
                <a:lnTo>
                  <a:pt x="6936624" y="1085201"/>
                </a:lnTo>
                <a:lnTo>
                  <a:pt x="6906540" y="1052101"/>
                </a:lnTo>
                <a:lnTo>
                  <a:pt x="6876010" y="1019417"/>
                </a:lnTo>
                <a:lnTo>
                  <a:pt x="6845041" y="987155"/>
                </a:lnTo>
                <a:lnTo>
                  <a:pt x="6813635" y="955319"/>
                </a:lnTo>
                <a:lnTo>
                  <a:pt x="6781799" y="923913"/>
                </a:lnTo>
                <a:lnTo>
                  <a:pt x="6749537" y="892944"/>
                </a:lnTo>
                <a:lnTo>
                  <a:pt x="6716853" y="862414"/>
                </a:lnTo>
                <a:lnTo>
                  <a:pt x="6683753" y="832330"/>
                </a:lnTo>
                <a:lnTo>
                  <a:pt x="6650241" y="802697"/>
                </a:lnTo>
                <a:lnTo>
                  <a:pt x="6616322" y="773517"/>
                </a:lnTo>
                <a:lnTo>
                  <a:pt x="6582000" y="744798"/>
                </a:lnTo>
                <a:lnTo>
                  <a:pt x="6547282" y="716543"/>
                </a:lnTo>
                <a:lnTo>
                  <a:pt x="6512170" y="688756"/>
                </a:lnTo>
                <a:lnTo>
                  <a:pt x="6476671" y="661444"/>
                </a:lnTo>
                <a:lnTo>
                  <a:pt x="6440788" y="634611"/>
                </a:lnTo>
                <a:lnTo>
                  <a:pt x="6404527" y="608261"/>
                </a:lnTo>
                <a:lnTo>
                  <a:pt x="6367893" y="582399"/>
                </a:lnTo>
                <a:lnTo>
                  <a:pt x="6330889" y="557030"/>
                </a:lnTo>
                <a:lnTo>
                  <a:pt x="6293522" y="532159"/>
                </a:lnTo>
                <a:lnTo>
                  <a:pt x="6255796" y="507790"/>
                </a:lnTo>
                <a:lnTo>
                  <a:pt x="6217715" y="483929"/>
                </a:lnTo>
                <a:lnTo>
                  <a:pt x="6179284" y="460580"/>
                </a:lnTo>
                <a:lnTo>
                  <a:pt x="6140508" y="437748"/>
                </a:lnTo>
                <a:lnTo>
                  <a:pt x="6101392" y="415438"/>
                </a:lnTo>
                <a:lnTo>
                  <a:pt x="6061941" y="393654"/>
                </a:lnTo>
                <a:lnTo>
                  <a:pt x="6022160" y="372401"/>
                </a:lnTo>
                <a:lnTo>
                  <a:pt x="5982052" y="351684"/>
                </a:lnTo>
                <a:lnTo>
                  <a:pt x="5941624" y="331508"/>
                </a:lnTo>
                <a:lnTo>
                  <a:pt x="5900879" y="311878"/>
                </a:lnTo>
                <a:lnTo>
                  <a:pt x="5859823" y="292798"/>
                </a:lnTo>
                <a:lnTo>
                  <a:pt x="5818460" y="274273"/>
                </a:lnTo>
                <a:lnTo>
                  <a:pt x="5776795" y="256308"/>
                </a:lnTo>
                <a:lnTo>
                  <a:pt x="5734833" y="238908"/>
                </a:lnTo>
                <a:lnTo>
                  <a:pt x="5692578" y="222077"/>
                </a:lnTo>
                <a:lnTo>
                  <a:pt x="5650037" y="205820"/>
                </a:lnTo>
                <a:lnTo>
                  <a:pt x="5607212" y="190142"/>
                </a:lnTo>
                <a:lnTo>
                  <a:pt x="5564109" y="175048"/>
                </a:lnTo>
                <a:lnTo>
                  <a:pt x="5520733" y="160543"/>
                </a:lnTo>
                <a:lnTo>
                  <a:pt x="5477088" y="146631"/>
                </a:lnTo>
                <a:lnTo>
                  <a:pt x="5433180" y="133317"/>
                </a:lnTo>
                <a:lnTo>
                  <a:pt x="5389013" y="120606"/>
                </a:lnTo>
                <a:lnTo>
                  <a:pt x="5344592" y="108503"/>
                </a:lnTo>
                <a:lnTo>
                  <a:pt x="5299921" y="97012"/>
                </a:lnTo>
                <a:lnTo>
                  <a:pt x="5255006" y="86138"/>
                </a:lnTo>
                <a:lnTo>
                  <a:pt x="5209851" y="75886"/>
                </a:lnTo>
                <a:lnTo>
                  <a:pt x="5164461" y="66261"/>
                </a:lnTo>
                <a:lnTo>
                  <a:pt x="5118840" y="57268"/>
                </a:lnTo>
                <a:lnTo>
                  <a:pt x="5072995" y="48911"/>
                </a:lnTo>
                <a:lnTo>
                  <a:pt x="5026928" y="41195"/>
                </a:lnTo>
                <a:lnTo>
                  <a:pt x="4980646" y="34125"/>
                </a:lnTo>
                <a:lnTo>
                  <a:pt x="4934152" y="27706"/>
                </a:lnTo>
                <a:lnTo>
                  <a:pt x="4887452" y="21942"/>
                </a:lnTo>
                <a:lnTo>
                  <a:pt x="4840550" y="16838"/>
                </a:lnTo>
                <a:lnTo>
                  <a:pt x="4793452" y="12399"/>
                </a:lnTo>
                <a:lnTo>
                  <a:pt x="4746162" y="8630"/>
                </a:lnTo>
                <a:lnTo>
                  <a:pt x="4698684" y="5536"/>
                </a:lnTo>
                <a:lnTo>
                  <a:pt x="4651024" y="3121"/>
                </a:lnTo>
                <a:lnTo>
                  <a:pt x="4603186" y="1390"/>
                </a:lnTo>
                <a:lnTo>
                  <a:pt x="4555175" y="348"/>
                </a:lnTo>
                <a:lnTo>
                  <a:pt x="4506996" y="0"/>
                </a:lnTo>
                <a:close/>
              </a:path>
            </a:pathLst>
          </a:custGeom>
          <a:solidFill>
            <a:srgbClr val="E7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098"/>
            <a:ext cx="10058400" cy="5658485"/>
            <a:chOff x="0" y="1098"/>
            <a:chExt cx="10058400" cy="5658485"/>
          </a:xfrm>
        </p:grpSpPr>
        <p:sp>
          <p:nvSpPr>
            <p:cNvPr id="4" name="object 4"/>
            <p:cNvSpPr/>
            <p:nvPr/>
          </p:nvSpPr>
          <p:spPr>
            <a:xfrm>
              <a:off x="7541545" y="1098"/>
              <a:ext cx="2517140" cy="1546225"/>
            </a:xfrm>
            <a:custGeom>
              <a:avLst/>
              <a:gdLst/>
              <a:ahLst/>
              <a:cxnLst/>
              <a:rect l="l" t="t" r="r" b="b"/>
              <a:pathLst>
                <a:path w="2517140" h="1546225">
                  <a:moveTo>
                    <a:pt x="2516811" y="0"/>
                  </a:moveTo>
                  <a:lnTo>
                    <a:pt x="0" y="0"/>
                  </a:lnTo>
                  <a:lnTo>
                    <a:pt x="208356" y="481831"/>
                  </a:lnTo>
                  <a:lnTo>
                    <a:pt x="228493" y="526549"/>
                  </a:lnTo>
                  <a:lnTo>
                    <a:pt x="249901" y="570452"/>
                  </a:lnTo>
                  <a:lnTo>
                    <a:pt x="272554" y="613522"/>
                  </a:lnTo>
                  <a:lnTo>
                    <a:pt x="296426" y="655738"/>
                  </a:lnTo>
                  <a:lnTo>
                    <a:pt x="321491" y="697082"/>
                  </a:lnTo>
                  <a:lnTo>
                    <a:pt x="347722" y="737533"/>
                  </a:lnTo>
                  <a:lnTo>
                    <a:pt x="375093" y="777072"/>
                  </a:lnTo>
                  <a:lnTo>
                    <a:pt x="403579" y="815679"/>
                  </a:lnTo>
                  <a:lnTo>
                    <a:pt x="433152" y="853335"/>
                  </a:lnTo>
                  <a:lnTo>
                    <a:pt x="463787" y="890020"/>
                  </a:lnTo>
                  <a:lnTo>
                    <a:pt x="495457" y="925716"/>
                  </a:lnTo>
                  <a:lnTo>
                    <a:pt x="528137" y="960401"/>
                  </a:lnTo>
                  <a:lnTo>
                    <a:pt x="561800" y="994057"/>
                  </a:lnTo>
                  <a:lnTo>
                    <a:pt x="596420" y="1026664"/>
                  </a:lnTo>
                  <a:lnTo>
                    <a:pt x="631970" y="1058203"/>
                  </a:lnTo>
                  <a:lnTo>
                    <a:pt x="668425" y="1088653"/>
                  </a:lnTo>
                  <a:lnTo>
                    <a:pt x="705758" y="1117996"/>
                  </a:lnTo>
                  <a:lnTo>
                    <a:pt x="743944" y="1146212"/>
                  </a:lnTo>
                  <a:lnTo>
                    <a:pt x="782955" y="1173281"/>
                  </a:lnTo>
                  <a:lnTo>
                    <a:pt x="822766" y="1199184"/>
                  </a:lnTo>
                  <a:lnTo>
                    <a:pt x="863350" y="1223901"/>
                  </a:lnTo>
                  <a:lnTo>
                    <a:pt x="904682" y="1247412"/>
                  </a:lnTo>
                  <a:lnTo>
                    <a:pt x="946735" y="1269699"/>
                  </a:lnTo>
                  <a:lnTo>
                    <a:pt x="989483" y="1290741"/>
                  </a:lnTo>
                  <a:lnTo>
                    <a:pt x="1032899" y="1310519"/>
                  </a:lnTo>
                  <a:lnTo>
                    <a:pt x="1076958" y="1329014"/>
                  </a:lnTo>
                  <a:lnTo>
                    <a:pt x="1121633" y="1346205"/>
                  </a:lnTo>
                  <a:lnTo>
                    <a:pt x="1166899" y="1362074"/>
                  </a:lnTo>
                  <a:lnTo>
                    <a:pt x="1212728" y="1376600"/>
                  </a:lnTo>
                  <a:lnTo>
                    <a:pt x="1259095" y="1389764"/>
                  </a:lnTo>
                  <a:lnTo>
                    <a:pt x="1305974" y="1401547"/>
                  </a:lnTo>
                  <a:lnTo>
                    <a:pt x="1353338" y="1411930"/>
                  </a:lnTo>
                  <a:lnTo>
                    <a:pt x="1401161" y="1420891"/>
                  </a:lnTo>
                  <a:lnTo>
                    <a:pt x="1449417" y="1428413"/>
                  </a:lnTo>
                  <a:lnTo>
                    <a:pt x="1498080" y="1434475"/>
                  </a:lnTo>
                  <a:lnTo>
                    <a:pt x="2516811" y="1546162"/>
                  </a:lnTo>
                  <a:lnTo>
                    <a:pt x="2516811" y="0"/>
                  </a:lnTo>
                  <a:close/>
                </a:path>
              </a:pathLst>
            </a:custGeom>
            <a:solidFill>
              <a:srgbClr val="E7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8"/>
              <a:ext cx="10048342" cy="56578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38462" y="1499707"/>
              <a:ext cx="3368675" cy="1426845"/>
            </a:xfrm>
            <a:custGeom>
              <a:avLst/>
              <a:gdLst/>
              <a:ahLst/>
              <a:cxnLst/>
              <a:rect l="l" t="t" r="r" b="b"/>
              <a:pathLst>
                <a:path w="3368675" h="1426845">
                  <a:moveTo>
                    <a:pt x="3130539" y="0"/>
                  </a:moveTo>
                  <a:lnTo>
                    <a:pt x="237770" y="0"/>
                  </a:lnTo>
                  <a:lnTo>
                    <a:pt x="189851" y="4830"/>
                  </a:lnTo>
                  <a:lnTo>
                    <a:pt x="145219" y="18685"/>
                  </a:lnTo>
                  <a:lnTo>
                    <a:pt x="104830" y="40607"/>
                  </a:lnTo>
                  <a:lnTo>
                    <a:pt x="69641" y="69641"/>
                  </a:lnTo>
                  <a:lnTo>
                    <a:pt x="40607" y="104830"/>
                  </a:lnTo>
                  <a:lnTo>
                    <a:pt x="18685" y="145219"/>
                  </a:lnTo>
                  <a:lnTo>
                    <a:pt x="4830" y="189851"/>
                  </a:lnTo>
                  <a:lnTo>
                    <a:pt x="0" y="237770"/>
                  </a:lnTo>
                  <a:lnTo>
                    <a:pt x="0" y="1188821"/>
                  </a:lnTo>
                  <a:lnTo>
                    <a:pt x="4830" y="1236740"/>
                  </a:lnTo>
                  <a:lnTo>
                    <a:pt x="18685" y="1281372"/>
                  </a:lnTo>
                  <a:lnTo>
                    <a:pt x="40607" y="1321760"/>
                  </a:lnTo>
                  <a:lnTo>
                    <a:pt x="69641" y="1356950"/>
                  </a:lnTo>
                  <a:lnTo>
                    <a:pt x="104830" y="1385983"/>
                  </a:lnTo>
                  <a:lnTo>
                    <a:pt x="145219" y="1407905"/>
                  </a:lnTo>
                  <a:lnTo>
                    <a:pt x="189851" y="1421760"/>
                  </a:lnTo>
                  <a:lnTo>
                    <a:pt x="237770" y="1426590"/>
                  </a:lnTo>
                  <a:lnTo>
                    <a:pt x="3130539" y="1426590"/>
                  </a:lnTo>
                  <a:lnTo>
                    <a:pt x="3178458" y="1421760"/>
                  </a:lnTo>
                  <a:lnTo>
                    <a:pt x="3223090" y="1407905"/>
                  </a:lnTo>
                  <a:lnTo>
                    <a:pt x="3263479" y="1385983"/>
                  </a:lnTo>
                  <a:lnTo>
                    <a:pt x="3298668" y="1356950"/>
                  </a:lnTo>
                  <a:lnTo>
                    <a:pt x="3327702" y="1321760"/>
                  </a:lnTo>
                  <a:lnTo>
                    <a:pt x="3349625" y="1281372"/>
                  </a:lnTo>
                  <a:lnTo>
                    <a:pt x="3363479" y="1236740"/>
                  </a:lnTo>
                  <a:lnTo>
                    <a:pt x="3368310" y="1188821"/>
                  </a:lnTo>
                  <a:lnTo>
                    <a:pt x="3368310" y="237770"/>
                  </a:lnTo>
                  <a:lnTo>
                    <a:pt x="3363479" y="189851"/>
                  </a:lnTo>
                  <a:lnTo>
                    <a:pt x="3349625" y="145219"/>
                  </a:lnTo>
                  <a:lnTo>
                    <a:pt x="3327702" y="104830"/>
                  </a:lnTo>
                  <a:lnTo>
                    <a:pt x="3298668" y="69641"/>
                  </a:lnTo>
                  <a:lnTo>
                    <a:pt x="3263479" y="40607"/>
                  </a:lnTo>
                  <a:lnTo>
                    <a:pt x="3223090" y="18685"/>
                  </a:lnTo>
                  <a:lnTo>
                    <a:pt x="3178458" y="4830"/>
                  </a:lnTo>
                  <a:lnTo>
                    <a:pt x="3130539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20233" y="1196823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49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8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0"/>
                  </a:lnTo>
                  <a:lnTo>
                    <a:pt x="0" y="341549"/>
                  </a:lnTo>
                  <a:lnTo>
                    <a:pt x="2778" y="385158"/>
                  </a:lnTo>
                  <a:lnTo>
                    <a:pt x="11115" y="428192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8" y="583062"/>
                  </a:lnTo>
                  <a:lnTo>
                    <a:pt x="135014" y="613629"/>
                  </a:lnTo>
                  <a:lnTo>
                    <a:pt x="172868" y="638638"/>
                  </a:lnTo>
                  <a:lnTo>
                    <a:pt x="213024" y="658090"/>
                  </a:lnTo>
                  <a:lnTo>
                    <a:pt x="254907" y="671984"/>
                  </a:lnTo>
                  <a:lnTo>
                    <a:pt x="297940" y="680320"/>
                  </a:lnTo>
                  <a:lnTo>
                    <a:pt x="341549" y="683099"/>
                  </a:lnTo>
                  <a:lnTo>
                    <a:pt x="385158" y="680320"/>
                  </a:lnTo>
                  <a:lnTo>
                    <a:pt x="428192" y="671984"/>
                  </a:lnTo>
                  <a:lnTo>
                    <a:pt x="470075" y="658090"/>
                  </a:lnTo>
                  <a:lnTo>
                    <a:pt x="510231" y="638638"/>
                  </a:lnTo>
                  <a:lnTo>
                    <a:pt x="548085" y="613629"/>
                  </a:lnTo>
                  <a:lnTo>
                    <a:pt x="583062" y="583062"/>
                  </a:lnTo>
                  <a:lnTo>
                    <a:pt x="613629" y="548085"/>
                  </a:lnTo>
                  <a:lnTo>
                    <a:pt x="638638" y="510231"/>
                  </a:lnTo>
                  <a:lnTo>
                    <a:pt x="658090" y="470075"/>
                  </a:lnTo>
                  <a:lnTo>
                    <a:pt x="671984" y="428192"/>
                  </a:lnTo>
                  <a:lnTo>
                    <a:pt x="680320" y="385158"/>
                  </a:lnTo>
                  <a:lnTo>
                    <a:pt x="683099" y="341549"/>
                  </a:lnTo>
                  <a:lnTo>
                    <a:pt x="680320" y="297940"/>
                  </a:lnTo>
                  <a:lnTo>
                    <a:pt x="671984" y="254907"/>
                  </a:lnTo>
                  <a:lnTo>
                    <a:pt x="658090" y="213024"/>
                  </a:lnTo>
                  <a:lnTo>
                    <a:pt x="638638" y="172868"/>
                  </a:lnTo>
                  <a:lnTo>
                    <a:pt x="613629" y="135014"/>
                  </a:lnTo>
                  <a:lnTo>
                    <a:pt x="583062" y="100038"/>
                  </a:lnTo>
                  <a:lnTo>
                    <a:pt x="548085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2" y="11115"/>
                  </a:lnTo>
                  <a:lnTo>
                    <a:pt x="385158" y="2778"/>
                  </a:lnTo>
                  <a:lnTo>
                    <a:pt x="341549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858" y="1372792"/>
              <a:ext cx="4316114" cy="23910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86453" y="1482806"/>
              <a:ext cx="3939540" cy="2014220"/>
            </a:xfrm>
            <a:custGeom>
              <a:avLst/>
              <a:gdLst/>
              <a:ahLst/>
              <a:cxnLst/>
              <a:rect l="l" t="t" r="r" b="b"/>
              <a:pathLst>
                <a:path w="3939540" h="2014220">
                  <a:moveTo>
                    <a:pt x="3603272" y="0"/>
                  </a:moveTo>
                  <a:lnTo>
                    <a:pt x="335652" y="0"/>
                  </a:lnTo>
                  <a:lnTo>
                    <a:pt x="286052" y="3639"/>
                  </a:lnTo>
                  <a:lnTo>
                    <a:pt x="238711" y="14211"/>
                  </a:lnTo>
                  <a:lnTo>
                    <a:pt x="194149" y="31196"/>
                  </a:lnTo>
                  <a:lnTo>
                    <a:pt x="152886" y="54075"/>
                  </a:lnTo>
                  <a:lnTo>
                    <a:pt x="115439" y="82329"/>
                  </a:lnTo>
                  <a:lnTo>
                    <a:pt x="82329" y="115439"/>
                  </a:lnTo>
                  <a:lnTo>
                    <a:pt x="54075" y="152886"/>
                  </a:lnTo>
                  <a:lnTo>
                    <a:pt x="31196" y="194149"/>
                  </a:lnTo>
                  <a:lnTo>
                    <a:pt x="14211" y="238711"/>
                  </a:lnTo>
                  <a:lnTo>
                    <a:pt x="3639" y="286051"/>
                  </a:lnTo>
                  <a:lnTo>
                    <a:pt x="0" y="335652"/>
                  </a:lnTo>
                  <a:lnTo>
                    <a:pt x="0" y="1678218"/>
                  </a:lnTo>
                  <a:lnTo>
                    <a:pt x="3639" y="1727818"/>
                  </a:lnTo>
                  <a:lnTo>
                    <a:pt x="14211" y="1775159"/>
                  </a:lnTo>
                  <a:lnTo>
                    <a:pt x="31196" y="1819721"/>
                  </a:lnTo>
                  <a:lnTo>
                    <a:pt x="54075" y="1860984"/>
                  </a:lnTo>
                  <a:lnTo>
                    <a:pt x="82329" y="1898431"/>
                  </a:lnTo>
                  <a:lnTo>
                    <a:pt x="115439" y="1931540"/>
                  </a:lnTo>
                  <a:lnTo>
                    <a:pt x="152886" y="1959795"/>
                  </a:lnTo>
                  <a:lnTo>
                    <a:pt x="194149" y="1982674"/>
                  </a:lnTo>
                  <a:lnTo>
                    <a:pt x="238711" y="1999659"/>
                  </a:lnTo>
                  <a:lnTo>
                    <a:pt x="286052" y="2010231"/>
                  </a:lnTo>
                  <a:lnTo>
                    <a:pt x="335652" y="2013870"/>
                  </a:lnTo>
                  <a:lnTo>
                    <a:pt x="3603272" y="2013870"/>
                  </a:lnTo>
                  <a:lnTo>
                    <a:pt x="3652872" y="2010231"/>
                  </a:lnTo>
                  <a:lnTo>
                    <a:pt x="3700212" y="1999659"/>
                  </a:lnTo>
                  <a:lnTo>
                    <a:pt x="3744774" y="1982674"/>
                  </a:lnTo>
                  <a:lnTo>
                    <a:pt x="3786038" y="1959795"/>
                  </a:lnTo>
                  <a:lnTo>
                    <a:pt x="3823484" y="1931540"/>
                  </a:lnTo>
                  <a:lnTo>
                    <a:pt x="3856594" y="1898431"/>
                  </a:lnTo>
                  <a:lnTo>
                    <a:pt x="3884848" y="1860984"/>
                  </a:lnTo>
                  <a:lnTo>
                    <a:pt x="3907727" y="1819721"/>
                  </a:lnTo>
                  <a:lnTo>
                    <a:pt x="3924712" y="1775159"/>
                  </a:lnTo>
                  <a:lnTo>
                    <a:pt x="3935284" y="1727818"/>
                  </a:lnTo>
                  <a:lnTo>
                    <a:pt x="3938924" y="1678218"/>
                  </a:lnTo>
                  <a:lnTo>
                    <a:pt x="3938924" y="335652"/>
                  </a:lnTo>
                  <a:lnTo>
                    <a:pt x="3935284" y="286051"/>
                  </a:lnTo>
                  <a:lnTo>
                    <a:pt x="3924712" y="238711"/>
                  </a:lnTo>
                  <a:lnTo>
                    <a:pt x="3907727" y="194149"/>
                  </a:lnTo>
                  <a:lnTo>
                    <a:pt x="3884848" y="152886"/>
                  </a:lnTo>
                  <a:lnTo>
                    <a:pt x="3856594" y="115439"/>
                  </a:lnTo>
                  <a:lnTo>
                    <a:pt x="3823484" y="82329"/>
                  </a:lnTo>
                  <a:lnTo>
                    <a:pt x="3786038" y="54075"/>
                  </a:lnTo>
                  <a:lnTo>
                    <a:pt x="3744774" y="31196"/>
                  </a:lnTo>
                  <a:lnTo>
                    <a:pt x="3700212" y="14211"/>
                  </a:lnTo>
                  <a:lnTo>
                    <a:pt x="3652872" y="3639"/>
                  </a:lnTo>
                  <a:lnTo>
                    <a:pt x="3603272" y="0"/>
                  </a:lnTo>
                  <a:close/>
                </a:path>
              </a:pathLst>
            </a:custGeom>
            <a:solidFill>
              <a:srgbClr val="159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3637" y="1251639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50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7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1"/>
                  </a:lnTo>
                  <a:lnTo>
                    <a:pt x="0" y="341550"/>
                  </a:lnTo>
                  <a:lnTo>
                    <a:pt x="2778" y="385159"/>
                  </a:lnTo>
                  <a:lnTo>
                    <a:pt x="11115" y="428193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7" y="583062"/>
                  </a:lnTo>
                  <a:lnTo>
                    <a:pt x="135014" y="613629"/>
                  </a:lnTo>
                  <a:lnTo>
                    <a:pt x="172868" y="638639"/>
                  </a:lnTo>
                  <a:lnTo>
                    <a:pt x="213024" y="658091"/>
                  </a:lnTo>
                  <a:lnTo>
                    <a:pt x="254907" y="671985"/>
                  </a:lnTo>
                  <a:lnTo>
                    <a:pt x="297940" y="680321"/>
                  </a:lnTo>
                  <a:lnTo>
                    <a:pt x="341550" y="683100"/>
                  </a:lnTo>
                  <a:lnTo>
                    <a:pt x="385159" y="680321"/>
                  </a:lnTo>
                  <a:lnTo>
                    <a:pt x="428193" y="671985"/>
                  </a:lnTo>
                  <a:lnTo>
                    <a:pt x="470075" y="658091"/>
                  </a:lnTo>
                  <a:lnTo>
                    <a:pt x="510231" y="638639"/>
                  </a:lnTo>
                  <a:lnTo>
                    <a:pt x="548086" y="613629"/>
                  </a:lnTo>
                  <a:lnTo>
                    <a:pt x="583062" y="583062"/>
                  </a:lnTo>
                  <a:lnTo>
                    <a:pt x="613629" y="548085"/>
                  </a:lnTo>
                  <a:lnTo>
                    <a:pt x="638639" y="510231"/>
                  </a:lnTo>
                  <a:lnTo>
                    <a:pt x="658090" y="470075"/>
                  </a:lnTo>
                  <a:lnTo>
                    <a:pt x="671984" y="428193"/>
                  </a:lnTo>
                  <a:lnTo>
                    <a:pt x="680321" y="385159"/>
                  </a:lnTo>
                  <a:lnTo>
                    <a:pt x="683100" y="341550"/>
                  </a:lnTo>
                  <a:lnTo>
                    <a:pt x="680321" y="297941"/>
                  </a:lnTo>
                  <a:lnTo>
                    <a:pt x="671984" y="254907"/>
                  </a:lnTo>
                  <a:lnTo>
                    <a:pt x="658090" y="213024"/>
                  </a:lnTo>
                  <a:lnTo>
                    <a:pt x="638639" y="172868"/>
                  </a:lnTo>
                  <a:lnTo>
                    <a:pt x="613629" y="135014"/>
                  </a:lnTo>
                  <a:lnTo>
                    <a:pt x="583062" y="100038"/>
                  </a:lnTo>
                  <a:lnTo>
                    <a:pt x="548086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3" y="11115"/>
                  </a:lnTo>
                  <a:lnTo>
                    <a:pt x="385159" y="2778"/>
                  </a:lnTo>
                  <a:lnTo>
                    <a:pt x="341550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8902" y="3797672"/>
              <a:ext cx="3811904" cy="1742439"/>
            </a:xfrm>
            <a:custGeom>
              <a:avLst/>
              <a:gdLst/>
              <a:ahLst/>
              <a:cxnLst/>
              <a:rect l="l" t="t" r="r" b="b"/>
              <a:pathLst>
                <a:path w="3811904" h="1742439">
                  <a:moveTo>
                    <a:pt x="3521536" y="0"/>
                  </a:moveTo>
                  <a:lnTo>
                    <a:pt x="290332" y="0"/>
                  </a:lnTo>
                  <a:lnTo>
                    <a:pt x="243238" y="3799"/>
                  </a:lnTo>
                  <a:lnTo>
                    <a:pt x="198564" y="14801"/>
                  </a:lnTo>
                  <a:lnTo>
                    <a:pt x="156907" y="32406"/>
                  </a:lnTo>
                  <a:lnTo>
                    <a:pt x="118865" y="56017"/>
                  </a:lnTo>
                  <a:lnTo>
                    <a:pt x="85036" y="85036"/>
                  </a:lnTo>
                  <a:lnTo>
                    <a:pt x="56017" y="118865"/>
                  </a:lnTo>
                  <a:lnTo>
                    <a:pt x="32406" y="156907"/>
                  </a:lnTo>
                  <a:lnTo>
                    <a:pt x="14801" y="198564"/>
                  </a:lnTo>
                  <a:lnTo>
                    <a:pt x="3799" y="243238"/>
                  </a:lnTo>
                  <a:lnTo>
                    <a:pt x="0" y="290332"/>
                  </a:lnTo>
                  <a:lnTo>
                    <a:pt x="0" y="1451624"/>
                  </a:lnTo>
                  <a:lnTo>
                    <a:pt x="3799" y="1498717"/>
                  </a:lnTo>
                  <a:lnTo>
                    <a:pt x="14801" y="1543391"/>
                  </a:lnTo>
                  <a:lnTo>
                    <a:pt x="32406" y="1585048"/>
                  </a:lnTo>
                  <a:lnTo>
                    <a:pt x="56017" y="1623090"/>
                  </a:lnTo>
                  <a:lnTo>
                    <a:pt x="85036" y="1656919"/>
                  </a:lnTo>
                  <a:lnTo>
                    <a:pt x="118865" y="1685938"/>
                  </a:lnTo>
                  <a:lnTo>
                    <a:pt x="156907" y="1709549"/>
                  </a:lnTo>
                  <a:lnTo>
                    <a:pt x="198564" y="1727154"/>
                  </a:lnTo>
                  <a:lnTo>
                    <a:pt x="243238" y="1738156"/>
                  </a:lnTo>
                  <a:lnTo>
                    <a:pt x="290332" y="1741956"/>
                  </a:lnTo>
                  <a:lnTo>
                    <a:pt x="3521536" y="1741956"/>
                  </a:lnTo>
                  <a:lnTo>
                    <a:pt x="3568629" y="1738156"/>
                  </a:lnTo>
                  <a:lnTo>
                    <a:pt x="3613303" y="1727154"/>
                  </a:lnTo>
                  <a:lnTo>
                    <a:pt x="3654960" y="1709549"/>
                  </a:lnTo>
                  <a:lnTo>
                    <a:pt x="3693002" y="1685938"/>
                  </a:lnTo>
                  <a:lnTo>
                    <a:pt x="3726831" y="1656919"/>
                  </a:lnTo>
                  <a:lnTo>
                    <a:pt x="3755851" y="1623090"/>
                  </a:lnTo>
                  <a:lnTo>
                    <a:pt x="3779461" y="1585048"/>
                  </a:lnTo>
                  <a:lnTo>
                    <a:pt x="3797066" y="1543391"/>
                  </a:lnTo>
                  <a:lnTo>
                    <a:pt x="3808068" y="1498717"/>
                  </a:lnTo>
                  <a:lnTo>
                    <a:pt x="3811868" y="1451624"/>
                  </a:lnTo>
                  <a:lnTo>
                    <a:pt x="3811868" y="290332"/>
                  </a:lnTo>
                  <a:lnTo>
                    <a:pt x="3808068" y="243238"/>
                  </a:lnTo>
                  <a:lnTo>
                    <a:pt x="3797066" y="198564"/>
                  </a:lnTo>
                  <a:lnTo>
                    <a:pt x="3779461" y="156907"/>
                  </a:lnTo>
                  <a:lnTo>
                    <a:pt x="3755851" y="118865"/>
                  </a:lnTo>
                  <a:lnTo>
                    <a:pt x="3726831" y="85036"/>
                  </a:lnTo>
                  <a:lnTo>
                    <a:pt x="3693002" y="56017"/>
                  </a:lnTo>
                  <a:lnTo>
                    <a:pt x="3654960" y="32406"/>
                  </a:lnTo>
                  <a:lnTo>
                    <a:pt x="3613303" y="14801"/>
                  </a:lnTo>
                  <a:lnTo>
                    <a:pt x="3568629" y="3799"/>
                  </a:lnTo>
                  <a:lnTo>
                    <a:pt x="3521536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3567" y="3503607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50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7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5"/>
                  </a:lnTo>
                  <a:lnTo>
                    <a:pt x="11115" y="254907"/>
                  </a:lnTo>
                  <a:lnTo>
                    <a:pt x="2778" y="297941"/>
                  </a:lnTo>
                  <a:lnTo>
                    <a:pt x="0" y="341550"/>
                  </a:lnTo>
                  <a:lnTo>
                    <a:pt x="2778" y="385159"/>
                  </a:lnTo>
                  <a:lnTo>
                    <a:pt x="11115" y="428192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7" y="583062"/>
                  </a:lnTo>
                  <a:lnTo>
                    <a:pt x="135014" y="613629"/>
                  </a:lnTo>
                  <a:lnTo>
                    <a:pt x="172868" y="638639"/>
                  </a:lnTo>
                  <a:lnTo>
                    <a:pt x="213024" y="658091"/>
                  </a:lnTo>
                  <a:lnTo>
                    <a:pt x="254907" y="671985"/>
                  </a:lnTo>
                  <a:lnTo>
                    <a:pt x="297940" y="680321"/>
                  </a:lnTo>
                  <a:lnTo>
                    <a:pt x="341550" y="683100"/>
                  </a:lnTo>
                  <a:lnTo>
                    <a:pt x="385159" y="680321"/>
                  </a:lnTo>
                  <a:lnTo>
                    <a:pt x="428192" y="671985"/>
                  </a:lnTo>
                  <a:lnTo>
                    <a:pt x="470075" y="658091"/>
                  </a:lnTo>
                  <a:lnTo>
                    <a:pt x="510231" y="638639"/>
                  </a:lnTo>
                  <a:lnTo>
                    <a:pt x="548085" y="613629"/>
                  </a:lnTo>
                  <a:lnTo>
                    <a:pt x="583061" y="583062"/>
                  </a:lnTo>
                  <a:lnTo>
                    <a:pt x="613629" y="548085"/>
                  </a:lnTo>
                  <a:lnTo>
                    <a:pt x="638638" y="510231"/>
                  </a:lnTo>
                  <a:lnTo>
                    <a:pt x="658090" y="470075"/>
                  </a:lnTo>
                  <a:lnTo>
                    <a:pt x="671984" y="428192"/>
                  </a:lnTo>
                  <a:lnTo>
                    <a:pt x="680321" y="385159"/>
                  </a:lnTo>
                  <a:lnTo>
                    <a:pt x="683100" y="341550"/>
                  </a:lnTo>
                  <a:lnTo>
                    <a:pt x="680321" y="297941"/>
                  </a:lnTo>
                  <a:lnTo>
                    <a:pt x="671984" y="254907"/>
                  </a:lnTo>
                  <a:lnTo>
                    <a:pt x="658090" y="213025"/>
                  </a:lnTo>
                  <a:lnTo>
                    <a:pt x="638638" y="172868"/>
                  </a:lnTo>
                  <a:lnTo>
                    <a:pt x="613629" y="135014"/>
                  </a:lnTo>
                  <a:lnTo>
                    <a:pt x="583061" y="100038"/>
                  </a:lnTo>
                  <a:lnTo>
                    <a:pt x="548085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2" y="11115"/>
                  </a:lnTo>
                  <a:lnTo>
                    <a:pt x="385159" y="2778"/>
                  </a:lnTo>
                  <a:lnTo>
                    <a:pt x="341550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38462" y="3460512"/>
              <a:ext cx="2910205" cy="2079625"/>
            </a:xfrm>
            <a:custGeom>
              <a:avLst/>
              <a:gdLst/>
              <a:ahLst/>
              <a:cxnLst/>
              <a:rect l="l" t="t" r="r" b="b"/>
              <a:pathLst>
                <a:path w="2910204" h="2079625">
                  <a:moveTo>
                    <a:pt x="2563459" y="0"/>
                  </a:moveTo>
                  <a:lnTo>
                    <a:pt x="346527" y="0"/>
                  </a:lnTo>
                  <a:lnTo>
                    <a:pt x="299505" y="3163"/>
                  </a:lnTo>
                  <a:lnTo>
                    <a:pt x="254406" y="12378"/>
                  </a:lnTo>
                  <a:lnTo>
                    <a:pt x="211642" y="27231"/>
                  </a:lnTo>
                  <a:lnTo>
                    <a:pt x="171627" y="47311"/>
                  </a:lnTo>
                  <a:lnTo>
                    <a:pt x="134774" y="72203"/>
                  </a:lnTo>
                  <a:lnTo>
                    <a:pt x="101495" y="101495"/>
                  </a:lnTo>
                  <a:lnTo>
                    <a:pt x="72202" y="134774"/>
                  </a:lnTo>
                  <a:lnTo>
                    <a:pt x="47310" y="171627"/>
                  </a:lnTo>
                  <a:lnTo>
                    <a:pt x="27231" y="211642"/>
                  </a:lnTo>
                  <a:lnTo>
                    <a:pt x="12378" y="254405"/>
                  </a:lnTo>
                  <a:lnTo>
                    <a:pt x="3163" y="299504"/>
                  </a:lnTo>
                  <a:lnTo>
                    <a:pt x="0" y="346525"/>
                  </a:lnTo>
                  <a:lnTo>
                    <a:pt x="0" y="1732589"/>
                  </a:lnTo>
                  <a:lnTo>
                    <a:pt x="3163" y="1779610"/>
                  </a:lnTo>
                  <a:lnTo>
                    <a:pt x="12378" y="1824709"/>
                  </a:lnTo>
                  <a:lnTo>
                    <a:pt x="27231" y="1867473"/>
                  </a:lnTo>
                  <a:lnTo>
                    <a:pt x="47310" y="1907487"/>
                  </a:lnTo>
                  <a:lnTo>
                    <a:pt x="72202" y="1944341"/>
                  </a:lnTo>
                  <a:lnTo>
                    <a:pt x="101495" y="1977620"/>
                  </a:lnTo>
                  <a:lnTo>
                    <a:pt x="134774" y="2006912"/>
                  </a:lnTo>
                  <a:lnTo>
                    <a:pt x="171627" y="2031804"/>
                  </a:lnTo>
                  <a:lnTo>
                    <a:pt x="211642" y="2051883"/>
                  </a:lnTo>
                  <a:lnTo>
                    <a:pt x="254406" y="2066737"/>
                  </a:lnTo>
                  <a:lnTo>
                    <a:pt x="299505" y="2075952"/>
                  </a:lnTo>
                  <a:lnTo>
                    <a:pt x="346527" y="2079115"/>
                  </a:lnTo>
                  <a:lnTo>
                    <a:pt x="2563459" y="2079115"/>
                  </a:lnTo>
                  <a:lnTo>
                    <a:pt x="2610481" y="2075952"/>
                  </a:lnTo>
                  <a:lnTo>
                    <a:pt x="2655579" y="2066737"/>
                  </a:lnTo>
                  <a:lnTo>
                    <a:pt x="2698343" y="2051883"/>
                  </a:lnTo>
                  <a:lnTo>
                    <a:pt x="2738358" y="2031804"/>
                  </a:lnTo>
                  <a:lnTo>
                    <a:pt x="2775211" y="2006912"/>
                  </a:lnTo>
                  <a:lnTo>
                    <a:pt x="2808491" y="1977620"/>
                  </a:lnTo>
                  <a:lnTo>
                    <a:pt x="2837783" y="1944341"/>
                  </a:lnTo>
                  <a:lnTo>
                    <a:pt x="2862675" y="1907487"/>
                  </a:lnTo>
                  <a:lnTo>
                    <a:pt x="2882754" y="1867473"/>
                  </a:lnTo>
                  <a:lnTo>
                    <a:pt x="2897608" y="1824709"/>
                  </a:lnTo>
                  <a:lnTo>
                    <a:pt x="2906823" y="1779610"/>
                  </a:lnTo>
                  <a:lnTo>
                    <a:pt x="2909986" y="1732589"/>
                  </a:lnTo>
                  <a:lnTo>
                    <a:pt x="2909986" y="346525"/>
                  </a:lnTo>
                  <a:lnTo>
                    <a:pt x="2906823" y="299504"/>
                  </a:lnTo>
                  <a:lnTo>
                    <a:pt x="2897608" y="254405"/>
                  </a:lnTo>
                  <a:lnTo>
                    <a:pt x="2882754" y="211642"/>
                  </a:lnTo>
                  <a:lnTo>
                    <a:pt x="2862675" y="171627"/>
                  </a:lnTo>
                  <a:lnTo>
                    <a:pt x="2837783" y="134774"/>
                  </a:lnTo>
                  <a:lnTo>
                    <a:pt x="2808491" y="101495"/>
                  </a:lnTo>
                  <a:lnTo>
                    <a:pt x="2775211" y="72203"/>
                  </a:lnTo>
                  <a:lnTo>
                    <a:pt x="2738358" y="47311"/>
                  </a:lnTo>
                  <a:lnTo>
                    <a:pt x="2698343" y="27231"/>
                  </a:lnTo>
                  <a:lnTo>
                    <a:pt x="2655579" y="12378"/>
                  </a:lnTo>
                  <a:lnTo>
                    <a:pt x="2610481" y="3163"/>
                  </a:lnTo>
                  <a:lnTo>
                    <a:pt x="2563459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20233" y="3157627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49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8" y="100038"/>
                  </a:lnTo>
                  <a:lnTo>
                    <a:pt x="69470" y="135014"/>
                  </a:lnTo>
                  <a:lnTo>
                    <a:pt x="44461" y="172869"/>
                  </a:lnTo>
                  <a:lnTo>
                    <a:pt x="25009" y="213025"/>
                  </a:lnTo>
                  <a:lnTo>
                    <a:pt x="11115" y="254907"/>
                  </a:lnTo>
                  <a:lnTo>
                    <a:pt x="2778" y="297941"/>
                  </a:lnTo>
                  <a:lnTo>
                    <a:pt x="0" y="341550"/>
                  </a:lnTo>
                  <a:lnTo>
                    <a:pt x="2778" y="385159"/>
                  </a:lnTo>
                  <a:lnTo>
                    <a:pt x="11115" y="428193"/>
                  </a:lnTo>
                  <a:lnTo>
                    <a:pt x="25009" y="470076"/>
                  </a:lnTo>
                  <a:lnTo>
                    <a:pt x="44461" y="510232"/>
                  </a:lnTo>
                  <a:lnTo>
                    <a:pt x="69470" y="548086"/>
                  </a:lnTo>
                  <a:lnTo>
                    <a:pt x="100038" y="583062"/>
                  </a:lnTo>
                  <a:lnTo>
                    <a:pt x="135014" y="613629"/>
                  </a:lnTo>
                  <a:lnTo>
                    <a:pt x="172868" y="638639"/>
                  </a:lnTo>
                  <a:lnTo>
                    <a:pt x="213024" y="658091"/>
                  </a:lnTo>
                  <a:lnTo>
                    <a:pt x="254907" y="671985"/>
                  </a:lnTo>
                  <a:lnTo>
                    <a:pt x="297940" y="680321"/>
                  </a:lnTo>
                  <a:lnTo>
                    <a:pt x="341549" y="683100"/>
                  </a:lnTo>
                  <a:lnTo>
                    <a:pt x="385158" y="680321"/>
                  </a:lnTo>
                  <a:lnTo>
                    <a:pt x="428192" y="671985"/>
                  </a:lnTo>
                  <a:lnTo>
                    <a:pt x="470075" y="658091"/>
                  </a:lnTo>
                  <a:lnTo>
                    <a:pt x="510231" y="638639"/>
                  </a:lnTo>
                  <a:lnTo>
                    <a:pt x="548085" y="613629"/>
                  </a:lnTo>
                  <a:lnTo>
                    <a:pt x="583062" y="583062"/>
                  </a:lnTo>
                  <a:lnTo>
                    <a:pt x="613629" y="548086"/>
                  </a:lnTo>
                  <a:lnTo>
                    <a:pt x="638638" y="510232"/>
                  </a:lnTo>
                  <a:lnTo>
                    <a:pt x="658090" y="470076"/>
                  </a:lnTo>
                  <a:lnTo>
                    <a:pt x="671984" y="428193"/>
                  </a:lnTo>
                  <a:lnTo>
                    <a:pt x="680320" y="385159"/>
                  </a:lnTo>
                  <a:lnTo>
                    <a:pt x="683099" y="341550"/>
                  </a:lnTo>
                  <a:lnTo>
                    <a:pt x="680320" y="297941"/>
                  </a:lnTo>
                  <a:lnTo>
                    <a:pt x="671984" y="254907"/>
                  </a:lnTo>
                  <a:lnTo>
                    <a:pt x="658090" y="213025"/>
                  </a:lnTo>
                  <a:lnTo>
                    <a:pt x="638638" y="172869"/>
                  </a:lnTo>
                  <a:lnTo>
                    <a:pt x="613629" y="135014"/>
                  </a:lnTo>
                  <a:lnTo>
                    <a:pt x="583062" y="100038"/>
                  </a:lnTo>
                  <a:lnTo>
                    <a:pt x="548085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2" y="11115"/>
                  </a:lnTo>
                  <a:lnTo>
                    <a:pt x="385158" y="2778"/>
                  </a:lnTo>
                  <a:lnTo>
                    <a:pt x="341549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420" y="260702"/>
              <a:ext cx="4199760" cy="3860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409" y="258778"/>
              <a:ext cx="198247" cy="2048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1404" y="264017"/>
              <a:ext cx="147955" cy="194945"/>
            </a:xfrm>
            <a:custGeom>
              <a:avLst/>
              <a:gdLst/>
              <a:ahLst/>
              <a:cxnLst/>
              <a:rect l="l" t="t" r="r" b="b"/>
              <a:pathLst>
                <a:path w="147955" h="194945">
                  <a:moveTo>
                    <a:pt x="0" y="194400"/>
                  </a:moveTo>
                  <a:lnTo>
                    <a:pt x="0" y="0"/>
                  </a:lnTo>
                  <a:lnTo>
                    <a:pt x="144142" y="0"/>
                  </a:lnTo>
                  <a:lnTo>
                    <a:pt x="144142" y="32886"/>
                  </a:lnTo>
                  <a:lnTo>
                    <a:pt x="39251" y="32886"/>
                  </a:lnTo>
                  <a:lnTo>
                    <a:pt x="39251" y="75983"/>
                  </a:lnTo>
                  <a:lnTo>
                    <a:pt x="136849" y="75983"/>
                  </a:lnTo>
                  <a:lnTo>
                    <a:pt x="136849" y="108736"/>
                  </a:lnTo>
                  <a:lnTo>
                    <a:pt x="39251" y="108736"/>
                  </a:lnTo>
                  <a:lnTo>
                    <a:pt x="39251" y="161646"/>
                  </a:lnTo>
                  <a:lnTo>
                    <a:pt x="147855" y="161646"/>
                  </a:lnTo>
                  <a:lnTo>
                    <a:pt x="147855" y="194400"/>
                  </a:lnTo>
                  <a:lnTo>
                    <a:pt x="0" y="1944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6775" y="258778"/>
              <a:ext cx="198247" cy="20487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3663" y="258778"/>
              <a:ext cx="173317" cy="20487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345026" y="264017"/>
              <a:ext cx="546735" cy="194945"/>
            </a:xfrm>
            <a:custGeom>
              <a:avLst/>
              <a:gdLst/>
              <a:ahLst/>
              <a:cxnLst/>
              <a:rect l="l" t="t" r="r" b="b"/>
              <a:pathLst>
                <a:path w="546735" h="194945">
                  <a:moveTo>
                    <a:pt x="0" y="194400"/>
                  </a:moveTo>
                  <a:lnTo>
                    <a:pt x="0" y="0"/>
                  </a:lnTo>
                  <a:lnTo>
                    <a:pt x="82613" y="0"/>
                  </a:lnTo>
                  <a:lnTo>
                    <a:pt x="127898" y="5237"/>
                  </a:lnTo>
                  <a:lnTo>
                    <a:pt x="156873" y="38223"/>
                  </a:lnTo>
                  <a:lnTo>
                    <a:pt x="158994" y="54501"/>
                  </a:lnTo>
                  <a:lnTo>
                    <a:pt x="158190" y="64964"/>
                  </a:lnTo>
                  <a:lnTo>
                    <a:pt x="130086" y="102255"/>
                  </a:lnTo>
                  <a:lnTo>
                    <a:pt x="107676" y="108604"/>
                  </a:lnTo>
                  <a:lnTo>
                    <a:pt x="113763" y="112408"/>
                  </a:lnTo>
                  <a:lnTo>
                    <a:pt x="144370" y="145999"/>
                  </a:lnTo>
                  <a:lnTo>
                    <a:pt x="174774" y="194400"/>
                  </a:lnTo>
                  <a:lnTo>
                    <a:pt x="127831" y="194400"/>
                  </a:lnTo>
                  <a:lnTo>
                    <a:pt x="99454" y="152098"/>
                  </a:lnTo>
                  <a:lnTo>
                    <a:pt x="92492" y="141809"/>
                  </a:lnTo>
                  <a:lnTo>
                    <a:pt x="66965" y="115433"/>
                  </a:lnTo>
                  <a:lnTo>
                    <a:pt x="62810" y="113974"/>
                  </a:lnTo>
                  <a:lnTo>
                    <a:pt x="56224" y="113245"/>
                  </a:lnTo>
                  <a:lnTo>
                    <a:pt x="47207" y="113245"/>
                  </a:lnTo>
                  <a:lnTo>
                    <a:pt x="39251" y="113245"/>
                  </a:lnTo>
                  <a:lnTo>
                    <a:pt x="39251" y="194400"/>
                  </a:lnTo>
                  <a:lnTo>
                    <a:pt x="0" y="194400"/>
                  </a:lnTo>
                  <a:close/>
                </a:path>
                <a:path w="546735" h="194945">
                  <a:moveTo>
                    <a:pt x="39251" y="82215"/>
                  </a:moveTo>
                  <a:lnTo>
                    <a:pt x="68292" y="82215"/>
                  </a:lnTo>
                  <a:lnTo>
                    <a:pt x="81088" y="82066"/>
                  </a:lnTo>
                  <a:lnTo>
                    <a:pt x="114571" y="71607"/>
                  </a:lnTo>
                  <a:lnTo>
                    <a:pt x="117223" y="67717"/>
                  </a:lnTo>
                  <a:lnTo>
                    <a:pt x="118549" y="62855"/>
                  </a:lnTo>
                  <a:lnTo>
                    <a:pt x="118549" y="57020"/>
                  </a:lnTo>
                  <a:lnTo>
                    <a:pt x="118549" y="50478"/>
                  </a:lnTo>
                  <a:lnTo>
                    <a:pt x="116804" y="45196"/>
                  </a:lnTo>
                  <a:lnTo>
                    <a:pt x="113311" y="41174"/>
                  </a:lnTo>
                  <a:lnTo>
                    <a:pt x="109819" y="37151"/>
                  </a:lnTo>
                  <a:lnTo>
                    <a:pt x="69883" y="32886"/>
                  </a:lnTo>
                  <a:lnTo>
                    <a:pt x="39251" y="32886"/>
                  </a:lnTo>
                  <a:lnTo>
                    <a:pt x="39251" y="82215"/>
                  </a:lnTo>
                  <a:close/>
                </a:path>
                <a:path w="546735" h="194945">
                  <a:moveTo>
                    <a:pt x="371296" y="194400"/>
                  </a:moveTo>
                  <a:lnTo>
                    <a:pt x="328597" y="194400"/>
                  </a:lnTo>
                  <a:lnTo>
                    <a:pt x="311623" y="150242"/>
                  </a:lnTo>
                  <a:lnTo>
                    <a:pt x="233916" y="150242"/>
                  </a:lnTo>
                  <a:lnTo>
                    <a:pt x="217871" y="194400"/>
                  </a:lnTo>
                  <a:lnTo>
                    <a:pt x="176233" y="194400"/>
                  </a:lnTo>
                  <a:lnTo>
                    <a:pt x="251951" y="0"/>
                  </a:lnTo>
                  <a:lnTo>
                    <a:pt x="293456" y="0"/>
                  </a:lnTo>
                  <a:lnTo>
                    <a:pt x="371296" y="194400"/>
                  </a:lnTo>
                  <a:close/>
                </a:path>
                <a:path w="546735" h="194945">
                  <a:moveTo>
                    <a:pt x="299026" y="117488"/>
                  </a:moveTo>
                  <a:lnTo>
                    <a:pt x="272239" y="45351"/>
                  </a:lnTo>
                  <a:lnTo>
                    <a:pt x="245984" y="117488"/>
                  </a:lnTo>
                  <a:lnTo>
                    <a:pt x="299026" y="117488"/>
                  </a:lnTo>
                  <a:close/>
                </a:path>
                <a:path w="546735" h="194945">
                  <a:moveTo>
                    <a:pt x="392513" y="194400"/>
                  </a:moveTo>
                  <a:lnTo>
                    <a:pt x="392513" y="0"/>
                  </a:lnTo>
                  <a:lnTo>
                    <a:pt x="430703" y="0"/>
                  </a:lnTo>
                  <a:lnTo>
                    <a:pt x="510267" y="129821"/>
                  </a:lnTo>
                  <a:lnTo>
                    <a:pt x="510267" y="0"/>
                  </a:lnTo>
                  <a:lnTo>
                    <a:pt x="546733" y="0"/>
                  </a:lnTo>
                  <a:lnTo>
                    <a:pt x="546733" y="194400"/>
                  </a:lnTo>
                  <a:lnTo>
                    <a:pt x="507349" y="194400"/>
                  </a:lnTo>
                  <a:lnTo>
                    <a:pt x="428980" y="67629"/>
                  </a:lnTo>
                  <a:lnTo>
                    <a:pt x="428980" y="194400"/>
                  </a:lnTo>
                  <a:lnTo>
                    <a:pt x="392513" y="1944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20071" y="255463"/>
              <a:ext cx="199043" cy="2115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9002" y="258778"/>
              <a:ext cx="165494" cy="2081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25446" y="255463"/>
              <a:ext cx="168544" cy="2116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7835" y="258778"/>
              <a:ext cx="164697" cy="20487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868800" y="264017"/>
              <a:ext cx="147955" cy="194945"/>
            </a:xfrm>
            <a:custGeom>
              <a:avLst/>
              <a:gdLst/>
              <a:ahLst/>
              <a:cxnLst/>
              <a:rect l="l" t="t" r="r" b="b"/>
              <a:pathLst>
                <a:path w="147955" h="194945">
                  <a:moveTo>
                    <a:pt x="0" y="194400"/>
                  </a:moveTo>
                  <a:lnTo>
                    <a:pt x="0" y="0"/>
                  </a:lnTo>
                  <a:lnTo>
                    <a:pt x="144142" y="0"/>
                  </a:lnTo>
                  <a:lnTo>
                    <a:pt x="144142" y="32886"/>
                  </a:lnTo>
                  <a:lnTo>
                    <a:pt x="39250" y="32886"/>
                  </a:lnTo>
                  <a:lnTo>
                    <a:pt x="39250" y="75983"/>
                  </a:lnTo>
                  <a:lnTo>
                    <a:pt x="136848" y="75983"/>
                  </a:lnTo>
                  <a:lnTo>
                    <a:pt x="136848" y="108736"/>
                  </a:lnTo>
                  <a:lnTo>
                    <a:pt x="39250" y="108736"/>
                  </a:lnTo>
                  <a:lnTo>
                    <a:pt x="39250" y="161646"/>
                  </a:lnTo>
                  <a:lnTo>
                    <a:pt x="147855" y="161646"/>
                  </a:lnTo>
                  <a:lnTo>
                    <a:pt x="147855" y="194400"/>
                  </a:lnTo>
                  <a:lnTo>
                    <a:pt x="0" y="1944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44700" y="258778"/>
              <a:ext cx="159394" cy="20487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231212" y="264017"/>
              <a:ext cx="155575" cy="194945"/>
            </a:xfrm>
            <a:custGeom>
              <a:avLst/>
              <a:gdLst/>
              <a:ahLst/>
              <a:cxnLst/>
              <a:rect l="l" t="t" r="r" b="b"/>
              <a:pathLst>
                <a:path w="155575" h="194945">
                  <a:moveTo>
                    <a:pt x="0" y="194400"/>
                  </a:moveTo>
                  <a:lnTo>
                    <a:pt x="0" y="0"/>
                  </a:lnTo>
                  <a:lnTo>
                    <a:pt x="39251" y="0"/>
                  </a:lnTo>
                  <a:lnTo>
                    <a:pt x="39251" y="76513"/>
                  </a:lnTo>
                  <a:lnTo>
                    <a:pt x="116162" y="76513"/>
                  </a:lnTo>
                  <a:lnTo>
                    <a:pt x="116162" y="0"/>
                  </a:lnTo>
                  <a:lnTo>
                    <a:pt x="155413" y="0"/>
                  </a:lnTo>
                  <a:lnTo>
                    <a:pt x="155413" y="194400"/>
                  </a:lnTo>
                  <a:lnTo>
                    <a:pt x="116162" y="194400"/>
                  </a:lnTo>
                  <a:lnTo>
                    <a:pt x="116162" y="109399"/>
                  </a:lnTo>
                  <a:lnTo>
                    <a:pt x="39251" y="109399"/>
                  </a:lnTo>
                  <a:lnTo>
                    <a:pt x="39251" y="194400"/>
                  </a:lnTo>
                  <a:lnTo>
                    <a:pt x="0" y="1944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22097" y="255463"/>
              <a:ext cx="387078" cy="21150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834569" y="264017"/>
              <a:ext cx="861060" cy="194945"/>
            </a:xfrm>
            <a:custGeom>
              <a:avLst/>
              <a:gdLst/>
              <a:ahLst/>
              <a:cxnLst/>
              <a:rect l="l" t="t" r="r" b="b"/>
              <a:pathLst>
                <a:path w="861060" h="194945">
                  <a:moveTo>
                    <a:pt x="0" y="194400"/>
                  </a:moveTo>
                  <a:lnTo>
                    <a:pt x="0" y="0"/>
                  </a:lnTo>
                  <a:lnTo>
                    <a:pt x="62987" y="0"/>
                  </a:lnTo>
                  <a:lnTo>
                    <a:pt x="102669" y="1640"/>
                  </a:lnTo>
                  <a:lnTo>
                    <a:pt x="137643" y="21946"/>
                  </a:lnTo>
                  <a:lnTo>
                    <a:pt x="148915" y="59805"/>
                  </a:lnTo>
                  <a:lnTo>
                    <a:pt x="148509" y="68399"/>
                  </a:lnTo>
                  <a:lnTo>
                    <a:pt x="132583" y="104427"/>
                  </a:lnTo>
                  <a:lnTo>
                    <a:pt x="88348" y="120372"/>
                  </a:lnTo>
                  <a:lnTo>
                    <a:pt x="39250" y="121069"/>
                  </a:lnTo>
                  <a:lnTo>
                    <a:pt x="39250" y="194400"/>
                  </a:lnTo>
                  <a:lnTo>
                    <a:pt x="0" y="194400"/>
                  </a:lnTo>
                  <a:close/>
                </a:path>
                <a:path w="861060" h="194945">
                  <a:moveTo>
                    <a:pt x="39250" y="32886"/>
                  </a:moveTo>
                  <a:lnTo>
                    <a:pt x="39250" y="88050"/>
                  </a:lnTo>
                  <a:lnTo>
                    <a:pt x="60732" y="88050"/>
                  </a:lnTo>
                  <a:lnTo>
                    <a:pt x="101067" y="79784"/>
                  </a:lnTo>
                  <a:lnTo>
                    <a:pt x="108471" y="66081"/>
                  </a:lnTo>
                  <a:lnTo>
                    <a:pt x="108471" y="60335"/>
                  </a:lnTo>
                  <a:lnTo>
                    <a:pt x="108471" y="53263"/>
                  </a:lnTo>
                  <a:lnTo>
                    <a:pt x="106393" y="47428"/>
                  </a:lnTo>
                  <a:lnTo>
                    <a:pt x="102238" y="42831"/>
                  </a:lnTo>
                  <a:lnTo>
                    <a:pt x="98084" y="38234"/>
                  </a:lnTo>
                  <a:lnTo>
                    <a:pt x="58212" y="32886"/>
                  </a:lnTo>
                  <a:lnTo>
                    <a:pt x="39250" y="32886"/>
                  </a:lnTo>
                  <a:close/>
                </a:path>
                <a:path w="861060" h="194945">
                  <a:moveTo>
                    <a:pt x="336287" y="194400"/>
                  </a:moveTo>
                  <a:lnTo>
                    <a:pt x="293588" y="194400"/>
                  </a:lnTo>
                  <a:lnTo>
                    <a:pt x="276615" y="150242"/>
                  </a:lnTo>
                  <a:lnTo>
                    <a:pt x="198908" y="150242"/>
                  </a:lnTo>
                  <a:lnTo>
                    <a:pt x="182862" y="194400"/>
                  </a:lnTo>
                  <a:lnTo>
                    <a:pt x="141225" y="194400"/>
                  </a:lnTo>
                  <a:lnTo>
                    <a:pt x="216942" y="0"/>
                  </a:lnTo>
                  <a:lnTo>
                    <a:pt x="258448" y="0"/>
                  </a:lnTo>
                  <a:lnTo>
                    <a:pt x="336287" y="194400"/>
                  </a:lnTo>
                  <a:close/>
                </a:path>
                <a:path w="861060" h="194945">
                  <a:moveTo>
                    <a:pt x="264017" y="117488"/>
                  </a:moveTo>
                  <a:lnTo>
                    <a:pt x="237231" y="45351"/>
                  </a:lnTo>
                  <a:lnTo>
                    <a:pt x="210974" y="117488"/>
                  </a:lnTo>
                  <a:lnTo>
                    <a:pt x="264017" y="117488"/>
                  </a:lnTo>
                  <a:close/>
                </a:path>
                <a:path w="861060" h="194945">
                  <a:moveTo>
                    <a:pt x="380710" y="194400"/>
                  </a:moveTo>
                  <a:lnTo>
                    <a:pt x="380710" y="32886"/>
                  </a:lnTo>
                  <a:lnTo>
                    <a:pt x="323027" y="32886"/>
                  </a:lnTo>
                  <a:lnTo>
                    <a:pt x="323027" y="0"/>
                  </a:lnTo>
                  <a:lnTo>
                    <a:pt x="477513" y="0"/>
                  </a:lnTo>
                  <a:lnTo>
                    <a:pt x="477513" y="32886"/>
                  </a:lnTo>
                  <a:lnTo>
                    <a:pt x="419962" y="32886"/>
                  </a:lnTo>
                  <a:lnTo>
                    <a:pt x="419962" y="194400"/>
                  </a:lnTo>
                  <a:lnTo>
                    <a:pt x="380710" y="194400"/>
                  </a:lnTo>
                  <a:close/>
                </a:path>
                <a:path w="861060" h="194945">
                  <a:moveTo>
                    <a:pt x="502973" y="194400"/>
                  </a:moveTo>
                  <a:lnTo>
                    <a:pt x="502973" y="0"/>
                  </a:lnTo>
                  <a:lnTo>
                    <a:pt x="542225" y="0"/>
                  </a:lnTo>
                  <a:lnTo>
                    <a:pt x="542225" y="76513"/>
                  </a:lnTo>
                  <a:lnTo>
                    <a:pt x="619136" y="76513"/>
                  </a:lnTo>
                  <a:lnTo>
                    <a:pt x="619136" y="0"/>
                  </a:lnTo>
                  <a:lnTo>
                    <a:pt x="658387" y="0"/>
                  </a:lnTo>
                  <a:lnTo>
                    <a:pt x="658387" y="194400"/>
                  </a:lnTo>
                  <a:lnTo>
                    <a:pt x="619136" y="194400"/>
                  </a:lnTo>
                  <a:lnTo>
                    <a:pt x="619136" y="109399"/>
                  </a:lnTo>
                  <a:lnTo>
                    <a:pt x="542225" y="109399"/>
                  </a:lnTo>
                  <a:lnTo>
                    <a:pt x="542225" y="194400"/>
                  </a:lnTo>
                  <a:lnTo>
                    <a:pt x="502973" y="194400"/>
                  </a:lnTo>
                  <a:close/>
                </a:path>
                <a:path w="861060" h="194945">
                  <a:moveTo>
                    <a:pt x="750018" y="194400"/>
                  </a:moveTo>
                  <a:lnTo>
                    <a:pt x="750018" y="112582"/>
                  </a:lnTo>
                  <a:lnTo>
                    <a:pt x="678808" y="0"/>
                  </a:lnTo>
                  <a:lnTo>
                    <a:pt x="724822" y="0"/>
                  </a:lnTo>
                  <a:lnTo>
                    <a:pt x="770571" y="76911"/>
                  </a:lnTo>
                  <a:lnTo>
                    <a:pt x="815392" y="0"/>
                  </a:lnTo>
                  <a:lnTo>
                    <a:pt x="860611" y="0"/>
                  </a:lnTo>
                  <a:lnTo>
                    <a:pt x="789136" y="112847"/>
                  </a:lnTo>
                  <a:lnTo>
                    <a:pt x="789136" y="194400"/>
                  </a:lnTo>
                  <a:lnTo>
                    <a:pt x="750018" y="1944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0182" y="535281"/>
              <a:ext cx="3214013" cy="1166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30075" y="535281"/>
              <a:ext cx="310995" cy="94295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698270" y="1214264"/>
            <a:ext cx="273685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b="1" spc="-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ypes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80223" y="1517914"/>
            <a:ext cx="3533140" cy="3892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95"/>
              </a:spcBef>
            </a:pPr>
            <a:r>
              <a:rPr sz="1200" i="1" u="sng" spc="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Primary:</a:t>
            </a:r>
            <a:r>
              <a:rPr sz="1200" i="1" u="sng" spc="10" dirty="0">
                <a:solidFill>
                  <a:srgbClr val="FFFFFF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 </a:t>
            </a:r>
            <a:r>
              <a:rPr sz="1200" i="1" u="sng" spc="5" dirty="0">
                <a:solidFill>
                  <a:srgbClr val="FFFFFF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Idopathic</a:t>
            </a:r>
            <a:r>
              <a:rPr sz="1200" i="1" u="sng" spc="10" dirty="0">
                <a:solidFill>
                  <a:srgbClr val="FFFFFF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 </a:t>
            </a:r>
            <a:r>
              <a:rPr sz="1200" i="1" u="sng" dirty="0">
                <a:solidFill>
                  <a:srgbClr val="FFFFFF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:</a:t>
            </a:r>
            <a:r>
              <a:rPr sz="1200" i="1" u="sng" spc="5" dirty="0">
                <a:solidFill>
                  <a:srgbClr val="FFFFFF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00"/>
                </a:solidFill>
                <a:latin typeface="Arial MT"/>
                <a:cs typeface="Arial MT"/>
              </a:rPr>
              <a:t>anti-phospholipase</a:t>
            </a:r>
            <a:r>
              <a:rPr sz="1200" spc="-6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1200" spc="10" dirty="0">
                <a:solidFill>
                  <a:srgbClr val="FFFF00"/>
                </a:solidFill>
                <a:latin typeface="Arial MT"/>
                <a:cs typeface="Arial MT"/>
              </a:rPr>
              <a:t>A2</a:t>
            </a:r>
            <a:r>
              <a:rPr sz="1200" spc="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00"/>
                </a:solidFill>
                <a:latin typeface="Arial MT"/>
                <a:cs typeface="Arial MT"/>
              </a:rPr>
              <a:t>receptor </a:t>
            </a:r>
            <a:r>
              <a:rPr sz="1200" spc="-32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00"/>
                </a:solidFill>
                <a:latin typeface="Arial MT"/>
                <a:cs typeface="Arial MT"/>
              </a:rPr>
              <a:t>antibodies</a:t>
            </a:r>
            <a:r>
              <a:rPr sz="1200" spc="33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1A1C1C"/>
                </a:solidFill>
                <a:latin typeface="Arial MT"/>
                <a:cs typeface="Arial MT"/>
              </a:rPr>
              <a:t>(</a:t>
            </a:r>
            <a:r>
              <a:rPr sz="120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</a:rPr>
              <a:t>PLA2R)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00"/>
                </a:solidFill>
                <a:latin typeface="Arial MT"/>
                <a:cs typeface="Arial MT"/>
              </a:rPr>
              <a:t>(IgG4</a:t>
            </a:r>
            <a:r>
              <a:rPr sz="120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FFFF00"/>
                </a:solidFill>
                <a:latin typeface="Arial MT"/>
                <a:cs typeface="Arial MT"/>
              </a:rPr>
              <a:t>).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8251" y="1997631"/>
            <a:ext cx="168275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-80" dirty="0">
                <a:latin typeface="MS UI Gothic"/>
                <a:cs typeface="MS UI Gothic"/>
              </a:rPr>
              <a:t>➢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80223" y="1999879"/>
            <a:ext cx="3383279" cy="5676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95"/>
              </a:spcBef>
            </a:pPr>
            <a:r>
              <a:rPr sz="1200" i="1" u="sng" spc="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Secondary: </a:t>
            </a:r>
            <a:r>
              <a:rPr sz="1200" spc="5" dirty="0">
                <a:latin typeface="Arial MT"/>
                <a:cs typeface="Arial MT"/>
              </a:rPr>
              <a:t>* </a:t>
            </a:r>
            <a:r>
              <a:rPr sz="1200" i="1" spc="10" dirty="0">
                <a:solidFill>
                  <a:srgbClr val="FFFFFF"/>
                </a:solidFill>
                <a:latin typeface="Arial"/>
                <a:cs typeface="Arial"/>
              </a:rPr>
              <a:t>SLE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(V), RA, thyroiditis </a:t>
            </a:r>
            <a:r>
              <a:rPr sz="1200" i="1" spc="-15" dirty="0">
                <a:solidFill>
                  <a:srgbClr val="FFFFFF"/>
                </a:solidFill>
                <a:latin typeface="Arial"/>
                <a:cs typeface="Arial"/>
              </a:rPr>
              <a:t>*HBV, 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HCV, </a:t>
            </a:r>
            <a:r>
              <a:rPr sz="1200" i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syphilis,</a:t>
            </a:r>
            <a:r>
              <a:rPr sz="12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malaria. Drugs (NSAIDS, penicillamine, </a:t>
            </a:r>
            <a:r>
              <a:rPr sz="1200" i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gold)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48251" y="2534231"/>
            <a:ext cx="3670300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55575" indent="-143510">
              <a:lnSpc>
                <a:spcPct val="100000"/>
              </a:lnSpc>
              <a:spcBef>
                <a:spcPts val="114"/>
              </a:spcBef>
              <a:buClr>
                <a:srgbClr val="000000"/>
              </a:buClr>
              <a:buSzPct val="91666"/>
              <a:buFont typeface="MS UI Gothic"/>
              <a:buChar char="➢"/>
              <a:tabLst>
                <a:tab pos="156210" algn="l"/>
              </a:tabLst>
            </a:pP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organ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cancers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(lung,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prostate).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FFFFFF"/>
                </a:solidFill>
                <a:latin typeface="Arial"/>
                <a:cs typeface="Arial"/>
              </a:rPr>
              <a:t>(Lymphoma)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48251" y="2888218"/>
            <a:ext cx="168275" cy="2114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-80" dirty="0">
                <a:latin typeface="MS UI Gothic"/>
                <a:cs typeface="MS UI Gothic"/>
              </a:rPr>
              <a:t>➢</a:t>
            </a:r>
            <a:endParaRPr sz="1200">
              <a:latin typeface="MS UI Gothic"/>
              <a:cs typeface="MS UI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9915" y="1384733"/>
            <a:ext cx="44259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r>
              <a:rPr sz="1800" spc="-112" baseline="-23148" dirty="0">
                <a:latin typeface="MS UI Gothic"/>
                <a:cs typeface="MS UI Gothic"/>
              </a:rPr>
              <a:t>➢</a:t>
            </a:r>
            <a:endParaRPr sz="1800" baseline="-23148">
              <a:latin typeface="MS UI Gothic"/>
              <a:cs typeface="MS UI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48080" y="1463097"/>
            <a:ext cx="206692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u="sng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10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Pathology</a:t>
            </a:r>
            <a:r>
              <a:rPr sz="1700" b="1" spc="-20" dirty="0">
                <a:solidFill>
                  <a:srgbClr val="1F2B6C"/>
                </a:solidFill>
                <a:latin typeface="Arial"/>
                <a:cs typeface="Arial"/>
              </a:rPr>
              <a:t> </a:t>
            </a:r>
            <a:r>
              <a:rPr sz="1700" b="1" spc="10" dirty="0">
                <a:solidFill>
                  <a:srgbClr val="1F2B6C"/>
                </a:solidFill>
                <a:latin typeface="Arial"/>
                <a:cs typeface="Arial"/>
              </a:rPr>
              <a:t>(biopsy)</a:t>
            </a:r>
            <a:endParaRPr sz="1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49649" y="1905828"/>
            <a:ext cx="3045460" cy="8267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5"/>
              </a:spcBef>
            </a:pPr>
            <a:r>
              <a:rPr sz="1300" spc="20" dirty="0">
                <a:solidFill>
                  <a:srgbClr val="FF0000"/>
                </a:solidFill>
                <a:latin typeface="Arial MT"/>
                <a:cs typeface="Arial MT"/>
              </a:rPr>
              <a:t>LM: </a:t>
            </a:r>
            <a:r>
              <a:rPr sz="1300" spc="15" dirty="0">
                <a:latin typeface="Arial MT"/>
                <a:cs typeface="Arial MT"/>
              </a:rPr>
              <a:t>Thickening of glomerular </a:t>
            </a:r>
            <a:r>
              <a:rPr sz="1300" spc="20" dirty="0">
                <a:latin typeface="Arial MT"/>
                <a:cs typeface="Arial MT"/>
              </a:rPr>
              <a:t>basement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20" dirty="0">
                <a:latin typeface="Arial MT"/>
                <a:cs typeface="Arial MT"/>
              </a:rPr>
              <a:t>membrane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with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subepithelial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deposits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of </a:t>
            </a:r>
            <a:r>
              <a:rPr sz="1300" spc="-34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IgG </a:t>
            </a:r>
            <a:r>
              <a:rPr sz="1300" spc="20" dirty="0">
                <a:latin typeface="Arial MT"/>
                <a:cs typeface="Arial MT"/>
              </a:rPr>
              <a:t>and C3 </a:t>
            </a:r>
            <a:r>
              <a:rPr sz="1300" spc="15" dirty="0">
                <a:latin typeface="Arial MT"/>
                <a:cs typeface="Arial MT"/>
              </a:rPr>
              <a:t>(dense deposits) </a:t>
            </a:r>
            <a:r>
              <a:rPr sz="1300" spc="20" dirty="0">
                <a:latin typeface="Arial MT"/>
                <a:cs typeface="Arial MT"/>
              </a:rPr>
              <a:t>&amp; </a:t>
            </a:r>
            <a:r>
              <a:rPr sz="1300" spc="15" dirty="0">
                <a:latin typeface="Arial MT"/>
                <a:cs typeface="Arial MT"/>
              </a:rPr>
              <a:t>“</a:t>
            </a:r>
            <a:r>
              <a:rPr sz="1300" b="1" spc="15" dirty="0">
                <a:latin typeface="Arial"/>
                <a:cs typeface="Arial"/>
              </a:rPr>
              <a:t>spike</a:t>
            </a:r>
            <a:r>
              <a:rPr sz="1300" spc="15" dirty="0">
                <a:latin typeface="Arial MT"/>
                <a:cs typeface="Arial MT"/>
              </a:rPr>
              <a:t>” 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formation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28473" y="1384733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64722" y="4078892"/>
            <a:ext cx="169545" cy="245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450" spc="-120" dirty="0">
                <a:latin typeface="MS UI Gothic"/>
                <a:cs typeface="MS UI Gothic"/>
              </a:rPr>
              <a:t>➢</a:t>
            </a:r>
            <a:endParaRPr sz="1450">
              <a:latin typeface="MS UI Gothic"/>
              <a:cs typeface="MS UI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52022" y="3681228"/>
            <a:ext cx="3371215" cy="148717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730"/>
              </a:spcBef>
            </a:pPr>
            <a:r>
              <a:rPr sz="1700" b="1" i="1" u="sng" spc="5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Treatment</a:t>
            </a:r>
            <a:endParaRPr sz="1700">
              <a:latin typeface="Arial"/>
              <a:cs typeface="Arial"/>
            </a:endParaRPr>
          </a:p>
          <a:p>
            <a:pPr marL="287020" marR="5080">
              <a:lnSpc>
                <a:spcPts val="1650"/>
              </a:lnSpc>
              <a:spcBef>
                <a:spcPts val="625"/>
              </a:spcBef>
            </a:pPr>
            <a:r>
              <a:rPr sz="1450" spc="-5" dirty="0">
                <a:latin typeface="Arial MT"/>
                <a:cs typeface="Arial MT"/>
              </a:rPr>
              <a:t>All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:</a:t>
            </a:r>
            <a:r>
              <a:rPr sz="1450" spc="310" dirty="0">
                <a:latin typeface="Arial MT"/>
                <a:cs typeface="Arial MT"/>
              </a:rPr>
              <a:t> </a:t>
            </a:r>
            <a:r>
              <a:rPr sz="1450" spc="-10" dirty="0">
                <a:latin typeface="Arial MT"/>
                <a:cs typeface="Arial MT"/>
              </a:rPr>
              <a:t>ACE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inhibitor</a:t>
            </a:r>
            <a:r>
              <a:rPr sz="1450" spc="-10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or</a:t>
            </a:r>
            <a:r>
              <a:rPr sz="1450" spc="-10" dirty="0">
                <a:latin typeface="Arial MT"/>
                <a:cs typeface="Arial MT"/>
              </a:rPr>
              <a:t> an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angiotensin</a:t>
            </a:r>
            <a:r>
              <a:rPr sz="1450" spc="-10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II </a:t>
            </a:r>
            <a:r>
              <a:rPr sz="1450" spc="-385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receptor</a:t>
            </a:r>
            <a:r>
              <a:rPr sz="1450" spc="-10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blocker</a:t>
            </a:r>
            <a:r>
              <a:rPr sz="1450" spc="-10" dirty="0">
                <a:latin typeface="Arial MT"/>
                <a:cs typeface="Arial MT"/>
              </a:rPr>
              <a:t> (ARB)</a:t>
            </a:r>
            <a:endParaRPr sz="1450">
              <a:latin typeface="Arial MT"/>
              <a:cs typeface="Arial MT"/>
            </a:endParaRPr>
          </a:p>
          <a:p>
            <a:pPr marL="287020" indent="-274955">
              <a:lnSpc>
                <a:spcPts val="1565"/>
              </a:lnSpc>
              <a:buFont typeface="MS UI Gothic"/>
              <a:buChar char="➢"/>
              <a:tabLst>
                <a:tab pos="287655" algn="l"/>
              </a:tabLst>
            </a:pPr>
            <a:r>
              <a:rPr sz="1450" spc="-5" dirty="0">
                <a:latin typeface="Arial MT"/>
                <a:cs typeface="Arial MT"/>
              </a:rPr>
              <a:t>Prednisone</a:t>
            </a:r>
            <a:r>
              <a:rPr sz="1450" spc="-30" dirty="0">
                <a:latin typeface="Arial MT"/>
                <a:cs typeface="Arial MT"/>
              </a:rPr>
              <a:t> </a:t>
            </a:r>
            <a:r>
              <a:rPr sz="1450" spc="-10" dirty="0">
                <a:latin typeface="Arial MT"/>
                <a:cs typeface="Arial MT"/>
              </a:rPr>
              <a:t>+</a:t>
            </a:r>
            <a:r>
              <a:rPr sz="1450" spc="350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cyclophosphamide</a:t>
            </a:r>
            <a:endParaRPr sz="1450">
              <a:latin typeface="Arial MT"/>
              <a:cs typeface="Arial MT"/>
            </a:endParaRPr>
          </a:p>
          <a:p>
            <a:pPr marL="287020" indent="-274955">
              <a:lnSpc>
                <a:spcPts val="1650"/>
              </a:lnSpc>
              <a:buFont typeface="MS UI Gothic"/>
              <a:buChar char="➢"/>
              <a:tabLst>
                <a:tab pos="287655" algn="l"/>
              </a:tabLst>
            </a:pPr>
            <a:r>
              <a:rPr sz="1450" spc="-5" dirty="0">
                <a:latin typeface="Arial MT"/>
                <a:cs typeface="Arial MT"/>
              </a:rPr>
              <a:t>Immunosuppressives:</a:t>
            </a:r>
            <a:r>
              <a:rPr sz="1450" spc="-50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Rituximab</a:t>
            </a:r>
            <a:endParaRPr sz="1450">
              <a:latin typeface="Arial MT"/>
              <a:cs typeface="Arial MT"/>
            </a:endParaRPr>
          </a:p>
          <a:p>
            <a:pPr marL="287020" indent="-274955">
              <a:lnSpc>
                <a:spcPts val="1695"/>
              </a:lnSpc>
              <a:buFont typeface="MS UI Gothic"/>
              <a:buChar char="➢"/>
              <a:tabLst>
                <a:tab pos="287655" algn="l"/>
              </a:tabLst>
            </a:pPr>
            <a:r>
              <a:rPr sz="1450" spc="-5" dirty="0">
                <a:latin typeface="Arial MT"/>
                <a:cs typeface="Arial MT"/>
              </a:rPr>
              <a:t>Anticoagulation</a:t>
            </a:r>
            <a:r>
              <a:rPr sz="1450" spc="-25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for</a:t>
            </a:r>
            <a:r>
              <a:rPr sz="1450" spc="-20" dirty="0">
                <a:latin typeface="Arial MT"/>
                <a:cs typeface="Arial MT"/>
              </a:rPr>
              <a:t> </a:t>
            </a:r>
            <a:r>
              <a:rPr sz="1450" spc="-5" dirty="0">
                <a:latin typeface="Arial MT"/>
                <a:cs typeface="Arial MT"/>
              </a:rPr>
              <a:t>high-risk</a:t>
            </a:r>
            <a:r>
              <a:rPr sz="1450" spc="-20" dirty="0">
                <a:latin typeface="Arial MT"/>
                <a:cs typeface="Arial MT"/>
              </a:rPr>
              <a:t> </a:t>
            </a:r>
            <a:r>
              <a:rPr sz="1450" spc="-10" dirty="0">
                <a:latin typeface="Arial MT"/>
                <a:cs typeface="Arial MT"/>
              </a:rPr>
              <a:t>Pts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34684" y="3708236"/>
            <a:ext cx="2451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25720" y="3473307"/>
            <a:ext cx="867410" cy="2863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990"/>
              </a:lnSpc>
              <a:spcBef>
                <a:spcPts val="190"/>
              </a:spcBef>
            </a:pPr>
            <a:r>
              <a:rPr sz="850" b="1" spc="10" dirty="0">
                <a:solidFill>
                  <a:srgbClr val="1F2B6C"/>
                </a:solidFill>
                <a:latin typeface="Arial"/>
                <a:cs typeface="Arial"/>
              </a:rPr>
              <a:t>Specific</a:t>
            </a:r>
            <a:r>
              <a:rPr sz="850" b="1" spc="-30" dirty="0">
                <a:solidFill>
                  <a:srgbClr val="1F2B6C"/>
                </a:solidFill>
                <a:latin typeface="Arial"/>
                <a:cs typeface="Arial"/>
              </a:rPr>
              <a:t> </a:t>
            </a:r>
            <a:r>
              <a:rPr sz="850" b="1" spc="15" dirty="0">
                <a:solidFill>
                  <a:srgbClr val="1F2B6C"/>
                </a:solidFill>
                <a:latin typeface="Arial"/>
                <a:cs typeface="Arial"/>
              </a:rPr>
              <a:t>groups </a:t>
            </a:r>
            <a:r>
              <a:rPr sz="850" b="1" spc="-220" dirty="0">
                <a:solidFill>
                  <a:srgbClr val="1F2B6C"/>
                </a:solidFill>
                <a:latin typeface="Arial"/>
                <a:cs typeface="Arial"/>
              </a:rPr>
              <a:t> </a:t>
            </a:r>
            <a:r>
              <a:rPr sz="850" b="1" spc="15" dirty="0">
                <a:solidFill>
                  <a:srgbClr val="1F2B6C"/>
                </a:solidFill>
                <a:latin typeface="Arial"/>
                <a:cs typeface="Arial"/>
              </a:rPr>
              <a:t>requiring</a:t>
            </a:r>
            <a:r>
              <a:rPr sz="850" b="1" spc="-10" dirty="0">
                <a:solidFill>
                  <a:srgbClr val="1F2B6C"/>
                </a:solidFill>
                <a:latin typeface="Arial"/>
                <a:cs typeface="Arial"/>
              </a:rPr>
              <a:t> </a:t>
            </a:r>
            <a:r>
              <a:rPr sz="850" b="1" spc="10" dirty="0">
                <a:solidFill>
                  <a:srgbClr val="1F2B6C"/>
                </a:solidFill>
                <a:latin typeface="Arial"/>
                <a:cs typeface="Arial"/>
              </a:rPr>
              <a:t>ttt</a:t>
            </a:r>
            <a:endParaRPr sz="8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33687" y="4055316"/>
            <a:ext cx="1724025" cy="3397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51130" indent="-113664">
              <a:lnSpc>
                <a:spcPct val="100000"/>
              </a:lnSpc>
              <a:spcBef>
                <a:spcPts val="204"/>
              </a:spcBef>
              <a:buFont typeface="MS UI Gothic"/>
              <a:buChar char="➢"/>
              <a:tabLst>
                <a:tab pos="151765" algn="l"/>
              </a:tabLst>
            </a:pPr>
            <a:r>
              <a:rPr sz="600" b="1" spc="-5" dirty="0">
                <a:latin typeface="Arial"/>
                <a:cs typeface="Arial"/>
              </a:rPr>
              <a:t>high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chance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of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progression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of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the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disease.</a:t>
            </a:r>
            <a:endParaRPr sz="600">
              <a:latin typeface="Arial"/>
              <a:cs typeface="Arial"/>
            </a:endParaRPr>
          </a:p>
          <a:p>
            <a:pPr marL="151130" indent="-113664">
              <a:lnSpc>
                <a:spcPct val="100000"/>
              </a:lnSpc>
              <a:spcBef>
                <a:spcPts val="105"/>
              </a:spcBef>
              <a:buFont typeface="MS UI Gothic"/>
              <a:buChar char="➢"/>
              <a:tabLst>
                <a:tab pos="151765" algn="l"/>
              </a:tabLst>
            </a:pPr>
            <a:r>
              <a:rPr sz="600" b="1" spc="-10" dirty="0">
                <a:latin typeface="Arial"/>
                <a:cs typeface="Arial"/>
              </a:rPr>
              <a:t>Reduce</a:t>
            </a:r>
            <a:r>
              <a:rPr sz="600" b="1" spc="-5" dirty="0">
                <a:latin typeface="Arial"/>
                <a:cs typeface="Arial"/>
              </a:rPr>
              <a:t>d GFR</a:t>
            </a:r>
            <a:endParaRPr sz="600">
              <a:latin typeface="Arial"/>
              <a:cs typeface="Arial"/>
            </a:endParaRPr>
          </a:p>
          <a:p>
            <a:pPr marL="151130" indent="-113664">
              <a:lnSpc>
                <a:spcPct val="100000"/>
              </a:lnSpc>
              <a:spcBef>
                <a:spcPts val="105"/>
              </a:spcBef>
              <a:buFont typeface="MS UI Gothic"/>
              <a:buChar char="➢"/>
              <a:tabLst>
                <a:tab pos="151765" algn="l"/>
              </a:tabLst>
            </a:pPr>
            <a:r>
              <a:rPr sz="600" b="1" spc="-5" dirty="0">
                <a:latin typeface="Arial"/>
                <a:cs typeface="Arial"/>
              </a:rPr>
              <a:t>Age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&gt;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28473" y="3345538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1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685555" y="3310582"/>
            <a:ext cx="1123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444444"/>
                </a:solidFill>
                <a:latin typeface="Symbol"/>
                <a:cs typeface="Symbol"/>
              </a:rPr>
              <a:t>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685555" y="3921316"/>
            <a:ext cx="1123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444444"/>
                </a:solidFill>
                <a:latin typeface="Symbol"/>
                <a:cs typeface="Symbol"/>
              </a:rPr>
              <a:t>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685555" y="4532050"/>
            <a:ext cx="1123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444444"/>
                </a:solidFill>
                <a:latin typeface="Symbol"/>
                <a:cs typeface="Symbol"/>
              </a:rPr>
              <a:t></a:t>
            </a:r>
            <a:endParaRPr sz="14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968447" y="3292438"/>
            <a:ext cx="1045844" cy="1793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14300">
              <a:lnSpc>
                <a:spcPct val="123700"/>
              </a:lnSpc>
              <a:spcBef>
                <a:spcPts val="90"/>
              </a:spcBef>
            </a:pPr>
            <a:r>
              <a:rPr sz="1450" spc="530" dirty="0">
                <a:solidFill>
                  <a:srgbClr val="444444"/>
                </a:solidFill>
                <a:latin typeface="Tahoma"/>
                <a:cs typeface="Tahoma"/>
              </a:rPr>
              <a:t>Ű </a:t>
            </a:r>
            <a:r>
              <a:rPr sz="1450" spc="15" dirty="0">
                <a:solidFill>
                  <a:srgbClr val="444444"/>
                </a:solidFill>
                <a:latin typeface="Verdana"/>
                <a:cs typeface="Verdana"/>
              </a:rPr>
              <a:t>spont </a:t>
            </a:r>
            <a:r>
              <a:rPr sz="1450" spc="-4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450" spc="15" dirty="0">
                <a:solidFill>
                  <a:srgbClr val="444444"/>
                </a:solidFill>
                <a:latin typeface="Verdana"/>
                <a:cs typeface="Verdana"/>
              </a:rPr>
              <a:t>remission</a:t>
            </a:r>
            <a:endParaRPr sz="1450">
              <a:latin typeface="Verdana"/>
              <a:cs typeface="Verdana"/>
            </a:endParaRPr>
          </a:p>
          <a:p>
            <a:pPr marL="12700" marR="5080">
              <a:lnSpc>
                <a:spcPct val="123700"/>
              </a:lnSpc>
              <a:spcBef>
                <a:spcPts val="505"/>
              </a:spcBef>
            </a:pPr>
            <a:r>
              <a:rPr sz="1450" spc="530" dirty="0">
                <a:solidFill>
                  <a:srgbClr val="444444"/>
                </a:solidFill>
                <a:latin typeface="Tahoma"/>
                <a:cs typeface="Tahoma"/>
              </a:rPr>
              <a:t>Ű </a:t>
            </a:r>
            <a:r>
              <a:rPr sz="1450" spc="15" dirty="0">
                <a:solidFill>
                  <a:srgbClr val="444444"/>
                </a:solidFill>
                <a:latin typeface="Verdana"/>
                <a:cs typeface="Verdana"/>
              </a:rPr>
              <a:t>remain </a:t>
            </a:r>
            <a:r>
              <a:rPr sz="1450" spc="-4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450" spc="10" dirty="0">
                <a:solidFill>
                  <a:srgbClr val="444444"/>
                </a:solidFill>
                <a:latin typeface="Verdana"/>
                <a:cs typeface="Verdana"/>
              </a:rPr>
              <a:t>pr</a:t>
            </a:r>
            <a:r>
              <a:rPr sz="1450" spc="20" dirty="0">
                <a:solidFill>
                  <a:srgbClr val="444444"/>
                </a:solidFill>
                <a:latin typeface="Verdana"/>
                <a:cs typeface="Verdana"/>
              </a:rPr>
              <a:t>o</a:t>
            </a:r>
            <a:r>
              <a:rPr sz="1450" spc="10" dirty="0">
                <a:solidFill>
                  <a:srgbClr val="444444"/>
                </a:solidFill>
                <a:latin typeface="Verdana"/>
                <a:cs typeface="Verdana"/>
              </a:rPr>
              <a:t>te</a:t>
            </a:r>
            <a:r>
              <a:rPr sz="1450" spc="15" dirty="0">
                <a:solidFill>
                  <a:srgbClr val="444444"/>
                </a:solidFill>
                <a:latin typeface="Verdana"/>
                <a:cs typeface="Verdana"/>
              </a:rPr>
              <a:t>inuric</a:t>
            </a:r>
            <a:endParaRPr sz="1450">
              <a:latin typeface="Verdana"/>
              <a:cs typeface="Verdana"/>
            </a:endParaRPr>
          </a:p>
          <a:p>
            <a:pPr marL="12700" marR="34290">
              <a:lnSpc>
                <a:spcPct val="123700"/>
              </a:lnSpc>
              <a:spcBef>
                <a:spcPts val="505"/>
              </a:spcBef>
            </a:pPr>
            <a:r>
              <a:rPr sz="1450" spc="530" dirty="0">
                <a:solidFill>
                  <a:srgbClr val="444444"/>
                </a:solidFill>
                <a:latin typeface="Tahoma"/>
                <a:cs typeface="Tahoma"/>
              </a:rPr>
              <a:t>Ű</a:t>
            </a:r>
            <a:r>
              <a:rPr sz="1450" spc="-20" dirty="0">
                <a:solidFill>
                  <a:srgbClr val="444444"/>
                </a:solidFill>
                <a:latin typeface="Tahoma"/>
                <a:cs typeface="Tahoma"/>
              </a:rPr>
              <a:t> </a:t>
            </a:r>
            <a:r>
              <a:rPr sz="1450" spc="15" dirty="0">
                <a:solidFill>
                  <a:srgbClr val="444444"/>
                </a:solidFill>
                <a:latin typeface="Verdana"/>
                <a:cs typeface="Verdana"/>
              </a:rPr>
              <a:t>develop </a:t>
            </a:r>
            <a:r>
              <a:rPr sz="1450" spc="-4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450" spc="20" dirty="0">
                <a:solidFill>
                  <a:srgbClr val="444444"/>
                </a:solidFill>
                <a:latin typeface="Verdana"/>
                <a:cs typeface="Verdana"/>
              </a:rPr>
              <a:t>ESRF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55663" y="4228583"/>
            <a:ext cx="5987415" cy="730250"/>
          </a:xfrm>
          <a:custGeom>
            <a:avLst/>
            <a:gdLst/>
            <a:ahLst/>
            <a:cxnLst/>
            <a:rect l="l" t="t" r="r" b="b"/>
            <a:pathLst>
              <a:path w="5987415" h="730250">
                <a:moveTo>
                  <a:pt x="83553" y="614248"/>
                </a:moveTo>
                <a:lnTo>
                  <a:pt x="81153" y="609269"/>
                </a:lnTo>
                <a:lnTo>
                  <a:pt x="79997" y="606793"/>
                </a:lnTo>
                <a:lnTo>
                  <a:pt x="79590" y="605929"/>
                </a:lnTo>
                <a:lnTo>
                  <a:pt x="77482" y="601383"/>
                </a:lnTo>
                <a:lnTo>
                  <a:pt x="69088" y="599325"/>
                </a:lnTo>
                <a:lnTo>
                  <a:pt x="61899" y="597344"/>
                </a:lnTo>
                <a:lnTo>
                  <a:pt x="50673" y="594842"/>
                </a:lnTo>
                <a:lnTo>
                  <a:pt x="38785" y="593178"/>
                </a:lnTo>
                <a:lnTo>
                  <a:pt x="26708" y="592772"/>
                </a:lnTo>
                <a:lnTo>
                  <a:pt x="14960" y="594004"/>
                </a:lnTo>
                <a:lnTo>
                  <a:pt x="5524" y="598373"/>
                </a:lnTo>
                <a:lnTo>
                  <a:pt x="2882" y="600214"/>
                </a:lnTo>
                <a:lnTo>
                  <a:pt x="0" y="602627"/>
                </a:lnTo>
                <a:lnTo>
                  <a:pt x="50" y="605929"/>
                </a:lnTo>
                <a:lnTo>
                  <a:pt x="14884" y="614984"/>
                </a:lnTo>
                <a:lnTo>
                  <a:pt x="16535" y="613727"/>
                </a:lnTo>
                <a:lnTo>
                  <a:pt x="17322" y="610006"/>
                </a:lnTo>
                <a:lnTo>
                  <a:pt x="17348" y="609866"/>
                </a:lnTo>
                <a:lnTo>
                  <a:pt x="16332" y="608304"/>
                </a:lnTo>
                <a:lnTo>
                  <a:pt x="18478" y="607771"/>
                </a:lnTo>
                <a:lnTo>
                  <a:pt x="27457" y="606793"/>
                </a:lnTo>
                <a:lnTo>
                  <a:pt x="37719" y="607085"/>
                </a:lnTo>
                <a:lnTo>
                  <a:pt x="48425" y="608380"/>
                </a:lnTo>
                <a:lnTo>
                  <a:pt x="58712" y="610438"/>
                </a:lnTo>
                <a:lnTo>
                  <a:pt x="65239" y="611924"/>
                </a:lnTo>
                <a:lnTo>
                  <a:pt x="69469" y="613968"/>
                </a:lnTo>
                <a:lnTo>
                  <a:pt x="69938" y="614819"/>
                </a:lnTo>
                <a:lnTo>
                  <a:pt x="68973" y="618007"/>
                </a:lnTo>
                <a:lnTo>
                  <a:pt x="62649" y="626567"/>
                </a:lnTo>
                <a:lnTo>
                  <a:pt x="46990" y="640969"/>
                </a:lnTo>
                <a:lnTo>
                  <a:pt x="38900" y="650176"/>
                </a:lnTo>
                <a:lnTo>
                  <a:pt x="35648" y="655459"/>
                </a:lnTo>
                <a:lnTo>
                  <a:pt x="34074" y="662457"/>
                </a:lnTo>
                <a:lnTo>
                  <a:pt x="37617" y="668274"/>
                </a:lnTo>
                <a:lnTo>
                  <a:pt x="40259" y="672833"/>
                </a:lnTo>
                <a:lnTo>
                  <a:pt x="48475" y="675081"/>
                </a:lnTo>
                <a:lnTo>
                  <a:pt x="58610" y="677456"/>
                </a:lnTo>
                <a:lnTo>
                  <a:pt x="62903" y="678586"/>
                </a:lnTo>
                <a:lnTo>
                  <a:pt x="65341" y="680300"/>
                </a:lnTo>
                <a:lnTo>
                  <a:pt x="66116" y="681964"/>
                </a:lnTo>
                <a:lnTo>
                  <a:pt x="66916" y="683539"/>
                </a:lnTo>
                <a:lnTo>
                  <a:pt x="37198" y="719023"/>
                </a:lnTo>
                <a:lnTo>
                  <a:pt x="26085" y="721791"/>
                </a:lnTo>
                <a:lnTo>
                  <a:pt x="24460" y="721093"/>
                </a:lnTo>
                <a:lnTo>
                  <a:pt x="22567" y="721728"/>
                </a:lnTo>
                <a:lnTo>
                  <a:pt x="20739" y="724928"/>
                </a:lnTo>
                <a:lnTo>
                  <a:pt x="21310" y="727049"/>
                </a:lnTo>
                <a:lnTo>
                  <a:pt x="22987" y="728002"/>
                </a:lnTo>
                <a:lnTo>
                  <a:pt x="29032" y="729678"/>
                </a:lnTo>
                <a:lnTo>
                  <a:pt x="35775" y="728751"/>
                </a:lnTo>
                <a:lnTo>
                  <a:pt x="69443" y="704024"/>
                </a:lnTo>
                <a:lnTo>
                  <a:pt x="80035" y="683768"/>
                </a:lnTo>
                <a:lnTo>
                  <a:pt x="77190" y="676630"/>
                </a:lnTo>
                <a:lnTo>
                  <a:pt x="74269" y="670128"/>
                </a:lnTo>
                <a:lnTo>
                  <a:pt x="67843" y="667131"/>
                </a:lnTo>
                <a:lnTo>
                  <a:pt x="61683" y="665467"/>
                </a:lnTo>
                <a:lnTo>
                  <a:pt x="47574" y="662241"/>
                </a:lnTo>
                <a:lnTo>
                  <a:pt x="47078" y="661454"/>
                </a:lnTo>
                <a:lnTo>
                  <a:pt x="47028" y="658914"/>
                </a:lnTo>
                <a:lnTo>
                  <a:pt x="48666" y="656183"/>
                </a:lnTo>
                <a:lnTo>
                  <a:pt x="54940" y="649363"/>
                </a:lnTo>
                <a:lnTo>
                  <a:pt x="71335" y="634771"/>
                </a:lnTo>
                <a:lnTo>
                  <a:pt x="79857" y="623582"/>
                </a:lnTo>
                <a:lnTo>
                  <a:pt x="82016" y="619506"/>
                </a:lnTo>
                <a:lnTo>
                  <a:pt x="83553" y="614248"/>
                </a:lnTo>
                <a:close/>
              </a:path>
              <a:path w="5987415" h="730250">
                <a:moveTo>
                  <a:pt x="90474" y="6921"/>
                </a:moveTo>
                <a:lnTo>
                  <a:pt x="90055" y="4076"/>
                </a:lnTo>
                <a:lnTo>
                  <a:pt x="84543" y="0"/>
                </a:lnTo>
                <a:lnTo>
                  <a:pt x="78625" y="1778"/>
                </a:lnTo>
                <a:lnTo>
                  <a:pt x="66065" y="46672"/>
                </a:lnTo>
                <a:lnTo>
                  <a:pt x="65087" y="69494"/>
                </a:lnTo>
                <a:lnTo>
                  <a:pt x="65341" y="80911"/>
                </a:lnTo>
                <a:lnTo>
                  <a:pt x="69621" y="119989"/>
                </a:lnTo>
                <a:lnTo>
                  <a:pt x="78613" y="133845"/>
                </a:lnTo>
                <a:lnTo>
                  <a:pt x="82257" y="131546"/>
                </a:lnTo>
                <a:lnTo>
                  <a:pt x="82829" y="128993"/>
                </a:lnTo>
                <a:lnTo>
                  <a:pt x="81610" y="127076"/>
                </a:lnTo>
                <a:lnTo>
                  <a:pt x="78828" y="117525"/>
                </a:lnTo>
                <a:lnTo>
                  <a:pt x="77279" y="101231"/>
                </a:lnTo>
                <a:lnTo>
                  <a:pt x="76962" y="80657"/>
                </a:lnTo>
                <a:lnTo>
                  <a:pt x="77914" y="57975"/>
                </a:lnTo>
                <a:lnTo>
                  <a:pt x="78701" y="42049"/>
                </a:lnTo>
                <a:lnTo>
                  <a:pt x="80187" y="27825"/>
                </a:lnTo>
                <a:lnTo>
                  <a:pt x="82181" y="16840"/>
                </a:lnTo>
                <a:lnTo>
                  <a:pt x="84378" y="10883"/>
                </a:lnTo>
                <a:lnTo>
                  <a:pt x="85153" y="11303"/>
                </a:lnTo>
                <a:lnTo>
                  <a:pt x="87642" y="10756"/>
                </a:lnTo>
                <a:lnTo>
                  <a:pt x="88099" y="10134"/>
                </a:lnTo>
                <a:lnTo>
                  <a:pt x="90474" y="6921"/>
                </a:lnTo>
                <a:close/>
              </a:path>
              <a:path w="5987415" h="730250">
                <a:moveTo>
                  <a:pt x="110642" y="317576"/>
                </a:moveTo>
                <a:lnTo>
                  <a:pt x="107149" y="313283"/>
                </a:lnTo>
                <a:lnTo>
                  <a:pt x="104089" y="309651"/>
                </a:lnTo>
                <a:lnTo>
                  <a:pt x="99517" y="308317"/>
                </a:lnTo>
                <a:lnTo>
                  <a:pt x="94894" y="308241"/>
                </a:lnTo>
                <a:lnTo>
                  <a:pt x="88353" y="308279"/>
                </a:lnTo>
                <a:lnTo>
                  <a:pt x="81775" y="311035"/>
                </a:lnTo>
                <a:lnTo>
                  <a:pt x="74968" y="314477"/>
                </a:lnTo>
                <a:lnTo>
                  <a:pt x="55473" y="326402"/>
                </a:lnTo>
                <a:lnTo>
                  <a:pt x="55473" y="336359"/>
                </a:lnTo>
                <a:lnTo>
                  <a:pt x="55473" y="326402"/>
                </a:lnTo>
                <a:lnTo>
                  <a:pt x="51574" y="328790"/>
                </a:lnTo>
                <a:lnTo>
                  <a:pt x="51574" y="329463"/>
                </a:lnTo>
                <a:lnTo>
                  <a:pt x="50482" y="329730"/>
                </a:lnTo>
                <a:lnTo>
                  <a:pt x="51574" y="329463"/>
                </a:lnTo>
                <a:lnTo>
                  <a:pt x="51574" y="328790"/>
                </a:lnTo>
                <a:lnTo>
                  <a:pt x="50241" y="329603"/>
                </a:lnTo>
                <a:lnTo>
                  <a:pt x="48895" y="330441"/>
                </a:lnTo>
                <a:lnTo>
                  <a:pt x="48272" y="331571"/>
                </a:lnTo>
                <a:lnTo>
                  <a:pt x="47777" y="332409"/>
                </a:lnTo>
                <a:lnTo>
                  <a:pt x="47752" y="332549"/>
                </a:lnTo>
                <a:lnTo>
                  <a:pt x="47625" y="333552"/>
                </a:lnTo>
                <a:lnTo>
                  <a:pt x="47701" y="334657"/>
                </a:lnTo>
                <a:lnTo>
                  <a:pt x="47599" y="333248"/>
                </a:lnTo>
                <a:lnTo>
                  <a:pt x="47752" y="332549"/>
                </a:lnTo>
                <a:lnTo>
                  <a:pt x="47078" y="333781"/>
                </a:lnTo>
                <a:lnTo>
                  <a:pt x="47840" y="336359"/>
                </a:lnTo>
                <a:lnTo>
                  <a:pt x="47777" y="335597"/>
                </a:lnTo>
                <a:lnTo>
                  <a:pt x="47879" y="336410"/>
                </a:lnTo>
                <a:lnTo>
                  <a:pt x="49936" y="338264"/>
                </a:lnTo>
                <a:lnTo>
                  <a:pt x="51117" y="338175"/>
                </a:lnTo>
                <a:lnTo>
                  <a:pt x="52031" y="338670"/>
                </a:lnTo>
                <a:lnTo>
                  <a:pt x="54648" y="337896"/>
                </a:lnTo>
                <a:lnTo>
                  <a:pt x="55105" y="337045"/>
                </a:lnTo>
                <a:lnTo>
                  <a:pt x="62826" y="332638"/>
                </a:lnTo>
                <a:lnTo>
                  <a:pt x="70205" y="328790"/>
                </a:lnTo>
                <a:lnTo>
                  <a:pt x="79603" y="323888"/>
                </a:lnTo>
                <a:lnTo>
                  <a:pt x="85775" y="320992"/>
                </a:lnTo>
                <a:lnTo>
                  <a:pt x="91478" y="319239"/>
                </a:lnTo>
                <a:lnTo>
                  <a:pt x="94843" y="319366"/>
                </a:lnTo>
                <a:lnTo>
                  <a:pt x="98171" y="320357"/>
                </a:lnTo>
                <a:lnTo>
                  <a:pt x="98590" y="320357"/>
                </a:lnTo>
                <a:lnTo>
                  <a:pt x="109905" y="320357"/>
                </a:lnTo>
                <a:lnTo>
                  <a:pt x="110020" y="319925"/>
                </a:lnTo>
                <a:lnTo>
                  <a:pt x="110197" y="319239"/>
                </a:lnTo>
                <a:lnTo>
                  <a:pt x="110642" y="317576"/>
                </a:lnTo>
                <a:close/>
              </a:path>
              <a:path w="5987415" h="730250">
                <a:moveTo>
                  <a:pt x="113626" y="426123"/>
                </a:moveTo>
                <a:lnTo>
                  <a:pt x="113360" y="425170"/>
                </a:lnTo>
                <a:lnTo>
                  <a:pt x="112395" y="421678"/>
                </a:lnTo>
                <a:lnTo>
                  <a:pt x="110083" y="420370"/>
                </a:lnTo>
                <a:lnTo>
                  <a:pt x="107848" y="420992"/>
                </a:lnTo>
                <a:lnTo>
                  <a:pt x="96812" y="423583"/>
                </a:lnTo>
                <a:lnTo>
                  <a:pt x="86677" y="424992"/>
                </a:lnTo>
                <a:lnTo>
                  <a:pt x="77838" y="425170"/>
                </a:lnTo>
                <a:lnTo>
                  <a:pt x="70700" y="423989"/>
                </a:lnTo>
                <a:lnTo>
                  <a:pt x="63487" y="421792"/>
                </a:lnTo>
                <a:lnTo>
                  <a:pt x="60934" y="417830"/>
                </a:lnTo>
                <a:lnTo>
                  <a:pt x="64528" y="407517"/>
                </a:lnTo>
                <a:lnTo>
                  <a:pt x="88747" y="360845"/>
                </a:lnTo>
                <a:lnTo>
                  <a:pt x="96469" y="348602"/>
                </a:lnTo>
                <a:lnTo>
                  <a:pt x="103187" y="337032"/>
                </a:lnTo>
                <a:lnTo>
                  <a:pt x="107937" y="326504"/>
                </a:lnTo>
                <a:lnTo>
                  <a:pt x="109372" y="322351"/>
                </a:lnTo>
                <a:lnTo>
                  <a:pt x="109867" y="320509"/>
                </a:lnTo>
                <a:lnTo>
                  <a:pt x="98704" y="320509"/>
                </a:lnTo>
                <a:lnTo>
                  <a:pt x="98145" y="320509"/>
                </a:lnTo>
                <a:lnTo>
                  <a:pt x="97599" y="323024"/>
                </a:lnTo>
                <a:lnTo>
                  <a:pt x="91859" y="335114"/>
                </a:lnTo>
                <a:lnTo>
                  <a:pt x="72148" y="368160"/>
                </a:lnTo>
                <a:lnTo>
                  <a:pt x="66573" y="378282"/>
                </a:lnTo>
                <a:lnTo>
                  <a:pt x="52616" y="417842"/>
                </a:lnTo>
                <a:lnTo>
                  <a:pt x="57670" y="428091"/>
                </a:lnTo>
                <a:lnTo>
                  <a:pt x="62636" y="431292"/>
                </a:lnTo>
                <a:lnTo>
                  <a:pt x="68148" y="432803"/>
                </a:lnTo>
                <a:lnTo>
                  <a:pt x="77241" y="434187"/>
                </a:lnTo>
                <a:lnTo>
                  <a:pt x="87426" y="433857"/>
                </a:lnTo>
                <a:lnTo>
                  <a:pt x="98463" y="432054"/>
                </a:lnTo>
                <a:lnTo>
                  <a:pt x="110147" y="429056"/>
                </a:lnTo>
                <a:lnTo>
                  <a:pt x="112356" y="428409"/>
                </a:lnTo>
                <a:lnTo>
                  <a:pt x="113626" y="426123"/>
                </a:lnTo>
                <a:close/>
              </a:path>
              <a:path w="5987415" h="730250">
                <a:moveTo>
                  <a:pt x="177228" y="660209"/>
                </a:moveTo>
                <a:lnTo>
                  <a:pt x="177050" y="659714"/>
                </a:lnTo>
                <a:lnTo>
                  <a:pt x="175856" y="656488"/>
                </a:lnTo>
                <a:lnTo>
                  <a:pt x="173748" y="655510"/>
                </a:lnTo>
                <a:lnTo>
                  <a:pt x="171843" y="656209"/>
                </a:lnTo>
                <a:lnTo>
                  <a:pt x="158089" y="659396"/>
                </a:lnTo>
                <a:lnTo>
                  <a:pt x="144805" y="659714"/>
                </a:lnTo>
                <a:lnTo>
                  <a:pt x="132702" y="658393"/>
                </a:lnTo>
                <a:lnTo>
                  <a:pt x="122478" y="656704"/>
                </a:lnTo>
                <a:lnTo>
                  <a:pt x="122034" y="656653"/>
                </a:lnTo>
                <a:lnTo>
                  <a:pt x="118694" y="656513"/>
                </a:lnTo>
                <a:lnTo>
                  <a:pt x="116052" y="658952"/>
                </a:lnTo>
                <a:lnTo>
                  <a:pt x="115811" y="665187"/>
                </a:lnTo>
                <a:lnTo>
                  <a:pt x="118249" y="667816"/>
                </a:lnTo>
                <a:lnTo>
                  <a:pt x="121361" y="667943"/>
                </a:lnTo>
                <a:lnTo>
                  <a:pt x="131635" y="668616"/>
                </a:lnTo>
                <a:lnTo>
                  <a:pt x="144640" y="668997"/>
                </a:lnTo>
                <a:lnTo>
                  <a:pt x="159308" y="667626"/>
                </a:lnTo>
                <a:lnTo>
                  <a:pt x="174586" y="663028"/>
                </a:lnTo>
                <a:lnTo>
                  <a:pt x="176364" y="662241"/>
                </a:lnTo>
                <a:lnTo>
                  <a:pt x="177228" y="660209"/>
                </a:lnTo>
                <a:close/>
              </a:path>
              <a:path w="5987415" h="730250">
                <a:moveTo>
                  <a:pt x="245275" y="375196"/>
                </a:moveTo>
                <a:lnTo>
                  <a:pt x="244386" y="370293"/>
                </a:lnTo>
                <a:lnTo>
                  <a:pt x="244297" y="369849"/>
                </a:lnTo>
                <a:lnTo>
                  <a:pt x="241719" y="368071"/>
                </a:lnTo>
                <a:lnTo>
                  <a:pt x="239014" y="368554"/>
                </a:lnTo>
                <a:lnTo>
                  <a:pt x="225425" y="370039"/>
                </a:lnTo>
                <a:lnTo>
                  <a:pt x="210693" y="370293"/>
                </a:lnTo>
                <a:lnTo>
                  <a:pt x="196342" y="369900"/>
                </a:lnTo>
                <a:lnTo>
                  <a:pt x="183451" y="369379"/>
                </a:lnTo>
                <a:lnTo>
                  <a:pt x="182968" y="369417"/>
                </a:lnTo>
                <a:lnTo>
                  <a:pt x="176314" y="370890"/>
                </a:lnTo>
                <a:lnTo>
                  <a:pt x="173837" y="373087"/>
                </a:lnTo>
                <a:lnTo>
                  <a:pt x="173532" y="373494"/>
                </a:lnTo>
                <a:lnTo>
                  <a:pt x="172554" y="375716"/>
                </a:lnTo>
                <a:lnTo>
                  <a:pt x="173355" y="377774"/>
                </a:lnTo>
                <a:lnTo>
                  <a:pt x="210680" y="381063"/>
                </a:lnTo>
                <a:lnTo>
                  <a:pt x="226136" y="380377"/>
                </a:lnTo>
                <a:lnTo>
                  <a:pt x="240944" y="378294"/>
                </a:lnTo>
                <a:lnTo>
                  <a:pt x="243573" y="377736"/>
                </a:lnTo>
                <a:lnTo>
                  <a:pt x="245275" y="375196"/>
                </a:lnTo>
                <a:close/>
              </a:path>
              <a:path w="5987415" h="730250">
                <a:moveTo>
                  <a:pt x="304952" y="632460"/>
                </a:moveTo>
                <a:lnTo>
                  <a:pt x="278726" y="616483"/>
                </a:lnTo>
                <a:lnTo>
                  <a:pt x="268389" y="616661"/>
                </a:lnTo>
                <a:lnTo>
                  <a:pt x="257784" y="617093"/>
                </a:lnTo>
                <a:lnTo>
                  <a:pt x="255562" y="615645"/>
                </a:lnTo>
                <a:lnTo>
                  <a:pt x="289966" y="590715"/>
                </a:lnTo>
                <a:lnTo>
                  <a:pt x="291998" y="591032"/>
                </a:lnTo>
                <a:lnTo>
                  <a:pt x="292481" y="590715"/>
                </a:lnTo>
                <a:lnTo>
                  <a:pt x="293954" y="589775"/>
                </a:lnTo>
                <a:lnTo>
                  <a:pt x="295160" y="585609"/>
                </a:lnTo>
                <a:lnTo>
                  <a:pt x="293916" y="583323"/>
                </a:lnTo>
                <a:lnTo>
                  <a:pt x="291731" y="582688"/>
                </a:lnTo>
                <a:lnTo>
                  <a:pt x="281686" y="582168"/>
                </a:lnTo>
                <a:lnTo>
                  <a:pt x="271043" y="585241"/>
                </a:lnTo>
                <a:lnTo>
                  <a:pt x="260629" y="590626"/>
                </a:lnTo>
                <a:lnTo>
                  <a:pt x="251231" y="597001"/>
                </a:lnTo>
                <a:lnTo>
                  <a:pt x="246126" y="601281"/>
                </a:lnTo>
                <a:lnTo>
                  <a:pt x="240639" y="606412"/>
                </a:lnTo>
                <a:lnTo>
                  <a:pt x="241681" y="613994"/>
                </a:lnTo>
                <a:lnTo>
                  <a:pt x="263931" y="628243"/>
                </a:lnTo>
                <a:lnTo>
                  <a:pt x="278980" y="627113"/>
                </a:lnTo>
                <a:lnTo>
                  <a:pt x="289572" y="626960"/>
                </a:lnTo>
                <a:lnTo>
                  <a:pt x="290652" y="627291"/>
                </a:lnTo>
                <a:lnTo>
                  <a:pt x="288277" y="629729"/>
                </a:lnTo>
                <a:lnTo>
                  <a:pt x="276809" y="639546"/>
                </a:lnTo>
                <a:lnTo>
                  <a:pt x="267119" y="649998"/>
                </a:lnTo>
                <a:lnTo>
                  <a:pt x="259168" y="659155"/>
                </a:lnTo>
                <a:lnTo>
                  <a:pt x="258597" y="658761"/>
                </a:lnTo>
                <a:lnTo>
                  <a:pt x="256425" y="659168"/>
                </a:lnTo>
                <a:lnTo>
                  <a:pt x="255282" y="660857"/>
                </a:lnTo>
                <a:lnTo>
                  <a:pt x="248450" y="671233"/>
                </a:lnTo>
                <a:lnTo>
                  <a:pt x="248297" y="671499"/>
                </a:lnTo>
                <a:lnTo>
                  <a:pt x="255765" y="671499"/>
                </a:lnTo>
                <a:lnTo>
                  <a:pt x="255955" y="671817"/>
                </a:lnTo>
                <a:lnTo>
                  <a:pt x="248119" y="671817"/>
                </a:lnTo>
                <a:lnTo>
                  <a:pt x="246761" y="671817"/>
                </a:lnTo>
                <a:lnTo>
                  <a:pt x="248399" y="678116"/>
                </a:lnTo>
                <a:lnTo>
                  <a:pt x="251460" y="679069"/>
                </a:lnTo>
                <a:lnTo>
                  <a:pt x="252755" y="679005"/>
                </a:lnTo>
                <a:lnTo>
                  <a:pt x="255435" y="678243"/>
                </a:lnTo>
                <a:lnTo>
                  <a:pt x="260045" y="674979"/>
                </a:lnTo>
                <a:lnTo>
                  <a:pt x="261404" y="673735"/>
                </a:lnTo>
                <a:lnTo>
                  <a:pt x="287604" y="649935"/>
                </a:lnTo>
                <a:lnTo>
                  <a:pt x="298107" y="639495"/>
                </a:lnTo>
                <a:lnTo>
                  <a:pt x="301320" y="636016"/>
                </a:lnTo>
                <a:lnTo>
                  <a:pt x="304952" y="632460"/>
                </a:lnTo>
                <a:close/>
              </a:path>
              <a:path w="5987415" h="730250">
                <a:moveTo>
                  <a:pt x="328345" y="103771"/>
                </a:moveTo>
                <a:lnTo>
                  <a:pt x="328117" y="99822"/>
                </a:lnTo>
                <a:lnTo>
                  <a:pt x="326504" y="98399"/>
                </a:lnTo>
                <a:lnTo>
                  <a:pt x="326351" y="98272"/>
                </a:lnTo>
                <a:lnTo>
                  <a:pt x="324307" y="98399"/>
                </a:lnTo>
                <a:lnTo>
                  <a:pt x="304838" y="98234"/>
                </a:lnTo>
                <a:lnTo>
                  <a:pt x="300316" y="97878"/>
                </a:lnTo>
                <a:lnTo>
                  <a:pt x="301294" y="49796"/>
                </a:lnTo>
                <a:lnTo>
                  <a:pt x="299326" y="31064"/>
                </a:lnTo>
                <a:lnTo>
                  <a:pt x="299173" y="30429"/>
                </a:lnTo>
                <a:lnTo>
                  <a:pt x="298183" y="26085"/>
                </a:lnTo>
                <a:lnTo>
                  <a:pt x="295846" y="20548"/>
                </a:lnTo>
                <a:lnTo>
                  <a:pt x="288975" y="18656"/>
                </a:lnTo>
                <a:lnTo>
                  <a:pt x="288975" y="97002"/>
                </a:lnTo>
                <a:lnTo>
                  <a:pt x="280098" y="96316"/>
                </a:lnTo>
                <a:lnTo>
                  <a:pt x="254508" y="93446"/>
                </a:lnTo>
                <a:lnTo>
                  <a:pt x="238175" y="91224"/>
                </a:lnTo>
                <a:lnTo>
                  <a:pt x="238671" y="90436"/>
                </a:lnTo>
                <a:lnTo>
                  <a:pt x="240906" y="86931"/>
                </a:lnTo>
                <a:lnTo>
                  <a:pt x="248577" y="74599"/>
                </a:lnTo>
                <a:lnTo>
                  <a:pt x="273507" y="39827"/>
                </a:lnTo>
                <a:lnTo>
                  <a:pt x="285813" y="31419"/>
                </a:lnTo>
                <a:lnTo>
                  <a:pt x="287566" y="49796"/>
                </a:lnTo>
                <a:lnTo>
                  <a:pt x="287667" y="51422"/>
                </a:lnTo>
                <a:lnTo>
                  <a:pt x="288975" y="97002"/>
                </a:lnTo>
                <a:lnTo>
                  <a:pt x="288975" y="18656"/>
                </a:lnTo>
                <a:lnTo>
                  <a:pt x="286321" y="17919"/>
                </a:lnTo>
                <a:lnTo>
                  <a:pt x="282816" y="19062"/>
                </a:lnTo>
                <a:lnTo>
                  <a:pt x="279831" y="20637"/>
                </a:lnTo>
                <a:lnTo>
                  <a:pt x="275564" y="22809"/>
                </a:lnTo>
                <a:lnTo>
                  <a:pt x="238810" y="68554"/>
                </a:lnTo>
                <a:lnTo>
                  <a:pt x="233705" y="76847"/>
                </a:lnTo>
                <a:lnTo>
                  <a:pt x="233705" y="98234"/>
                </a:lnTo>
                <a:lnTo>
                  <a:pt x="233260" y="98933"/>
                </a:lnTo>
                <a:lnTo>
                  <a:pt x="232651" y="99834"/>
                </a:lnTo>
                <a:lnTo>
                  <a:pt x="233705" y="98234"/>
                </a:lnTo>
                <a:lnTo>
                  <a:pt x="233705" y="76847"/>
                </a:lnTo>
                <a:lnTo>
                  <a:pt x="231216" y="80873"/>
                </a:lnTo>
                <a:lnTo>
                  <a:pt x="225056" y="90652"/>
                </a:lnTo>
                <a:lnTo>
                  <a:pt x="223012" y="90716"/>
                </a:lnTo>
                <a:lnTo>
                  <a:pt x="222224" y="90817"/>
                </a:lnTo>
                <a:lnTo>
                  <a:pt x="221843" y="89090"/>
                </a:lnTo>
                <a:lnTo>
                  <a:pt x="217754" y="94119"/>
                </a:lnTo>
                <a:lnTo>
                  <a:pt x="217411" y="95897"/>
                </a:lnTo>
                <a:lnTo>
                  <a:pt x="218770" y="100203"/>
                </a:lnTo>
                <a:lnTo>
                  <a:pt x="216382" y="103771"/>
                </a:lnTo>
                <a:lnTo>
                  <a:pt x="209423" y="113258"/>
                </a:lnTo>
                <a:lnTo>
                  <a:pt x="191846" y="134277"/>
                </a:lnTo>
                <a:lnTo>
                  <a:pt x="187325" y="138684"/>
                </a:lnTo>
                <a:lnTo>
                  <a:pt x="183883" y="140271"/>
                </a:lnTo>
                <a:lnTo>
                  <a:pt x="181343" y="139941"/>
                </a:lnTo>
                <a:lnTo>
                  <a:pt x="179705" y="140957"/>
                </a:lnTo>
                <a:lnTo>
                  <a:pt x="178473" y="144500"/>
                </a:lnTo>
                <a:lnTo>
                  <a:pt x="179489" y="146583"/>
                </a:lnTo>
                <a:lnTo>
                  <a:pt x="181394" y="147256"/>
                </a:lnTo>
                <a:lnTo>
                  <a:pt x="218300" y="120091"/>
                </a:lnTo>
                <a:lnTo>
                  <a:pt x="230251" y="103390"/>
                </a:lnTo>
                <a:lnTo>
                  <a:pt x="232003" y="103771"/>
                </a:lnTo>
                <a:lnTo>
                  <a:pt x="279450" y="106768"/>
                </a:lnTo>
                <a:lnTo>
                  <a:pt x="289267" y="106972"/>
                </a:lnTo>
                <a:lnTo>
                  <a:pt x="289521" y="120103"/>
                </a:lnTo>
                <a:lnTo>
                  <a:pt x="289928" y="132372"/>
                </a:lnTo>
                <a:lnTo>
                  <a:pt x="290652" y="142824"/>
                </a:lnTo>
                <a:lnTo>
                  <a:pt x="291884" y="150990"/>
                </a:lnTo>
                <a:lnTo>
                  <a:pt x="292290" y="152781"/>
                </a:lnTo>
                <a:lnTo>
                  <a:pt x="292366" y="154533"/>
                </a:lnTo>
                <a:lnTo>
                  <a:pt x="292290" y="155905"/>
                </a:lnTo>
                <a:lnTo>
                  <a:pt x="297954" y="158280"/>
                </a:lnTo>
                <a:lnTo>
                  <a:pt x="300329" y="156819"/>
                </a:lnTo>
                <a:lnTo>
                  <a:pt x="302044" y="154533"/>
                </a:lnTo>
                <a:lnTo>
                  <a:pt x="302031" y="152781"/>
                </a:lnTo>
                <a:lnTo>
                  <a:pt x="301409" y="151980"/>
                </a:lnTo>
                <a:lnTo>
                  <a:pt x="300202" y="150444"/>
                </a:lnTo>
                <a:lnTo>
                  <a:pt x="300126" y="149707"/>
                </a:lnTo>
                <a:lnTo>
                  <a:pt x="299859" y="146583"/>
                </a:lnTo>
                <a:lnTo>
                  <a:pt x="299885" y="118656"/>
                </a:lnTo>
                <a:lnTo>
                  <a:pt x="300126" y="107188"/>
                </a:lnTo>
                <a:lnTo>
                  <a:pt x="304673" y="107276"/>
                </a:lnTo>
                <a:lnTo>
                  <a:pt x="325183" y="105752"/>
                </a:lnTo>
                <a:lnTo>
                  <a:pt x="327037" y="105422"/>
                </a:lnTo>
                <a:lnTo>
                  <a:pt x="328345" y="103771"/>
                </a:lnTo>
                <a:close/>
              </a:path>
              <a:path w="5987415" h="730250">
                <a:moveTo>
                  <a:pt x="346290" y="400151"/>
                </a:moveTo>
                <a:lnTo>
                  <a:pt x="319633" y="371017"/>
                </a:lnTo>
                <a:lnTo>
                  <a:pt x="312204" y="369722"/>
                </a:lnTo>
                <a:lnTo>
                  <a:pt x="306133" y="367804"/>
                </a:lnTo>
                <a:lnTo>
                  <a:pt x="301142" y="364109"/>
                </a:lnTo>
                <a:lnTo>
                  <a:pt x="300189" y="363118"/>
                </a:lnTo>
                <a:lnTo>
                  <a:pt x="304774" y="356527"/>
                </a:lnTo>
                <a:lnTo>
                  <a:pt x="314363" y="348399"/>
                </a:lnTo>
                <a:lnTo>
                  <a:pt x="320040" y="344754"/>
                </a:lnTo>
                <a:lnTo>
                  <a:pt x="326301" y="341579"/>
                </a:lnTo>
                <a:lnTo>
                  <a:pt x="334822" y="340042"/>
                </a:lnTo>
                <a:lnTo>
                  <a:pt x="341503" y="340842"/>
                </a:lnTo>
                <a:lnTo>
                  <a:pt x="342709" y="340042"/>
                </a:lnTo>
                <a:lnTo>
                  <a:pt x="343611" y="339458"/>
                </a:lnTo>
                <a:lnTo>
                  <a:pt x="344944" y="334860"/>
                </a:lnTo>
                <a:lnTo>
                  <a:pt x="343547" y="332308"/>
                </a:lnTo>
                <a:lnTo>
                  <a:pt x="341109" y="331584"/>
                </a:lnTo>
                <a:lnTo>
                  <a:pt x="335254" y="330581"/>
                </a:lnTo>
                <a:lnTo>
                  <a:pt x="328726" y="330695"/>
                </a:lnTo>
                <a:lnTo>
                  <a:pt x="294563" y="353034"/>
                </a:lnTo>
                <a:lnTo>
                  <a:pt x="292023" y="356196"/>
                </a:lnTo>
                <a:lnTo>
                  <a:pt x="290944" y="360248"/>
                </a:lnTo>
                <a:lnTo>
                  <a:pt x="289775" y="364413"/>
                </a:lnTo>
                <a:lnTo>
                  <a:pt x="291909" y="368096"/>
                </a:lnTo>
                <a:lnTo>
                  <a:pt x="324904" y="382524"/>
                </a:lnTo>
                <a:lnTo>
                  <a:pt x="330898" y="384797"/>
                </a:lnTo>
                <a:lnTo>
                  <a:pt x="337629" y="388543"/>
                </a:lnTo>
                <a:lnTo>
                  <a:pt x="338251" y="396621"/>
                </a:lnTo>
                <a:lnTo>
                  <a:pt x="330568" y="413385"/>
                </a:lnTo>
                <a:lnTo>
                  <a:pt x="322402" y="419989"/>
                </a:lnTo>
                <a:lnTo>
                  <a:pt x="312966" y="419455"/>
                </a:lnTo>
                <a:lnTo>
                  <a:pt x="310603" y="421563"/>
                </a:lnTo>
                <a:lnTo>
                  <a:pt x="310286" y="427062"/>
                </a:lnTo>
                <a:lnTo>
                  <a:pt x="312381" y="429437"/>
                </a:lnTo>
                <a:lnTo>
                  <a:pt x="315137" y="429602"/>
                </a:lnTo>
                <a:lnTo>
                  <a:pt x="324154" y="428294"/>
                </a:lnTo>
                <a:lnTo>
                  <a:pt x="332130" y="423875"/>
                </a:lnTo>
                <a:lnTo>
                  <a:pt x="335965" y="419989"/>
                </a:lnTo>
                <a:lnTo>
                  <a:pt x="338734" y="417182"/>
                </a:lnTo>
                <a:lnTo>
                  <a:pt x="343623" y="409130"/>
                </a:lnTo>
                <a:lnTo>
                  <a:pt x="346290" y="400151"/>
                </a:lnTo>
                <a:close/>
              </a:path>
              <a:path w="5987415" h="730250">
                <a:moveTo>
                  <a:pt x="398170" y="599401"/>
                </a:moveTo>
                <a:lnTo>
                  <a:pt x="396722" y="595642"/>
                </a:lnTo>
                <a:lnTo>
                  <a:pt x="394576" y="594702"/>
                </a:lnTo>
                <a:lnTo>
                  <a:pt x="392671" y="595426"/>
                </a:lnTo>
                <a:lnTo>
                  <a:pt x="379285" y="598157"/>
                </a:lnTo>
                <a:lnTo>
                  <a:pt x="370484" y="598741"/>
                </a:lnTo>
                <a:lnTo>
                  <a:pt x="371322" y="556996"/>
                </a:lnTo>
                <a:lnTo>
                  <a:pt x="370776" y="544550"/>
                </a:lnTo>
                <a:lnTo>
                  <a:pt x="370662" y="543204"/>
                </a:lnTo>
                <a:lnTo>
                  <a:pt x="370103" y="538949"/>
                </a:lnTo>
                <a:lnTo>
                  <a:pt x="370433" y="538238"/>
                </a:lnTo>
                <a:lnTo>
                  <a:pt x="369735" y="536079"/>
                </a:lnTo>
                <a:lnTo>
                  <a:pt x="369620" y="535190"/>
                </a:lnTo>
                <a:lnTo>
                  <a:pt x="369392" y="534593"/>
                </a:lnTo>
                <a:lnTo>
                  <a:pt x="369862" y="533450"/>
                </a:lnTo>
                <a:lnTo>
                  <a:pt x="369036" y="533057"/>
                </a:lnTo>
                <a:lnTo>
                  <a:pt x="369036" y="541286"/>
                </a:lnTo>
                <a:lnTo>
                  <a:pt x="368922" y="541540"/>
                </a:lnTo>
                <a:lnTo>
                  <a:pt x="368960" y="541337"/>
                </a:lnTo>
                <a:lnTo>
                  <a:pt x="369036" y="533057"/>
                </a:lnTo>
                <a:lnTo>
                  <a:pt x="368719" y="532892"/>
                </a:lnTo>
                <a:lnTo>
                  <a:pt x="368541" y="532358"/>
                </a:lnTo>
                <a:lnTo>
                  <a:pt x="365277" y="530682"/>
                </a:lnTo>
                <a:lnTo>
                  <a:pt x="364350" y="530974"/>
                </a:lnTo>
                <a:lnTo>
                  <a:pt x="363194" y="530517"/>
                </a:lnTo>
                <a:lnTo>
                  <a:pt x="359778" y="532003"/>
                </a:lnTo>
                <a:lnTo>
                  <a:pt x="359587" y="532511"/>
                </a:lnTo>
                <a:lnTo>
                  <a:pt x="359194" y="532638"/>
                </a:lnTo>
                <a:lnTo>
                  <a:pt x="357517" y="535889"/>
                </a:lnTo>
                <a:lnTo>
                  <a:pt x="358140" y="537845"/>
                </a:lnTo>
                <a:lnTo>
                  <a:pt x="358254" y="538213"/>
                </a:lnTo>
                <a:lnTo>
                  <a:pt x="358787" y="539877"/>
                </a:lnTo>
                <a:lnTo>
                  <a:pt x="358254" y="538213"/>
                </a:lnTo>
                <a:lnTo>
                  <a:pt x="358140" y="537845"/>
                </a:lnTo>
                <a:lnTo>
                  <a:pt x="358013" y="538670"/>
                </a:lnTo>
                <a:lnTo>
                  <a:pt x="357682" y="544550"/>
                </a:lnTo>
                <a:lnTo>
                  <a:pt x="357085" y="557352"/>
                </a:lnTo>
                <a:lnTo>
                  <a:pt x="357466" y="599363"/>
                </a:lnTo>
                <a:lnTo>
                  <a:pt x="352615" y="599376"/>
                </a:lnTo>
                <a:lnTo>
                  <a:pt x="342849" y="599351"/>
                </a:lnTo>
                <a:lnTo>
                  <a:pt x="327266" y="598373"/>
                </a:lnTo>
                <a:lnTo>
                  <a:pt x="325107" y="600265"/>
                </a:lnTo>
                <a:lnTo>
                  <a:pt x="324764" y="605282"/>
                </a:lnTo>
                <a:lnTo>
                  <a:pt x="326669" y="607453"/>
                </a:lnTo>
                <a:lnTo>
                  <a:pt x="329184" y="607618"/>
                </a:lnTo>
                <a:lnTo>
                  <a:pt x="357543" y="607314"/>
                </a:lnTo>
                <a:lnTo>
                  <a:pt x="357708" y="625373"/>
                </a:lnTo>
                <a:lnTo>
                  <a:pt x="358178" y="665899"/>
                </a:lnTo>
                <a:lnTo>
                  <a:pt x="375043" y="690410"/>
                </a:lnTo>
                <a:lnTo>
                  <a:pt x="381825" y="687870"/>
                </a:lnTo>
                <a:lnTo>
                  <a:pt x="386537" y="682205"/>
                </a:lnTo>
                <a:lnTo>
                  <a:pt x="387324" y="681266"/>
                </a:lnTo>
                <a:lnTo>
                  <a:pt x="391795" y="670877"/>
                </a:lnTo>
                <a:lnTo>
                  <a:pt x="395503" y="656983"/>
                </a:lnTo>
                <a:lnTo>
                  <a:pt x="395897" y="655142"/>
                </a:lnTo>
                <a:lnTo>
                  <a:pt x="394779" y="653326"/>
                </a:lnTo>
                <a:lnTo>
                  <a:pt x="391096" y="652399"/>
                </a:lnTo>
                <a:lnTo>
                  <a:pt x="389204" y="653516"/>
                </a:lnTo>
                <a:lnTo>
                  <a:pt x="388734" y="655383"/>
                </a:lnTo>
                <a:lnTo>
                  <a:pt x="385724" y="665314"/>
                </a:lnTo>
                <a:lnTo>
                  <a:pt x="382549" y="672795"/>
                </a:lnTo>
                <a:lnTo>
                  <a:pt x="379463" y="677900"/>
                </a:lnTo>
                <a:lnTo>
                  <a:pt x="376758" y="680669"/>
                </a:lnTo>
                <a:lnTo>
                  <a:pt x="374446" y="682205"/>
                </a:lnTo>
                <a:lnTo>
                  <a:pt x="373989" y="681761"/>
                </a:lnTo>
                <a:lnTo>
                  <a:pt x="370725" y="674941"/>
                </a:lnTo>
                <a:lnTo>
                  <a:pt x="369697" y="670471"/>
                </a:lnTo>
                <a:lnTo>
                  <a:pt x="369531" y="665899"/>
                </a:lnTo>
                <a:lnTo>
                  <a:pt x="369658" y="651306"/>
                </a:lnTo>
                <a:lnTo>
                  <a:pt x="369900" y="629437"/>
                </a:lnTo>
                <a:lnTo>
                  <a:pt x="370027" y="621258"/>
                </a:lnTo>
                <a:lnTo>
                  <a:pt x="370319" y="606729"/>
                </a:lnTo>
                <a:lnTo>
                  <a:pt x="371221" y="606666"/>
                </a:lnTo>
                <a:lnTo>
                  <a:pt x="380568" y="605764"/>
                </a:lnTo>
                <a:lnTo>
                  <a:pt x="388810" y="604367"/>
                </a:lnTo>
                <a:lnTo>
                  <a:pt x="395478" y="602272"/>
                </a:lnTo>
                <a:lnTo>
                  <a:pt x="397294" y="601484"/>
                </a:lnTo>
                <a:lnTo>
                  <a:pt x="398170" y="599401"/>
                </a:lnTo>
                <a:close/>
              </a:path>
              <a:path w="5987415" h="730250">
                <a:moveTo>
                  <a:pt x="408584" y="124053"/>
                </a:moveTo>
                <a:lnTo>
                  <a:pt x="406400" y="121056"/>
                </a:lnTo>
                <a:lnTo>
                  <a:pt x="404228" y="120713"/>
                </a:lnTo>
                <a:lnTo>
                  <a:pt x="402678" y="121843"/>
                </a:lnTo>
                <a:lnTo>
                  <a:pt x="397357" y="124815"/>
                </a:lnTo>
                <a:lnTo>
                  <a:pt x="391109" y="126834"/>
                </a:lnTo>
                <a:lnTo>
                  <a:pt x="384429" y="127838"/>
                </a:lnTo>
                <a:lnTo>
                  <a:pt x="377786" y="127749"/>
                </a:lnTo>
                <a:lnTo>
                  <a:pt x="369506" y="126885"/>
                </a:lnTo>
                <a:lnTo>
                  <a:pt x="364172" y="123317"/>
                </a:lnTo>
                <a:lnTo>
                  <a:pt x="363347" y="118110"/>
                </a:lnTo>
                <a:lnTo>
                  <a:pt x="362369" y="113258"/>
                </a:lnTo>
                <a:lnTo>
                  <a:pt x="382905" y="69583"/>
                </a:lnTo>
                <a:lnTo>
                  <a:pt x="401370" y="56451"/>
                </a:lnTo>
                <a:lnTo>
                  <a:pt x="402996" y="54521"/>
                </a:lnTo>
                <a:lnTo>
                  <a:pt x="402844" y="49860"/>
                </a:lnTo>
                <a:lnTo>
                  <a:pt x="400824" y="47967"/>
                </a:lnTo>
                <a:lnTo>
                  <a:pt x="398411" y="48044"/>
                </a:lnTo>
                <a:lnTo>
                  <a:pt x="364566" y="75615"/>
                </a:lnTo>
                <a:lnTo>
                  <a:pt x="350913" y="111810"/>
                </a:lnTo>
                <a:lnTo>
                  <a:pt x="350799" y="114325"/>
                </a:lnTo>
                <a:lnTo>
                  <a:pt x="351472" y="120713"/>
                </a:lnTo>
                <a:lnTo>
                  <a:pt x="377215" y="137287"/>
                </a:lnTo>
                <a:lnTo>
                  <a:pt x="385419" y="136728"/>
                </a:lnTo>
                <a:lnTo>
                  <a:pt x="408368" y="126060"/>
                </a:lnTo>
                <a:lnTo>
                  <a:pt x="408584" y="124053"/>
                </a:lnTo>
                <a:close/>
              </a:path>
              <a:path w="5987415" h="730250">
                <a:moveTo>
                  <a:pt x="449668" y="71894"/>
                </a:moveTo>
                <a:lnTo>
                  <a:pt x="441490" y="71894"/>
                </a:lnTo>
                <a:lnTo>
                  <a:pt x="439470" y="71907"/>
                </a:lnTo>
                <a:lnTo>
                  <a:pt x="440182" y="72085"/>
                </a:lnTo>
                <a:lnTo>
                  <a:pt x="442239" y="72402"/>
                </a:lnTo>
                <a:lnTo>
                  <a:pt x="447903" y="72301"/>
                </a:lnTo>
                <a:lnTo>
                  <a:pt x="449618" y="71907"/>
                </a:lnTo>
                <a:close/>
              </a:path>
              <a:path w="5987415" h="730250">
                <a:moveTo>
                  <a:pt x="463092" y="597509"/>
                </a:moveTo>
                <a:lnTo>
                  <a:pt x="462889" y="597179"/>
                </a:lnTo>
                <a:lnTo>
                  <a:pt x="459028" y="590956"/>
                </a:lnTo>
                <a:lnTo>
                  <a:pt x="454571" y="589381"/>
                </a:lnTo>
                <a:lnTo>
                  <a:pt x="448894" y="586409"/>
                </a:lnTo>
                <a:lnTo>
                  <a:pt x="410413" y="599859"/>
                </a:lnTo>
                <a:lnTo>
                  <a:pt x="400367" y="607453"/>
                </a:lnTo>
                <a:lnTo>
                  <a:pt x="394322" y="613511"/>
                </a:lnTo>
                <a:lnTo>
                  <a:pt x="400265" y="607453"/>
                </a:lnTo>
                <a:lnTo>
                  <a:pt x="400227" y="607275"/>
                </a:lnTo>
                <a:lnTo>
                  <a:pt x="399415" y="606209"/>
                </a:lnTo>
                <a:lnTo>
                  <a:pt x="394068" y="605205"/>
                </a:lnTo>
                <a:lnTo>
                  <a:pt x="391388" y="607034"/>
                </a:lnTo>
                <a:lnTo>
                  <a:pt x="389356" y="617778"/>
                </a:lnTo>
                <a:lnTo>
                  <a:pt x="390613" y="619455"/>
                </a:lnTo>
                <a:lnTo>
                  <a:pt x="389483" y="621258"/>
                </a:lnTo>
                <a:lnTo>
                  <a:pt x="387121" y="629437"/>
                </a:lnTo>
                <a:lnTo>
                  <a:pt x="386334" y="634568"/>
                </a:lnTo>
                <a:lnTo>
                  <a:pt x="386372" y="636511"/>
                </a:lnTo>
                <a:lnTo>
                  <a:pt x="411073" y="652919"/>
                </a:lnTo>
                <a:lnTo>
                  <a:pt x="419049" y="652500"/>
                </a:lnTo>
                <a:lnTo>
                  <a:pt x="427888" y="651306"/>
                </a:lnTo>
                <a:lnTo>
                  <a:pt x="437197" y="649300"/>
                </a:lnTo>
                <a:lnTo>
                  <a:pt x="446824" y="646544"/>
                </a:lnTo>
                <a:lnTo>
                  <a:pt x="454012" y="643978"/>
                </a:lnTo>
                <a:lnTo>
                  <a:pt x="456742" y="643013"/>
                </a:lnTo>
                <a:lnTo>
                  <a:pt x="458381" y="642366"/>
                </a:lnTo>
                <a:lnTo>
                  <a:pt x="459282" y="640448"/>
                </a:lnTo>
                <a:lnTo>
                  <a:pt x="458076" y="636879"/>
                </a:lnTo>
                <a:lnTo>
                  <a:pt x="456095" y="635901"/>
                </a:lnTo>
                <a:lnTo>
                  <a:pt x="454279" y="636511"/>
                </a:lnTo>
                <a:lnTo>
                  <a:pt x="444728" y="639406"/>
                </a:lnTo>
                <a:lnTo>
                  <a:pt x="435470" y="641578"/>
                </a:lnTo>
                <a:lnTo>
                  <a:pt x="426669" y="643013"/>
                </a:lnTo>
                <a:lnTo>
                  <a:pt x="418503" y="643661"/>
                </a:lnTo>
                <a:lnTo>
                  <a:pt x="408660" y="643978"/>
                </a:lnTo>
                <a:lnTo>
                  <a:pt x="401472" y="641807"/>
                </a:lnTo>
                <a:lnTo>
                  <a:pt x="399237" y="639318"/>
                </a:lnTo>
                <a:lnTo>
                  <a:pt x="397484" y="637654"/>
                </a:lnTo>
                <a:lnTo>
                  <a:pt x="396722" y="634568"/>
                </a:lnTo>
                <a:lnTo>
                  <a:pt x="397103" y="630847"/>
                </a:lnTo>
                <a:lnTo>
                  <a:pt x="398424" y="626503"/>
                </a:lnTo>
                <a:lnTo>
                  <a:pt x="402704" y="627837"/>
                </a:lnTo>
                <a:lnTo>
                  <a:pt x="408774" y="629043"/>
                </a:lnTo>
                <a:lnTo>
                  <a:pt x="447713" y="616712"/>
                </a:lnTo>
                <a:lnTo>
                  <a:pt x="448373" y="616280"/>
                </a:lnTo>
                <a:lnTo>
                  <a:pt x="453339" y="612444"/>
                </a:lnTo>
                <a:lnTo>
                  <a:pt x="455815" y="610476"/>
                </a:lnTo>
                <a:lnTo>
                  <a:pt x="458508" y="608749"/>
                </a:lnTo>
                <a:lnTo>
                  <a:pt x="460768" y="604659"/>
                </a:lnTo>
                <a:lnTo>
                  <a:pt x="460959" y="604227"/>
                </a:lnTo>
                <a:lnTo>
                  <a:pt x="462724" y="598678"/>
                </a:lnTo>
                <a:lnTo>
                  <a:pt x="448462" y="598678"/>
                </a:lnTo>
                <a:lnTo>
                  <a:pt x="447497" y="598678"/>
                </a:lnTo>
                <a:lnTo>
                  <a:pt x="444436" y="601484"/>
                </a:lnTo>
                <a:lnTo>
                  <a:pt x="439356" y="605586"/>
                </a:lnTo>
                <a:lnTo>
                  <a:pt x="431939" y="610209"/>
                </a:lnTo>
                <a:lnTo>
                  <a:pt x="424522" y="612825"/>
                </a:lnTo>
                <a:lnTo>
                  <a:pt x="417131" y="615797"/>
                </a:lnTo>
                <a:lnTo>
                  <a:pt x="410108" y="616712"/>
                </a:lnTo>
                <a:lnTo>
                  <a:pt x="406120" y="615962"/>
                </a:lnTo>
                <a:lnTo>
                  <a:pt x="408051" y="614032"/>
                </a:lnTo>
                <a:lnTo>
                  <a:pt x="443598" y="598170"/>
                </a:lnTo>
                <a:lnTo>
                  <a:pt x="447586" y="598589"/>
                </a:lnTo>
                <a:lnTo>
                  <a:pt x="448462" y="598589"/>
                </a:lnTo>
                <a:lnTo>
                  <a:pt x="462762" y="598589"/>
                </a:lnTo>
                <a:lnTo>
                  <a:pt x="463092" y="597509"/>
                </a:lnTo>
                <a:close/>
              </a:path>
              <a:path w="5987415" h="730250">
                <a:moveTo>
                  <a:pt x="493750" y="330873"/>
                </a:moveTo>
                <a:lnTo>
                  <a:pt x="492036" y="324040"/>
                </a:lnTo>
                <a:lnTo>
                  <a:pt x="491921" y="323596"/>
                </a:lnTo>
                <a:lnTo>
                  <a:pt x="487375" y="317855"/>
                </a:lnTo>
                <a:lnTo>
                  <a:pt x="481266" y="314210"/>
                </a:lnTo>
                <a:lnTo>
                  <a:pt x="481266" y="335407"/>
                </a:lnTo>
                <a:lnTo>
                  <a:pt x="479793" y="340194"/>
                </a:lnTo>
                <a:lnTo>
                  <a:pt x="477393" y="342557"/>
                </a:lnTo>
                <a:lnTo>
                  <a:pt x="472846" y="347383"/>
                </a:lnTo>
                <a:lnTo>
                  <a:pt x="463575" y="348462"/>
                </a:lnTo>
                <a:lnTo>
                  <a:pt x="455790" y="340525"/>
                </a:lnTo>
                <a:lnTo>
                  <a:pt x="453250" y="340372"/>
                </a:lnTo>
                <a:lnTo>
                  <a:pt x="451421" y="341858"/>
                </a:lnTo>
                <a:lnTo>
                  <a:pt x="455434" y="335356"/>
                </a:lnTo>
                <a:lnTo>
                  <a:pt x="461391" y="327672"/>
                </a:lnTo>
                <a:lnTo>
                  <a:pt x="468503" y="324040"/>
                </a:lnTo>
                <a:lnTo>
                  <a:pt x="472909" y="324446"/>
                </a:lnTo>
                <a:lnTo>
                  <a:pt x="478078" y="324802"/>
                </a:lnTo>
                <a:lnTo>
                  <a:pt x="481164" y="327939"/>
                </a:lnTo>
                <a:lnTo>
                  <a:pt x="481266" y="335407"/>
                </a:lnTo>
                <a:lnTo>
                  <a:pt x="481266" y="314210"/>
                </a:lnTo>
                <a:lnTo>
                  <a:pt x="480936" y="314007"/>
                </a:lnTo>
                <a:lnTo>
                  <a:pt x="473468" y="312407"/>
                </a:lnTo>
                <a:lnTo>
                  <a:pt x="465963" y="313524"/>
                </a:lnTo>
                <a:lnTo>
                  <a:pt x="438505" y="345490"/>
                </a:lnTo>
                <a:lnTo>
                  <a:pt x="432892" y="372948"/>
                </a:lnTo>
                <a:lnTo>
                  <a:pt x="432765" y="372706"/>
                </a:lnTo>
                <a:lnTo>
                  <a:pt x="429221" y="371449"/>
                </a:lnTo>
                <a:lnTo>
                  <a:pt x="427228" y="372389"/>
                </a:lnTo>
                <a:lnTo>
                  <a:pt x="426593" y="374205"/>
                </a:lnTo>
                <a:lnTo>
                  <a:pt x="421170" y="385216"/>
                </a:lnTo>
                <a:lnTo>
                  <a:pt x="414502" y="393446"/>
                </a:lnTo>
                <a:lnTo>
                  <a:pt x="407873" y="398627"/>
                </a:lnTo>
                <a:lnTo>
                  <a:pt x="402577" y="400507"/>
                </a:lnTo>
                <a:lnTo>
                  <a:pt x="400672" y="399745"/>
                </a:lnTo>
                <a:lnTo>
                  <a:pt x="397992" y="391033"/>
                </a:lnTo>
                <a:lnTo>
                  <a:pt x="393458" y="362077"/>
                </a:lnTo>
                <a:lnTo>
                  <a:pt x="393255" y="358152"/>
                </a:lnTo>
                <a:lnTo>
                  <a:pt x="395135" y="357847"/>
                </a:lnTo>
                <a:lnTo>
                  <a:pt x="408952" y="354266"/>
                </a:lnTo>
                <a:lnTo>
                  <a:pt x="424218" y="349402"/>
                </a:lnTo>
                <a:lnTo>
                  <a:pt x="426123" y="348754"/>
                </a:lnTo>
                <a:lnTo>
                  <a:pt x="427164" y="346697"/>
                </a:lnTo>
                <a:lnTo>
                  <a:pt x="425945" y="342836"/>
                </a:lnTo>
                <a:lnTo>
                  <a:pt x="423875" y="341757"/>
                </a:lnTo>
                <a:lnTo>
                  <a:pt x="421919" y="342366"/>
                </a:lnTo>
                <a:lnTo>
                  <a:pt x="406920" y="346773"/>
                </a:lnTo>
                <a:lnTo>
                  <a:pt x="393623" y="349846"/>
                </a:lnTo>
                <a:lnTo>
                  <a:pt x="392823" y="349948"/>
                </a:lnTo>
                <a:lnTo>
                  <a:pt x="391553" y="325323"/>
                </a:lnTo>
                <a:lnTo>
                  <a:pt x="391363" y="316903"/>
                </a:lnTo>
                <a:lnTo>
                  <a:pt x="391121" y="309918"/>
                </a:lnTo>
                <a:lnTo>
                  <a:pt x="390575" y="303898"/>
                </a:lnTo>
                <a:lnTo>
                  <a:pt x="389483" y="298907"/>
                </a:lnTo>
                <a:lnTo>
                  <a:pt x="388708" y="296532"/>
                </a:lnTo>
                <a:lnTo>
                  <a:pt x="386257" y="295109"/>
                </a:lnTo>
                <a:lnTo>
                  <a:pt x="381152" y="296151"/>
                </a:lnTo>
                <a:lnTo>
                  <a:pt x="379425" y="298754"/>
                </a:lnTo>
                <a:lnTo>
                  <a:pt x="379971" y="301421"/>
                </a:lnTo>
                <a:lnTo>
                  <a:pt x="380479" y="309918"/>
                </a:lnTo>
                <a:lnTo>
                  <a:pt x="380428" y="316903"/>
                </a:lnTo>
                <a:lnTo>
                  <a:pt x="380326" y="323596"/>
                </a:lnTo>
                <a:lnTo>
                  <a:pt x="380212" y="345490"/>
                </a:lnTo>
                <a:lnTo>
                  <a:pt x="380428" y="351434"/>
                </a:lnTo>
                <a:lnTo>
                  <a:pt x="375475" y="351447"/>
                </a:lnTo>
                <a:lnTo>
                  <a:pt x="370573" y="351447"/>
                </a:lnTo>
                <a:lnTo>
                  <a:pt x="368134" y="351332"/>
                </a:lnTo>
                <a:lnTo>
                  <a:pt x="366064" y="353225"/>
                </a:lnTo>
                <a:lnTo>
                  <a:pt x="365950" y="355765"/>
                </a:lnTo>
                <a:lnTo>
                  <a:pt x="365874" y="358152"/>
                </a:lnTo>
                <a:lnTo>
                  <a:pt x="367728" y="360184"/>
                </a:lnTo>
                <a:lnTo>
                  <a:pt x="370179" y="360286"/>
                </a:lnTo>
                <a:lnTo>
                  <a:pt x="380746" y="359968"/>
                </a:lnTo>
                <a:lnTo>
                  <a:pt x="380873" y="363372"/>
                </a:lnTo>
                <a:lnTo>
                  <a:pt x="387565" y="398627"/>
                </a:lnTo>
                <a:lnTo>
                  <a:pt x="388581" y="402704"/>
                </a:lnTo>
                <a:lnTo>
                  <a:pt x="391502" y="406438"/>
                </a:lnTo>
                <a:lnTo>
                  <a:pt x="394538" y="410133"/>
                </a:lnTo>
                <a:lnTo>
                  <a:pt x="399465" y="411365"/>
                </a:lnTo>
                <a:lnTo>
                  <a:pt x="407695" y="410032"/>
                </a:lnTo>
                <a:lnTo>
                  <a:pt x="432485" y="378269"/>
                </a:lnTo>
                <a:lnTo>
                  <a:pt x="432676" y="375615"/>
                </a:lnTo>
                <a:lnTo>
                  <a:pt x="432612" y="377952"/>
                </a:lnTo>
                <a:lnTo>
                  <a:pt x="451866" y="398233"/>
                </a:lnTo>
                <a:lnTo>
                  <a:pt x="458774" y="397471"/>
                </a:lnTo>
                <a:lnTo>
                  <a:pt x="489902" y="380415"/>
                </a:lnTo>
                <a:lnTo>
                  <a:pt x="489775" y="378269"/>
                </a:lnTo>
                <a:lnTo>
                  <a:pt x="486981" y="375602"/>
                </a:lnTo>
                <a:lnTo>
                  <a:pt x="484720" y="375653"/>
                </a:lnTo>
                <a:lnTo>
                  <a:pt x="483349" y="377088"/>
                </a:lnTo>
                <a:lnTo>
                  <a:pt x="474687" y="382981"/>
                </a:lnTo>
                <a:lnTo>
                  <a:pt x="463346" y="387083"/>
                </a:lnTo>
                <a:lnTo>
                  <a:pt x="452577" y="388670"/>
                </a:lnTo>
                <a:lnTo>
                  <a:pt x="445617" y="386994"/>
                </a:lnTo>
                <a:lnTo>
                  <a:pt x="443865" y="385495"/>
                </a:lnTo>
                <a:lnTo>
                  <a:pt x="442887" y="381838"/>
                </a:lnTo>
                <a:lnTo>
                  <a:pt x="442429" y="377088"/>
                </a:lnTo>
                <a:lnTo>
                  <a:pt x="442556" y="374561"/>
                </a:lnTo>
                <a:lnTo>
                  <a:pt x="443509" y="365036"/>
                </a:lnTo>
                <a:lnTo>
                  <a:pt x="445566" y="357098"/>
                </a:lnTo>
                <a:lnTo>
                  <a:pt x="448208" y="349173"/>
                </a:lnTo>
                <a:lnTo>
                  <a:pt x="449491" y="346252"/>
                </a:lnTo>
                <a:lnTo>
                  <a:pt x="450862" y="347929"/>
                </a:lnTo>
                <a:lnTo>
                  <a:pt x="458558" y="354164"/>
                </a:lnTo>
                <a:lnTo>
                  <a:pt x="467791" y="356781"/>
                </a:lnTo>
                <a:lnTo>
                  <a:pt x="477291" y="355765"/>
                </a:lnTo>
                <a:lnTo>
                  <a:pt x="485825" y="351116"/>
                </a:lnTo>
                <a:lnTo>
                  <a:pt x="488721" y="348462"/>
                </a:lnTo>
                <a:lnTo>
                  <a:pt x="491655" y="345770"/>
                </a:lnTo>
                <a:lnTo>
                  <a:pt x="493712" y="337972"/>
                </a:lnTo>
                <a:lnTo>
                  <a:pt x="493750" y="330873"/>
                </a:lnTo>
                <a:close/>
              </a:path>
              <a:path w="5987415" h="730250">
                <a:moveTo>
                  <a:pt x="507961" y="106248"/>
                </a:moveTo>
                <a:lnTo>
                  <a:pt x="506666" y="102489"/>
                </a:lnTo>
                <a:lnTo>
                  <a:pt x="504583" y="101485"/>
                </a:lnTo>
                <a:lnTo>
                  <a:pt x="502691" y="102133"/>
                </a:lnTo>
                <a:lnTo>
                  <a:pt x="485800" y="106794"/>
                </a:lnTo>
                <a:lnTo>
                  <a:pt x="465277" y="110820"/>
                </a:lnTo>
                <a:lnTo>
                  <a:pt x="445935" y="113258"/>
                </a:lnTo>
                <a:lnTo>
                  <a:pt x="432943" y="113106"/>
                </a:lnTo>
                <a:lnTo>
                  <a:pt x="432358" y="112699"/>
                </a:lnTo>
                <a:lnTo>
                  <a:pt x="430745" y="111518"/>
                </a:lnTo>
                <a:lnTo>
                  <a:pt x="424078" y="107251"/>
                </a:lnTo>
                <a:lnTo>
                  <a:pt x="418973" y="103632"/>
                </a:lnTo>
                <a:lnTo>
                  <a:pt x="416382" y="100304"/>
                </a:lnTo>
                <a:lnTo>
                  <a:pt x="415099" y="96291"/>
                </a:lnTo>
                <a:lnTo>
                  <a:pt x="415785" y="90449"/>
                </a:lnTo>
                <a:lnTo>
                  <a:pt x="418553" y="86550"/>
                </a:lnTo>
                <a:lnTo>
                  <a:pt x="424192" y="81292"/>
                </a:lnTo>
                <a:lnTo>
                  <a:pt x="436016" y="73291"/>
                </a:lnTo>
                <a:lnTo>
                  <a:pt x="438010" y="72085"/>
                </a:lnTo>
                <a:lnTo>
                  <a:pt x="436829" y="69608"/>
                </a:lnTo>
                <a:lnTo>
                  <a:pt x="436524" y="68922"/>
                </a:lnTo>
                <a:lnTo>
                  <a:pt x="436892" y="69697"/>
                </a:lnTo>
                <a:lnTo>
                  <a:pt x="438023" y="72072"/>
                </a:lnTo>
                <a:lnTo>
                  <a:pt x="438480" y="73037"/>
                </a:lnTo>
                <a:lnTo>
                  <a:pt x="439470" y="71907"/>
                </a:lnTo>
                <a:lnTo>
                  <a:pt x="438302" y="71907"/>
                </a:lnTo>
                <a:lnTo>
                  <a:pt x="439293" y="71297"/>
                </a:lnTo>
                <a:lnTo>
                  <a:pt x="442518" y="71297"/>
                </a:lnTo>
                <a:lnTo>
                  <a:pt x="452208" y="71297"/>
                </a:lnTo>
                <a:lnTo>
                  <a:pt x="454939" y="70675"/>
                </a:lnTo>
                <a:lnTo>
                  <a:pt x="459651" y="66192"/>
                </a:lnTo>
                <a:lnTo>
                  <a:pt x="461619" y="60566"/>
                </a:lnTo>
                <a:lnTo>
                  <a:pt x="461899" y="59778"/>
                </a:lnTo>
                <a:lnTo>
                  <a:pt x="451688" y="51333"/>
                </a:lnTo>
                <a:lnTo>
                  <a:pt x="451688" y="58801"/>
                </a:lnTo>
                <a:lnTo>
                  <a:pt x="451688" y="59664"/>
                </a:lnTo>
                <a:lnTo>
                  <a:pt x="451573" y="59347"/>
                </a:lnTo>
                <a:lnTo>
                  <a:pt x="451688" y="58801"/>
                </a:lnTo>
                <a:lnTo>
                  <a:pt x="451688" y="51333"/>
                </a:lnTo>
                <a:lnTo>
                  <a:pt x="450824" y="51181"/>
                </a:lnTo>
                <a:lnTo>
                  <a:pt x="449402" y="52920"/>
                </a:lnTo>
                <a:lnTo>
                  <a:pt x="448170" y="53873"/>
                </a:lnTo>
                <a:lnTo>
                  <a:pt x="444842" y="56527"/>
                </a:lnTo>
                <a:lnTo>
                  <a:pt x="438937" y="59804"/>
                </a:lnTo>
                <a:lnTo>
                  <a:pt x="438937" y="64008"/>
                </a:lnTo>
                <a:lnTo>
                  <a:pt x="438797" y="63792"/>
                </a:lnTo>
                <a:lnTo>
                  <a:pt x="438937" y="64008"/>
                </a:lnTo>
                <a:lnTo>
                  <a:pt x="438937" y="59804"/>
                </a:lnTo>
                <a:lnTo>
                  <a:pt x="437603" y="60540"/>
                </a:lnTo>
                <a:lnTo>
                  <a:pt x="437603" y="64782"/>
                </a:lnTo>
                <a:lnTo>
                  <a:pt x="437603" y="60540"/>
                </a:lnTo>
                <a:lnTo>
                  <a:pt x="436524" y="61137"/>
                </a:lnTo>
                <a:lnTo>
                  <a:pt x="436524" y="68275"/>
                </a:lnTo>
                <a:lnTo>
                  <a:pt x="436473" y="68808"/>
                </a:lnTo>
                <a:lnTo>
                  <a:pt x="436524" y="68275"/>
                </a:lnTo>
                <a:lnTo>
                  <a:pt x="436524" y="61137"/>
                </a:lnTo>
                <a:lnTo>
                  <a:pt x="404101" y="86982"/>
                </a:lnTo>
                <a:lnTo>
                  <a:pt x="402945" y="96291"/>
                </a:lnTo>
                <a:lnTo>
                  <a:pt x="405193" y="103860"/>
                </a:lnTo>
                <a:lnTo>
                  <a:pt x="409841" y="111810"/>
                </a:lnTo>
                <a:lnTo>
                  <a:pt x="416712" y="117322"/>
                </a:lnTo>
                <a:lnTo>
                  <a:pt x="424472" y="121716"/>
                </a:lnTo>
                <a:lnTo>
                  <a:pt x="430847" y="125704"/>
                </a:lnTo>
                <a:lnTo>
                  <a:pt x="434314" y="128485"/>
                </a:lnTo>
                <a:lnTo>
                  <a:pt x="437222" y="132892"/>
                </a:lnTo>
                <a:lnTo>
                  <a:pt x="439813" y="137439"/>
                </a:lnTo>
                <a:lnTo>
                  <a:pt x="445312" y="149936"/>
                </a:lnTo>
                <a:lnTo>
                  <a:pt x="450253" y="157568"/>
                </a:lnTo>
                <a:lnTo>
                  <a:pt x="483146" y="147688"/>
                </a:lnTo>
                <a:lnTo>
                  <a:pt x="486422" y="145249"/>
                </a:lnTo>
                <a:lnTo>
                  <a:pt x="491947" y="140106"/>
                </a:lnTo>
                <a:lnTo>
                  <a:pt x="493458" y="138531"/>
                </a:lnTo>
                <a:lnTo>
                  <a:pt x="493483" y="136042"/>
                </a:lnTo>
                <a:lnTo>
                  <a:pt x="490448" y="132778"/>
                </a:lnTo>
                <a:lnTo>
                  <a:pt x="487845" y="132689"/>
                </a:lnTo>
                <a:lnTo>
                  <a:pt x="479640" y="140309"/>
                </a:lnTo>
                <a:lnTo>
                  <a:pt x="471957" y="144691"/>
                </a:lnTo>
                <a:lnTo>
                  <a:pt x="459613" y="147688"/>
                </a:lnTo>
                <a:lnTo>
                  <a:pt x="456374" y="146621"/>
                </a:lnTo>
                <a:lnTo>
                  <a:pt x="454977" y="143979"/>
                </a:lnTo>
                <a:lnTo>
                  <a:pt x="449719" y="131800"/>
                </a:lnTo>
                <a:lnTo>
                  <a:pt x="446900" y="126822"/>
                </a:lnTo>
                <a:lnTo>
                  <a:pt x="443992" y="122085"/>
                </a:lnTo>
                <a:lnTo>
                  <a:pt x="443738" y="121666"/>
                </a:lnTo>
                <a:lnTo>
                  <a:pt x="446316" y="121488"/>
                </a:lnTo>
                <a:lnTo>
                  <a:pt x="456031" y="120167"/>
                </a:lnTo>
                <a:lnTo>
                  <a:pt x="497408" y="111518"/>
                </a:lnTo>
                <a:lnTo>
                  <a:pt x="507009" y="108292"/>
                </a:lnTo>
                <a:lnTo>
                  <a:pt x="507961" y="106248"/>
                </a:lnTo>
                <a:close/>
              </a:path>
              <a:path w="5987415" h="730250">
                <a:moveTo>
                  <a:pt x="519836" y="580059"/>
                </a:moveTo>
                <a:lnTo>
                  <a:pt x="519353" y="578231"/>
                </a:lnTo>
                <a:lnTo>
                  <a:pt x="516343" y="575945"/>
                </a:lnTo>
                <a:lnTo>
                  <a:pt x="514007" y="576275"/>
                </a:lnTo>
                <a:lnTo>
                  <a:pt x="507593" y="584758"/>
                </a:lnTo>
                <a:lnTo>
                  <a:pt x="500011" y="595198"/>
                </a:lnTo>
                <a:lnTo>
                  <a:pt x="491147" y="608342"/>
                </a:lnTo>
                <a:lnTo>
                  <a:pt x="484162" y="620001"/>
                </a:lnTo>
                <a:lnTo>
                  <a:pt x="484162" y="636181"/>
                </a:lnTo>
                <a:lnTo>
                  <a:pt x="484035" y="635990"/>
                </a:lnTo>
                <a:lnTo>
                  <a:pt x="484162" y="636181"/>
                </a:lnTo>
                <a:lnTo>
                  <a:pt x="484162" y="620001"/>
                </a:lnTo>
                <a:lnTo>
                  <a:pt x="483908" y="620420"/>
                </a:lnTo>
                <a:lnTo>
                  <a:pt x="483908" y="634644"/>
                </a:lnTo>
                <a:lnTo>
                  <a:pt x="483057" y="634682"/>
                </a:lnTo>
                <a:lnTo>
                  <a:pt x="482219" y="634682"/>
                </a:lnTo>
                <a:lnTo>
                  <a:pt x="482714" y="635038"/>
                </a:lnTo>
                <a:lnTo>
                  <a:pt x="482155" y="634644"/>
                </a:lnTo>
                <a:lnTo>
                  <a:pt x="482955" y="634644"/>
                </a:lnTo>
                <a:lnTo>
                  <a:pt x="483908" y="634644"/>
                </a:lnTo>
                <a:lnTo>
                  <a:pt x="483908" y="620420"/>
                </a:lnTo>
                <a:lnTo>
                  <a:pt x="483895" y="624890"/>
                </a:lnTo>
                <a:lnTo>
                  <a:pt x="483781" y="629234"/>
                </a:lnTo>
                <a:lnTo>
                  <a:pt x="483755" y="630542"/>
                </a:lnTo>
                <a:lnTo>
                  <a:pt x="483692" y="621525"/>
                </a:lnTo>
                <a:lnTo>
                  <a:pt x="483793" y="622820"/>
                </a:lnTo>
                <a:lnTo>
                  <a:pt x="483895" y="624890"/>
                </a:lnTo>
                <a:lnTo>
                  <a:pt x="483895" y="620445"/>
                </a:lnTo>
                <a:lnTo>
                  <a:pt x="483641" y="620864"/>
                </a:lnTo>
                <a:lnTo>
                  <a:pt x="482549" y="606882"/>
                </a:lnTo>
                <a:lnTo>
                  <a:pt x="482434" y="605370"/>
                </a:lnTo>
                <a:lnTo>
                  <a:pt x="482079" y="604050"/>
                </a:lnTo>
                <a:lnTo>
                  <a:pt x="481939" y="603592"/>
                </a:lnTo>
                <a:lnTo>
                  <a:pt x="483514" y="602145"/>
                </a:lnTo>
                <a:lnTo>
                  <a:pt x="481901" y="601599"/>
                </a:lnTo>
                <a:lnTo>
                  <a:pt x="481901" y="608977"/>
                </a:lnTo>
                <a:lnTo>
                  <a:pt x="481850" y="610920"/>
                </a:lnTo>
                <a:lnTo>
                  <a:pt x="481850" y="610590"/>
                </a:lnTo>
                <a:lnTo>
                  <a:pt x="481863" y="610082"/>
                </a:lnTo>
                <a:lnTo>
                  <a:pt x="481901" y="608977"/>
                </a:lnTo>
                <a:lnTo>
                  <a:pt x="481901" y="601599"/>
                </a:lnTo>
                <a:lnTo>
                  <a:pt x="481190" y="601357"/>
                </a:lnTo>
                <a:lnTo>
                  <a:pt x="481190" y="633958"/>
                </a:lnTo>
                <a:lnTo>
                  <a:pt x="481177" y="634098"/>
                </a:lnTo>
                <a:lnTo>
                  <a:pt x="481101" y="633895"/>
                </a:lnTo>
                <a:lnTo>
                  <a:pt x="481190" y="601357"/>
                </a:lnTo>
                <a:lnTo>
                  <a:pt x="477748" y="600176"/>
                </a:lnTo>
                <a:lnTo>
                  <a:pt x="477748" y="634453"/>
                </a:lnTo>
                <a:lnTo>
                  <a:pt x="476923" y="635101"/>
                </a:lnTo>
                <a:lnTo>
                  <a:pt x="477672" y="634492"/>
                </a:lnTo>
                <a:lnTo>
                  <a:pt x="477748" y="600176"/>
                </a:lnTo>
                <a:lnTo>
                  <a:pt x="471563" y="607834"/>
                </a:lnTo>
                <a:lnTo>
                  <a:pt x="471792" y="616940"/>
                </a:lnTo>
                <a:lnTo>
                  <a:pt x="471906" y="631024"/>
                </a:lnTo>
                <a:lnTo>
                  <a:pt x="471398" y="652640"/>
                </a:lnTo>
                <a:lnTo>
                  <a:pt x="471093" y="655154"/>
                </a:lnTo>
                <a:lnTo>
                  <a:pt x="472884" y="657428"/>
                </a:lnTo>
                <a:lnTo>
                  <a:pt x="477913" y="658088"/>
                </a:lnTo>
                <a:lnTo>
                  <a:pt x="480225" y="656297"/>
                </a:lnTo>
                <a:lnTo>
                  <a:pt x="480555" y="653770"/>
                </a:lnTo>
                <a:lnTo>
                  <a:pt x="480822" y="645655"/>
                </a:lnTo>
                <a:lnTo>
                  <a:pt x="480758" y="644931"/>
                </a:lnTo>
                <a:lnTo>
                  <a:pt x="480872" y="643953"/>
                </a:lnTo>
                <a:lnTo>
                  <a:pt x="480847" y="644918"/>
                </a:lnTo>
                <a:lnTo>
                  <a:pt x="484581" y="644575"/>
                </a:lnTo>
                <a:lnTo>
                  <a:pt x="485609" y="642391"/>
                </a:lnTo>
                <a:lnTo>
                  <a:pt x="486524" y="641045"/>
                </a:lnTo>
                <a:lnTo>
                  <a:pt x="488848" y="636803"/>
                </a:lnTo>
                <a:lnTo>
                  <a:pt x="489140" y="636181"/>
                </a:lnTo>
                <a:lnTo>
                  <a:pt x="493496" y="626948"/>
                </a:lnTo>
                <a:lnTo>
                  <a:pt x="508571" y="599630"/>
                </a:lnTo>
                <a:lnTo>
                  <a:pt x="519163" y="581647"/>
                </a:lnTo>
                <a:lnTo>
                  <a:pt x="519836" y="580059"/>
                </a:lnTo>
                <a:close/>
              </a:path>
              <a:path w="5987415" h="730250">
                <a:moveTo>
                  <a:pt x="577202" y="603034"/>
                </a:moveTo>
                <a:lnTo>
                  <a:pt x="570217" y="589038"/>
                </a:lnTo>
                <a:lnTo>
                  <a:pt x="567550" y="588137"/>
                </a:lnTo>
                <a:lnTo>
                  <a:pt x="566483" y="583323"/>
                </a:lnTo>
                <a:lnTo>
                  <a:pt x="565111" y="580428"/>
                </a:lnTo>
                <a:lnTo>
                  <a:pt x="563587" y="577189"/>
                </a:lnTo>
                <a:lnTo>
                  <a:pt x="563587" y="603592"/>
                </a:lnTo>
                <a:lnTo>
                  <a:pt x="563562" y="603796"/>
                </a:lnTo>
                <a:lnTo>
                  <a:pt x="563575" y="603592"/>
                </a:lnTo>
                <a:lnTo>
                  <a:pt x="563587" y="577189"/>
                </a:lnTo>
                <a:lnTo>
                  <a:pt x="563524" y="577062"/>
                </a:lnTo>
                <a:lnTo>
                  <a:pt x="563524" y="604329"/>
                </a:lnTo>
                <a:lnTo>
                  <a:pt x="563460" y="605180"/>
                </a:lnTo>
                <a:lnTo>
                  <a:pt x="541134" y="633425"/>
                </a:lnTo>
                <a:lnTo>
                  <a:pt x="536778" y="633387"/>
                </a:lnTo>
                <a:lnTo>
                  <a:pt x="530872" y="631659"/>
                </a:lnTo>
                <a:lnTo>
                  <a:pt x="529336" y="629881"/>
                </a:lnTo>
                <a:lnTo>
                  <a:pt x="528408" y="621931"/>
                </a:lnTo>
                <a:lnTo>
                  <a:pt x="528485" y="620496"/>
                </a:lnTo>
                <a:lnTo>
                  <a:pt x="529132" y="615899"/>
                </a:lnTo>
                <a:lnTo>
                  <a:pt x="530771" y="610920"/>
                </a:lnTo>
                <a:lnTo>
                  <a:pt x="534009" y="604050"/>
                </a:lnTo>
                <a:lnTo>
                  <a:pt x="534060" y="603618"/>
                </a:lnTo>
                <a:lnTo>
                  <a:pt x="534123" y="603783"/>
                </a:lnTo>
                <a:lnTo>
                  <a:pt x="534212" y="603605"/>
                </a:lnTo>
                <a:lnTo>
                  <a:pt x="534212" y="604050"/>
                </a:lnTo>
                <a:lnTo>
                  <a:pt x="536295" y="605243"/>
                </a:lnTo>
                <a:lnTo>
                  <a:pt x="540562" y="604278"/>
                </a:lnTo>
                <a:lnTo>
                  <a:pt x="541934" y="602094"/>
                </a:lnTo>
                <a:lnTo>
                  <a:pt x="540296" y="594956"/>
                </a:lnTo>
                <a:lnTo>
                  <a:pt x="540143" y="595096"/>
                </a:lnTo>
                <a:lnTo>
                  <a:pt x="540181" y="594448"/>
                </a:lnTo>
                <a:lnTo>
                  <a:pt x="540296" y="594956"/>
                </a:lnTo>
                <a:lnTo>
                  <a:pt x="544004" y="591718"/>
                </a:lnTo>
                <a:lnTo>
                  <a:pt x="546379" y="591731"/>
                </a:lnTo>
                <a:lnTo>
                  <a:pt x="550379" y="593725"/>
                </a:lnTo>
                <a:lnTo>
                  <a:pt x="556285" y="596417"/>
                </a:lnTo>
                <a:lnTo>
                  <a:pt x="556691" y="596658"/>
                </a:lnTo>
                <a:lnTo>
                  <a:pt x="556336" y="599630"/>
                </a:lnTo>
                <a:lnTo>
                  <a:pt x="556221" y="599833"/>
                </a:lnTo>
                <a:lnTo>
                  <a:pt x="552094" y="605751"/>
                </a:lnTo>
                <a:lnTo>
                  <a:pt x="552323" y="608139"/>
                </a:lnTo>
                <a:lnTo>
                  <a:pt x="555599" y="611327"/>
                </a:lnTo>
                <a:lnTo>
                  <a:pt x="558368" y="611289"/>
                </a:lnTo>
                <a:lnTo>
                  <a:pt x="560057" y="609561"/>
                </a:lnTo>
                <a:lnTo>
                  <a:pt x="563410" y="605243"/>
                </a:lnTo>
                <a:lnTo>
                  <a:pt x="563524" y="604329"/>
                </a:lnTo>
                <a:lnTo>
                  <a:pt x="563524" y="577062"/>
                </a:lnTo>
                <a:lnTo>
                  <a:pt x="563460" y="576922"/>
                </a:lnTo>
                <a:lnTo>
                  <a:pt x="563460" y="602094"/>
                </a:lnTo>
                <a:lnTo>
                  <a:pt x="562622" y="600290"/>
                </a:lnTo>
                <a:lnTo>
                  <a:pt x="563460" y="602094"/>
                </a:lnTo>
                <a:lnTo>
                  <a:pt x="563460" y="576922"/>
                </a:lnTo>
                <a:lnTo>
                  <a:pt x="563105" y="576160"/>
                </a:lnTo>
                <a:lnTo>
                  <a:pt x="557352" y="575983"/>
                </a:lnTo>
                <a:lnTo>
                  <a:pt x="557352" y="591032"/>
                </a:lnTo>
                <a:lnTo>
                  <a:pt x="556260" y="589356"/>
                </a:lnTo>
                <a:lnTo>
                  <a:pt x="557352" y="591032"/>
                </a:lnTo>
                <a:lnTo>
                  <a:pt x="557352" y="575983"/>
                </a:lnTo>
                <a:lnTo>
                  <a:pt x="555726" y="575932"/>
                </a:lnTo>
                <a:lnTo>
                  <a:pt x="550405" y="575589"/>
                </a:lnTo>
                <a:lnTo>
                  <a:pt x="542353" y="575538"/>
                </a:lnTo>
                <a:lnTo>
                  <a:pt x="535762" y="580491"/>
                </a:lnTo>
                <a:lnTo>
                  <a:pt x="525729" y="592302"/>
                </a:lnTo>
                <a:lnTo>
                  <a:pt x="521931" y="599630"/>
                </a:lnTo>
                <a:lnTo>
                  <a:pt x="518160" y="611327"/>
                </a:lnTo>
                <a:lnTo>
                  <a:pt x="517436" y="613498"/>
                </a:lnTo>
                <a:lnTo>
                  <a:pt x="542074" y="645655"/>
                </a:lnTo>
                <a:lnTo>
                  <a:pt x="548119" y="644093"/>
                </a:lnTo>
                <a:lnTo>
                  <a:pt x="575043" y="612724"/>
                </a:lnTo>
                <a:lnTo>
                  <a:pt x="576300" y="606882"/>
                </a:lnTo>
                <a:lnTo>
                  <a:pt x="577202" y="603034"/>
                </a:lnTo>
                <a:close/>
              </a:path>
              <a:path w="5987415" h="730250">
                <a:moveTo>
                  <a:pt x="614819" y="318643"/>
                </a:moveTo>
                <a:lnTo>
                  <a:pt x="614756" y="317500"/>
                </a:lnTo>
                <a:lnTo>
                  <a:pt x="613943" y="313232"/>
                </a:lnTo>
                <a:lnTo>
                  <a:pt x="611352" y="311467"/>
                </a:lnTo>
                <a:lnTo>
                  <a:pt x="604024" y="312851"/>
                </a:lnTo>
                <a:lnTo>
                  <a:pt x="603973" y="312991"/>
                </a:lnTo>
                <a:lnTo>
                  <a:pt x="603885" y="312851"/>
                </a:lnTo>
                <a:lnTo>
                  <a:pt x="601941" y="309867"/>
                </a:lnTo>
                <a:lnTo>
                  <a:pt x="597382" y="308762"/>
                </a:lnTo>
                <a:lnTo>
                  <a:pt x="594296" y="308432"/>
                </a:lnTo>
                <a:lnTo>
                  <a:pt x="594296" y="320802"/>
                </a:lnTo>
                <a:lnTo>
                  <a:pt x="594067" y="320636"/>
                </a:lnTo>
                <a:lnTo>
                  <a:pt x="594093" y="320344"/>
                </a:lnTo>
                <a:lnTo>
                  <a:pt x="594093" y="320649"/>
                </a:lnTo>
                <a:lnTo>
                  <a:pt x="594296" y="320802"/>
                </a:lnTo>
                <a:lnTo>
                  <a:pt x="594296" y="308432"/>
                </a:lnTo>
                <a:lnTo>
                  <a:pt x="593229" y="308305"/>
                </a:lnTo>
                <a:lnTo>
                  <a:pt x="592797" y="308330"/>
                </a:lnTo>
                <a:lnTo>
                  <a:pt x="592797" y="327037"/>
                </a:lnTo>
                <a:lnTo>
                  <a:pt x="590981" y="334302"/>
                </a:lnTo>
                <a:lnTo>
                  <a:pt x="588124" y="342188"/>
                </a:lnTo>
                <a:lnTo>
                  <a:pt x="584111" y="345516"/>
                </a:lnTo>
                <a:lnTo>
                  <a:pt x="580415" y="346087"/>
                </a:lnTo>
                <a:lnTo>
                  <a:pt x="577202" y="349834"/>
                </a:lnTo>
                <a:lnTo>
                  <a:pt x="575856" y="357568"/>
                </a:lnTo>
                <a:lnTo>
                  <a:pt x="575856" y="358609"/>
                </a:lnTo>
                <a:lnTo>
                  <a:pt x="575564" y="358660"/>
                </a:lnTo>
                <a:lnTo>
                  <a:pt x="575005" y="358660"/>
                </a:lnTo>
                <a:lnTo>
                  <a:pt x="575462" y="358609"/>
                </a:lnTo>
                <a:lnTo>
                  <a:pt x="575856" y="358609"/>
                </a:lnTo>
                <a:lnTo>
                  <a:pt x="575856" y="357568"/>
                </a:lnTo>
                <a:lnTo>
                  <a:pt x="575818" y="357784"/>
                </a:lnTo>
                <a:lnTo>
                  <a:pt x="577202" y="349834"/>
                </a:lnTo>
                <a:lnTo>
                  <a:pt x="577519" y="347954"/>
                </a:lnTo>
                <a:lnTo>
                  <a:pt x="578408" y="341782"/>
                </a:lnTo>
                <a:lnTo>
                  <a:pt x="579513" y="337007"/>
                </a:lnTo>
                <a:lnTo>
                  <a:pt x="580428" y="336232"/>
                </a:lnTo>
                <a:lnTo>
                  <a:pt x="583158" y="333908"/>
                </a:lnTo>
                <a:lnTo>
                  <a:pt x="591794" y="327609"/>
                </a:lnTo>
                <a:lnTo>
                  <a:pt x="592797" y="327037"/>
                </a:lnTo>
                <a:lnTo>
                  <a:pt x="592797" y="308330"/>
                </a:lnTo>
                <a:lnTo>
                  <a:pt x="584695" y="308775"/>
                </a:lnTo>
                <a:lnTo>
                  <a:pt x="584695" y="318643"/>
                </a:lnTo>
                <a:lnTo>
                  <a:pt x="574954" y="324954"/>
                </a:lnTo>
                <a:lnTo>
                  <a:pt x="572706" y="326986"/>
                </a:lnTo>
                <a:lnTo>
                  <a:pt x="572604" y="327139"/>
                </a:lnTo>
                <a:lnTo>
                  <a:pt x="570979" y="326377"/>
                </a:lnTo>
                <a:lnTo>
                  <a:pt x="570979" y="358140"/>
                </a:lnTo>
                <a:lnTo>
                  <a:pt x="570890" y="358292"/>
                </a:lnTo>
                <a:lnTo>
                  <a:pt x="570979" y="358140"/>
                </a:lnTo>
                <a:lnTo>
                  <a:pt x="570979" y="326377"/>
                </a:lnTo>
                <a:lnTo>
                  <a:pt x="570636" y="326212"/>
                </a:lnTo>
                <a:lnTo>
                  <a:pt x="569239" y="323710"/>
                </a:lnTo>
                <a:lnTo>
                  <a:pt x="572376" y="321691"/>
                </a:lnTo>
                <a:lnTo>
                  <a:pt x="578446" y="318998"/>
                </a:lnTo>
                <a:lnTo>
                  <a:pt x="584695" y="318643"/>
                </a:lnTo>
                <a:lnTo>
                  <a:pt x="584695" y="308775"/>
                </a:lnTo>
                <a:lnTo>
                  <a:pt x="580237" y="309016"/>
                </a:lnTo>
                <a:lnTo>
                  <a:pt x="571525" y="310730"/>
                </a:lnTo>
                <a:lnTo>
                  <a:pt x="561581" y="313842"/>
                </a:lnTo>
                <a:lnTo>
                  <a:pt x="561530" y="314566"/>
                </a:lnTo>
                <a:lnTo>
                  <a:pt x="559816" y="312991"/>
                </a:lnTo>
                <a:lnTo>
                  <a:pt x="529501" y="337045"/>
                </a:lnTo>
                <a:lnTo>
                  <a:pt x="515696" y="372275"/>
                </a:lnTo>
                <a:lnTo>
                  <a:pt x="515416" y="371563"/>
                </a:lnTo>
                <a:lnTo>
                  <a:pt x="515531" y="355803"/>
                </a:lnTo>
                <a:lnTo>
                  <a:pt x="516445" y="343801"/>
                </a:lnTo>
                <a:lnTo>
                  <a:pt x="516496" y="335114"/>
                </a:lnTo>
                <a:lnTo>
                  <a:pt x="515467" y="329158"/>
                </a:lnTo>
                <a:lnTo>
                  <a:pt x="514146" y="324256"/>
                </a:lnTo>
                <a:lnTo>
                  <a:pt x="513918" y="323875"/>
                </a:lnTo>
                <a:lnTo>
                  <a:pt x="512114" y="320802"/>
                </a:lnTo>
                <a:lnTo>
                  <a:pt x="512000" y="320636"/>
                </a:lnTo>
                <a:lnTo>
                  <a:pt x="510057" y="319684"/>
                </a:lnTo>
                <a:lnTo>
                  <a:pt x="510057" y="323875"/>
                </a:lnTo>
                <a:lnTo>
                  <a:pt x="509968" y="324256"/>
                </a:lnTo>
                <a:lnTo>
                  <a:pt x="509854" y="324954"/>
                </a:lnTo>
                <a:lnTo>
                  <a:pt x="509879" y="324586"/>
                </a:lnTo>
                <a:lnTo>
                  <a:pt x="510057" y="323875"/>
                </a:lnTo>
                <a:lnTo>
                  <a:pt x="510057" y="319684"/>
                </a:lnTo>
                <a:lnTo>
                  <a:pt x="509295" y="319303"/>
                </a:lnTo>
                <a:lnTo>
                  <a:pt x="509295" y="337045"/>
                </a:lnTo>
                <a:lnTo>
                  <a:pt x="508774" y="341782"/>
                </a:lnTo>
                <a:lnTo>
                  <a:pt x="509130" y="336054"/>
                </a:lnTo>
                <a:lnTo>
                  <a:pt x="509257" y="333883"/>
                </a:lnTo>
                <a:lnTo>
                  <a:pt x="509181" y="336232"/>
                </a:lnTo>
                <a:lnTo>
                  <a:pt x="509295" y="337045"/>
                </a:lnTo>
                <a:lnTo>
                  <a:pt x="509295" y="319303"/>
                </a:lnTo>
                <a:lnTo>
                  <a:pt x="506742" y="318033"/>
                </a:lnTo>
                <a:lnTo>
                  <a:pt x="502805" y="317728"/>
                </a:lnTo>
                <a:lnTo>
                  <a:pt x="500545" y="321056"/>
                </a:lnTo>
                <a:lnTo>
                  <a:pt x="498906" y="324256"/>
                </a:lnTo>
                <a:lnTo>
                  <a:pt x="498944" y="324954"/>
                </a:lnTo>
                <a:lnTo>
                  <a:pt x="499097" y="325869"/>
                </a:lnTo>
                <a:lnTo>
                  <a:pt x="499224" y="327774"/>
                </a:lnTo>
                <a:lnTo>
                  <a:pt x="499110" y="331266"/>
                </a:lnTo>
                <a:lnTo>
                  <a:pt x="499846" y="342823"/>
                </a:lnTo>
                <a:lnTo>
                  <a:pt x="495884" y="361696"/>
                </a:lnTo>
                <a:lnTo>
                  <a:pt x="495185" y="364782"/>
                </a:lnTo>
                <a:lnTo>
                  <a:pt x="496938" y="367538"/>
                </a:lnTo>
                <a:lnTo>
                  <a:pt x="502513" y="368769"/>
                </a:lnTo>
                <a:lnTo>
                  <a:pt x="505269" y="367017"/>
                </a:lnTo>
                <a:lnTo>
                  <a:pt x="505879" y="364236"/>
                </a:lnTo>
                <a:lnTo>
                  <a:pt x="508241" y="346862"/>
                </a:lnTo>
                <a:lnTo>
                  <a:pt x="508330" y="345948"/>
                </a:lnTo>
                <a:lnTo>
                  <a:pt x="508266" y="346646"/>
                </a:lnTo>
                <a:lnTo>
                  <a:pt x="508330" y="346100"/>
                </a:lnTo>
                <a:lnTo>
                  <a:pt x="508241" y="361696"/>
                </a:lnTo>
                <a:lnTo>
                  <a:pt x="508368" y="371563"/>
                </a:lnTo>
                <a:lnTo>
                  <a:pt x="510286" y="380072"/>
                </a:lnTo>
                <a:lnTo>
                  <a:pt x="511492" y="382435"/>
                </a:lnTo>
                <a:lnTo>
                  <a:pt x="513613" y="385191"/>
                </a:lnTo>
                <a:lnTo>
                  <a:pt x="523659" y="384594"/>
                </a:lnTo>
                <a:lnTo>
                  <a:pt x="524433" y="379590"/>
                </a:lnTo>
                <a:lnTo>
                  <a:pt x="525564" y="376897"/>
                </a:lnTo>
                <a:lnTo>
                  <a:pt x="526059" y="375704"/>
                </a:lnTo>
                <a:lnTo>
                  <a:pt x="531025" y="363105"/>
                </a:lnTo>
                <a:lnTo>
                  <a:pt x="535343" y="353199"/>
                </a:lnTo>
                <a:lnTo>
                  <a:pt x="540575" y="343560"/>
                </a:lnTo>
                <a:lnTo>
                  <a:pt x="546341" y="335114"/>
                </a:lnTo>
                <a:lnTo>
                  <a:pt x="552462" y="328383"/>
                </a:lnTo>
                <a:lnTo>
                  <a:pt x="552704" y="328155"/>
                </a:lnTo>
                <a:lnTo>
                  <a:pt x="553034" y="327774"/>
                </a:lnTo>
                <a:lnTo>
                  <a:pt x="553275" y="327444"/>
                </a:lnTo>
                <a:lnTo>
                  <a:pt x="559828" y="320903"/>
                </a:lnTo>
                <a:lnTo>
                  <a:pt x="561060" y="320167"/>
                </a:lnTo>
                <a:lnTo>
                  <a:pt x="560578" y="325869"/>
                </a:lnTo>
                <a:lnTo>
                  <a:pt x="560476" y="328460"/>
                </a:lnTo>
                <a:lnTo>
                  <a:pt x="565708" y="332333"/>
                </a:lnTo>
                <a:lnTo>
                  <a:pt x="567740" y="333159"/>
                </a:lnTo>
                <a:lnTo>
                  <a:pt x="566864" y="339928"/>
                </a:lnTo>
                <a:lnTo>
                  <a:pt x="566127" y="346862"/>
                </a:lnTo>
                <a:lnTo>
                  <a:pt x="564794" y="356819"/>
                </a:lnTo>
                <a:lnTo>
                  <a:pt x="565937" y="364617"/>
                </a:lnTo>
                <a:lnTo>
                  <a:pt x="567143" y="367106"/>
                </a:lnTo>
                <a:lnTo>
                  <a:pt x="570661" y="369989"/>
                </a:lnTo>
                <a:lnTo>
                  <a:pt x="574852" y="369074"/>
                </a:lnTo>
                <a:lnTo>
                  <a:pt x="579234" y="367893"/>
                </a:lnTo>
                <a:lnTo>
                  <a:pt x="580339" y="365175"/>
                </a:lnTo>
                <a:lnTo>
                  <a:pt x="581799" y="363105"/>
                </a:lnTo>
                <a:lnTo>
                  <a:pt x="584415" y="359473"/>
                </a:lnTo>
                <a:lnTo>
                  <a:pt x="585635" y="357784"/>
                </a:lnTo>
                <a:lnTo>
                  <a:pt x="592315" y="353923"/>
                </a:lnTo>
                <a:lnTo>
                  <a:pt x="597077" y="348678"/>
                </a:lnTo>
                <a:lnTo>
                  <a:pt x="600354" y="342607"/>
                </a:lnTo>
                <a:lnTo>
                  <a:pt x="602576" y="336283"/>
                </a:lnTo>
                <a:lnTo>
                  <a:pt x="605396" y="325869"/>
                </a:lnTo>
                <a:lnTo>
                  <a:pt x="607301" y="322707"/>
                </a:lnTo>
                <a:lnTo>
                  <a:pt x="613422" y="320916"/>
                </a:lnTo>
                <a:lnTo>
                  <a:pt x="614819" y="318643"/>
                </a:lnTo>
                <a:close/>
              </a:path>
              <a:path w="5987415" h="730250">
                <a:moveTo>
                  <a:pt x="623087" y="537641"/>
                </a:moveTo>
                <a:lnTo>
                  <a:pt x="621677" y="531456"/>
                </a:lnTo>
                <a:lnTo>
                  <a:pt x="618591" y="529526"/>
                </a:lnTo>
                <a:lnTo>
                  <a:pt x="617651" y="529742"/>
                </a:lnTo>
                <a:lnTo>
                  <a:pt x="617677" y="529297"/>
                </a:lnTo>
                <a:lnTo>
                  <a:pt x="619099" y="518287"/>
                </a:lnTo>
                <a:lnTo>
                  <a:pt x="619518" y="515670"/>
                </a:lnTo>
                <a:lnTo>
                  <a:pt x="617867" y="513181"/>
                </a:lnTo>
                <a:lnTo>
                  <a:pt x="612584" y="511937"/>
                </a:lnTo>
                <a:lnTo>
                  <a:pt x="609879" y="513600"/>
                </a:lnTo>
                <a:lnTo>
                  <a:pt x="608012" y="521436"/>
                </a:lnTo>
                <a:lnTo>
                  <a:pt x="603999" y="529297"/>
                </a:lnTo>
                <a:lnTo>
                  <a:pt x="609828" y="540054"/>
                </a:lnTo>
                <a:lnTo>
                  <a:pt x="614210" y="542074"/>
                </a:lnTo>
                <a:lnTo>
                  <a:pt x="617715" y="541502"/>
                </a:lnTo>
                <a:lnTo>
                  <a:pt x="621157" y="540727"/>
                </a:lnTo>
                <a:lnTo>
                  <a:pt x="623087" y="537641"/>
                </a:lnTo>
                <a:close/>
              </a:path>
              <a:path w="5987415" h="730250">
                <a:moveTo>
                  <a:pt x="632828" y="626732"/>
                </a:moveTo>
                <a:lnTo>
                  <a:pt x="630732" y="623570"/>
                </a:lnTo>
                <a:lnTo>
                  <a:pt x="628294" y="623074"/>
                </a:lnTo>
                <a:lnTo>
                  <a:pt x="626465" y="624281"/>
                </a:lnTo>
                <a:lnTo>
                  <a:pt x="625538" y="624751"/>
                </a:lnTo>
                <a:lnTo>
                  <a:pt x="625538" y="627557"/>
                </a:lnTo>
                <a:lnTo>
                  <a:pt x="624205" y="626414"/>
                </a:lnTo>
                <a:lnTo>
                  <a:pt x="625411" y="627443"/>
                </a:lnTo>
                <a:lnTo>
                  <a:pt x="625538" y="627557"/>
                </a:lnTo>
                <a:lnTo>
                  <a:pt x="625284" y="627151"/>
                </a:lnTo>
                <a:lnTo>
                  <a:pt x="625449" y="627418"/>
                </a:lnTo>
                <a:lnTo>
                  <a:pt x="625424" y="627151"/>
                </a:lnTo>
                <a:lnTo>
                  <a:pt x="625348" y="626745"/>
                </a:lnTo>
                <a:lnTo>
                  <a:pt x="625424" y="627151"/>
                </a:lnTo>
                <a:lnTo>
                  <a:pt x="625538" y="627557"/>
                </a:lnTo>
                <a:lnTo>
                  <a:pt x="625538" y="624751"/>
                </a:lnTo>
                <a:lnTo>
                  <a:pt x="625233" y="624903"/>
                </a:lnTo>
                <a:lnTo>
                  <a:pt x="625259" y="623074"/>
                </a:lnTo>
                <a:lnTo>
                  <a:pt x="626084" y="610857"/>
                </a:lnTo>
                <a:lnTo>
                  <a:pt x="626313" y="603554"/>
                </a:lnTo>
                <a:lnTo>
                  <a:pt x="626579" y="596201"/>
                </a:lnTo>
                <a:lnTo>
                  <a:pt x="618477" y="578104"/>
                </a:lnTo>
                <a:lnTo>
                  <a:pt x="616127" y="580212"/>
                </a:lnTo>
                <a:lnTo>
                  <a:pt x="615988" y="582968"/>
                </a:lnTo>
                <a:lnTo>
                  <a:pt x="611314" y="610095"/>
                </a:lnTo>
                <a:lnTo>
                  <a:pt x="610527" y="623074"/>
                </a:lnTo>
                <a:lnTo>
                  <a:pt x="610400" y="630085"/>
                </a:lnTo>
                <a:lnTo>
                  <a:pt x="609904" y="634911"/>
                </a:lnTo>
                <a:lnTo>
                  <a:pt x="618032" y="639241"/>
                </a:lnTo>
                <a:lnTo>
                  <a:pt x="619671" y="639508"/>
                </a:lnTo>
                <a:lnTo>
                  <a:pt x="628040" y="638111"/>
                </a:lnTo>
                <a:lnTo>
                  <a:pt x="628599" y="634555"/>
                </a:lnTo>
                <a:lnTo>
                  <a:pt x="631698" y="630085"/>
                </a:lnTo>
                <a:lnTo>
                  <a:pt x="632802" y="628484"/>
                </a:lnTo>
                <a:lnTo>
                  <a:pt x="632828" y="626732"/>
                </a:lnTo>
                <a:close/>
              </a:path>
              <a:path w="5987415" h="730250">
                <a:moveTo>
                  <a:pt x="647192" y="291312"/>
                </a:moveTo>
                <a:lnTo>
                  <a:pt x="645071" y="287350"/>
                </a:lnTo>
                <a:lnTo>
                  <a:pt x="644296" y="286981"/>
                </a:lnTo>
                <a:lnTo>
                  <a:pt x="644296" y="295122"/>
                </a:lnTo>
                <a:lnTo>
                  <a:pt x="644131" y="295135"/>
                </a:lnTo>
                <a:lnTo>
                  <a:pt x="644296" y="295122"/>
                </a:lnTo>
                <a:lnTo>
                  <a:pt x="644296" y="286981"/>
                </a:lnTo>
                <a:lnTo>
                  <a:pt x="641832" y="285800"/>
                </a:lnTo>
                <a:lnTo>
                  <a:pt x="639660" y="286308"/>
                </a:lnTo>
                <a:lnTo>
                  <a:pt x="635368" y="288886"/>
                </a:lnTo>
                <a:lnTo>
                  <a:pt x="634949" y="289306"/>
                </a:lnTo>
                <a:lnTo>
                  <a:pt x="634593" y="289788"/>
                </a:lnTo>
                <a:lnTo>
                  <a:pt x="632955" y="293052"/>
                </a:lnTo>
                <a:lnTo>
                  <a:pt x="634047" y="296392"/>
                </a:lnTo>
                <a:lnTo>
                  <a:pt x="639521" y="299135"/>
                </a:lnTo>
                <a:lnTo>
                  <a:pt x="642848" y="298043"/>
                </a:lnTo>
                <a:lnTo>
                  <a:pt x="643864" y="296011"/>
                </a:lnTo>
                <a:lnTo>
                  <a:pt x="644258" y="295224"/>
                </a:lnTo>
                <a:lnTo>
                  <a:pt x="645109" y="294767"/>
                </a:lnTo>
                <a:lnTo>
                  <a:pt x="646353" y="294106"/>
                </a:lnTo>
                <a:lnTo>
                  <a:pt x="647192" y="291312"/>
                </a:lnTo>
                <a:close/>
              </a:path>
              <a:path w="5987415" h="730250">
                <a:moveTo>
                  <a:pt x="666915" y="365975"/>
                </a:moveTo>
                <a:lnTo>
                  <a:pt x="666864" y="363867"/>
                </a:lnTo>
                <a:lnTo>
                  <a:pt x="664184" y="361111"/>
                </a:lnTo>
                <a:lnTo>
                  <a:pt x="661911" y="361073"/>
                </a:lnTo>
                <a:lnTo>
                  <a:pt x="656869" y="365975"/>
                </a:lnTo>
                <a:lnTo>
                  <a:pt x="654113" y="367093"/>
                </a:lnTo>
                <a:lnTo>
                  <a:pt x="653249" y="367106"/>
                </a:lnTo>
                <a:lnTo>
                  <a:pt x="652094" y="365734"/>
                </a:lnTo>
                <a:lnTo>
                  <a:pt x="650405" y="361924"/>
                </a:lnTo>
                <a:lnTo>
                  <a:pt x="650011" y="352933"/>
                </a:lnTo>
                <a:lnTo>
                  <a:pt x="651052" y="342595"/>
                </a:lnTo>
                <a:lnTo>
                  <a:pt x="651814" y="331914"/>
                </a:lnTo>
                <a:lnTo>
                  <a:pt x="653338" y="322008"/>
                </a:lnTo>
                <a:lnTo>
                  <a:pt x="655129" y="314375"/>
                </a:lnTo>
                <a:lnTo>
                  <a:pt x="656717" y="310375"/>
                </a:lnTo>
                <a:lnTo>
                  <a:pt x="658406" y="308165"/>
                </a:lnTo>
                <a:lnTo>
                  <a:pt x="658215" y="305041"/>
                </a:lnTo>
                <a:lnTo>
                  <a:pt x="654113" y="300850"/>
                </a:lnTo>
                <a:lnTo>
                  <a:pt x="650570" y="300812"/>
                </a:lnTo>
                <a:lnTo>
                  <a:pt x="644423" y="306819"/>
                </a:lnTo>
                <a:lnTo>
                  <a:pt x="642848" y="312407"/>
                </a:lnTo>
                <a:lnTo>
                  <a:pt x="641121" y="319163"/>
                </a:lnTo>
                <a:lnTo>
                  <a:pt x="637425" y="342595"/>
                </a:lnTo>
                <a:lnTo>
                  <a:pt x="637438" y="350735"/>
                </a:lnTo>
                <a:lnTo>
                  <a:pt x="638098" y="358559"/>
                </a:lnTo>
                <a:lnTo>
                  <a:pt x="642366" y="371221"/>
                </a:lnTo>
                <a:lnTo>
                  <a:pt x="647890" y="377202"/>
                </a:lnTo>
                <a:lnTo>
                  <a:pt x="658418" y="374878"/>
                </a:lnTo>
                <a:lnTo>
                  <a:pt x="661885" y="371881"/>
                </a:lnTo>
                <a:lnTo>
                  <a:pt x="665962" y="367106"/>
                </a:lnTo>
                <a:lnTo>
                  <a:pt x="659599" y="367106"/>
                </a:lnTo>
                <a:lnTo>
                  <a:pt x="665962" y="367093"/>
                </a:lnTo>
                <a:lnTo>
                  <a:pt x="666915" y="365975"/>
                </a:lnTo>
                <a:close/>
              </a:path>
              <a:path w="5987415" h="730250">
                <a:moveTo>
                  <a:pt x="731075" y="565391"/>
                </a:moveTo>
                <a:lnTo>
                  <a:pt x="729780" y="561771"/>
                </a:lnTo>
                <a:lnTo>
                  <a:pt x="727710" y="560793"/>
                </a:lnTo>
                <a:lnTo>
                  <a:pt x="725830" y="561467"/>
                </a:lnTo>
                <a:lnTo>
                  <a:pt x="698601" y="569734"/>
                </a:lnTo>
                <a:lnTo>
                  <a:pt x="698373" y="564565"/>
                </a:lnTo>
                <a:lnTo>
                  <a:pt x="698080" y="555713"/>
                </a:lnTo>
                <a:lnTo>
                  <a:pt x="698233" y="547204"/>
                </a:lnTo>
                <a:lnTo>
                  <a:pt x="698754" y="538365"/>
                </a:lnTo>
                <a:lnTo>
                  <a:pt x="699744" y="528053"/>
                </a:lnTo>
                <a:lnTo>
                  <a:pt x="700239" y="522414"/>
                </a:lnTo>
                <a:lnTo>
                  <a:pt x="700709" y="515835"/>
                </a:lnTo>
                <a:lnTo>
                  <a:pt x="700468" y="509993"/>
                </a:lnTo>
                <a:lnTo>
                  <a:pt x="700468" y="509790"/>
                </a:lnTo>
                <a:lnTo>
                  <a:pt x="699858" y="507555"/>
                </a:lnTo>
                <a:lnTo>
                  <a:pt x="698982" y="504329"/>
                </a:lnTo>
                <a:lnTo>
                  <a:pt x="697877" y="501840"/>
                </a:lnTo>
                <a:lnTo>
                  <a:pt x="693635" y="498995"/>
                </a:lnTo>
                <a:lnTo>
                  <a:pt x="693216" y="499135"/>
                </a:lnTo>
                <a:lnTo>
                  <a:pt x="693216" y="597776"/>
                </a:lnTo>
                <a:lnTo>
                  <a:pt x="692924" y="603910"/>
                </a:lnTo>
                <a:lnTo>
                  <a:pt x="687222" y="606044"/>
                </a:lnTo>
                <a:lnTo>
                  <a:pt x="676770" y="605421"/>
                </a:lnTo>
                <a:lnTo>
                  <a:pt x="674611" y="604608"/>
                </a:lnTo>
                <a:lnTo>
                  <a:pt x="674103" y="603910"/>
                </a:lnTo>
                <a:lnTo>
                  <a:pt x="673900" y="602221"/>
                </a:lnTo>
                <a:lnTo>
                  <a:pt x="673773" y="595693"/>
                </a:lnTo>
                <a:lnTo>
                  <a:pt x="674268" y="593255"/>
                </a:lnTo>
                <a:lnTo>
                  <a:pt x="682307" y="586892"/>
                </a:lnTo>
                <a:lnTo>
                  <a:pt x="688822" y="584098"/>
                </a:lnTo>
                <a:lnTo>
                  <a:pt x="689190" y="585101"/>
                </a:lnTo>
                <a:lnTo>
                  <a:pt x="691248" y="590156"/>
                </a:lnTo>
                <a:lnTo>
                  <a:pt x="693191" y="595693"/>
                </a:lnTo>
                <a:lnTo>
                  <a:pt x="693216" y="597776"/>
                </a:lnTo>
                <a:lnTo>
                  <a:pt x="693216" y="499135"/>
                </a:lnTo>
                <a:lnTo>
                  <a:pt x="688301" y="500659"/>
                </a:lnTo>
                <a:lnTo>
                  <a:pt x="686866" y="502602"/>
                </a:lnTo>
                <a:lnTo>
                  <a:pt x="686790" y="507631"/>
                </a:lnTo>
                <a:lnTo>
                  <a:pt x="688390" y="509257"/>
                </a:lnTo>
                <a:lnTo>
                  <a:pt x="688340" y="511314"/>
                </a:lnTo>
                <a:lnTo>
                  <a:pt x="685812" y="528053"/>
                </a:lnTo>
                <a:lnTo>
                  <a:pt x="684796" y="537311"/>
                </a:lnTo>
                <a:lnTo>
                  <a:pt x="684123" y="546620"/>
                </a:lnTo>
                <a:lnTo>
                  <a:pt x="683856" y="555713"/>
                </a:lnTo>
                <a:lnTo>
                  <a:pt x="684022" y="564565"/>
                </a:lnTo>
                <a:lnTo>
                  <a:pt x="685126" y="572338"/>
                </a:lnTo>
                <a:lnTo>
                  <a:pt x="685558" y="573913"/>
                </a:lnTo>
                <a:lnTo>
                  <a:pt x="680732" y="575614"/>
                </a:lnTo>
                <a:lnTo>
                  <a:pt x="672236" y="579589"/>
                </a:lnTo>
                <a:lnTo>
                  <a:pt x="665276" y="585050"/>
                </a:lnTo>
                <a:lnTo>
                  <a:pt x="660628" y="592734"/>
                </a:lnTo>
                <a:lnTo>
                  <a:pt x="659396" y="597776"/>
                </a:lnTo>
                <a:lnTo>
                  <a:pt x="660717" y="601827"/>
                </a:lnTo>
                <a:lnTo>
                  <a:pt x="661517" y="605421"/>
                </a:lnTo>
                <a:lnTo>
                  <a:pt x="662762" y="610717"/>
                </a:lnTo>
                <a:lnTo>
                  <a:pt x="667981" y="614972"/>
                </a:lnTo>
                <a:lnTo>
                  <a:pt x="672934" y="616178"/>
                </a:lnTo>
                <a:lnTo>
                  <a:pt x="677443" y="617702"/>
                </a:lnTo>
                <a:lnTo>
                  <a:pt x="682891" y="618439"/>
                </a:lnTo>
                <a:lnTo>
                  <a:pt x="693966" y="617588"/>
                </a:lnTo>
                <a:lnTo>
                  <a:pt x="700290" y="616013"/>
                </a:lnTo>
                <a:lnTo>
                  <a:pt x="703795" y="610336"/>
                </a:lnTo>
                <a:lnTo>
                  <a:pt x="706539" y="606044"/>
                </a:lnTo>
                <a:lnTo>
                  <a:pt x="707072" y="605231"/>
                </a:lnTo>
                <a:lnTo>
                  <a:pt x="707402" y="599262"/>
                </a:lnTo>
                <a:lnTo>
                  <a:pt x="706755" y="593610"/>
                </a:lnTo>
                <a:lnTo>
                  <a:pt x="703884" y="585050"/>
                </a:lnTo>
                <a:lnTo>
                  <a:pt x="701675" y="578840"/>
                </a:lnTo>
                <a:lnTo>
                  <a:pt x="728611" y="568134"/>
                </a:lnTo>
                <a:lnTo>
                  <a:pt x="730275" y="567334"/>
                </a:lnTo>
                <a:lnTo>
                  <a:pt x="731075" y="565391"/>
                </a:lnTo>
                <a:close/>
              </a:path>
              <a:path w="5987415" h="730250">
                <a:moveTo>
                  <a:pt x="736346" y="327990"/>
                </a:moveTo>
                <a:lnTo>
                  <a:pt x="733767" y="325539"/>
                </a:lnTo>
                <a:lnTo>
                  <a:pt x="733132" y="323735"/>
                </a:lnTo>
                <a:lnTo>
                  <a:pt x="726300" y="310184"/>
                </a:lnTo>
                <a:lnTo>
                  <a:pt x="725614" y="308749"/>
                </a:lnTo>
                <a:lnTo>
                  <a:pt x="723874" y="305092"/>
                </a:lnTo>
                <a:lnTo>
                  <a:pt x="723874" y="332333"/>
                </a:lnTo>
                <a:lnTo>
                  <a:pt x="723265" y="332828"/>
                </a:lnTo>
                <a:lnTo>
                  <a:pt x="716445" y="335597"/>
                </a:lnTo>
                <a:lnTo>
                  <a:pt x="710285" y="337312"/>
                </a:lnTo>
                <a:lnTo>
                  <a:pt x="702640" y="338188"/>
                </a:lnTo>
                <a:lnTo>
                  <a:pt x="696544" y="338150"/>
                </a:lnTo>
                <a:lnTo>
                  <a:pt x="688733" y="338442"/>
                </a:lnTo>
                <a:lnTo>
                  <a:pt x="687451" y="336384"/>
                </a:lnTo>
                <a:lnTo>
                  <a:pt x="687349" y="336003"/>
                </a:lnTo>
                <a:lnTo>
                  <a:pt x="689711" y="331114"/>
                </a:lnTo>
                <a:lnTo>
                  <a:pt x="694550" y="327075"/>
                </a:lnTo>
                <a:lnTo>
                  <a:pt x="699579" y="324231"/>
                </a:lnTo>
                <a:lnTo>
                  <a:pt x="706716" y="322097"/>
                </a:lnTo>
                <a:lnTo>
                  <a:pt x="714476" y="319684"/>
                </a:lnTo>
                <a:lnTo>
                  <a:pt x="716686" y="318503"/>
                </a:lnTo>
                <a:lnTo>
                  <a:pt x="721753" y="327774"/>
                </a:lnTo>
                <a:lnTo>
                  <a:pt x="723734" y="332117"/>
                </a:lnTo>
                <a:lnTo>
                  <a:pt x="723874" y="332333"/>
                </a:lnTo>
                <a:lnTo>
                  <a:pt x="723874" y="305092"/>
                </a:lnTo>
                <a:lnTo>
                  <a:pt x="719277" y="295402"/>
                </a:lnTo>
                <a:lnTo>
                  <a:pt x="714197" y="288709"/>
                </a:lnTo>
                <a:lnTo>
                  <a:pt x="708774" y="282117"/>
                </a:lnTo>
                <a:lnTo>
                  <a:pt x="703326" y="275018"/>
                </a:lnTo>
                <a:lnTo>
                  <a:pt x="698144" y="266776"/>
                </a:lnTo>
                <a:lnTo>
                  <a:pt x="688340" y="247700"/>
                </a:lnTo>
                <a:lnTo>
                  <a:pt x="686879" y="244424"/>
                </a:lnTo>
                <a:lnTo>
                  <a:pt x="685901" y="242227"/>
                </a:lnTo>
                <a:lnTo>
                  <a:pt x="685228" y="240728"/>
                </a:lnTo>
                <a:lnTo>
                  <a:pt x="684326" y="238861"/>
                </a:lnTo>
                <a:lnTo>
                  <a:pt x="684542" y="236867"/>
                </a:lnTo>
                <a:lnTo>
                  <a:pt x="679284" y="234823"/>
                </a:lnTo>
                <a:lnTo>
                  <a:pt x="676846" y="235077"/>
                </a:lnTo>
                <a:lnTo>
                  <a:pt x="674484" y="237096"/>
                </a:lnTo>
                <a:lnTo>
                  <a:pt x="673887" y="238417"/>
                </a:lnTo>
                <a:lnTo>
                  <a:pt x="673950" y="242366"/>
                </a:lnTo>
                <a:lnTo>
                  <a:pt x="675322" y="243700"/>
                </a:lnTo>
                <a:lnTo>
                  <a:pt x="677900" y="251828"/>
                </a:lnTo>
                <a:lnTo>
                  <a:pt x="687108" y="272783"/>
                </a:lnTo>
                <a:lnTo>
                  <a:pt x="692683" y="282257"/>
                </a:lnTo>
                <a:lnTo>
                  <a:pt x="698360" y="290182"/>
                </a:lnTo>
                <a:lnTo>
                  <a:pt x="703656" y="297027"/>
                </a:lnTo>
                <a:lnTo>
                  <a:pt x="708126" y="303276"/>
                </a:lnTo>
                <a:lnTo>
                  <a:pt x="712254" y="310565"/>
                </a:lnTo>
                <a:lnTo>
                  <a:pt x="704303" y="311315"/>
                </a:lnTo>
                <a:lnTo>
                  <a:pt x="695109" y="313258"/>
                </a:lnTo>
                <a:lnTo>
                  <a:pt x="685825" y="317893"/>
                </a:lnTo>
                <a:lnTo>
                  <a:pt x="681291" y="322338"/>
                </a:lnTo>
                <a:lnTo>
                  <a:pt x="677506" y="327469"/>
                </a:lnTo>
                <a:lnTo>
                  <a:pt x="675424" y="333286"/>
                </a:lnTo>
                <a:lnTo>
                  <a:pt x="676008" y="339750"/>
                </a:lnTo>
                <a:lnTo>
                  <a:pt x="677265" y="343687"/>
                </a:lnTo>
                <a:lnTo>
                  <a:pt x="680173" y="348145"/>
                </a:lnTo>
                <a:lnTo>
                  <a:pt x="685495" y="349580"/>
                </a:lnTo>
                <a:lnTo>
                  <a:pt x="690067" y="350913"/>
                </a:lnTo>
                <a:lnTo>
                  <a:pt x="693572" y="349770"/>
                </a:lnTo>
                <a:lnTo>
                  <a:pt x="696417" y="349808"/>
                </a:lnTo>
                <a:lnTo>
                  <a:pt x="697979" y="349770"/>
                </a:lnTo>
                <a:lnTo>
                  <a:pt x="735126" y="338442"/>
                </a:lnTo>
                <a:lnTo>
                  <a:pt x="735380" y="338188"/>
                </a:lnTo>
                <a:lnTo>
                  <a:pt x="735799" y="337781"/>
                </a:lnTo>
                <a:lnTo>
                  <a:pt x="736079" y="332701"/>
                </a:lnTo>
                <a:lnTo>
                  <a:pt x="736117" y="331978"/>
                </a:lnTo>
                <a:lnTo>
                  <a:pt x="736346" y="327990"/>
                </a:lnTo>
                <a:close/>
              </a:path>
              <a:path w="5987415" h="730250">
                <a:moveTo>
                  <a:pt x="861263" y="566331"/>
                </a:moveTo>
                <a:lnTo>
                  <a:pt x="858647" y="560768"/>
                </a:lnTo>
                <a:lnTo>
                  <a:pt x="855268" y="559549"/>
                </a:lnTo>
                <a:lnTo>
                  <a:pt x="852449" y="560882"/>
                </a:lnTo>
                <a:lnTo>
                  <a:pt x="829932" y="569696"/>
                </a:lnTo>
                <a:lnTo>
                  <a:pt x="806665" y="576110"/>
                </a:lnTo>
                <a:lnTo>
                  <a:pt x="785088" y="580136"/>
                </a:lnTo>
                <a:lnTo>
                  <a:pt x="782358" y="580390"/>
                </a:lnTo>
                <a:lnTo>
                  <a:pt x="782574" y="577964"/>
                </a:lnTo>
                <a:lnTo>
                  <a:pt x="782497" y="569595"/>
                </a:lnTo>
                <a:lnTo>
                  <a:pt x="782281" y="560882"/>
                </a:lnTo>
                <a:lnTo>
                  <a:pt x="782154" y="556933"/>
                </a:lnTo>
                <a:lnTo>
                  <a:pt x="781773" y="551738"/>
                </a:lnTo>
                <a:lnTo>
                  <a:pt x="781507" y="546773"/>
                </a:lnTo>
                <a:lnTo>
                  <a:pt x="778103" y="540689"/>
                </a:lnTo>
                <a:lnTo>
                  <a:pt x="776185" y="539546"/>
                </a:lnTo>
                <a:lnTo>
                  <a:pt x="770851" y="539470"/>
                </a:lnTo>
                <a:lnTo>
                  <a:pt x="768197" y="542061"/>
                </a:lnTo>
                <a:lnTo>
                  <a:pt x="768146" y="545299"/>
                </a:lnTo>
                <a:lnTo>
                  <a:pt x="766419" y="556933"/>
                </a:lnTo>
                <a:lnTo>
                  <a:pt x="764451" y="574636"/>
                </a:lnTo>
                <a:lnTo>
                  <a:pt x="764400" y="577964"/>
                </a:lnTo>
                <a:lnTo>
                  <a:pt x="764679" y="581914"/>
                </a:lnTo>
                <a:lnTo>
                  <a:pt x="761288" y="582066"/>
                </a:lnTo>
                <a:lnTo>
                  <a:pt x="760095" y="578840"/>
                </a:lnTo>
                <a:lnTo>
                  <a:pt x="759231" y="575627"/>
                </a:lnTo>
                <a:lnTo>
                  <a:pt x="756094" y="573582"/>
                </a:lnTo>
                <a:lnTo>
                  <a:pt x="749249" y="574636"/>
                </a:lnTo>
                <a:lnTo>
                  <a:pt x="746823" y="577964"/>
                </a:lnTo>
                <a:lnTo>
                  <a:pt x="748157" y="586613"/>
                </a:lnTo>
                <a:lnTo>
                  <a:pt x="749833" y="591654"/>
                </a:lnTo>
                <a:lnTo>
                  <a:pt x="758774" y="597725"/>
                </a:lnTo>
                <a:lnTo>
                  <a:pt x="763727" y="597789"/>
                </a:lnTo>
                <a:lnTo>
                  <a:pt x="767689" y="597687"/>
                </a:lnTo>
                <a:lnTo>
                  <a:pt x="772553" y="608901"/>
                </a:lnTo>
                <a:lnTo>
                  <a:pt x="778827" y="615403"/>
                </a:lnTo>
                <a:lnTo>
                  <a:pt x="789673" y="617334"/>
                </a:lnTo>
                <a:lnTo>
                  <a:pt x="792226" y="615899"/>
                </a:lnTo>
                <a:lnTo>
                  <a:pt x="794258" y="610616"/>
                </a:lnTo>
                <a:lnTo>
                  <a:pt x="792848" y="607453"/>
                </a:lnTo>
                <a:lnTo>
                  <a:pt x="786218" y="604901"/>
                </a:lnTo>
                <a:lnTo>
                  <a:pt x="784326" y="601865"/>
                </a:lnTo>
                <a:lnTo>
                  <a:pt x="782866" y="595490"/>
                </a:lnTo>
                <a:lnTo>
                  <a:pt x="787996" y="594664"/>
                </a:lnTo>
                <a:lnTo>
                  <a:pt x="810272" y="589330"/>
                </a:lnTo>
                <a:lnTo>
                  <a:pt x="834161" y="581482"/>
                </a:lnTo>
                <a:lnTo>
                  <a:pt x="857504" y="571004"/>
                </a:lnTo>
                <a:lnTo>
                  <a:pt x="860171" y="569595"/>
                </a:lnTo>
                <a:lnTo>
                  <a:pt x="861263" y="566331"/>
                </a:lnTo>
                <a:close/>
              </a:path>
              <a:path w="5987415" h="730250">
                <a:moveTo>
                  <a:pt x="941463" y="605193"/>
                </a:moveTo>
                <a:lnTo>
                  <a:pt x="933119" y="554634"/>
                </a:lnTo>
                <a:lnTo>
                  <a:pt x="918464" y="508495"/>
                </a:lnTo>
                <a:lnTo>
                  <a:pt x="916432" y="501205"/>
                </a:lnTo>
                <a:lnTo>
                  <a:pt x="916190" y="500507"/>
                </a:lnTo>
                <a:lnTo>
                  <a:pt x="917829" y="499732"/>
                </a:lnTo>
                <a:lnTo>
                  <a:pt x="914908" y="498094"/>
                </a:lnTo>
                <a:lnTo>
                  <a:pt x="914615" y="497357"/>
                </a:lnTo>
                <a:lnTo>
                  <a:pt x="911390" y="495935"/>
                </a:lnTo>
                <a:lnTo>
                  <a:pt x="910463" y="496303"/>
                </a:lnTo>
                <a:lnTo>
                  <a:pt x="910094" y="496277"/>
                </a:lnTo>
                <a:lnTo>
                  <a:pt x="903274" y="498817"/>
                </a:lnTo>
                <a:lnTo>
                  <a:pt x="904773" y="500202"/>
                </a:lnTo>
                <a:lnTo>
                  <a:pt x="904240" y="501408"/>
                </a:lnTo>
                <a:lnTo>
                  <a:pt x="904430" y="501891"/>
                </a:lnTo>
                <a:lnTo>
                  <a:pt x="903973" y="504037"/>
                </a:lnTo>
                <a:lnTo>
                  <a:pt x="903922" y="511759"/>
                </a:lnTo>
                <a:lnTo>
                  <a:pt x="905598" y="519595"/>
                </a:lnTo>
                <a:lnTo>
                  <a:pt x="907986" y="527723"/>
                </a:lnTo>
                <a:lnTo>
                  <a:pt x="910742" y="536308"/>
                </a:lnTo>
                <a:lnTo>
                  <a:pt x="913422" y="545122"/>
                </a:lnTo>
                <a:lnTo>
                  <a:pt x="922705" y="583145"/>
                </a:lnTo>
                <a:lnTo>
                  <a:pt x="925258" y="606844"/>
                </a:lnTo>
                <a:lnTo>
                  <a:pt x="925563" y="608050"/>
                </a:lnTo>
                <a:lnTo>
                  <a:pt x="927201" y="610946"/>
                </a:lnTo>
                <a:lnTo>
                  <a:pt x="926350" y="612178"/>
                </a:lnTo>
                <a:lnTo>
                  <a:pt x="931113" y="614476"/>
                </a:lnTo>
                <a:lnTo>
                  <a:pt x="931697" y="614641"/>
                </a:lnTo>
                <a:lnTo>
                  <a:pt x="936142" y="615162"/>
                </a:lnTo>
                <a:lnTo>
                  <a:pt x="936752" y="613625"/>
                </a:lnTo>
                <a:lnTo>
                  <a:pt x="937818" y="612660"/>
                </a:lnTo>
                <a:lnTo>
                  <a:pt x="940333" y="609485"/>
                </a:lnTo>
                <a:lnTo>
                  <a:pt x="941070" y="608253"/>
                </a:lnTo>
                <a:lnTo>
                  <a:pt x="941463" y="606844"/>
                </a:lnTo>
                <a:lnTo>
                  <a:pt x="941463" y="605193"/>
                </a:lnTo>
                <a:close/>
              </a:path>
              <a:path w="5987415" h="730250">
                <a:moveTo>
                  <a:pt x="1035380" y="532612"/>
                </a:moveTo>
                <a:lnTo>
                  <a:pt x="1034656" y="529856"/>
                </a:lnTo>
                <a:lnTo>
                  <a:pt x="1034821" y="533565"/>
                </a:lnTo>
                <a:lnTo>
                  <a:pt x="1035380" y="532612"/>
                </a:lnTo>
                <a:close/>
              </a:path>
              <a:path w="5987415" h="730250">
                <a:moveTo>
                  <a:pt x="1168603" y="595223"/>
                </a:moveTo>
                <a:lnTo>
                  <a:pt x="1166634" y="591921"/>
                </a:lnTo>
                <a:lnTo>
                  <a:pt x="1164145" y="591286"/>
                </a:lnTo>
                <a:lnTo>
                  <a:pt x="1162215" y="592429"/>
                </a:lnTo>
                <a:lnTo>
                  <a:pt x="1161783" y="592607"/>
                </a:lnTo>
                <a:lnTo>
                  <a:pt x="1161783" y="597255"/>
                </a:lnTo>
                <a:lnTo>
                  <a:pt x="1159217" y="594309"/>
                </a:lnTo>
                <a:lnTo>
                  <a:pt x="1161783" y="597255"/>
                </a:lnTo>
                <a:lnTo>
                  <a:pt x="1161783" y="592607"/>
                </a:lnTo>
                <a:lnTo>
                  <a:pt x="1159484" y="593547"/>
                </a:lnTo>
                <a:lnTo>
                  <a:pt x="1159611" y="593877"/>
                </a:lnTo>
                <a:lnTo>
                  <a:pt x="1159484" y="593547"/>
                </a:lnTo>
                <a:lnTo>
                  <a:pt x="1159383" y="593699"/>
                </a:lnTo>
                <a:lnTo>
                  <a:pt x="1159459" y="593826"/>
                </a:lnTo>
                <a:lnTo>
                  <a:pt x="1159243" y="593648"/>
                </a:lnTo>
                <a:lnTo>
                  <a:pt x="1159116" y="593699"/>
                </a:lnTo>
                <a:lnTo>
                  <a:pt x="1159027" y="593483"/>
                </a:lnTo>
                <a:lnTo>
                  <a:pt x="1159243" y="593648"/>
                </a:lnTo>
                <a:lnTo>
                  <a:pt x="1159433" y="593572"/>
                </a:lnTo>
                <a:lnTo>
                  <a:pt x="1159383" y="593191"/>
                </a:lnTo>
                <a:lnTo>
                  <a:pt x="1159281" y="592302"/>
                </a:lnTo>
                <a:lnTo>
                  <a:pt x="1158811" y="587222"/>
                </a:lnTo>
                <a:lnTo>
                  <a:pt x="1158938" y="577824"/>
                </a:lnTo>
                <a:lnTo>
                  <a:pt x="1159421" y="568769"/>
                </a:lnTo>
                <a:lnTo>
                  <a:pt x="1159548" y="565759"/>
                </a:lnTo>
                <a:lnTo>
                  <a:pt x="1159662" y="560806"/>
                </a:lnTo>
                <a:lnTo>
                  <a:pt x="1159548" y="554329"/>
                </a:lnTo>
                <a:lnTo>
                  <a:pt x="1159116" y="548487"/>
                </a:lnTo>
                <a:lnTo>
                  <a:pt x="1152359" y="536930"/>
                </a:lnTo>
                <a:lnTo>
                  <a:pt x="1151953" y="537006"/>
                </a:lnTo>
                <a:lnTo>
                  <a:pt x="1151953" y="550900"/>
                </a:lnTo>
                <a:lnTo>
                  <a:pt x="1150048" y="554329"/>
                </a:lnTo>
                <a:lnTo>
                  <a:pt x="1146606" y="561949"/>
                </a:lnTo>
                <a:lnTo>
                  <a:pt x="1150099" y="554202"/>
                </a:lnTo>
                <a:lnTo>
                  <a:pt x="1151953" y="550900"/>
                </a:lnTo>
                <a:lnTo>
                  <a:pt x="1151953" y="537006"/>
                </a:lnTo>
                <a:lnTo>
                  <a:pt x="1148156" y="537718"/>
                </a:lnTo>
                <a:lnTo>
                  <a:pt x="1148181" y="536930"/>
                </a:lnTo>
                <a:lnTo>
                  <a:pt x="1148308" y="534136"/>
                </a:lnTo>
                <a:lnTo>
                  <a:pt x="1148181" y="531088"/>
                </a:lnTo>
                <a:lnTo>
                  <a:pt x="1147470" y="529691"/>
                </a:lnTo>
                <a:lnTo>
                  <a:pt x="1146352" y="527532"/>
                </a:lnTo>
                <a:lnTo>
                  <a:pt x="1144778" y="525881"/>
                </a:lnTo>
                <a:lnTo>
                  <a:pt x="1142466" y="525475"/>
                </a:lnTo>
                <a:lnTo>
                  <a:pt x="1142466" y="542137"/>
                </a:lnTo>
                <a:lnTo>
                  <a:pt x="1142174" y="542645"/>
                </a:lnTo>
                <a:lnTo>
                  <a:pt x="1142466" y="542137"/>
                </a:lnTo>
                <a:lnTo>
                  <a:pt x="1142466" y="525475"/>
                </a:lnTo>
                <a:lnTo>
                  <a:pt x="1141920" y="525386"/>
                </a:lnTo>
                <a:lnTo>
                  <a:pt x="1141920" y="556755"/>
                </a:lnTo>
                <a:lnTo>
                  <a:pt x="1141780" y="556869"/>
                </a:lnTo>
                <a:lnTo>
                  <a:pt x="1141780" y="557517"/>
                </a:lnTo>
                <a:lnTo>
                  <a:pt x="1141730" y="557885"/>
                </a:lnTo>
                <a:lnTo>
                  <a:pt x="1141590" y="557885"/>
                </a:lnTo>
                <a:lnTo>
                  <a:pt x="1141590" y="558647"/>
                </a:lnTo>
                <a:lnTo>
                  <a:pt x="1141577" y="558774"/>
                </a:lnTo>
                <a:lnTo>
                  <a:pt x="1141425" y="560044"/>
                </a:lnTo>
                <a:lnTo>
                  <a:pt x="1141590" y="558647"/>
                </a:lnTo>
                <a:lnTo>
                  <a:pt x="1141590" y="557885"/>
                </a:lnTo>
                <a:lnTo>
                  <a:pt x="1140980" y="557885"/>
                </a:lnTo>
                <a:lnTo>
                  <a:pt x="1140726" y="557885"/>
                </a:lnTo>
                <a:lnTo>
                  <a:pt x="1140612" y="557517"/>
                </a:lnTo>
                <a:lnTo>
                  <a:pt x="1140752" y="557517"/>
                </a:lnTo>
                <a:lnTo>
                  <a:pt x="1141780" y="557517"/>
                </a:lnTo>
                <a:lnTo>
                  <a:pt x="1141780" y="556869"/>
                </a:lnTo>
                <a:lnTo>
                  <a:pt x="1140282" y="556869"/>
                </a:lnTo>
                <a:lnTo>
                  <a:pt x="1139939" y="556869"/>
                </a:lnTo>
                <a:lnTo>
                  <a:pt x="1141920" y="556755"/>
                </a:lnTo>
                <a:lnTo>
                  <a:pt x="1141920" y="525386"/>
                </a:lnTo>
                <a:lnTo>
                  <a:pt x="1141298" y="525272"/>
                </a:lnTo>
                <a:lnTo>
                  <a:pt x="1141298" y="544868"/>
                </a:lnTo>
                <a:lnTo>
                  <a:pt x="1141234" y="545058"/>
                </a:lnTo>
                <a:lnTo>
                  <a:pt x="1139926" y="548043"/>
                </a:lnTo>
                <a:lnTo>
                  <a:pt x="1141298" y="544868"/>
                </a:lnTo>
                <a:lnTo>
                  <a:pt x="1141298" y="525272"/>
                </a:lnTo>
                <a:lnTo>
                  <a:pt x="1139748" y="524992"/>
                </a:lnTo>
                <a:lnTo>
                  <a:pt x="1137310" y="527316"/>
                </a:lnTo>
                <a:lnTo>
                  <a:pt x="1136878" y="527926"/>
                </a:lnTo>
                <a:lnTo>
                  <a:pt x="1136878" y="536041"/>
                </a:lnTo>
                <a:lnTo>
                  <a:pt x="1136535" y="534771"/>
                </a:lnTo>
                <a:lnTo>
                  <a:pt x="1136878" y="536041"/>
                </a:lnTo>
                <a:lnTo>
                  <a:pt x="1136878" y="527926"/>
                </a:lnTo>
                <a:lnTo>
                  <a:pt x="1136065" y="529056"/>
                </a:lnTo>
                <a:lnTo>
                  <a:pt x="1135761" y="529691"/>
                </a:lnTo>
                <a:lnTo>
                  <a:pt x="1135722" y="529831"/>
                </a:lnTo>
                <a:lnTo>
                  <a:pt x="1135722" y="555701"/>
                </a:lnTo>
                <a:lnTo>
                  <a:pt x="1135608" y="556983"/>
                </a:lnTo>
                <a:lnTo>
                  <a:pt x="1135341" y="557517"/>
                </a:lnTo>
                <a:lnTo>
                  <a:pt x="1132598" y="562406"/>
                </a:lnTo>
                <a:lnTo>
                  <a:pt x="1135608" y="556983"/>
                </a:lnTo>
                <a:lnTo>
                  <a:pt x="1135608" y="555764"/>
                </a:lnTo>
                <a:lnTo>
                  <a:pt x="1135722" y="529831"/>
                </a:lnTo>
                <a:lnTo>
                  <a:pt x="1135646" y="530098"/>
                </a:lnTo>
                <a:lnTo>
                  <a:pt x="1135532" y="530987"/>
                </a:lnTo>
                <a:lnTo>
                  <a:pt x="1135634" y="530364"/>
                </a:lnTo>
                <a:lnTo>
                  <a:pt x="1135557" y="531088"/>
                </a:lnTo>
                <a:lnTo>
                  <a:pt x="1135430" y="531596"/>
                </a:lnTo>
                <a:lnTo>
                  <a:pt x="1135456" y="530707"/>
                </a:lnTo>
                <a:lnTo>
                  <a:pt x="1135646" y="530098"/>
                </a:lnTo>
                <a:lnTo>
                  <a:pt x="1135494" y="530453"/>
                </a:lnTo>
                <a:lnTo>
                  <a:pt x="1135405" y="530707"/>
                </a:lnTo>
                <a:lnTo>
                  <a:pt x="1135341" y="530987"/>
                </a:lnTo>
                <a:lnTo>
                  <a:pt x="1130020" y="544207"/>
                </a:lnTo>
                <a:lnTo>
                  <a:pt x="1128699" y="546709"/>
                </a:lnTo>
                <a:lnTo>
                  <a:pt x="1125626" y="552043"/>
                </a:lnTo>
                <a:lnTo>
                  <a:pt x="1124623" y="553643"/>
                </a:lnTo>
                <a:lnTo>
                  <a:pt x="1124775" y="552424"/>
                </a:lnTo>
                <a:lnTo>
                  <a:pt x="1128407" y="535025"/>
                </a:lnTo>
                <a:lnTo>
                  <a:pt x="1128991" y="533755"/>
                </a:lnTo>
                <a:lnTo>
                  <a:pt x="1129982" y="531596"/>
                </a:lnTo>
                <a:lnTo>
                  <a:pt x="1129868" y="531088"/>
                </a:lnTo>
                <a:lnTo>
                  <a:pt x="1129563" y="530453"/>
                </a:lnTo>
                <a:lnTo>
                  <a:pt x="1127506" y="526008"/>
                </a:lnTo>
                <a:lnTo>
                  <a:pt x="1126274" y="523722"/>
                </a:lnTo>
                <a:lnTo>
                  <a:pt x="1122997" y="522630"/>
                </a:lnTo>
                <a:lnTo>
                  <a:pt x="1122997" y="567232"/>
                </a:lnTo>
                <a:lnTo>
                  <a:pt x="1122781" y="567283"/>
                </a:lnTo>
                <a:lnTo>
                  <a:pt x="1122781" y="570966"/>
                </a:lnTo>
                <a:lnTo>
                  <a:pt x="1122667" y="570826"/>
                </a:lnTo>
                <a:lnTo>
                  <a:pt x="1122603" y="570077"/>
                </a:lnTo>
                <a:lnTo>
                  <a:pt x="1122718" y="570306"/>
                </a:lnTo>
                <a:lnTo>
                  <a:pt x="1122781" y="570966"/>
                </a:lnTo>
                <a:lnTo>
                  <a:pt x="1122781" y="567283"/>
                </a:lnTo>
                <a:lnTo>
                  <a:pt x="1121803" y="567283"/>
                </a:lnTo>
                <a:lnTo>
                  <a:pt x="1121803" y="569061"/>
                </a:lnTo>
                <a:lnTo>
                  <a:pt x="1121511" y="568782"/>
                </a:lnTo>
                <a:lnTo>
                  <a:pt x="1121803" y="569061"/>
                </a:lnTo>
                <a:lnTo>
                  <a:pt x="1121803" y="567283"/>
                </a:lnTo>
                <a:lnTo>
                  <a:pt x="1118514" y="567283"/>
                </a:lnTo>
                <a:lnTo>
                  <a:pt x="1118260" y="567283"/>
                </a:lnTo>
                <a:lnTo>
                  <a:pt x="1119251" y="567791"/>
                </a:lnTo>
                <a:lnTo>
                  <a:pt x="1118158" y="567232"/>
                </a:lnTo>
                <a:lnTo>
                  <a:pt x="1118362" y="567232"/>
                </a:lnTo>
                <a:lnTo>
                  <a:pt x="1122997" y="567232"/>
                </a:lnTo>
                <a:lnTo>
                  <a:pt x="1122997" y="522630"/>
                </a:lnTo>
                <a:lnTo>
                  <a:pt x="1122819" y="522566"/>
                </a:lnTo>
                <a:lnTo>
                  <a:pt x="1122819" y="556488"/>
                </a:lnTo>
                <a:lnTo>
                  <a:pt x="1122172" y="557517"/>
                </a:lnTo>
                <a:lnTo>
                  <a:pt x="1118870" y="562330"/>
                </a:lnTo>
                <a:lnTo>
                  <a:pt x="1122819" y="556488"/>
                </a:lnTo>
                <a:lnTo>
                  <a:pt x="1122819" y="522566"/>
                </a:lnTo>
                <a:lnTo>
                  <a:pt x="1122235" y="522376"/>
                </a:lnTo>
                <a:lnTo>
                  <a:pt x="1122235" y="537057"/>
                </a:lnTo>
                <a:lnTo>
                  <a:pt x="1115580" y="550646"/>
                </a:lnTo>
                <a:lnTo>
                  <a:pt x="1116228" y="549249"/>
                </a:lnTo>
                <a:lnTo>
                  <a:pt x="1122235" y="537057"/>
                </a:lnTo>
                <a:lnTo>
                  <a:pt x="1122235" y="522376"/>
                </a:lnTo>
                <a:lnTo>
                  <a:pt x="1120965" y="521944"/>
                </a:lnTo>
                <a:lnTo>
                  <a:pt x="1118628" y="523087"/>
                </a:lnTo>
                <a:lnTo>
                  <a:pt x="1116368" y="525018"/>
                </a:lnTo>
                <a:lnTo>
                  <a:pt x="1116368" y="531850"/>
                </a:lnTo>
                <a:lnTo>
                  <a:pt x="1116037" y="531215"/>
                </a:lnTo>
                <a:lnTo>
                  <a:pt x="1115949" y="530961"/>
                </a:lnTo>
                <a:lnTo>
                  <a:pt x="1116368" y="531850"/>
                </a:lnTo>
                <a:lnTo>
                  <a:pt x="1116368" y="525018"/>
                </a:lnTo>
                <a:lnTo>
                  <a:pt x="1115491" y="525754"/>
                </a:lnTo>
                <a:lnTo>
                  <a:pt x="1112278" y="530987"/>
                </a:lnTo>
                <a:lnTo>
                  <a:pt x="1104125" y="546709"/>
                </a:lnTo>
                <a:lnTo>
                  <a:pt x="1098499" y="558012"/>
                </a:lnTo>
                <a:lnTo>
                  <a:pt x="1094625" y="565429"/>
                </a:lnTo>
                <a:lnTo>
                  <a:pt x="1094740" y="563092"/>
                </a:lnTo>
                <a:lnTo>
                  <a:pt x="1094638" y="558647"/>
                </a:lnTo>
                <a:lnTo>
                  <a:pt x="1093736" y="549071"/>
                </a:lnTo>
                <a:lnTo>
                  <a:pt x="1093736" y="567131"/>
                </a:lnTo>
                <a:lnTo>
                  <a:pt x="1093660" y="567283"/>
                </a:lnTo>
                <a:lnTo>
                  <a:pt x="1092847" y="568642"/>
                </a:lnTo>
                <a:lnTo>
                  <a:pt x="1092847" y="590677"/>
                </a:lnTo>
                <a:lnTo>
                  <a:pt x="1092619" y="590346"/>
                </a:lnTo>
                <a:lnTo>
                  <a:pt x="1092479" y="590143"/>
                </a:lnTo>
                <a:lnTo>
                  <a:pt x="1092631" y="590334"/>
                </a:lnTo>
                <a:lnTo>
                  <a:pt x="1092784" y="590257"/>
                </a:lnTo>
                <a:lnTo>
                  <a:pt x="1092695" y="590448"/>
                </a:lnTo>
                <a:lnTo>
                  <a:pt x="1092847" y="590677"/>
                </a:lnTo>
                <a:lnTo>
                  <a:pt x="1092847" y="568642"/>
                </a:lnTo>
                <a:lnTo>
                  <a:pt x="1088796" y="575411"/>
                </a:lnTo>
                <a:lnTo>
                  <a:pt x="1093736" y="567131"/>
                </a:lnTo>
                <a:lnTo>
                  <a:pt x="1093736" y="549071"/>
                </a:lnTo>
                <a:lnTo>
                  <a:pt x="1091793" y="528421"/>
                </a:lnTo>
                <a:lnTo>
                  <a:pt x="1091234" y="525246"/>
                </a:lnTo>
                <a:lnTo>
                  <a:pt x="1091158" y="524738"/>
                </a:lnTo>
                <a:lnTo>
                  <a:pt x="1091057" y="522452"/>
                </a:lnTo>
                <a:lnTo>
                  <a:pt x="1089431" y="519785"/>
                </a:lnTo>
                <a:lnTo>
                  <a:pt x="1088199" y="518706"/>
                </a:lnTo>
                <a:lnTo>
                  <a:pt x="1088199" y="548487"/>
                </a:lnTo>
                <a:lnTo>
                  <a:pt x="1087259" y="545274"/>
                </a:lnTo>
                <a:lnTo>
                  <a:pt x="1087259" y="576935"/>
                </a:lnTo>
                <a:lnTo>
                  <a:pt x="1087234" y="577138"/>
                </a:lnTo>
                <a:lnTo>
                  <a:pt x="1087259" y="576935"/>
                </a:lnTo>
                <a:lnTo>
                  <a:pt x="1087259" y="545274"/>
                </a:lnTo>
                <a:lnTo>
                  <a:pt x="1086815" y="543737"/>
                </a:lnTo>
                <a:lnTo>
                  <a:pt x="1086497" y="542683"/>
                </a:lnTo>
                <a:lnTo>
                  <a:pt x="1086497" y="577951"/>
                </a:lnTo>
                <a:lnTo>
                  <a:pt x="1086396" y="580618"/>
                </a:lnTo>
                <a:lnTo>
                  <a:pt x="1086332" y="578129"/>
                </a:lnTo>
                <a:lnTo>
                  <a:pt x="1086497" y="577951"/>
                </a:lnTo>
                <a:lnTo>
                  <a:pt x="1086497" y="542683"/>
                </a:lnTo>
                <a:lnTo>
                  <a:pt x="1085811" y="540385"/>
                </a:lnTo>
                <a:lnTo>
                  <a:pt x="1085811" y="593839"/>
                </a:lnTo>
                <a:lnTo>
                  <a:pt x="1085811" y="540385"/>
                </a:lnTo>
                <a:lnTo>
                  <a:pt x="1085596" y="539648"/>
                </a:lnTo>
                <a:lnTo>
                  <a:pt x="1085684" y="539851"/>
                </a:lnTo>
                <a:lnTo>
                  <a:pt x="1086815" y="543737"/>
                </a:lnTo>
                <a:lnTo>
                  <a:pt x="1087196" y="535406"/>
                </a:lnTo>
                <a:lnTo>
                  <a:pt x="1087069" y="538200"/>
                </a:lnTo>
                <a:lnTo>
                  <a:pt x="1086942" y="544169"/>
                </a:lnTo>
                <a:lnTo>
                  <a:pt x="1088199" y="548487"/>
                </a:lnTo>
                <a:lnTo>
                  <a:pt x="1088199" y="518706"/>
                </a:lnTo>
                <a:lnTo>
                  <a:pt x="1086535" y="517245"/>
                </a:lnTo>
                <a:lnTo>
                  <a:pt x="1086535" y="527532"/>
                </a:lnTo>
                <a:lnTo>
                  <a:pt x="1085850" y="527659"/>
                </a:lnTo>
                <a:lnTo>
                  <a:pt x="1086535" y="527532"/>
                </a:lnTo>
                <a:lnTo>
                  <a:pt x="1086535" y="517245"/>
                </a:lnTo>
                <a:lnTo>
                  <a:pt x="1085049" y="516636"/>
                </a:lnTo>
                <a:lnTo>
                  <a:pt x="1085049" y="594220"/>
                </a:lnTo>
                <a:lnTo>
                  <a:pt x="1084948" y="594461"/>
                </a:lnTo>
                <a:lnTo>
                  <a:pt x="1084859" y="594309"/>
                </a:lnTo>
                <a:lnTo>
                  <a:pt x="1084567" y="594461"/>
                </a:lnTo>
                <a:lnTo>
                  <a:pt x="1084846" y="594309"/>
                </a:lnTo>
                <a:lnTo>
                  <a:pt x="1085049" y="594220"/>
                </a:lnTo>
                <a:lnTo>
                  <a:pt x="1085049" y="516636"/>
                </a:lnTo>
                <a:lnTo>
                  <a:pt x="1084783" y="516521"/>
                </a:lnTo>
                <a:lnTo>
                  <a:pt x="1084783" y="587502"/>
                </a:lnTo>
                <a:lnTo>
                  <a:pt x="1084694" y="587984"/>
                </a:lnTo>
                <a:lnTo>
                  <a:pt x="1084668" y="587844"/>
                </a:lnTo>
                <a:lnTo>
                  <a:pt x="1084618" y="587984"/>
                </a:lnTo>
                <a:lnTo>
                  <a:pt x="1084541" y="587222"/>
                </a:lnTo>
                <a:lnTo>
                  <a:pt x="1084072" y="584847"/>
                </a:lnTo>
                <a:lnTo>
                  <a:pt x="1084072" y="589521"/>
                </a:lnTo>
                <a:lnTo>
                  <a:pt x="1083983" y="592556"/>
                </a:lnTo>
                <a:lnTo>
                  <a:pt x="1084046" y="589622"/>
                </a:lnTo>
                <a:lnTo>
                  <a:pt x="1083957" y="589864"/>
                </a:lnTo>
                <a:lnTo>
                  <a:pt x="1083881" y="586054"/>
                </a:lnTo>
                <a:lnTo>
                  <a:pt x="1083945" y="587222"/>
                </a:lnTo>
                <a:lnTo>
                  <a:pt x="1084046" y="589622"/>
                </a:lnTo>
                <a:lnTo>
                  <a:pt x="1084072" y="584847"/>
                </a:lnTo>
                <a:lnTo>
                  <a:pt x="1083729" y="583107"/>
                </a:lnTo>
                <a:lnTo>
                  <a:pt x="1083754" y="583768"/>
                </a:lnTo>
                <a:lnTo>
                  <a:pt x="1083640" y="582663"/>
                </a:lnTo>
                <a:lnTo>
                  <a:pt x="1083729" y="583107"/>
                </a:lnTo>
                <a:lnTo>
                  <a:pt x="1082789" y="564565"/>
                </a:lnTo>
                <a:lnTo>
                  <a:pt x="1082713" y="566267"/>
                </a:lnTo>
                <a:lnTo>
                  <a:pt x="1082586" y="560806"/>
                </a:lnTo>
                <a:lnTo>
                  <a:pt x="1082370" y="557860"/>
                </a:lnTo>
                <a:lnTo>
                  <a:pt x="1082370" y="593471"/>
                </a:lnTo>
                <a:lnTo>
                  <a:pt x="1082255" y="593636"/>
                </a:lnTo>
                <a:lnTo>
                  <a:pt x="1082294" y="593445"/>
                </a:lnTo>
                <a:lnTo>
                  <a:pt x="1082370" y="557860"/>
                </a:lnTo>
                <a:lnTo>
                  <a:pt x="1081557" y="546709"/>
                </a:lnTo>
                <a:lnTo>
                  <a:pt x="1081532" y="546481"/>
                </a:lnTo>
                <a:lnTo>
                  <a:pt x="1082217" y="546252"/>
                </a:lnTo>
                <a:lnTo>
                  <a:pt x="1081646" y="546455"/>
                </a:lnTo>
                <a:lnTo>
                  <a:pt x="1081633" y="547725"/>
                </a:lnTo>
                <a:lnTo>
                  <a:pt x="1082586" y="560806"/>
                </a:lnTo>
                <a:lnTo>
                  <a:pt x="1082789" y="564565"/>
                </a:lnTo>
                <a:lnTo>
                  <a:pt x="1082954" y="561111"/>
                </a:lnTo>
                <a:lnTo>
                  <a:pt x="1082852" y="565759"/>
                </a:lnTo>
                <a:lnTo>
                  <a:pt x="1083665" y="581634"/>
                </a:lnTo>
                <a:lnTo>
                  <a:pt x="1083767" y="583285"/>
                </a:lnTo>
                <a:lnTo>
                  <a:pt x="1084541" y="587222"/>
                </a:lnTo>
                <a:lnTo>
                  <a:pt x="1084668" y="587844"/>
                </a:lnTo>
                <a:lnTo>
                  <a:pt x="1084783" y="587502"/>
                </a:lnTo>
                <a:lnTo>
                  <a:pt x="1084783" y="516521"/>
                </a:lnTo>
                <a:lnTo>
                  <a:pt x="1084237" y="516585"/>
                </a:lnTo>
                <a:lnTo>
                  <a:pt x="1084237" y="547649"/>
                </a:lnTo>
                <a:lnTo>
                  <a:pt x="1083208" y="557123"/>
                </a:lnTo>
                <a:lnTo>
                  <a:pt x="1083081" y="558634"/>
                </a:lnTo>
                <a:lnTo>
                  <a:pt x="1083119" y="557885"/>
                </a:lnTo>
                <a:lnTo>
                  <a:pt x="1084160" y="548233"/>
                </a:lnTo>
                <a:lnTo>
                  <a:pt x="1084237" y="547649"/>
                </a:lnTo>
                <a:lnTo>
                  <a:pt x="1084237" y="516585"/>
                </a:lnTo>
                <a:lnTo>
                  <a:pt x="1076286" y="535901"/>
                </a:lnTo>
                <a:lnTo>
                  <a:pt x="1076121" y="535914"/>
                </a:lnTo>
                <a:lnTo>
                  <a:pt x="1075093" y="537946"/>
                </a:lnTo>
                <a:lnTo>
                  <a:pt x="1074623" y="538708"/>
                </a:lnTo>
                <a:lnTo>
                  <a:pt x="1074623" y="587108"/>
                </a:lnTo>
                <a:lnTo>
                  <a:pt x="1074534" y="586130"/>
                </a:lnTo>
                <a:lnTo>
                  <a:pt x="1074458" y="586333"/>
                </a:lnTo>
                <a:lnTo>
                  <a:pt x="1074407" y="584936"/>
                </a:lnTo>
                <a:lnTo>
                  <a:pt x="1074534" y="586130"/>
                </a:lnTo>
                <a:lnTo>
                  <a:pt x="1074597" y="585965"/>
                </a:lnTo>
                <a:lnTo>
                  <a:pt x="1074623" y="587108"/>
                </a:lnTo>
                <a:lnTo>
                  <a:pt x="1074623" y="538708"/>
                </a:lnTo>
                <a:lnTo>
                  <a:pt x="1069670" y="570077"/>
                </a:lnTo>
                <a:lnTo>
                  <a:pt x="1070038" y="579221"/>
                </a:lnTo>
                <a:lnTo>
                  <a:pt x="1070152" y="581253"/>
                </a:lnTo>
                <a:lnTo>
                  <a:pt x="1072070" y="590257"/>
                </a:lnTo>
                <a:lnTo>
                  <a:pt x="1072565" y="592556"/>
                </a:lnTo>
                <a:lnTo>
                  <a:pt x="1072070" y="590257"/>
                </a:lnTo>
                <a:lnTo>
                  <a:pt x="1070660" y="592302"/>
                </a:lnTo>
                <a:lnTo>
                  <a:pt x="1066647" y="594969"/>
                </a:lnTo>
                <a:lnTo>
                  <a:pt x="1062228" y="596239"/>
                </a:lnTo>
                <a:lnTo>
                  <a:pt x="1059840" y="595604"/>
                </a:lnTo>
                <a:lnTo>
                  <a:pt x="1056513" y="594715"/>
                </a:lnTo>
                <a:lnTo>
                  <a:pt x="1055509" y="593318"/>
                </a:lnTo>
                <a:lnTo>
                  <a:pt x="1054277" y="586587"/>
                </a:lnTo>
                <a:lnTo>
                  <a:pt x="1053807" y="580999"/>
                </a:lnTo>
                <a:lnTo>
                  <a:pt x="1053884" y="574903"/>
                </a:lnTo>
                <a:lnTo>
                  <a:pt x="1053998" y="571601"/>
                </a:lnTo>
                <a:lnTo>
                  <a:pt x="1054112" y="570649"/>
                </a:lnTo>
                <a:lnTo>
                  <a:pt x="1055446" y="562838"/>
                </a:lnTo>
                <a:lnTo>
                  <a:pt x="1055928" y="557517"/>
                </a:lnTo>
                <a:lnTo>
                  <a:pt x="1056043" y="556742"/>
                </a:lnTo>
                <a:lnTo>
                  <a:pt x="1057744" y="552043"/>
                </a:lnTo>
                <a:lnTo>
                  <a:pt x="1057681" y="551802"/>
                </a:lnTo>
                <a:lnTo>
                  <a:pt x="1057833" y="551789"/>
                </a:lnTo>
                <a:lnTo>
                  <a:pt x="1057897" y="552043"/>
                </a:lnTo>
                <a:lnTo>
                  <a:pt x="1058557" y="552805"/>
                </a:lnTo>
                <a:lnTo>
                  <a:pt x="1059942" y="554583"/>
                </a:lnTo>
                <a:lnTo>
                  <a:pt x="1062380" y="554964"/>
                </a:lnTo>
                <a:lnTo>
                  <a:pt x="1066368" y="552551"/>
                </a:lnTo>
                <a:lnTo>
                  <a:pt x="1066749" y="551027"/>
                </a:lnTo>
                <a:lnTo>
                  <a:pt x="1066965" y="550138"/>
                </a:lnTo>
                <a:lnTo>
                  <a:pt x="1066888" y="549630"/>
                </a:lnTo>
                <a:lnTo>
                  <a:pt x="1064069" y="544931"/>
                </a:lnTo>
                <a:lnTo>
                  <a:pt x="1062113" y="542645"/>
                </a:lnTo>
                <a:lnTo>
                  <a:pt x="1055636" y="540613"/>
                </a:lnTo>
                <a:lnTo>
                  <a:pt x="1051979" y="542137"/>
                </a:lnTo>
                <a:lnTo>
                  <a:pt x="1041057" y="578967"/>
                </a:lnTo>
                <a:lnTo>
                  <a:pt x="1041171" y="582396"/>
                </a:lnTo>
                <a:lnTo>
                  <a:pt x="1041641" y="587984"/>
                </a:lnTo>
                <a:lnTo>
                  <a:pt x="1042746" y="595972"/>
                </a:lnTo>
                <a:lnTo>
                  <a:pt x="1042898" y="595858"/>
                </a:lnTo>
                <a:lnTo>
                  <a:pt x="1042835" y="596620"/>
                </a:lnTo>
                <a:lnTo>
                  <a:pt x="1042746" y="595972"/>
                </a:lnTo>
                <a:lnTo>
                  <a:pt x="1041641" y="596874"/>
                </a:lnTo>
                <a:lnTo>
                  <a:pt x="1038733" y="598779"/>
                </a:lnTo>
                <a:lnTo>
                  <a:pt x="1038656" y="597763"/>
                </a:lnTo>
                <a:lnTo>
                  <a:pt x="1037564" y="594715"/>
                </a:lnTo>
                <a:lnTo>
                  <a:pt x="1037450" y="593445"/>
                </a:lnTo>
                <a:lnTo>
                  <a:pt x="1037043" y="587844"/>
                </a:lnTo>
                <a:lnTo>
                  <a:pt x="1036942" y="574903"/>
                </a:lnTo>
                <a:lnTo>
                  <a:pt x="1035608" y="547344"/>
                </a:lnTo>
                <a:lnTo>
                  <a:pt x="1034821" y="533565"/>
                </a:lnTo>
                <a:lnTo>
                  <a:pt x="1034707" y="533742"/>
                </a:lnTo>
                <a:lnTo>
                  <a:pt x="1034630" y="529793"/>
                </a:lnTo>
                <a:lnTo>
                  <a:pt x="1034503" y="529310"/>
                </a:lnTo>
                <a:lnTo>
                  <a:pt x="1034275" y="529183"/>
                </a:lnTo>
                <a:lnTo>
                  <a:pt x="1034275" y="534504"/>
                </a:lnTo>
                <a:lnTo>
                  <a:pt x="1034199" y="534644"/>
                </a:lnTo>
                <a:lnTo>
                  <a:pt x="1034275" y="534504"/>
                </a:lnTo>
                <a:lnTo>
                  <a:pt x="1034275" y="529183"/>
                </a:lnTo>
                <a:lnTo>
                  <a:pt x="1034161" y="534682"/>
                </a:lnTo>
                <a:lnTo>
                  <a:pt x="1033716" y="535520"/>
                </a:lnTo>
                <a:lnTo>
                  <a:pt x="1033716" y="537692"/>
                </a:lnTo>
                <a:lnTo>
                  <a:pt x="1030046" y="562584"/>
                </a:lnTo>
                <a:lnTo>
                  <a:pt x="1029957" y="562952"/>
                </a:lnTo>
                <a:lnTo>
                  <a:pt x="1033716" y="537692"/>
                </a:lnTo>
                <a:lnTo>
                  <a:pt x="1033716" y="535520"/>
                </a:lnTo>
                <a:lnTo>
                  <a:pt x="1033805" y="535317"/>
                </a:lnTo>
                <a:lnTo>
                  <a:pt x="1033894" y="535152"/>
                </a:lnTo>
                <a:lnTo>
                  <a:pt x="1034097" y="534784"/>
                </a:lnTo>
                <a:lnTo>
                  <a:pt x="1034161" y="529120"/>
                </a:lnTo>
                <a:lnTo>
                  <a:pt x="1033983" y="529005"/>
                </a:lnTo>
                <a:lnTo>
                  <a:pt x="1032967" y="527786"/>
                </a:lnTo>
                <a:lnTo>
                  <a:pt x="1030871" y="527227"/>
                </a:lnTo>
                <a:lnTo>
                  <a:pt x="1029385" y="526389"/>
                </a:lnTo>
                <a:lnTo>
                  <a:pt x="1028534" y="526618"/>
                </a:lnTo>
                <a:lnTo>
                  <a:pt x="1027658" y="526389"/>
                </a:lnTo>
                <a:lnTo>
                  <a:pt x="1026198" y="527253"/>
                </a:lnTo>
                <a:lnTo>
                  <a:pt x="1024788" y="528104"/>
                </a:lnTo>
                <a:lnTo>
                  <a:pt x="1024788" y="535406"/>
                </a:lnTo>
                <a:lnTo>
                  <a:pt x="1024585" y="535025"/>
                </a:lnTo>
                <a:lnTo>
                  <a:pt x="1024547" y="537718"/>
                </a:lnTo>
                <a:lnTo>
                  <a:pt x="1024432" y="535901"/>
                </a:lnTo>
                <a:lnTo>
                  <a:pt x="1024547" y="537718"/>
                </a:lnTo>
                <a:lnTo>
                  <a:pt x="1024547" y="534949"/>
                </a:lnTo>
                <a:lnTo>
                  <a:pt x="1024293" y="534390"/>
                </a:lnTo>
                <a:lnTo>
                  <a:pt x="1024788" y="535406"/>
                </a:lnTo>
                <a:lnTo>
                  <a:pt x="1024788" y="528104"/>
                </a:lnTo>
                <a:lnTo>
                  <a:pt x="1024661" y="528167"/>
                </a:lnTo>
                <a:lnTo>
                  <a:pt x="1023950" y="530974"/>
                </a:lnTo>
                <a:lnTo>
                  <a:pt x="1023289" y="532104"/>
                </a:lnTo>
                <a:lnTo>
                  <a:pt x="1023213" y="532612"/>
                </a:lnTo>
                <a:lnTo>
                  <a:pt x="1023708" y="534479"/>
                </a:lnTo>
                <a:lnTo>
                  <a:pt x="1023899" y="531571"/>
                </a:lnTo>
                <a:lnTo>
                  <a:pt x="1023810" y="534885"/>
                </a:lnTo>
                <a:lnTo>
                  <a:pt x="1023708" y="534479"/>
                </a:lnTo>
                <a:lnTo>
                  <a:pt x="1022934" y="546582"/>
                </a:lnTo>
                <a:lnTo>
                  <a:pt x="1022819" y="550265"/>
                </a:lnTo>
                <a:lnTo>
                  <a:pt x="1022692" y="557364"/>
                </a:lnTo>
                <a:lnTo>
                  <a:pt x="1022756" y="556793"/>
                </a:lnTo>
                <a:lnTo>
                  <a:pt x="1022642" y="559993"/>
                </a:lnTo>
                <a:lnTo>
                  <a:pt x="1022692" y="557364"/>
                </a:lnTo>
                <a:lnTo>
                  <a:pt x="1022248" y="560806"/>
                </a:lnTo>
                <a:lnTo>
                  <a:pt x="1019314" y="571855"/>
                </a:lnTo>
                <a:lnTo>
                  <a:pt x="1013980" y="583031"/>
                </a:lnTo>
                <a:lnTo>
                  <a:pt x="1012101" y="583920"/>
                </a:lnTo>
                <a:lnTo>
                  <a:pt x="1011986" y="564489"/>
                </a:lnTo>
                <a:lnTo>
                  <a:pt x="1011885" y="558647"/>
                </a:lnTo>
                <a:lnTo>
                  <a:pt x="1011313" y="547344"/>
                </a:lnTo>
                <a:lnTo>
                  <a:pt x="1011186" y="545693"/>
                </a:lnTo>
                <a:lnTo>
                  <a:pt x="1011072" y="544550"/>
                </a:lnTo>
                <a:lnTo>
                  <a:pt x="1010869" y="542772"/>
                </a:lnTo>
                <a:lnTo>
                  <a:pt x="1010881" y="542569"/>
                </a:lnTo>
                <a:lnTo>
                  <a:pt x="1011682" y="539851"/>
                </a:lnTo>
                <a:lnTo>
                  <a:pt x="1006640" y="535406"/>
                </a:lnTo>
                <a:lnTo>
                  <a:pt x="1006094" y="535305"/>
                </a:lnTo>
                <a:lnTo>
                  <a:pt x="1006094" y="544550"/>
                </a:lnTo>
                <a:lnTo>
                  <a:pt x="1004481" y="546658"/>
                </a:lnTo>
                <a:lnTo>
                  <a:pt x="1005166" y="545693"/>
                </a:lnTo>
                <a:lnTo>
                  <a:pt x="1005674" y="545058"/>
                </a:lnTo>
                <a:lnTo>
                  <a:pt x="1005789" y="544931"/>
                </a:lnTo>
                <a:lnTo>
                  <a:pt x="1006094" y="544550"/>
                </a:lnTo>
                <a:lnTo>
                  <a:pt x="1006094" y="535305"/>
                </a:lnTo>
                <a:lnTo>
                  <a:pt x="1004277" y="534962"/>
                </a:lnTo>
                <a:lnTo>
                  <a:pt x="1004277" y="546938"/>
                </a:lnTo>
                <a:lnTo>
                  <a:pt x="1001903" y="550354"/>
                </a:lnTo>
                <a:lnTo>
                  <a:pt x="1002372" y="549630"/>
                </a:lnTo>
                <a:lnTo>
                  <a:pt x="1004277" y="546938"/>
                </a:lnTo>
                <a:lnTo>
                  <a:pt x="1004277" y="534962"/>
                </a:lnTo>
                <a:lnTo>
                  <a:pt x="1003312" y="534771"/>
                </a:lnTo>
                <a:lnTo>
                  <a:pt x="1000975" y="536219"/>
                </a:lnTo>
                <a:lnTo>
                  <a:pt x="1000975" y="545693"/>
                </a:lnTo>
                <a:lnTo>
                  <a:pt x="1000480" y="542772"/>
                </a:lnTo>
                <a:lnTo>
                  <a:pt x="1000506" y="542899"/>
                </a:lnTo>
                <a:lnTo>
                  <a:pt x="1000975" y="545693"/>
                </a:lnTo>
                <a:lnTo>
                  <a:pt x="1000975" y="536219"/>
                </a:lnTo>
                <a:lnTo>
                  <a:pt x="997737" y="538200"/>
                </a:lnTo>
                <a:lnTo>
                  <a:pt x="996569" y="541375"/>
                </a:lnTo>
                <a:lnTo>
                  <a:pt x="982675" y="563600"/>
                </a:lnTo>
                <a:lnTo>
                  <a:pt x="980274" y="567664"/>
                </a:lnTo>
                <a:lnTo>
                  <a:pt x="977950" y="570839"/>
                </a:lnTo>
                <a:lnTo>
                  <a:pt x="976033" y="571728"/>
                </a:lnTo>
                <a:lnTo>
                  <a:pt x="975042" y="571957"/>
                </a:lnTo>
                <a:lnTo>
                  <a:pt x="974940" y="565429"/>
                </a:lnTo>
                <a:lnTo>
                  <a:pt x="969276" y="530707"/>
                </a:lnTo>
                <a:lnTo>
                  <a:pt x="969098" y="529818"/>
                </a:lnTo>
                <a:lnTo>
                  <a:pt x="969048" y="529564"/>
                </a:lnTo>
                <a:lnTo>
                  <a:pt x="968971" y="529183"/>
                </a:lnTo>
                <a:lnTo>
                  <a:pt x="969873" y="528675"/>
                </a:lnTo>
                <a:lnTo>
                  <a:pt x="967244" y="525500"/>
                </a:lnTo>
                <a:lnTo>
                  <a:pt x="965111" y="523722"/>
                </a:lnTo>
                <a:lnTo>
                  <a:pt x="962723" y="525373"/>
                </a:lnTo>
                <a:lnTo>
                  <a:pt x="961288" y="527227"/>
                </a:lnTo>
                <a:lnTo>
                  <a:pt x="961161" y="527786"/>
                </a:lnTo>
                <a:lnTo>
                  <a:pt x="959904" y="531977"/>
                </a:lnTo>
                <a:lnTo>
                  <a:pt x="959789" y="533501"/>
                </a:lnTo>
                <a:lnTo>
                  <a:pt x="960259" y="539089"/>
                </a:lnTo>
                <a:lnTo>
                  <a:pt x="960348" y="541375"/>
                </a:lnTo>
                <a:lnTo>
                  <a:pt x="964869" y="578967"/>
                </a:lnTo>
                <a:lnTo>
                  <a:pt x="965276" y="579412"/>
                </a:lnTo>
                <a:lnTo>
                  <a:pt x="965149" y="570077"/>
                </a:lnTo>
                <a:lnTo>
                  <a:pt x="965034" y="565759"/>
                </a:lnTo>
                <a:lnTo>
                  <a:pt x="965085" y="566267"/>
                </a:lnTo>
                <a:lnTo>
                  <a:pt x="965149" y="570077"/>
                </a:lnTo>
                <a:lnTo>
                  <a:pt x="965314" y="579475"/>
                </a:lnTo>
                <a:lnTo>
                  <a:pt x="973112" y="599541"/>
                </a:lnTo>
                <a:lnTo>
                  <a:pt x="978331" y="599160"/>
                </a:lnTo>
                <a:lnTo>
                  <a:pt x="980046" y="597382"/>
                </a:lnTo>
                <a:lnTo>
                  <a:pt x="980071" y="592810"/>
                </a:lnTo>
                <a:lnTo>
                  <a:pt x="978179" y="590905"/>
                </a:lnTo>
                <a:lnTo>
                  <a:pt x="975842" y="590905"/>
                </a:lnTo>
                <a:lnTo>
                  <a:pt x="975258" y="587222"/>
                </a:lnTo>
                <a:lnTo>
                  <a:pt x="975131" y="583793"/>
                </a:lnTo>
                <a:lnTo>
                  <a:pt x="975118" y="582282"/>
                </a:lnTo>
                <a:lnTo>
                  <a:pt x="975664" y="582142"/>
                </a:lnTo>
                <a:lnTo>
                  <a:pt x="980097" y="580364"/>
                </a:lnTo>
                <a:lnTo>
                  <a:pt x="985850" y="577824"/>
                </a:lnTo>
                <a:lnTo>
                  <a:pt x="988314" y="572236"/>
                </a:lnTo>
                <a:lnTo>
                  <a:pt x="991336" y="567029"/>
                </a:lnTo>
                <a:lnTo>
                  <a:pt x="1001204" y="551434"/>
                </a:lnTo>
                <a:lnTo>
                  <a:pt x="1001331" y="565251"/>
                </a:lnTo>
                <a:lnTo>
                  <a:pt x="1001217" y="585063"/>
                </a:lnTo>
                <a:lnTo>
                  <a:pt x="1002779" y="591667"/>
                </a:lnTo>
                <a:lnTo>
                  <a:pt x="1010920" y="595858"/>
                </a:lnTo>
                <a:lnTo>
                  <a:pt x="1016368" y="592429"/>
                </a:lnTo>
                <a:lnTo>
                  <a:pt x="1021880" y="587222"/>
                </a:lnTo>
                <a:lnTo>
                  <a:pt x="1022997" y="585063"/>
                </a:lnTo>
                <a:lnTo>
                  <a:pt x="1032598" y="608558"/>
                </a:lnTo>
                <a:lnTo>
                  <a:pt x="1041908" y="607415"/>
                </a:lnTo>
                <a:lnTo>
                  <a:pt x="1044409" y="605129"/>
                </a:lnTo>
                <a:lnTo>
                  <a:pt x="1047356" y="601560"/>
                </a:lnTo>
                <a:lnTo>
                  <a:pt x="1051204" y="604748"/>
                </a:lnTo>
                <a:lnTo>
                  <a:pt x="1057363" y="606653"/>
                </a:lnTo>
                <a:lnTo>
                  <a:pt x="1063815" y="606653"/>
                </a:lnTo>
                <a:lnTo>
                  <a:pt x="1069911" y="605129"/>
                </a:lnTo>
                <a:lnTo>
                  <a:pt x="1077696" y="600176"/>
                </a:lnTo>
                <a:lnTo>
                  <a:pt x="1078369" y="600811"/>
                </a:lnTo>
                <a:lnTo>
                  <a:pt x="1097800" y="594207"/>
                </a:lnTo>
                <a:lnTo>
                  <a:pt x="1097673" y="593318"/>
                </a:lnTo>
                <a:lnTo>
                  <a:pt x="1096149" y="590651"/>
                </a:lnTo>
                <a:lnTo>
                  <a:pt x="1094028" y="590016"/>
                </a:lnTo>
                <a:lnTo>
                  <a:pt x="1093609" y="590257"/>
                </a:lnTo>
                <a:lnTo>
                  <a:pt x="1093482" y="591667"/>
                </a:lnTo>
                <a:lnTo>
                  <a:pt x="1093406" y="591540"/>
                </a:lnTo>
                <a:lnTo>
                  <a:pt x="1093368" y="591858"/>
                </a:lnTo>
                <a:lnTo>
                  <a:pt x="1093343" y="591642"/>
                </a:lnTo>
                <a:lnTo>
                  <a:pt x="1093343" y="592048"/>
                </a:lnTo>
                <a:lnTo>
                  <a:pt x="1093317" y="592302"/>
                </a:lnTo>
                <a:lnTo>
                  <a:pt x="1093292" y="592048"/>
                </a:lnTo>
                <a:lnTo>
                  <a:pt x="1093343" y="591642"/>
                </a:lnTo>
                <a:lnTo>
                  <a:pt x="1093317" y="591413"/>
                </a:lnTo>
                <a:lnTo>
                  <a:pt x="1093406" y="591540"/>
                </a:lnTo>
                <a:lnTo>
                  <a:pt x="1093431" y="590359"/>
                </a:lnTo>
                <a:lnTo>
                  <a:pt x="1093470" y="589864"/>
                </a:lnTo>
                <a:lnTo>
                  <a:pt x="1093470" y="589521"/>
                </a:lnTo>
                <a:lnTo>
                  <a:pt x="1093470" y="589864"/>
                </a:lnTo>
                <a:lnTo>
                  <a:pt x="1098080" y="587222"/>
                </a:lnTo>
                <a:lnTo>
                  <a:pt x="1105433" y="572744"/>
                </a:lnTo>
                <a:lnTo>
                  <a:pt x="1108760" y="565429"/>
                </a:lnTo>
                <a:lnTo>
                  <a:pt x="1109764" y="563245"/>
                </a:lnTo>
                <a:lnTo>
                  <a:pt x="1108773" y="565429"/>
                </a:lnTo>
                <a:lnTo>
                  <a:pt x="1108354" y="569696"/>
                </a:lnTo>
                <a:lnTo>
                  <a:pt x="1108227" y="571728"/>
                </a:lnTo>
                <a:lnTo>
                  <a:pt x="1107770" y="576935"/>
                </a:lnTo>
                <a:lnTo>
                  <a:pt x="1113548" y="580745"/>
                </a:lnTo>
                <a:lnTo>
                  <a:pt x="1114729" y="581253"/>
                </a:lnTo>
                <a:lnTo>
                  <a:pt x="1120267" y="581634"/>
                </a:lnTo>
                <a:lnTo>
                  <a:pt x="1121194" y="579729"/>
                </a:lnTo>
                <a:lnTo>
                  <a:pt x="1121791" y="579221"/>
                </a:lnTo>
                <a:lnTo>
                  <a:pt x="1122959" y="577824"/>
                </a:lnTo>
                <a:lnTo>
                  <a:pt x="1124800" y="575284"/>
                </a:lnTo>
                <a:lnTo>
                  <a:pt x="1126972" y="571728"/>
                </a:lnTo>
                <a:lnTo>
                  <a:pt x="1128610" y="569061"/>
                </a:lnTo>
                <a:lnTo>
                  <a:pt x="1128623" y="568782"/>
                </a:lnTo>
                <a:lnTo>
                  <a:pt x="1128763" y="568794"/>
                </a:lnTo>
                <a:lnTo>
                  <a:pt x="1128750" y="568934"/>
                </a:lnTo>
                <a:lnTo>
                  <a:pt x="1130858" y="571855"/>
                </a:lnTo>
                <a:lnTo>
                  <a:pt x="1138631" y="570077"/>
                </a:lnTo>
                <a:lnTo>
                  <a:pt x="1143723" y="568807"/>
                </a:lnTo>
                <a:lnTo>
                  <a:pt x="1144168" y="560476"/>
                </a:lnTo>
                <a:lnTo>
                  <a:pt x="1143838" y="567029"/>
                </a:lnTo>
                <a:lnTo>
                  <a:pt x="1143723" y="568807"/>
                </a:lnTo>
                <a:lnTo>
                  <a:pt x="1143685" y="569442"/>
                </a:lnTo>
                <a:lnTo>
                  <a:pt x="1143279" y="575919"/>
                </a:lnTo>
                <a:lnTo>
                  <a:pt x="1143063" y="583031"/>
                </a:lnTo>
                <a:lnTo>
                  <a:pt x="1142936" y="594207"/>
                </a:lnTo>
                <a:lnTo>
                  <a:pt x="1142136" y="600938"/>
                </a:lnTo>
                <a:lnTo>
                  <a:pt x="1150734" y="607161"/>
                </a:lnTo>
                <a:lnTo>
                  <a:pt x="1152182" y="607669"/>
                </a:lnTo>
                <a:lnTo>
                  <a:pt x="1161491" y="608177"/>
                </a:lnTo>
                <a:lnTo>
                  <a:pt x="1163701" y="603478"/>
                </a:lnTo>
                <a:lnTo>
                  <a:pt x="1168311" y="597255"/>
                </a:lnTo>
                <a:lnTo>
                  <a:pt x="1168501" y="597001"/>
                </a:lnTo>
                <a:lnTo>
                  <a:pt x="1168603" y="595223"/>
                </a:lnTo>
                <a:close/>
              </a:path>
              <a:path w="5987415" h="730250">
                <a:moveTo>
                  <a:pt x="1238300" y="577786"/>
                </a:moveTo>
                <a:lnTo>
                  <a:pt x="1237449" y="575932"/>
                </a:lnTo>
                <a:lnTo>
                  <a:pt x="1236205" y="570407"/>
                </a:lnTo>
                <a:lnTo>
                  <a:pt x="1236268" y="561390"/>
                </a:lnTo>
                <a:lnTo>
                  <a:pt x="1236789" y="553910"/>
                </a:lnTo>
                <a:lnTo>
                  <a:pt x="1237462" y="545249"/>
                </a:lnTo>
                <a:lnTo>
                  <a:pt x="1237716" y="533908"/>
                </a:lnTo>
                <a:lnTo>
                  <a:pt x="1237729" y="533146"/>
                </a:lnTo>
                <a:lnTo>
                  <a:pt x="1237767" y="530948"/>
                </a:lnTo>
                <a:lnTo>
                  <a:pt x="1237437" y="529755"/>
                </a:lnTo>
                <a:lnTo>
                  <a:pt x="1237170" y="529043"/>
                </a:lnTo>
                <a:lnTo>
                  <a:pt x="1236929" y="527088"/>
                </a:lnTo>
                <a:lnTo>
                  <a:pt x="1231061" y="525576"/>
                </a:lnTo>
                <a:lnTo>
                  <a:pt x="1228775" y="526948"/>
                </a:lnTo>
                <a:lnTo>
                  <a:pt x="1228217" y="527545"/>
                </a:lnTo>
                <a:lnTo>
                  <a:pt x="1228217" y="535686"/>
                </a:lnTo>
                <a:lnTo>
                  <a:pt x="1227391" y="534771"/>
                </a:lnTo>
                <a:lnTo>
                  <a:pt x="1228217" y="535686"/>
                </a:lnTo>
                <a:lnTo>
                  <a:pt x="1228217" y="527545"/>
                </a:lnTo>
                <a:lnTo>
                  <a:pt x="1225626" y="530263"/>
                </a:lnTo>
                <a:lnTo>
                  <a:pt x="1226489" y="530428"/>
                </a:lnTo>
                <a:lnTo>
                  <a:pt x="1226350" y="531025"/>
                </a:lnTo>
                <a:lnTo>
                  <a:pt x="1225080" y="537413"/>
                </a:lnTo>
                <a:lnTo>
                  <a:pt x="1223733" y="544677"/>
                </a:lnTo>
                <a:lnTo>
                  <a:pt x="1222248" y="551383"/>
                </a:lnTo>
                <a:lnTo>
                  <a:pt x="1205814" y="583412"/>
                </a:lnTo>
                <a:lnTo>
                  <a:pt x="1205687" y="583361"/>
                </a:lnTo>
                <a:lnTo>
                  <a:pt x="1204023" y="581367"/>
                </a:lnTo>
                <a:lnTo>
                  <a:pt x="1203794" y="577786"/>
                </a:lnTo>
                <a:lnTo>
                  <a:pt x="1203909" y="571893"/>
                </a:lnTo>
                <a:lnTo>
                  <a:pt x="1204010" y="567994"/>
                </a:lnTo>
                <a:lnTo>
                  <a:pt x="1207439" y="542163"/>
                </a:lnTo>
                <a:lnTo>
                  <a:pt x="1208989" y="536905"/>
                </a:lnTo>
                <a:lnTo>
                  <a:pt x="1212291" y="537248"/>
                </a:lnTo>
                <a:lnTo>
                  <a:pt x="1214386" y="535533"/>
                </a:lnTo>
                <a:lnTo>
                  <a:pt x="1214551" y="533908"/>
                </a:lnTo>
                <a:lnTo>
                  <a:pt x="1214640" y="532739"/>
                </a:lnTo>
                <a:lnTo>
                  <a:pt x="1214945" y="525945"/>
                </a:lnTo>
                <a:lnTo>
                  <a:pt x="1214958" y="525551"/>
                </a:lnTo>
                <a:lnTo>
                  <a:pt x="1214882" y="522198"/>
                </a:lnTo>
                <a:lnTo>
                  <a:pt x="1215390" y="518883"/>
                </a:lnTo>
                <a:lnTo>
                  <a:pt x="1207617" y="515899"/>
                </a:lnTo>
                <a:lnTo>
                  <a:pt x="1205128" y="517474"/>
                </a:lnTo>
                <a:lnTo>
                  <a:pt x="1198854" y="522808"/>
                </a:lnTo>
                <a:lnTo>
                  <a:pt x="1196149" y="531025"/>
                </a:lnTo>
                <a:lnTo>
                  <a:pt x="1193711" y="538937"/>
                </a:lnTo>
                <a:lnTo>
                  <a:pt x="1188669" y="567118"/>
                </a:lnTo>
                <a:lnTo>
                  <a:pt x="1188935" y="576681"/>
                </a:lnTo>
                <a:lnTo>
                  <a:pt x="1189050" y="579412"/>
                </a:lnTo>
                <a:lnTo>
                  <a:pt x="1190282" y="586498"/>
                </a:lnTo>
                <a:lnTo>
                  <a:pt x="1194193" y="593737"/>
                </a:lnTo>
                <a:lnTo>
                  <a:pt x="1201229" y="595541"/>
                </a:lnTo>
                <a:lnTo>
                  <a:pt x="1206258" y="597204"/>
                </a:lnTo>
                <a:lnTo>
                  <a:pt x="1211097" y="595541"/>
                </a:lnTo>
                <a:lnTo>
                  <a:pt x="1215161" y="593051"/>
                </a:lnTo>
                <a:lnTo>
                  <a:pt x="1221270" y="588937"/>
                </a:lnTo>
                <a:lnTo>
                  <a:pt x="1223175" y="583412"/>
                </a:lnTo>
                <a:lnTo>
                  <a:pt x="1223581" y="582269"/>
                </a:lnTo>
                <a:lnTo>
                  <a:pt x="1225829" y="576681"/>
                </a:lnTo>
                <a:lnTo>
                  <a:pt x="1227937" y="571246"/>
                </a:lnTo>
                <a:lnTo>
                  <a:pt x="1228026" y="571906"/>
                </a:lnTo>
                <a:lnTo>
                  <a:pt x="1230985" y="579412"/>
                </a:lnTo>
                <a:lnTo>
                  <a:pt x="1231963" y="580986"/>
                </a:lnTo>
                <a:lnTo>
                  <a:pt x="1233957" y="581583"/>
                </a:lnTo>
                <a:lnTo>
                  <a:pt x="1237488" y="579970"/>
                </a:lnTo>
                <a:lnTo>
                  <a:pt x="1238300" y="577786"/>
                </a:lnTo>
                <a:close/>
              </a:path>
              <a:path w="5987415" h="730250">
                <a:moveTo>
                  <a:pt x="1269707" y="582320"/>
                </a:moveTo>
                <a:lnTo>
                  <a:pt x="1269644" y="582117"/>
                </a:lnTo>
                <a:lnTo>
                  <a:pt x="1269644" y="582320"/>
                </a:lnTo>
                <a:close/>
              </a:path>
              <a:path w="5987415" h="730250">
                <a:moveTo>
                  <a:pt x="1313091" y="582523"/>
                </a:moveTo>
                <a:lnTo>
                  <a:pt x="1313078" y="580732"/>
                </a:lnTo>
                <a:lnTo>
                  <a:pt x="1310855" y="577900"/>
                </a:lnTo>
                <a:lnTo>
                  <a:pt x="1308608" y="577621"/>
                </a:lnTo>
                <a:lnTo>
                  <a:pt x="1301788" y="582942"/>
                </a:lnTo>
                <a:lnTo>
                  <a:pt x="1297216" y="581533"/>
                </a:lnTo>
                <a:lnTo>
                  <a:pt x="1297381" y="581037"/>
                </a:lnTo>
                <a:lnTo>
                  <a:pt x="1299159" y="575462"/>
                </a:lnTo>
                <a:lnTo>
                  <a:pt x="1300530" y="570585"/>
                </a:lnTo>
                <a:lnTo>
                  <a:pt x="1303261" y="563816"/>
                </a:lnTo>
                <a:lnTo>
                  <a:pt x="1304455" y="555485"/>
                </a:lnTo>
                <a:lnTo>
                  <a:pt x="1305445" y="536359"/>
                </a:lnTo>
                <a:lnTo>
                  <a:pt x="1305344" y="534593"/>
                </a:lnTo>
                <a:lnTo>
                  <a:pt x="1304734" y="530656"/>
                </a:lnTo>
                <a:lnTo>
                  <a:pt x="1304493" y="529094"/>
                </a:lnTo>
                <a:lnTo>
                  <a:pt x="1304328" y="528053"/>
                </a:lnTo>
                <a:lnTo>
                  <a:pt x="1303705" y="525919"/>
                </a:lnTo>
                <a:lnTo>
                  <a:pt x="1303896" y="523455"/>
                </a:lnTo>
                <a:lnTo>
                  <a:pt x="1298041" y="520992"/>
                </a:lnTo>
                <a:lnTo>
                  <a:pt x="1295438" y="521030"/>
                </a:lnTo>
                <a:lnTo>
                  <a:pt x="1293761" y="522236"/>
                </a:lnTo>
                <a:lnTo>
                  <a:pt x="1291920" y="524459"/>
                </a:lnTo>
                <a:lnTo>
                  <a:pt x="1284909" y="540893"/>
                </a:lnTo>
                <a:lnTo>
                  <a:pt x="1282179" y="547204"/>
                </a:lnTo>
                <a:lnTo>
                  <a:pt x="1279232" y="553415"/>
                </a:lnTo>
                <a:lnTo>
                  <a:pt x="1277353" y="556818"/>
                </a:lnTo>
                <a:lnTo>
                  <a:pt x="1278699" y="549351"/>
                </a:lnTo>
                <a:lnTo>
                  <a:pt x="1279702" y="541756"/>
                </a:lnTo>
                <a:lnTo>
                  <a:pt x="1280007" y="536359"/>
                </a:lnTo>
                <a:lnTo>
                  <a:pt x="1279906" y="532866"/>
                </a:lnTo>
                <a:lnTo>
                  <a:pt x="1279791" y="531266"/>
                </a:lnTo>
                <a:lnTo>
                  <a:pt x="1279702" y="529907"/>
                </a:lnTo>
                <a:lnTo>
                  <a:pt x="1279537" y="529005"/>
                </a:lnTo>
                <a:lnTo>
                  <a:pt x="1280515" y="527253"/>
                </a:lnTo>
                <a:lnTo>
                  <a:pt x="1278255" y="526161"/>
                </a:lnTo>
                <a:lnTo>
                  <a:pt x="1278255" y="533057"/>
                </a:lnTo>
                <a:lnTo>
                  <a:pt x="1278166" y="533323"/>
                </a:lnTo>
                <a:lnTo>
                  <a:pt x="1278026" y="533323"/>
                </a:lnTo>
                <a:lnTo>
                  <a:pt x="1277886" y="533323"/>
                </a:lnTo>
                <a:lnTo>
                  <a:pt x="1278166" y="533095"/>
                </a:lnTo>
                <a:lnTo>
                  <a:pt x="1278255" y="526161"/>
                </a:lnTo>
                <a:lnTo>
                  <a:pt x="1273937" y="524065"/>
                </a:lnTo>
                <a:lnTo>
                  <a:pt x="1270762" y="525868"/>
                </a:lnTo>
                <a:lnTo>
                  <a:pt x="1270762" y="579589"/>
                </a:lnTo>
                <a:lnTo>
                  <a:pt x="1270558" y="580212"/>
                </a:lnTo>
                <a:lnTo>
                  <a:pt x="1269707" y="580212"/>
                </a:lnTo>
                <a:lnTo>
                  <a:pt x="1269707" y="582320"/>
                </a:lnTo>
                <a:lnTo>
                  <a:pt x="1269619" y="583082"/>
                </a:lnTo>
                <a:lnTo>
                  <a:pt x="1269492" y="581634"/>
                </a:lnTo>
                <a:lnTo>
                  <a:pt x="1269644" y="582117"/>
                </a:lnTo>
                <a:lnTo>
                  <a:pt x="1269657" y="581685"/>
                </a:lnTo>
                <a:lnTo>
                  <a:pt x="1269707" y="582320"/>
                </a:lnTo>
                <a:lnTo>
                  <a:pt x="1269707" y="580212"/>
                </a:lnTo>
                <a:lnTo>
                  <a:pt x="1269441" y="580212"/>
                </a:lnTo>
                <a:lnTo>
                  <a:pt x="1269047" y="580212"/>
                </a:lnTo>
                <a:lnTo>
                  <a:pt x="1269326" y="581113"/>
                </a:lnTo>
                <a:lnTo>
                  <a:pt x="1268844" y="579589"/>
                </a:lnTo>
                <a:lnTo>
                  <a:pt x="1269098" y="579589"/>
                </a:lnTo>
                <a:lnTo>
                  <a:pt x="1270762" y="579589"/>
                </a:lnTo>
                <a:lnTo>
                  <a:pt x="1270762" y="525868"/>
                </a:lnTo>
                <a:lnTo>
                  <a:pt x="1269961" y="526859"/>
                </a:lnTo>
                <a:lnTo>
                  <a:pt x="1269072" y="528421"/>
                </a:lnTo>
                <a:lnTo>
                  <a:pt x="1266596" y="535901"/>
                </a:lnTo>
                <a:lnTo>
                  <a:pt x="1262608" y="548373"/>
                </a:lnTo>
                <a:lnTo>
                  <a:pt x="1262608" y="576326"/>
                </a:lnTo>
                <a:lnTo>
                  <a:pt x="1262519" y="576516"/>
                </a:lnTo>
                <a:lnTo>
                  <a:pt x="1262595" y="576326"/>
                </a:lnTo>
                <a:lnTo>
                  <a:pt x="1262608" y="548373"/>
                </a:lnTo>
                <a:lnTo>
                  <a:pt x="1260525" y="554888"/>
                </a:lnTo>
                <a:lnTo>
                  <a:pt x="1260525" y="576275"/>
                </a:lnTo>
                <a:lnTo>
                  <a:pt x="1260271" y="575970"/>
                </a:lnTo>
                <a:lnTo>
                  <a:pt x="1259319" y="574852"/>
                </a:lnTo>
                <a:lnTo>
                  <a:pt x="1259700" y="573887"/>
                </a:lnTo>
                <a:lnTo>
                  <a:pt x="1259344" y="574814"/>
                </a:lnTo>
                <a:lnTo>
                  <a:pt x="1260271" y="575970"/>
                </a:lnTo>
                <a:lnTo>
                  <a:pt x="1259992" y="574903"/>
                </a:lnTo>
                <a:lnTo>
                  <a:pt x="1260297" y="575995"/>
                </a:lnTo>
                <a:lnTo>
                  <a:pt x="1260525" y="576275"/>
                </a:lnTo>
                <a:lnTo>
                  <a:pt x="1260525" y="554888"/>
                </a:lnTo>
                <a:lnTo>
                  <a:pt x="1259967" y="556628"/>
                </a:lnTo>
                <a:lnTo>
                  <a:pt x="1257058" y="563854"/>
                </a:lnTo>
                <a:lnTo>
                  <a:pt x="1257058" y="573100"/>
                </a:lnTo>
                <a:lnTo>
                  <a:pt x="1255623" y="573151"/>
                </a:lnTo>
                <a:lnTo>
                  <a:pt x="1253083" y="574332"/>
                </a:lnTo>
                <a:lnTo>
                  <a:pt x="1253553" y="574103"/>
                </a:lnTo>
                <a:lnTo>
                  <a:pt x="1255623" y="573151"/>
                </a:lnTo>
                <a:lnTo>
                  <a:pt x="1257058" y="573100"/>
                </a:lnTo>
                <a:lnTo>
                  <a:pt x="1257058" y="563854"/>
                </a:lnTo>
                <a:lnTo>
                  <a:pt x="1254340" y="570598"/>
                </a:lnTo>
                <a:lnTo>
                  <a:pt x="1254290" y="570738"/>
                </a:lnTo>
                <a:lnTo>
                  <a:pt x="1252651" y="574814"/>
                </a:lnTo>
                <a:lnTo>
                  <a:pt x="1254340" y="570598"/>
                </a:lnTo>
                <a:lnTo>
                  <a:pt x="1253096" y="571271"/>
                </a:lnTo>
                <a:lnTo>
                  <a:pt x="1251775" y="575970"/>
                </a:lnTo>
                <a:lnTo>
                  <a:pt x="1251648" y="576554"/>
                </a:lnTo>
                <a:lnTo>
                  <a:pt x="1249908" y="576757"/>
                </a:lnTo>
                <a:lnTo>
                  <a:pt x="1252524" y="580288"/>
                </a:lnTo>
                <a:lnTo>
                  <a:pt x="1256728" y="582155"/>
                </a:lnTo>
                <a:lnTo>
                  <a:pt x="1257249" y="581964"/>
                </a:lnTo>
                <a:lnTo>
                  <a:pt x="1257274" y="583869"/>
                </a:lnTo>
                <a:lnTo>
                  <a:pt x="1257782" y="585711"/>
                </a:lnTo>
                <a:lnTo>
                  <a:pt x="1259967" y="588060"/>
                </a:lnTo>
                <a:lnTo>
                  <a:pt x="1266024" y="589419"/>
                </a:lnTo>
                <a:lnTo>
                  <a:pt x="1267002" y="587933"/>
                </a:lnTo>
                <a:lnTo>
                  <a:pt x="1267942" y="587324"/>
                </a:lnTo>
                <a:lnTo>
                  <a:pt x="1272717" y="583082"/>
                </a:lnTo>
                <a:lnTo>
                  <a:pt x="1273111" y="582739"/>
                </a:lnTo>
                <a:lnTo>
                  <a:pt x="1277023" y="578599"/>
                </a:lnTo>
                <a:lnTo>
                  <a:pt x="1281684" y="572579"/>
                </a:lnTo>
                <a:lnTo>
                  <a:pt x="1284782" y="567232"/>
                </a:lnTo>
                <a:lnTo>
                  <a:pt x="1282674" y="573506"/>
                </a:lnTo>
                <a:lnTo>
                  <a:pt x="1281112" y="576211"/>
                </a:lnTo>
                <a:lnTo>
                  <a:pt x="1280998" y="577621"/>
                </a:lnTo>
                <a:lnTo>
                  <a:pt x="1280883" y="582117"/>
                </a:lnTo>
                <a:lnTo>
                  <a:pt x="1281887" y="587209"/>
                </a:lnTo>
                <a:lnTo>
                  <a:pt x="1285024" y="590346"/>
                </a:lnTo>
                <a:lnTo>
                  <a:pt x="1290929" y="593051"/>
                </a:lnTo>
                <a:lnTo>
                  <a:pt x="1293863" y="593267"/>
                </a:lnTo>
                <a:lnTo>
                  <a:pt x="1302372" y="592277"/>
                </a:lnTo>
                <a:lnTo>
                  <a:pt x="1308112" y="589153"/>
                </a:lnTo>
                <a:lnTo>
                  <a:pt x="1312379" y="583463"/>
                </a:lnTo>
                <a:lnTo>
                  <a:pt x="1312773" y="582942"/>
                </a:lnTo>
                <a:lnTo>
                  <a:pt x="1313091" y="582523"/>
                </a:lnTo>
                <a:close/>
              </a:path>
              <a:path w="5987415" h="730250">
                <a:moveTo>
                  <a:pt x="1402651" y="557631"/>
                </a:moveTo>
                <a:lnTo>
                  <a:pt x="1398498" y="548551"/>
                </a:lnTo>
                <a:lnTo>
                  <a:pt x="1397088" y="545452"/>
                </a:lnTo>
                <a:lnTo>
                  <a:pt x="1391704" y="539267"/>
                </a:lnTo>
                <a:lnTo>
                  <a:pt x="1377213" y="539089"/>
                </a:lnTo>
                <a:lnTo>
                  <a:pt x="1370698" y="542988"/>
                </a:lnTo>
                <a:lnTo>
                  <a:pt x="1361059" y="546252"/>
                </a:lnTo>
                <a:lnTo>
                  <a:pt x="1338148" y="553770"/>
                </a:lnTo>
                <a:lnTo>
                  <a:pt x="1331963" y="554990"/>
                </a:lnTo>
                <a:lnTo>
                  <a:pt x="1334579" y="549427"/>
                </a:lnTo>
                <a:lnTo>
                  <a:pt x="1335938" y="547255"/>
                </a:lnTo>
                <a:lnTo>
                  <a:pt x="1335316" y="544410"/>
                </a:lnTo>
                <a:lnTo>
                  <a:pt x="1331861" y="542150"/>
                </a:lnTo>
                <a:lnTo>
                  <a:pt x="1331861" y="555193"/>
                </a:lnTo>
                <a:lnTo>
                  <a:pt x="1330553" y="555269"/>
                </a:lnTo>
                <a:lnTo>
                  <a:pt x="1329944" y="555269"/>
                </a:lnTo>
                <a:lnTo>
                  <a:pt x="1331252" y="557161"/>
                </a:lnTo>
                <a:lnTo>
                  <a:pt x="1329880" y="555193"/>
                </a:lnTo>
                <a:lnTo>
                  <a:pt x="1330934" y="555193"/>
                </a:lnTo>
                <a:lnTo>
                  <a:pt x="1330553" y="555269"/>
                </a:lnTo>
                <a:lnTo>
                  <a:pt x="1330947" y="555193"/>
                </a:lnTo>
                <a:lnTo>
                  <a:pt x="1331861" y="555193"/>
                </a:lnTo>
                <a:lnTo>
                  <a:pt x="1331861" y="542150"/>
                </a:lnTo>
                <a:lnTo>
                  <a:pt x="1331010" y="541591"/>
                </a:lnTo>
                <a:lnTo>
                  <a:pt x="1328102" y="542188"/>
                </a:lnTo>
                <a:lnTo>
                  <a:pt x="1326654" y="544410"/>
                </a:lnTo>
                <a:lnTo>
                  <a:pt x="1321904" y="554482"/>
                </a:lnTo>
                <a:lnTo>
                  <a:pt x="1321358" y="557161"/>
                </a:lnTo>
                <a:lnTo>
                  <a:pt x="1321282" y="557631"/>
                </a:lnTo>
                <a:lnTo>
                  <a:pt x="1322222" y="561568"/>
                </a:lnTo>
                <a:lnTo>
                  <a:pt x="1330147" y="567321"/>
                </a:lnTo>
                <a:lnTo>
                  <a:pt x="1335811" y="565378"/>
                </a:lnTo>
                <a:lnTo>
                  <a:pt x="1363548" y="557161"/>
                </a:lnTo>
                <a:lnTo>
                  <a:pt x="1365059" y="556717"/>
                </a:lnTo>
                <a:lnTo>
                  <a:pt x="1381912" y="549668"/>
                </a:lnTo>
                <a:lnTo>
                  <a:pt x="1385201" y="548589"/>
                </a:lnTo>
                <a:lnTo>
                  <a:pt x="1386078" y="548551"/>
                </a:lnTo>
                <a:lnTo>
                  <a:pt x="1388046" y="550291"/>
                </a:lnTo>
                <a:lnTo>
                  <a:pt x="1393964" y="559181"/>
                </a:lnTo>
                <a:lnTo>
                  <a:pt x="1394993" y="561238"/>
                </a:lnTo>
                <a:lnTo>
                  <a:pt x="1397469" y="562102"/>
                </a:lnTo>
                <a:lnTo>
                  <a:pt x="1401699" y="560171"/>
                </a:lnTo>
                <a:lnTo>
                  <a:pt x="1402651" y="557631"/>
                </a:lnTo>
                <a:close/>
              </a:path>
              <a:path w="5987415" h="730250">
                <a:moveTo>
                  <a:pt x="2080704" y="79400"/>
                </a:moveTo>
                <a:lnTo>
                  <a:pt x="2079726" y="75285"/>
                </a:lnTo>
                <a:lnTo>
                  <a:pt x="2077656" y="74015"/>
                </a:lnTo>
                <a:lnTo>
                  <a:pt x="2075599" y="74510"/>
                </a:lnTo>
                <a:lnTo>
                  <a:pt x="2075294" y="74561"/>
                </a:lnTo>
                <a:lnTo>
                  <a:pt x="2075180" y="71996"/>
                </a:lnTo>
                <a:lnTo>
                  <a:pt x="2075141" y="71615"/>
                </a:lnTo>
                <a:lnTo>
                  <a:pt x="2074265" y="70688"/>
                </a:lnTo>
                <a:lnTo>
                  <a:pt x="2072017" y="68313"/>
                </a:lnTo>
                <a:lnTo>
                  <a:pt x="2068995" y="68326"/>
                </a:lnTo>
                <a:lnTo>
                  <a:pt x="2068995" y="78333"/>
                </a:lnTo>
                <a:lnTo>
                  <a:pt x="2059190" y="78689"/>
                </a:lnTo>
                <a:lnTo>
                  <a:pt x="2068918" y="78333"/>
                </a:lnTo>
                <a:lnTo>
                  <a:pt x="2068995" y="68326"/>
                </a:lnTo>
                <a:lnTo>
                  <a:pt x="2066455" y="68580"/>
                </a:lnTo>
                <a:lnTo>
                  <a:pt x="2066455" y="70878"/>
                </a:lnTo>
                <a:lnTo>
                  <a:pt x="2066328" y="71094"/>
                </a:lnTo>
                <a:lnTo>
                  <a:pt x="2066175" y="71424"/>
                </a:lnTo>
                <a:lnTo>
                  <a:pt x="2066213" y="71094"/>
                </a:lnTo>
                <a:lnTo>
                  <a:pt x="2066404" y="70916"/>
                </a:lnTo>
                <a:lnTo>
                  <a:pt x="2066455" y="68580"/>
                </a:lnTo>
                <a:lnTo>
                  <a:pt x="2066036" y="68630"/>
                </a:lnTo>
                <a:lnTo>
                  <a:pt x="2066036" y="76174"/>
                </a:lnTo>
                <a:lnTo>
                  <a:pt x="2065985" y="76555"/>
                </a:lnTo>
                <a:lnTo>
                  <a:pt x="2065947" y="76187"/>
                </a:lnTo>
                <a:lnTo>
                  <a:pt x="2065934" y="76034"/>
                </a:lnTo>
                <a:lnTo>
                  <a:pt x="2066036" y="76174"/>
                </a:lnTo>
                <a:lnTo>
                  <a:pt x="2066036" y="68630"/>
                </a:lnTo>
                <a:lnTo>
                  <a:pt x="2065782" y="68656"/>
                </a:lnTo>
                <a:lnTo>
                  <a:pt x="2065782" y="72263"/>
                </a:lnTo>
                <a:lnTo>
                  <a:pt x="2065743" y="73926"/>
                </a:lnTo>
                <a:lnTo>
                  <a:pt x="2065718" y="73647"/>
                </a:lnTo>
                <a:lnTo>
                  <a:pt x="2065629" y="72618"/>
                </a:lnTo>
                <a:lnTo>
                  <a:pt x="2065782" y="72263"/>
                </a:lnTo>
                <a:lnTo>
                  <a:pt x="2065782" y="68656"/>
                </a:lnTo>
                <a:lnTo>
                  <a:pt x="2058530" y="69392"/>
                </a:lnTo>
                <a:lnTo>
                  <a:pt x="2034679" y="71475"/>
                </a:lnTo>
                <a:lnTo>
                  <a:pt x="2033117" y="71488"/>
                </a:lnTo>
                <a:lnTo>
                  <a:pt x="2033117" y="81292"/>
                </a:lnTo>
                <a:lnTo>
                  <a:pt x="2000427" y="84620"/>
                </a:lnTo>
                <a:lnTo>
                  <a:pt x="1975154" y="86093"/>
                </a:lnTo>
                <a:lnTo>
                  <a:pt x="1953958" y="85191"/>
                </a:lnTo>
                <a:lnTo>
                  <a:pt x="1955927" y="84696"/>
                </a:lnTo>
                <a:lnTo>
                  <a:pt x="1962670" y="84188"/>
                </a:lnTo>
                <a:lnTo>
                  <a:pt x="1976120" y="83197"/>
                </a:lnTo>
                <a:lnTo>
                  <a:pt x="2026221" y="81254"/>
                </a:lnTo>
                <a:lnTo>
                  <a:pt x="1995601" y="81064"/>
                </a:lnTo>
                <a:lnTo>
                  <a:pt x="2026361" y="81241"/>
                </a:lnTo>
                <a:lnTo>
                  <a:pt x="2026843" y="81216"/>
                </a:lnTo>
                <a:lnTo>
                  <a:pt x="2026221" y="81254"/>
                </a:lnTo>
                <a:lnTo>
                  <a:pt x="2033117" y="81292"/>
                </a:lnTo>
                <a:lnTo>
                  <a:pt x="2033117" y="71488"/>
                </a:lnTo>
                <a:lnTo>
                  <a:pt x="1977440" y="72478"/>
                </a:lnTo>
                <a:lnTo>
                  <a:pt x="1934667" y="76187"/>
                </a:lnTo>
                <a:lnTo>
                  <a:pt x="1934667" y="87655"/>
                </a:lnTo>
                <a:lnTo>
                  <a:pt x="1918639" y="88023"/>
                </a:lnTo>
                <a:lnTo>
                  <a:pt x="1910930" y="87642"/>
                </a:lnTo>
                <a:lnTo>
                  <a:pt x="1916887" y="86588"/>
                </a:lnTo>
                <a:lnTo>
                  <a:pt x="1924989" y="85166"/>
                </a:lnTo>
                <a:lnTo>
                  <a:pt x="1934235" y="84289"/>
                </a:lnTo>
                <a:lnTo>
                  <a:pt x="1934667" y="87655"/>
                </a:lnTo>
                <a:lnTo>
                  <a:pt x="1934667" y="76187"/>
                </a:lnTo>
                <a:lnTo>
                  <a:pt x="1924113" y="77431"/>
                </a:lnTo>
                <a:lnTo>
                  <a:pt x="1895551" y="82499"/>
                </a:lnTo>
                <a:lnTo>
                  <a:pt x="1891741" y="83820"/>
                </a:lnTo>
                <a:lnTo>
                  <a:pt x="1891741" y="88569"/>
                </a:lnTo>
                <a:lnTo>
                  <a:pt x="1891715" y="89496"/>
                </a:lnTo>
                <a:lnTo>
                  <a:pt x="1891588" y="89115"/>
                </a:lnTo>
                <a:lnTo>
                  <a:pt x="1891741" y="88569"/>
                </a:lnTo>
                <a:lnTo>
                  <a:pt x="1891741" y="83820"/>
                </a:lnTo>
                <a:lnTo>
                  <a:pt x="1885861" y="85826"/>
                </a:lnTo>
                <a:lnTo>
                  <a:pt x="1884984" y="86474"/>
                </a:lnTo>
                <a:lnTo>
                  <a:pt x="1883422" y="88023"/>
                </a:lnTo>
                <a:lnTo>
                  <a:pt x="1883460" y="88569"/>
                </a:lnTo>
                <a:lnTo>
                  <a:pt x="1884641" y="93751"/>
                </a:lnTo>
                <a:lnTo>
                  <a:pt x="1886775" y="93980"/>
                </a:lnTo>
                <a:lnTo>
                  <a:pt x="1888058" y="94335"/>
                </a:lnTo>
                <a:lnTo>
                  <a:pt x="1893252" y="95250"/>
                </a:lnTo>
                <a:lnTo>
                  <a:pt x="1900135" y="95745"/>
                </a:lnTo>
                <a:lnTo>
                  <a:pt x="1908632" y="95948"/>
                </a:lnTo>
                <a:lnTo>
                  <a:pt x="1918716" y="95948"/>
                </a:lnTo>
                <a:lnTo>
                  <a:pt x="1950110" y="94856"/>
                </a:lnTo>
                <a:lnTo>
                  <a:pt x="1952117" y="95097"/>
                </a:lnTo>
                <a:lnTo>
                  <a:pt x="2041867" y="98945"/>
                </a:lnTo>
                <a:lnTo>
                  <a:pt x="2057869" y="99987"/>
                </a:lnTo>
                <a:lnTo>
                  <a:pt x="2064893" y="100139"/>
                </a:lnTo>
                <a:lnTo>
                  <a:pt x="2071522" y="99771"/>
                </a:lnTo>
                <a:lnTo>
                  <a:pt x="2073617" y="99529"/>
                </a:lnTo>
                <a:lnTo>
                  <a:pt x="2075180" y="97701"/>
                </a:lnTo>
                <a:lnTo>
                  <a:pt x="2074938" y="93395"/>
                </a:lnTo>
                <a:lnTo>
                  <a:pt x="2073198" y="91833"/>
                </a:lnTo>
                <a:lnTo>
                  <a:pt x="2073059" y="91706"/>
                </a:lnTo>
                <a:lnTo>
                  <a:pt x="2070862" y="91833"/>
                </a:lnTo>
                <a:lnTo>
                  <a:pt x="2064956" y="91833"/>
                </a:lnTo>
                <a:lnTo>
                  <a:pt x="2058390" y="91351"/>
                </a:lnTo>
                <a:lnTo>
                  <a:pt x="2042541" y="89700"/>
                </a:lnTo>
                <a:lnTo>
                  <a:pt x="2032355" y="89154"/>
                </a:lnTo>
                <a:lnTo>
                  <a:pt x="2077389" y="81953"/>
                </a:lnTo>
                <a:lnTo>
                  <a:pt x="2079472" y="81419"/>
                </a:lnTo>
                <a:lnTo>
                  <a:pt x="2080704" y="79400"/>
                </a:lnTo>
                <a:close/>
              </a:path>
              <a:path w="5987415" h="730250">
                <a:moveTo>
                  <a:pt x="2086394" y="532726"/>
                </a:moveTo>
                <a:lnTo>
                  <a:pt x="2085428" y="529971"/>
                </a:lnTo>
                <a:lnTo>
                  <a:pt x="2084692" y="529615"/>
                </a:lnTo>
                <a:lnTo>
                  <a:pt x="2084374" y="528878"/>
                </a:lnTo>
                <a:lnTo>
                  <a:pt x="2081669" y="527786"/>
                </a:lnTo>
                <a:lnTo>
                  <a:pt x="2081250" y="527951"/>
                </a:lnTo>
                <a:lnTo>
                  <a:pt x="2080082" y="527392"/>
                </a:lnTo>
                <a:lnTo>
                  <a:pt x="2080907" y="528104"/>
                </a:lnTo>
                <a:lnTo>
                  <a:pt x="2080348" y="528345"/>
                </a:lnTo>
                <a:lnTo>
                  <a:pt x="2081174" y="528345"/>
                </a:lnTo>
                <a:lnTo>
                  <a:pt x="2082050" y="528345"/>
                </a:lnTo>
                <a:lnTo>
                  <a:pt x="2081225" y="528383"/>
                </a:lnTo>
                <a:lnTo>
                  <a:pt x="2080247" y="528383"/>
                </a:lnTo>
                <a:lnTo>
                  <a:pt x="2079231" y="528281"/>
                </a:lnTo>
                <a:lnTo>
                  <a:pt x="2068436" y="528320"/>
                </a:lnTo>
                <a:lnTo>
                  <a:pt x="2032495" y="528142"/>
                </a:lnTo>
                <a:lnTo>
                  <a:pt x="2032495" y="537438"/>
                </a:lnTo>
                <a:lnTo>
                  <a:pt x="2030056" y="537171"/>
                </a:lnTo>
                <a:lnTo>
                  <a:pt x="2032495" y="537438"/>
                </a:lnTo>
                <a:lnTo>
                  <a:pt x="2032495" y="528142"/>
                </a:lnTo>
                <a:lnTo>
                  <a:pt x="2018499" y="528066"/>
                </a:lnTo>
                <a:lnTo>
                  <a:pt x="1982177" y="528701"/>
                </a:lnTo>
                <a:lnTo>
                  <a:pt x="1982177" y="536219"/>
                </a:lnTo>
                <a:lnTo>
                  <a:pt x="1951075" y="537616"/>
                </a:lnTo>
                <a:lnTo>
                  <a:pt x="1951621" y="537565"/>
                </a:lnTo>
                <a:lnTo>
                  <a:pt x="1982177" y="536219"/>
                </a:lnTo>
                <a:lnTo>
                  <a:pt x="1982177" y="528701"/>
                </a:lnTo>
                <a:lnTo>
                  <a:pt x="1982000" y="528701"/>
                </a:lnTo>
                <a:lnTo>
                  <a:pt x="1956879" y="530275"/>
                </a:lnTo>
                <a:lnTo>
                  <a:pt x="1924850" y="530199"/>
                </a:lnTo>
                <a:lnTo>
                  <a:pt x="1908048" y="530821"/>
                </a:lnTo>
                <a:lnTo>
                  <a:pt x="1908048" y="532574"/>
                </a:lnTo>
                <a:lnTo>
                  <a:pt x="1894484" y="533247"/>
                </a:lnTo>
                <a:lnTo>
                  <a:pt x="1894484" y="539978"/>
                </a:lnTo>
                <a:lnTo>
                  <a:pt x="1883460" y="540804"/>
                </a:lnTo>
                <a:lnTo>
                  <a:pt x="1884743" y="540702"/>
                </a:lnTo>
                <a:lnTo>
                  <a:pt x="1894484" y="539978"/>
                </a:lnTo>
                <a:lnTo>
                  <a:pt x="1894484" y="533247"/>
                </a:lnTo>
                <a:lnTo>
                  <a:pt x="1880108" y="533958"/>
                </a:lnTo>
                <a:lnTo>
                  <a:pt x="1889467" y="533488"/>
                </a:lnTo>
                <a:lnTo>
                  <a:pt x="1908048" y="532574"/>
                </a:lnTo>
                <a:lnTo>
                  <a:pt x="1908048" y="530821"/>
                </a:lnTo>
                <a:lnTo>
                  <a:pt x="1893468" y="531342"/>
                </a:lnTo>
                <a:lnTo>
                  <a:pt x="1878825" y="532853"/>
                </a:lnTo>
                <a:lnTo>
                  <a:pt x="1878825" y="537692"/>
                </a:lnTo>
                <a:lnTo>
                  <a:pt x="1878545" y="538505"/>
                </a:lnTo>
                <a:lnTo>
                  <a:pt x="1878495" y="539000"/>
                </a:lnTo>
                <a:lnTo>
                  <a:pt x="1878609" y="539572"/>
                </a:lnTo>
                <a:lnTo>
                  <a:pt x="1878444" y="538772"/>
                </a:lnTo>
                <a:lnTo>
                  <a:pt x="1878355" y="539000"/>
                </a:lnTo>
                <a:lnTo>
                  <a:pt x="1878304" y="538124"/>
                </a:lnTo>
                <a:lnTo>
                  <a:pt x="1878444" y="538772"/>
                </a:lnTo>
                <a:lnTo>
                  <a:pt x="1878825" y="537692"/>
                </a:lnTo>
                <a:lnTo>
                  <a:pt x="1878825" y="532853"/>
                </a:lnTo>
                <a:lnTo>
                  <a:pt x="1877656" y="532968"/>
                </a:lnTo>
                <a:lnTo>
                  <a:pt x="1877656" y="540969"/>
                </a:lnTo>
                <a:lnTo>
                  <a:pt x="1877491" y="541147"/>
                </a:lnTo>
                <a:lnTo>
                  <a:pt x="1877110" y="541515"/>
                </a:lnTo>
                <a:lnTo>
                  <a:pt x="1877656" y="540969"/>
                </a:lnTo>
                <a:lnTo>
                  <a:pt x="1877656" y="532968"/>
                </a:lnTo>
                <a:lnTo>
                  <a:pt x="1874545" y="533285"/>
                </a:lnTo>
                <a:lnTo>
                  <a:pt x="1873542" y="533488"/>
                </a:lnTo>
                <a:lnTo>
                  <a:pt x="1872373" y="532117"/>
                </a:lnTo>
                <a:lnTo>
                  <a:pt x="1869503" y="537425"/>
                </a:lnTo>
                <a:lnTo>
                  <a:pt x="1869490" y="538086"/>
                </a:lnTo>
                <a:lnTo>
                  <a:pt x="1869973" y="540219"/>
                </a:lnTo>
                <a:lnTo>
                  <a:pt x="1870862" y="541248"/>
                </a:lnTo>
                <a:lnTo>
                  <a:pt x="1873250" y="542823"/>
                </a:lnTo>
                <a:lnTo>
                  <a:pt x="1880450" y="543509"/>
                </a:lnTo>
                <a:lnTo>
                  <a:pt x="1908238" y="542620"/>
                </a:lnTo>
                <a:lnTo>
                  <a:pt x="1973326" y="542759"/>
                </a:lnTo>
                <a:lnTo>
                  <a:pt x="1997824" y="543864"/>
                </a:lnTo>
                <a:lnTo>
                  <a:pt x="2026145" y="546747"/>
                </a:lnTo>
                <a:lnTo>
                  <a:pt x="2038324" y="547281"/>
                </a:lnTo>
                <a:lnTo>
                  <a:pt x="2071941" y="541858"/>
                </a:lnTo>
                <a:lnTo>
                  <a:pt x="2071966" y="541121"/>
                </a:lnTo>
                <a:lnTo>
                  <a:pt x="2070468" y="539508"/>
                </a:lnTo>
                <a:lnTo>
                  <a:pt x="2055063" y="539000"/>
                </a:lnTo>
                <a:lnTo>
                  <a:pt x="2049310" y="538772"/>
                </a:lnTo>
                <a:lnTo>
                  <a:pt x="2045144" y="538505"/>
                </a:lnTo>
                <a:lnTo>
                  <a:pt x="2034514" y="539000"/>
                </a:lnTo>
                <a:lnTo>
                  <a:pt x="2040166" y="538734"/>
                </a:lnTo>
                <a:lnTo>
                  <a:pt x="2045144" y="538505"/>
                </a:lnTo>
                <a:lnTo>
                  <a:pt x="2064105" y="537603"/>
                </a:lnTo>
                <a:lnTo>
                  <a:pt x="2079117" y="537654"/>
                </a:lnTo>
                <a:lnTo>
                  <a:pt x="2080018" y="537603"/>
                </a:lnTo>
                <a:lnTo>
                  <a:pt x="2080234" y="537591"/>
                </a:lnTo>
                <a:lnTo>
                  <a:pt x="2080831" y="537756"/>
                </a:lnTo>
                <a:lnTo>
                  <a:pt x="2081936" y="537692"/>
                </a:lnTo>
                <a:lnTo>
                  <a:pt x="2082114" y="537616"/>
                </a:lnTo>
                <a:lnTo>
                  <a:pt x="2082571" y="537425"/>
                </a:lnTo>
                <a:lnTo>
                  <a:pt x="2083587" y="537171"/>
                </a:lnTo>
                <a:lnTo>
                  <a:pt x="2084019" y="536803"/>
                </a:lnTo>
                <a:lnTo>
                  <a:pt x="2085200" y="536308"/>
                </a:lnTo>
                <a:lnTo>
                  <a:pt x="2086356" y="533590"/>
                </a:lnTo>
                <a:lnTo>
                  <a:pt x="2086190" y="533158"/>
                </a:lnTo>
                <a:lnTo>
                  <a:pt x="2086394" y="532726"/>
                </a:lnTo>
                <a:close/>
              </a:path>
              <a:path w="5987415" h="730250">
                <a:moveTo>
                  <a:pt x="3429292" y="499884"/>
                </a:moveTo>
                <a:lnTo>
                  <a:pt x="3427145" y="497065"/>
                </a:lnTo>
                <a:lnTo>
                  <a:pt x="3424326" y="495058"/>
                </a:lnTo>
                <a:lnTo>
                  <a:pt x="3424174" y="494957"/>
                </a:lnTo>
                <a:lnTo>
                  <a:pt x="3421608" y="494639"/>
                </a:lnTo>
                <a:lnTo>
                  <a:pt x="3420453" y="494766"/>
                </a:lnTo>
                <a:lnTo>
                  <a:pt x="3420453" y="506107"/>
                </a:lnTo>
                <a:lnTo>
                  <a:pt x="3410902" y="507479"/>
                </a:lnTo>
                <a:lnTo>
                  <a:pt x="3420453" y="506107"/>
                </a:lnTo>
                <a:lnTo>
                  <a:pt x="3420453" y="494766"/>
                </a:lnTo>
                <a:lnTo>
                  <a:pt x="3419246" y="494893"/>
                </a:lnTo>
                <a:lnTo>
                  <a:pt x="3415817" y="495681"/>
                </a:lnTo>
                <a:lnTo>
                  <a:pt x="3403104" y="497370"/>
                </a:lnTo>
                <a:lnTo>
                  <a:pt x="3337864" y="505739"/>
                </a:lnTo>
                <a:lnTo>
                  <a:pt x="3295307" y="509447"/>
                </a:lnTo>
                <a:lnTo>
                  <a:pt x="3179267" y="515899"/>
                </a:lnTo>
                <a:lnTo>
                  <a:pt x="3082163" y="516089"/>
                </a:lnTo>
                <a:lnTo>
                  <a:pt x="2972308" y="512978"/>
                </a:lnTo>
                <a:lnTo>
                  <a:pt x="2947695" y="512787"/>
                </a:lnTo>
                <a:lnTo>
                  <a:pt x="2926791" y="514578"/>
                </a:lnTo>
                <a:lnTo>
                  <a:pt x="2921952" y="515505"/>
                </a:lnTo>
                <a:lnTo>
                  <a:pt x="2917863" y="516115"/>
                </a:lnTo>
                <a:lnTo>
                  <a:pt x="2915628" y="520750"/>
                </a:lnTo>
                <a:lnTo>
                  <a:pt x="2914650" y="523633"/>
                </a:lnTo>
                <a:lnTo>
                  <a:pt x="2915996" y="526326"/>
                </a:lnTo>
                <a:lnTo>
                  <a:pt x="2921000" y="528002"/>
                </a:lnTo>
                <a:lnTo>
                  <a:pt x="2923692" y="526643"/>
                </a:lnTo>
                <a:lnTo>
                  <a:pt x="2924251" y="524967"/>
                </a:lnTo>
                <a:lnTo>
                  <a:pt x="2924302" y="524814"/>
                </a:lnTo>
                <a:lnTo>
                  <a:pt x="2975673" y="521093"/>
                </a:lnTo>
                <a:lnTo>
                  <a:pt x="3081909" y="526224"/>
                </a:lnTo>
                <a:lnTo>
                  <a:pt x="3179521" y="527126"/>
                </a:lnTo>
                <a:lnTo>
                  <a:pt x="3296120" y="521322"/>
                </a:lnTo>
                <a:lnTo>
                  <a:pt x="3300552" y="520915"/>
                </a:lnTo>
                <a:lnTo>
                  <a:pt x="3353473" y="516089"/>
                </a:lnTo>
                <a:lnTo>
                  <a:pt x="3357842" y="515683"/>
                </a:lnTo>
                <a:lnTo>
                  <a:pt x="3357969" y="516318"/>
                </a:lnTo>
                <a:lnTo>
                  <a:pt x="3360267" y="517867"/>
                </a:lnTo>
                <a:lnTo>
                  <a:pt x="3385883" y="512597"/>
                </a:lnTo>
                <a:lnTo>
                  <a:pt x="3421786" y="507365"/>
                </a:lnTo>
                <a:lnTo>
                  <a:pt x="3423234" y="507060"/>
                </a:lnTo>
                <a:lnTo>
                  <a:pt x="3424504" y="507479"/>
                </a:lnTo>
                <a:lnTo>
                  <a:pt x="3424859" y="507060"/>
                </a:lnTo>
                <a:lnTo>
                  <a:pt x="3427819" y="503631"/>
                </a:lnTo>
                <a:lnTo>
                  <a:pt x="3429292" y="499884"/>
                </a:lnTo>
                <a:close/>
              </a:path>
              <a:path w="5987415" h="730250">
                <a:moveTo>
                  <a:pt x="3429914" y="674319"/>
                </a:moveTo>
                <a:lnTo>
                  <a:pt x="3428923" y="666889"/>
                </a:lnTo>
                <a:lnTo>
                  <a:pt x="3428873" y="666483"/>
                </a:lnTo>
                <a:lnTo>
                  <a:pt x="3422358" y="663905"/>
                </a:lnTo>
                <a:lnTo>
                  <a:pt x="3382441" y="658228"/>
                </a:lnTo>
                <a:lnTo>
                  <a:pt x="3360255" y="657809"/>
                </a:lnTo>
                <a:lnTo>
                  <a:pt x="3335337" y="658368"/>
                </a:lnTo>
                <a:lnTo>
                  <a:pt x="3278797" y="662292"/>
                </a:lnTo>
                <a:lnTo>
                  <a:pt x="3214865" y="670636"/>
                </a:lnTo>
                <a:lnTo>
                  <a:pt x="3167824" y="677938"/>
                </a:lnTo>
                <a:lnTo>
                  <a:pt x="3130334" y="684149"/>
                </a:lnTo>
                <a:lnTo>
                  <a:pt x="3111627" y="686663"/>
                </a:lnTo>
                <a:lnTo>
                  <a:pt x="3092869" y="688289"/>
                </a:lnTo>
                <a:lnTo>
                  <a:pt x="3073755" y="689038"/>
                </a:lnTo>
                <a:lnTo>
                  <a:pt x="3054362" y="689254"/>
                </a:lnTo>
                <a:lnTo>
                  <a:pt x="3014726" y="688784"/>
                </a:lnTo>
                <a:lnTo>
                  <a:pt x="2947797" y="687133"/>
                </a:lnTo>
                <a:lnTo>
                  <a:pt x="2911348" y="687451"/>
                </a:lnTo>
                <a:lnTo>
                  <a:pt x="2876334" y="688581"/>
                </a:lnTo>
                <a:lnTo>
                  <a:pt x="2843288" y="690905"/>
                </a:lnTo>
                <a:lnTo>
                  <a:pt x="2812732" y="694804"/>
                </a:lnTo>
                <a:lnTo>
                  <a:pt x="2769120" y="703465"/>
                </a:lnTo>
                <a:lnTo>
                  <a:pt x="2723616" y="711250"/>
                </a:lnTo>
                <a:lnTo>
                  <a:pt x="2712605" y="712635"/>
                </a:lnTo>
                <a:lnTo>
                  <a:pt x="2704769" y="712800"/>
                </a:lnTo>
                <a:lnTo>
                  <a:pt x="2700578" y="711657"/>
                </a:lnTo>
                <a:lnTo>
                  <a:pt x="2688729" y="706462"/>
                </a:lnTo>
                <a:lnTo>
                  <a:pt x="2684132" y="705624"/>
                </a:lnTo>
                <a:lnTo>
                  <a:pt x="2675852" y="706818"/>
                </a:lnTo>
                <a:lnTo>
                  <a:pt x="2674416" y="708672"/>
                </a:lnTo>
                <a:lnTo>
                  <a:pt x="2674861" y="712812"/>
                </a:lnTo>
                <a:lnTo>
                  <a:pt x="2676741" y="714336"/>
                </a:lnTo>
                <a:lnTo>
                  <a:pt x="2688501" y="713066"/>
                </a:lnTo>
                <a:lnTo>
                  <a:pt x="2689301" y="717550"/>
                </a:lnTo>
                <a:lnTo>
                  <a:pt x="2698280" y="720293"/>
                </a:lnTo>
                <a:lnTo>
                  <a:pt x="2703512" y="721258"/>
                </a:lnTo>
                <a:lnTo>
                  <a:pt x="2709608" y="721499"/>
                </a:lnTo>
                <a:lnTo>
                  <a:pt x="2716657" y="721131"/>
                </a:lnTo>
                <a:lnTo>
                  <a:pt x="2767990" y="713066"/>
                </a:lnTo>
                <a:lnTo>
                  <a:pt x="2814320" y="704469"/>
                </a:lnTo>
                <a:lnTo>
                  <a:pt x="2844241" y="700824"/>
                </a:lnTo>
                <a:lnTo>
                  <a:pt x="2876829" y="698715"/>
                </a:lnTo>
                <a:lnTo>
                  <a:pt x="2911551" y="697763"/>
                </a:lnTo>
                <a:lnTo>
                  <a:pt x="2953804" y="697738"/>
                </a:lnTo>
                <a:lnTo>
                  <a:pt x="3054362" y="699566"/>
                </a:lnTo>
                <a:lnTo>
                  <a:pt x="3073997" y="699414"/>
                </a:lnTo>
                <a:lnTo>
                  <a:pt x="3112770" y="697115"/>
                </a:lnTo>
                <a:lnTo>
                  <a:pt x="3164738" y="689254"/>
                </a:lnTo>
                <a:lnTo>
                  <a:pt x="3169564" y="688454"/>
                </a:lnTo>
                <a:lnTo>
                  <a:pt x="3216478" y="681228"/>
                </a:lnTo>
                <a:lnTo>
                  <a:pt x="3279902" y="672769"/>
                </a:lnTo>
                <a:lnTo>
                  <a:pt x="3322777" y="668858"/>
                </a:lnTo>
                <a:lnTo>
                  <a:pt x="3380333" y="666991"/>
                </a:lnTo>
                <a:lnTo>
                  <a:pt x="3391014" y="667258"/>
                </a:lnTo>
                <a:lnTo>
                  <a:pt x="3423234" y="675411"/>
                </a:lnTo>
                <a:lnTo>
                  <a:pt x="3424898" y="676554"/>
                </a:lnTo>
                <a:lnTo>
                  <a:pt x="3428568" y="676071"/>
                </a:lnTo>
                <a:lnTo>
                  <a:pt x="3429914" y="674319"/>
                </a:lnTo>
                <a:close/>
              </a:path>
              <a:path w="5987415" h="730250">
                <a:moveTo>
                  <a:pt x="5749696" y="163512"/>
                </a:moveTo>
                <a:lnTo>
                  <a:pt x="5749010" y="159740"/>
                </a:lnTo>
                <a:lnTo>
                  <a:pt x="5747207" y="158483"/>
                </a:lnTo>
                <a:lnTo>
                  <a:pt x="5745315" y="158826"/>
                </a:lnTo>
                <a:lnTo>
                  <a:pt x="5733059" y="159639"/>
                </a:lnTo>
                <a:lnTo>
                  <a:pt x="5731141" y="159562"/>
                </a:lnTo>
                <a:lnTo>
                  <a:pt x="5729529" y="161061"/>
                </a:lnTo>
                <a:lnTo>
                  <a:pt x="5729376" y="164896"/>
                </a:lnTo>
                <a:lnTo>
                  <a:pt x="5730875" y="166509"/>
                </a:lnTo>
                <a:lnTo>
                  <a:pt x="5732792" y="166585"/>
                </a:lnTo>
                <a:lnTo>
                  <a:pt x="5746559" y="165671"/>
                </a:lnTo>
                <a:lnTo>
                  <a:pt x="5748439" y="165328"/>
                </a:lnTo>
                <a:lnTo>
                  <a:pt x="5749696" y="163512"/>
                </a:lnTo>
                <a:close/>
              </a:path>
              <a:path w="5987415" h="730250">
                <a:moveTo>
                  <a:pt x="5757253" y="178993"/>
                </a:moveTo>
                <a:lnTo>
                  <a:pt x="5749239" y="171373"/>
                </a:lnTo>
                <a:lnTo>
                  <a:pt x="5750395" y="172364"/>
                </a:lnTo>
                <a:lnTo>
                  <a:pt x="5746902" y="172631"/>
                </a:lnTo>
                <a:lnTo>
                  <a:pt x="5746623" y="172656"/>
                </a:lnTo>
                <a:lnTo>
                  <a:pt x="5746623" y="180009"/>
                </a:lnTo>
                <a:lnTo>
                  <a:pt x="5746039" y="178511"/>
                </a:lnTo>
                <a:lnTo>
                  <a:pt x="5745975" y="178701"/>
                </a:lnTo>
                <a:lnTo>
                  <a:pt x="5745962" y="178333"/>
                </a:lnTo>
                <a:lnTo>
                  <a:pt x="5746039" y="178511"/>
                </a:lnTo>
                <a:lnTo>
                  <a:pt x="5746102" y="178333"/>
                </a:lnTo>
                <a:lnTo>
                  <a:pt x="5746115" y="178701"/>
                </a:lnTo>
                <a:lnTo>
                  <a:pt x="5746623" y="180009"/>
                </a:lnTo>
                <a:lnTo>
                  <a:pt x="5746623" y="172656"/>
                </a:lnTo>
                <a:lnTo>
                  <a:pt x="5734164" y="173355"/>
                </a:lnTo>
                <a:lnTo>
                  <a:pt x="5701741" y="174294"/>
                </a:lnTo>
                <a:lnTo>
                  <a:pt x="5666994" y="175895"/>
                </a:lnTo>
                <a:lnTo>
                  <a:pt x="5685002" y="171945"/>
                </a:lnTo>
                <a:lnTo>
                  <a:pt x="5693219" y="170548"/>
                </a:lnTo>
                <a:lnTo>
                  <a:pt x="5701042" y="169329"/>
                </a:lnTo>
                <a:lnTo>
                  <a:pt x="5708345" y="167678"/>
                </a:lnTo>
                <a:lnTo>
                  <a:pt x="5715012" y="165011"/>
                </a:lnTo>
                <a:lnTo>
                  <a:pt x="5722239" y="159677"/>
                </a:lnTo>
                <a:lnTo>
                  <a:pt x="5724131" y="158267"/>
                </a:lnTo>
                <a:lnTo>
                  <a:pt x="5726404" y="156083"/>
                </a:lnTo>
                <a:lnTo>
                  <a:pt x="5729478" y="155130"/>
                </a:lnTo>
                <a:lnTo>
                  <a:pt x="5723255" y="142811"/>
                </a:lnTo>
                <a:lnTo>
                  <a:pt x="5719064" y="144538"/>
                </a:lnTo>
                <a:lnTo>
                  <a:pt x="5718124" y="145897"/>
                </a:lnTo>
                <a:lnTo>
                  <a:pt x="5718124" y="150063"/>
                </a:lnTo>
                <a:lnTo>
                  <a:pt x="5717946" y="149796"/>
                </a:lnTo>
                <a:lnTo>
                  <a:pt x="5717997" y="150063"/>
                </a:lnTo>
                <a:lnTo>
                  <a:pt x="5717933" y="149860"/>
                </a:lnTo>
                <a:lnTo>
                  <a:pt x="5717895" y="149694"/>
                </a:lnTo>
                <a:lnTo>
                  <a:pt x="5717908" y="149542"/>
                </a:lnTo>
                <a:lnTo>
                  <a:pt x="5717883" y="149694"/>
                </a:lnTo>
                <a:lnTo>
                  <a:pt x="5717845" y="149860"/>
                </a:lnTo>
                <a:lnTo>
                  <a:pt x="5717908" y="149542"/>
                </a:lnTo>
                <a:lnTo>
                  <a:pt x="5717997" y="149085"/>
                </a:lnTo>
                <a:lnTo>
                  <a:pt x="5717933" y="149694"/>
                </a:lnTo>
                <a:lnTo>
                  <a:pt x="5718048" y="149936"/>
                </a:lnTo>
                <a:lnTo>
                  <a:pt x="5718124" y="150063"/>
                </a:lnTo>
                <a:lnTo>
                  <a:pt x="5718124" y="145897"/>
                </a:lnTo>
                <a:lnTo>
                  <a:pt x="5716498" y="148221"/>
                </a:lnTo>
                <a:lnTo>
                  <a:pt x="5716244" y="150126"/>
                </a:lnTo>
                <a:lnTo>
                  <a:pt x="5709209" y="154787"/>
                </a:lnTo>
                <a:lnTo>
                  <a:pt x="5704865" y="156438"/>
                </a:lnTo>
                <a:lnTo>
                  <a:pt x="5698756" y="157810"/>
                </a:lnTo>
                <a:lnTo>
                  <a:pt x="5691238" y="159181"/>
                </a:lnTo>
                <a:lnTo>
                  <a:pt x="5682666" y="160858"/>
                </a:lnTo>
                <a:lnTo>
                  <a:pt x="5660504" y="166166"/>
                </a:lnTo>
                <a:lnTo>
                  <a:pt x="5660504" y="177330"/>
                </a:lnTo>
                <a:lnTo>
                  <a:pt x="5647156" y="180251"/>
                </a:lnTo>
                <a:lnTo>
                  <a:pt x="5631548" y="183680"/>
                </a:lnTo>
                <a:lnTo>
                  <a:pt x="5643067" y="181140"/>
                </a:lnTo>
                <a:lnTo>
                  <a:pt x="5647156" y="180251"/>
                </a:lnTo>
                <a:lnTo>
                  <a:pt x="5648439" y="179959"/>
                </a:lnTo>
                <a:lnTo>
                  <a:pt x="5621540" y="179959"/>
                </a:lnTo>
                <a:lnTo>
                  <a:pt x="5621540" y="180975"/>
                </a:lnTo>
                <a:lnTo>
                  <a:pt x="5621439" y="180708"/>
                </a:lnTo>
                <a:lnTo>
                  <a:pt x="5621464" y="180251"/>
                </a:lnTo>
                <a:lnTo>
                  <a:pt x="5621540" y="180975"/>
                </a:lnTo>
                <a:lnTo>
                  <a:pt x="5621540" y="179959"/>
                </a:lnTo>
                <a:lnTo>
                  <a:pt x="5621413" y="179959"/>
                </a:lnTo>
                <a:lnTo>
                  <a:pt x="5621109" y="179959"/>
                </a:lnTo>
                <a:lnTo>
                  <a:pt x="5620918" y="179514"/>
                </a:lnTo>
                <a:lnTo>
                  <a:pt x="5621071" y="179514"/>
                </a:lnTo>
                <a:lnTo>
                  <a:pt x="5650471" y="179514"/>
                </a:lnTo>
                <a:lnTo>
                  <a:pt x="5652833" y="178993"/>
                </a:lnTo>
                <a:lnTo>
                  <a:pt x="5659691" y="177495"/>
                </a:lnTo>
                <a:lnTo>
                  <a:pt x="5618848" y="177495"/>
                </a:lnTo>
                <a:lnTo>
                  <a:pt x="5618645" y="177495"/>
                </a:lnTo>
                <a:lnTo>
                  <a:pt x="5660148" y="177393"/>
                </a:lnTo>
                <a:lnTo>
                  <a:pt x="5660504" y="177330"/>
                </a:lnTo>
                <a:lnTo>
                  <a:pt x="5660504" y="166166"/>
                </a:lnTo>
                <a:lnTo>
                  <a:pt x="5633491" y="172631"/>
                </a:lnTo>
                <a:lnTo>
                  <a:pt x="5617756" y="176326"/>
                </a:lnTo>
                <a:lnTo>
                  <a:pt x="5616333" y="176707"/>
                </a:lnTo>
                <a:lnTo>
                  <a:pt x="5616206" y="175679"/>
                </a:lnTo>
                <a:lnTo>
                  <a:pt x="5612714" y="178701"/>
                </a:lnTo>
                <a:lnTo>
                  <a:pt x="5611152" y="180225"/>
                </a:lnTo>
                <a:lnTo>
                  <a:pt x="5612231" y="186042"/>
                </a:lnTo>
                <a:lnTo>
                  <a:pt x="5614327" y="186613"/>
                </a:lnTo>
                <a:lnTo>
                  <a:pt x="5618404" y="188036"/>
                </a:lnTo>
                <a:lnTo>
                  <a:pt x="5618607" y="187210"/>
                </a:lnTo>
                <a:lnTo>
                  <a:pt x="5621007" y="187147"/>
                </a:lnTo>
                <a:lnTo>
                  <a:pt x="5642292" y="187172"/>
                </a:lnTo>
                <a:lnTo>
                  <a:pt x="5642737" y="187147"/>
                </a:lnTo>
                <a:lnTo>
                  <a:pt x="5654192" y="186613"/>
                </a:lnTo>
                <a:lnTo>
                  <a:pt x="5702274" y="184391"/>
                </a:lnTo>
                <a:lnTo>
                  <a:pt x="5705729" y="184302"/>
                </a:lnTo>
                <a:lnTo>
                  <a:pt x="5689587" y="188849"/>
                </a:lnTo>
                <a:lnTo>
                  <a:pt x="5669762" y="195148"/>
                </a:lnTo>
                <a:lnTo>
                  <a:pt x="5651512" y="201942"/>
                </a:lnTo>
                <a:lnTo>
                  <a:pt x="5636234" y="209664"/>
                </a:lnTo>
                <a:lnTo>
                  <a:pt x="5625363" y="218732"/>
                </a:lnTo>
                <a:lnTo>
                  <a:pt x="5623572" y="220891"/>
                </a:lnTo>
                <a:lnTo>
                  <a:pt x="5623852" y="224091"/>
                </a:lnTo>
                <a:lnTo>
                  <a:pt x="5628157" y="227736"/>
                </a:lnTo>
                <a:lnTo>
                  <a:pt x="5631383" y="227469"/>
                </a:lnTo>
                <a:lnTo>
                  <a:pt x="5633212" y="225310"/>
                </a:lnTo>
                <a:lnTo>
                  <a:pt x="5648414" y="215023"/>
                </a:lnTo>
                <a:lnTo>
                  <a:pt x="5673052" y="205155"/>
                </a:lnTo>
                <a:lnTo>
                  <a:pt x="5701881" y="196240"/>
                </a:lnTo>
                <a:lnTo>
                  <a:pt x="5729668" y="188810"/>
                </a:lnTo>
                <a:lnTo>
                  <a:pt x="5752300" y="183184"/>
                </a:lnTo>
                <a:lnTo>
                  <a:pt x="5754751" y="181698"/>
                </a:lnTo>
                <a:lnTo>
                  <a:pt x="5755462" y="180975"/>
                </a:lnTo>
                <a:lnTo>
                  <a:pt x="5757253" y="178993"/>
                </a:lnTo>
                <a:close/>
              </a:path>
              <a:path w="5987415" h="730250">
                <a:moveTo>
                  <a:pt x="5986869" y="58229"/>
                </a:moveTo>
                <a:lnTo>
                  <a:pt x="5986792" y="56502"/>
                </a:lnTo>
                <a:lnTo>
                  <a:pt x="5985154" y="54660"/>
                </a:lnTo>
                <a:lnTo>
                  <a:pt x="5982792" y="54521"/>
                </a:lnTo>
                <a:lnTo>
                  <a:pt x="5979858" y="54521"/>
                </a:lnTo>
                <a:lnTo>
                  <a:pt x="5979858" y="55753"/>
                </a:lnTo>
                <a:lnTo>
                  <a:pt x="5978156" y="55295"/>
                </a:lnTo>
                <a:lnTo>
                  <a:pt x="5978156" y="56603"/>
                </a:lnTo>
                <a:lnTo>
                  <a:pt x="5978042" y="57619"/>
                </a:lnTo>
                <a:lnTo>
                  <a:pt x="5977979" y="57315"/>
                </a:lnTo>
                <a:lnTo>
                  <a:pt x="5977852" y="57785"/>
                </a:lnTo>
                <a:lnTo>
                  <a:pt x="5977814" y="57073"/>
                </a:lnTo>
                <a:lnTo>
                  <a:pt x="5977979" y="57315"/>
                </a:lnTo>
                <a:lnTo>
                  <a:pt x="5978156" y="56603"/>
                </a:lnTo>
                <a:lnTo>
                  <a:pt x="5978156" y="55295"/>
                </a:lnTo>
                <a:lnTo>
                  <a:pt x="5979858" y="55753"/>
                </a:lnTo>
                <a:lnTo>
                  <a:pt x="5979858" y="54521"/>
                </a:lnTo>
                <a:lnTo>
                  <a:pt x="5977598" y="54521"/>
                </a:lnTo>
                <a:lnTo>
                  <a:pt x="5977598" y="62293"/>
                </a:lnTo>
                <a:lnTo>
                  <a:pt x="5977509" y="62674"/>
                </a:lnTo>
                <a:lnTo>
                  <a:pt x="5977204" y="62992"/>
                </a:lnTo>
                <a:lnTo>
                  <a:pt x="5976975" y="63093"/>
                </a:lnTo>
                <a:lnTo>
                  <a:pt x="5977191" y="62992"/>
                </a:lnTo>
                <a:lnTo>
                  <a:pt x="5977394" y="62649"/>
                </a:lnTo>
                <a:lnTo>
                  <a:pt x="5977598" y="62293"/>
                </a:lnTo>
                <a:lnTo>
                  <a:pt x="5977598" y="54521"/>
                </a:lnTo>
                <a:lnTo>
                  <a:pt x="5977115" y="53848"/>
                </a:lnTo>
                <a:lnTo>
                  <a:pt x="5976886" y="53505"/>
                </a:lnTo>
                <a:lnTo>
                  <a:pt x="5976886" y="63131"/>
                </a:lnTo>
                <a:lnTo>
                  <a:pt x="5975655" y="63779"/>
                </a:lnTo>
                <a:lnTo>
                  <a:pt x="5976772" y="63182"/>
                </a:lnTo>
                <a:lnTo>
                  <a:pt x="5976886" y="53505"/>
                </a:lnTo>
                <a:lnTo>
                  <a:pt x="5976455" y="52857"/>
                </a:lnTo>
                <a:lnTo>
                  <a:pt x="5976455" y="60299"/>
                </a:lnTo>
                <a:lnTo>
                  <a:pt x="5976353" y="60553"/>
                </a:lnTo>
                <a:lnTo>
                  <a:pt x="5976455" y="60299"/>
                </a:lnTo>
                <a:lnTo>
                  <a:pt x="5976455" y="52857"/>
                </a:lnTo>
                <a:lnTo>
                  <a:pt x="5975096" y="50825"/>
                </a:lnTo>
                <a:lnTo>
                  <a:pt x="5975096" y="63842"/>
                </a:lnTo>
                <a:lnTo>
                  <a:pt x="5974283" y="63906"/>
                </a:lnTo>
                <a:lnTo>
                  <a:pt x="5973343" y="63944"/>
                </a:lnTo>
                <a:lnTo>
                  <a:pt x="5975096" y="63842"/>
                </a:lnTo>
                <a:lnTo>
                  <a:pt x="5975096" y="50825"/>
                </a:lnTo>
                <a:lnTo>
                  <a:pt x="5974867" y="50469"/>
                </a:lnTo>
                <a:lnTo>
                  <a:pt x="5974435" y="50393"/>
                </a:lnTo>
                <a:lnTo>
                  <a:pt x="5974435" y="63093"/>
                </a:lnTo>
                <a:lnTo>
                  <a:pt x="5974054" y="63627"/>
                </a:lnTo>
                <a:lnTo>
                  <a:pt x="5974435" y="63093"/>
                </a:lnTo>
                <a:lnTo>
                  <a:pt x="5974435" y="50393"/>
                </a:lnTo>
                <a:lnTo>
                  <a:pt x="5974219" y="50406"/>
                </a:lnTo>
                <a:lnTo>
                  <a:pt x="5974219" y="55486"/>
                </a:lnTo>
                <a:lnTo>
                  <a:pt x="5973978" y="55486"/>
                </a:lnTo>
                <a:lnTo>
                  <a:pt x="5974219" y="55486"/>
                </a:lnTo>
                <a:lnTo>
                  <a:pt x="5974219" y="50406"/>
                </a:lnTo>
                <a:lnTo>
                  <a:pt x="5973242" y="50431"/>
                </a:lnTo>
                <a:lnTo>
                  <a:pt x="5973242" y="55422"/>
                </a:lnTo>
                <a:lnTo>
                  <a:pt x="5972276" y="55346"/>
                </a:lnTo>
                <a:lnTo>
                  <a:pt x="5972403" y="55270"/>
                </a:lnTo>
                <a:lnTo>
                  <a:pt x="5973242" y="55422"/>
                </a:lnTo>
                <a:lnTo>
                  <a:pt x="5973242" y="50431"/>
                </a:lnTo>
                <a:lnTo>
                  <a:pt x="5972060" y="50469"/>
                </a:lnTo>
                <a:lnTo>
                  <a:pt x="5971946" y="56781"/>
                </a:lnTo>
                <a:lnTo>
                  <a:pt x="5971806" y="56642"/>
                </a:lnTo>
                <a:lnTo>
                  <a:pt x="5971679" y="56705"/>
                </a:lnTo>
                <a:lnTo>
                  <a:pt x="5971654" y="56515"/>
                </a:lnTo>
                <a:lnTo>
                  <a:pt x="5971806" y="56642"/>
                </a:lnTo>
                <a:lnTo>
                  <a:pt x="5971946" y="56781"/>
                </a:lnTo>
                <a:lnTo>
                  <a:pt x="5971946" y="50469"/>
                </a:lnTo>
                <a:lnTo>
                  <a:pt x="5970676" y="50368"/>
                </a:lnTo>
                <a:lnTo>
                  <a:pt x="5970676" y="64909"/>
                </a:lnTo>
                <a:lnTo>
                  <a:pt x="5969635" y="65278"/>
                </a:lnTo>
                <a:lnTo>
                  <a:pt x="5963945" y="67043"/>
                </a:lnTo>
                <a:lnTo>
                  <a:pt x="5970676" y="64909"/>
                </a:lnTo>
                <a:lnTo>
                  <a:pt x="5970676" y="50368"/>
                </a:lnTo>
                <a:lnTo>
                  <a:pt x="5970409" y="50342"/>
                </a:lnTo>
                <a:lnTo>
                  <a:pt x="5970409" y="56591"/>
                </a:lnTo>
                <a:lnTo>
                  <a:pt x="5970257" y="57353"/>
                </a:lnTo>
                <a:lnTo>
                  <a:pt x="5970232" y="57480"/>
                </a:lnTo>
                <a:lnTo>
                  <a:pt x="5970257" y="57353"/>
                </a:lnTo>
                <a:lnTo>
                  <a:pt x="5970409" y="56591"/>
                </a:lnTo>
                <a:lnTo>
                  <a:pt x="5970409" y="50342"/>
                </a:lnTo>
                <a:lnTo>
                  <a:pt x="5970168" y="50330"/>
                </a:lnTo>
                <a:lnTo>
                  <a:pt x="5970168" y="57734"/>
                </a:lnTo>
                <a:lnTo>
                  <a:pt x="5970143" y="57886"/>
                </a:lnTo>
                <a:lnTo>
                  <a:pt x="5970168" y="57734"/>
                </a:lnTo>
                <a:lnTo>
                  <a:pt x="5970168" y="50330"/>
                </a:lnTo>
                <a:lnTo>
                  <a:pt x="5969686" y="50292"/>
                </a:lnTo>
                <a:lnTo>
                  <a:pt x="5969686" y="58788"/>
                </a:lnTo>
                <a:lnTo>
                  <a:pt x="5969520" y="58280"/>
                </a:lnTo>
                <a:lnTo>
                  <a:pt x="5969584" y="58458"/>
                </a:lnTo>
                <a:lnTo>
                  <a:pt x="5969686" y="58788"/>
                </a:lnTo>
                <a:lnTo>
                  <a:pt x="5969686" y="50292"/>
                </a:lnTo>
                <a:lnTo>
                  <a:pt x="5969355" y="50292"/>
                </a:lnTo>
                <a:lnTo>
                  <a:pt x="5969355" y="55003"/>
                </a:lnTo>
                <a:lnTo>
                  <a:pt x="5969305" y="55143"/>
                </a:lnTo>
                <a:lnTo>
                  <a:pt x="5969355" y="55003"/>
                </a:lnTo>
                <a:lnTo>
                  <a:pt x="5969355" y="50292"/>
                </a:lnTo>
                <a:lnTo>
                  <a:pt x="5967527" y="50317"/>
                </a:lnTo>
                <a:lnTo>
                  <a:pt x="5967527" y="54724"/>
                </a:lnTo>
                <a:lnTo>
                  <a:pt x="5963564" y="54838"/>
                </a:lnTo>
                <a:lnTo>
                  <a:pt x="5963564" y="66992"/>
                </a:lnTo>
                <a:lnTo>
                  <a:pt x="5962180" y="66916"/>
                </a:lnTo>
                <a:lnTo>
                  <a:pt x="5963564" y="66992"/>
                </a:lnTo>
                <a:lnTo>
                  <a:pt x="5963564" y="54838"/>
                </a:lnTo>
                <a:lnTo>
                  <a:pt x="5961596" y="54876"/>
                </a:lnTo>
                <a:lnTo>
                  <a:pt x="5966345" y="54749"/>
                </a:lnTo>
                <a:lnTo>
                  <a:pt x="5967527" y="54724"/>
                </a:lnTo>
                <a:lnTo>
                  <a:pt x="5967527" y="50317"/>
                </a:lnTo>
                <a:lnTo>
                  <a:pt x="5961316" y="50406"/>
                </a:lnTo>
                <a:lnTo>
                  <a:pt x="5960097" y="50546"/>
                </a:lnTo>
                <a:lnTo>
                  <a:pt x="5960097" y="59118"/>
                </a:lnTo>
                <a:lnTo>
                  <a:pt x="5959894" y="57886"/>
                </a:lnTo>
                <a:lnTo>
                  <a:pt x="5959767" y="57708"/>
                </a:lnTo>
                <a:lnTo>
                  <a:pt x="5959602" y="57480"/>
                </a:lnTo>
                <a:lnTo>
                  <a:pt x="5959767" y="57708"/>
                </a:lnTo>
                <a:lnTo>
                  <a:pt x="5959894" y="57886"/>
                </a:lnTo>
                <a:lnTo>
                  <a:pt x="5959983" y="58229"/>
                </a:lnTo>
                <a:lnTo>
                  <a:pt x="5960097" y="59118"/>
                </a:lnTo>
                <a:lnTo>
                  <a:pt x="5960097" y="50546"/>
                </a:lnTo>
                <a:lnTo>
                  <a:pt x="5958941" y="50660"/>
                </a:lnTo>
                <a:lnTo>
                  <a:pt x="5958941" y="64554"/>
                </a:lnTo>
                <a:lnTo>
                  <a:pt x="5947130" y="65062"/>
                </a:lnTo>
                <a:lnTo>
                  <a:pt x="5958903" y="64554"/>
                </a:lnTo>
                <a:lnTo>
                  <a:pt x="5958789" y="64033"/>
                </a:lnTo>
                <a:lnTo>
                  <a:pt x="5958941" y="64554"/>
                </a:lnTo>
                <a:lnTo>
                  <a:pt x="5958941" y="50660"/>
                </a:lnTo>
                <a:lnTo>
                  <a:pt x="5958548" y="50711"/>
                </a:lnTo>
                <a:lnTo>
                  <a:pt x="5958548" y="63220"/>
                </a:lnTo>
                <a:lnTo>
                  <a:pt x="5956020" y="63309"/>
                </a:lnTo>
                <a:lnTo>
                  <a:pt x="5958548" y="63220"/>
                </a:lnTo>
                <a:lnTo>
                  <a:pt x="5958192" y="62026"/>
                </a:lnTo>
                <a:lnTo>
                  <a:pt x="5958129" y="61861"/>
                </a:lnTo>
                <a:lnTo>
                  <a:pt x="5958192" y="62026"/>
                </a:lnTo>
                <a:lnTo>
                  <a:pt x="5958370" y="61912"/>
                </a:lnTo>
                <a:lnTo>
                  <a:pt x="5958243" y="62191"/>
                </a:lnTo>
                <a:lnTo>
                  <a:pt x="5958548" y="63220"/>
                </a:lnTo>
                <a:lnTo>
                  <a:pt x="5958548" y="50711"/>
                </a:lnTo>
                <a:lnTo>
                  <a:pt x="5957938" y="50774"/>
                </a:lnTo>
                <a:lnTo>
                  <a:pt x="5957938" y="61201"/>
                </a:lnTo>
                <a:lnTo>
                  <a:pt x="5957824" y="60794"/>
                </a:lnTo>
                <a:lnTo>
                  <a:pt x="5957938" y="61201"/>
                </a:lnTo>
                <a:lnTo>
                  <a:pt x="5957938" y="50774"/>
                </a:lnTo>
                <a:lnTo>
                  <a:pt x="5957786" y="50787"/>
                </a:lnTo>
                <a:lnTo>
                  <a:pt x="5957786" y="54749"/>
                </a:lnTo>
                <a:lnTo>
                  <a:pt x="5957786" y="50787"/>
                </a:lnTo>
                <a:lnTo>
                  <a:pt x="5957455" y="50825"/>
                </a:lnTo>
                <a:lnTo>
                  <a:pt x="5957455" y="54660"/>
                </a:lnTo>
                <a:lnTo>
                  <a:pt x="5954179" y="54762"/>
                </a:lnTo>
                <a:lnTo>
                  <a:pt x="5954547" y="54749"/>
                </a:lnTo>
                <a:lnTo>
                  <a:pt x="5957455" y="54660"/>
                </a:lnTo>
                <a:lnTo>
                  <a:pt x="5957455" y="50825"/>
                </a:lnTo>
                <a:lnTo>
                  <a:pt x="5953722" y="51219"/>
                </a:lnTo>
                <a:lnTo>
                  <a:pt x="5953722" y="55079"/>
                </a:lnTo>
                <a:lnTo>
                  <a:pt x="5953099" y="55118"/>
                </a:lnTo>
                <a:lnTo>
                  <a:pt x="5953099" y="61252"/>
                </a:lnTo>
                <a:lnTo>
                  <a:pt x="5949353" y="61620"/>
                </a:lnTo>
                <a:lnTo>
                  <a:pt x="5949226" y="61633"/>
                </a:lnTo>
                <a:lnTo>
                  <a:pt x="5949010" y="61620"/>
                </a:lnTo>
                <a:lnTo>
                  <a:pt x="5949353" y="61620"/>
                </a:lnTo>
                <a:lnTo>
                  <a:pt x="5953023" y="61252"/>
                </a:lnTo>
                <a:lnTo>
                  <a:pt x="5952934" y="61125"/>
                </a:lnTo>
                <a:lnTo>
                  <a:pt x="5953099" y="61252"/>
                </a:lnTo>
                <a:lnTo>
                  <a:pt x="5953099" y="55118"/>
                </a:lnTo>
                <a:lnTo>
                  <a:pt x="5952210" y="55143"/>
                </a:lnTo>
                <a:lnTo>
                  <a:pt x="5952414" y="55118"/>
                </a:lnTo>
                <a:lnTo>
                  <a:pt x="5953722" y="55079"/>
                </a:lnTo>
                <a:lnTo>
                  <a:pt x="5953722" y="51219"/>
                </a:lnTo>
                <a:lnTo>
                  <a:pt x="5945860" y="52057"/>
                </a:lnTo>
                <a:lnTo>
                  <a:pt x="5945860" y="55854"/>
                </a:lnTo>
                <a:lnTo>
                  <a:pt x="5945860" y="59956"/>
                </a:lnTo>
                <a:lnTo>
                  <a:pt x="5945797" y="58788"/>
                </a:lnTo>
                <a:lnTo>
                  <a:pt x="5945860" y="55854"/>
                </a:lnTo>
                <a:lnTo>
                  <a:pt x="5945860" y="52057"/>
                </a:lnTo>
                <a:lnTo>
                  <a:pt x="5942393" y="52425"/>
                </a:lnTo>
                <a:lnTo>
                  <a:pt x="5942393" y="62293"/>
                </a:lnTo>
                <a:lnTo>
                  <a:pt x="5929808" y="63817"/>
                </a:lnTo>
                <a:lnTo>
                  <a:pt x="5933872" y="63627"/>
                </a:lnTo>
                <a:lnTo>
                  <a:pt x="5937516" y="63627"/>
                </a:lnTo>
                <a:lnTo>
                  <a:pt x="5941682" y="63284"/>
                </a:lnTo>
                <a:lnTo>
                  <a:pt x="5937389" y="63639"/>
                </a:lnTo>
                <a:lnTo>
                  <a:pt x="5933872" y="63627"/>
                </a:lnTo>
                <a:lnTo>
                  <a:pt x="5929896" y="63830"/>
                </a:lnTo>
                <a:lnTo>
                  <a:pt x="5936742" y="63690"/>
                </a:lnTo>
                <a:lnTo>
                  <a:pt x="5936424" y="63715"/>
                </a:lnTo>
                <a:lnTo>
                  <a:pt x="5929896" y="63830"/>
                </a:lnTo>
                <a:lnTo>
                  <a:pt x="5929693" y="63830"/>
                </a:lnTo>
                <a:lnTo>
                  <a:pt x="5939841" y="62598"/>
                </a:lnTo>
                <a:lnTo>
                  <a:pt x="5942393" y="62293"/>
                </a:lnTo>
                <a:lnTo>
                  <a:pt x="5942393" y="52425"/>
                </a:lnTo>
                <a:lnTo>
                  <a:pt x="5941199" y="52539"/>
                </a:lnTo>
                <a:lnTo>
                  <a:pt x="5929642" y="53911"/>
                </a:lnTo>
                <a:lnTo>
                  <a:pt x="5929642" y="63830"/>
                </a:lnTo>
                <a:lnTo>
                  <a:pt x="5927471" y="63944"/>
                </a:lnTo>
                <a:lnTo>
                  <a:pt x="5927471" y="64096"/>
                </a:lnTo>
                <a:lnTo>
                  <a:pt x="5924740" y="64427"/>
                </a:lnTo>
                <a:lnTo>
                  <a:pt x="5926709" y="64185"/>
                </a:lnTo>
                <a:lnTo>
                  <a:pt x="5927471" y="64096"/>
                </a:lnTo>
                <a:lnTo>
                  <a:pt x="5927471" y="63944"/>
                </a:lnTo>
                <a:lnTo>
                  <a:pt x="5925540" y="64020"/>
                </a:lnTo>
                <a:lnTo>
                  <a:pt x="5929388" y="63830"/>
                </a:lnTo>
                <a:lnTo>
                  <a:pt x="5929642" y="63830"/>
                </a:lnTo>
                <a:lnTo>
                  <a:pt x="5929642" y="53911"/>
                </a:lnTo>
                <a:lnTo>
                  <a:pt x="5923686" y="54610"/>
                </a:lnTo>
                <a:lnTo>
                  <a:pt x="5923686" y="64566"/>
                </a:lnTo>
                <a:lnTo>
                  <a:pt x="5923267" y="64604"/>
                </a:lnTo>
                <a:lnTo>
                  <a:pt x="5921070" y="64604"/>
                </a:lnTo>
                <a:lnTo>
                  <a:pt x="5921070" y="66929"/>
                </a:lnTo>
                <a:lnTo>
                  <a:pt x="5919076" y="67157"/>
                </a:lnTo>
                <a:lnTo>
                  <a:pt x="5905741" y="68707"/>
                </a:lnTo>
                <a:lnTo>
                  <a:pt x="5916066" y="67500"/>
                </a:lnTo>
                <a:lnTo>
                  <a:pt x="5917831" y="67297"/>
                </a:lnTo>
                <a:lnTo>
                  <a:pt x="5919076" y="67157"/>
                </a:lnTo>
                <a:lnTo>
                  <a:pt x="5921070" y="66929"/>
                </a:lnTo>
                <a:lnTo>
                  <a:pt x="5921070" y="64604"/>
                </a:lnTo>
                <a:lnTo>
                  <a:pt x="5916701" y="64604"/>
                </a:lnTo>
                <a:lnTo>
                  <a:pt x="5909767" y="64604"/>
                </a:lnTo>
                <a:lnTo>
                  <a:pt x="5909767" y="66268"/>
                </a:lnTo>
                <a:lnTo>
                  <a:pt x="5906948" y="66649"/>
                </a:lnTo>
                <a:lnTo>
                  <a:pt x="5909767" y="66268"/>
                </a:lnTo>
                <a:lnTo>
                  <a:pt x="5909767" y="64604"/>
                </a:lnTo>
                <a:lnTo>
                  <a:pt x="5909462" y="64604"/>
                </a:lnTo>
                <a:lnTo>
                  <a:pt x="5909627" y="64566"/>
                </a:lnTo>
                <a:lnTo>
                  <a:pt x="5916701" y="64604"/>
                </a:lnTo>
                <a:lnTo>
                  <a:pt x="5923686" y="64566"/>
                </a:lnTo>
                <a:lnTo>
                  <a:pt x="5923686" y="54610"/>
                </a:lnTo>
                <a:lnTo>
                  <a:pt x="5917450" y="55346"/>
                </a:lnTo>
                <a:lnTo>
                  <a:pt x="5911253" y="55422"/>
                </a:lnTo>
                <a:lnTo>
                  <a:pt x="5911253" y="56083"/>
                </a:lnTo>
                <a:lnTo>
                  <a:pt x="5909869" y="56248"/>
                </a:lnTo>
                <a:lnTo>
                  <a:pt x="5910008" y="56222"/>
                </a:lnTo>
                <a:lnTo>
                  <a:pt x="5911253" y="56083"/>
                </a:lnTo>
                <a:lnTo>
                  <a:pt x="5911253" y="55422"/>
                </a:lnTo>
                <a:lnTo>
                  <a:pt x="5909449" y="55435"/>
                </a:lnTo>
                <a:lnTo>
                  <a:pt x="5909449" y="60553"/>
                </a:lnTo>
                <a:lnTo>
                  <a:pt x="5909322" y="61544"/>
                </a:lnTo>
                <a:lnTo>
                  <a:pt x="5909272" y="61417"/>
                </a:lnTo>
                <a:lnTo>
                  <a:pt x="5908700" y="60134"/>
                </a:lnTo>
                <a:lnTo>
                  <a:pt x="5908700" y="64058"/>
                </a:lnTo>
                <a:lnTo>
                  <a:pt x="5908599" y="64554"/>
                </a:lnTo>
                <a:lnTo>
                  <a:pt x="5908599" y="64058"/>
                </a:lnTo>
                <a:lnTo>
                  <a:pt x="5908484" y="65062"/>
                </a:lnTo>
                <a:lnTo>
                  <a:pt x="5908459" y="65189"/>
                </a:lnTo>
                <a:lnTo>
                  <a:pt x="5908484" y="65062"/>
                </a:lnTo>
                <a:lnTo>
                  <a:pt x="5908484" y="64058"/>
                </a:lnTo>
                <a:lnTo>
                  <a:pt x="5906198" y="64046"/>
                </a:lnTo>
                <a:lnTo>
                  <a:pt x="5908599" y="64058"/>
                </a:lnTo>
                <a:lnTo>
                  <a:pt x="5908700" y="60134"/>
                </a:lnTo>
                <a:lnTo>
                  <a:pt x="5908014" y="58470"/>
                </a:lnTo>
                <a:lnTo>
                  <a:pt x="5907227" y="57823"/>
                </a:lnTo>
                <a:lnTo>
                  <a:pt x="5908002" y="58458"/>
                </a:lnTo>
                <a:lnTo>
                  <a:pt x="5908408" y="58788"/>
                </a:lnTo>
                <a:lnTo>
                  <a:pt x="5908014" y="58470"/>
                </a:lnTo>
                <a:lnTo>
                  <a:pt x="5909272" y="61417"/>
                </a:lnTo>
                <a:lnTo>
                  <a:pt x="5909449" y="60553"/>
                </a:lnTo>
                <a:lnTo>
                  <a:pt x="5909449" y="55435"/>
                </a:lnTo>
                <a:lnTo>
                  <a:pt x="5905360" y="55473"/>
                </a:lnTo>
                <a:lnTo>
                  <a:pt x="5905131" y="55410"/>
                </a:lnTo>
                <a:lnTo>
                  <a:pt x="5905131" y="64350"/>
                </a:lnTo>
                <a:lnTo>
                  <a:pt x="5903239" y="63817"/>
                </a:lnTo>
                <a:lnTo>
                  <a:pt x="5903633" y="63906"/>
                </a:lnTo>
                <a:lnTo>
                  <a:pt x="5905131" y="64350"/>
                </a:lnTo>
                <a:lnTo>
                  <a:pt x="5905131" y="55410"/>
                </a:lnTo>
                <a:lnTo>
                  <a:pt x="5903607" y="54965"/>
                </a:lnTo>
                <a:lnTo>
                  <a:pt x="5903011" y="55295"/>
                </a:lnTo>
                <a:lnTo>
                  <a:pt x="5902668" y="55486"/>
                </a:lnTo>
                <a:lnTo>
                  <a:pt x="5901334" y="56222"/>
                </a:lnTo>
                <a:lnTo>
                  <a:pt x="5901334" y="63246"/>
                </a:lnTo>
                <a:lnTo>
                  <a:pt x="5900623" y="62103"/>
                </a:lnTo>
                <a:lnTo>
                  <a:pt x="5901207" y="63182"/>
                </a:lnTo>
                <a:lnTo>
                  <a:pt x="5900090" y="61252"/>
                </a:lnTo>
                <a:lnTo>
                  <a:pt x="5900623" y="62103"/>
                </a:lnTo>
                <a:lnTo>
                  <a:pt x="5900166" y="61277"/>
                </a:lnTo>
                <a:lnTo>
                  <a:pt x="5901334" y="63246"/>
                </a:lnTo>
                <a:lnTo>
                  <a:pt x="5901334" y="56222"/>
                </a:lnTo>
                <a:lnTo>
                  <a:pt x="5901144" y="56603"/>
                </a:lnTo>
                <a:lnTo>
                  <a:pt x="5901004" y="56692"/>
                </a:lnTo>
                <a:lnTo>
                  <a:pt x="5900559" y="58623"/>
                </a:lnTo>
                <a:lnTo>
                  <a:pt x="5900432" y="59143"/>
                </a:lnTo>
                <a:lnTo>
                  <a:pt x="5900382" y="59410"/>
                </a:lnTo>
                <a:lnTo>
                  <a:pt x="5900394" y="59169"/>
                </a:lnTo>
                <a:lnTo>
                  <a:pt x="5900229" y="59321"/>
                </a:lnTo>
                <a:lnTo>
                  <a:pt x="5900229" y="60045"/>
                </a:lnTo>
                <a:lnTo>
                  <a:pt x="5900115" y="61188"/>
                </a:lnTo>
                <a:lnTo>
                  <a:pt x="5900013" y="60998"/>
                </a:lnTo>
                <a:lnTo>
                  <a:pt x="5900229" y="60045"/>
                </a:lnTo>
                <a:lnTo>
                  <a:pt x="5900229" y="59321"/>
                </a:lnTo>
                <a:lnTo>
                  <a:pt x="5900102" y="59436"/>
                </a:lnTo>
                <a:lnTo>
                  <a:pt x="5895365" y="60032"/>
                </a:lnTo>
                <a:lnTo>
                  <a:pt x="5885231" y="61887"/>
                </a:lnTo>
                <a:lnTo>
                  <a:pt x="5885231" y="69710"/>
                </a:lnTo>
                <a:lnTo>
                  <a:pt x="5885154" y="68199"/>
                </a:lnTo>
                <a:lnTo>
                  <a:pt x="5885231" y="69710"/>
                </a:lnTo>
                <a:lnTo>
                  <a:pt x="5885231" y="61887"/>
                </a:lnTo>
                <a:lnTo>
                  <a:pt x="5884405" y="62026"/>
                </a:lnTo>
                <a:lnTo>
                  <a:pt x="5881840" y="62674"/>
                </a:lnTo>
                <a:lnTo>
                  <a:pt x="5879846" y="62966"/>
                </a:lnTo>
                <a:lnTo>
                  <a:pt x="5876772" y="65811"/>
                </a:lnTo>
                <a:lnTo>
                  <a:pt x="5875121" y="68199"/>
                </a:lnTo>
                <a:lnTo>
                  <a:pt x="5876379" y="71018"/>
                </a:lnTo>
                <a:lnTo>
                  <a:pt x="5878423" y="75323"/>
                </a:lnTo>
                <a:lnTo>
                  <a:pt x="5880722" y="74066"/>
                </a:lnTo>
                <a:lnTo>
                  <a:pt x="5881929" y="74117"/>
                </a:lnTo>
                <a:lnTo>
                  <a:pt x="5884138" y="74066"/>
                </a:lnTo>
                <a:lnTo>
                  <a:pt x="5885739" y="74028"/>
                </a:lnTo>
                <a:lnTo>
                  <a:pt x="5894209" y="73444"/>
                </a:lnTo>
                <a:lnTo>
                  <a:pt x="5909183" y="73431"/>
                </a:lnTo>
                <a:lnTo>
                  <a:pt x="5916752" y="73444"/>
                </a:lnTo>
                <a:lnTo>
                  <a:pt x="5917946" y="73406"/>
                </a:lnTo>
                <a:lnTo>
                  <a:pt x="5929617" y="73101"/>
                </a:lnTo>
                <a:lnTo>
                  <a:pt x="5939040" y="72263"/>
                </a:lnTo>
                <a:lnTo>
                  <a:pt x="5942800" y="71920"/>
                </a:lnTo>
                <a:lnTo>
                  <a:pt x="5963755" y="67081"/>
                </a:lnTo>
                <a:lnTo>
                  <a:pt x="5963882" y="67068"/>
                </a:lnTo>
                <a:lnTo>
                  <a:pt x="5966625" y="67767"/>
                </a:lnTo>
                <a:lnTo>
                  <a:pt x="5969622" y="66916"/>
                </a:lnTo>
                <a:lnTo>
                  <a:pt x="5974258" y="65112"/>
                </a:lnTo>
                <a:lnTo>
                  <a:pt x="5974664" y="65087"/>
                </a:lnTo>
                <a:lnTo>
                  <a:pt x="5976086" y="64973"/>
                </a:lnTo>
                <a:lnTo>
                  <a:pt x="5976823" y="63665"/>
                </a:lnTo>
                <a:lnTo>
                  <a:pt x="5985027" y="62903"/>
                </a:lnTo>
                <a:lnTo>
                  <a:pt x="5986627" y="61252"/>
                </a:lnTo>
                <a:lnTo>
                  <a:pt x="5986742" y="60299"/>
                </a:lnTo>
                <a:lnTo>
                  <a:pt x="5986869" y="58229"/>
                </a:lnTo>
                <a:close/>
              </a:path>
            </a:pathLst>
          </a:custGeom>
          <a:solidFill>
            <a:srgbClr val="FF00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08"/>
            <a:ext cx="10048342" cy="5657850"/>
            <a:chOff x="0" y="1108"/>
            <a:chExt cx="10048342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8"/>
              <a:ext cx="10048342" cy="5657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781" y="233506"/>
              <a:ext cx="8430755" cy="4389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5781" y="239215"/>
              <a:ext cx="280670" cy="335280"/>
            </a:xfrm>
            <a:custGeom>
              <a:avLst/>
              <a:gdLst/>
              <a:ahLst/>
              <a:cxnLst/>
              <a:rect l="l" t="t" r="r" b="b"/>
              <a:pathLst>
                <a:path w="280670" h="335280">
                  <a:moveTo>
                    <a:pt x="0" y="0"/>
                  </a:moveTo>
                  <a:lnTo>
                    <a:pt x="123551" y="0"/>
                  </a:lnTo>
                  <a:lnTo>
                    <a:pt x="143206" y="399"/>
                  </a:lnTo>
                  <a:lnTo>
                    <a:pt x="187268" y="6394"/>
                  </a:lnTo>
                  <a:lnTo>
                    <a:pt x="226706" y="26991"/>
                  </a:lnTo>
                  <a:lnTo>
                    <a:pt x="256238" y="61861"/>
                  </a:lnTo>
                  <a:lnTo>
                    <a:pt x="274508" y="108443"/>
                  </a:lnTo>
                  <a:lnTo>
                    <a:pt x="279989" y="148009"/>
                  </a:lnTo>
                  <a:lnTo>
                    <a:pt x="280675" y="170597"/>
                  </a:lnTo>
                  <a:lnTo>
                    <a:pt x="280032" y="190551"/>
                  </a:lnTo>
                  <a:lnTo>
                    <a:pt x="270398" y="241850"/>
                  </a:lnTo>
                  <a:lnTo>
                    <a:pt x="245519" y="288825"/>
                  </a:lnTo>
                  <a:lnTo>
                    <a:pt x="213874" y="316244"/>
                  </a:lnTo>
                  <a:lnTo>
                    <a:pt x="174908" y="330817"/>
                  </a:lnTo>
                  <a:lnTo>
                    <a:pt x="127205" y="334800"/>
                  </a:lnTo>
                  <a:lnTo>
                    <a:pt x="0" y="334800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142" y="290614"/>
              <a:ext cx="153669" cy="2322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3322" y="239215"/>
              <a:ext cx="340995" cy="340360"/>
            </a:xfrm>
            <a:custGeom>
              <a:avLst/>
              <a:gdLst/>
              <a:ahLst/>
              <a:cxnLst/>
              <a:rect l="l" t="t" r="r" b="b"/>
              <a:pathLst>
                <a:path w="340994" h="340359">
                  <a:moveTo>
                    <a:pt x="0" y="59377"/>
                  </a:moveTo>
                  <a:lnTo>
                    <a:pt x="0" y="0"/>
                  </a:lnTo>
                  <a:lnTo>
                    <a:pt x="64173" y="0"/>
                  </a:lnTo>
                  <a:lnTo>
                    <a:pt x="64173" y="59377"/>
                  </a:lnTo>
                  <a:lnTo>
                    <a:pt x="0" y="59377"/>
                  </a:lnTo>
                  <a:close/>
                </a:path>
                <a:path w="340994" h="340359">
                  <a:moveTo>
                    <a:pt x="0" y="334800"/>
                  </a:moveTo>
                  <a:lnTo>
                    <a:pt x="0" y="92264"/>
                  </a:lnTo>
                  <a:lnTo>
                    <a:pt x="64173" y="92264"/>
                  </a:lnTo>
                  <a:lnTo>
                    <a:pt x="64173" y="334800"/>
                  </a:lnTo>
                  <a:lnTo>
                    <a:pt x="0" y="334800"/>
                  </a:lnTo>
                  <a:close/>
                </a:path>
                <a:path w="340994" h="340359">
                  <a:moveTo>
                    <a:pt x="177905" y="166258"/>
                  </a:moveTo>
                  <a:lnTo>
                    <a:pt x="119669" y="155752"/>
                  </a:lnTo>
                  <a:lnTo>
                    <a:pt x="125464" y="139309"/>
                  </a:lnTo>
                  <a:lnTo>
                    <a:pt x="133029" y="125150"/>
                  </a:lnTo>
                  <a:lnTo>
                    <a:pt x="166914" y="96289"/>
                  </a:lnTo>
                  <a:lnTo>
                    <a:pt x="224722" y="86783"/>
                  </a:lnTo>
                  <a:lnTo>
                    <a:pt x="244819" y="87418"/>
                  </a:lnTo>
                  <a:lnTo>
                    <a:pt x="288668" y="96945"/>
                  </a:lnTo>
                  <a:lnTo>
                    <a:pt x="318242" y="122752"/>
                  </a:lnTo>
                  <a:lnTo>
                    <a:pt x="326271" y="160927"/>
                  </a:lnTo>
                  <a:lnTo>
                    <a:pt x="326807" y="180189"/>
                  </a:lnTo>
                  <a:lnTo>
                    <a:pt x="326122" y="255096"/>
                  </a:lnTo>
                  <a:lnTo>
                    <a:pt x="326314" y="270034"/>
                  </a:lnTo>
                  <a:lnTo>
                    <a:pt x="331082" y="309985"/>
                  </a:lnTo>
                  <a:lnTo>
                    <a:pt x="340738" y="334800"/>
                  </a:lnTo>
                  <a:lnTo>
                    <a:pt x="277249" y="334800"/>
                  </a:lnTo>
                  <a:lnTo>
                    <a:pt x="275574" y="330537"/>
                  </a:lnTo>
                  <a:lnTo>
                    <a:pt x="273519" y="324218"/>
                  </a:lnTo>
                  <a:lnTo>
                    <a:pt x="271083" y="315844"/>
                  </a:lnTo>
                  <a:lnTo>
                    <a:pt x="270017" y="312038"/>
                  </a:lnTo>
                  <a:lnTo>
                    <a:pt x="269256" y="309526"/>
                  </a:lnTo>
                  <a:lnTo>
                    <a:pt x="268799" y="308308"/>
                  </a:lnTo>
                  <a:lnTo>
                    <a:pt x="260435" y="315802"/>
                  </a:lnTo>
                  <a:lnTo>
                    <a:pt x="251785" y="322296"/>
                  </a:lnTo>
                  <a:lnTo>
                    <a:pt x="214274" y="338283"/>
                  </a:lnTo>
                  <a:lnTo>
                    <a:pt x="193663" y="340281"/>
                  </a:lnTo>
                  <a:lnTo>
                    <a:pt x="175928" y="339010"/>
                  </a:lnTo>
                  <a:lnTo>
                    <a:pt x="134628" y="319955"/>
                  </a:lnTo>
                  <a:lnTo>
                    <a:pt x="114395" y="283429"/>
                  </a:lnTo>
                  <a:lnTo>
                    <a:pt x="113046" y="268571"/>
                  </a:lnTo>
                  <a:lnTo>
                    <a:pt x="113660" y="258572"/>
                  </a:lnTo>
                  <a:lnTo>
                    <a:pt x="134656" y="217700"/>
                  </a:lnTo>
                  <a:lnTo>
                    <a:pt x="171996" y="199230"/>
                  </a:lnTo>
                  <a:lnTo>
                    <a:pt x="222196" y="188139"/>
                  </a:lnTo>
                  <a:lnTo>
                    <a:pt x="239510" y="184128"/>
                  </a:lnTo>
                  <a:lnTo>
                    <a:pt x="253369" y="180260"/>
                  </a:lnTo>
                  <a:lnTo>
                    <a:pt x="263775" y="176535"/>
                  </a:lnTo>
                  <a:lnTo>
                    <a:pt x="263775" y="170140"/>
                  </a:lnTo>
                  <a:lnTo>
                    <a:pt x="241451" y="137853"/>
                  </a:lnTo>
                  <a:lnTo>
                    <a:pt x="220155" y="135884"/>
                  </a:lnTo>
                  <a:lnTo>
                    <a:pt x="212062" y="136305"/>
                  </a:lnTo>
                  <a:lnTo>
                    <a:pt x="181102" y="158443"/>
                  </a:lnTo>
                  <a:lnTo>
                    <a:pt x="177905" y="16625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303" y="452305"/>
              <a:ext cx="97032" cy="872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9002" y="325998"/>
              <a:ext cx="236854" cy="346710"/>
            </a:xfrm>
            <a:custGeom>
              <a:avLst/>
              <a:gdLst/>
              <a:ahLst/>
              <a:cxnLst/>
              <a:rect l="l" t="t" r="r" b="b"/>
              <a:pathLst>
                <a:path w="236855" h="346709">
                  <a:moveTo>
                    <a:pt x="8449" y="264003"/>
                  </a:moveTo>
                  <a:lnTo>
                    <a:pt x="81758" y="272910"/>
                  </a:lnTo>
                  <a:lnTo>
                    <a:pt x="82976" y="281436"/>
                  </a:lnTo>
                  <a:lnTo>
                    <a:pt x="85793" y="287297"/>
                  </a:lnTo>
                  <a:lnTo>
                    <a:pt x="118984" y="297346"/>
                  </a:lnTo>
                  <a:lnTo>
                    <a:pt x="130759" y="296875"/>
                  </a:lnTo>
                  <a:lnTo>
                    <a:pt x="166562" y="281055"/>
                  </a:lnTo>
                  <a:lnTo>
                    <a:pt x="172424" y="244134"/>
                  </a:lnTo>
                  <a:lnTo>
                    <a:pt x="172424" y="208736"/>
                  </a:lnTo>
                  <a:lnTo>
                    <a:pt x="157094" y="225921"/>
                  </a:lnTo>
                  <a:lnTo>
                    <a:pt x="139880" y="238196"/>
                  </a:lnTo>
                  <a:lnTo>
                    <a:pt x="120782" y="245562"/>
                  </a:lnTo>
                  <a:lnTo>
                    <a:pt x="99800" y="248017"/>
                  </a:lnTo>
                  <a:lnTo>
                    <a:pt x="76634" y="245433"/>
                  </a:lnTo>
                  <a:lnTo>
                    <a:pt x="37924" y="224765"/>
                  </a:lnTo>
                  <a:lnTo>
                    <a:pt x="12589" y="189352"/>
                  </a:lnTo>
                  <a:lnTo>
                    <a:pt x="1398" y="148701"/>
                  </a:lnTo>
                  <a:lnTo>
                    <a:pt x="0" y="125378"/>
                  </a:lnTo>
                  <a:lnTo>
                    <a:pt x="1834" y="96688"/>
                  </a:lnTo>
                  <a:lnTo>
                    <a:pt x="16507" y="50100"/>
                  </a:lnTo>
                  <a:lnTo>
                    <a:pt x="44911" y="18113"/>
                  </a:lnTo>
                  <a:lnTo>
                    <a:pt x="81394" y="2012"/>
                  </a:lnTo>
                  <a:lnTo>
                    <a:pt x="102312" y="0"/>
                  </a:lnTo>
                  <a:lnTo>
                    <a:pt x="123822" y="2469"/>
                  </a:lnTo>
                  <a:lnTo>
                    <a:pt x="143363" y="9877"/>
                  </a:lnTo>
                  <a:lnTo>
                    <a:pt x="160934" y="22223"/>
                  </a:lnTo>
                  <a:lnTo>
                    <a:pt x="176535" y="39509"/>
                  </a:lnTo>
                  <a:lnTo>
                    <a:pt x="176535" y="5480"/>
                  </a:lnTo>
                  <a:lnTo>
                    <a:pt x="236598" y="5480"/>
                  </a:lnTo>
                  <a:lnTo>
                    <a:pt x="236598" y="223124"/>
                  </a:lnTo>
                  <a:lnTo>
                    <a:pt x="232616" y="275322"/>
                  </a:lnTo>
                  <a:lnTo>
                    <a:pt x="215687" y="314018"/>
                  </a:lnTo>
                  <a:lnTo>
                    <a:pt x="175507" y="339596"/>
                  </a:lnTo>
                  <a:lnTo>
                    <a:pt x="137118" y="346019"/>
                  </a:lnTo>
                  <a:lnTo>
                    <a:pt x="121496" y="346447"/>
                  </a:lnTo>
                  <a:lnTo>
                    <a:pt x="92906" y="345127"/>
                  </a:lnTo>
                  <a:lnTo>
                    <a:pt x="49172" y="334564"/>
                  </a:lnTo>
                  <a:lnTo>
                    <a:pt x="14673" y="301371"/>
                  </a:lnTo>
                  <a:lnTo>
                    <a:pt x="8221" y="271768"/>
                  </a:lnTo>
                  <a:lnTo>
                    <a:pt x="8221" y="269636"/>
                  </a:lnTo>
                  <a:lnTo>
                    <a:pt x="8297" y="267048"/>
                  </a:lnTo>
                  <a:lnTo>
                    <a:pt x="8449" y="26400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535" y="369861"/>
              <a:ext cx="118271" cy="1575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6348" y="325998"/>
              <a:ext cx="395605" cy="254000"/>
            </a:xfrm>
            <a:custGeom>
              <a:avLst/>
              <a:gdLst/>
              <a:ahLst/>
              <a:cxnLst/>
              <a:rect l="l" t="t" r="r" b="b"/>
              <a:pathLst>
                <a:path w="395605" h="254000">
                  <a:moveTo>
                    <a:pt x="64173" y="248017"/>
                  </a:moveTo>
                  <a:lnTo>
                    <a:pt x="0" y="248017"/>
                  </a:lnTo>
                  <a:lnTo>
                    <a:pt x="0" y="5480"/>
                  </a:lnTo>
                  <a:lnTo>
                    <a:pt x="59606" y="5480"/>
                  </a:lnTo>
                  <a:lnTo>
                    <a:pt x="59606" y="39965"/>
                  </a:lnTo>
                  <a:lnTo>
                    <a:pt x="67064" y="28789"/>
                  </a:lnTo>
                  <a:lnTo>
                    <a:pt x="100171" y="1941"/>
                  </a:lnTo>
                  <a:lnTo>
                    <a:pt x="114873" y="0"/>
                  </a:lnTo>
                  <a:lnTo>
                    <a:pt x="125735" y="756"/>
                  </a:lnTo>
                  <a:lnTo>
                    <a:pt x="136398" y="3025"/>
                  </a:lnTo>
                  <a:lnTo>
                    <a:pt x="146860" y="6808"/>
                  </a:lnTo>
                  <a:lnTo>
                    <a:pt x="157123" y="12103"/>
                  </a:lnTo>
                  <a:lnTo>
                    <a:pt x="137254" y="68056"/>
                  </a:lnTo>
                  <a:lnTo>
                    <a:pt x="129289" y="63460"/>
                  </a:lnTo>
                  <a:lnTo>
                    <a:pt x="121610" y="60177"/>
                  </a:lnTo>
                  <a:lnTo>
                    <a:pt x="114216" y="58207"/>
                  </a:lnTo>
                  <a:lnTo>
                    <a:pt x="107108" y="57550"/>
                  </a:lnTo>
                  <a:lnTo>
                    <a:pt x="98125" y="57550"/>
                  </a:lnTo>
                  <a:lnTo>
                    <a:pt x="69541" y="91807"/>
                  </a:lnTo>
                  <a:lnTo>
                    <a:pt x="64509" y="144819"/>
                  </a:lnTo>
                  <a:lnTo>
                    <a:pt x="64173" y="173109"/>
                  </a:lnTo>
                  <a:lnTo>
                    <a:pt x="64173" y="248017"/>
                  </a:lnTo>
                  <a:close/>
                </a:path>
                <a:path w="395605" h="254000">
                  <a:moveTo>
                    <a:pt x="232715" y="79475"/>
                  </a:moveTo>
                  <a:lnTo>
                    <a:pt x="174479" y="68969"/>
                  </a:lnTo>
                  <a:lnTo>
                    <a:pt x="180275" y="52526"/>
                  </a:lnTo>
                  <a:lnTo>
                    <a:pt x="187840" y="38367"/>
                  </a:lnTo>
                  <a:lnTo>
                    <a:pt x="221725" y="9506"/>
                  </a:lnTo>
                  <a:lnTo>
                    <a:pt x="279533" y="0"/>
                  </a:lnTo>
                  <a:lnTo>
                    <a:pt x="299630" y="635"/>
                  </a:lnTo>
                  <a:lnTo>
                    <a:pt x="343478" y="10162"/>
                  </a:lnTo>
                  <a:lnTo>
                    <a:pt x="373053" y="35969"/>
                  </a:lnTo>
                  <a:lnTo>
                    <a:pt x="381082" y="74143"/>
                  </a:lnTo>
                  <a:lnTo>
                    <a:pt x="381617" y="93406"/>
                  </a:lnTo>
                  <a:lnTo>
                    <a:pt x="380932" y="168313"/>
                  </a:lnTo>
                  <a:lnTo>
                    <a:pt x="381125" y="183250"/>
                  </a:lnTo>
                  <a:lnTo>
                    <a:pt x="385892" y="223202"/>
                  </a:lnTo>
                  <a:lnTo>
                    <a:pt x="395548" y="248017"/>
                  </a:lnTo>
                  <a:lnTo>
                    <a:pt x="332060" y="248017"/>
                  </a:lnTo>
                  <a:lnTo>
                    <a:pt x="330384" y="243754"/>
                  </a:lnTo>
                  <a:lnTo>
                    <a:pt x="328329" y="237435"/>
                  </a:lnTo>
                  <a:lnTo>
                    <a:pt x="325893" y="229061"/>
                  </a:lnTo>
                  <a:lnTo>
                    <a:pt x="324827" y="225255"/>
                  </a:lnTo>
                  <a:lnTo>
                    <a:pt x="324066" y="222743"/>
                  </a:lnTo>
                  <a:lnTo>
                    <a:pt x="323610" y="221525"/>
                  </a:lnTo>
                  <a:lnTo>
                    <a:pt x="315245" y="229019"/>
                  </a:lnTo>
                  <a:lnTo>
                    <a:pt x="306595" y="235513"/>
                  </a:lnTo>
                  <a:lnTo>
                    <a:pt x="269084" y="251499"/>
                  </a:lnTo>
                  <a:lnTo>
                    <a:pt x="248473" y="253498"/>
                  </a:lnTo>
                  <a:lnTo>
                    <a:pt x="230739" y="252227"/>
                  </a:lnTo>
                  <a:lnTo>
                    <a:pt x="189438" y="233172"/>
                  </a:lnTo>
                  <a:lnTo>
                    <a:pt x="169205" y="196646"/>
                  </a:lnTo>
                  <a:lnTo>
                    <a:pt x="167856" y="181787"/>
                  </a:lnTo>
                  <a:lnTo>
                    <a:pt x="168470" y="171789"/>
                  </a:lnTo>
                  <a:lnTo>
                    <a:pt x="189466" y="130916"/>
                  </a:lnTo>
                  <a:lnTo>
                    <a:pt x="226806" y="112447"/>
                  </a:lnTo>
                  <a:lnTo>
                    <a:pt x="277007" y="101356"/>
                  </a:lnTo>
                  <a:lnTo>
                    <a:pt x="294320" y="97345"/>
                  </a:lnTo>
                  <a:lnTo>
                    <a:pt x="308180" y="93477"/>
                  </a:lnTo>
                  <a:lnTo>
                    <a:pt x="318585" y="89752"/>
                  </a:lnTo>
                  <a:lnTo>
                    <a:pt x="318585" y="83357"/>
                  </a:lnTo>
                  <a:lnTo>
                    <a:pt x="296261" y="51070"/>
                  </a:lnTo>
                  <a:lnTo>
                    <a:pt x="274965" y="49101"/>
                  </a:lnTo>
                  <a:lnTo>
                    <a:pt x="266872" y="49522"/>
                  </a:lnTo>
                  <a:lnTo>
                    <a:pt x="235913" y="71660"/>
                  </a:lnTo>
                  <a:lnTo>
                    <a:pt x="232715" y="7947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3140" y="452305"/>
              <a:ext cx="97032" cy="872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16430" y="325998"/>
              <a:ext cx="786130" cy="254000"/>
            </a:xfrm>
            <a:custGeom>
              <a:avLst/>
              <a:gdLst/>
              <a:ahLst/>
              <a:cxnLst/>
              <a:rect l="l" t="t" r="r" b="b"/>
              <a:pathLst>
                <a:path w="786130" h="254000">
                  <a:moveTo>
                    <a:pt x="0" y="5480"/>
                  </a:moveTo>
                  <a:lnTo>
                    <a:pt x="59149" y="5480"/>
                  </a:lnTo>
                  <a:lnTo>
                    <a:pt x="59149" y="38595"/>
                  </a:lnTo>
                  <a:lnTo>
                    <a:pt x="75778" y="21710"/>
                  </a:lnTo>
                  <a:lnTo>
                    <a:pt x="93919" y="9648"/>
                  </a:lnTo>
                  <a:lnTo>
                    <a:pt x="113574" y="2412"/>
                  </a:lnTo>
                  <a:lnTo>
                    <a:pt x="134741" y="0"/>
                  </a:lnTo>
                  <a:lnTo>
                    <a:pt x="146003" y="599"/>
                  </a:lnTo>
                  <a:lnTo>
                    <a:pt x="183343" y="15001"/>
                  </a:lnTo>
                  <a:lnTo>
                    <a:pt x="203255" y="38595"/>
                  </a:lnTo>
                  <a:lnTo>
                    <a:pt x="211405" y="29503"/>
                  </a:lnTo>
                  <a:lnTo>
                    <a:pt x="247146" y="5395"/>
                  </a:lnTo>
                  <a:lnTo>
                    <a:pt x="277249" y="0"/>
                  </a:lnTo>
                  <a:lnTo>
                    <a:pt x="290095" y="677"/>
                  </a:lnTo>
                  <a:lnTo>
                    <a:pt x="331131" y="16907"/>
                  </a:lnTo>
                  <a:lnTo>
                    <a:pt x="352998" y="51670"/>
                  </a:lnTo>
                  <a:lnTo>
                    <a:pt x="356724" y="92949"/>
                  </a:lnTo>
                  <a:lnTo>
                    <a:pt x="356724" y="248017"/>
                  </a:lnTo>
                  <a:lnTo>
                    <a:pt x="292550" y="248017"/>
                  </a:lnTo>
                  <a:lnTo>
                    <a:pt x="292550" y="109392"/>
                  </a:lnTo>
                  <a:lnTo>
                    <a:pt x="292136" y="92949"/>
                  </a:lnTo>
                  <a:lnTo>
                    <a:pt x="274623" y="52526"/>
                  </a:lnTo>
                  <a:lnTo>
                    <a:pt x="258521" y="49101"/>
                  </a:lnTo>
                  <a:lnTo>
                    <a:pt x="251884" y="49614"/>
                  </a:lnTo>
                  <a:lnTo>
                    <a:pt x="219084" y="73958"/>
                  </a:lnTo>
                  <a:lnTo>
                    <a:pt x="211119" y="115565"/>
                  </a:lnTo>
                  <a:lnTo>
                    <a:pt x="210791" y="131545"/>
                  </a:lnTo>
                  <a:lnTo>
                    <a:pt x="210791" y="248017"/>
                  </a:lnTo>
                  <a:lnTo>
                    <a:pt x="146617" y="248017"/>
                  </a:lnTo>
                  <a:lnTo>
                    <a:pt x="146617" y="115101"/>
                  </a:lnTo>
                  <a:lnTo>
                    <a:pt x="146403" y="98972"/>
                  </a:lnTo>
                  <a:lnTo>
                    <a:pt x="137368" y="57474"/>
                  </a:lnTo>
                  <a:lnTo>
                    <a:pt x="121267" y="49101"/>
                  </a:lnTo>
                  <a:lnTo>
                    <a:pt x="113045" y="49101"/>
                  </a:lnTo>
                  <a:lnTo>
                    <a:pt x="76135" y="66857"/>
                  </a:lnTo>
                  <a:lnTo>
                    <a:pt x="64494" y="113945"/>
                  </a:lnTo>
                  <a:lnTo>
                    <a:pt x="64173" y="130174"/>
                  </a:lnTo>
                  <a:lnTo>
                    <a:pt x="64173" y="248017"/>
                  </a:lnTo>
                  <a:lnTo>
                    <a:pt x="0" y="248017"/>
                  </a:lnTo>
                  <a:lnTo>
                    <a:pt x="0" y="5480"/>
                  </a:lnTo>
                  <a:close/>
                </a:path>
                <a:path w="786130" h="254000">
                  <a:moveTo>
                    <a:pt x="535772" y="123323"/>
                  </a:moveTo>
                  <a:lnTo>
                    <a:pt x="544635" y="76520"/>
                  </a:lnTo>
                  <a:lnTo>
                    <a:pt x="570570" y="35055"/>
                  </a:lnTo>
                  <a:lnTo>
                    <a:pt x="611043" y="8863"/>
                  </a:lnTo>
                  <a:lnTo>
                    <a:pt x="660693" y="0"/>
                  </a:lnTo>
                  <a:lnTo>
                    <a:pt x="686971" y="2233"/>
                  </a:lnTo>
                  <a:lnTo>
                    <a:pt x="732075" y="20104"/>
                  </a:lnTo>
                  <a:lnTo>
                    <a:pt x="766289" y="54789"/>
                  </a:lnTo>
                  <a:lnTo>
                    <a:pt x="783874" y="99950"/>
                  </a:lnTo>
                  <a:lnTo>
                    <a:pt x="786072" y="126063"/>
                  </a:lnTo>
                  <a:lnTo>
                    <a:pt x="783852" y="152405"/>
                  </a:lnTo>
                  <a:lnTo>
                    <a:pt x="766096" y="198024"/>
                  </a:lnTo>
                  <a:lnTo>
                    <a:pt x="731654" y="233136"/>
                  </a:lnTo>
                  <a:lnTo>
                    <a:pt x="686949" y="251235"/>
                  </a:lnTo>
                  <a:lnTo>
                    <a:pt x="661150" y="253498"/>
                  </a:lnTo>
                  <a:lnTo>
                    <a:pt x="644671" y="252556"/>
                  </a:lnTo>
                  <a:lnTo>
                    <a:pt x="597547" y="238425"/>
                  </a:lnTo>
                  <a:lnTo>
                    <a:pt x="560314" y="207915"/>
                  </a:lnTo>
                  <a:lnTo>
                    <a:pt x="539711" y="161947"/>
                  </a:lnTo>
                  <a:lnTo>
                    <a:pt x="535772" y="12332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2736" y="373058"/>
              <a:ext cx="129004" cy="15937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24655" y="233506"/>
              <a:ext cx="937894" cy="346075"/>
            </a:xfrm>
            <a:custGeom>
              <a:avLst/>
              <a:gdLst/>
              <a:ahLst/>
              <a:cxnLst/>
              <a:rect l="l" t="t" r="r" b="b"/>
              <a:pathLst>
                <a:path w="937895" h="346075">
                  <a:moveTo>
                    <a:pt x="0" y="97973"/>
                  </a:moveTo>
                  <a:lnTo>
                    <a:pt x="35626" y="97973"/>
                  </a:lnTo>
                  <a:lnTo>
                    <a:pt x="35626" y="79703"/>
                  </a:lnTo>
                  <a:lnTo>
                    <a:pt x="36033" y="65372"/>
                  </a:lnTo>
                  <a:lnTo>
                    <a:pt x="46075" y="26841"/>
                  </a:lnTo>
                  <a:lnTo>
                    <a:pt x="85898" y="2369"/>
                  </a:lnTo>
                  <a:lnTo>
                    <a:pt x="110306" y="0"/>
                  </a:lnTo>
                  <a:lnTo>
                    <a:pt x="123937" y="513"/>
                  </a:lnTo>
                  <a:lnTo>
                    <a:pt x="137426" y="2055"/>
                  </a:lnTo>
                  <a:lnTo>
                    <a:pt x="150771" y="4624"/>
                  </a:lnTo>
                  <a:lnTo>
                    <a:pt x="163974" y="8221"/>
                  </a:lnTo>
                  <a:lnTo>
                    <a:pt x="155296" y="52983"/>
                  </a:lnTo>
                  <a:lnTo>
                    <a:pt x="147717" y="51384"/>
                  </a:lnTo>
                  <a:lnTo>
                    <a:pt x="140280" y="50242"/>
                  </a:lnTo>
                  <a:lnTo>
                    <a:pt x="132986" y="49557"/>
                  </a:lnTo>
                  <a:lnTo>
                    <a:pt x="125835" y="49329"/>
                  </a:lnTo>
                  <a:lnTo>
                    <a:pt x="116548" y="49329"/>
                  </a:lnTo>
                  <a:lnTo>
                    <a:pt x="99801" y="80845"/>
                  </a:lnTo>
                  <a:lnTo>
                    <a:pt x="99801" y="97973"/>
                  </a:lnTo>
                  <a:lnTo>
                    <a:pt x="147759" y="97973"/>
                  </a:lnTo>
                  <a:lnTo>
                    <a:pt x="147759" y="148444"/>
                  </a:lnTo>
                  <a:lnTo>
                    <a:pt x="99801" y="148444"/>
                  </a:lnTo>
                  <a:lnTo>
                    <a:pt x="99801" y="340509"/>
                  </a:lnTo>
                  <a:lnTo>
                    <a:pt x="35626" y="340509"/>
                  </a:lnTo>
                  <a:lnTo>
                    <a:pt x="35626" y="148444"/>
                  </a:lnTo>
                  <a:lnTo>
                    <a:pt x="0" y="148444"/>
                  </a:lnTo>
                  <a:lnTo>
                    <a:pt x="0" y="97973"/>
                  </a:lnTo>
                  <a:close/>
                </a:path>
                <a:path w="937895" h="346075">
                  <a:moveTo>
                    <a:pt x="308994" y="97973"/>
                  </a:moveTo>
                  <a:lnTo>
                    <a:pt x="368143" y="97973"/>
                  </a:lnTo>
                  <a:lnTo>
                    <a:pt x="368143" y="131088"/>
                  </a:lnTo>
                  <a:lnTo>
                    <a:pt x="384772" y="114202"/>
                  </a:lnTo>
                  <a:lnTo>
                    <a:pt x="402914" y="102141"/>
                  </a:lnTo>
                  <a:lnTo>
                    <a:pt x="422568" y="94904"/>
                  </a:lnTo>
                  <a:lnTo>
                    <a:pt x="443736" y="92492"/>
                  </a:lnTo>
                  <a:lnTo>
                    <a:pt x="454998" y="93092"/>
                  </a:lnTo>
                  <a:lnTo>
                    <a:pt x="492337" y="107494"/>
                  </a:lnTo>
                  <a:lnTo>
                    <a:pt x="512249" y="131088"/>
                  </a:lnTo>
                  <a:lnTo>
                    <a:pt x="520399" y="121996"/>
                  </a:lnTo>
                  <a:lnTo>
                    <a:pt x="556140" y="97888"/>
                  </a:lnTo>
                  <a:lnTo>
                    <a:pt x="586243" y="92492"/>
                  </a:lnTo>
                  <a:lnTo>
                    <a:pt x="599089" y="93170"/>
                  </a:lnTo>
                  <a:lnTo>
                    <a:pt x="640126" y="109399"/>
                  </a:lnTo>
                  <a:lnTo>
                    <a:pt x="661992" y="144162"/>
                  </a:lnTo>
                  <a:lnTo>
                    <a:pt x="665718" y="185442"/>
                  </a:lnTo>
                  <a:lnTo>
                    <a:pt x="665718" y="340509"/>
                  </a:lnTo>
                  <a:lnTo>
                    <a:pt x="601544" y="340509"/>
                  </a:lnTo>
                  <a:lnTo>
                    <a:pt x="601544" y="201885"/>
                  </a:lnTo>
                  <a:lnTo>
                    <a:pt x="601130" y="185441"/>
                  </a:lnTo>
                  <a:lnTo>
                    <a:pt x="583617" y="145019"/>
                  </a:lnTo>
                  <a:lnTo>
                    <a:pt x="567516" y="141593"/>
                  </a:lnTo>
                  <a:lnTo>
                    <a:pt x="560879" y="142107"/>
                  </a:lnTo>
                  <a:lnTo>
                    <a:pt x="528078" y="166451"/>
                  </a:lnTo>
                  <a:lnTo>
                    <a:pt x="520113" y="208058"/>
                  </a:lnTo>
                  <a:lnTo>
                    <a:pt x="519785" y="224037"/>
                  </a:lnTo>
                  <a:lnTo>
                    <a:pt x="519785" y="340509"/>
                  </a:lnTo>
                  <a:lnTo>
                    <a:pt x="455611" y="340509"/>
                  </a:lnTo>
                  <a:lnTo>
                    <a:pt x="455611" y="207594"/>
                  </a:lnTo>
                  <a:lnTo>
                    <a:pt x="455397" y="191465"/>
                  </a:lnTo>
                  <a:lnTo>
                    <a:pt x="446362" y="149967"/>
                  </a:lnTo>
                  <a:lnTo>
                    <a:pt x="430261" y="141593"/>
                  </a:lnTo>
                  <a:lnTo>
                    <a:pt x="422041" y="141593"/>
                  </a:lnTo>
                  <a:lnTo>
                    <a:pt x="385129" y="159349"/>
                  </a:lnTo>
                  <a:lnTo>
                    <a:pt x="373488" y="206438"/>
                  </a:lnTo>
                  <a:lnTo>
                    <a:pt x="373167" y="222667"/>
                  </a:lnTo>
                  <a:lnTo>
                    <a:pt x="373167" y="340509"/>
                  </a:lnTo>
                  <a:lnTo>
                    <a:pt x="308994" y="340509"/>
                  </a:lnTo>
                  <a:lnTo>
                    <a:pt x="308994" y="97973"/>
                  </a:lnTo>
                  <a:close/>
                </a:path>
                <a:path w="937895" h="346075">
                  <a:moveTo>
                    <a:pt x="870115" y="263318"/>
                  </a:moveTo>
                  <a:lnTo>
                    <a:pt x="934060" y="274052"/>
                  </a:lnTo>
                  <a:lnTo>
                    <a:pt x="907534" y="317365"/>
                  </a:lnTo>
                  <a:lnTo>
                    <a:pt x="865177" y="341394"/>
                  </a:lnTo>
                  <a:lnTo>
                    <a:pt x="828551" y="345990"/>
                  </a:lnTo>
                  <a:lnTo>
                    <a:pt x="798976" y="343407"/>
                  </a:lnTo>
                  <a:lnTo>
                    <a:pt x="752159" y="322739"/>
                  </a:lnTo>
                  <a:lnTo>
                    <a:pt x="724425" y="287012"/>
                  </a:lnTo>
                  <a:lnTo>
                    <a:pt x="712435" y="245219"/>
                  </a:lnTo>
                  <a:lnTo>
                    <a:pt x="710937" y="221068"/>
                  </a:lnTo>
                  <a:lnTo>
                    <a:pt x="712906" y="192557"/>
                  </a:lnTo>
                  <a:lnTo>
                    <a:pt x="728665" y="145340"/>
                  </a:lnTo>
                  <a:lnTo>
                    <a:pt x="759253" y="111697"/>
                  </a:lnTo>
                  <a:lnTo>
                    <a:pt x="799105" y="94626"/>
                  </a:lnTo>
                  <a:lnTo>
                    <a:pt x="822156" y="92492"/>
                  </a:lnTo>
                  <a:lnTo>
                    <a:pt x="847792" y="94726"/>
                  </a:lnTo>
                  <a:lnTo>
                    <a:pt x="890498" y="112596"/>
                  </a:lnTo>
                  <a:lnTo>
                    <a:pt x="921172" y="148480"/>
                  </a:lnTo>
                  <a:lnTo>
                    <a:pt x="936130" y="203233"/>
                  </a:lnTo>
                  <a:lnTo>
                    <a:pt x="937486" y="237740"/>
                  </a:lnTo>
                  <a:lnTo>
                    <a:pt x="776709" y="237740"/>
                  </a:lnTo>
                  <a:lnTo>
                    <a:pt x="777937" y="251221"/>
                  </a:lnTo>
                  <a:lnTo>
                    <a:pt x="800118" y="289103"/>
                  </a:lnTo>
                  <a:lnTo>
                    <a:pt x="829236" y="298031"/>
                  </a:lnTo>
                  <a:lnTo>
                    <a:pt x="836472" y="297517"/>
                  </a:lnTo>
                  <a:lnTo>
                    <a:pt x="867175" y="271825"/>
                  </a:lnTo>
                  <a:lnTo>
                    <a:pt x="870115" y="26331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7268" y="369861"/>
              <a:ext cx="106395" cy="673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09644" y="239215"/>
              <a:ext cx="655320" cy="340360"/>
            </a:xfrm>
            <a:custGeom>
              <a:avLst/>
              <a:gdLst/>
              <a:ahLst/>
              <a:cxnLst/>
              <a:rect l="l" t="t" r="r" b="b"/>
              <a:pathLst>
                <a:path w="655320" h="340359">
                  <a:moveTo>
                    <a:pt x="0" y="92264"/>
                  </a:moveTo>
                  <a:lnTo>
                    <a:pt x="59149" y="92264"/>
                  </a:lnTo>
                  <a:lnTo>
                    <a:pt x="59149" y="125378"/>
                  </a:lnTo>
                  <a:lnTo>
                    <a:pt x="75778" y="108493"/>
                  </a:lnTo>
                  <a:lnTo>
                    <a:pt x="93920" y="96432"/>
                  </a:lnTo>
                  <a:lnTo>
                    <a:pt x="113575" y="89195"/>
                  </a:lnTo>
                  <a:lnTo>
                    <a:pt x="134742" y="86783"/>
                  </a:lnTo>
                  <a:lnTo>
                    <a:pt x="146004" y="87382"/>
                  </a:lnTo>
                  <a:lnTo>
                    <a:pt x="183344" y="101784"/>
                  </a:lnTo>
                  <a:lnTo>
                    <a:pt x="203256" y="125378"/>
                  </a:lnTo>
                  <a:lnTo>
                    <a:pt x="211406" y="116286"/>
                  </a:lnTo>
                  <a:lnTo>
                    <a:pt x="247146" y="92178"/>
                  </a:lnTo>
                  <a:lnTo>
                    <a:pt x="277250" y="86783"/>
                  </a:lnTo>
                  <a:lnTo>
                    <a:pt x="290096" y="87461"/>
                  </a:lnTo>
                  <a:lnTo>
                    <a:pt x="331132" y="103690"/>
                  </a:lnTo>
                  <a:lnTo>
                    <a:pt x="353000" y="138453"/>
                  </a:lnTo>
                  <a:lnTo>
                    <a:pt x="356725" y="179732"/>
                  </a:lnTo>
                  <a:lnTo>
                    <a:pt x="356725" y="334800"/>
                  </a:lnTo>
                  <a:lnTo>
                    <a:pt x="292550" y="334800"/>
                  </a:lnTo>
                  <a:lnTo>
                    <a:pt x="292550" y="196175"/>
                  </a:lnTo>
                  <a:lnTo>
                    <a:pt x="292136" y="179732"/>
                  </a:lnTo>
                  <a:lnTo>
                    <a:pt x="274623" y="139309"/>
                  </a:lnTo>
                  <a:lnTo>
                    <a:pt x="258522" y="135884"/>
                  </a:lnTo>
                  <a:lnTo>
                    <a:pt x="251885" y="136398"/>
                  </a:lnTo>
                  <a:lnTo>
                    <a:pt x="219085" y="160741"/>
                  </a:lnTo>
                  <a:lnTo>
                    <a:pt x="211120" y="202348"/>
                  </a:lnTo>
                  <a:lnTo>
                    <a:pt x="210792" y="218328"/>
                  </a:lnTo>
                  <a:lnTo>
                    <a:pt x="210792" y="334800"/>
                  </a:lnTo>
                  <a:lnTo>
                    <a:pt x="146617" y="334800"/>
                  </a:lnTo>
                  <a:lnTo>
                    <a:pt x="146617" y="201884"/>
                  </a:lnTo>
                  <a:lnTo>
                    <a:pt x="146403" y="185755"/>
                  </a:lnTo>
                  <a:lnTo>
                    <a:pt x="137369" y="144257"/>
                  </a:lnTo>
                  <a:lnTo>
                    <a:pt x="132572" y="140908"/>
                  </a:lnTo>
                  <a:lnTo>
                    <a:pt x="127777" y="137558"/>
                  </a:lnTo>
                  <a:lnTo>
                    <a:pt x="121268" y="135884"/>
                  </a:lnTo>
                  <a:lnTo>
                    <a:pt x="113046" y="135884"/>
                  </a:lnTo>
                  <a:lnTo>
                    <a:pt x="76135" y="153640"/>
                  </a:lnTo>
                  <a:lnTo>
                    <a:pt x="64495" y="200728"/>
                  </a:lnTo>
                  <a:lnTo>
                    <a:pt x="64174" y="216957"/>
                  </a:lnTo>
                  <a:lnTo>
                    <a:pt x="64174" y="334800"/>
                  </a:lnTo>
                  <a:lnTo>
                    <a:pt x="0" y="334800"/>
                  </a:lnTo>
                  <a:lnTo>
                    <a:pt x="0" y="92264"/>
                  </a:lnTo>
                  <a:close/>
                </a:path>
                <a:path w="655320" h="340359">
                  <a:moveTo>
                    <a:pt x="417929" y="334800"/>
                  </a:moveTo>
                  <a:lnTo>
                    <a:pt x="417929" y="0"/>
                  </a:lnTo>
                  <a:lnTo>
                    <a:pt x="482104" y="0"/>
                  </a:lnTo>
                  <a:lnTo>
                    <a:pt x="482104" y="120582"/>
                  </a:lnTo>
                  <a:lnTo>
                    <a:pt x="497633" y="105795"/>
                  </a:lnTo>
                  <a:lnTo>
                    <a:pt x="514533" y="95233"/>
                  </a:lnTo>
                  <a:lnTo>
                    <a:pt x="532803" y="88895"/>
                  </a:lnTo>
                  <a:lnTo>
                    <a:pt x="552443" y="86783"/>
                  </a:lnTo>
                  <a:lnTo>
                    <a:pt x="573640" y="88788"/>
                  </a:lnTo>
                  <a:lnTo>
                    <a:pt x="610294" y="104832"/>
                  </a:lnTo>
                  <a:lnTo>
                    <a:pt x="638442" y="136662"/>
                  </a:lnTo>
                  <a:lnTo>
                    <a:pt x="652944" y="182737"/>
                  </a:lnTo>
                  <a:lnTo>
                    <a:pt x="654756" y="211020"/>
                  </a:lnTo>
                  <a:lnTo>
                    <a:pt x="652908" y="240295"/>
                  </a:lnTo>
                  <a:lnTo>
                    <a:pt x="638120" y="288140"/>
                  </a:lnTo>
                  <a:lnTo>
                    <a:pt x="609602" y="321397"/>
                  </a:lnTo>
                  <a:lnTo>
                    <a:pt x="573690" y="338183"/>
                  </a:lnTo>
                  <a:lnTo>
                    <a:pt x="553357" y="340281"/>
                  </a:lnTo>
                  <a:lnTo>
                    <a:pt x="543001" y="339631"/>
                  </a:lnTo>
                  <a:lnTo>
                    <a:pt x="502607" y="324073"/>
                  </a:lnTo>
                  <a:lnTo>
                    <a:pt x="477536" y="299173"/>
                  </a:lnTo>
                  <a:lnTo>
                    <a:pt x="477536" y="334800"/>
                  </a:lnTo>
                  <a:lnTo>
                    <a:pt x="417929" y="3348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6053" y="369861"/>
              <a:ext cx="117814" cy="1641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213273" y="325998"/>
              <a:ext cx="395605" cy="254000"/>
            </a:xfrm>
            <a:custGeom>
              <a:avLst/>
              <a:gdLst/>
              <a:ahLst/>
              <a:cxnLst/>
              <a:rect l="l" t="t" r="r" b="b"/>
              <a:pathLst>
                <a:path w="395604" h="254000">
                  <a:moveTo>
                    <a:pt x="64173" y="248017"/>
                  </a:moveTo>
                  <a:lnTo>
                    <a:pt x="0" y="248017"/>
                  </a:lnTo>
                  <a:lnTo>
                    <a:pt x="0" y="5480"/>
                  </a:lnTo>
                  <a:lnTo>
                    <a:pt x="59606" y="5480"/>
                  </a:lnTo>
                  <a:lnTo>
                    <a:pt x="59606" y="39965"/>
                  </a:lnTo>
                  <a:lnTo>
                    <a:pt x="67064" y="28789"/>
                  </a:lnTo>
                  <a:lnTo>
                    <a:pt x="100171" y="1941"/>
                  </a:lnTo>
                  <a:lnTo>
                    <a:pt x="114873" y="0"/>
                  </a:lnTo>
                  <a:lnTo>
                    <a:pt x="125735" y="756"/>
                  </a:lnTo>
                  <a:lnTo>
                    <a:pt x="136398" y="3025"/>
                  </a:lnTo>
                  <a:lnTo>
                    <a:pt x="146860" y="6808"/>
                  </a:lnTo>
                  <a:lnTo>
                    <a:pt x="157123" y="12103"/>
                  </a:lnTo>
                  <a:lnTo>
                    <a:pt x="137254" y="68056"/>
                  </a:lnTo>
                  <a:lnTo>
                    <a:pt x="129289" y="63460"/>
                  </a:lnTo>
                  <a:lnTo>
                    <a:pt x="121610" y="60177"/>
                  </a:lnTo>
                  <a:lnTo>
                    <a:pt x="114217" y="58207"/>
                  </a:lnTo>
                  <a:lnTo>
                    <a:pt x="107109" y="57550"/>
                  </a:lnTo>
                  <a:lnTo>
                    <a:pt x="98125" y="57550"/>
                  </a:lnTo>
                  <a:lnTo>
                    <a:pt x="69541" y="91807"/>
                  </a:lnTo>
                  <a:lnTo>
                    <a:pt x="64509" y="144819"/>
                  </a:lnTo>
                  <a:lnTo>
                    <a:pt x="64173" y="173109"/>
                  </a:lnTo>
                  <a:lnTo>
                    <a:pt x="64173" y="248017"/>
                  </a:lnTo>
                  <a:close/>
                </a:path>
                <a:path w="395604" h="254000">
                  <a:moveTo>
                    <a:pt x="232715" y="79475"/>
                  </a:moveTo>
                  <a:lnTo>
                    <a:pt x="174479" y="68969"/>
                  </a:lnTo>
                  <a:lnTo>
                    <a:pt x="180275" y="52526"/>
                  </a:lnTo>
                  <a:lnTo>
                    <a:pt x="187840" y="38367"/>
                  </a:lnTo>
                  <a:lnTo>
                    <a:pt x="221725" y="9506"/>
                  </a:lnTo>
                  <a:lnTo>
                    <a:pt x="279533" y="0"/>
                  </a:lnTo>
                  <a:lnTo>
                    <a:pt x="299630" y="635"/>
                  </a:lnTo>
                  <a:lnTo>
                    <a:pt x="343478" y="10162"/>
                  </a:lnTo>
                  <a:lnTo>
                    <a:pt x="373053" y="35969"/>
                  </a:lnTo>
                  <a:lnTo>
                    <a:pt x="381082" y="74143"/>
                  </a:lnTo>
                  <a:lnTo>
                    <a:pt x="381617" y="93406"/>
                  </a:lnTo>
                  <a:lnTo>
                    <a:pt x="380932" y="168313"/>
                  </a:lnTo>
                  <a:lnTo>
                    <a:pt x="381125" y="183250"/>
                  </a:lnTo>
                  <a:lnTo>
                    <a:pt x="385892" y="223202"/>
                  </a:lnTo>
                  <a:lnTo>
                    <a:pt x="395548" y="248017"/>
                  </a:lnTo>
                  <a:lnTo>
                    <a:pt x="332060" y="248017"/>
                  </a:lnTo>
                  <a:lnTo>
                    <a:pt x="330384" y="243754"/>
                  </a:lnTo>
                  <a:lnTo>
                    <a:pt x="328330" y="237435"/>
                  </a:lnTo>
                  <a:lnTo>
                    <a:pt x="325894" y="229061"/>
                  </a:lnTo>
                  <a:lnTo>
                    <a:pt x="324827" y="225255"/>
                  </a:lnTo>
                  <a:lnTo>
                    <a:pt x="324066" y="222743"/>
                  </a:lnTo>
                  <a:lnTo>
                    <a:pt x="323610" y="221525"/>
                  </a:lnTo>
                  <a:lnTo>
                    <a:pt x="315245" y="229019"/>
                  </a:lnTo>
                  <a:lnTo>
                    <a:pt x="306595" y="235513"/>
                  </a:lnTo>
                  <a:lnTo>
                    <a:pt x="269084" y="251499"/>
                  </a:lnTo>
                  <a:lnTo>
                    <a:pt x="248473" y="253498"/>
                  </a:lnTo>
                  <a:lnTo>
                    <a:pt x="230739" y="252227"/>
                  </a:lnTo>
                  <a:lnTo>
                    <a:pt x="189438" y="233172"/>
                  </a:lnTo>
                  <a:lnTo>
                    <a:pt x="169205" y="196646"/>
                  </a:lnTo>
                  <a:lnTo>
                    <a:pt x="167856" y="181787"/>
                  </a:lnTo>
                  <a:lnTo>
                    <a:pt x="168470" y="171789"/>
                  </a:lnTo>
                  <a:lnTo>
                    <a:pt x="189466" y="130916"/>
                  </a:lnTo>
                  <a:lnTo>
                    <a:pt x="226807" y="112447"/>
                  </a:lnTo>
                  <a:lnTo>
                    <a:pt x="277007" y="101356"/>
                  </a:lnTo>
                  <a:lnTo>
                    <a:pt x="294320" y="97345"/>
                  </a:lnTo>
                  <a:lnTo>
                    <a:pt x="308180" y="93477"/>
                  </a:lnTo>
                  <a:lnTo>
                    <a:pt x="318586" y="89752"/>
                  </a:lnTo>
                  <a:lnTo>
                    <a:pt x="318586" y="83357"/>
                  </a:lnTo>
                  <a:lnTo>
                    <a:pt x="296261" y="51070"/>
                  </a:lnTo>
                  <a:lnTo>
                    <a:pt x="274966" y="49101"/>
                  </a:lnTo>
                  <a:lnTo>
                    <a:pt x="266872" y="49522"/>
                  </a:lnTo>
                  <a:lnTo>
                    <a:pt x="235913" y="71660"/>
                  </a:lnTo>
                  <a:lnTo>
                    <a:pt x="232715" y="7947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0065" y="452305"/>
              <a:ext cx="97033" cy="8721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57694" y="325998"/>
              <a:ext cx="521970" cy="254000"/>
            </a:xfrm>
            <a:custGeom>
              <a:avLst/>
              <a:gdLst/>
              <a:ahLst/>
              <a:cxnLst/>
              <a:rect l="l" t="t" r="r" b="b"/>
              <a:pathLst>
                <a:path w="521970" h="254000">
                  <a:moveTo>
                    <a:pt x="221068" y="248017"/>
                  </a:moveTo>
                  <a:lnTo>
                    <a:pt x="156895" y="248017"/>
                  </a:lnTo>
                  <a:lnTo>
                    <a:pt x="156895" y="124236"/>
                  </a:lnTo>
                  <a:lnTo>
                    <a:pt x="156638" y="106330"/>
                  </a:lnTo>
                  <a:lnTo>
                    <a:pt x="150044" y="65734"/>
                  </a:lnTo>
                  <a:lnTo>
                    <a:pt x="139424" y="55495"/>
                  </a:lnTo>
                  <a:lnTo>
                    <a:pt x="133258" y="51232"/>
                  </a:lnTo>
                  <a:lnTo>
                    <a:pt x="125835" y="49101"/>
                  </a:lnTo>
                  <a:lnTo>
                    <a:pt x="117157" y="49101"/>
                  </a:lnTo>
                  <a:lnTo>
                    <a:pt x="81138" y="63174"/>
                  </a:lnTo>
                  <a:lnTo>
                    <a:pt x="65402" y="103911"/>
                  </a:lnTo>
                  <a:lnTo>
                    <a:pt x="64174" y="138167"/>
                  </a:lnTo>
                  <a:lnTo>
                    <a:pt x="64174" y="248017"/>
                  </a:lnTo>
                  <a:lnTo>
                    <a:pt x="0" y="248017"/>
                  </a:lnTo>
                  <a:lnTo>
                    <a:pt x="0" y="5480"/>
                  </a:lnTo>
                  <a:lnTo>
                    <a:pt x="59606" y="5480"/>
                  </a:lnTo>
                  <a:lnTo>
                    <a:pt x="59606" y="41107"/>
                  </a:lnTo>
                  <a:lnTo>
                    <a:pt x="76506" y="23123"/>
                  </a:lnTo>
                  <a:lnTo>
                    <a:pt x="95461" y="10276"/>
                  </a:lnTo>
                  <a:lnTo>
                    <a:pt x="116472" y="2569"/>
                  </a:lnTo>
                  <a:lnTo>
                    <a:pt x="139538" y="0"/>
                  </a:lnTo>
                  <a:lnTo>
                    <a:pt x="149929" y="478"/>
                  </a:lnTo>
                  <a:lnTo>
                    <a:pt x="186619" y="11739"/>
                  </a:lnTo>
                  <a:lnTo>
                    <a:pt x="212618" y="39851"/>
                  </a:lnTo>
                  <a:lnTo>
                    <a:pt x="220847" y="84056"/>
                  </a:lnTo>
                  <a:lnTo>
                    <a:pt x="221068" y="97288"/>
                  </a:lnTo>
                  <a:lnTo>
                    <a:pt x="221068" y="248017"/>
                  </a:lnTo>
                  <a:close/>
                </a:path>
                <a:path w="521970" h="254000">
                  <a:moveTo>
                    <a:pt x="271311" y="123323"/>
                  </a:moveTo>
                  <a:lnTo>
                    <a:pt x="280175" y="76520"/>
                  </a:lnTo>
                  <a:lnTo>
                    <a:pt x="306111" y="35055"/>
                  </a:lnTo>
                  <a:lnTo>
                    <a:pt x="346583" y="8863"/>
                  </a:lnTo>
                  <a:lnTo>
                    <a:pt x="396233" y="0"/>
                  </a:lnTo>
                  <a:lnTo>
                    <a:pt x="422511" y="2233"/>
                  </a:lnTo>
                  <a:lnTo>
                    <a:pt x="467616" y="20104"/>
                  </a:lnTo>
                  <a:lnTo>
                    <a:pt x="501829" y="54789"/>
                  </a:lnTo>
                  <a:lnTo>
                    <a:pt x="519414" y="99950"/>
                  </a:lnTo>
                  <a:lnTo>
                    <a:pt x="521612" y="126063"/>
                  </a:lnTo>
                  <a:lnTo>
                    <a:pt x="519393" y="152405"/>
                  </a:lnTo>
                  <a:lnTo>
                    <a:pt x="501637" y="198024"/>
                  </a:lnTo>
                  <a:lnTo>
                    <a:pt x="467195" y="233136"/>
                  </a:lnTo>
                  <a:lnTo>
                    <a:pt x="422490" y="251235"/>
                  </a:lnTo>
                  <a:lnTo>
                    <a:pt x="396690" y="253498"/>
                  </a:lnTo>
                  <a:lnTo>
                    <a:pt x="380211" y="252556"/>
                  </a:lnTo>
                  <a:lnTo>
                    <a:pt x="333088" y="238425"/>
                  </a:lnTo>
                  <a:lnTo>
                    <a:pt x="295855" y="207915"/>
                  </a:lnTo>
                  <a:lnTo>
                    <a:pt x="275251" y="161947"/>
                  </a:lnTo>
                  <a:lnTo>
                    <a:pt x="271311" y="12332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9540" y="373058"/>
              <a:ext cx="129005" cy="15937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228179" y="325998"/>
              <a:ext cx="1170940" cy="254000"/>
            </a:xfrm>
            <a:custGeom>
              <a:avLst/>
              <a:gdLst/>
              <a:ahLst/>
              <a:cxnLst/>
              <a:rect l="l" t="t" r="r" b="b"/>
              <a:pathLst>
                <a:path w="1170939" h="254000">
                  <a:moveTo>
                    <a:pt x="161005" y="248017"/>
                  </a:moveTo>
                  <a:lnTo>
                    <a:pt x="161005" y="211705"/>
                  </a:lnTo>
                  <a:lnTo>
                    <a:pt x="153861" y="220897"/>
                  </a:lnTo>
                  <a:lnTo>
                    <a:pt x="145676" y="229061"/>
                  </a:lnTo>
                  <a:lnTo>
                    <a:pt x="103997" y="250700"/>
                  </a:lnTo>
                  <a:lnTo>
                    <a:pt x="80617" y="253498"/>
                  </a:lnTo>
                  <a:lnTo>
                    <a:pt x="68713" y="252827"/>
                  </a:lnTo>
                  <a:lnTo>
                    <a:pt x="27733" y="236855"/>
                  </a:lnTo>
                  <a:lnTo>
                    <a:pt x="4881" y="201984"/>
                  </a:lnTo>
                  <a:lnTo>
                    <a:pt x="0" y="158950"/>
                  </a:lnTo>
                  <a:lnTo>
                    <a:pt x="0" y="5480"/>
                  </a:lnTo>
                  <a:lnTo>
                    <a:pt x="64174" y="5480"/>
                  </a:lnTo>
                  <a:lnTo>
                    <a:pt x="64174" y="116928"/>
                  </a:lnTo>
                  <a:lnTo>
                    <a:pt x="64395" y="140030"/>
                  </a:lnTo>
                  <a:lnTo>
                    <a:pt x="67713" y="179618"/>
                  </a:lnTo>
                  <a:lnTo>
                    <a:pt x="94776" y="204625"/>
                  </a:lnTo>
                  <a:lnTo>
                    <a:pt x="104368" y="204625"/>
                  </a:lnTo>
                  <a:lnTo>
                    <a:pt x="144791" y="185499"/>
                  </a:lnTo>
                  <a:lnTo>
                    <a:pt x="156138" y="131409"/>
                  </a:lnTo>
                  <a:lnTo>
                    <a:pt x="156438" y="107793"/>
                  </a:lnTo>
                  <a:lnTo>
                    <a:pt x="156438" y="5480"/>
                  </a:lnTo>
                  <a:lnTo>
                    <a:pt x="220612" y="5480"/>
                  </a:lnTo>
                  <a:lnTo>
                    <a:pt x="220612" y="248017"/>
                  </a:lnTo>
                  <a:lnTo>
                    <a:pt x="161005" y="248017"/>
                  </a:lnTo>
                  <a:close/>
                </a:path>
                <a:path w="1170939" h="254000">
                  <a:moveTo>
                    <a:pt x="264460" y="178818"/>
                  </a:moveTo>
                  <a:lnTo>
                    <a:pt x="328862" y="168998"/>
                  </a:lnTo>
                  <a:lnTo>
                    <a:pt x="331446" y="177798"/>
                  </a:lnTo>
                  <a:lnTo>
                    <a:pt x="335086" y="185470"/>
                  </a:lnTo>
                  <a:lnTo>
                    <a:pt x="370027" y="206531"/>
                  </a:lnTo>
                  <a:lnTo>
                    <a:pt x="380704" y="207137"/>
                  </a:lnTo>
                  <a:lnTo>
                    <a:pt x="392379" y="206566"/>
                  </a:lnTo>
                  <a:lnTo>
                    <a:pt x="426608" y="188030"/>
                  </a:lnTo>
                  <a:lnTo>
                    <a:pt x="426608" y="180874"/>
                  </a:lnTo>
                  <a:lnTo>
                    <a:pt x="426608" y="176002"/>
                  </a:lnTo>
                  <a:lnTo>
                    <a:pt x="400573" y="160320"/>
                  </a:lnTo>
                  <a:lnTo>
                    <a:pt x="365303" y="151941"/>
                  </a:lnTo>
                  <a:lnTo>
                    <a:pt x="316087" y="136298"/>
                  </a:lnTo>
                  <a:lnTo>
                    <a:pt x="280561" y="105567"/>
                  </a:lnTo>
                  <a:lnTo>
                    <a:pt x="273367" y="74450"/>
                  </a:lnTo>
                  <a:lnTo>
                    <a:pt x="274923" y="59320"/>
                  </a:lnTo>
                  <a:lnTo>
                    <a:pt x="298260" y="21467"/>
                  </a:lnTo>
                  <a:lnTo>
                    <a:pt x="351015" y="1341"/>
                  </a:lnTo>
                  <a:lnTo>
                    <a:pt x="375451" y="0"/>
                  </a:lnTo>
                  <a:lnTo>
                    <a:pt x="398746" y="1013"/>
                  </a:lnTo>
                  <a:lnTo>
                    <a:pt x="449445" y="16214"/>
                  </a:lnTo>
                  <a:lnTo>
                    <a:pt x="477279" y="49272"/>
                  </a:lnTo>
                  <a:lnTo>
                    <a:pt x="482788" y="64173"/>
                  </a:lnTo>
                  <a:lnTo>
                    <a:pt x="422269" y="75364"/>
                  </a:lnTo>
                  <a:lnTo>
                    <a:pt x="419892" y="68698"/>
                  </a:lnTo>
                  <a:lnTo>
                    <a:pt x="416645" y="62860"/>
                  </a:lnTo>
                  <a:lnTo>
                    <a:pt x="376593" y="46132"/>
                  </a:lnTo>
                  <a:lnTo>
                    <a:pt x="364818" y="46574"/>
                  </a:lnTo>
                  <a:lnTo>
                    <a:pt x="332973" y="60900"/>
                  </a:lnTo>
                  <a:lnTo>
                    <a:pt x="332973" y="66229"/>
                  </a:lnTo>
                  <a:lnTo>
                    <a:pt x="332973" y="70796"/>
                  </a:lnTo>
                  <a:lnTo>
                    <a:pt x="376343" y="90422"/>
                  </a:lnTo>
                  <a:lnTo>
                    <a:pt x="399317" y="95918"/>
                  </a:lnTo>
                  <a:lnTo>
                    <a:pt x="423018" y="102070"/>
                  </a:lnTo>
                  <a:lnTo>
                    <a:pt x="458816" y="116343"/>
                  </a:lnTo>
                  <a:lnTo>
                    <a:pt x="485985" y="144962"/>
                  </a:lnTo>
                  <a:lnTo>
                    <a:pt x="491010" y="172196"/>
                  </a:lnTo>
                  <a:lnTo>
                    <a:pt x="489268" y="188282"/>
                  </a:lnTo>
                  <a:lnTo>
                    <a:pt x="463148" y="229518"/>
                  </a:lnTo>
                  <a:lnTo>
                    <a:pt x="428606" y="247503"/>
                  </a:lnTo>
                  <a:lnTo>
                    <a:pt x="380704" y="253498"/>
                  </a:lnTo>
                  <a:lnTo>
                    <a:pt x="357216" y="252242"/>
                  </a:lnTo>
                  <a:lnTo>
                    <a:pt x="317993" y="242193"/>
                  </a:lnTo>
                  <a:lnTo>
                    <a:pt x="278362" y="209706"/>
                  </a:lnTo>
                  <a:lnTo>
                    <a:pt x="270162" y="195162"/>
                  </a:lnTo>
                  <a:lnTo>
                    <a:pt x="264460" y="178818"/>
                  </a:lnTo>
                  <a:close/>
                </a:path>
                <a:path w="1170939" h="254000">
                  <a:moveTo>
                    <a:pt x="897748" y="248017"/>
                  </a:moveTo>
                  <a:lnTo>
                    <a:pt x="833575" y="248017"/>
                  </a:lnTo>
                  <a:lnTo>
                    <a:pt x="833575" y="124236"/>
                  </a:lnTo>
                  <a:lnTo>
                    <a:pt x="833318" y="106330"/>
                  </a:lnTo>
                  <a:lnTo>
                    <a:pt x="826723" y="65734"/>
                  </a:lnTo>
                  <a:lnTo>
                    <a:pt x="816105" y="55495"/>
                  </a:lnTo>
                  <a:lnTo>
                    <a:pt x="809939" y="51232"/>
                  </a:lnTo>
                  <a:lnTo>
                    <a:pt x="802516" y="49101"/>
                  </a:lnTo>
                  <a:lnTo>
                    <a:pt x="793838" y="49101"/>
                  </a:lnTo>
                  <a:lnTo>
                    <a:pt x="757818" y="63174"/>
                  </a:lnTo>
                  <a:lnTo>
                    <a:pt x="742082" y="103911"/>
                  </a:lnTo>
                  <a:lnTo>
                    <a:pt x="740854" y="138167"/>
                  </a:lnTo>
                  <a:lnTo>
                    <a:pt x="740854" y="248017"/>
                  </a:lnTo>
                  <a:lnTo>
                    <a:pt x="676680" y="248017"/>
                  </a:lnTo>
                  <a:lnTo>
                    <a:pt x="676680" y="5480"/>
                  </a:lnTo>
                  <a:lnTo>
                    <a:pt x="736287" y="5480"/>
                  </a:lnTo>
                  <a:lnTo>
                    <a:pt x="736287" y="41107"/>
                  </a:lnTo>
                  <a:lnTo>
                    <a:pt x="753187" y="23123"/>
                  </a:lnTo>
                  <a:lnTo>
                    <a:pt x="772142" y="10276"/>
                  </a:lnTo>
                  <a:lnTo>
                    <a:pt x="793153" y="2569"/>
                  </a:lnTo>
                  <a:lnTo>
                    <a:pt x="816219" y="0"/>
                  </a:lnTo>
                  <a:lnTo>
                    <a:pt x="826610" y="478"/>
                  </a:lnTo>
                  <a:lnTo>
                    <a:pt x="863299" y="11739"/>
                  </a:lnTo>
                  <a:lnTo>
                    <a:pt x="889299" y="39851"/>
                  </a:lnTo>
                  <a:lnTo>
                    <a:pt x="897527" y="84056"/>
                  </a:lnTo>
                  <a:lnTo>
                    <a:pt x="897748" y="97288"/>
                  </a:lnTo>
                  <a:lnTo>
                    <a:pt x="897748" y="248017"/>
                  </a:lnTo>
                  <a:close/>
                </a:path>
                <a:path w="1170939" h="254000">
                  <a:moveTo>
                    <a:pt x="1103288" y="170825"/>
                  </a:moveTo>
                  <a:lnTo>
                    <a:pt x="1167234" y="181559"/>
                  </a:lnTo>
                  <a:lnTo>
                    <a:pt x="1140706" y="224872"/>
                  </a:lnTo>
                  <a:lnTo>
                    <a:pt x="1098349" y="248902"/>
                  </a:lnTo>
                  <a:lnTo>
                    <a:pt x="1061723" y="253498"/>
                  </a:lnTo>
                  <a:lnTo>
                    <a:pt x="1032148" y="250914"/>
                  </a:lnTo>
                  <a:lnTo>
                    <a:pt x="985331" y="230246"/>
                  </a:lnTo>
                  <a:lnTo>
                    <a:pt x="957598" y="194519"/>
                  </a:lnTo>
                  <a:lnTo>
                    <a:pt x="945608" y="152726"/>
                  </a:lnTo>
                  <a:lnTo>
                    <a:pt x="944109" y="128576"/>
                  </a:lnTo>
                  <a:lnTo>
                    <a:pt x="946079" y="100064"/>
                  </a:lnTo>
                  <a:lnTo>
                    <a:pt x="961837" y="52847"/>
                  </a:lnTo>
                  <a:lnTo>
                    <a:pt x="992425" y="19205"/>
                  </a:lnTo>
                  <a:lnTo>
                    <a:pt x="1032277" y="2133"/>
                  </a:lnTo>
                  <a:lnTo>
                    <a:pt x="1055329" y="0"/>
                  </a:lnTo>
                  <a:lnTo>
                    <a:pt x="1080964" y="2233"/>
                  </a:lnTo>
                  <a:lnTo>
                    <a:pt x="1123670" y="20104"/>
                  </a:lnTo>
                  <a:lnTo>
                    <a:pt x="1154344" y="55987"/>
                  </a:lnTo>
                  <a:lnTo>
                    <a:pt x="1169303" y="110741"/>
                  </a:lnTo>
                  <a:lnTo>
                    <a:pt x="1170659" y="145247"/>
                  </a:lnTo>
                  <a:lnTo>
                    <a:pt x="1009882" y="145247"/>
                  </a:lnTo>
                  <a:lnTo>
                    <a:pt x="1011109" y="158728"/>
                  </a:lnTo>
                  <a:lnTo>
                    <a:pt x="1033290" y="196610"/>
                  </a:lnTo>
                  <a:lnTo>
                    <a:pt x="1062409" y="205539"/>
                  </a:lnTo>
                  <a:lnTo>
                    <a:pt x="1069645" y="205025"/>
                  </a:lnTo>
                  <a:lnTo>
                    <a:pt x="1100347" y="179332"/>
                  </a:lnTo>
                  <a:lnTo>
                    <a:pt x="1103288" y="17082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33965" y="369861"/>
              <a:ext cx="106395" cy="6734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449310" y="325998"/>
              <a:ext cx="236854" cy="340360"/>
            </a:xfrm>
            <a:custGeom>
              <a:avLst/>
              <a:gdLst/>
              <a:ahLst/>
              <a:cxnLst/>
              <a:rect l="l" t="t" r="r" b="b"/>
              <a:pathLst>
                <a:path w="236854" h="340359">
                  <a:moveTo>
                    <a:pt x="0" y="5480"/>
                  </a:moveTo>
                  <a:lnTo>
                    <a:pt x="59834" y="5480"/>
                  </a:lnTo>
                  <a:lnTo>
                    <a:pt x="59834" y="41107"/>
                  </a:lnTo>
                  <a:lnTo>
                    <a:pt x="66172" y="32400"/>
                  </a:lnTo>
                  <a:lnTo>
                    <a:pt x="101556" y="6423"/>
                  </a:lnTo>
                  <a:lnTo>
                    <a:pt x="135427" y="0"/>
                  </a:lnTo>
                  <a:lnTo>
                    <a:pt x="155753" y="2069"/>
                  </a:lnTo>
                  <a:lnTo>
                    <a:pt x="191608" y="18626"/>
                  </a:lnTo>
                  <a:lnTo>
                    <a:pt x="220026" y="51299"/>
                  </a:lnTo>
                  <a:lnTo>
                    <a:pt x="234757" y="97431"/>
                  </a:lnTo>
                  <a:lnTo>
                    <a:pt x="236598" y="125378"/>
                  </a:lnTo>
                  <a:lnTo>
                    <a:pt x="234743" y="154061"/>
                  </a:lnTo>
                  <a:lnTo>
                    <a:pt x="219898" y="201278"/>
                  </a:lnTo>
                  <a:lnTo>
                    <a:pt x="191280" y="234550"/>
                  </a:lnTo>
                  <a:lnTo>
                    <a:pt x="155310" y="251392"/>
                  </a:lnTo>
                  <a:lnTo>
                    <a:pt x="134971" y="253498"/>
                  </a:lnTo>
                  <a:lnTo>
                    <a:pt x="125157" y="252998"/>
                  </a:lnTo>
                  <a:lnTo>
                    <a:pt x="81787" y="234657"/>
                  </a:lnTo>
                  <a:lnTo>
                    <a:pt x="64173" y="218099"/>
                  </a:lnTo>
                  <a:lnTo>
                    <a:pt x="64173" y="340281"/>
                  </a:lnTo>
                  <a:lnTo>
                    <a:pt x="0" y="340281"/>
                  </a:lnTo>
                  <a:lnTo>
                    <a:pt x="0" y="548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07560" y="371459"/>
              <a:ext cx="118271" cy="16234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736608" y="239215"/>
              <a:ext cx="703580" cy="340360"/>
            </a:xfrm>
            <a:custGeom>
              <a:avLst/>
              <a:gdLst/>
              <a:ahLst/>
              <a:cxnLst/>
              <a:rect l="l" t="t" r="r" b="b"/>
              <a:pathLst>
                <a:path w="703579" h="340359">
                  <a:moveTo>
                    <a:pt x="64173" y="0"/>
                  </a:moveTo>
                  <a:lnTo>
                    <a:pt x="64173" y="123095"/>
                  </a:lnTo>
                  <a:lnTo>
                    <a:pt x="80460" y="107208"/>
                  </a:lnTo>
                  <a:lnTo>
                    <a:pt x="98259" y="95861"/>
                  </a:lnTo>
                  <a:lnTo>
                    <a:pt x="117571" y="89052"/>
                  </a:lnTo>
                  <a:lnTo>
                    <a:pt x="138396" y="86783"/>
                  </a:lnTo>
                  <a:lnTo>
                    <a:pt x="149201" y="87296"/>
                  </a:lnTo>
                  <a:lnTo>
                    <a:pt x="186719" y="99400"/>
                  </a:lnTo>
                  <a:lnTo>
                    <a:pt x="212790" y="129489"/>
                  </a:lnTo>
                  <a:lnTo>
                    <a:pt x="220633" y="177263"/>
                  </a:lnTo>
                  <a:lnTo>
                    <a:pt x="220840" y="192521"/>
                  </a:lnTo>
                  <a:lnTo>
                    <a:pt x="220840" y="334800"/>
                  </a:lnTo>
                  <a:lnTo>
                    <a:pt x="156665" y="334800"/>
                  </a:lnTo>
                  <a:lnTo>
                    <a:pt x="156665" y="206680"/>
                  </a:lnTo>
                  <a:lnTo>
                    <a:pt x="156437" y="189352"/>
                  </a:lnTo>
                  <a:lnTo>
                    <a:pt x="150576" y="151413"/>
                  </a:lnTo>
                  <a:lnTo>
                    <a:pt x="126216" y="135884"/>
                  </a:lnTo>
                  <a:lnTo>
                    <a:pt x="116928" y="135884"/>
                  </a:lnTo>
                  <a:lnTo>
                    <a:pt x="77505" y="153383"/>
                  </a:lnTo>
                  <a:lnTo>
                    <a:pt x="64537" y="198937"/>
                  </a:lnTo>
                  <a:lnTo>
                    <a:pt x="64173" y="213303"/>
                  </a:lnTo>
                  <a:lnTo>
                    <a:pt x="64173" y="334800"/>
                  </a:lnTo>
                  <a:lnTo>
                    <a:pt x="0" y="334800"/>
                  </a:lnTo>
                  <a:lnTo>
                    <a:pt x="0" y="0"/>
                  </a:lnTo>
                  <a:lnTo>
                    <a:pt x="64173" y="0"/>
                  </a:lnTo>
                  <a:close/>
                </a:path>
                <a:path w="703579" h="340359">
                  <a:moveTo>
                    <a:pt x="347360" y="334800"/>
                  </a:moveTo>
                  <a:lnTo>
                    <a:pt x="283186" y="334800"/>
                  </a:lnTo>
                  <a:lnTo>
                    <a:pt x="283186" y="92264"/>
                  </a:lnTo>
                  <a:lnTo>
                    <a:pt x="342793" y="92264"/>
                  </a:lnTo>
                  <a:lnTo>
                    <a:pt x="342793" y="126749"/>
                  </a:lnTo>
                  <a:lnTo>
                    <a:pt x="350251" y="115572"/>
                  </a:lnTo>
                  <a:lnTo>
                    <a:pt x="383358" y="88724"/>
                  </a:lnTo>
                  <a:lnTo>
                    <a:pt x="398060" y="86783"/>
                  </a:lnTo>
                  <a:lnTo>
                    <a:pt x="408922" y="87539"/>
                  </a:lnTo>
                  <a:lnTo>
                    <a:pt x="419584" y="89809"/>
                  </a:lnTo>
                  <a:lnTo>
                    <a:pt x="430047" y="93591"/>
                  </a:lnTo>
                  <a:lnTo>
                    <a:pt x="440310" y="98887"/>
                  </a:lnTo>
                  <a:lnTo>
                    <a:pt x="420441" y="154839"/>
                  </a:lnTo>
                  <a:lnTo>
                    <a:pt x="412476" y="150243"/>
                  </a:lnTo>
                  <a:lnTo>
                    <a:pt x="404797" y="146960"/>
                  </a:lnTo>
                  <a:lnTo>
                    <a:pt x="397404" y="144990"/>
                  </a:lnTo>
                  <a:lnTo>
                    <a:pt x="390296" y="144334"/>
                  </a:lnTo>
                  <a:lnTo>
                    <a:pt x="381312" y="144334"/>
                  </a:lnTo>
                  <a:lnTo>
                    <a:pt x="352728" y="178590"/>
                  </a:lnTo>
                  <a:lnTo>
                    <a:pt x="347696" y="231602"/>
                  </a:lnTo>
                  <a:lnTo>
                    <a:pt x="347360" y="259892"/>
                  </a:lnTo>
                  <a:lnTo>
                    <a:pt x="347360" y="334800"/>
                  </a:lnTo>
                  <a:close/>
                </a:path>
                <a:path w="703579" h="340359">
                  <a:moveTo>
                    <a:pt x="453099" y="210106"/>
                  </a:moveTo>
                  <a:lnTo>
                    <a:pt x="461963" y="163303"/>
                  </a:lnTo>
                  <a:lnTo>
                    <a:pt x="487898" y="121838"/>
                  </a:lnTo>
                  <a:lnTo>
                    <a:pt x="528371" y="95647"/>
                  </a:lnTo>
                  <a:lnTo>
                    <a:pt x="578021" y="86783"/>
                  </a:lnTo>
                  <a:lnTo>
                    <a:pt x="604299" y="89016"/>
                  </a:lnTo>
                  <a:lnTo>
                    <a:pt x="649403" y="106887"/>
                  </a:lnTo>
                  <a:lnTo>
                    <a:pt x="683617" y="141572"/>
                  </a:lnTo>
                  <a:lnTo>
                    <a:pt x="701202" y="186733"/>
                  </a:lnTo>
                  <a:lnTo>
                    <a:pt x="703400" y="212847"/>
                  </a:lnTo>
                  <a:lnTo>
                    <a:pt x="701181" y="239188"/>
                  </a:lnTo>
                  <a:lnTo>
                    <a:pt x="683424" y="284807"/>
                  </a:lnTo>
                  <a:lnTo>
                    <a:pt x="648982" y="319920"/>
                  </a:lnTo>
                  <a:lnTo>
                    <a:pt x="604277" y="338018"/>
                  </a:lnTo>
                  <a:lnTo>
                    <a:pt x="578478" y="340281"/>
                  </a:lnTo>
                  <a:lnTo>
                    <a:pt x="561999" y="339339"/>
                  </a:lnTo>
                  <a:lnTo>
                    <a:pt x="514874" y="325208"/>
                  </a:lnTo>
                  <a:lnTo>
                    <a:pt x="477642" y="294698"/>
                  </a:lnTo>
                  <a:lnTo>
                    <a:pt x="457038" y="248730"/>
                  </a:lnTo>
                  <a:lnTo>
                    <a:pt x="453099" y="210106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0241" y="373058"/>
              <a:ext cx="129005" cy="15937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488424" y="325998"/>
              <a:ext cx="236854" cy="340360"/>
            </a:xfrm>
            <a:custGeom>
              <a:avLst/>
              <a:gdLst/>
              <a:ahLst/>
              <a:cxnLst/>
              <a:rect l="l" t="t" r="r" b="b"/>
              <a:pathLst>
                <a:path w="236854" h="340359">
                  <a:moveTo>
                    <a:pt x="0" y="5480"/>
                  </a:moveTo>
                  <a:lnTo>
                    <a:pt x="59834" y="5480"/>
                  </a:lnTo>
                  <a:lnTo>
                    <a:pt x="59834" y="41107"/>
                  </a:lnTo>
                  <a:lnTo>
                    <a:pt x="66172" y="32400"/>
                  </a:lnTo>
                  <a:lnTo>
                    <a:pt x="101556" y="6423"/>
                  </a:lnTo>
                  <a:lnTo>
                    <a:pt x="135427" y="0"/>
                  </a:lnTo>
                  <a:lnTo>
                    <a:pt x="155753" y="2069"/>
                  </a:lnTo>
                  <a:lnTo>
                    <a:pt x="191608" y="18626"/>
                  </a:lnTo>
                  <a:lnTo>
                    <a:pt x="220026" y="51299"/>
                  </a:lnTo>
                  <a:lnTo>
                    <a:pt x="234757" y="97431"/>
                  </a:lnTo>
                  <a:lnTo>
                    <a:pt x="236598" y="125378"/>
                  </a:lnTo>
                  <a:lnTo>
                    <a:pt x="234743" y="154061"/>
                  </a:lnTo>
                  <a:lnTo>
                    <a:pt x="219898" y="201278"/>
                  </a:lnTo>
                  <a:lnTo>
                    <a:pt x="191279" y="234550"/>
                  </a:lnTo>
                  <a:lnTo>
                    <a:pt x="155310" y="251392"/>
                  </a:lnTo>
                  <a:lnTo>
                    <a:pt x="134971" y="253498"/>
                  </a:lnTo>
                  <a:lnTo>
                    <a:pt x="125157" y="252998"/>
                  </a:lnTo>
                  <a:lnTo>
                    <a:pt x="81787" y="234657"/>
                  </a:lnTo>
                  <a:lnTo>
                    <a:pt x="64173" y="218099"/>
                  </a:lnTo>
                  <a:lnTo>
                    <a:pt x="64173" y="340281"/>
                  </a:lnTo>
                  <a:lnTo>
                    <a:pt x="0" y="340281"/>
                  </a:lnTo>
                  <a:lnTo>
                    <a:pt x="0" y="548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46674" y="371459"/>
              <a:ext cx="118272" cy="16234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759051" y="325998"/>
              <a:ext cx="227965" cy="254000"/>
            </a:xfrm>
            <a:custGeom>
              <a:avLst/>
              <a:gdLst/>
              <a:ahLst/>
              <a:cxnLst/>
              <a:rect l="l" t="t" r="r" b="b"/>
              <a:pathLst>
                <a:path w="227965" h="254000">
                  <a:moveTo>
                    <a:pt x="64858" y="79475"/>
                  </a:moveTo>
                  <a:lnTo>
                    <a:pt x="6622" y="68969"/>
                  </a:lnTo>
                  <a:lnTo>
                    <a:pt x="12418" y="52526"/>
                  </a:lnTo>
                  <a:lnTo>
                    <a:pt x="19983" y="38367"/>
                  </a:lnTo>
                  <a:lnTo>
                    <a:pt x="53868" y="9506"/>
                  </a:lnTo>
                  <a:lnTo>
                    <a:pt x="111676" y="0"/>
                  </a:lnTo>
                  <a:lnTo>
                    <a:pt x="131773" y="635"/>
                  </a:lnTo>
                  <a:lnTo>
                    <a:pt x="175621" y="10162"/>
                  </a:lnTo>
                  <a:lnTo>
                    <a:pt x="205196" y="35969"/>
                  </a:lnTo>
                  <a:lnTo>
                    <a:pt x="213225" y="74143"/>
                  </a:lnTo>
                  <a:lnTo>
                    <a:pt x="213760" y="93406"/>
                  </a:lnTo>
                  <a:lnTo>
                    <a:pt x="213075" y="168313"/>
                  </a:lnTo>
                  <a:lnTo>
                    <a:pt x="213268" y="183250"/>
                  </a:lnTo>
                  <a:lnTo>
                    <a:pt x="218035" y="223202"/>
                  </a:lnTo>
                  <a:lnTo>
                    <a:pt x="227691" y="248017"/>
                  </a:lnTo>
                  <a:lnTo>
                    <a:pt x="164203" y="248017"/>
                  </a:lnTo>
                  <a:lnTo>
                    <a:pt x="162528" y="243754"/>
                  </a:lnTo>
                  <a:lnTo>
                    <a:pt x="160472" y="237435"/>
                  </a:lnTo>
                  <a:lnTo>
                    <a:pt x="158036" y="229061"/>
                  </a:lnTo>
                  <a:lnTo>
                    <a:pt x="156970" y="225255"/>
                  </a:lnTo>
                  <a:lnTo>
                    <a:pt x="156210" y="222743"/>
                  </a:lnTo>
                  <a:lnTo>
                    <a:pt x="155753" y="221525"/>
                  </a:lnTo>
                  <a:lnTo>
                    <a:pt x="147388" y="229019"/>
                  </a:lnTo>
                  <a:lnTo>
                    <a:pt x="138738" y="235513"/>
                  </a:lnTo>
                  <a:lnTo>
                    <a:pt x="101228" y="251499"/>
                  </a:lnTo>
                  <a:lnTo>
                    <a:pt x="80617" y="253498"/>
                  </a:lnTo>
                  <a:lnTo>
                    <a:pt x="62882" y="252227"/>
                  </a:lnTo>
                  <a:lnTo>
                    <a:pt x="21581" y="233172"/>
                  </a:lnTo>
                  <a:lnTo>
                    <a:pt x="1348" y="196646"/>
                  </a:lnTo>
                  <a:lnTo>
                    <a:pt x="0" y="181787"/>
                  </a:lnTo>
                  <a:lnTo>
                    <a:pt x="613" y="171789"/>
                  </a:lnTo>
                  <a:lnTo>
                    <a:pt x="21610" y="130916"/>
                  </a:lnTo>
                  <a:lnTo>
                    <a:pt x="58949" y="112447"/>
                  </a:lnTo>
                  <a:lnTo>
                    <a:pt x="109149" y="101356"/>
                  </a:lnTo>
                  <a:lnTo>
                    <a:pt x="126463" y="97345"/>
                  </a:lnTo>
                  <a:lnTo>
                    <a:pt x="140323" y="93477"/>
                  </a:lnTo>
                  <a:lnTo>
                    <a:pt x="150728" y="89752"/>
                  </a:lnTo>
                  <a:lnTo>
                    <a:pt x="150728" y="83357"/>
                  </a:lnTo>
                  <a:lnTo>
                    <a:pt x="128404" y="51070"/>
                  </a:lnTo>
                  <a:lnTo>
                    <a:pt x="107108" y="49101"/>
                  </a:lnTo>
                  <a:lnTo>
                    <a:pt x="99015" y="49522"/>
                  </a:lnTo>
                  <a:lnTo>
                    <a:pt x="68056" y="71660"/>
                  </a:lnTo>
                  <a:lnTo>
                    <a:pt x="64858" y="7947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17986" y="452305"/>
              <a:ext cx="97032" cy="8721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009580" y="239215"/>
              <a:ext cx="687070" cy="433705"/>
            </a:xfrm>
            <a:custGeom>
              <a:avLst/>
              <a:gdLst/>
              <a:ahLst/>
              <a:cxnLst/>
              <a:rect l="l" t="t" r="r" b="b"/>
              <a:pathLst>
                <a:path w="687070" h="433705">
                  <a:moveTo>
                    <a:pt x="137711" y="92264"/>
                  </a:moveTo>
                  <a:lnTo>
                    <a:pt x="137711" y="143420"/>
                  </a:lnTo>
                  <a:lnTo>
                    <a:pt x="93862" y="143420"/>
                  </a:lnTo>
                  <a:lnTo>
                    <a:pt x="93862" y="241165"/>
                  </a:lnTo>
                  <a:lnTo>
                    <a:pt x="97858" y="281740"/>
                  </a:lnTo>
                  <a:lnTo>
                    <a:pt x="100828" y="283872"/>
                  </a:lnTo>
                  <a:lnTo>
                    <a:pt x="103797" y="286003"/>
                  </a:lnTo>
                  <a:lnTo>
                    <a:pt x="107413" y="287069"/>
                  </a:lnTo>
                  <a:lnTo>
                    <a:pt x="111675" y="287069"/>
                  </a:lnTo>
                  <a:lnTo>
                    <a:pt x="116628" y="286684"/>
                  </a:lnTo>
                  <a:lnTo>
                    <a:pt x="122581" y="285528"/>
                  </a:lnTo>
                  <a:lnTo>
                    <a:pt x="129532" y="283601"/>
                  </a:lnTo>
                  <a:lnTo>
                    <a:pt x="137482" y="280903"/>
                  </a:lnTo>
                  <a:lnTo>
                    <a:pt x="142963" y="330689"/>
                  </a:lnTo>
                  <a:lnTo>
                    <a:pt x="131402" y="334885"/>
                  </a:lnTo>
                  <a:lnTo>
                    <a:pt x="119098" y="337883"/>
                  </a:lnTo>
                  <a:lnTo>
                    <a:pt x="106052" y="339681"/>
                  </a:lnTo>
                  <a:lnTo>
                    <a:pt x="92263" y="340281"/>
                  </a:lnTo>
                  <a:lnTo>
                    <a:pt x="83799" y="339917"/>
                  </a:lnTo>
                  <a:lnTo>
                    <a:pt x="44876" y="325551"/>
                  </a:lnTo>
                  <a:lnTo>
                    <a:pt x="30616" y="287355"/>
                  </a:lnTo>
                  <a:lnTo>
                    <a:pt x="29460" y="249159"/>
                  </a:lnTo>
                  <a:lnTo>
                    <a:pt x="29460" y="143420"/>
                  </a:lnTo>
                  <a:lnTo>
                    <a:pt x="0" y="143420"/>
                  </a:lnTo>
                  <a:lnTo>
                    <a:pt x="0" y="92264"/>
                  </a:lnTo>
                  <a:lnTo>
                    <a:pt x="29460" y="92264"/>
                  </a:lnTo>
                  <a:lnTo>
                    <a:pt x="29460" y="44076"/>
                  </a:lnTo>
                  <a:lnTo>
                    <a:pt x="93862" y="6622"/>
                  </a:lnTo>
                  <a:lnTo>
                    <a:pt x="93862" y="92264"/>
                  </a:lnTo>
                  <a:lnTo>
                    <a:pt x="137711" y="92264"/>
                  </a:lnTo>
                  <a:close/>
                </a:path>
                <a:path w="687070" h="433705">
                  <a:moveTo>
                    <a:pt x="246189" y="0"/>
                  </a:moveTo>
                  <a:lnTo>
                    <a:pt x="246189" y="123095"/>
                  </a:lnTo>
                  <a:lnTo>
                    <a:pt x="262476" y="107208"/>
                  </a:lnTo>
                  <a:lnTo>
                    <a:pt x="280275" y="95861"/>
                  </a:lnTo>
                  <a:lnTo>
                    <a:pt x="299587" y="89052"/>
                  </a:lnTo>
                  <a:lnTo>
                    <a:pt x="320412" y="86783"/>
                  </a:lnTo>
                  <a:lnTo>
                    <a:pt x="331217" y="87296"/>
                  </a:lnTo>
                  <a:lnTo>
                    <a:pt x="368735" y="99400"/>
                  </a:lnTo>
                  <a:lnTo>
                    <a:pt x="394806" y="129489"/>
                  </a:lnTo>
                  <a:lnTo>
                    <a:pt x="402649" y="177263"/>
                  </a:lnTo>
                  <a:lnTo>
                    <a:pt x="402856" y="192521"/>
                  </a:lnTo>
                  <a:lnTo>
                    <a:pt x="402856" y="334800"/>
                  </a:lnTo>
                  <a:lnTo>
                    <a:pt x="338682" y="334800"/>
                  </a:lnTo>
                  <a:lnTo>
                    <a:pt x="338682" y="206680"/>
                  </a:lnTo>
                  <a:lnTo>
                    <a:pt x="338453" y="189352"/>
                  </a:lnTo>
                  <a:lnTo>
                    <a:pt x="332592" y="151413"/>
                  </a:lnTo>
                  <a:lnTo>
                    <a:pt x="308232" y="135884"/>
                  </a:lnTo>
                  <a:lnTo>
                    <a:pt x="298945" y="135884"/>
                  </a:lnTo>
                  <a:lnTo>
                    <a:pt x="259521" y="153383"/>
                  </a:lnTo>
                  <a:lnTo>
                    <a:pt x="246553" y="198937"/>
                  </a:lnTo>
                  <a:lnTo>
                    <a:pt x="246189" y="213303"/>
                  </a:lnTo>
                  <a:lnTo>
                    <a:pt x="246189" y="334800"/>
                  </a:lnTo>
                  <a:lnTo>
                    <a:pt x="182016" y="334800"/>
                  </a:lnTo>
                  <a:lnTo>
                    <a:pt x="182016" y="0"/>
                  </a:lnTo>
                  <a:lnTo>
                    <a:pt x="246189" y="0"/>
                  </a:lnTo>
                  <a:close/>
                </a:path>
                <a:path w="687070" h="433705">
                  <a:moveTo>
                    <a:pt x="437569" y="92264"/>
                  </a:moveTo>
                  <a:lnTo>
                    <a:pt x="505854" y="92264"/>
                  </a:lnTo>
                  <a:lnTo>
                    <a:pt x="563862" y="264460"/>
                  </a:lnTo>
                  <a:lnTo>
                    <a:pt x="620499" y="92264"/>
                  </a:lnTo>
                  <a:lnTo>
                    <a:pt x="686957" y="92264"/>
                  </a:lnTo>
                  <a:lnTo>
                    <a:pt x="601315" y="325665"/>
                  </a:lnTo>
                  <a:lnTo>
                    <a:pt x="586014" y="367914"/>
                  </a:lnTo>
                  <a:lnTo>
                    <a:pt x="564813" y="407804"/>
                  </a:lnTo>
                  <a:lnTo>
                    <a:pt x="527893" y="429348"/>
                  </a:lnTo>
                  <a:lnTo>
                    <a:pt x="495120" y="433230"/>
                  </a:lnTo>
                  <a:lnTo>
                    <a:pt x="485914" y="432988"/>
                  </a:lnTo>
                  <a:lnTo>
                    <a:pt x="476793" y="432260"/>
                  </a:lnTo>
                  <a:lnTo>
                    <a:pt x="467758" y="431046"/>
                  </a:lnTo>
                  <a:lnTo>
                    <a:pt x="458808" y="429348"/>
                  </a:lnTo>
                  <a:lnTo>
                    <a:pt x="453099" y="379105"/>
                  </a:lnTo>
                  <a:lnTo>
                    <a:pt x="460449" y="380404"/>
                  </a:lnTo>
                  <a:lnTo>
                    <a:pt x="467429" y="381332"/>
                  </a:lnTo>
                  <a:lnTo>
                    <a:pt x="474038" y="381888"/>
                  </a:lnTo>
                  <a:lnTo>
                    <a:pt x="480276" y="382074"/>
                  </a:lnTo>
                  <a:lnTo>
                    <a:pt x="490738" y="381253"/>
                  </a:lnTo>
                  <a:lnTo>
                    <a:pt x="522867" y="354012"/>
                  </a:lnTo>
                  <a:lnTo>
                    <a:pt x="529833" y="335485"/>
                  </a:lnTo>
                  <a:lnTo>
                    <a:pt x="437569" y="92264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5536" y="704525"/>
              <a:ext cx="3988325" cy="332555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29201" y="717509"/>
              <a:ext cx="4761158" cy="21673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4262" y="3311038"/>
              <a:ext cx="4219462" cy="228048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8945" y="3248172"/>
              <a:ext cx="3990093" cy="2406213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777409" y="3159275"/>
            <a:ext cx="2807970" cy="507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0"/>
              </a:spcBef>
            </a:pPr>
            <a:r>
              <a:rPr sz="1450" spc="10" dirty="0">
                <a:latin typeface="Calibri"/>
                <a:cs typeface="Calibri"/>
              </a:rPr>
              <a:t>diffuse </a:t>
            </a:r>
            <a:r>
              <a:rPr sz="1450" spc="5" dirty="0">
                <a:latin typeface="Calibri"/>
                <a:cs typeface="Calibri"/>
              </a:rPr>
              <a:t>thickening </a:t>
            </a:r>
            <a:r>
              <a:rPr sz="1450" spc="10" dirty="0">
                <a:latin typeface="Calibri"/>
                <a:cs typeface="Calibri"/>
              </a:rPr>
              <a:t>of </a:t>
            </a:r>
            <a:r>
              <a:rPr sz="1450" spc="15" dirty="0">
                <a:latin typeface="Calibri"/>
                <a:cs typeface="Calibri"/>
              </a:rPr>
              <a:t>the glomerular 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basement</a:t>
            </a:r>
            <a:r>
              <a:rPr sz="1450" spc="-2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membrane</a:t>
            </a:r>
            <a:r>
              <a:rPr sz="1450" spc="-2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and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capillaries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23369" y="4911962"/>
            <a:ext cx="4855210" cy="507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0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Silver-stained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section showing thickened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basement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membrane,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subepithelial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spikes</a:t>
            </a:r>
            <a:endParaRPr sz="1450" dirty="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800039" y="1431042"/>
            <a:ext cx="7193135" cy="3514215"/>
            <a:chOff x="1800039" y="1431042"/>
            <a:chExt cx="7193135" cy="3514215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35428" y="3072561"/>
              <a:ext cx="3557746" cy="187269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00039" y="1431042"/>
              <a:ext cx="1294668" cy="10805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8" y="0"/>
            <a:ext cx="10048342" cy="5657850"/>
            <a:chOff x="5028" y="1108"/>
            <a:chExt cx="10048342" cy="565785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8" y="1108"/>
              <a:ext cx="10048342" cy="56578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1515" y="302336"/>
              <a:ext cx="8675370" cy="1094105"/>
            </a:xfrm>
            <a:custGeom>
              <a:avLst/>
              <a:gdLst/>
              <a:ahLst/>
              <a:cxnLst/>
              <a:rect l="l" t="t" r="r" b="b"/>
              <a:pathLst>
                <a:path w="8675370" h="1094105">
                  <a:moveTo>
                    <a:pt x="8675370" y="0"/>
                  </a:moveTo>
                  <a:lnTo>
                    <a:pt x="0" y="0"/>
                  </a:lnTo>
                  <a:lnTo>
                    <a:pt x="0" y="1093589"/>
                  </a:lnTo>
                  <a:lnTo>
                    <a:pt x="8675370" y="1093589"/>
                  </a:lnTo>
                  <a:lnTo>
                    <a:pt x="867537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1515" y="302337"/>
              <a:ext cx="8675370" cy="1094105"/>
            </a:xfrm>
            <a:custGeom>
              <a:avLst/>
              <a:gdLst/>
              <a:ahLst/>
              <a:cxnLst/>
              <a:rect l="l" t="t" r="r" b="b"/>
              <a:pathLst>
                <a:path w="8675370" h="1094105">
                  <a:moveTo>
                    <a:pt x="0" y="0"/>
                  </a:moveTo>
                  <a:lnTo>
                    <a:pt x="8675369" y="0"/>
                  </a:lnTo>
                  <a:lnTo>
                    <a:pt x="8675369" y="1093589"/>
                  </a:lnTo>
                  <a:lnTo>
                    <a:pt x="0" y="1093589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7878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318" y="657655"/>
              <a:ext cx="4744587" cy="47197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5318" y="657655"/>
              <a:ext cx="2041525" cy="472440"/>
            </a:xfrm>
            <a:custGeom>
              <a:avLst/>
              <a:gdLst/>
              <a:ahLst/>
              <a:cxnLst/>
              <a:rect l="l" t="t" r="r" b="b"/>
              <a:pathLst>
                <a:path w="2041525" h="472440">
                  <a:moveTo>
                    <a:pt x="0" y="366139"/>
                  </a:moveTo>
                  <a:lnTo>
                    <a:pt x="0" y="6139"/>
                  </a:lnTo>
                  <a:lnTo>
                    <a:pt x="108785" y="6139"/>
                  </a:lnTo>
                  <a:lnTo>
                    <a:pt x="174106" y="251705"/>
                  </a:lnTo>
                  <a:lnTo>
                    <a:pt x="238690" y="6139"/>
                  </a:lnTo>
                  <a:lnTo>
                    <a:pt x="347722" y="6139"/>
                  </a:lnTo>
                  <a:lnTo>
                    <a:pt x="347722" y="366139"/>
                  </a:lnTo>
                  <a:lnTo>
                    <a:pt x="280191" y="366139"/>
                  </a:lnTo>
                  <a:lnTo>
                    <a:pt x="280191" y="82755"/>
                  </a:lnTo>
                  <a:lnTo>
                    <a:pt x="208731" y="366139"/>
                  </a:lnTo>
                  <a:lnTo>
                    <a:pt x="138744" y="366139"/>
                  </a:lnTo>
                  <a:lnTo>
                    <a:pt x="67530" y="82755"/>
                  </a:lnTo>
                  <a:lnTo>
                    <a:pt x="67530" y="366139"/>
                  </a:lnTo>
                  <a:lnTo>
                    <a:pt x="0" y="366139"/>
                  </a:lnTo>
                  <a:close/>
                </a:path>
                <a:path w="2041525" h="472440">
                  <a:moveTo>
                    <a:pt x="419427" y="366139"/>
                  </a:moveTo>
                  <a:lnTo>
                    <a:pt x="419427" y="297135"/>
                  </a:lnTo>
                  <a:lnTo>
                    <a:pt x="488431" y="297135"/>
                  </a:lnTo>
                  <a:lnTo>
                    <a:pt x="488431" y="366139"/>
                  </a:lnTo>
                  <a:lnTo>
                    <a:pt x="419427" y="366139"/>
                  </a:lnTo>
                  <a:close/>
                </a:path>
                <a:path w="2041525" h="472440">
                  <a:moveTo>
                    <a:pt x="560382" y="366139"/>
                  </a:moveTo>
                  <a:lnTo>
                    <a:pt x="560382" y="6139"/>
                  </a:lnTo>
                  <a:lnTo>
                    <a:pt x="631105" y="6139"/>
                  </a:lnTo>
                  <a:lnTo>
                    <a:pt x="778445" y="246548"/>
                  </a:lnTo>
                  <a:lnTo>
                    <a:pt x="778445" y="6139"/>
                  </a:lnTo>
                  <a:lnTo>
                    <a:pt x="845976" y="6139"/>
                  </a:lnTo>
                  <a:lnTo>
                    <a:pt x="845976" y="366139"/>
                  </a:lnTo>
                  <a:lnTo>
                    <a:pt x="773043" y="366139"/>
                  </a:lnTo>
                  <a:lnTo>
                    <a:pt x="627913" y="131377"/>
                  </a:lnTo>
                  <a:lnTo>
                    <a:pt x="627913" y="366139"/>
                  </a:lnTo>
                  <a:lnTo>
                    <a:pt x="560382" y="366139"/>
                  </a:lnTo>
                  <a:close/>
                </a:path>
                <a:path w="2041525" h="472440">
                  <a:moveTo>
                    <a:pt x="922347" y="366139"/>
                  </a:moveTo>
                  <a:lnTo>
                    <a:pt x="922347" y="297135"/>
                  </a:lnTo>
                  <a:lnTo>
                    <a:pt x="991351" y="297135"/>
                  </a:lnTo>
                  <a:lnTo>
                    <a:pt x="991351" y="366139"/>
                  </a:lnTo>
                  <a:lnTo>
                    <a:pt x="922347" y="366139"/>
                  </a:lnTo>
                  <a:close/>
                </a:path>
                <a:path w="2041525" h="472440">
                  <a:moveTo>
                    <a:pt x="1316235" y="471978"/>
                  </a:moveTo>
                  <a:lnTo>
                    <a:pt x="1268841" y="471978"/>
                  </a:lnTo>
                  <a:lnTo>
                    <a:pt x="1251176" y="443339"/>
                  </a:lnTo>
                  <a:lnTo>
                    <a:pt x="1222568" y="384403"/>
                  </a:lnTo>
                  <a:lnTo>
                    <a:pt x="1203030" y="323779"/>
                  </a:lnTo>
                  <a:lnTo>
                    <a:pt x="1193207" y="264597"/>
                  </a:lnTo>
                  <a:lnTo>
                    <a:pt x="1191979" y="235743"/>
                  </a:lnTo>
                  <a:lnTo>
                    <a:pt x="1193499" y="200735"/>
                  </a:lnTo>
                  <a:lnTo>
                    <a:pt x="1205654" y="133572"/>
                  </a:lnTo>
                  <a:lnTo>
                    <a:pt x="1227555" y="74452"/>
                  </a:lnTo>
                  <a:lnTo>
                    <a:pt x="1254322" y="23743"/>
                  </a:lnTo>
                  <a:lnTo>
                    <a:pt x="1269823" y="0"/>
                  </a:lnTo>
                  <a:lnTo>
                    <a:pt x="1316972" y="0"/>
                  </a:lnTo>
                  <a:lnTo>
                    <a:pt x="1301463" y="35814"/>
                  </a:lnTo>
                  <a:lnTo>
                    <a:pt x="1288578" y="68850"/>
                  </a:lnTo>
                  <a:lnTo>
                    <a:pt x="1270683" y="126589"/>
                  </a:lnTo>
                  <a:lnTo>
                    <a:pt x="1261198" y="180337"/>
                  </a:lnTo>
                  <a:lnTo>
                    <a:pt x="1258036" y="237217"/>
                  </a:lnTo>
                  <a:lnTo>
                    <a:pt x="1258504" y="257476"/>
                  </a:lnTo>
                  <a:lnTo>
                    <a:pt x="1262249" y="298731"/>
                  </a:lnTo>
                  <a:lnTo>
                    <a:pt x="1269616" y="340585"/>
                  </a:lnTo>
                  <a:lnTo>
                    <a:pt x="1279869" y="380735"/>
                  </a:lnTo>
                  <a:lnTo>
                    <a:pt x="1297879" y="430539"/>
                  </a:lnTo>
                  <a:lnTo>
                    <a:pt x="1306244" y="449892"/>
                  </a:lnTo>
                  <a:lnTo>
                    <a:pt x="1316235" y="471978"/>
                  </a:lnTo>
                  <a:close/>
                </a:path>
                <a:path w="2041525" h="472440">
                  <a:moveTo>
                    <a:pt x="1484694" y="291732"/>
                  </a:moveTo>
                  <a:lnTo>
                    <a:pt x="1553943" y="281173"/>
                  </a:lnTo>
                  <a:lnTo>
                    <a:pt x="1556722" y="290635"/>
                  </a:lnTo>
                  <a:lnTo>
                    <a:pt x="1560635" y="298885"/>
                  </a:lnTo>
                  <a:lnTo>
                    <a:pt x="1598207" y="321530"/>
                  </a:lnTo>
                  <a:lnTo>
                    <a:pt x="1609687" y="322183"/>
                  </a:lnTo>
                  <a:lnTo>
                    <a:pt x="1622242" y="321569"/>
                  </a:lnTo>
                  <a:lnTo>
                    <a:pt x="1659046" y="301637"/>
                  </a:lnTo>
                  <a:lnTo>
                    <a:pt x="1659046" y="293943"/>
                  </a:lnTo>
                  <a:lnTo>
                    <a:pt x="1659046" y="288704"/>
                  </a:lnTo>
                  <a:lnTo>
                    <a:pt x="1631051" y="271841"/>
                  </a:lnTo>
                  <a:lnTo>
                    <a:pt x="1593127" y="262832"/>
                  </a:lnTo>
                  <a:lnTo>
                    <a:pt x="1540207" y="246011"/>
                  </a:lnTo>
                  <a:lnTo>
                    <a:pt x="1502006" y="212967"/>
                  </a:lnTo>
                  <a:lnTo>
                    <a:pt x="1494271" y="179509"/>
                  </a:lnTo>
                  <a:lnTo>
                    <a:pt x="1495944" y="163240"/>
                  </a:lnTo>
                  <a:lnTo>
                    <a:pt x="1521038" y="122537"/>
                  </a:lnTo>
                  <a:lnTo>
                    <a:pt x="1555172" y="105225"/>
                  </a:lnTo>
                  <a:lnTo>
                    <a:pt x="1604039" y="99454"/>
                  </a:lnTo>
                  <a:lnTo>
                    <a:pt x="1629087" y="100544"/>
                  </a:lnTo>
                  <a:lnTo>
                    <a:pt x="1668869" y="109261"/>
                  </a:lnTo>
                  <a:lnTo>
                    <a:pt x="1705581" y="138499"/>
                  </a:lnTo>
                  <a:lnTo>
                    <a:pt x="1719455" y="168458"/>
                  </a:lnTo>
                  <a:lnTo>
                    <a:pt x="1654381" y="180491"/>
                  </a:lnTo>
                  <a:lnTo>
                    <a:pt x="1651825" y="173323"/>
                  </a:lnTo>
                  <a:lnTo>
                    <a:pt x="1648333" y="167046"/>
                  </a:lnTo>
                  <a:lnTo>
                    <a:pt x="1605267" y="149058"/>
                  </a:lnTo>
                  <a:lnTo>
                    <a:pt x="1592605" y="149534"/>
                  </a:lnTo>
                  <a:lnTo>
                    <a:pt x="1558364" y="164938"/>
                  </a:lnTo>
                  <a:lnTo>
                    <a:pt x="1558364" y="170668"/>
                  </a:lnTo>
                  <a:lnTo>
                    <a:pt x="1558364" y="175579"/>
                  </a:lnTo>
                  <a:lnTo>
                    <a:pt x="1604998" y="196683"/>
                  </a:lnTo>
                  <a:lnTo>
                    <a:pt x="1629701" y="202592"/>
                  </a:lnTo>
                  <a:lnTo>
                    <a:pt x="1655186" y="209207"/>
                  </a:lnTo>
                  <a:lnTo>
                    <a:pt x="1693679" y="224555"/>
                  </a:lnTo>
                  <a:lnTo>
                    <a:pt x="1722894" y="255327"/>
                  </a:lnTo>
                  <a:lnTo>
                    <a:pt x="1728296" y="284611"/>
                  </a:lnTo>
                  <a:lnTo>
                    <a:pt x="1726424" y="301908"/>
                  </a:lnTo>
                  <a:lnTo>
                    <a:pt x="1698337" y="346248"/>
                  </a:lnTo>
                  <a:lnTo>
                    <a:pt x="1661195" y="365586"/>
                  </a:lnTo>
                  <a:lnTo>
                    <a:pt x="1609687" y="372033"/>
                  </a:lnTo>
                  <a:lnTo>
                    <a:pt x="1584432" y="370682"/>
                  </a:lnTo>
                  <a:lnTo>
                    <a:pt x="1542256" y="359877"/>
                  </a:lnTo>
                  <a:lnTo>
                    <a:pt x="1499643" y="324945"/>
                  </a:lnTo>
                  <a:lnTo>
                    <a:pt x="1490825" y="309306"/>
                  </a:lnTo>
                  <a:lnTo>
                    <a:pt x="1484694" y="291732"/>
                  </a:lnTo>
                  <a:close/>
                </a:path>
                <a:path w="2041525" h="472440">
                  <a:moveTo>
                    <a:pt x="1786741" y="105348"/>
                  </a:moveTo>
                  <a:lnTo>
                    <a:pt x="1851079" y="105348"/>
                  </a:lnTo>
                  <a:lnTo>
                    <a:pt x="1851079" y="143656"/>
                  </a:lnTo>
                  <a:lnTo>
                    <a:pt x="1857894" y="134294"/>
                  </a:lnTo>
                  <a:lnTo>
                    <a:pt x="1895941" y="106360"/>
                  </a:lnTo>
                  <a:lnTo>
                    <a:pt x="1932361" y="99454"/>
                  </a:lnTo>
                  <a:lnTo>
                    <a:pt x="1954217" y="101679"/>
                  </a:lnTo>
                  <a:lnTo>
                    <a:pt x="1992771" y="119483"/>
                  </a:lnTo>
                  <a:lnTo>
                    <a:pt x="2023328" y="154614"/>
                  </a:lnTo>
                  <a:lnTo>
                    <a:pt x="2039167" y="204219"/>
                  </a:lnTo>
                  <a:lnTo>
                    <a:pt x="2041147" y="234270"/>
                  </a:lnTo>
                  <a:lnTo>
                    <a:pt x="2039152" y="265111"/>
                  </a:lnTo>
                  <a:lnTo>
                    <a:pt x="2023190" y="315882"/>
                  </a:lnTo>
                  <a:lnTo>
                    <a:pt x="1992418" y="351658"/>
                  </a:lnTo>
                  <a:lnTo>
                    <a:pt x="1953741" y="369769"/>
                  </a:lnTo>
                  <a:lnTo>
                    <a:pt x="1931870" y="372033"/>
                  </a:lnTo>
                  <a:lnTo>
                    <a:pt x="1921318" y="371495"/>
                  </a:lnTo>
                  <a:lnTo>
                    <a:pt x="1883809" y="358373"/>
                  </a:lnTo>
                  <a:lnTo>
                    <a:pt x="1855745" y="333970"/>
                  </a:lnTo>
                  <a:lnTo>
                    <a:pt x="1855745" y="465348"/>
                  </a:lnTo>
                  <a:lnTo>
                    <a:pt x="1786741" y="465348"/>
                  </a:lnTo>
                  <a:lnTo>
                    <a:pt x="1786741" y="10534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5088" y="806387"/>
              <a:ext cx="126384" cy="1737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71227" y="663794"/>
              <a:ext cx="643255" cy="366395"/>
            </a:xfrm>
            <a:custGeom>
              <a:avLst/>
              <a:gdLst/>
              <a:ahLst/>
              <a:cxnLst/>
              <a:rect l="l" t="t" r="r" b="b"/>
              <a:pathLst>
                <a:path w="643254" h="366394">
                  <a:moveTo>
                    <a:pt x="0" y="63847"/>
                  </a:moveTo>
                  <a:lnTo>
                    <a:pt x="0" y="0"/>
                  </a:lnTo>
                  <a:lnTo>
                    <a:pt x="69003" y="0"/>
                  </a:lnTo>
                  <a:lnTo>
                    <a:pt x="69003" y="63847"/>
                  </a:lnTo>
                  <a:lnTo>
                    <a:pt x="0" y="63847"/>
                  </a:lnTo>
                  <a:close/>
                </a:path>
                <a:path w="643254" h="366394">
                  <a:moveTo>
                    <a:pt x="0" y="360000"/>
                  </a:moveTo>
                  <a:lnTo>
                    <a:pt x="0" y="99208"/>
                  </a:lnTo>
                  <a:lnTo>
                    <a:pt x="69003" y="99208"/>
                  </a:lnTo>
                  <a:lnTo>
                    <a:pt x="69003" y="360000"/>
                  </a:lnTo>
                  <a:lnTo>
                    <a:pt x="0" y="360000"/>
                  </a:lnTo>
                  <a:close/>
                </a:path>
                <a:path w="643254" h="366394">
                  <a:moveTo>
                    <a:pt x="137272" y="360000"/>
                  </a:moveTo>
                  <a:lnTo>
                    <a:pt x="137272" y="0"/>
                  </a:lnTo>
                  <a:lnTo>
                    <a:pt x="206275" y="0"/>
                  </a:lnTo>
                  <a:lnTo>
                    <a:pt x="206275" y="191050"/>
                  </a:lnTo>
                  <a:lnTo>
                    <a:pt x="287066" y="99208"/>
                  </a:lnTo>
                  <a:lnTo>
                    <a:pt x="372032" y="99208"/>
                  </a:lnTo>
                  <a:lnTo>
                    <a:pt x="282892" y="194488"/>
                  </a:lnTo>
                  <a:lnTo>
                    <a:pt x="378417" y="360000"/>
                  </a:lnTo>
                  <a:lnTo>
                    <a:pt x="304010" y="360000"/>
                  </a:lnTo>
                  <a:lnTo>
                    <a:pt x="238444" y="242865"/>
                  </a:lnTo>
                  <a:lnTo>
                    <a:pt x="206275" y="276507"/>
                  </a:lnTo>
                  <a:lnTo>
                    <a:pt x="206275" y="360000"/>
                  </a:lnTo>
                  <a:lnTo>
                    <a:pt x="137272" y="360000"/>
                  </a:lnTo>
                  <a:close/>
                </a:path>
                <a:path w="643254" h="366394">
                  <a:moveTo>
                    <a:pt x="570450" y="276998"/>
                  </a:moveTo>
                  <a:lnTo>
                    <a:pt x="639209" y="288540"/>
                  </a:lnTo>
                  <a:lnTo>
                    <a:pt x="610685" y="335113"/>
                  </a:lnTo>
                  <a:lnTo>
                    <a:pt x="565140" y="360951"/>
                  </a:lnTo>
                  <a:lnTo>
                    <a:pt x="525757" y="365893"/>
                  </a:lnTo>
                  <a:lnTo>
                    <a:pt x="493956" y="363115"/>
                  </a:lnTo>
                  <a:lnTo>
                    <a:pt x="443615" y="340892"/>
                  </a:lnTo>
                  <a:lnTo>
                    <a:pt x="413794" y="302476"/>
                  </a:lnTo>
                  <a:lnTo>
                    <a:pt x="400902" y="257537"/>
                  </a:lnTo>
                  <a:lnTo>
                    <a:pt x="399291" y="231569"/>
                  </a:lnTo>
                  <a:lnTo>
                    <a:pt x="401409" y="200911"/>
                  </a:lnTo>
                  <a:lnTo>
                    <a:pt x="418352" y="150140"/>
                  </a:lnTo>
                  <a:lnTo>
                    <a:pt x="451243" y="113965"/>
                  </a:lnTo>
                  <a:lnTo>
                    <a:pt x="494094" y="95609"/>
                  </a:lnTo>
                  <a:lnTo>
                    <a:pt x="518881" y="93315"/>
                  </a:lnTo>
                  <a:lnTo>
                    <a:pt x="546446" y="95717"/>
                  </a:lnTo>
                  <a:lnTo>
                    <a:pt x="592367" y="114932"/>
                  </a:lnTo>
                  <a:lnTo>
                    <a:pt x="625350" y="153517"/>
                  </a:lnTo>
                  <a:lnTo>
                    <a:pt x="641434" y="212391"/>
                  </a:lnTo>
                  <a:lnTo>
                    <a:pt x="642893" y="249495"/>
                  </a:lnTo>
                  <a:lnTo>
                    <a:pt x="470014" y="249495"/>
                  </a:lnTo>
                  <a:lnTo>
                    <a:pt x="471333" y="263991"/>
                  </a:lnTo>
                  <a:lnTo>
                    <a:pt x="495184" y="304724"/>
                  </a:lnTo>
                  <a:lnTo>
                    <a:pt x="526494" y="314324"/>
                  </a:lnTo>
                  <a:lnTo>
                    <a:pt x="534275" y="313772"/>
                  </a:lnTo>
                  <a:lnTo>
                    <a:pt x="567288" y="286146"/>
                  </a:lnTo>
                  <a:lnTo>
                    <a:pt x="570450" y="27699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7231" y="804668"/>
              <a:ext cx="113614" cy="716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08118" y="757110"/>
              <a:ext cx="254635" cy="366395"/>
            </a:xfrm>
            <a:custGeom>
              <a:avLst/>
              <a:gdLst/>
              <a:ahLst/>
              <a:cxnLst/>
              <a:rect l="l" t="t" r="r" b="b"/>
              <a:pathLst>
                <a:path w="254635" h="366394">
                  <a:moveTo>
                    <a:pt x="0" y="5893"/>
                  </a:moveTo>
                  <a:lnTo>
                    <a:pt x="64338" y="5893"/>
                  </a:lnTo>
                  <a:lnTo>
                    <a:pt x="64338" y="44201"/>
                  </a:lnTo>
                  <a:lnTo>
                    <a:pt x="71152" y="34839"/>
                  </a:lnTo>
                  <a:lnTo>
                    <a:pt x="109200" y="6906"/>
                  </a:lnTo>
                  <a:lnTo>
                    <a:pt x="145620" y="0"/>
                  </a:lnTo>
                  <a:lnTo>
                    <a:pt x="167476" y="2225"/>
                  </a:lnTo>
                  <a:lnTo>
                    <a:pt x="206030" y="20028"/>
                  </a:lnTo>
                  <a:lnTo>
                    <a:pt x="236587" y="55160"/>
                  </a:lnTo>
                  <a:lnTo>
                    <a:pt x="252426" y="104764"/>
                  </a:lnTo>
                  <a:lnTo>
                    <a:pt x="254406" y="134815"/>
                  </a:lnTo>
                  <a:lnTo>
                    <a:pt x="252411" y="165657"/>
                  </a:lnTo>
                  <a:lnTo>
                    <a:pt x="236449" y="216428"/>
                  </a:lnTo>
                  <a:lnTo>
                    <a:pt x="205677" y="252204"/>
                  </a:lnTo>
                  <a:lnTo>
                    <a:pt x="167000" y="270314"/>
                  </a:lnTo>
                  <a:lnTo>
                    <a:pt x="145130" y="272578"/>
                  </a:lnTo>
                  <a:lnTo>
                    <a:pt x="134578" y="272041"/>
                  </a:lnTo>
                  <a:lnTo>
                    <a:pt x="97067" y="258919"/>
                  </a:lnTo>
                  <a:lnTo>
                    <a:pt x="69003" y="234515"/>
                  </a:lnTo>
                  <a:lnTo>
                    <a:pt x="69003" y="365893"/>
                  </a:lnTo>
                  <a:lnTo>
                    <a:pt x="0" y="365893"/>
                  </a:lnTo>
                  <a:lnTo>
                    <a:pt x="0" y="589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1146" y="806387"/>
              <a:ext cx="126384" cy="1737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999114" y="757110"/>
              <a:ext cx="245110" cy="273050"/>
            </a:xfrm>
            <a:custGeom>
              <a:avLst/>
              <a:gdLst/>
              <a:ahLst/>
              <a:cxnLst/>
              <a:rect l="l" t="t" r="r" b="b"/>
              <a:pathLst>
                <a:path w="245110" h="273050">
                  <a:moveTo>
                    <a:pt x="69741" y="85457"/>
                  </a:moveTo>
                  <a:lnTo>
                    <a:pt x="7121" y="74161"/>
                  </a:lnTo>
                  <a:lnTo>
                    <a:pt x="13352" y="56480"/>
                  </a:lnTo>
                  <a:lnTo>
                    <a:pt x="21487" y="41255"/>
                  </a:lnTo>
                  <a:lnTo>
                    <a:pt x="57923" y="10221"/>
                  </a:lnTo>
                  <a:lnTo>
                    <a:pt x="96231" y="1135"/>
                  </a:lnTo>
                  <a:lnTo>
                    <a:pt x="120082" y="0"/>
                  </a:lnTo>
                  <a:lnTo>
                    <a:pt x="141692" y="682"/>
                  </a:lnTo>
                  <a:lnTo>
                    <a:pt x="188841" y="10927"/>
                  </a:lnTo>
                  <a:lnTo>
                    <a:pt x="220641" y="38676"/>
                  </a:lnTo>
                  <a:lnTo>
                    <a:pt x="229274" y="79724"/>
                  </a:lnTo>
                  <a:lnTo>
                    <a:pt x="229850" y="100436"/>
                  </a:lnTo>
                  <a:lnTo>
                    <a:pt x="229113" y="180982"/>
                  </a:lnTo>
                  <a:lnTo>
                    <a:pt x="229320" y="197043"/>
                  </a:lnTo>
                  <a:lnTo>
                    <a:pt x="234447" y="240002"/>
                  </a:lnTo>
                  <a:lnTo>
                    <a:pt x="244829" y="266685"/>
                  </a:lnTo>
                  <a:lnTo>
                    <a:pt x="176562" y="266685"/>
                  </a:lnTo>
                  <a:lnTo>
                    <a:pt x="174761" y="262101"/>
                  </a:lnTo>
                  <a:lnTo>
                    <a:pt x="172551" y="255307"/>
                  </a:lnTo>
                  <a:lnTo>
                    <a:pt x="169932" y="246303"/>
                  </a:lnTo>
                  <a:lnTo>
                    <a:pt x="168786" y="242210"/>
                  </a:lnTo>
                  <a:lnTo>
                    <a:pt x="167967" y="239509"/>
                  </a:lnTo>
                  <a:lnTo>
                    <a:pt x="167476" y="238199"/>
                  </a:lnTo>
                  <a:lnTo>
                    <a:pt x="158482" y="246257"/>
                  </a:lnTo>
                  <a:lnTo>
                    <a:pt x="149181" y="253240"/>
                  </a:lnTo>
                  <a:lnTo>
                    <a:pt x="108847" y="270429"/>
                  </a:lnTo>
                  <a:lnTo>
                    <a:pt x="86685" y="272578"/>
                  </a:lnTo>
                  <a:lnTo>
                    <a:pt x="67615" y="271212"/>
                  </a:lnTo>
                  <a:lnTo>
                    <a:pt x="23206" y="250723"/>
                  </a:lnTo>
                  <a:lnTo>
                    <a:pt x="1450" y="211448"/>
                  </a:lnTo>
                  <a:lnTo>
                    <a:pt x="0" y="195470"/>
                  </a:lnTo>
                  <a:lnTo>
                    <a:pt x="660" y="184719"/>
                  </a:lnTo>
                  <a:lnTo>
                    <a:pt x="16368" y="147907"/>
                  </a:lnTo>
                  <a:lnTo>
                    <a:pt x="50717" y="125077"/>
                  </a:lnTo>
                  <a:lnTo>
                    <a:pt x="95034" y="113451"/>
                  </a:lnTo>
                  <a:lnTo>
                    <a:pt x="117365" y="108985"/>
                  </a:lnTo>
                  <a:lnTo>
                    <a:pt x="135982" y="104672"/>
                  </a:lnTo>
                  <a:lnTo>
                    <a:pt x="150885" y="100513"/>
                  </a:lnTo>
                  <a:lnTo>
                    <a:pt x="162074" y="96507"/>
                  </a:lnTo>
                  <a:lnTo>
                    <a:pt x="162074" y="89631"/>
                  </a:lnTo>
                  <a:lnTo>
                    <a:pt x="138070" y="54914"/>
                  </a:lnTo>
                  <a:lnTo>
                    <a:pt x="115170" y="52796"/>
                  </a:lnTo>
                  <a:lnTo>
                    <a:pt x="106468" y="53249"/>
                  </a:lnTo>
                  <a:lnTo>
                    <a:pt x="73179" y="77054"/>
                  </a:lnTo>
                  <a:lnTo>
                    <a:pt x="69741" y="85457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2879" y="893317"/>
              <a:ext cx="103547" cy="929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68501" y="670916"/>
              <a:ext cx="587375" cy="358775"/>
            </a:xfrm>
            <a:custGeom>
              <a:avLst/>
              <a:gdLst/>
              <a:ahLst/>
              <a:cxnLst/>
              <a:rect l="l" t="t" r="r" b="b"/>
              <a:pathLst>
                <a:path w="587375" h="358775">
                  <a:moveTo>
                    <a:pt x="148076" y="92087"/>
                  </a:moveTo>
                  <a:lnTo>
                    <a:pt x="148076" y="147094"/>
                  </a:lnTo>
                  <a:lnTo>
                    <a:pt x="100927" y="147094"/>
                  </a:lnTo>
                  <a:lnTo>
                    <a:pt x="100927" y="252196"/>
                  </a:lnTo>
                  <a:lnTo>
                    <a:pt x="103178" y="292919"/>
                  </a:lnTo>
                  <a:lnTo>
                    <a:pt x="108416" y="298117"/>
                  </a:lnTo>
                  <a:lnTo>
                    <a:pt x="111609" y="300409"/>
                  </a:lnTo>
                  <a:lnTo>
                    <a:pt x="115497" y="301555"/>
                  </a:lnTo>
                  <a:lnTo>
                    <a:pt x="120081" y="301555"/>
                  </a:lnTo>
                  <a:lnTo>
                    <a:pt x="125407" y="301141"/>
                  </a:lnTo>
                  <a:lnTo>
                    <a:pt x="131807" y="299898"/>
                  </a:lnTo>
                  <a:lnTo>
                    <a:pt x="139281" y="297826"/>
                  </a:lnTo>
                  <a:lnTo>
                    <a:pt x="147830" y="294925"/>
                  </a:lnTo>
                  <a:lnTo>
                    <a:pt x="153723" y="348458"/>
                  </a:lnTo>
                  <a:lnTo>
                    <a:pt x="141292" y="352971"/>
                  </a:lnTo>
                  <a:lnTo>
                    <a:pt x="128062" y="356194"/>
                  </a:lnTo>
                  <a:lnTo>
                    <a:pt x="114034" y="358127"/>
                  </a:lnTo>
                  <a:lnTo>
                    <a:pt x="99208" y="358772"/>
                  </a:lnTo>
                  <a:lnTo>
                    <a:pt x="90107" y="358381"/>
                  </a:lnTo>
                  <a:lnTo>
                    <a:pt x="52581" y="345327"/>
                  </a:lnTo>
                  <a:lnTo>
                    <a:pt x="33887" y="309413"/>
                  </a:lnTo>
                  <a:lnTo>
                    <a:pt x="31677" y="260791"/>
                  </a:lnTo>
                  <a:lnTo>
                    <a:pt x="31677" y="147094"/>
                  </a:lnTo>
                  <a:lnTo>
                    <a:pt x="0" y="147094"/>
                  </a:lnTo>
                  <a:lnTo>
                    <a:pt x="0" y="92087"/>
                  </a:lnTo>
                  <a:lnTo>
                    <a:pt x="31677" y="92087"/>
                  </a:lnTo>
                  <a:lnTo>
                    <a:pt x="31677" y="40272"/>
                  </a:lnTo>
                  <a:lnTo>
                    <a:pt x="100927" y="0"/>
                  </a:lnTo>
                  <a:lnTo>
                    <a:pt x="100927" y="92087"/>
                  </a:lnTo>
                  <a:lnTo>
                    <a:pt x="148076" y="92087"/>
                  </a:lnTo>
                  <a:close/>
                </a:path>
                <a:path w="587375" h="358775">
                  <a:moveTo>
                    <a:pt x="315552" y="92087"/>
                  </a:moveTo>
                  <a:lnTo>
                    <a:pt x="315552" y="147094"/>
                  </a:lnTo>
                  <a:lnTo>
                    <a:pt x="268404" y="147094"/>
                  </a:lnTo>
                  <a:lnTo>
                    <a:pt x="268404" y="252196"/>
                  </a:lnTo>
                  <a:lnTo>
                    <a:pt x="270654" y="292919"/>
                  </a:lnTo>
                  <a:lnTo>
                    <a:pt x="275893" y="298117"/>
                  </a:lnTo>
                  <a:lnTo>
                    <a:pt x="279086" y="300409"/>
                  </a:lnTo>
                  <a:lnTo>
                    <a:pt x="282974" y="301555"/>
                  </a:lnTo>
                  <a:lnTo>
                    <a:pt x="287558" y="301555"/>
                  </a:lnTo>
                  <a:lnTo>
                    <a:pt x="292883" y="301141"/>
                  </a:lnTo>
                  <a:lnTo>
                    <a:pt x="299284" y="299898"/>
                  </a:lnTo>
                  <a:lnTo>
                    <a:pt x="306758" y="297826"/>
                  </a:lnTo>
                  <a:lnTo>
                    <a:pt x="315306" y="294925"/>
                  </a:lnTo>
                  <a:lnTo>
                    <a:pt x="321200" y="348458"/>
                  </a:lnTo>
                  <a:lnTo>
                    <a:pt x="308768" y="352971"/>
                  </a:lnTo>
                  <a:lnTo>
                    <a:pt x="295538" y="356194"/>
                  </a:lnTo>
                  <a:lnTo>
                    <a:pt x="281510" y="358127"/>
                  </a:lnTo>
                  <a:lnTo>
                    <a:pt x="266684" y="358772"/>
                  </a:lnTo>
                  <a:lnTo>
                    <a:pt x="257583" y="358381"/>
                  </a:lnTo>
                  <a:lnTo>
                    <a:pt x="220057" y="345327"/>
                  </a:lnTo>
                  <a:lnTo>
                    <a:pt x="201363" y="309413"/>
                  </a:lnTo>
                  <a:lnTo>
                    <a:pt x="199154" y="260791"/>
                  </a:lnTo>
                  <a:lnTo>
                    <a:pt x="199154" y="147094"/>
                  </a:lnTo>
                  <a:lnTo>
                    <a:pt x="167475" y="147094"/>
                  </a:lnTo>
                  <a:lnTo>
                    <a:pt x="167475" y="92087"/>
                  </a:lnTo>
                  <a:lnTo>
                    <a:pt x="199154" y="92087"/>
                  </a:lnTo>
                  <a:lnTo>
                    <a:pt x="199154" y="40272"/>
                  </a:lnTo>
                  <a:lnTo>
                    <a:pt x="268404" y="0"/>
                  </a:lnTo>
                  <a:lnTo>
                    <a:pt x="268404" y="92087"/>
                  </a:lnTo>
                  <a:lnTo>
                    <a:pt x="315552" y="92087"/>
                  </a:lnTo>
                  <a:close/>
                </a:path>
                <a:path w="587375" h="358775">
                  <a:moveTo>
                    <a:pt x="514460" y="269877"/>
                  </a:moveTo>
                  <a:lnTo>
                    <a:pt x="583219" y="281419"/>
                  </a:lnTo>
                  <a:lnTo>
                    <a:pt x="554695" y="327992"/>
                  </a:lnTo>
                  <a:lnTo>
                    <a:pt x="509150" y="353830"/>
                  </a:lnTo>
                  <a:lnTo>
                    <a:pt x="469768" y="358772"/>
                  </a:lnTo>
                  <a:lnTo>
                    <a:pt x="437967" y="355994"/>
                  </a:lnTo>
                  <a:lnTo>
                    <a:pt x="387626" y="333770"/>
                  </a:lnTo>
                  <a:lnTo>
                    <a:pt x="357805" y="295355"/>
                  </a:lnTo>
                  <a:lnTo>
                    <a:pt x="344913" y="250416"/>
                  </a:lnTo>
                  <a:lnTo>
                    <a:pt x="343301" y="224447"/>
                  </a:lnTo>
                  <a:lnTo>
                    <a:pt x="345419" y="193790"/>
                  </a:lnTo>
                  <a:lnTo>
                    <a:pt x="362363" y="143019"/>
                  </a:lnTo>
                  <a:lnTo>
                    <a:pt x="395254" y="106844"/>
                  </a:lnTo>
                  <a:lnTo>
                    <a:pt x="438105" y="88488"/>
                  </a:lnTo>
                  <a:lnTo>
                    <a:pt x="462892" y="86193"/>
                  </a:lnTo>
                  <a:lnTo>
                    <a:pt x="490457" y="88595"/>
                  </a:lnTo>
                  <a:lnTo>
                    <a:pt x="536378" y="107811"/>
                  </a:lnTo>
                  <a:lnTo>
                    <a:pt x="569360" y="146396"/>
                  </a:lnTo>
                  <a:lnTo>
                    <a:pt x="585445" y="205270"/>
                  </a:lnTo>
                  <a:lnTo>
                    <a:pt x="586903" y="242374"/>
                  </a:lnTo>
                  <a:lnTo>
                    <a:pt x="414024" y="242374"/>
                  </a:lnTo>
                  <a:lnTo>
                    <a:pt x="415344" y="256870"/>
                  </a:lnTo>
                  <a:lnTo>
                    <a:pt x="439195" y="297603"/>
                  </a:lnTo>
                  <a:lnTo>
                    <a:pt x="470504" y="307203"/>
                  </a:lnTo>
                  <a:lnTo>
                    <a:pt x="478286" y="306651"/>
                  </a:lnTo>
                  <a:lnTo>
                    <a:pt x="511299" y="279024"/>
                  </a:lnTo>
                  <a:lnTo>
                    <a:pt x="514460" y="269877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8514" y="804668"/>
              <a:ext cx="113614" cy="7162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908691" y="657655"/>
              <a:ext cx="611505" cy="472440"/>
            </a:xfrm>
            <a:custGeom>
              <a:avLst/>
              <a:gdLst/>
              <a:ahLst/>
              <a:cxnLst/>
              <a:rect l="l" t="t" r="r" b="b"/>
              <a:pathLst>
                <a:path w="611504" h="472440">
                  <a:moveTo>
                    <a:pt x="69004" y="366139"/>
                  </a:moveTo>
                  <a:lnTo>
                    <a:pt x="0" y="366139"/>
                  </a:lnTo>
                  <a:lnTo>
                    <a:pt x="0" y="105348"/>
                  </a:lnTo>
                  <a:lnTo>
                    <a:pt x="64092" y="105348"/>
                  </a:lnTo>
                  <a:lnTo>
                    <a:pt x="64092" y="142428"/>
                  </a:lnTo>
                  <a:lnTo>
                    <a:pt x="72112" y="130411"/>
                  </a:lnTo>
                  <a:lnTo>
                    <a:pt x="100475" y="104150"/>
                  </a:lnTo>
                  <a:lnTo>
                    <a:pt x="123520" y="99454"/>
                  </a:lnTo>
                  <a:lnTo>
                    <a:pt x="135200" y="100267"/>
                  </a:lnTo>
                  <a:lnTo>
                    <a:pt x="146664" y="102708"/>
                  </a:lnTo>
                  <a:lnTo>
                    <a:pt x="157914" y="106775"/>
                  </a:lnTo>
                  <a:lnTo>
                    <a:pt x="168949" y="112469"/>
                  </a:lnTo>
                  <a:lnTo>
                    <a:pt x="147586" y="172633"/>
                  </a:lnTo>
                  <a:lnTo>
                    <a:pt x="139021" y="167691"/>
                  </a:lnTo>
                  <a:lnTo>
                    <a:pt x="130764" y="164161"/>
                  </a:lnTo>
                  <a:lnTo>
                    <a:pt x="122813" y="162043"/>
                  </a:lnTo>
                  <a:lnTo>
                    <a:pt x="115170" y="161337"/>
                  </a:lnTo>
                  <a:lnTo>
                    <a:pt x="108202" y="161835"/>
                  </a:lnTo>
                  <a:lnTo>
                    <a:pt x="77929" y="188541"/>
                  </a:lnTo>
                  <a:lnTo>
                    <a:pt x="70447" y="230464"/>
                  </a:lnTo>
                  <a:lnTo>
                    <a:pt x="69004" y="285593"/>
                  </a:lnTo>
                  <a:lnTo>
                    <a:pt x="69004" y="366139"/>
                  </a:lnTo>
                  <a:close/>
                </a:path>
                <a:path w="611504" h="472440">
                  <a:moveTo>
                    <a:pt x="435880" y="366139"/>
                  </a:moveTo>
                  <a:lnTo>
                    <a:pt x="366876" y="366139"/>
                  </a:lnTo>
                  <a:lnTo>
                    <a:pt x="366876" y="233042"/>
                  </a:lnTo>
                  <a:lnTo>
                    <a:pt x="366600" y="213788"/>
                  </a:lnTo>
                  <a:lnTo>
                    <a:pt x="359509" y="170136"/>
                  </a:lnTo>
                  <a:lnTo>
                    <a:pt x="348090" y="159127"/>
                  </a:lnTo>
                  <a:lnTo>
                    <a:pt x="341460" y="154543"/>
                  </a:lnTo>
                  <a:lnTo>
                    <a:pt x="333479" y="152251"/>
                  </a:lnTo>
                  <a:lnTo>
                    <a:pt x="324147" y="152251"/>
                  </a:lnTo>
                  <a:lnTo>
                    <a:pt x="285417" y="167384"/>
                  </a:lnTo>
                  <a:lnTo>
                    <a:pt x="268496" y="211187"/>
                  </a:lnTo>
                  <a:lnTo>
                    <a:pt x="267176" y="248022"/>
                  </a:lnTo>
                  <a:lnTo>
                    <a:pt x="267176" y="366139"/>
                  </a:lnTo>
                  <a:lnTo>
                    <a:pt x="198172" y="366139"/>
                  </a:lnTo>
                  <a:lnTo>
                    <a:pt x="198172" y="105348"/>
                  </a:lnTo>
                  <a:lnTo>
                    <a:pt x="262265" y="105348"/>
                  </a:lnTo>
                  <a:lnTo>
                    <a:pt x="262265" y="143656"/>
                  </a:lnTo>
                  <a:lnTo>
                    <a:pt x="280437" y="124318"/>
                  </a:lnTo>
                  <a:lnTo>
                    <a:pt x="300819" y="110504"/>
                  </a:lnTo>
                  <a:lnTo>
                    <a:pt x="323411" y="102217"/>
                  </a:lnTo>
                  <a:lnTo>
                    <a:pt x="348213" y="99454"/>
                  </a:lnTo>
                  <a:lnTo>
                    <a:pt x="359386" y="99968"/>
                  </a:lnTo>
                  <a:lnTo>
                    <a:pt x="398838" y="112078"/>
                  </a:lnTo>
                  <a:lnTo>
                    <a:pt x="426794" y="142305"/>
                  </a:lnTo>
                  <a:lnTo>
                    <a:pt x="435642" y="189838"/>
                  </a:lnTo>
                  <a:lnTo>
                    <a:pt x="435880" y="204065"/>
                  </a:lnTo>
                  <a:lnTo>
                    <a:pt x="435880" y="366139"/>
                  </a:lnTo>
                  <a:close/>
                </a:path>
                <a:path w="611504" h="472440">
                  <a:moveTo>
                    <a:pt x="486713" y="471978"/>
                  </a:moveTo>
                  <a:lnTo>
                    <a:pt x="504086" y="433363"/>
                  </a:lnTo>
                  <a:lnTo>
                    <a:pt x="519541" y="392829"/>
                  </a:lnTo>
                  <a:lnTo>
                    <a:pt x="530914" y="351159"/>
                  </a:lnTo>
                  <a:lnTo>
                    <a:pt x="539525" y="307211"/>
                  </a:lnTo>
                  <a:lnTo>
                    <a:pt x="544052" y="265610"/>
                  </a:lnTo>
                  <a:lnTo>
                    <a:pt x="544911" y="237217"/>
                  </a:lnTo>
                  <a:lnTo>
                    <a:pt x="544129" y="208386"/>
                  </a:lnTo>
                  <a:lnTo>
                    <a:pt x="537867" y="153072"/>
                  </a:lnTo>
                  <a:lnTo>
                    <a:pt x="524806" y="99109"/>
                  </a:lnTo>
                  <a:lnTo>
                    <a:pt x="501723" y="35814"/>
                  </a:lnTo>
                  <a:lnTo>
                    <a:pt x="486222" y="0"/>
                  </a:lnTo>
                  <a:lnTo>
                    <a:pt x="533124" y="0"/>
                  </a:lnTo>
                  <a:lnTo>
                    <a:pt x="566061" y="54392"/>
                  </a:lnTo>
                  <a:lnTo>
                    <a:pt x="590709" y="111978"/>
                  </a:lnTo>
                  <a:lnTo>
                    <a:pt x="606088" y="171589"/>
                  </a:lnTo>
                  <a:lnTo>
                    <a:pt x="611215" y="232060"/>
                  </a:lnTo>
                  <a:lnTo>
                    <a:pt x="610202" y="258182"/>
                  </a:lnTo>
                  <a:lnTo>
                    <a:pt x="602098" y="313189"/>
                  </a:lnTo>
                  <a:lnTo>
                    <a:pt x="584310" y="374872"/>
                  </a:lnTo>
                  <a:lnTo>
                    <a:pt x="553982" y="439824"/>
                  </a:lnTo>
                  <a:lnTo>
                    <a:pt x="534352" y="471978"/>
                  </a:lnTo>
                  <a:lnTo>
                    <a:pt x="486713" y="47197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592" y="1185239"/>
              <a:ext cx="5323358" cy="44737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74353" y="1108"/>
              <a:ext cx="4152364" cy="282859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4872" y="1108"/>
              <a:ext cx="3471190" cy="224697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014872" y="1108"/>
              <a:ext cx="3471545" cy="2247265"/>
            </a:xfrm>
            <a:custGeom>
              <a:avLst/>
              <a:gdLst/>
              <a:ahLst/>
              <a:cxnLst/>
              <a:rect l="l" t="t" r="r" b="b"/>
              <a:pathLst>
                <a:path w="3471545" h="2247265">
                  <a:moveTo>
                    <a:pt x="1735662" y="0"/>
                  </a:moveTo>
                  <a:lnTo>
                    <a:pt x="1677208" y="625"/>
                  </a:lnTo>
                  <a:lnTo>
                    <a:pt x="1619237" y="2487"/>
                  </a:lnTo>
                  <a:lnTo>
                    <a:pt x="1561780" y="5566"/>
                  </a:lnTo>
                  <a:lnTo>
                    <a:pt x="1504868" y="9844"/>
                  </a:lnTo>
                  <a:lnTo>
                    <a:pt x="1448531" y="15299"/>
                  </a:lnTo>
                  <a:lnTo>
                    <a:pt x="1392799" y="21913"/>
                  </a:lnTo>
                  <a:lnTo>
                    <a:pt x="1337703" y="29666"/>
                  </a:lnTo>
                  <a:lnTo>
                    <a:pt x="1283272" y="38538"/>
                  </a:lnTo>
                  <a:lnTo>
                    <a:pt x="1229538" y="48509"/>
                  </a:lnTo>
                  <a:lnTo>
                    <a:pt x="1176531" y="59561"/>
                  </a:lnTo>
                  <a:lnTo>
                    <a:pt x="1124281" y="71672"/>
                  </a:lnTo>
                  <a:lnTo>
                    <a:pt x="1072819" y="84824"/>
                  </a:lnTo>
                  <a:lnTo>
                    <a:pt x="1022174" y="98998"/>
                  </a:lnTo>
                  <a:lnTo>
                    <a:pt x="972378" y="114172"/>
                  </a:lnTo>
                  <a:lnTo>
                    <a:pt x="923461" y="130328"/>
                  </a:lnTo>
                  <a:lnTo>
                    <a:pt x="875452" y="147446"/>
                  </a:lnTo>
                  <a:lnTo>
                    <a:pt x="828383" y="165506"/>
                  </a:lnTo>
                  <a:lnTo>
                    <a:pt x="782284" y="184489"/>
                  </a:lnTo>
                  <a:lnTo>
                    <a:pt x="737185" y="204375"/>
                  </a:lnTo>
                  <a:lnTo>
                    <a:pt x="693117" y="225144"/>
                  </a:lnTo>
                  <a:lnTo>
                    <a:pt x="650110" y="246777"/>
                  </a:lnTo>
                  <a:lnTo>
                    <a:pt x="608194" y="269254"/>
                  </a:lnTo>
                  <a:lnTo>
                    <a:pt x="567399" y="292555"/>
                  </a:lnTo>
                  <a:lnTo>
                    <a:pt x="527757" y="316662"/>
                  </a:lnTo>
                  <a:lnTo>
                    <a:pt x="489297" y="341553"/>
                  </a:lnTo>
                  <a:lnTo>
                    <a:pt x="452051" y="367210"/>
                  </a:lnTo>
                  <a:lnTo>
                    <a:pt x="416047" y="393612"/>
                  </a:lnTo>
                  <a:lnTo>
                    <a:pt x="381317" y="420741"/>
                  </a:lnTo>
                  <a:lnTo>
                    <a:pt x="347891" y="448576"/>
                  </a:lnTo>
                  <a:lnTo>
                    <a:pt x="315800" y="477098"/>
                  </a:lnTo>
                  <a:lnTo>
                    <a:pt x="285073" y="506288"/>
                  </a:lnTo>
                  <a:lnTo>
                    <a:pt x="255741" y="536125"/>
                  </a:lnTo>
                  <a:lnTo>
                    <a:pt x="227835" y="566589"/>
                  </a:lnTo>
                  <a:lnTo>
                    <a:pt x="201385" y="597662"/>
                  </a:lnTo>
                  <a:lnTo>
                    <a:pt x="176421" y="629324"/>
                  </a:lnTo>
                  <a:lnTo>
                    <a:pt x="152974" y="661554"/>
                  </a:lnTo>
                  <a:lnTo>
                    <a:pt x="131073" y="694334"/>
                  </a:lnTo>
                  <a:lnTo>
                    <a:pt x="110751" y="727644"/>
                  </a:lnTo>
                  <a:lnTo>
                    <a:pt x="92036" y="761463"/>
                  </a:lnTo>
                  <a:lnTo>
                    <a:pt x="74959" y="795773"/>
                  </a:lnTo>
                  <a:lnTo>
                    <a:pt x="45842" y="865785"/>
                  </a:lnTo>
                  <a:lnTo>
                    <a:pt x="23641" y="937523"/>
                  </a:lnTo>
                  <a:lnTo>
                    <a:pt x="8602" y="1010829"/>
                  </a:lnTo>
                  <a:lnTo>
                    <a:pt x="965" y="1085546"/>
                  </a:lnTo>
                  <a:lnTo>
                    <a:pt x="0" y="1123384"/>
                  </a:lnTo>
                  <a:lnTo>
                    <a:pt x="965" y="1161223"/>
                  </a:lnTo>
                  <a:lnTo>
                    <a:pt x="8602" y="1235944"/>
                  </a:lnTo>
                  <a:lnTo>
                    <a:pt x="23641" y="1309255"/>
                  </a:lnTo>
                  <a:lnTo>
                    <a:pt x="45842" y="1381002"/>
                  </a:lnTo>
                  <a:lnTo>
                    <a:pt x="74959" y="1451024"/>
                  </a:lnTo>
                  <a:lnTo>
                    <a:pt x="92036" y="1485341"/>
                  </a:lnTo>
                  <a:lnTo>
                    <a:pt x="110751" y="1519167"/>
                  </a:lnTo>
                  <a:lnTo>
                    <a:pt x="131073" y="1552483"/>
                  </a:lnTo>
                  <a:lnTo>
                    <a:pt x="152974" y="1585271"/>
                  </a:lnTo>
                  <a:lnTo>
                    <a:pt x="176421" y="1617509"/>
                  </a:lnTo>
                  <a:lnTo>
                    <a:pt x="201385" y="1649179"/>
                  </a:lnTo>
                  <a:lnTo>
                    <a:pt x="227835" y="1680261"/>
                  </a:lnTo>
                  <a:lnTo>
                    <a:pt x="255741" y="1710735"/>
                  </a:lnTo>
                  <a:lnTo>
                    <a:pt x="285073" y="1740581"/>
                  </a:lnTo>
                  <a:lnTo>
                    <a:pt x="315800" y="1769779"/>
                  </a:lnTo>
                  <a:lnTo>
                    <a:pt x="347891" y="1798311"/>
                  </a:lnTo>
                  <a:lnTo>
                    <a:pt x="381317" y="1826156"/>
                  </a:lnTo>
                  <a:lnTo>
                    <a:pt x="416047" y="1853295"/>
                  </a:lnTo>
                  <a:lnTo>
                    <a:pt x="452051" y="1879707"/>
                  </a:lnTo>
                  <a:lnTo>
                    <a:pt x="489297" y="1905374"/>
                  </a:lnTo>
                  <a:lnTo>
                    <a:pt x="527757" y="1930275"/>
                  </a:lnTo>
                  <a:lnTo>
                    <a:pt x="567399" y="1954391"/>
                  </a:lnTo>
                  <a:lnTo>
                    <a:pt x="608194" y="1977703"/>
                  </a:lnTo>
                  <a:lnTo>
                    <a:pt x="650110" y="2000190"/>
                  </a:lnTo>
                  <a:lnTo>
                    <a:pt x="693117" y="2021832"/>
                  </a:lnTo>
                  <a:lnTo>
                    <a:pt x="737185" y="2042611"/>
                  </a:lnTo>
                  <a:lnTo>
                    <a:pt x="782284" y="2062507"/>
                  </a:lnTo>
                  <a:lnTo>
                    <a:pt x="828383" y="2081499"/>
                  </a:lnTo>
                  <a:lnTo>
                    <a:pt x="875452" y="2099568"/>
                  </a:lnTo>
                  <a:lnTo>
                    <a:pt x="923461" y="2116695"/>
                  </a:lnTo>
                  <a:lnTo>
                    <a:pt x="972378" y="2132859"/>
                  </a:lnTo>
                  <a:lnTo>
                    <a:pt x="1022174" y="2148041"/>
                  </a:lnTo>
                  <a:lnTo>
                    <a:pt x="1072819" y="2162222"/>
                  </a:lnTo>
                  <a:lnTo>
                    <a:pt x="1124281" y="2175381"/>
                  </a:lnTo>
                  <a:lnTo>
                    <a:pt x="1176531" y="2187500"/>
                  </a:lnTo>
                  <a:lnTo>
                    <a:pt x="1229538" y="2198557"/>
                  </a:lnTo>
                  <a:lnTo>
                    <a:pt x="1283272" y="2208534"/>
                  </a:lnTo>
                  <a:lnTo>
                    <a:pt x="1337703" y="2217412"/>
                  </a:lnTo>
                  <a:lnTo>
                    <a:pt x="1392799" y="2225169"/>
                  </a:lnTo>
                  <a:lnTo>
                    <a:pt x="1448531" y="2231787"/>
                  </a:lnTo>
                  <a:lnTo>
                    <a:pt x="1504868" y="2237246"/>
                  </a:lnTo>
                  <a:lnTo>
                    <a:pt x="1561780" y="2241526"/>
                  </a:lnTo>
                  <a:lnTo>
                    <a:pt x="1619237" y="2244607"/>
                  </a:lnTo>
                  <a:lnTo>
                    <a:pt x="1677208" y="2246471"/>
                  </a:lnTo>
                  <a:lnTo>
                    <a:pt x="1735662" y="2247096"/>
                  </a:lnTo>
                  <a:lnTo>
                    <a:pt x="1794117" y="2246471"/>
                  </a:lnTo>
                  <a:lnTo>
                    <a:pt x="1852088" y="2244607"/>
                  </a:lnTo>
                  <a:lnTo>
                    <a:pt x="1909544" y="2241526"/>
                  </a:lnTo>
                  <a:lnTo>
                    <a:pt x="1966456" y="2237246"/>
                  </a:lnTo>
                  <a:lnTo>
                    <a:pt x="2022794" y="2231787"/>
                  </a:lnTo>
                  <a:lnTo>
                    <a:pt x="2078526" y="2225169"/>
                  </a:lnTo>
                  <a:lnTo>
                    <a:pt x="2133622" y="2217411"/>
                  </a:lnTo>
                  <a:lnTo>
                    <a:pt x="2188052" y="2208534"/>
                  </a:lnTo>
                  <a:lnTo>
                    <a:pt x="2241786" y="2198557"/>
                  </a:lnTo>
                  <a:lnTo>
                    <a:pt x="2294793" y="2187499"/>
                  </a:lnTo>
                  <a:lnTo>
                    <a:pt x="2347043" y="2175381"/>
                  </a:lnTo>
                  <a:lnTo>
                    <a:pt x="2398506" y="2162221"/>
                  </a:lnTo>
                  <a:lnTo>
                    <a:pt x="2449150" y="2148041"/>
                  </a:lnTo>
                  <a:lnTo>
                    <a:pt x="2498947" y="2132858"/>
                  </a:lnTo>
                  <a:lnTo>
                    <a:pt x="2547864" y="2116694"/>
                  </a:lnTo>
                  <a:lnTo>
                    <a:pt x="2595873" y="2099568"/>
                  </a:lnTo>
                  <a:lnTo>
                    <a:pt x="2642942" y="2081498"/>
                  </a:lnTo>
                  <a:lnTo>
                    <a:pt x="2689041" y="2062506"/>
                  </a:lnTo>
                  <a:lnTo>
                    <a:pt x="2734140" y="2042611"/>
                  </a:lnTo>
                  <a:lnTo>
                    <a:pt x="2778208" y="2021832"/>
                  </a:lnTo>
                  <a:lnTo>
                    <a:pt x="2821215" y="2000189"/>
                  </a:lnTo>
                  <a:lnTo>
                    <a:pt x="2863132" y="1977702"/>
                  </a:lnTo>
                  <a:lnTo>
                    <a:pt x="2903926" y="1954391"/>
                  </a:lnTo>
                  <a:lnTo>
                    <a:pt x="2943568" y="1930275"/>
                  </a:lnTo>
                  <a:lnTo>
                    <a:pt x="2982028" y="1905373"/>
                  </a:lnTo>
                  <a:lnTo>
                    <a:pt x="3019275" y="1879707"/>
                  </a:lnTo>
                  <a:lnTo>
                    <a:pt x="3055278" y="1853294"/>
                  </a:lnTo>
                  <a:lnTo>
                    <a:pt x="3090008" y="1826156"/>
                  </a:lnTo>
                  <a:lnTo>
                    <a:pt x="3123434" y="1798311"/>
                  </a:lnTo>
                  <a:lnTo>
                    <a:pt x="3155526" y="1769779"/>
                  </a:lnTo>
                  <a:lnTo>
                    <a:pt x="3186253" y="1740580"/>
                  </a:lnTo>
                  <a:lnTo>
                    <a:pt x="3215584" y="1710734"/>
                  </a:lnTo>
                  <a:lnTo>
                    <a:pt x="3243490" y="1680261"/>
                  </a:lnTo>
                  <a:lnTo>
                    <a:pt x="3269941" y="1649179"/>
                  </a:lnTo>
                  <a:lnTo>
                    <a:pt x="3294905" y="1617509"/>
                  </a:lnTo>
                  <a:lnTo>
                    <a:pt x="3318352" y="1585271"/>
                  </a:lnTo>
                  <a:lnTo>
                    <a:pt x="3340252" y="1552483"/>
                  </a:lnTo>
                  <a:lnTo>
                    <a:pt x="3360575" y="1519167"/>
                  </a:lnTo>
                  <a:lnTo>
                    <a:pt x="3379290" y="1485340"/>
                  </a:lnTo>
                  <a:lnTo>
                    <a:pt x="3396367" y="1451024"/>
                  </a:lnTo>
                  <a:lnTo>
                    <a:pt x="3425484" y="1381002"/>
                  </a:lnTo>
                  <a:lnTo>
                    <a:pt x="3447684" y="1309255"/>
                  </a:lnTo>
                  <a:lnTo>
                    <a:pt x="3462724" y="1235944"/>
                  </a:lnTo>
                  <a:lnTo>
                    <a:pt x="3470360" y="1161223"/>
                  </a:lnTo>
                  <a:lnTo>
                    <a:pt x="3471326" y="1123384"/>
                  </a:lnTo>
                  <a:lnTo>
                    <a:pt x="3470360" y="1085546"/>
                  </a:lnTo>
                  <a:lnTo>
                    <a:pt x="3462724" y="1010829"/>
                  </a:lnTo>
                  <a:lnTo>
                    <a:pt x="3447684" y="937523"/>
                  </a:lnTo>
                  <a:lnTo>
                    <a:pt x="3425484" y="865785"/>
                  </a:lnTo>
                  <a:lnTo>
                    <a:pt x="3396367" y="795773"/>
                  </a:lnTo>
                  <a:lnTo>
                    <a:pt x="3379290" y="761463"/>
                  </a:lnTo>
                  <a:lnTo>
                    <a:pt x="3360575" y="727644"/>
                  </a:lnTo>
                  <a:lnTo>
                    <a:pt x="3340252" y="694334"/>
                  </a:lnTo>
                  <a:lnTo>
                    <a:pt x="3318352" y="661554"/>
                  </a:lnTo>
                  <a:lnTo>
                    <a:pt x="3294905" y="629324"/>
                  </a:lnTo>
                  <a:lnTo>
                    <a:pt x="3269941" y="597662"/>
                  </a:lnTo>
                  <a:lnTo>
                    <a:pt x="3243491" y="566589"/>
                  </a:lnTo>
                  <a:lnTo>
                    <a:pt x="3215585" y="536125"/>
                  </a:lnTo>
                  <a:lnTo>
                    <a:pt x="3186253" y="506288"/>
                  </a:lnTo>
                  <a:lnTo>
                    <a:pt x="3155526" y="477098"/>
                  </a:lnTo>
                  <a:lnTo>
                    <a:pt x="3123435" y="448576"/>
                  </a:lnTo>
                  <a:lnTo>
                    <a:pt x="3090009" y="420741"/>
                  </a:lnTo>
                  <a:lnTo>
                    <a:pt x="3055279" y="393612"/>
                  </a:lnTo>
                  <a:lnTo>
                    <a:pt x="3019275" y="367210"/>
                  </a:lnTo>
                  <a:lnTo>
                    <a:pt x="2982028" y="341553"/>
                  </a:lnTo>
                  <a:lnTo>
                    <a:pt x="2943568" y="316662"/>
                  </a:lnTo>
                  <a:lnTo>
                    <a:pt x="2903926" y="292555"/>
                  </a:lnTo>
                  <a:lnTo>
                    <a:pt x="2863132" y="269254"/>
                  </a:lnTo>
                  <a:lnTo>
                    <a:pt x="2821216" y="246777"/>
                  </a:lnTo>
                  <a:lnTo>
                    <a:pt x="2778209" y="225144"/>
                  </a:lnTo>
                  <a:lnTo>
                    <a:pt x="2734140" y="204375"/>
                  </a:lnTo>
                  <a:lnTo>
                    <a:pt x="2689041" y="184489"/>
                  </a:lnTo>
                  <a:lnTo>
                    <a:pt x="2642942" y="165506"/>
                  </a:lnTo>
                  <a:lnTo>
                    <a:pt x="2595873" y="147446"/>
                  </a:lnTo>
                  <a:lnTo>
                    <a:pt x="2547865" y="130328"/>
                  </a:lnTo>
                  <a:lnTo>
                    <a:pt x="2498947" y="114172"/>
                  </a:lnTo>
                  <a:lnTo>
                    <a:pt x="2449151" y="98998"/>
                  </a:lnTo>
                  <a:lnTo>
                    <a:pt x="2398506" y="84824"/>
                  </a:lnTo>
                  <a:lnTo>
                    <a:pt x="2347044" y="71672"/>
                  </a:lnTo>
                  <a:lnTo>
                    <a:pt x="2294794" y="59561"/>
                  </a:lnTo>
                  <a:lnTo>
                    <a:pt x="2241787" y="48509"/>
                  </a:lnTo>
                  <a:lnTo>
                    <a:pt x="2188053" y="38538"/>
                  </a:lnTo>
                  <a:lnTo>
                    <a:pt x="2133622" y="29666"/>
                  </a:lnTo>
                  <a:lnTo>
                    <a:pt x="2078526" y="21913"/>
                  </a:lnTo>
                  <a:lnTo>
                    <a:pt x="2022794" y="15299"/>
                  </a:lnTo>
                  <a:lnTo>
                    <a:pt x="1966457" y="9844"/>
                  </a:lnTo>
                  <a:lnTo>
                    <a:pt x="1909544" y="5566"/>
                  </a:lnTo>
                  <a:lnTo>
                    <a:pt x="1852088" y="2487"/>
                  </a:lnTo>
                  <a:lnTo>
                    <a:pt x="1794117" y="625"/>
                  </a:lnTo>
                  <a:lnTo>
                    <a:pt x="1735662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69514" y="2618884"/>
              <a:ext cx="3369872" cy="158620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9042" y="982934"/>
              <a:ext cx="7322924" cy="33943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96963"/>
            <a:ext cx="7769225" cy="3261995"/>
          </a:xfrm>
          <a:custGeom>
            <a:avLst/>
            <a:gdLst/>
            <a:ahLst/>
            <a:cxnLst/>
            <a:rect l="l" t="t" r="r" b="b"/>
            <a:pathLst>
              <a:path w="7769225" h="3261995">
                <a:moveTo>
                  <a:pt x="4506996" y="0"/>
                </a:moveTo>
                <a:lnTo>
                  <a:pt x="0" y="0"/>
                </a:lnTo>
                <a:lnTo>
                  <a:pt x="0" y="3261959"/>
                </a:lnTo>
                <a:lnTo>
                  <a:pt x="7768954" y="3261959"/>
                </a:lnTo>
                <a:lnTo>
                  <a:pt x="7768606" y="3213780"/>
                </a:lnTo>
                <a:lnTo>
                  <a:pt x="7767564" y="3165769"/>
                </a:lnTo>
                <a:lnTo>
                  <a:pt x="7765833" y="3117932"/>
                </a:lnTo>
                <a:lnTo>
                  <a:pt x="7763418" y="3070271"/>
                </a:lnTo>
                <a:lnTo>
                  <a:pt x="7760323" y="3022794"/>
                </a:lnTo>
                <a:lnTo>
                  <a:pt x="7756555" y="2975503"/>
                </a:lnTo>
                <a:lnTo>
                  <a:pt x="7752116" y="2928405"/>
                </a:lnTo>
                <a:lnTo>
                  <a:pt x="7747012" y="2881503"/>
                </a:lnTo>
                <a:lnTo>
                  <a:pt x="7741248" y="2834803"/>
                </a:lnTo>
                <a:lnTo>
                  <a:pt x="7734829" y="2788309"/>
                </a:lnTo>
                <a:lnTo>
                  <a:pt x="7727759" y="2742027"/>
                </a:lnTo>
                <a:lnTo>
                  <a:pt x="7720043" y="2695960"/>
                </a:lnTo>
                <a:lnTo>
                  <a:pt x="7711686" y="2650115"/>
                </a:lnTo>
                <a:lnTo>
                  <a:pt x="7702692" y="2604494"/>
                </a:lnTo>
                <a:lnTo>
                  <a:pt x="7693068" y="2559104"/>
                </a:lnTo>
                <a:lnTo>
                  <a:pt x="7682816" y="2513949"/>
                </a:lnTo>
                <a:lnTo>
                  <a:pt x="7671942" y="2469034"/>
                </a:lnTo>
                <a:lnTo>
                  <a:pt x="7660451" y="2424363"/>
                </a:lnTo>
                <a:lnTo>
                  <a:pt x="7648348" y="2379942"/>
                </a:lnTo>
                <a:lnTo>
                  <a:pt x="7635637" y="2335775"/>
                </a:lnTo>
                <a:lnTo>
                  <a:pt x="7622323" y="2291866"/>
                </a:lnTo>
                <a:lnTo>
                  <a:pt x="7608411" y="2248222"/>
                </a:lnTo>
                <a:lnTo>
                  <a:pt x="7593906" y="2204846"/>
                </a:lnTo>
                <a:lnTo>
                  <a:pt x="7578812" y="2161743"/>
                </a:lnTo>
                <a:lnTo>
                  <a:pt x="7563134" y="2118918"/>
                </a:lnTo>
                <a:lnTo>
                  <a:pt x="7546877" y="2076376"/>
                </a:lnTo>
                <a:lnTo>
                  <a:pt x="7530046" y="2034122"/>
                </a:lnTo>
                <a:lnTo>
                  <a:pt x="7512646" y="1992160"/>
                </a:lnTo>
                <a:lnTo>
                  <a:pt x="7494681" y="1950495"/>
                </a:lnTo>
                <a:lnTo>
                  <a:pt x="7476156" y="1909132"/>
                </a:lnTo>
                <a:lnTo>
                  <a:pt x="7457076" y="1868076"/>
                </a:lnTo>
                <a:lnTo>
                  <a:pt x="7437446" y="1827331"/>
                </a:lnTo>
                <a:lnTo>
                  <a:pt x="7417270" y="1786902"/>
                </a:lnTo>
                <a:lnTo>
                  <a:pt x="7396553" y="1746795"/>
                </a:lnTo>
                <a:lnTo>
                  <a:pt x="7375300" y="1707013"/>
                </a:lnTo>
                <a:lnTo>
                  <a:pt x="7353516" y="1667562"/>
                </a:lnTo>
                <a:lnTo>
                  <a:pt x="7331206" y="1628446"/>
                </a:lnTo>
                <a:lnTo>
                  <a:pt x="7308374" y="1589670"/>
                </a:lnTo>
                <a:lnTo>
                  <a:pt x="7285025" y="1551240"/>
                </a:lnTo>
                <a:lnTo>
                  <a:pt x="7261163" y="1513159"/>
                </a:lnTo>
                <a:lnTo>
                  <a:pt x="7236795" y="1475432"/>
                </a:lnTo>
                <a:lnTo>
                  <a:pt x="7211924" y="1438065"/>
                </a:lnTo>
                <a:lnTo>
                  <a:pt x="7186555" y="1401062"/>
                </a:lnTo>
                <a:lnTo>
                  <a:pt x="7160693" y="1364427"/>
                </a:lnTo>
                <a:lnTo>
                  <a:pt x="7134343" y="1328166"/>
                </a:lnTo>
                <a:lnTo>
                  <a:pt x="7107510" y="1292284"/>
                </a:lnTo>
                <a:lnTo>
                  <a:pt x="7080198" y="1256784"/>
                </a:lnTo>
                <a:lnTo>
                  <a:pt x="7052411" y="1221673"/>
                </a:lnTo>
                <a:lnTo>
                  <a:pt x="7024156" y="1186954"/>
                </a:lnTo>
                <a:lnTo>
                  <a:pt x="6995437" y="1152633"/>
                </a:lnTo>
                <a:lnTo>
                  <a:pt x="6966258" y="1118713"/>
                </a:lnTo>
                <a:lnTo>
                  <a:pt x="6936624" y="1085201"/>
                </a:lnTo>
                <a:lnTo>
                  <a:pt x="6906540" y="1052101"/>
                </a:lnTo>
                <a:lnTo>
                  <a:pt x="6876010" y="1019417"/>
                </a:lnTo>
                <a:lnTo>
                  <a:pt x="6845041" y="987155"/>
                </a:lnTo>
                <a:lnTo>
                  <a:pt x="6813635" y="955319"/>
                </a:lnTo>
                <a:lnTo>
                  <a:pt x="6781799" y="923913"/>
                </a:lnTo>
                <a:lnTo>
                  <a:pt x="6749537" y="892944"/>
                </a:lnTo>
                <a:lnTo>
                  <a:pt x="6716853" y="862414"/>
                </a:lnTo>
                <a:lnTo>
                  <a:pt x="6683753" y="832330"/>
                </a:lnTo>
                <a:lnTo>
                  <a:pt x="6650241" y="802697"/>
                </a:lnTo>
                <a:lnTo>
                  <a:pt x="6616322" y="773517"/>
                </a:lnTo>
                <a:lnTo>
                  <a:pt x="6582000" y="744798"/>
                </a:lnTo>
                <a:lnTo>
                  <a:pt x="6547282" y="716543"/>
                </a:lnTo>
                <a:lnTo>
                  <a:pt x="6512170" y="688756"/>
                </a:lnTo>
                <a:lnTo>
                  <a:pt x="6476671" y="661444"/>
                </a:lnTo>
                <a:lnTo>
                  <a:pt x="6440788" y="634611"/>
                </a:lnTo>
                <a:lnTo>
                  <a:pt x="6404527" y="608261"/>
                </a:lnTo>
                <a:lnTo>
                  <a:pt x="6367893" y="582399"/>
                </a:lnTo>
                <a:lnTo>
                  <a:pt x="6330889" y="557030"/>
                </a:lnTo>
                <a:lnTo>
                  <a:pt x="6293522" y="532159"/>
                </a:lnTo>
                <a:lnTo>
                  <a:pt x="6255796" y="507790"/>
                </a:lnTo>
                <a:lnTo>
                  <a:pt x="6217715" y="483929"/>
                </a:lnTo>
                <a:lnTo>
                  <a:pt x="6179284" y="460580"/>
                </a:lnTo>
                <a:lnTo>
                  <a:pt x="6140508" y="437748"/>
                </a:lnTo>
                <a:lnTo>
                  <a:pt x="6101392" y="415438"/>
                </a:lnTo>
                <a:lnTo>
                  <a:pt x="6061941" y="393654"/>
                </a:lnTo>
                <a:lnTo>
                  <a:pt x="6022160" y="372401"/>
                </a:lnTo>
                <a:lnTo>
                  <a:pt x="5982052" y="351684"/>
                </a:lnTo>
                <a:lnTo>
                  <a:pt x="5941624" y="331508"/>
                </a:lnTo>
                <a:lnTo>
                  <a:pt x="5900879" y="311878"/>
                </a:lnTo>
                <a:lnTo>
                  <a:pt x="5859823" y="292798"/>
                </a:lnTo>
                <a:lnTo>
                  <a:pt x="5818460" y="274273"/>
                </a:lnTo>
                <a:lnTo>
                  <a:pt x="5776795" y="256308"/>
                </a:lnTo>
                <a:lnTo>
                  <a:pt x="5734833" y="238908"/>
                </a:lnTo>
                <a:lnTo>
                  <a:pt x="5692578" y="222077"/>
                </a:lnTo>
                <a:lnTo>
                  <a:pt x="5650037" y="205820"/>
                </a:lnTo>
                <a:lnTo>
                  <a:pt x="5607212" y="190142"/>
                </a:lnTo>
                <a:lnTo>
                  <a:pt x="5564109" y="175048"/>
                </a:lnTo>
                <a:lnTo>
                  <a:pt x="5520733" y="160543"/>
                </a:lnTo>
                <a:lnTo>
                  <a:pt x="5477088" y="146631"/>
                </a:lnTo>
                <a:lnTo>
                  <a:pt x="5433180" y="133317"/>
                </a:lnTo>
                <a:lnTo>
                  <a:pt x="5389013" y="120606"/>
                </a:lnTo>
                <a:lnTo>
                  <a:pt x="5344592" y="108503"/>
                </a:lnTo>
                <a:lnTo>
                  <a:pt x="5299921" y="97012"/>
                </a:lnTo>
                <a:lnTo>
                  <a:pt x="5255006" y="86138"/>
                </a:lnTo>
                <a:lnTo>
                  <a:pt x="5209851" y="75886"/>
                </a:lnTo>
                <a:lnTo>
                  <a:pt x="5164461" y="66261"/>
                </a:lnTo>
                <a:lnTo>
                  <a:pt x="5118840" y="57268"/>
                </a:lnTo>
                <a:lnTo>
                  <a:pt x="5072995" y="48911"/>
                </a:lnTo>
                <a:lnTo>
                  <a:pt x="5026928" y="41195"/>
                </a:lnTo>
                <a:lnTo>
                  <a:pt x="4980646" y="34125"/>
                </a:lnTo>
                <a:lnTo>
                  <a:pt x="4934152" y="27706"/>
                </a:lnTo>
                <a:lnTo>
                  <a:pt x="4887452" y="21942"/>
                </a:lnTo>
                <a:lnTo>
                  <a:pt x="4840550" y="16838"/>
                </a:lnTo>
                <a:lnTo>
                  <a:pt x="4793452" y="12399"/>
                </a:lnTo>
                <a:lnTo>
                  <a:pt x="4746162" y="8630"/>
                </a:lnTo>
                <a:lnTo>
                  <a:pt x="4698684" y="5536"/>
                </a:lnTo>
                <a:lnTo>
                  <a:pt x="4651024" y="3121"/>
                </a:lnTo>
                <a:lnTo>
                  <a:pt x="4603186" y="1390"/>
                </a:lnTo>
                <a:lnTo>
                  <a:pt x="4555175" y="348"/>
                </a:lnTo>
                <a:lnTo>
                  <a:pt x="4506996" y="0"/>
                </a:lnTo>
                <a:close/>
              </a:path>
            </a:pathLst>
          </a:custGeom>
          <a:solidFill>
            <a:srgbClr val="E7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057" y="1098"/>
            <a:ext cx="10048875" cy="5658485"/>
            <a:chOff x="10057" y="1098"/>
            <a:chExt cx="10048875" cy="5658485"/>
          </a:xfrm>
        </p:grpSpPr>
        <p:sp>
          <p:nvSpPr>
            <p:cNvPr id="4" name="object 4"/>
            <p:cNvSpPr/>
            <p:nvPr/>
          </p:nvSpPr>
          <p:spPr>
            <a:xfrm>
              <a:off x="7541545" y="1098"/>
              <a:ext cx="2517140" cy="1546225"/>
            </a:xfrm>
            <a:custGeom>
              <a:avLst/>
              <a:gdLst/>
              <a:ahLst/>
              <a:cxnLst/>
              <a:rect l="l" t="t" r="r" b="b"/>
              <a:pathLst>
                <a:path w="2517140" h="1546225">
                  <a:moveTo>
                    <a:pt x="2516811" y="0"/>
                  </a:moveTo>
                  <a:lnTo>
                    <a:pt x="0" y="0"/>
                  </a:lnTo>
                  <a:lnTo>
                    <a:pt x="208356" y="481831"/>
                  </a:lnTo>
                  <a:lnTo>
                    <a:pt x="228493" y="526549"/>
                  </a:lnTo>
                  <a:lnTo>
                    <a:pt x="249901" y="570452"/>
                  </a:lnTo>
                  <a:lnTo>
                    <a:pt x="272554" y="613522"/>
                  </a:lnTo>
                  <a:lnTo>
                    <a:pt x="296426" y="655738"/>
                  </a:lnTo>
                  <a:lnTo>
                    <a:pt x="321491" y="697082"/>
                  </a:lnTo>
                  <a:lnTo>
                    <a:pt x="347722" y="737533"/>
                  </a:lnTo>
                  <a:lnTo>
                    <a:pt x="375093" y="777072"/>
                  </a:lnTo>
                  <a:lnTo>
                    <a:pt x="403579" y="815679"/>
                  </a:lnTo>
                  <a:lnTo>
                    <a:pt x="433152" y="853335"/>
                  </a:lnTo>
                  <a:lnTo>
                    <a:pt x="463787" y="890020"/>
                  </a:lnTo>
                  <a:lnTo>
                    <a:pt x="495457" y="925716"/>
                  </a:lnTo>
                  <a:lnTo>
                    <a:pt x="528137" y="960401"/>
                  </a:lnTo>
                  <a:lnTo>
                    <a:pt x="561800" y="994057"/>
                  </a:lnTo>
                  <a:lnTo>
                    <a:pt x="596420" y="1026664"/>
                  </a:lnTo>
                  <a:lnTo>
                    <a:pt x="631970" y="1058203"/>
                  </a:lnTo>
                  <a:lnTo>
                    <a:pt x="668425" y="1088653"/>
                  </a:lnTo>
                  <a:lnTo>
                    <a:pt x="705758" y="1117996"/>
                  </a:lnTo>
                  <a:lnTo>
                    <a:pt x="743944" y="1146212"/>
                  </a:lnTo>
                  <a:lnTo>
                    <a:pt x="782955" y="1173281"/>
                  </a:lnTo>
                  <a:lnTo>
                    <a:pt x="822766" y="1199184"/>
                  </a:lnTo>
                  <a:lnTo>
                    <a:pt x="863350" y="1223901"/>
                  </a:lnTo>
                  <a:lnTo>
                    <a:pt x="904682" y="1247412"/>
                  </a:lnTo>
                  <a:lnTo>
                    <a:pt x="946735" y="1269699"/>
                  </a:lnTo>
                  <a:lnTo>
                    <a:pt x="989483" y="1290741"/>
                  </a:lnTo>
                  <a:lnTo>
                    <a:pt x="1032899" y="1310519"/>
                  </a:lnTo>
                  <a:lnTo>
                    <a:pt x="1076958" y="1329014"/>
                  </a:lnTo>
                  <a:lnTo>
                    <a:pt x="1121633" y="1346205"/>
                  </a:lnTo>
                  <a:lnTo>
                    <a:pt x="1166899" y="1362074"/>
                  </a:lnTo>
                  <a:lnTo>
                    <a:pt x="1212728" y="1376600"/>
                  </a:lnTo>
                  <a:lnTo>
                    <a:pt x="1259095" y="1389764"/>
                  </a:lnTo>
                  <a:lnTo>
                    <a:pt x="1305974" y="1401547"/>
                  </a:lnTo>
                  <a:lnTo>
                    <a:pt x="1353338" y="1411930"/>
                  </a:lnTo>
                  <a:lnTo>
                    <a:pt x="1401161" y="1420891"/>
                  </a:lnTo>
                  <a:lnTo>
                    <a:pt x="1449417" y="1428413"/>
                  </a:lnTo>
                  <a:lnTo>
                    <a:pt x="1498080" y="1434475"/>
                  </a:lnTo>
                  <a:lnTo>
                    <a:pt x="2516811" y="1546162"/>
                  </a:lnTo>
                  <a:lnTo>
                    <a:pt x="2516811" y="0"/>
                  </a:lnTo>
                  <a:close/>
                </a:path>
              </a:pathLst>
            </a:custGeom>
            <a:solidFill>
              <a:srgbClr val="E7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7" y="6896"/>
              <a:ext cx="10048342" cy="56520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38462" y="1499707"/>
              <a:ext cx="3368675" cy="1426845"/>
            </a:xfrm>
            <a:custGeom>
              <a:avLst/>
              <a:gdLst/>
              <a:ahLst/>
              <a:cxnLst/>
              <a:rect l="l" t="t" r="r" b="b"/>
              <a:pathLst>
                <a:path w="3368675" h="1426845">
                  <a:moveTo>
                    <a:pt x="3130539" y="0"/>
                  </a:moveTo>
                  <a:lnTo>
                    <a:pt x="237770" y="0"/>
                  </a:lnTo>
                  <a:lnTo>
                    <a:pt x="189851" y="4830"/>
                  </a:lnTo>
                  <a:lnTo>
                    <a:pt x="145219" y="18685"/>
                  </a:lnTo>
                  <a:lnTo>
                    <a:pt x="104830" y="40607"/>
                  </a:lnTo>
                  <a:lnTo>
                    <a:pt x="69641" y="69641"/>
                  </a:lnTo>
                  <a:lnTo>
                    <a:pt x="40607" y="104830"/>
                  </a:lnTo>
                  <a:lnTo>
                    <a:pt x="18685" y="145219"/>
                  </a:lnTo>
                  <a:lnTo>
                    <a:pt x="4830" y="189851"/>
                  </a:lnTo>
                  <a:lnTo>
                    <a:pt x="0" y="237770"/>
                  </a:lnTo>
                  <a:lnTo>
                    <a:pt x="0" y="1188821"/>
                  </a:lnTo>
                  <a:lnTo>
                    <a:pt x="4830" y="1236740"/>
                  </a:lnTo>
                  <a:lnTo>
                    <a:pt x="18685" y="1281372"/>
                  </a:lnTo>
                  <a:lnTo>
                    <a:pt x="40607" y="1321760"/>
                  </a:lnTo>
                  <a:lnTo>
                    <a:pt x="69641" y="1356950"/>
                  </a:lnTo>
                  <a:lnTo>
                    <a:pt x="104830" y="1385983"/>
                  </a:lnTo>
                  <a:lnTo>
                    <a:pt x="145219" y="1407905"/>
                  </a:lnTo>
                  <a:lnTo>
                    <a:pt x="189851" y="1421760"/>
                  </a:lnTo>
                  <a:lnTo>
                    <a:pt x="237770" y="1426590"/>
                  </a:lnTo>
                  <a:lnTo>
                    <a:pt x="3130539" y="1426590"/>
                  </a:lnTo>
                  <a:lnTo>
                    <a:pt x="3178458" y="1421760"/>
                  </a:lnTo>
                  <a:lnTo>
                    <a:pt x="3223090" y="1407905"/>
                  </a:lnTo>
                  <a:lnTo>
                    <a:pt x="3263479" y="1385983"/>
                  </a:lnTo>
                  <a:lnTo>
                    <a:pt x="3298668" y="1356950"/>
                  </a:lnTo>
                  <a:lnTo>
                    <a:pt x="3327702" y="1321760"/>
                  </a:lnTo>
                  <a:lnTo>
                    <a:pt x="3349625" y="1281372"/>
                  </a:lnTo>
                  <a:lnTo>
                    <a:pt x="3363479" y="1236740"/>
                  </a:lnTo>
                  <a:lnTo>
                    <a:pt x="3368310" y="1188821"/>
                  </a:lnTo>
                  <a:lnTo>
                    <a:pt x="3368310" y="237770"/>
                  </a:lnTo>
                  <a:lnTo>
                    <a:pt x="3363479" y="189851"/>
                  </a:lnTo>
                  <a:lnTo>
                    <a:pt x="3349625" y="145219"/>
                  </a:lnTo>
                  <a:lnTo>
                    <a:pt x="3327702" y="104830"/>
                  </a:lnTo>
                  <a:lnTo>
                    <a:pt x="3298668" y="69641"/>
                  </a:lnTo>
                  <a:lnTo>
                    <a:pt x="3263479" y="40607"/>
                  </a:lnTo>
                  <a:lnTo>
                    <a:pt x="3223090" y="18685"/>
                  </a:lnTo>
                  <a:lnTo>
                    <a:pt x="3178458" y="4830"/>
                  </a:lnTo>
                  <a:lnTo>
                    <a:pt x="3130539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20233" y="1196823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49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8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0"/>
                  </a:lnTo>
                  <a:lnTo>
                    <a:pt x="0" y="341549"/>
                  </a:lnTo>
                  <a:lnTo>
                    <a:pt x="2778" y="385158"/>
                  </a:lnTo>
                  <a:lnTo>
                    <a:pt x="11115" y="428192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8" y="583062"/>
                  </a:lnTo>
                  <a:lnTo>
                    <a:pt x="135014" y="613629"/>
                  </a:lnTo>
                  <a:lnTo>
                    <a:pt x="172868" y="638638"/>
                  </a:lnTo>
                  <a:lnTo>
                    <a:pt x="213024" y="658090"/>
                  </a:lnTo>
                  <a:lnTo>
                    <a:pt x="254907" y="671984"/>
                  </a:lnTo>
                  <a:lnTo>
                    <a:pt x="297940" y="680320"/>
                  </a:lnTo>
                  <a:lnTo>
                    <a:pt x="341549" y="683099"/>
                  </a:lnTo>
                  <a:lnTo>
                    <a:pt x="385158" y="680320"/>
                  </a:lnTo>
                  <a:lnTo>
                    <a:pt x="428192" y="671984"/>
                  </a:lnTo>
                  <a:lnTo>
                    <a:pt x="470075" y="658090"/>
                  </a:lnTo>
                  <a:lnTo>
                    <a:pt x="510231" y="638638"/>
                  </a:lnTo>
                  <a:lnTo>
                    <a:pt x="548085" y="613629"/>
                  </a:lnTo>
                  <a:lnTo>
                    <a:pt x="583062" y="583062"/>
                  </a:lnTo>
                  <a:lnTo>
                    <a:pt x="613629" y="548085"/>
                  </a:lnTo>
                  <a:lnTo>
                    <a:pt x="638638" y="510231"/>
                  </a:lnTo>
                  <a:lnTo>
                    <a:pt x="658090" y="470075"/>
                  </a:lnTo>
                  <a:lnTo>
                    <a:pt x="671984" y="428192"/>
                  </a:lnTo>
                  <a:lnTo>
                    <a:pt x="680320" y="385158"/>
                  </a:lnTo>
                  <a:lnTo>
                    <a:pt x="683099" y="341549"/>
                  </a:lnTo>
                  <a:lnTo>
                    <a:pt x="680320" y="297940"/>
                  </a:lnTo>
                  <a:lnTo>
                    <a:pt x="671984" y="254907"/>
                  </a:lnTo>
                  <a:lnTo>
                    <a:pt x="658090" y="213024"/>
                  </a:lnTo>
                  <a:lnTo>
                    <a:pt x="638638" y="172868"/>
                  </a:lnTo>
                  <a:lnTo>
                    <a:pt x="613629" y="135014"/>
                  </a:lnTo>
                  <a:lnTo>
                    <a:pt x="583062" y="100038"/>
                  </a:lnTo>
                  <a:lnTo>
                    <a:pt x="548085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2" y="11115"/>
                  </a:lnTo>
                  <a:lnTo>
                    <a:pt x="385158" y="2778"/>
                  </a:lnTo>
                  <a:lnTo>
                    <a:pt x="341549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013" y="1554456"/>
              <a:ext cx="4400934" cy="19790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1608" y="1664470"/>
              <a:ext cx="4023995" cy="1602105"/>
            </a:xfrm>
            <a:custGeom>
              <a:avLst/>
              <a:gdLst/>
              <a:ahLst/>
              <a:cxnLst/>
              <a:rect l="l" t="t" r="r" b="b"/>
              <a:pathLst>
                <a:path w="4023995" h="1602104">
                  <a:moveTo>
                    <a:pt x="3756757" y="0"/>
                  </a:moveTo>
                  <a:lnTo>
                    <a:pt x="266987" y="0"/>
                  </a:lnTo>
                  <a:lnTo>
                    <a:pt x="218996" y="4301"/>
                  </a:lnTo>
                  <a:lnTo>
                    <a:pt x="173826" y="16703"/>
                  </a:lnTo>
                  <a:lnTo>
                    <a:pt x="132233" y="36451"/>
                  </a:lnTo>
                  <a:lnTo>
                    <a:pt x="94970" y="62791"/>
                  </a:lnTo>
                  <a:lnTo>
                    <a:pt x="62792" y="94970"/>
                  </a:lnTo>
                  <a:lnTo>
                    <a:pt x="36451" y="132233"/>
                  </a:lnTo>
                  <a:lnTo>
                    <a:pt x="16703" y="173826"/>
                  </a:lnTo>
                  <a:lnTo>
                    <a:pt x="4301" y="218995"/>
                  </a:lnTo>
                  <a:lnTo>
                    <a:pt x="0" y="266987"/>
                  </a:lnTo>
                  <a:lnTo>
                    <a:pt x="0" y="1334904"/>
                  </a:lnTo>
                  <a:lnTo>
                    <a:pt x="4301" y="1382896"/>
                  </a:lnTo>
                  <a:lnTo>
                    <a:pt x="16703" y="1428065"/>
                  </a:lnTo>
                  <a:lnTo>
                    <a:pt x="36451" y="1469658"/>
                  </a:lnTo>
                  <a:lnTo>
                    <a:pt x="62792" y="1506921"/>
                  </a:lnTo>
                  <a:lnTo>
                    <a:pt x="94970" y="1539099"/>
                  </a:lnTo>
                  <a:lnTo>
                    <a:pt x="132233" y="1565440"/>
                  </a:lnTo>
                  <a:lnTo>
                    <a:pt x="173826" y="1585188"/>
                  </a:lnTo>
                  <a:lnTo>
                    <a:pt x="218996" y="1597590"/>
                  </a:lnTo>
                  <a:lnTo>
                    <a:pt x="266987" y="1601891"/>
                  </a:lnTo>
                  <a:lnTo>
                    <a:pt x="3756757" y="1601891"/>
                  </a:lnTo>
                  <a:lnTo>
                    <a:pt x="3804748" y="1597590"/>
                  </a:lnTo>
                  <a:lnTo>
                    <a:pt x="3849917" y="1585188"/>
                  </a:lnTo>
                  <a:lnTo>
                    <a:pt x="3891510" y="1565440"/>
                  </a:lnTo>
                  <a:lnTo>
                    <a:pt x="3928773" y="1539099"/>
                  </a:lnTo>
                  <a:lnTo>
                    <a:pt x="3960952" y="1506921"/>
                  </a:lnTo>
                  <a:lnTo>
                    <a:pt x="3987292" y="1469658"/>
                  </a:lnTo>
                  <a:lnTo>
                    <a:pt x="4007040" y="1428065"/>
                  </a:lnTo>
                  <a:lnTo>
                    <a:pt x="4019442" y="1382896"/>
                  </a:lnTo>
                  <a:lnTo>
                    <a:pt x="4023744" y="1334904"/>
                  </a:lnTo>
                  <a:lnTo>
                    <a:pt x="4023744" y="266987"/>
                  </a:lnTo>
                  <a:lnTo>
                    <a:pt x="4019442" y="218995"/>
                  </a:lnTo>
                  <a:lnTo>
                    <a:pt x="4007040" y="173826"/>
                  </a:lnTo>
                  <a:lnTo>
                    <a:pt x="3987292" y="132233"/>
                  </a:lnTo>
                  <a:lnTo>
                    <a:pt x="3960952" y="94970"/>
                  </a:lnTo>
                  <a:lnTo>
                    <a:pt x="3928773" y="62791"/>
                  </a:lnTo>
                  <a:lnTo>
                    <a:pt x="3891510" y="36451"/>
                  </a:lnTo>
                  <a:lnTo>
                    <a:pt x="3849917" y="16703"/>
                  </a:lnTo>
                  <a:lnTo>
                    <a:pt x="3804748" y="4301"/>
                  </a:lnTo>
                  <a:lnTo>
                    <a:pt x="3756757" y="0"/>
                  </a:lnTo>
                  <a:close/>
                </a:path>
              </a:pathLst>
            </a:custGeom>
            <a:solidFill>
              <a:srgbClr val="159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1627" y="1196823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50" y="0"/>
                  </a:moveTo>
                  <a:lnTo>
                    <a:pt x="297940" y="2778"/>
                  </a:lnTo>
                  <a:lnTo>
                    <a:pt x="254906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3" y="69470"/>
                  </a:lnTo>
                  <a:lnTo>
                    <a:pt x="100037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0"/>
                  </a:lnTo>
                  <a:lnTo>
                    <a:pt x="0" y="341549"/>
                  </a:lnTo>
                  <a:lnTo>
                    <a:pt x="2778" y="385158"/>
                  </a:lnTo>
                  <a:lnTo>
                    <a:pt x="11115" y="428192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7" y="583062"/>
                  </a:lnTo>
                  <a:lnTo>
                    <a:pt x="135013" y="613629"/>
                  </a:lnTo>
                  <a:lnTo>
                    <a:pt x="172868" y="638638"/>
                  </a:lnTo>
                  <a:lnTo>
                    <a:pt x="213024" y="658090"/>
                  </a:lnTo>
                  <a:lnTo>
                    <a:pt x="254906" y="671984"/>
                  </a:lnTo>
                  <a:lnTo>
                    <a:pt x="297940" y="680320"/>
                  </a:lnTo>
                  <a:lnTo>
                    <a:pt x="341550" y="683099"/>
                  </a:lnTo>
                  <a:lnTo>
                    <a:pt x="385159" y="680320"/>
                  </a:lnTo>
                  <a:lnTo>
                    <a:pt x="428193" y="671984"/>
                  </a:lnTo>
                  <a:lnTo>
                    <a:pt x="470076" y="658090"/>
                  </a:lnTo>
                  <a:lnTo>
                    <a:pt x="510232" y="638638"/>
                  </a:lnTo>
                  <a:lnTo>
                    <a:pt x="548086" y="613629"/>
                  </a:lnTo>
                  <a:lnTo>
                    <a:pt x="583063" y="583062"/>
                  </a:lnTo>
                  <a:lnTo>
                    <a:pt x="613629" y="548085"/>
                  </a:lnTo>
                  <a:lnTo>
                    <a:pt x="638639" y="510231"/>
                  </a:lnTo>
                  <a:lnTo>
                    <a:pt x="658090" y="470075"/>
                  </a:lnTo>
                  <a:lnTo>
                    <a:pt x="671984" y="428192"/>
                  </a:lnTo>
                  <a:lnTo>
                    <a:pt x="680320" y="385158"/>
                  </a:lnTo>
                  <a:lnTo>
                    <a:pt x="683099" y="341549"/>
                  </a:lnTo>
                  <a:lnTo>
                    <a:pt x="680320" y="297940"/>
                  </a:lnTo>
                  <a:lnTo>
                    <a:pt x="671984" y="254907"/>
                  </a:lnTo>
                  <a:lnTo>
                    <a:pt x="658090" y="213024"/>
                  </a:lnTo>
                  <a:lnTo>
                    <a:pt x="638639" y="172868"/>
                  </a:lnTo>
                  <a:lnTo>
                    <a:pt x="613629" y="135014"/>
                  </a:lnTo>
                  <a:lnTo>
                    <a:pt x="583063" y="100038"/>
                  </a:lnTo>
                  <a:lnTo>
                    <a:pt x="548086" y="69470"/>
                  </a:lnTo>
                  <a:lnTo>
                    <a:pt x="510232" y="44461"/>
                  </a:lnTo>
                  <a:lnTo>
                    <a:pt x="470076" y="25009"/>
                  </a:lnTo>
                  <a:lnTo>
                    <a:pt x="428193" y="11115"/>
                  </a:lnTo>
                  <a:lnTo>
                    <a:pt x="385159" y="2778"/>
                  </a:lnTo>
                  <a:lnTo>
                    <a:pt x="341550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69857" y="3652097"/>
              <a:ext cx="3811904" cy="1887855"/>
            </a:xfrm>
            <a:custGeom>
              <a:avLst/>
              <a:gdLst/>
              <a:ahLst/>
              <a:cxnLst/>
              <a:rect l="l" t="t" r="r" b="b"/>
              <a:pathLst>
                <a:path w="3811904" h="1887854">
                  <a:moveTo>
                    <a:pt x="3497272" y="0"/>
                  </a:moveTo>
                  <a:lnTo>
                    <a:pt x="314594" y="0"/>
                  </a:lnTo>
                  <a:lnTo>
                    <a:pt x="268105" y="3411"/>
                  </a:lnTo>
                  <a:lnTo>
                    <a:pt x="223735" y="13319"/>
                  </a:lnTo>
                  <a:lnTo>
                    <a:pt x="181969" y="29239"/>
                  </a:lnTo>
                  <a:lnTo>
                    <a:pt x="143294" y="50683"/>
                  </a:lnTo>
                  <a:lnTo>
                    <a:pt x="108197" y="77165"/>
                  </a:lnTo>
                  <a:lnTo>
                    <a:pt x="77164" y="108197"/>
                  </a:lnTo>
                  <a:lnTo>
                    <a:pt x="50682" y="143295"/>
                  </a:lnTo>
                  <a:lnTo>
                    <a:pt x="29239" y="181970"/>
                  </a:lnTo>
                  <a:lnTo>
                    <a:pt x="13319" y="223736"/>
                  </a:lnTo>
                  <a:lnTo>
                    <a:pt x="3410" y="268106"/>
                  </a:lnTo>
                  <a:lnTo>
                    <a:pt x="0" y="314595"/>
                  </a:lnTo>
                  <a:lnTo>
                    <a:pt x="0" y="1572937"/>
                  </a:lnTo>
                  <a:lnTo>
                    <a:pt x="3410" y="1619426"/>
                  </a:lnTo>
                  <a:lnTo>
                    <a:pt x="13319" y="1663797"/>
                  </a:lnTo>
                  <a:lnTo>
                    <a:pt x="29239" y="1705563"/>
                  </a:lnTo>
                  <a:lnTo>
                    <a:pt x="50682" y="1744238"/>
                  </a:lnTo>
                  <a:lnTo>
                    <a:pt x="77164" y="1779335"/>
                  </a:lnTo>
                  <a:lnTo>
                    <a:pt x="108197" y="1810367"/>
                  </a:lnTo>
                  <a:lnTo>
                    <a:pt x="143294" y="1836849"/>
                  </a:lnTo>
                  <a:lnTo>
                    <a:pt x="181969" y="1858293"/>
                  </a:lnTo>
                  <a:lnTo>
                    <a:pt x="223735" y="1874213"/>
                  </a:lnTo>
                  <a:lnTo>
                    <a:pt x="268105" y="1884121"/>
                  </a:lnTo>
                  <a:lnTo>
                    <a:pt x="314594" y="1887532"/>
                  </a:lnTo>
                  <a:lnTo>
                    <a:pt x="3497272" y="1887532"/>
                  </a:lnTo>
                  <a:lnTo>
                    <a:pt x="3543761" y="1884121"/>
                  </a:lnTo>
                  <a:lnTo>
                    <a:pt x="3588131" y="1874213"/>
                  </a:lnTo>
                  <a:lnTo>
                    <a:pt x="3629898" y="1858293"/>
                  </a:lnTo>
                  <a:lnTo>
                    <a:pt x="3668573" y="1836849"/>
                  </a:lnTo>
                  <a:lnTo>
                    <a:pt x="3703670" y="1810367"/>
                  </a:lnTo>
                  <a:lnTo>
                    <a:pt x="3734703" y="1779335"/>
                  </a:lnTo>
                  <a:lnTo>
                    <a:pt x="3761184" y="1744238"/>
                  </a:lnTo>
                  <a:lnTo>
                    <a:pt x="3782628" y="1705563"/>
                  </a:lnTo>
                  <a:lnTo>
                    <a:pt x="3798548" y="1663797"/>
                  </a:lnTo>
                  <a:lnTo>
                    <a:pt x="3808457" y="1619426"/>
                  </a:lnTo>
                  <a:lnTo>
                    <a:pt x="3811868" y="1572937"/>
                  </a:lnTo>
                  <a:lnTo>
                    <a:pt x="3811868" y="314595"/>
                  </a:lnTo>
                  <a:lnTo>
                    <a:pt x="3808457" y="268106"/>
                  </a:lnTo>
                  <a:lnTo>
                    <a:pt x="3798548" y="223736"/>
                  </a:lnTo>
                  <a:lnTo>
                    <a:pt x="3782628" y="181970"/>
                  </a:lnTo>
                  <a:lnTo>
                    <a:pt x="3761184" y="143295"/>
                  </a:lnTo>
                  <a:lnTo>
                    <a:pt x="3734703" y="108197"/>
                  </a:lnTo>
                  <a:lnTo>
                    <a:pt x="3703670" y="77165"/>
                  </a:lnTo>
                  <a:lnTo>
                    <a:pt x="3668573" y="50683"/>
                  </a:lnTo>
                  <a:lnTo>
                    <a:pt x="3629898" y="29239"/>
                  </a:lnTo>
                  <a:lnTo>
                    <a:pt x="3588131" y="13319"/>
                  </a:lnTo>
                  <a:lnTo>
                    <a:pt x="3543761" y="3411"/>
                  </a:lnTo>
                  <a:lnTo>
                    <a:pt x="3497272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4119" y="3509094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50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7" y="100037"/>
                  </a:lnTo>
                  <a:lnTo>
                    <a:pt x="69470" y="135013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1"/>
                  </a:lnTo>
                  <a:lnTo>
                    <a:pt x="0" y="341550"/>
                  </a:lnTo>
                  <a:lnTo>
                    <a:pt x="2778" y="385159"/>
                  </a:lnTo>
                  <a:lnTo>
                    <a:pt x="11115" y="428193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7" y="583061"/>
                  </a:lnTo>
                  <a:lnTo>
                    <a:pt x="135014" y="613628"/>
                  </a:lnTo>
                  <a:lnTo>
                    <a:pt x="172868" y="638638"/>
                  </a:lnTo>
                  <a:lnTo>
                    <a:pt x="213024" y="658090"/>
                  </a:lnTo>
                  <a:lnTo>
                    <a:pt x="254907" y="671984"/>
                  </a:lnTo>
                  <a:lnTo>
                    <a:pt x="297940" y="680320"/>
                  </a:lnTo>
                  <a:lnTo>
                    <a:pt x="341550" y="683099"/>
                  </a:lnTo>
                  <a:lnTo>
                    <a:pt x="385159" y="680320"/>
                  </a:lnTo>
                  <a:lnTo>
                    <a:pt x="428193" y="671984"/>
                  </a:lnTo>
                  <a:lnTo>
                    <a:pt x="470075" y="658090"/>
                  </a:lnTo>
                  <a:lnTo>
                    <a:pt x="510232" y="638638"/>
                  </a:lnTo>
                  <a:lnTo>
                    <a:pt x="548086" y="613628"/>
                  </a:lnTo>
                  <a:lnTo>
                    <a:pt x="583063" y="583061"/>
                  </a:lnTo>
                  <a:lnTo>
                    <a:pt x="613630" y="548085"/>
                  </a:lnTo>
                  <a:lnTo>
                    <a:pt x="638639" y="510231"/>
                  </a:lnTo>
                  <a:lnTo>
                    <a:pt x="658091" y="470075"/>
                  </a:lnTo>
                  <a:lnTo>
                    <a:pt x="671985" y="428193"/>
                  </a:lnTo>
                  <a:lnTo>
                    <a:pt x="680321" y="385159"/>
                  </a:lnTo>
                  <a:lnTo>
                    <a:pt x="683100" y="341550"/>
                  </a:lnTo>
                  <a:lnTo>
                    <a:pt x="680321" y="297941"/>
                  </a:lnTo>
                  <a:lnTo>
                    <a:pt x="671985" y="254907"/>
                  </a:lnTo>
                  <a:lnTo>
                    <a:pt x="658091" y="213024"/>
                  </a:lnTo>
                  <a:lnTo>
                    <a:pt x="638639" y="172868"/>
                  </a:lnTo>
                  <a:lnTo>
                    <a:pt x="613630" y="135013"/>
                  </a:lnTo>
                  <a:lnTo>
                    <a:pt x="583063" y="100037"/>
                  </a:lnTo>
                  <a:lnTo>
                    <a:pt x="548086" y="69470"/>
                  </a:lnTo>
                  <a:lnTo>
                    <a:pt x="510232" y="44461"/>
                  </a:lnTo>
                  <a:lnTo>
                    <a:pt x="470075" y="25009"/>
                  </a:lnTo>
                  <a:lnTo>
                    <a:pt x="428193" y="11115"/>
                  </a:lnTo>
                  <a:lnTo>
                    <a:pt x="385159" y="2778"/>
                  </a:lnTo>
                  <a:lnTo>
                    <a:pt x="341550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490" y="258123"/>
              <a:ext cx="3957361" cy="13131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8490" y="258123"/>
              <a:ext cx="3957954" cy="131445"/>
            </a:xfrm>
            <a:custGeom>
              <a:avLst/>
              <a:gdLst/>
              <a:ahLst/>
              <a:cxnLst/>
              <a:rect l="l" t="t" r="r" b="b"/>
              <a:pathLst>
                <a:path w="3957954" h="131445">
                  <a:moveTo>
                    <a:pt x="0" y="129064"/>
                  </a:moveTo>
                  <a:lnTo>
                    <a:pt x="0" y="2164"/>
                  </a:lnTo>
                  <a:lnTo>
                    <a:pt x="86994" y="2164"/>
                  </a:lnTo>
                  <a:lnTo>
                    <a:pt x="86994" y="23631"/>
                  </a:lnTo>
                  <a:lnTo>
                    <a:pt x="25622" y="23631"/>
                  </a:lnTo>
                  <a:lnTo>
                    <a:pt x="25622" y="53668"/>
                  </a:lnTo>
                  <a:lnTo>
                    <a:pt x="78598" y="53668"/>
                  </a:lnTo>
                  <a:lnTo>
                    <a:pt x="78598" y="75135"/>
                  </a:lnTo>
                  <a:lnTo>
                    <a:pt x="25622" y="75135"/>
                  </a:lnTo>
                  <a:lnTo>
                    <a:pt x="25622" y="129064"/>
                  </a:lnTo>
                  <a:lnTo>
                    <a:pt x="0" y="129064"/>
                  </a:lnTo>
                  <a:close/>
                </a:path>
                <a:path w="3957954" h="131445">
                  <a:moveTo>
                    <a:pt x="102922" y="66393"/>
                  </a:moveTo>
                  <a:lnTo>
                    <a:pt x="111607" y="27382"/>
                  </a:lnTo>
                  <a:lnTo>
                    <a:pt x="120537" y="16446"/>
                  </a:lnTo>
                  <a:lnTo>
                    <a:pt x="125529" y="11310"/>
                  </a:lnTo>
                  <a:lnTo>
                    <a:pt x="164295" y="0"/>
                  </a:lnTo>
                  <a:lnTo>
                    <a:pt x="177617" y="1087"/>
                  </a:lnTo>
                  <a:lnTo>
                    <a:pt x="216543" y="26947"/>
                  </a:lnTo>
                  <a:lnTo>
                    <a:pt x="226013" y="65787"/>
                  </a:lnTo>
                  <a:lnTo>
                    <a:pt x="224969" y="80316"/>
                  </a:lnTo>
                  <a:lnTo>
                    <a:pt x="200250" y="121465"/>
                  </a:lnTo>
                  <a:lnTo>
                    <a:pt x="164641" y="131228"/>
                  </a:lnTo>
                  <a:lnTo>
                    <a:pt x="151213" y="130148"/>
                  </a:lnTo>
                  <a:lnTo>
                    <a:pt x="112319" y="104510"/>
                  </a:lnTo>
                  <a:lnTo>
                    <a:pt x="103966" y="80727"/>
                  </a:lnTo>
                  <a:lnTo>
                    <a:pt x="102922" y="66393"/>
                  </a:lnTo>
                  <a:close/>
                </a:path>
                <a:path w="3957954" h="131445">
                  <a:moveTo>
                    <a:pt x="129323" y="65527"/>
                  </a:moveTo>
                  <a:lnTo>
                    <a:pt x="144591" y="103071"/>
                  </a:lnTo>
                  <a:lnTo>
                    <a:pt x="164554" y="109327"/>
                  </a:lnTo>
                  <a:lnTo>
                    <a:pt x="171871" y="108638"/>
                  </a:lnTo>
                  <a:lnTo>
                    <a:pt x="198911" y="75528"/>
                  </a:lnTo>
                  <a:lnTo>
                    <a:pt x="199525" y="65181"/>
                  </a:lnTo>
                  <a:lnTo>
                    <a:pt x="198928" y="54967"/>
                  </a:lnTo>
                  <a:lnTo>
                    <a:pt x="172082" y="22571"/>
                  </a:lnTo>
                  <a:lnTo>
                    <a:pt x="164554" y="21900"/>
                  </a:lnTo>
                  <a:lnTo>
                    <a:pt x="157018" y="22579"/>
                  </a:lnTo>
                  <a:lnTo>
                    <a:pt x="129929" y="55267"/>
                  </a:lnTo>
                  <a:lnTo>
                    <a:pt x="129323" y="65527"/>
                  </a:lnTo>
                  <a:close/>
                </a:path>
                <a:path w="3957954" h="131445">
                  <a:moveTo>
                    <a:pt x="327204" y="82407"/>
                  </a:moveTo>
                  <a:lnTo>
                    <a:pt x="333047" y="121143"/>
                  </a:lnTo>
                  <a:lnTo>
                    <a:pt x="299332" y="131228"/>
                  </a:lnTo>
                  <a:lnTo>
                    <a:pt x="287256" y="130148"/>
                  </a:lnTo>
                  <a:lnTo>
                    <a:pt x="250662" y="104531"/>
                  </a:lnTo>
                  <a:lnTo>
                    <a:pt x="241508" y="66739"/>
                  </a:lnTo>
                  <a:lnTo>
                    <a:pt x="242530" y="51783"/>
                  </a:lnTo>
                  <a:lnTo>
                    <a:pt x="266692" y="9859"/>
                  </a:lnTo>
                  <a:lnTo>
                    <a:pt x="300890" y="0"/>
                  </a:lnTo>
                  <a:lnTo>
                    <a:pt x="311986" y="860"/>
                  </a:lnTo>
                  <a:lnTo>
                    <a:pt x="346291" y="23674"/>
                  </a:lnTo>
                  <a:lnTo>
                    <a:pt x="351702" y="37135"/>
                  </a:lnTo>
                  <a:lnTo>
                    <a:pt x="326339" y="43194"/>
                  </a:lnTo>
                  <a:lnTo>
                    <a:pt x="324838" y="36615"/>
                  </a:lnTo>
                  <a:lnTo>
                    <a:pt x="321708" y="31422"/>
                  </a:lnTo>
                  <a:lnTo>
                    <a:pt x="316947" y="27613"/>
                  </a:lnTo>
                  <a:lnTo>
                    <a:pt x="312186" y="23804"/>
                  </a:lnTo>
                  <a:lnTo>
                    <a:pt x="306401" y="21900"/>
                  </a:lnTo>
                  <a:lnTo>
                    <a:pt x="299591" y="21900"/>
                  </a:lnTo>
                  <a:lnTo>
                    <a:pt x="290185" y="21900"/>
                  </a:lnTo>
                  <a:lnTo>
                    <a:pt x="268459" y="54279"/>
                  </a:lnTo>
                  <a:lnTo>
                    <a:pt x="267909" y="64835"/>
                  </a:lnTo>
                  <a:lnTo>
                    <a:pt x="268450" y="76001"/>
                  </a:lnTo>
                  <a:lnTo>
                    <a:pt x="289838" y="109327"/>
                  </a:lnTo>
                  <a:lnTo>
                    <a:pt x="299072" y="109327"/>
                  </a:lnTo>
                  <a:lnTo>
                    <a:pt x="305881" y="109327"/>
                  </a:lnTo>
                  <a:lnTo>
                    <a:pt x="311739" y="107163"/>
                  </a:lnTo>
                  <a:lnTo>
                    <a:pt x="316644" y="102835"/>
                  </a:lnTo>
                  <a:lnTo>
                    <a:pt x="321549" y="98507"/>
                  </a:lnTo>
                  <a:lnTo>
                    <a:pt x="325069" y="91698"/>
                  </a:lnTo>
                  <a:lnTo>
                    <a:pt x="327204" y="82407"/>
                  </a:lnTo>
                  <a:close/>
                </a:path>
                <a:path w="3957954" h="131445">
                  <a:moveTo>
                    <a:pt x="488470" y="129064"/>
                  </a:moveTo>
                  <a:lnTo>
                    <a:pt x="460597" y="129064"/>
                  </a:lnTo>
                  <a:lnTo>
                    <a:pt x="449517" y="100238"/>
                  </a:lnTo>
                  <a:lnTo>
                    <a:pt x="398791" y="100238"/>
                  </a:lnTo>
                  <a:lnTo>
                    <a:pt x="388317" y="129064"/>
                  </a:lnTo>
                  <a:lnTo>
                    <a:pt x="361137" y="129064"/>
                  </a:lnTo>
                  <a:lnTo>
                    <a:pt x="410564" y="2164"/>
                  </a:lnTo>
                  <a:lnTo>
                    <a:pt x="437658" y="2164"/>
                  </a:lnTo>
                  <a:lnTo>
                    <a:pt x="488470" y="129064"/>
                  </a:lnTo>
                  <a:close/>
                </a:path>
                <a:path w="3957954" h="131445">
                  <a:moveTo>
                    <a:pt x="441293" y="78858"/>
                  </a:moveTo>
                  <a:lnTo>
                    <a:pt x="423808" y="31768"/>
                  </a:lnTo>
                  <a:lnTo>
                    <a:pt x="406669" y="78858"/>
                  </a:lnTo>
                  <a:lnTo>
                    <a:pt x="441293" y="78858"/>
                  </a:lnTo>
                  <a:close/>
                </a:path>
                <a:path w="3957954" h="131445">
                  <a:moveTo>
                    <a:pt x="502753" y="129064"/>
                  </a:moveTo>
                  <a:lnTo>
                    <a:pt x="502753" y="3202"/>
                  </a:lnTo>
                  <a:lnTo>
                    <a:pt x="528375" y="3202"/>
                  </a:lnTo>
                  <a:lnTo>
                    <a:pt x="528375" y="107683"/>
                  </a:lnTo>
                  <a:lnTo>
                    <a:pt x="592085" y="107683"/>
                  </a:lnTo>
                  <a:lnTo>
                    <a:pt x="592085" y="129064"/>
                  </a:lnTo>
                  <a:lnTo>
                    <a:pt x="502753" y="129064"/>
                  </a:lnTo>
                  <a:close/>
                </a:path>
                <a:path w="3957954" h="131445">
                  <a:moveTo>
                    <a:pt x="649908" y="87773"/>
                  </a:moveTo>
                  <a:lnTo>
                    <a:pt x="674838" y="85350"/>
                  </a:lnTo>
                  <a:lnTo>
                    <a:pt x="676339" y="93717"/>
                  </a:lnTo>
                  <a:lnTo>
                    <a:pt x="679383" y="99863"/>
                  </a:lnTo>
                  <a:lnTo>
                    <a:pt x="683970" y="103788"/>
                  </a:lnTo>
                  <a:lnTo>
                    <a:pt x="688558" y="107712"/>
                  </a:lnTo>
                  <a:lnTo>
                    <a:pt x="694747" y="109674"/>
                  </a:lnTo>
                  <a:lnTo>
                    <a:pt x="702538" y="109674"/>
                  </a:lnTo>
                  <a:lnTo>
                    <a:pt x="710790" y="109674"/>
                  </a:lnTo>
                  <a:lnTo>
                    <a:pt x="717008" y="107928"/>
                  </a:lnTo>
                  <a:lnTo>
                    <a:pt x="721192" y="104437"/>
                  </a:lnTo>
                  <a:lnTo>
                    <a:pt x="725376" y="100945"/>
                  </a:lnTo>
                  <a:lnTo>
                    <a:pt x="727468" y="96863"/>
                  </a:lnTo>
                  <a:lnTo>
                    <a:pt x="727468" y="92188"/>
                  </a:lnTo>
                  <a:lnTo>
                    <a:pt x="727468" y="89187"/>
                  </a:lnTo>
                  <a:lnTo>
                    <a:pt x="726588" y="86634"/>
                  </a:lnTo>
                  <a:lnTo>
                    <a:pt x="695094" y="73491"/>
                  </a:lnTo>
                  <a:lnTo>
                    <a:pt x="685561" y="70791"/>
                  </a:lnTo>
                  <a:lnTo>
                    <a:pt x="655226" y="42648"/>
                  </a:lnTo>
                  <a:lnTo>
                    <a:pt x="654496" y="35403"/>
                  </a:lnTo>
                  <a:lnTo>
                    <a:pt x="654496" y="28940"/>
                  </a:lnTo>
                  <a:lnTo>
                    <a:pt x="682730" y="1471"/>
                  </a:lnTo>
                  <a:lnTo>
                    <a:pt x="691054" y="0"/>
                  </a:lnTo>
                  <a:lnTo>
                    <a:pt x="700807" y="0"/>
                  </a:lnTo>
                  <a:lnTo>
                    <a:pt x="742094" y="16149"/>
                  </a:lnTo>
                  <a:lnTo>
                    <a:pt x="749455" y="38433"/>
                  </a:lnTo>
                  <a:lnTo>
                    <a:pt x="723832" y="39558"/>
                  </a:lnTo>
                  <a:lnTo>
                    <a:pt x="722736" y="33037"/>
                  </a:lnTo>
                  <a:lnTo>
                    <a:pt x="720384" y="28349"/>
                  </a:lnTo>
                  <a:lnTo>
                    <a:pt x="716778" y="25492"/>
                  </a:lnTo>
                  <a:lnTo>
                    <a:pt x="713171" y="22636"/>
                  </a:lnTo>
                  <a:lnTo>
                    <a:pt x="707761" y="21207"/>
                  </a:lnTo>
                  <a:lnTo>
                    <a:pt x="700547" y="21207"/>
                  </a:lnTo>
                  <a:lnTo>
                    <a:pt x="693103" y="21207"/>
                  </a:lnTo>
                  <a:lnTo>
                    <a:pt x="687274" y="22737"/>
                  </a:lnTo>
                  <a:lnTo>
                    <a:pt x="683062" y="25795"/>
                  </a:lnTo>
                  <a:lnTo>
                    <a:pt x="680349" y="27757"/>
                  </a:lnTo>
                  <a:lnTo>
                    <a:pt x="678993" y="30383"/>
                  </a:lnTo>
                  <a:lnTo>
                    <a:pt x="678993" y="33672"/>
                  </a:lnTo>
                  <a:lnTo>
                    <a:pt x="678993" y="36673"/>
                  </a:lnTo>
                  <a:lnTo>
                    <a:pt x="680263" y="39241"/>
                  </a:lnTo>
                  <a:lnTo>
                    <a:pt x="682802" y="41376"/>
                  </a:lnTo>
                  <a:lnTo>
                    <a:pt x="686034" y="44089"/>
                  </a:lnTo>
                  <a:lnTo>
                    <a:pt x="693882" y="46916"/>
                  </a:lnTo>
                  <a:lnTo>
                    <a:pt x="706347" y="49859"/>
                  </a:lnTo>
                  <a:lnTo>
                    <a:pt x="715087" y="52086"/>
                  </a:lnTo>
                  <a:lnTo>
                    <a:pt x="748026" y="71889"/>
                  </a:lnTo>
                  <a:lnTo>
                    <a:pt x="753090" y="84080"/>
                  </a:lnTo>
                  <a:lnTo>
                    <a:pt x="753090" y="92102"/>
                  </a:lnTo>
                  <a:lnTo>
                    <a:pt x="753090" y="99373"/>
                  </a:lnTo>
                  <a:lnTo>
                    <a:pt x="724011" y="128709"/>
                  </a:lnTo>
                  <a:lnTo>
                    <a:pt x="702278" y="131314"/>
                  </a:lnTo>
                  <a:lnTo>
                    <a:pt x="690944" y="130619"/>
                  </a:lnTo>
                  <a:lnTo>
                    <a:pt x="655015" y="106525"/>
                  </a:lnTo>
                  <a:lnTo>
                    <a:pt x="651813" y="97785"/>
                  </a:lnTo>
                  <a:lnTo>
                    <a:pt x="649908" y="87773"/>
                  </a:lnTo>
                  <a:close/>
                </a:path>
                <a:path w="3957954" h="131445">
                  <a:moveTo>
                    <a:pt x="774644" y="129064"/>
                  </a:moveTo>
                  <a:lnTo>
                    <a:pt x="774644" y="2164"/>
                  </a:lnTo>
                  <a:lnTo>
                    <a:pt x="868737" y="2164"/>
                  </a:lnTo>
                  <a:lnTo>
                    <a:pt x="868737" y="23631"/>
                  </a:lnTo>
                  <a:lnTo>
                    <a:pt x="800267" y="23631"/>
                  </a:lnTo>
                  <a:lnTo>
                    <a:pt x="800267" y="51764"/>
                  </a:lnTo>
                  <a:lnTo>
                    <a:pt x="863976" y="51764"/>
                  </a:lnTo>
                  <a:lnTo>
                    <a:pt x="863976" y="73144"/>
                  </a:lnTo>
                  <a:lnTo>
                    <a:pt x="800267" y="73144"/>
                  </a:lnTo>
                  <a:lnTo>
                    <a:pt x="800267" y="107683"/>
                  </a:lnTo>
                  <a:lnTo>
                    <a:pt x="871161" y="107683"/>
                  </a:lnTo>
                  <a:lnTo>
                    <a:pt x="871161" y="129064"/>
                  </a:lnTo>
                  <a:lnTo>
                    <a:pt x="774644" y="129064"/>
                  </a:lnTo>
                  <a:close/>
                </a:path>
                <a:path w="3957954" h="131445">
                  <a:moveTo>
                    <a:pt x="951924" y="82407"/>
                  </a:moveTo>
                  <a:lnTo>
                    <a:pt x="951924" y="61026"/>
                  </a:lnTo>
                  <a:lnTo>
                    <a:pt x="1007150" y="61026"/>
                  </a:lnTo>
                  <a:lnTo>
                    <a:pt x="1007150" y="111578"/>
                  </a:lnTo>
                  <a:lnTo>
                    <a:pt x="968446" y="129745"/>
                  </a:lnTo>
                  <a:lnTo>
                    <a:pt x="952875" y="131228"/>
                  </a:lnTo>
                  <a:lnTo>
                    <a:pt x="943240" y="130706"/>
                  </a:lnTo>
                  <a:lnTo>
                    <a:pt x="905202" y="112725"/>
                  </a:lnTo>
                  <a:lnTo>
                    <a:pt x="888939" y="74143"/>
                  </a:lnTo>
                  <a:lnTo>
                    <a:pt x="888474" y="65181"/>
                  </a:lnTo>
                  <a:lnTo>
                    <a:pt x="888993" y="55545"/>
                  </a:lnTo>
                  <a:lnTo>
                    <a:pt x="907019" y="16338"/>
                  </a:lnTo>
                  <a:lnTo>
                    <a:pt x="942775" y="394"/>
                  </a:lnTo>
                  <a:lnTo>
                    <a:pt x="951491" y="0"/>
                  </a:lnTo>
                  <a:lnTo>
                    <a:pt x="962660" y="619"/>
                  </a:lnTo>
                  <a:lnTo>
                    <a:pt x="999327" y="21716"/>
                  </a:lnTo>
                  <a:lnTo>
                    <a:pt x="978268" y="35836"/>
                  </a:lnTo>
                  <a:lnTo>
                    <a:pt x="974906" y="30917"/>
                  </a:lnTo>
                  <a:lnTo>
                    <a:pt x="969971" y="27310"/>
                  </a:lnTo>
                  <a:lnTo>
                    <a:pt x="965038" y="23703"/>
                  </a:lnTo>
                  <a:lnTo>
                    <a:pt x="958878" y="21900"/>
                  </a:lnTo>
                  <a:lnTo>
                    <a:pt x="951491" y="21900"/>
                  </a:lnTo>
                  <a:lnTo>
                    <a:pt x="943524" y="22565"/>
                  </a:lnTo>
                  <a:lnTo>
                    <a:pt x="915494" y="54312"/>
                  </a:lnTo>
                  <a:lnTo>
                    <a:pt x="914875" y="64142"/>
                  </a:lnTo>
                  <a:lnTo>
                    <a:pt x="915503" y="74732"/>
                  </a:lnTo>
                  <a:lnTo>
                    <a:pt x="943484" y="108621"/>
                  </a:lnTo>
                  <a:lnTo>
                    <a:pt x="951231" y="109327"/>
                  </a:lnTo>
                  <a:lnTo>
                    <a:pt x="956598" y="109327"/>
                  </a:lnTo>
                  <a:lnTo>
                    <a:pt x="981268" y="98507"/>
                  </a:lnTo>
                  <a:lnTo>
                    <a:pt x="981268" y="82407"/>
                  </a:lnTo>
                  <a:lnTo>
                    <a:pt x="951924" y="82407"/>
                  </a:lnTo>
                  <a:close/>
                </a:path>
                <a:path w="3957954" h="131445">
                  <a:moveTo>
                    <a:pt x="1030435" y="129064"/>
                  </a:moveTo>
                  <a:lnTo>
                    <a:pt x="1030435" y="2164"/>
                  </a:lnTo>
                  <a:lnTo>
                    <a:pt x="1068783" y="2164"/>
                  </a:lnTo>
                  <a:lnTo>
                    <a:pt x="1091808" y="88726"/>
                  </a:lnTo>
                  <a:lnTo>
                    <a:pt x="1114574" y="2164"/>
                  </a:lnTo>
                  <a:lnTo>
                    <a:pt x="1153007" y="2164"/>
                  </a:lnTo>
                  <a:lnTo>
                    <a:pt x="1153007" y="129064"/>
                  </a:lnTo>
                  <a:lnTo>
                    <a:pt x="1129203" y="129064"/>
                  </a:lnTo>
                  <a:lnTo>
                    <a:pt x="1129203" y="29171"/>
                  </a:lnTo>
                  <a:lnTo>
                    <a:pt x="1104013" y="129064"/>
                  </a:lnTo>
                  <a:lnTo>
                    <a:pt x="1079343" y="129064"/>
                  </a:lnTo>
                  <a:lnTo>
                    <a:pt x="1054240" y="29171"/>
                  </a:lnTo>
                  <a:lnTo>
                    <a:pt x="1054240" y="129064"/>
                  </a:lnTo>
                  <a:lnTo>
                    <a:pt x="1030435" y="129064"/>
                  </a:lnTo>
                  <a:close/>
                </a:path>
                <a:path w="3957954" h="131445">
                  <a:moveTo>
                    <a:pt x="1178457" y="129064"/>
                  </a:moveTo>
                  <a:lnTo>
                    <a:pt x="1178457" y="2164"/>
                  </a:lnTo>
                  <a:lnTo>
                    <a:pt x="1272550" y="2164"/>
                  </a:lnTo>
                  <a:lnTo>
                    <a:pt x="1272550" y="23631"/>
                  </a:lnTo>
                  <a:lnTo>
                    <a:pt x="1204080" y="23631"/>
                  </a:lnTo>
                  <a:lnTo>
                    <a:pt x="1204080" y="51764"/>
                  </a:lnTo>
                  <a:lnTo>
                    <a:pt x="1267789" y="51764"/>
                  </a:lnTo>
                  <a:lnTo>
                    <a:pt x="1267789" y="73144"/>
                  </a:lnTo>
                  <a:lnTo>
                    <a:pt x="1204080" y="73144"/>
                  </a:lnTo>
                  <a:lnTo>
                    <a:pt x="1204080" y="107683"/>
                  </a:lnTo>
                  <a:lnTo>
                    <a:pt x="1274974" y="107683"/>
                  </a:lnTo>
                  <a:lnTo>
                    <a:pt x="1274974" y="129064"/>
                  </a:lnTo>
                  <a:lnTo>
                    <a:pt x="1178457" y="129064"/>
                  </a:lnTo>
                  <a:close/>
                </a:path>
                <a:path w="3957954" h="131445">
                  <a:moveTo>
                    <a:pt x="1296961" y="129064"/>
                  </a:moveTo>
                  <a:lnTo>
                    <a:pt x="1296961" y="2164"/>
                  </a:lnTo>
                  <a:lnTo>
                    <a:pt x="1321891" y="2164"/>
                  </a:lnTo>
                  <a:lnTo>
                    <a:pt x="1373828" y="86908"/>
                  </a:lnTo>
                  <a:lnTo>
                    <a:pt x="1373828" y="2164"/>
                  </a:lnTo>
                  <a:lnTo>
                    <a:pt x="1397633" y="2164"/>
                  </a:lnTo>
                  <a:lnTo>
                    <a:pt x="1397633" y="129064"/>
                  </a:lnTo>
                  <a:lnTo>
                    <a:pt x="1371923" y="129064"/>
                  </a:lnTo>
                  <a:lnTo>
                    <a:pt x="1320764" y="46310"/>
                  </a:lnTo>
                  <a:lnTo>
                    <a:pt x="1320764" y="129064"/>
                  </a:lnTo>
                  <a:lnTo>
                    <a:pt x="1296961" y="129064"/>
                  </a:lnTo>
                  <a:close/>
                </a:path>
                <a:path w="3957954" h="131445">
                  <a:moveTo>
                    <a:pt x="1453291" y="129064"/>
                  </a:moveTo>
                  <a:lnTo>
                    <a:pt x="1453291" y="23631"/>
                  </a:lnTo>
                  <a:lnTo>
                    <a:pt x="1415637" y="23631"/>
                  </a:lnTo>
                  <a:lnTo>
                    <a:pt x="1415637" y="2164"/>
                  </a:lnTo>
                  <a:lnTo>
                    <a:pt x="1516482" y="2164"/>
                  </a:lnTo>
                  <a:lnTo>
                    <a:pt x="1516482" y="23631"/>
                  </a:lnTo>
                  <a:lnTo>
                    <a:pt x="1478914" y="23631"/>
                  </a:lnTo>
                  <a:lnTo>
                    <a:pt x="1478914" y="129064"/>
                  </a:lnTo>
                  <a:lnTo>
                    <a:pt x="1453291" y="129064"/>
                  </a:lnTo>
                  <a:close/>
                </a:path>
                <a:path w="3957954" h="131445">
                  <a:moveTo>
                    <a:pt x="1634293" y="129064"/>
                  </a:moveTo>
                  <a:lnTo>
                    <a:pt x="1606420" y="129064"/>
                  </a:lnTo>
                  <a:lnTo>
                    <a:pt x="1595340" y="100238"/>
                  </a:lnTo>
                  <a:lnTo>
                    <a:pt x="1544615" y="100238"/>
                  </a:lnTo>
                  <a:lnTo>
                    <a:pt x="1534141" y="129064"/>
                  </a:lnTo>
                  <a:lnTo>
                    <a:pt x="1506960" y="129064"/>
                  </a:lnTo>
                  <a:lnTo>
                    <a:pt x="1556387" y="2164"/>
                  </a:lnTo>
                  <a:lnTo>
                    <a:pt x="1583481" y="2164"/>
                  </a:lnTo>
                  <a:lnTo>
                    <a:pt x="1634293" y="129064"/>
                  </a:lnTo>
                  <a:close/>
                </a:path>
                <a:path w="3957954" h="131445">
                  <a:moveTo>
                    <a:pt x="1587117" y="78858"/>
                  </a:moveTo>
                  <a:lnTo>
                    <a:pt x="1569631" y="31768"/>
                  </a:lnTo>
                  <a:lnTo>
                    <a:pt x="1552492" y="78858"/>
                  </a:lnTo>
                  <a:lnTo>
                    <a:pt x="1587117" y="78858"/>
                  </a:lnTo>
                  <a:close/>
                </a:path>
                <a:path w="3957954" h="131445">
                  <a:moveTo>
                    <a:pt x="1648576" y="129064"/>
                  </a:moveTo>
                  <a:lnTo>
                    <a:pt x="1648576" y="3202"/>
                  </a:lnTo>
                  <a:lnTo>
                    <a:pt x="1674198" y="3202"/>
                  </a:lnTo>
                  <a:lnTo>
                    <a:pt x="1674198" y="107683"/>
                  </a:lnTo>
                  <a:lnTo>
                    <a:pt x="1737908" y="107683"/>
                  </a:lnTo>
                  <a:lnTo>
                    <a:pt x="1737908" y="129064"/>
                  </a:lnTo>
                  <a:lnTo>
                    <a:pt x="1648576" y="129064"/>
                  </a:lnTo>
                  <a:close/>
                </a:path>
                <a:path w="3957954" h="131445">
                  <a:moveTo>
                    <a:pt x="1861259" y="82407"/>
                  </a:moveTo>
                  <a:lnTo>
                    <a:pt x="1861259" y="61026"/>
                  </a:lnTo>
                  <a:lnTo>
                    <a:pt x="1916486" y="61026"/>
                  </a:lnTo>
                  <a:lnTo>
                    <a:pt x="1916486" y="111578"/>
                  </a:lnTo>
                  <a:lnTo>
                    <a:pt x="1877781" y="129745"/>
                  </a:lnTo>
                  <a:lnTo>
                    <a:pt x="1862211" y="131228"/>
                  </a:lnTo>
                  <a:lnTo>
                    <a:pt x="1852576" y="130706"/>
                  </a:lnTo>
                  <a:lnTo>
                    <a:pt x="1814537" y="112725"/>
                  </a:lnTo>
                  <a:lnTo>
                    <a:pt x="1798274" y="74143"/>
                  </a:lnTo>
                  <a:lnTo>
                    <a:pt x="1797809" y="65181"/>
                  </a:lnTo>
                  <a:lnTo>
                    <a:pt x="1798329" y="55545"/>
                  </a:lnTo>
                  <a:lnTo>
                    <a:pt x="1816355" y="16338"/>
                  </a:lnTo>
                  <a:lnTo>
                    <a:pt x="1852111" y="394"/>
                  </a:lnTo>
                  <a:lnTo>
                    <a:pt x="1860826" y="0"/>
                  </a:lnTo>
                  <a:lnTo>
                    <a:pt x="1871995" y="619"/>
                  </a:lnTo>
                  <a:lnTo>
                    <a:pt x="1908663" y="21716"/>
                  </a:lnTo>
                  <a:lnTo>
                    <a:pt x="1887602" y="35836"/>
                  </a:lnTo>
                  <a:lnTo>
                    <a:pt x="1884241" y="30917"/>
                  </a:lnTo>
                  <a:lnTo>
                    <a:pt x="1879307" y="27310"/>
                  </a:lnTo>
                  <a:lnTo>
                    <a:pt x="1874374" y="23703"/>
                  </a:lnTo>
                  <a:lnTo>
                    <a:pt x="1868213" y="21900"/>
                  </a:lnTo>
                  <a:lnTo>
                    <a:pt x="1860826" y="21900"/>
                  </a:lnTo>
                  <a:lnTo>
                    <a:pt x="1826688" y="45769"/>
                  </a:lnTo>
                  <a:lnTo>
                    <a:pt x="1824210" y="64142"/>
                  </a:lnTo>
                  <a:lnTo>
                    <a:pt x="1824838" y="74732"/>
                  </a:lnTo>
                  <a:lnTo>
                    <a:pt x="1852819" y="108621"/>
                  </a:lnTo>
                  <a:lnTo>
                    <a:pt x="1860566" y="109327"/>
                  </a:lnTo>
                  <a:lnTo>
                    <a:pt x="1865934" y="109327"/>
                  </a:lnTo>
                  <a:lnTo>
                    <a:pt x="1871315" y="108274"/>
                  </a:lnTo>
                  <a:lnTo>
                    <a:pt x="1876710" y="106168"/>
                  </a:lnTo>
                  <a:lnTo>
                    <a:pt x="1882106" y="104062"/>
                  </a:lnTo>
                  <a:lnTo>
                    <a:pt x="1886737" y="101508"/>
                  </a:lnTo>
                  <a:lnTo>
                    <a:pt x="1890603" y="98507"/>
                  </a:lnTo>
                  <a:lnTo>
                    <a:pt x="1890603" y="82407"/>
                  </a:lnTo>
                  <a:lnTo>
                    <a:pt x="1861259" y="82407"/>
                  </a:lnTo>
                  <a:close/>
                </a:path>
                <a:path w="3957954" h="131445">
                  <a:moveTo>
                    <a:pt x="1940809" y="129064"/>
                  </a:moveTo>
                  <a:lnTo>
                    <a:pt x="1940809" y="3202"/>
                  </a:lnTo>
                  <a:lnTo>
                    <a:pt x="1966432" y="3202"/>
                  </a:lnTo>
                  <a:lnTo>
                    <a:pt x="1966432" y="107683"/>
                  </a:lnTo>
                  <a:lnTo>
                    <a:pt x="2030141" y="107683"/>
                  </a:lnTo>
                  <a:lnTo>
                    <a:pt x="2030141" y="129064"/>
                  </a:lnTo>
                  <a:lnTo>
                    <a:pt x="1940809" y="129064"/>
                  </a:lnTo>
                  <a:close/>
                </a:path>
                <a:path w="3957954" h="131445">
                  <a:moveTo>
                    <a:pt x="2043213" y="66393"/>
                  </a:moveTo>
                  <a:lnTo>
                    <a:pt x="2051898" y="27382"/>
                  </a:lnTo>
                  <a:lnTo>
                    <a:pt x="2060828" y="16446"/>
                  </a:lnTo>
                  <a:lnTo>
                    <a:pt x="2065819" y="11310"/>
                  </a:lnTo>
                  <a:lnTo>
                    <a:pt x="2104585" y="0"/>
                  </a:lnTo>
                  <a:lnTo>
                    <a:pt x="2117907" y="1087"/>
                  </a:lnTo>
                  <a:lnTo>
                    <a:pt x="2156834" y="26947"/>
                  </a:lnTo>
                  <a:lnTo>
                    <a:pt x="2166304" y="65787"/>
                  </a:lnTo>
                  <a:lnTo>
                    <a:pt x="2165260" y="80316"/>
                  </a:lnTo>
                  <a:lnTo>
                    <a:pt x="2140541" y="121465"/>
                  </a:lnTo>
                  <a:lnTo>
                    <a:pt x="2104932" y="131228"/>
                  </a:lnTo>
                  <a:lnTo>
                    <a:pt x="2091504" y="130148"/>
                  </a:lnTo>
                  <a:lnTo>
                    <a:pt x="2052611" y="104510"/>
                  </a:lnTo>
                  <a:lnTo>
                    <a:pt x="2044257" y="80727"/>
                  </a:lnTo>
                  <a:lnTo>
                    <a:pt x="2043213" y="66393"/>
                  </a:lnTo>
                  <a:close/>
                </a:path>
                <a:path w="3957954" h="131445">
                  <a:moveTo>
                    <a:pt x="2069614" y="65527"/>
                  </a:moveTo>
                  <a:lnTo>
                    <a:pt x="2084882" y="103071"/>
                  </a:lnTo>
                  <a:lnTo>
                    <a:pt x="2104845" y="109327"/>
                  </a:lnTo>
                  <a:lnTo>
                    <a:pt x="2112162" y="108638"/>
                  </a:lnTo>
                  <a:lnTo>
                    <a:pt x="2139202" y="75528"/>
                  </a:lnTo>
                  <a:lnTo>
                    <a:pt x="2139816" y="65181"/>
                  </a:lnTo>
                  <a:lnTo>
                    <a:pt x="2139218" y="54967"/>
                  </a:lnTo>
                  <a:lnTo>
                    <a:pt x="2112373" y="22571"/>
                  </a:lnTo>
                  <a:lnTo>
                    <a:pt x="2104845" y="21900"/>
                  </a:lnTo>
                  <a:lnTo>
                    <a:pt x="2097309" y="22579"/>
                  </a:lnTo>
                  <a:lnTo>
                    <a:pt x="2070220" y="55267"/>
                  </a:lnTo>
                  <a:lnTo>
                    <a:pt x="2069614" y="65527"/>
                  </a:lnTo>
                  <a:close/>
                </a:path>
                <a:path w="3957954" h="131445">
                  <a:moveTo>
                    <a:pt x="2185953" y="129064"/>
                  </a:moveTo>
                  <a:lnTo>
                    <a:pt x="2185953" y="2164"/>
                  </a:lnTo>
                  <a:lnTo>
                    <a:pt x="2224301" y="2164"/>
                  </a:lnTo>
                  <a:lnTo>
                    <a:pt x="2247326" y="88726"/>
                  </a:lnTo>
                  <a:lnTo>
                    <a:pt x="2270092" y="2164"/>
                  </a:lnTo>
                  <a:lnTo>
                    <a:pt x="2308525" y="2164"/>
                  </a:lnTo>
                  <a:lnTo>
                    <a:pt x="2308525" y="129064"/>
                  </a:lnTo>
                  <a:lnTo>
                    <a:pt x="2284721" y="129064"/>
                  </a:lnTo>
                  <a:lnTo>
                    <a:pt x="2284721" y="29171"/>
                  </a:lnTo>
                  <a:lnTo>
                    <a:pt x="2259532" y="129064"/>
                  </a:lnTo>
                  <a:lnTo>
                    <a:pt x="2234861" y="129064"/>
                  </a:lnTo>
                  <a:lnTo>
                    <a:pt x="2209758" y="29171"/>
                  </a:lnTo>
                  <a:lnTo>
                    <a:pt x="2209758" y="129064"/>
                  </a:lnTo>
                  <a:lnTo>
                    <a:pt x="2185953" y="129064"/>
                  </a:lnTo>
                  <a:close/>
                </a:path>
                <a:path w="3957954" h="131445">
                  <a:moveTo>
                    <a:pt x="2333975" y="129064"/>
                  </a:moveTo>
                  <a:lnTo>
                    <a:pt x="2333975" y="2164"/>
                  </a:lnTo>
                  <a:lnTo>
                    <a:pt x="2428069" y="2164"/>
                  </a:lnTo>
                  <a:lnTo>
                    <a:pt x="2428069" y="23631"/>
                  </a:lnTo>
                  <a:lnTo>
                    <a:pt x="2359597" y="23631"/>
                  </a:lnTo>
                  <a:lnTo>
                    <a:pt x="2359597" y="51764"/>
                  </a:lnTo>
                  <a:lnTo>
                    <a:pt x="2423308" y="51764"/>
                  </a:lnTo>
                  <a:lnTo>
                    <a:pt x="2423308" y="73144"/>
                  </a:lnTo>
                  <a:lnTo>
                    <a:pt x="2359597" y="73144"/>
                  </a:lnTo>
                  <a:lnTo>
                    <a:pt x="2359597" y="107683"/>
                  </a:lnTo>
                  <a:lnTo>
                    <a:pt x="2430492" y="107683"/>
                  </a:lnTo>
                  <a:lnTo>
                    <a:pt x="2430492" y="129064"/>
                  </a:lnTo>
                  <a:lnTo>
                    <a:pt x="2333975" y="129064"/>
                  </a:lnTo>
                  <a:close/>
                </a:path>
                <a:path w="3957954" h="131445">
                  <a:moveTo>
                    <a:pt x="2452305" y="129064"/>
                  </a:moveTo>
                  <a:lnTo>
                    <a:pt x="2452305" y="2164"/>
                  </a:lnTo>
                  <a:lnTo>
                    <a:pt x="2506234" y="2164"/>
                  </a:lnTo>
                  <a:lnTo>
                    <a:pt x="2546860" y="11916"/>
                  </a:lnTo>
                  <a:lnTo>
                    <a:pt x="2550554" y="17745"/>
                  </a:lnTo>
                  <a:lnTo>
                    <a:pt x="2554247" y="23573"/>
                  </a:lnTo>
                  <a:lnTo>
                    <a:pt x="2556093" y="30239"/>
                  </a:lnTo>
                  <a:lnTo>
                    <a:pt x="2556093" y="37741"/>
                  </a:lnTo>
                  <a:lnTo>
                    <a:pt x="2556093" y="47262"/>
                  </a:lnTo>
                  <a:lnTo>
                    <a:pt x="2522594" y="73058"/>
                  </a:lnTo>
                  <a:lnTo>
                    <a:pt x="2528134" y="76290"/>
                  </a:lnTo>
                  <a:lnTo>
                    <a:pt x="2532707" y="79839"/>
                  </a:lnTo>
                  <a:lnTo>
                    <a:pt x="2536314" y="83705"/>
                  </a:lnTo>
                  <a:lnTo>
                    <a:pt x="2539921" y="87572"/>
                  </a:lnTo>
                  <a:lnTo>
                    <a:pt x="2544783" y="94439"/>
                  </a:lnTo>
                  <a:lnTo>
                    <a:pt x="2550899" y="104307"/>
                  </a:lnTo>
                  <a:lnTo>
                    <a:pt x="2566395" y="129064"/>
                  </a:lnTo>
                  <a:lnTo>
                    <a:pt x="2535751" y="129064"/>
                  </a:lnTo>
                  <a:lnTo>
                    <a:pt x="2517227" y="101450"/>
                  </a:lnTo>
                  <a:lnTo>
                    <a:pt x="2510648" y="91582"/>
                  </a:lnTo>
                  <a:lnTo>
                    <a:pt x="2506147" y="85364"/>
                  </a:lnTo>
                  <a:lnTo>
                    <a:pt x="2503723" y="82796"/>
                  </a:lnTo>
                  <a:lnTo>
                    <a:pt x="2501300" y="80228"/>
                  </a:lnTo>
                  <a:lnTo>
                    <a:pt x="2498732" y="78468"/>
                  </a:lnTo>
                  <a:lnTo>
                    <a:pt x="2496019" y="77516"/>
                  </a:lnTo>
                  <a:lnTo>
                    <a:pt x="2493307" y="76564"/>
                  </a:lnTo>
                  <a:lnTo>
                    <a:pt x="2489008" y="76088"/>
                  </a:lnTo>
                  <a:lnTo>
                    <a:pt x="2483121" y="76088"/>
                  </a:lnTo>
                  <a:lnTo>
                    <a:pt x="2477928" y="76088"/>
                  </a:lnTo>
                  <a:lnTo>
                    <a:pt x="2477928" y="129064"/>
                  </a:lnTo>
                  <a:lnTo>
                    <a:pt x="2452305" y="129064"/>
                  </a:lnTo>
                  <a:close/>
                </a:path>
                <a:path w="3957954" h="131445">
                  <a:moveTo>
                    <a:pt x="2477928" y="55832"/>
                  </a:moveTo>
                  <a:lnTo>
                    <a:pt x="2496885" y="55832"/>
                  </a:lnTo>
                  <a:lnTo>
                    <a:pt x="2509177" y="55832"/>
                  </a:lnTo>
                  <a:lnTo>
                    <a:pt x="2516852" y="55313"/>
                  </a:lnTo>
                  <a:lnTo>
                    <a:pt x="2519910" y="54274"/>
                  </a:lnTo>
                  <a:lnTo>
                    <a:pt x="2522970" y="53235"/>
                  </a:lnTo>
                  <a:lnTo>
                    <a:pt x="2525364" y="51446"/>
                  </a:lnTo>
                  <a:lnTo>
                    <a:pt x="2527096" y="48907"/>
                  </a:lnTo>
                  <a:lnTo>
                    <a:pt x="2528826" y="46368"/>
                  </a:lnTo>
                  <a:lnTo>
                    <a:pt x="2529692" y="43194"/>
                  </a:lnTo>
                  <a:lnTo>
                    <a:pt x="2529692" y="39385"/>
                  </a:lnTo>
                  <a:lnTo>
                    <a:pt x="2529692" y="35115"/>
                  </a:lnTo>
                  <a:lnTo>
                    <a:pt x="2508311" y="23631"/>
                  </a:lnTo>
                  <a:lnTo>
                    <a:pt x="2497924" y="23631"/>
                  </a:lnTo>
                  <a:lnTo>
                    <a:pt x="2477928" y="23631"/>
                  </a:lnTo>
                  <a:lnTo>
                    <a:pt x="2477928" y="55832"/>
                  </a:lnTo>
                  <a:close/>
                </a:path>
                <a:path w="3957954" h="131445">
                  <a:moveTo>
                    <a:pt x="2580071" y="2164"/>
                  </a:moveTo>
                  <a:lnTo>
                    <a:pt x="2605694" y="2164"/>
                  </a:lnTo>
                  <a:lnTo>
                    <a:pt x="2605694" y="70894"/>
                  </a:lnTo>
                  <a:lnTo>
                    <a:pt x="2605694" y="81801"/>
                  </a:lnTo>
                  <a:lnTo>
                    <a:pt x="2624247" y="109327"/>
                  </a:lnTo>
                  <a:lnTo>
                    <a:pt x="2631402" y="109327"/>
                  </a:lnTo>
                  <a:lnTo>
                    <a:pt x="2638674" y="109327"/>
                  </a:lnTo>
                  <a:lnTo>
                    <a:pt x="2644156" y="107842"/>
                  </a:lnTo>
                  <a:lnTo>
                    <a:pt x="2647850" y="104870"/>
                  </a:lnTo>
                  <a:lnTo>
                    <a:pt x="2651543" y="101898"/>
                  </a:lnTo>
                  <a:lnTo>
                    <a:pt x="2653764" y="98248"/>
                  </a:lnTo>
                  <a:lnTo>
                    <a:pt x="2654515" y="93919"/>
                  </a:lnTo>
                  <a:lnTo>
                    <a:pt x="2655265" y="89591"/>
                  </a:lnTo>
                  <a:lnTo>
                    <a:pt x="2655640" y="82407"/>
                  </a:lnTo>
                  <a:lnTo>
                    <a:pt x="2655640" y="72365"/>
                  </a:lnTo>
                  <a:lnTo>
                    <a:pt x="2655640" y="2164"/>
                  </a:lnTo>
                  <a:lnTo>
                    <a:pt x="2681263" y="2164"/>
                  </a:lnTo>
                  <a:lnTo>
                    <a:pt x="2681263" y="68816"/>
                  </a:lnTo>
                  <a:lnTo>
                    <a:pt x="2677800" y="107394"/>
                  </a:lnTo>
                  <a:lnTo>
                    <a:pt x="2671524" y="117031"/>
                  </a:lnTo>
                  <a:lnTo>
                    <a:pt x="2667802" y="121360"/>
                  </a:lnTo>
                  <a:lnTo>
                    <a:pt x="2662824" y="124808"/>
                  </a:lnTo>
                  <a:lnTo>
                    <a:pt x="2656592" y="127376"/>
                  </a:lnTo>
                  <a:lnTo>
                    <a:pt x="2650359" y="129944"/>
                  </a:lnTo>
                  <a:lnTo>
                    <a:pt x="2642222" y="131228"/>
                  </a:lnTo>
                  <a:lnTo>
                    <a:pt x="2632182" y="131228"/>
                  </a:lnTo>
                  <a:lnTo>
                    <a:pt x="2593401" y="120595"/>
                  </a:lnTo>
                  <a:lnTo>
                    <a:pt x="2580228" y="79853"/>
                  </a:lnTo>
                  <a:lnTo>
                    <a:pt x="2580071" y="69855"/>
                  </a:lnTo>
                  <a:lnTo>
                    <a:pt x="2580071" y="2164"/>
                  </a:lnTo>
                  <a:close/>
                </a:path>
                <a:path w="3957954" h="131445">
                  <a:moveTo>
                    <a:pt x="2708962" y="129064"/>
                  </a:moveTo>
                  <a:lnTo>
                    <a:pt x="2708962" y="3202"/>
                  </a:lnTo>
                  <a:lnTo>
                    <a:pt x="2734585" y="3202"/>
                  </a:lnTo>
                  <a:lnTo>
                    <a:pt x="2734585" y="107683"/>
                  </a:lnTo>
                  <a:lnTo>
                    <a:pt x="2798294" y="107683"/>
                  </a:lnTo>
                  <a:lnTo>
                    <a:pt x="2798294" y="129064"/>
                  </a:lnTo>
                  <a:lnTo>
                    <a:pt x="2708962" y="129064"/>
                  </a:lnTo>
                  <a:close/>
                </a:path>
                <a:path w="3957954" h="131445">
                  <a:moveTo>
                    <a:pt x="2811365" y="66393"/>
                  </a:moveTo>
                  <a:lnTo>
                    <a:pt x="2820051" y="27382"/>
                  </a:lnTo>
                  <a:lnTo>
                    <a:pt x="2828981" y="16446"/>
                  </a:lnTo>
                  <a:lnTo>
                    <a:pt x="2833972" y="11310"/>
                  </a:lnTo>
                  <a:lnTo>
                    <a:pt x="2872738" y="0"/>
                  </a:lnTo>
                  <a:lnTo>
                    <a:pt x="2886060" y="1087"/>
                  </a:lnTo>
                  <a:lnTo>
                    <a:pt x="2924986" y="26947"/>
                  </a:lnTo>
                  <a:lnTo>
                    <a:pt x="2934457" y="65787"/>
                  </a:lnTo>
                  <a:lnTo>
                    <a:pt x="2933412" y="80316"/>
                  </a:lnTo>
                  <a:lnTo>
                    <a:pt x="2908694" y="121465"/>
                  </a:lnTo>
                  <a:lnTo>
                    <a:pt x="2873085" y="131228"/>
                  </a:lnTo>
                  <a:lnTo>
                    <a:pt x="2859656" y="130148"/>
                  </a:lnTo>
                  <a:lnTo>
                    <a:pt x="2820763" y="104510"/>
                  </a:lnTo>
                  <a:lnTo>
                    <a:pt x="2812409" y="80727"/>
                  </a:lnTo>
                  <a:lnTo>
                    <a:pt x="2811365" y="66393"/>
                  </a:lnTo>
                  <a:close/>
                </a:path>
                <a:path w="3957954" h="131445">
                  <a:moveTo>
                    <a:pt x="2837767" y="65527"/>
                  </a:moveTo>
                  <a:lnTo>
                    <a:pt x="2853034" y="103071"/>
                  </a:lnTo>
                  <a:lnTo>
                    <a:pt x="2872998" y="109327"/>
                  </a:lnTo>
                  <a:lnTo>
                    <a:pt x="2880315" y="108638"/>
                  </a:lnTo>
                  <a:lnTo>
                    <a:pt x="2907354" y="75528"/>
                  </a:lnTo>
                  <a:lnTo>
                    <a:pt x="2907968" y="65181"/>
                  </a:lnTo>
                  <a:lnTo>
                    <a:pt x="2907371" y="54967"/>
                  </a:lnTo>
                  <a:lnTo>
                    <a:pt x="2880526" y="22571"/>
                  </a:lnTo>
                  <a:lnTo>
                    <a:pt x="2872998" y="21900"/>
                  </a:lnTo>
                  <a:lnTo>
                    <a:pt x="2865462" y="22579"/>
                  </a:lnTo>
                  <a:lnTo>
                    <a:pt x="2838373" y="55267"/>
                  </a:lnTo>
                  <a:lnTo>
                    <a:pt x="2837767" y="65527"/>
                  </a:lnTo>
                  <a:close/>
                </a:path>
                <a:path w="3957954" h="131445">
                  <a:moveTo>
                    <a:pt x="2947960" y="87773"/>
                  </a:moveTo>
                  <a:lnTo>
                    <a:pt x="2972890" y="85350"/>
                  </a:lnTo>
                  <a:lnTo>
                    <a:pt x="2974391" y="93717"/>
                  </a:lnTo>
                  <a:lnTo>
                    <a:pt x="2977435" y="99863"/>
                  </a:lnTo>
                  <a:lnTo>
                    <a:pt x="2982022" y="103788"/>
                  </a:lnTo>
                  <a:lnTo>
                    <a:pt x="2986610" y="107712"/>
                  </a:lnTo>
                  <a:lnTo>
                    <a:pt x="2992799" y="109674"/>
                  </a:lnTo>
                  <a:lnTo>
                    <a:pt x="3000591" y="109674"/>
                  </a:lnTo>
                  <a:lnTo>
                    <a:pt x="3008843" y="109674"/>
                  </a:lnTo>
                  <a:lnTo>
                    <a:pt x="3015060" y="107928"/>
                  </a:lnTo>
                  <a:lnTo>
                    <a:pt x="3019245" y="104437"/>
                  </a:lnTo>
                  <a:lnTo>
                    <a:pt x="3023428" y="100945"/>
                  </a:lnTo>
                  <a:lnTo>
                    <a:pt x="3025520" y="96863"/>
                  </a:lnTo>
                  <a:lnTo>
                    <a:pt x="3025520" y="92188"/>
                  </a:lnTo>
                  <a:lnTo>
                    <a:pt x="3025520" y="89187"/>
                  </a:lnTo>
                  <a:lnTo>
                    <a:pt x="2993146" y="73491"/>
                  </a:lnTo>
                  <a:lnTo>
                    <a:pt x="2983613" y="70791"/>
                  </a:lnTo>
                  <a:lnTo>
                    <a:pt x="2953278" y="42648"/>
                  </a:lnTo>
                  <a:lnTo>
                    <a:pt x="2952548" y="35403"/>
                  </a:lnTo>
                  <a:lnTo>
                    <a:pt x="2952548" y="28940"/>
                  </a:lnTo>
                  <a:lnTo>
                    <a:pt x="2980782" y="1471"/>
                  </a:lnTo>
                  <a:lnTo>
                    <a:pt x="2989106" y="0"/>
                  </a:lnTo>
                  <a:lnTo>
                    <a:pt x="2998859" y="0"/>
                  </a:lnTo>
                  <a:lnTo>
                    <a:pt x="3040146" y="16149"/>
                  </a:lnTo>
                  <a:lnTo>
                    <a:pt x="3047507" y="38433"/>
                  </a:lnTo>
                  <a:lnTo>
                    <a:pt x="3021884" y="39558"/>
                  </a:lnTo>
                  <a:lnTo>
                    <a:pt x="3020788" y="33037"/>
                  </a:lnTo>
                  <a:lnTo>
                    <a:pt x="3018437" y="28349"/>
                  </a:lnTo>
                  <a:lnTo>
                    <a:pt x="3014829" y="25492"/>
                  </a:lnTo>
                  <a:lnTo>
                    <a:pt x="3011223" y="22636"/>
                  </a:lnTo>
                  <a:lnTo>
                    <a:pt x="3005813" y="21207"/>
                  </a:lnTo>
                  <a:lnTo>
                    <a:pt x="2998599" y="21207"/>
                  </a:lnTo>
                  <a:lnTo>
                    <a:pt x="2991155" y="21207"/>
                  </a:lnTo>
                  <a:lnTo>
                    <a:pt x="2985326" y="22737"/>
                  </a:lnTo>
                  <a:lnTo>
                    <a:pt x="2981114" y="25795"/>
                  </a:lnTo>
                  <a:lnTo>
                    <a:pt x="2978401" y="27757"/>
                  </a:lnTo>
                  <a:lnTo>
                    <a:pt x="2977046" y="30383"/>
                  </a:lnTo>
                  <a:lnTo>
                    <a:pt x="2977046" y="33672"/>
                  </a:lnTo>
                  <a:lnTo>
                    <a:pt x="2977046" y="36673"/>
                  </a:lnTo>
                  <a:lnTo>
                    <a:pt x="2978314" y="39241"/>
                  </a:lnTo>
                  <a:lnTo>
                    <a:pt x="2980854" y="41376"/>
                  </a:lnTo>
                  <a:lnTo>
                    <a:pt x="2984085" y="44089"/>
                  </a:lnTo>
                  <a:lnTo>
                    <a:pt x="2991934" y="46916"/>
                  </a:lnTo>
                  <a:lnTo>
                    <a:pt x="3004399" y="49859"/>
                  </a:lnTo>
                  <a:lnTo>
                    <a:pt x="3013139" y="52086"/>
                  </a:lnTo>
                  <a:lnTo>
                    <a:pt x="3046079" y="71889"/>
                  </a:lnTo>
                  <a:lnTo>
                    <a:pt x="3051142" y="84080"/>
                  </a:lnTo>
                  <a:lnTo>
                    <a:pt x="3051142" y="92102"/>
                  </a:lnTo>
                  <a:lnTo>
                    <a:pt x="3051142" y="99373"/>
                  </a:lnTo>
                  <a:lnTo>
                    <a:pt x="3022063" y="128709"/>
                  </a:lnTo>
                  <a:lnTo>
                    <a:pt x="3000331" y="131314"/>
                  </a:lnTo>
                  <a:lnTo>
                    <a:pt x="2988996" y="130619"/>
                  </a:lnTo>
                  <a:lnTo>
                    <a:pt x="2953068" y="106525"/>
                  </a:lnTo>
                  <a:lnTo>
                    <a:pt x="2949865" y="97785"/>
                  </a:lnTo>
                  <a:lnTo>
                    <a:pt x="2947960" y="87773"/>
                  </a:lnTo>
                  <a:close/>
                </a:path>
                <a:path w="3957954" h="131445">
                  <a:moveTo>
                    <a:pt x="3153892" y="82407"/>
                  </a:moveTo>
                  <a:lnTo>
                    <a:pt x="3159734" y="121143"/>
                  </a:lnTo>
                  <a:lnTo>
                    <a:pt x="3126019" y="131228"/>
                  </a:lnTo>
                  <a:lnTo>
                    <a:pt x="3113943" y="130148"/>
                  </a:lnTo>
                  <a:lnTo>
                    <a:pt x="3077349" y="104531"/>
                  </a:lnTo>
                  <a:lnTo>
                    <a:pt x="3068196" y="66739"/>
                  </a:lnTo>
                  <a:lnTo>
                    <a:pt x="3069218" y="51783"/>
                  </a:lnTo>
                  <a:lnTo>
                    <a:pt x="3093379" y="9859"/>
                  </a:lnTo>
                  <a:lnTo>
                    <a:pt x="3127577" y="0"/>
                  </a:lnTo>
                  <a:lnTo>
                    <a:pt x="3138673" y="860"/>
                  </a:lnTo>
                  <a:lnTo>
                    <a:pt x="3172979" y="23674"/>
                  </a:lnTo>
                  <a:lnTo>
                    <a:pt x="3178388" y="37135"/>
                  </a:lnTo>
                  <a:lnTo>
                    <a:pt x="3153026" y="43194"/>
                  </a:lnTo>
                  <a:lnTo>
                    <a:pt x="3151525" y="36615"/>
                  </a:lnTo>
                  <a:lnTo>
                    <a:pt x="3148395" y="31422"/>
                  </a:lnTo>
                  <a:lnTo>
                    <a:pt x="3143635" y="27613"/>
                  </a:lnTo>
                  <a:lnTo>
                    <a:pt x="3138874" y="23804"/>
                  </a:lnTo>
                  <a:lnTo>
                    <a:pt x="3133088" y="21900"/>
                  </a:lnTo>
                  <a:lnTo>
                    <a:pt x="3126279" y="21900"/>
                  </a:lnTo>
                  <a:lnTo>
                    <a:pt x="3116872" y="21900"/>
                  </a:lnTo>
                  <a:lnTo>
                    <a:pt x="3095146" y="54279"/>
                  </a:lnTo>
                  <a:lnTo>
                    <a:pt x="3094597" y="64835"/>
                  </a:lnTo>
                  <a:lnTo>
                    <a:pt x="3095138" y="76001"/>
                  </a:lnTo>
                  <a:lnTo>
                    <a:pt x="3116526" y="109327"/>
                  </a:lnTo>
                  <a:lnTo>
                    <a:pt x="3125759" y="109327"/>
                  </a:lnTo>
                  <a:lnTo>
                    <a:pt x="3132568" y="109327"/>
                  </a:lnTo>
                  <a:lnTo>
                    <a:pt x="3138426" y="107163"/>
                  </a:lnTo>
                  <a:lnTo>
                    <a:pt x="3143331" y="102835"/>
                  </a:lnTo>
                  <a:lnTo>
                    <a:pt x="3148236" y="98507"/>
                  </a:lnTo>
                  <a:lnTo>
                    <a:pt x="3151757" y="91698"/>
                  </a:lnTo>
                  <a:lnTo>
                    <a:pt x="3153892" y="82407"/>
                  </a:lnTo>
                  <a:close/>
                </a:path>
                <a:path w="3957954" h="131445">
                  <a:moveTo>
                    <a:pt x="3201415" y="129064"/>
                  </a:moveTo>
                  <a:lnTo>
                    <a:pt x="3201415" y="3202"/>
                  </a:lnTo>
                  <a:lnTo>
                    <a:pt x="3227037" y="3202"/>
                  </a:lnTo>
                  <a:lnTo>
                    <a:pt x="3227037" y="107683"/>
                  </a:lnTo>
                  <a:lnTo>
                    <a:pt x="3290746" y="107683"/>
                  </a:lnTo>
                  <a:lnTo>
                    <a:pt x="3290746" y="129064"/>
                  </a:lnTo>
                  <a:lnTo>
                    <a:pt x="3201415" y="129064"/>
                  </a:lnTo>
                  <a:close/>
                </a:path>
                <a:path w="3957954" h="131445">
                  <a:moveTo>
                    <a:pt x="3309011" y="129064"/>
                  </a:moveTo>
                  <a:lnTo>
                    <a:pt x="3309011" y="2164"/>
                  </a:lnTo>
                  <a:lnTo>
                    <a:pt x="3403105" y="2164"/>
                  </a:lnTo>
                  <a:lnTo>
                    <a:pt x="3403105" y="23631"/>
                  </a:lnTo>
                  <a:lnTo>
                    <a:pt x="3334633" y="23631"/>
                  </a:lnTo>
                  <a:lnTo>
                    <a:pt x="3334633" y="51764"/>
                  </a:lnTo>
                  <a:lnTo>
                    <a:pt x="3398344" y="51764"/>
                  </a:lnTo>
                  <a:lnTo>
                    <a:pt x="3398344" y="73144"/>
                  </a:lnTo>
                  <a:lnTo>
                    <a:pt x="3334633" y="73144"/>
                  </a:lnTo>
                  <a:lnTo>
                    <a:pt x="3334633" y="107683"/>
                  </a:lnTo>
                  <a:lnTo>
                    <a:pt x="3405528" y="107683"/>
                  </a:lnTo>
                  <a:lnTo>
                    <a:pt x="3405528" y="129064"/>
                  </a:lnTo>
                  <a:lnTo>
                    <a:pt x="3309011" y="129064"/>
                  </a:lnTo>
                  <a:close/>
                </a:path>
                <a:path w="3957954" h="131445">
                  <a:moveTo>
                    <a:pt x="3427341" y="129064"/>
                  </a:moveTo>
                  <a:lnTo>
                    <a:pt x="3427341" y="2164"/>
                  </a:lnTo>
                  <a:lnTo>
                    <a:pt x="3481270" y="2164"/>
                  </a:lnTo>
                  <a:lnTo>
                    <a:pt x="3521896" y="11916"/>
                  </a:lnTo>
                  <a:lnTo>
                    <a:pt x="3525590" y="17745"/>
                  </a:lnTo>
                  <a:lnTo>
                    <a:pt x="3529283" y="23573"/>
                  </a:lnTo>
                  <a:lnTo>
                    <a:pt x="3531129" y="30239"/>
                  </a:lnTo>
                  <a:lnTo>
                    <a:pt x="3531129" y="37741"/>
                  </a:lnTo>
                  <a:lnTo>
                    <a:pt x="3531129" y="47262"/>
                  </a:lnTo>
                  <a:lnTo>
                    <a:pt x="3497631" y="73058"/>
                  </a:lnTo>
                  <a:lnTo>
                    <a:pt x="3503170" y="76290"/>
                  </a:lnTo>
                  <a:lnTo>
                    <a:pt x="3507743" y="79839"/>
                  </a:lnTo>
                  <a:lnTo>
                    <a:pt x="3511350" y="83705"/>
                  </a:lnTo>
                  <a:lnTo>
                    <a:pt x="3514957" y="87572"/>
                  </a:lnTo>
                  <a:lnTo>
                    <a:pt x="3519819" y="94439"/>
                  </a:lnTo>
                  <a:lnTo>
                    <a:pt x="3525936" y="104307"/>
                  </a:lnTo>
                  <a:lnTo>
                    <a:pt x="3541431" y="129064"/>
                  </a:lnTo>
                  <a:lnTo>
                    <a:pt x="3510787" y="129064"/>
                  </a:lnTo>
                  <a:lnTo>
                    <a:pt x="3492263" y="101450"/>
                  </a:lnTo>
                  <a:lnTo>
                    <a:pt x="3485684" y="91582"/>
                  </a:lnTo>
                  <a:lnTo>
                    <a:pt x="3481183" y="85364"/>
                  </a:lnTo>
                  <a:lnTo>
                    <a:pt x="3478760" y="82796"/>
                  </a:lnTo>
                  <a:lnTo>
                    <a:pt x="3476336" y="80228"/>
                  </a:lnTo>
                  <a:lnTo>
                    <a:pt x="3473768" y="78468"/>
                  </a:lnTo>
                  <a:lnTo>
                    <a:pt x="3471055" y="77516"/>
                  </a:lnTo>
                  <a:lnTo>
                    <a:pt x="3468343" y="76564"/>
                  </a:lnTo>
                  <a:lnTo>
                    <a:pt x="3464044" y="76088"/>
                  </a:lnTo>
                  <a:lnTo>
                    <a:pt x="3458158" y="76088"/>
                  </a:lnTo>
                  <a:lnTo>
                    <a:pt x="3452964" y="76088"/>
                  </a:lnTo>
                  <a:lnTo>
                    <a:pt x="3452964" y="129064"/>
                  </a:lnTo>
                  <a:lnTo>
                    <a:pt x="3427341" y="129064"/>
                  </a:lnTo>
                  <a:close/>
                </a:path>
                <a:path w="3957954" h="131445">
                  <a:moveTo>
                    <a:pt x="3452964" y="55832"/>
                  </a:moveTo>
                  <a:lnTo>
                    <a:pt x="3471921" y="55832"/>
                  </a:lnTo>
                  <a:lnTo>
                    <a:pt x="3484213" y="55832"/>
                  </a:lnTo>
                  <a:lnTo>
                    <a:pt x="3491888" y="55313"/>
                  </a:lnTo>
                  <a:lnTo>
                    <a:pt x="3494946" y="54274"/>
                  </a:lnTo>
                  <a:lnTo>
                    <a:pt x="3498006" y="53235"/>
                  </a:lnTo>
                  <a:lnTo>
                    <a:pt x="3500400" y="51446"/>
                  </a:lnTo>
                  <a:lnTo>
                    <a:pt x="3502132" y="48907"/>
                  </a:lnTo>
                  <a:lnTo>
                    <a:pt x="3503863" y="46368"/>
                  </a:lnTo>
                  <a:lnTo>
                    <a:pt x="3504728" y="43194"/>
                  </a:lnTo>
                  <a:lnTo>
                    <a:pt x="3504728" y="39385"/>
                  </a:lnTo>
                  <a:lnTo>
                    <a:pt x="3504728" y="35115"/>
                  </a:lnTo>
                  <a:lnTo>
                    <a:pt x="3483348" y="23631"/>
                  </a:lnTo>
                  <a:lnTo>
                    <a:pt x="3472960" y="23631"/>
                  </a:lnTo>
                  <a:lnTo>
                    <a:pt x="3452964" y="23631"/>
                  </a:lnTo>
                  <a:lnTo>
                    <a:pt x="3452964" y="55832"/>
                  </a:lnTo>
                  <a:close/>
                </a:path>
                <a:path w="3957954" h="131445">
                  <a:moveTo>
                    <a:pt x="3550087" y="66393"/>
                  </a:moveTo>
                  <a:lnTo>
                    <a:pt x="3558772" y="27382"/>
                  </a:lnTo>
                  <a:lnTo>
                    <a:pt x="3567702" y="16446"/>
                  </a:lnTo>
                  <a:lnTo>
                    <a:pt x="3572693" y="11310"/>
                  </a:lnTo>
                  <a:lnTo>
                    <a:pt x="3611459" y="0"/>
                  </a:lnTo>
                  <a:lnTo>
                    <a:pt x="3624781" y="1087"/>
                  </a:lnTo>
                  <a:lnTo>
                    <a:pt x="3663708" y="26947"/>
                  </a:lnTo>
                  <a:lnTo>
                    <a:pt x="3673178" y="65787"/>
                  </a:lnTo>
                  <a:lnTo>
                    <a:pt x="3672134" y="80316"/>
                  </a:lnTo>
                  <a:lnTo>
                    <a:pt x="3647415" y="121465"/>
                  </a:lnTo>
                  <a:lnTo>
                    <a:pt x="3611806" y="131228"/>
                  </a:lnTo>
                  <a:lnTo>
                    <a:pt x="3598378" y="130148"/>
                  </a:lnTo>
                  <a:lnTo>
                    <a:pt x="3559485" y="104510"/>
                  </a:lnTo>
                  <a:lnTo>
                    <a:pt x="3551131" y="80727"/>
                  </a:lnTo>
                  <a:lnTo>
                    <a:pt x="3550087" y="66393"/>
                  </a:lnTo>
                  <a:close/>
                </a:path>
                <a:path w="3957954" h="131445">
                  <a:moveTo>
                    <a:pt x="3576488" y="65527"/>
                  </a:moveTo>
                  <a:lnTo>
                    <a:pt x="3591756" y="103071"/>
                  </a:lnTo>
                  <a:lnTo>
                    <a:pt x="3611719" y="109327"/>
                  </a:lnTo>
                  <a:lnTo>
                    <a:pt x="3619036" y="108638"/>
                  </a:lnTo>
                  <a:lnTo>
                    <a:pt x="3646076" y="75528"/>
                  </a:lnTo>
                  <a:lnTo>
                    <a:pt x="3646690" y="65181"/>
                  </a:lnTo>
                  <a:lnTo>
                    <a:pt x="3646092" y="54967"/>
                  </a:lnTo>
                  <a:lnTo>
                    <a:pt x="3619247" y="22571"/>
                  </a:lnTo>
                  <a:lnTo>
                    <a:pt x="3611719" y="21900"/>
                  </a:lnTo>
                  <a:lnTo>
                    <a:pt x="3604183" y="22579"/>
                  </a:lnTo>
                  <a:lnTo>
                    <a:pt x="3577094" y="55267"/>
                  </a:lnTo>
                  <a:lnTo>
                    <a:pt x="3576488" y="65527"/>
                  </a:lnTo>
                  <a:close/>
                </a:path>
                <a:path w="3957954" h="131445">
                  <a:moveTo>
                    <a:pt x="3686681" y="87773"/>
                  </a:moveTo>
                  <a:lnTo>
                    <a:pt x="3711611" y="85350"/>
                  </a:lnTo>
                  <a:lnTo>
                    <a:pt x="3713112" y="93717"/>
                  </a:lnTo>
                  <a:lnTo>
                    <a:pt x="3716157" y="99863"/>
                  </a:lnTo>
                  <a:lnTo>
                    <a:pt x="3720744" y="103788"/>
                  </a:lnTo>
                  <a:lnTo>
                    <a:pt x="3725332" y="107712"/>
                  </a:lnTo>
                  <a:lnTo>
                    <a:pt x="3731521" y="109674"/>
                  </a:lnTo>
                  <a:lnTo>
                    <a:pt x="3739312" y="109674"/>
                  </a:lnTo>
                  <a:lnTo>
                    <a:pt x="3747564" y="109674"/>
                  </a:lnTo>
                  <a:lnTo>
                    <a:pt x="3753782" y="107928"/>
                  </a:lnTo>
                  <a:lnTo>
                    <a:pt x="3757966" y="104437"/>
                  </a:lnTo>
                  <a:lnTo>
                    <a:pt x="3762150" y="100945"/>
                  </a:lnTo>
                  <a:lnTo>
                    <a:pt x="3764241" y="96863"/>
                  </a:lnTo>
                  <a:lnTo>
                    <a:pt x="3764241" y="92188"/>
                  </a:lnTo>
                  <a:lnTo>
                    <a:pt x="3764241" y="89187"/>
                  </a:lnTo>
                  <a:lnTo>
                    <a:pt x="3763362" y="86634"/>
                  </a:lnTo>
                  <a:lnTo>
                    <a:pt x="3761602" y="84527"/>
                  </a:lnTo>
                  <a:lnTo>
                    <a:pt x="3759842" y="82421"/>
                  </a:lnTo>
                  <a:lnTo>
                    <a:pt x="3731868" y="73491"/>
                  </a:lnTo>
                  <a:lnTo>
                    <a:pt x="3722335" y="70791"/>
                  </a:lnTo>
                  <a:lnTo>
                    <a:pt x="3692000" y="42648"/>
                  </a:lnTo>
                  <a:lnTo>
                    <a:pt x="3691269" y="35403"/>
                  </a:lnTo>
                  <a:lnTo>
                    <a:pt x="3691269" y="28940"/>
                  </a:lnTo>
                  <a:lnTo>
                    <a:pt x="3719503" y="1471"/>
                  </a:lnTo>
                  <a:lnTo>
                    <a:pt x="3727828" y="0"/>
                  </a:lnTo>
                  <a:lnTo>
                    <a:pt x="3737580" y="0"/>
                  </a:lnTo>
                  <a:lnTo>
                    <a:pt x="3778868" y="16149"/>
                  </a:lnTo>
                  <a:lnTo>
                    <a:pt x="3786228" y="38433"/>
                  </a:lnTo>
                  <a:lnTo>
                    <a:pt x="3760606" y="39558"/>
                  </a:lnTo>
                  <a:lnTo>
                    <a:pt x="3759509" y="33037"/>
                  </a:lnTo>
                  <a:lnTo>
                    <a:pt x="3757158" y="28349"/>
                  </a:lnTo>
                  <a:lnTo>
                    <a:pt x="3753551" y="25492"/>
                  </a:lnTo>
                  <a:lnTo>
                    <a:pt x="3749944" y="22636"/>
                  </a:lnTo>
                  <a:lnTo>
                    <a:pt x="3744534" y="21207"/>
                  </a:lnTo>
                  <a:lnTo>
                    <a:pt x="3737321" y="21207"/>
                  </a:lnTo>
                  <a:lnTo>
                    <a:pt x="3729876" y="21207"/>
                  </a:lnTo>
                  <a:lnTo>
                    <a:pt x="3724048" y="22737"/>
                  </a:lnTo>
                  <a:lnTo>
                    <a:pt x="3719835" y="25795"/>
                  </a:lnTo>
                  <a:lnTo>
                    <a:pt x="3717123" y="27757"/>
                  </a:lnTo>
                  <a:lnTo>
                    <a:pt x="3715767" y="30383"/>
                  </a:lnTo>
                  <a:lnTo>
                    <a:pt x="3715767" y="33672"/>
                  </a:lnTo>
                  <a:lnTo>
                    <a:pt x="3715767" y="36673"/>
                  </a:lnTo>
                  <a:lnTo>
                    <a:pt x="3717037" y="39241"/>
                  </a:lnTo>
                  <a:lnTo>
                    <a:pt x="3719575" y="41376"/>
                  </a:lnTo>
                  <a:lnTo>
                    <a:pt x="3722807" y="44089"/>
                  </a:lnTo>
                  <a:lnTo>
                    <a:pt x="3730655" y="46916"/>
                  </a:lnTo>
                  <a:lnTo>
                    <a:pt x="3743120" y="49859"/>
                  </a:lnTo>
                  <a:lnTo>
                    <a:pt x="3751861" y="52086"/>
                  </a:lnTo>
                  <a:lnTo>
                    <a:pt x="3784800" y="71889"/>
                  </a:lnTo>
                  <a:lnTo>
                    <a:pt x="3788176" y="77343"/>
                  </a:lnTo>
                  <a:lnTo>
                    <a:pt x="3789864" y="84080"/>
                  </a:lnTo>
                  <a:lnTo>
                    <a:pt x="3789864" y="92102"/>
                  </a:lnTo>
                  <a:lnTo>
                    <a:pt x="3789864" y="99373"/>
                  </a:lnTo>
                  <a:lnTo>
                    <a:pt x="3760785" y="128709"/>
                  </a:lnTo>
                  <a:lnTo>
                    <a:pt x="3739052" y="131314"/>
                  </a:lnTo>
                  <a:lnTo>
                    <a:pt x="3727718" y="130619"/>
                  </a:lnTo>
                  <a:lnTo>
                    <a:pt x="3691789" y="106525"/>
                  </a:lnTo>
                  <a:lnTo>
                    <a:pt x="3688586" y="97785"/>
                  </a:lnTo>
                  <a:lnTo>
                    <a:pt x="3686681" y="87773"/>
                  </a:lnTo>
                  <a:close/>
                </a:path>
                <a:path w="3957954" h="131445">
                  <a:moveTo>
                    <a:pt x="3810639" y="129064"/>
                  </a:moveTo>
                  <a:lnTo>
                    <a:pt x="3810639" y="2164"/>
                  </a:lnTo>
                  <a:lnTo>
                    <a:pt x="3836261" y="2164"/>
                  </a:lnTo>
                  <a:lnTo>
                    <a:pt x="3836261" y="129064"/>
                  </a:lnTo>
                  <a:lnTo>
                    <a:pt x="3810639" y="129064"/>
                  </a:lnTo>
                  <a:close/>
                </a:path>
                <a:path w="3957954" h="131445">
                  <a:moveTo>
                    <a:pt x="3854180" y="87773"/>
                  </a:moveTo>
                  <a:lnTo>
                    <a:pt x="3879109" y="85350"/>
                  </a:lnTo>
                  <a:lnTo>
                    <a:pt x="3880609" y="93717"/>
                  </a:lnTo>
                  <a:lnTo>
                    <a:pt x="3883654" y="99863"/>
                  </a:lnTo>
                  <a:lnTo>
                    <a:pt x="3888242" y="103788"/>
                  </a:lnTo>
                  <a:lnTo>
                    <a:pt x="3892829" y="107712"/>
                  </a:lnTo>
                  <a:lnTo>
                    <a:pt x="3899018" y="109674"/>
                  </a:lnTo>
                  <a:lnTo>
                    <a:pt x="3906809" y="109674"/>
                  </a:lnTo>
                  <a:lnTo>
                    <a:pt x="3915061" y="109674"/>
                  </a:lnTo>
                  <a:lnTo>
                    <a:pt x="3921280" y="107928"/>
                  </a:lnTo>
                  <a:lnTo>
                    <a:pt x="3925464" y="104437"/>
                  </a:lnTo>
                  <a:lnTo>
                    <a:pt x="3929647" y="100945"/>
                  </a:lnTo>
                  <a:lnTo>
                    <a:pt x="3931740" y="96863"/>
                  </a:lnTo>
                  <a:lnTo>
                    <a:pt x="3931740" y="92188"/>
                  </a:lnTo>
                  <a:lnTo>
                    <a:pt x="3931740" y="89187"/>
                  </a:lnTo>
                  <a:lnTo>
                    <a:pt x="3930859" y="86634"/>
                  </a:lnTo>
                  <a:lnTo>
                    <a:pt x="3929099" y="84527"/>
                  </a:lnTo>
                  <a:lnTo>
                    <a:pt x="3927339" y="82421"/>
                  </a:lnTo>
                  <a:lnTo>
                    <a:pt x="3924266" y="80589"/>
                  </a:lnTo>
                  <a:lnTo>
                    <a:pt x="3919880" y="79031"/>
                  </a:lnTo>
                  <a:lnTo>
                    <a:pt x="3916879" y="77992"/>
                  </a:lnTo>
                  <a:lnTo>
                    <a:pt x="3910041" y="76145"/>
                  </a:lnTo>
                  <a:lnTo>
                    <a:pt x="3899365" y="73491"/>
                  </a:lnTo>
                  <a:lnTo>
                    <a:pt x="3889832" y="70791"/>
                  </a:lnTo>
                  <a:lnTo>
                    <a:pt x="3859497" y="42648"/>
                  </a:lnTo>
                  <a:lnTo>
                    <a:pt x="3858767" y="35403"/>
                  </a:lnTo>
                  <a:lnTo>
                    <a:pt x="3858767" y="28940"/>
                  </a:lnTo>
                  <a:lnTo>
                    <a:pt x="3860599" y="22895"/>
                  </a:lnTo>
                  <a:lnTo>
                    <a:pt x="3864264" y="17269"/>
                  </a:lnTo>
                  <a:lnTo>
                    <a:pt x="3867928" y="11642"/>
                  </a:lnTo>
                  <a:lnTo>
                    <a:pt x="3873209" y="7357"/>
                  </a:lnTo>
                  <a:lnTo>
                    <a:pt x="3880105" y="4414"/>
                  </a:lnTo>
                  <a:lnTo>
                    <a:pt x="3887001" y="1471"/>
                  </a:lnTo>
                  <a:lnTo>
                    <a:pt x="3895325" y="0"/>
                  </a:lnTo>
                  <a:lnTo>
                    <a:pt x="3905079" y="0"/>
                  </a:lnTo>
                  <a:lnTo>
                    <a:pt x="3946365" y="16149"/>
                  </a:lnTo>
                  <a:lnTo>
                    <a:pt x="3953726" y="38433"/>
                  </a:lnTo>
                  <a:lnTo>
                    <a:pt x="3928104" y="39558"/>
                  </a:lnTo>
                  <a:lnTo>
                    <a:pt x="3927007" y="33037"/>
                  </a:lnTo>
                  <a:lnTo>
                    <a:pt x="3924656" y="28349"/>
                  </a:lnTo>
                  <a:lnTo>
                    <a:pt x="3921048" y="25492"/>
                  </a:lnTo>
                  <a:lnTo>
                    <a:pt x="3917442" y="22636"/>
                  </a:lnTo>
                  <a:lnTo>
                    <a:pt x="3912032" y="21207"/>
                  </a:lnTo>
                  <a:lnTo>
                    <a:pt x="3904819" y="21207"/>
                  </a:lnTo>
                  <a:lnTo>
                    <a:pt x="3897374" y="21207"/>
                  </a:lnTo>
                  <a:lnTo>
                    <a:pt x="3891546" y="22737"/>
                  </a:lnTo>
                  <a:lnTo>
                    <a:pt x="3887333" y="25795"/>
                  </a:lnTo>
                  <a:lnTo>
                    <a:pt x="3884620" y="27757"/>
                  </a:lnTo>
                  <a:lnTo>
                    <a:pt x="3883264" y="30383"/>
                  </a:lnTo>
                  <a:lnTo>
                    <a:pt x="3883264" y="33672"/>
                  </a:lnTo>
                  <a:lnTo>
                    <a:pt x="3883264" y="36673"/>
                  </a:lnTo>
                  <a:lnTo>
                    <a:pt x="3884534" y="39241"/>
                  </a:lnTo>
                  <a:lnTo>
                    <a:pt x="3887073" y="41376"/>
                  </a:lnTo>
                  <a:lnTo>
                    <a:pt x="3890305" y="44089"/>
                  </a:lnTo>
                  <a:lnTo>
                    <a:pt x="3898153" y="46916"/>
                  </a:lnTo>
                  <a:lnTo>
                    <a:pt x="3910618" y="49859"/>
                  </a:lnTo>
                  <a:lnTo>
                    <a:pt x="3919358" y="52086"/>
                  </a:lnTo>
                  <a:lnTo>
                    <a:pt x="3952297" y="71889"/>
                  </a:lnTo>
                  <a:lnTo>
                    <a:pt x="3957361" y="84080"/>
                  </a:lnTo>
                  <a:lnTo>
                    <a:pt x="3957361" y="92102"/>
                  </a:lnTo>
                  <a:lnTo>
                    <a:pt x="3957361" y="99373"/>
                  </a:lnTo>
                  <a:lnTo>
                    <a:pt x="3955342" y="106182"/>
                  </a:lnTo>
                  <a:lnTo>
                    <a:pt x="3951302" y="112530"/>
                  </a:lnTo>
                  <a:lnTo>
                    <a:pt x="3947263" y="118878"/>
                  </a:lnTo>
                  <a:lnTo>
                    <a:pt x="3906550" y="131314"/>
                  </a:lnTo>
                  <a:lnTo>
                    <a:pt x="3895215" y="130619"/>
                  </a:lnTo>
                  <a:lnTo>
                    <a:pt x="3859287" y="106525"/>
                  </a:lnTo>
                  <a:lnTo>
                    <a:pt x="3856084" y="97785"/>
                  </a:lnTo>
                  <a:lnTo>
                    <a:pt x="3854180" y="8777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756155" y="1247543"/>
            <a:ext cx="273685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b="1" spc="-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ypes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8108" y="1384733"/>
            <a:ext cx="3815079" cy="9251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700">
              <a:latin typeface="Arial"/>
              <a:cs typeface="Arial"/>
            </a:endParaRPr>
          </a:p>
          <a:p>
            <a:pPr marL="298450" indent="-86995">
              <a:lnSpc>
                <a:spcPts val="1035"/>
              </a:lnSpc>
              <a:spcBef>
                <a:spcPts val="969"/>
              </a:spcBef>
              <a:buClr>
                <a:srgbClr val="000000"/>
              </a:buClr>
              <a:buSzPct val="88888"/>
              <a:buFont typeface="MS UI Gothic"/>
              <a:buChar char="❑"/>
              <a:tabLst>
                <a:tab pos="299085" algn="l"/>
              </a:tabLst>
            </a:pPr>
            <a:r>
              <a:rPr sz="900" i="1" spc="-5" dirty="0">
                <a:solidFill>
                  <a:srgbClr val="FFFF00"/>
                </a:solidFill>
                <a:latin typeface="Arial"/>
                <a:cs typeface="Arial"/>
              </a:rPr>
              <a:t>Primary</a:t>
            </a:r>
            <a:endParaRPr sz="900">
              <a:latin typeface="Arial"/>
              <a:cs typeface="Arial"/>
            </a:endParaRPr>
          </a:p>
          <a:p>
            <a:pPr marL="295275" marR="5080" indent="-83820">
              <a:lnSpc>
                <a:spcPct val="91400"/>
              </a:lnSpc>
              <a:spcBef>
                <a:spcPts val="45"/>
              </a:spcBef>
              <a:buClr>
                <a:srgbClr val="000000"/>
              </a:buClr>
              <a:buSzPct val="88888"/>
              <a:buFont typeface="MS UI Gothic"/>
              <a:buChar char="❑"/>
              <a:tabLst>
                <a:tab pos="299085" algn="l"/>
              </a:tabLst>
            </a:pPr>
            <a:r>
              <a:rPr sz="900" i="1" spc="-5" dirty="0">
                <a:solidFill>
                  <a:srgbClr val="FFFF00"/>
                </a:solidFill>
                <a:latin typeface="Arial"/>
                <a:cs typeface="Arial"/>
              </a:rPr>
              <a:t>Secondary </a:t>
            </a:r>
            <a:r>
              <a:rPr sz="900" spc="-5" dirty="0">
                <a:solidFill>
                  <a:srgbClr val="FFFF00"/>
                </a:solidFill>
                <a:latin typeface="Arial MT"/>
                <a:cs typeface="Arial MT"/>
              </a:rPr>
              <a:t>:</a:t>
            </a:r>
            <a:r>
              <a:rPr sz="900" spc="-5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00"/>
                </a:solidFill>
                <a:latin typeface="Arial MT"/>
                <a:cs typeface="Arial MT"/>
              </a:rPr>
              <a:t>Associated with </a:t>
            </a:r>
            <a:r>
              <a:rPr sz="900" spc="-30" dirty="0">
                <a:solidFill>
                  <a:srgbClr val="FFFF00"/>
                </a:solidFill>
                <a:latin typeface="Arial MT"/>
                <a:cs typeface="Arial MT"/>
              </a:rPr>
              <a:t>HIV,</a:t>
            </a:r>
            <a:r>
              <a:rPr sz="900" spc="-5" dirty="0">
                <a:solidFill>
                  <a:srgbClr val="FFFF00"/>
                </a:solidFill>
                <a:latin typeface="Arial MT"/>
                <a:cs typeface="Arial MT"/>
              </a:rPr>
              <a:t> IgA</a:t>
            </a:r>
            <a:r>
              <a:rPr sz="900" spc="-5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900" spc="-15" dirty="0">
                <a:solidFill>
                  <a:srgbClr val="FFFF00"/>
                </a:solidFill>
                <a:latin typeface="Arial MT"/>
                <a:cs typeface="Arial MT"/>
              </a:rPr>
              <a:t>nephropathy,</a:t>
            </a:r>
            <a:r>
              <a:rPr sz="900" spc="-5" dirty="0">
                <a:solidFill>
                  <a:srgbClr val="FFFF00"/>
                </a:solidFill>
                <a:latin typeface="Arial MT"/>
                <a:cs typeface="Arial MT"/>
              </a:rPr>
              <a:t> reflux nephropathy </a:t>
            </a:r>
            <a:r>
              <a:rPr sz="900" spc="-23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00"/>
                </a:solidFill>
                <a:latin typeface="Arial MT"/>
                <a:cs typeface="Arial MT"/>
              </a:rPr>
              <a:t>Obesity , Heroin use, sickle cell disease, Interferon ttt, Congenital: </a:t>
            </a:r>
            <a:r>
              <a:rPr sz="90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00"/>
                </a:solidFill>
                <a:latin typeface="Arial MT"/>
                <a:cs typeface="Arial MT"/>
              </a:rPr>
              <a:t>Charcot</a:t>
            </a:r>
            <a:r>
              <a:rPr sz="900" spc="-10" dirty="0">
                <a:solidFill>
                  <a:srgbClr val="FFFF00"/>
                </a:solidFill>
                <a:latin typeface="Arial MT"/>
                <a:cs typeface="Arial MT"/>
              </a:rPr>
              <a:t> MT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48080" y="1463097"/>
            <a:ext cx="2066925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u="sng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10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Pathology</a:t>
            </a:r>
            <a:r>
              <a:rPr sz="1700" b="1" spc="-20" dirty="0">
                <a:solidFill>
                  <a:srgbClr val="1F2B6C"/>
                </a:solidFill>
                <a:latin typeface="Arial"/>
                <a:cs typeface="Arial"/>
              </a:rPr>
              <a:t> </a:t>
            </a:r>
            <a:r>
              <a:rPr sz="1700" b="1" spc="10" dirty="0">
                <a:solidFill>
                  <a:srgbClr val="1F2B6C"/>
                </a:solidFill>
                <a:latin typeface="Arial"/>
                <a:cs typeface="Arial"/>
              </a:rPr>
              <a:t>(biopsy)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49650" y="1839785"/>
            <a:ext cx="3100705" cy="8267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Arial MT"/>
                <a:cs typeface="Arial MT"/>
              </a:rPr>
              <a:t>Sclerosis </a:t>
            </a:r>
            <a:r>
              <a:rPr sz="1300" spc="20" dirty="0">
                <a:latin typeface="Arial MT"/>
                <a:cs typeface="Arial MT"/>
              </a:rPr>
              <a:t>&amp; immune </a:t>
            </a:r>
            <a:r>
              <a:rPr sz="1300" spc="15" dirty="0">
                <a:latin typeface="Arial MT"/>
                <a:cs typeface="Arial MT"/>
              </a:rPr>
              <a:t>deposits </a:t>
            </a:r>
            <a:r>
              <a:rPr sz="1300" spc="10" dirty="0">
                <a:latin typeface="Arial MT"/>
                <a:cs typeface="Arial MT"/>
              </a:rPr>
              <a:t>in </a:t>
            </a:r>
            <a:r>
              <a:rPr sz="1300" spc="20" dirty="0">
                <a:latin typeface="Arial MT"/>
                <a:cs typeface="Arial MT"/>
              </a:rPr>
              <a:t>some </a:t>
            </a:r>
            <a:r>
              <a:rPr sz="1300" spc="2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glomeruli,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u="sng" spc="10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not</a:t>
            </a:r>
            <a:r>
              <a:rPr sz="1300" u="sng" spc="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all </a:t>
            </a:r>
            <a:r>
              <a:rPr sz="1300" spc="15" dirty="0">
                <a:latin typeface="Arial MT"/>
                <a:cs typeface="Arial MT"/>
              </a:rPr>
              <a:t>(so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b="1" i="1" spc="15" dirty="0">
                <a:latin typeface="Arial"/>
                <a:cs typeface="Arial"/>
              </a:rPr>
              <a:t>focal</a:t>
            </a:r>
            <a:r>
              <a:rPr sz="1300" spc="15" dirty="0">
                <a:latin typeface="Arial MT"/>
                <a:cs typeface="Arial MT"/>
              </a:rPr>
              <a:t>)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20" dirty="0">
                <a:latin typeface="Arial MT"/>
                <a:cs typeface="Arial MT"/>
              </a:rPr>
              <a:t>and</a:t>
            </a:r>
            <a:r>
              <a:rPr sz="1300" spc="10" dirty="0">
                <a:latin typeface="Arial MT"/>
                <a:cs typeface="Arial MT"/>
              </a:rPr>
              <a:t> “parts”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of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glomeruli </a:t>
            </a:r>
            <a:r>
              <a:rPr sz="1300" spc="10" dirty="0">
                <a:latin typeface="Arial MT"/>
                <a:cs typeface="Arial MT"/>
              </a:rPr>
              <a:t>affected </a:t>
            </a:r>
            <a:r>
              <a:rPr sz="1300" spc="15" dirty="0">
                <a:latin typeface="Arial MT"/>
                <a:cs typeface="Arial MT"/>
              </a:rPr>
              <a:t>not the whole 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(</a:t>
            </a:r>
            <a:r>
              <a:rPr sz="1300" b="1" i="1" spc="15" dirty="0">
                <a:latin typeface="Arial"/>
                <a:cs typeface="Arial"/>
              </a:rPr>
              <a:t>segmental</a:t>
            </a:r>
            <a:r>
              <a:rPr sz="1300" spc="15" dirty="0">
                <a:latin typeface="Arial MT"/>
                <a:cs typeface="Arial MT"/>
              </a:rPr>
              <a:t>)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28473" y="1384733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62149" y="3490556"/>
            <a:ext cx="3754754" cy="164083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85115">
              <a:lnSpc>
                <a:spcPct val="100000"/>
              </a:lnSpc>
              <a:spcBef>
                <a:spcPts val="580"/>
              </a:spcBef>
            </a:pPr>
            <a:r>
              <a:rPr sz="1700" b="1" i="1" u="sng" spc="5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Treatment</a:t>
            </a:r>
            <a:endParaRPr sz="1700">
              <a:latin typeface="Arial"/>
              <a:cs typeface="Arial"/>
            </a:endParaRPr>
          </a:p>
          <a:p>
            <a:pPr marL="12700" marR="5080" indent="23495">
              <a:lnSpc>
                <a:spcPts val="1400"/>
              </a:lnSpc>
              <a:spcBef>
                <a:spcPts val="420"/>
              </a:spcBef>
            </a:pPr>
            <a:r>
              <a:rPr sz="1200" spc="5" dirty="0">
                <a:latin typeface="Arial MT"/>
                <a:cs typeface="Arial MT"/>
              </a:rPr>
              <a:t>Steroids: </a:t>
            </a:r>
            <a:r>
              <a:rPr sz="1200" spc="10" dirty="0">
                <a:latin typeface="Arial MT"/>
                <a:cs typeface="Arial MT"/>
              </a:rPr>
              <a:t>Can </a:t>
            </a:r>
            <a:r>
              <a:rPr sz="1200" spc="5" dirty="0">
                <a:latin typeface="Arial MT"/>
                <a:cs typeface="Arial MT"/>
              </a:rPr>
              <a:t>be tried but not very good response (Up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to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6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10" dirty="0">
                <a:latin typeface="Arial MT"/>
                <a:cs typeface="Arial MT"/>
              </a:rPr>
              <a:t>mon)</a:t>
            </a:r>
            <a:endParaRPr sz="1200">
              <a:latin typeface="Arial MT"/>
              <a:cs typeface="Arial MT"/>
            </a:endParaRPr>
          </a:p>
          <a:p>
            <a:pPr marL="1587500" marR="247015" indent="-1183640">
              <a:lnSpc>
                <a:spcPts val="1400"/>
              </a:lnSpc>
              <a:spcBef>
                <a:spcPts val="5"/>
              </a:spcBef>
            </a:pPr>
            <a:r>
              <a:rPr sz="1200" spc="5" dirty="0">
                <a:latin typeface="Arial MT"/>
                <a:cs typeface="Arial MT"/>
              </a:rPr>
              <a:t>Relapse:</a:t>
            </a:r>
            <a:r>
              <a:rPr sz="1200" spc="2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immunosuppressives:</a:t>
            </a:r>
            <a:r>
              <a:rPr sz="1200" spc="2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cyclosporine,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tacrolimus</a:t>
            </a:r>
            <a:endParaRPr sz="1200">
              <a:latin typeface="Arial MT"/>
              <a:cs typeface="Arial MT"/>
            </a:endParaRPr>
          </a:p>
          <a:p>
            <a:pPr marL="12700" marR="529590" indent="23495">
              <a:lnSpc>
                <a:spcPts val="1400"/>
              </a:lnSpc>
              <a:spcBef>
                <a:spcPts val="5"/>
              </a:spcBef>
            </a:pPr>
            <a:r>
              <a:rPr sz="1200" spc="5" dirty="0">
                <a:latin typeface="Arial MT"/>
                <a:cs typeface="Arial MT"/>
              </a:rPr>
              <a:t>Resistant: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Cyclophosphamide,</a:t>
            </a:r>
            <a:r>
              <a:rPr sz="1200" spc="15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chlorambucil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or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azathioprine</a:t>
            </a:r>
            <a:endParaRPr sz="1200">
              <a:latin typeface="Arial MT"/>
              <a:cs typeface="Arial MT"/>
            </a:endParaRPr>
          </a:p>
          <a:p>
            <a:pPr marL="36195">
              <a:lnSpc>
                <a:spcPts val="1365"/>
              </a:lnSpc>
            </a:pPr>
            <a:r>
              <a:rPr sz="1200" spc="5" dirty="0">
                <a:latin typeface="Arial MT"/>
                <a:cs typeface="Arial MT"/>
              </a:rPr>
              <a:t>Recur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in</a:t>
            </a:r>
            <a:r>
              <a:rPr sz="1200" spc="-5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transplanted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5" dirty="0">
                <a:latin typeface="Arial MT"/>
                <a:cs typeface="Arial MT"/>
              </a:rPr>
              <a:t>kidneys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40600" y="3654496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17653" y="3256414"/>
            <a:ext cx="3603625" cy="1713230"/>
          </a:xfrm>
          <a:custGeom>
            <a:avLst/>
            <a:gdLst/>
            <a:ahLst/>
            <a:cxnLst/>
            <a:rect l="l" t="t" r="r" b="b"/>
            <a:pathLst>
              <a:path w="3603625" h="1713229">
                <a:moveTo>
                  <a:pt x="3317603" y="0"/>
                </a:moveTo>
                <a:lnTo>
                  <a:pt x="285539" y="0"/>
                </a:lnTo>
                <a:lnTo>
                  <a:pt x="239223" y="3737"/>
                </a:lnTo>
                <a:lnTo>
                  <a:pt x="195286" y="14556"/>
                </a:lnTo>
                <a:lnTo>
                  <a:pt x="154317" y="31871"/>
                </a:lnTo>
                <a:lnTo>
                  <a:pt x="116903" y="55092"/>
                </a:lnTo>
                <a:lnTo>
                  <a:pt x="83632" y="83632"/>
                </a:lnTo>
                <a:lnTo>
                  <a:pt x="55092" y="116903"/>
                </a:lnTo>
                <a:lnTo>
                  <a:pt x="31871" y="154317"/>
                </a:lnTo>
                <a:lnTo>
                  <a:pt x="14557" y="195286"/>
                </a:lnTo>
                <a:lnTo>
                  <a:pt x="3737" y="239223"/>
                </a:lnTo>
                <a:lnTo>
                  <a:pt x="0" y="285539"/>
                </a:lnTo>
                <a:lnTo>
                  <a:pt x="0" y="1427658"/>
                </a:lnTo>
                <a:lnTo>
                  <a:pt x="3737" y="1473974"/>
                </a:lnTo>
                <a:lnTo>
                  <a:pt x="14557" y="1517910"/>
                </a:lnTo>
                <a:lnTo>
                  <a:pt x="31871" y="1558879"/>
                </a:lnTo>
                <a:lnTo>
                  <a:pt x="55092" y="1596293"/>
                </a:lnTo>
                <a:lnTo>
                  <a:pt x="83632" y="1629564"/>
                </a:lnTo>
                <a:lnTo>
                  <a:pt x="116903" y="1658104"/>
                </a:lnTo>
                <a:lnTo>
                  <a:pt x="154317" y="1681325"/>
                </a:lnTo>
                <a:lnTo>
                  <a:pt x="195286" y="1698640"/>
                </a:lnTo>
                <a:lnTo>
                  <a:pt x="239223" y="1709459"/>
                </a:lnTo>
                <a:lnTo>
                  <a:pt x="285539" y="1713196"/>
                </a:lnTo>
                <a:lnTo>
                  <a:pt x="3317603" y="1713196"/>
                </a:lnTo>
                <a:lnTo>
                  <a:pt x="3363919" y="1709459"/>
                </a:lnTo>
                <a:lnTo>
                  <a:pt x="3407855" y="1698640"/>
                </a:lnTo>
                <a:lnTo>
                  <a:pt x="3448824" y="1681325"/>
                </a:lnTo>
                <a:lnTo>
                  <a:pt x="3486238" y="1658104"/>
                </a:lnTo>
                <a:lnTo>
                  <a:pt x="3519509" y="1629564"/>
                </a:lnTo>
                <a:lnTo>
                  <a:pt x="3548048" y="1596293"/>
                </a:lnTo>
                <a:lnTo>
                  <a:pt x="3571269" y="1558879"/>
                </a:lnTo>
                <a:lnTo>
                  <a:pt x="3588584" y="1517910"/>
                </a:lnTo>
                <a:lnTo>
                  <a:pt x="3599403" y="1473974"/>
                </a:lnTo>
                <a:lnTo>
                  <a:pt x="3603141" y="1427658"/>
                </a:lnTo>
                <a:lnTo>
                  <a:pt x="3603141" y="285539"/>
                </a:lnTo>
                <a:lnTo>
                  <a:pt x="3599403" y="239223"/>
                </a:lnTo>
                <a:lnTo>
                  <a:pt x="3588584" y="195286"/>
                </a:lnTo>
                <a:lnTo>
                  <a:pt x="3571269" y="154317"/>
                </a:lnTo>
                <a:lnTo>
                  <a:pt x="3548048" y="116903"/>
                </a:lnTo>
                <a:lnTo>
                  <a:pt x="3519509" y="83632"/>
                </a:lnTo>
                <a:lnTo>
                  <a:pt x="3486238" y="55092"/>
                </a:lnTo>
                <a:lnTo>
                  <a:pt x="3448824" y="31871"/>
                </a:lnTo>
                <a:lnTo>
                  <a:pt x="3407855" y="14556"/>
                </a:lnTo>
                <a:lnTo>
                  <a:pt x="3363919" y="3737"/>
                </a:lnTo>
                <a:lnTo>
                  <a:pt x="3317603" y="0"/>
                </a:lnTo>
                <a:close/>
              </a:path>
            </a:pathLst>
          </a:custGeom>
          <a:solidFill>
            <a:srgbClr val="73E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39230" y="3499339"/>
            <a:ext cx="3296285" cy="11741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99"/>
              </a:lnSpc>
              <a:spcBef>
                <a:spcPts val="60"/>
              </a:spcBef>
            </a:pPr>
            <a:r>
              <a:rPr sz="1450" spc="15" dirty="0">
                <a:solidFill>
                  <a:srgbClr val="FF0000"/>
                </a:solidFill>
                <a:latin typeface="Arial MT"/>
                <a:cs typeface="Arial MT"/>
              </a:rPr>
              <a:t>LM</a:t>
            </a:r>
            <a:r>
              <a:rPr sz="1450" spc="15" dirty="0">
                <a:latin typeface="Arial MT"/>
                <a:cs typeface="Arial MT"/>
              </a:rPr>
              <a:t>:</a:t>
            </a:r>
            <a:r>
              <a:rPr sz="1450" spc="-1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segmental</a:t>
            </a:r>
            <a:r>
              <a:rPr sz="1450" spc="-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sclerosis</a:t>
            </a:r>
            <a:r>
              <a:rPr sz="1450" spc="-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and</a:t>
            </a:r>
            <a:r>
              <a:rPr sz="1450" spc="-1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hyalinosis </a:t>
            </a:r>
            <a:r>
              <a:rPr sz="1450" spc="-385" dirty="0"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F0000"/>
                </a:solidFill>
                <a:latin typeface="Arial MT"/>
                <a:cs typeface="Arial MT"/>
              </a:rPr>
              <a:t>IM</a:t>
            </a:r>
            <a:r>
              <a:rPr sz="1450" spc="15" dirty="0">
                <a:latin typeface="Arial MT"/>
                <a:cs typeface="Arial MT"/>
              </a:rPr>
              <a:t>:</a:t>
            </a:r>
            <a:r>
              <a:rPr sz="1450" spc="-5" dirty="0">
                <a:latin typeface="Arial MT"/>
                <a:cs typeface="Arial MT"/>
              </a:rPr>
              <a:t> </a:t>
            </a:r>
            <a:r>
              <a:rPr sz="1450" spc="25" dirty="0">
                <a:latin typeface="Arial MT"/>
                <a:cs typeface="Arial MT"/>
              </a:rPr>
              <a:t>C</a:t>
            </a:r>
            <a:r>
              <a:rPr sz="145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negative.</a:t>
            </a:r>
            <a:r>
              <a:rPr sz="1450" spc="-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IgM,</a:t>
            </a:r>
            <a:r>
              <a:rPr sz="145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C1,</a:t>
            </a:r>
            <a:r>
              <a:rPr sz="1450" spc="-5" dirty="0">
                <a:latin typeface="Arial MT"/>
                <a:cs typeface="Arial MT"/>
              </a:rPr>
              <a:t> </a:t>
            </a:r>
            <a:r>
              <a:rPr sz="1450" spc="20" dirty="0">
                <a:latin typeface="Arial MT"/>
                <a:cs typeface="Arial MT"/>
              </a:rPr>
              <a:t>&amp;</a:t>
            </a:r>
            <a:r>
              <a:rPr sz="1450" dirty="0">
                <a:latin typeface="Arial MT"/>
                <a:cs typeface="Arial MT"/>
              </a:rPr>
              <a:t> </a:t>
            </a:r>
            <a:r>
              <a:rPr sz="1450" spc="20" dirty="0">
                <a:latin typeface="Arial MT"/>
                <a:cs typeface="Arial MT"/>
              </a:rPr>
              <a:t>C3</a:t>
            </a:r>
            <a:r>
              <a:rPr sz="1450" spc="-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deposits</a:t>
            </a:r>
            <a:endParaRPr sz="1450">
              <a:latin typeface="Arial MT"/>
              <a:cs typeface="Arial MT"/>
            </a:endParaRPr>
          </a:p>
          <a:p>
            <a:pPr marL="12700" marR="563880" indent="377190">
              <a:lnSpc>
                <a:spcPct val="104299"/>
              </a:lnSpc>
            </a:pPr>
            <a:r>
              <a:rPr sz="1450" spc="15" dirty="0">
                <a:latin typeface="Arial MT"/>
                <a:cs typeface="Arial MT"/>
              </a:rPr>
              <a:t>inside the </a:t>
            </a:r>
            <a:r>
              <a:rPr sz="1450" spc="10" dirty="0">
                <a:latin typeface="Arial MT"/>
                <a:cs typeface="Arial MT"/>
              </a:rPr>
              <a:t>sclerotic </a:t>
            </a:r>
            <a:r>
              <a:rPr sz="1450" spc="15" dirty="0">
                <a:latin typeface="Arial MT"/>
                <a:cs typeface="Arial MT"/>
              </a:rPr>
              <a:t>regions </a:t>
            </a:r>
            <a:r>
              <a:rPr sz="1450" spc="20" dirty="0">
                <a:latin typeface="Arial MT"/>
                <a:cs typeface="Arial MT"/>
              </a:rPr>
              <a:t> EM:</a:t>
            </a:r>
            <a:r>
              <a:rPr sz="145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effacement</a:t>
            </a:r>
            <a:r>
              <a:rPr sz="1450" spc="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of</a:t>
            </a:r>
            <a:r>
              <a:rPr sz="145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podocyte</a:t>
            </a:r>
            <a:r>
              <a:rPr sz="1450" spc="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foot</a:t>
            </a:r>
            <a:endParaRPr sz="1450">
              <a:latin typeface="Arial MT"/>
              <a:cs typeface="Arial MT"/>
            </a:endParaRPr>
          </a:p>
          <a:p>
            <a:pPr marL="389890">
              <a:lnSpc>
                <a:spcPct val="100000"/>
              </a:lnSpc>
              <a:spcBef>
                <a:spcPts val="75"/>
              </a:spcBef>
            </a:pPr>
            <a:r>
              <a:rPr sz="1450" spc="15" dirty="0">
                <a:latin typeface="Arial MT"/>
                <a:cs typeface="Arial MT"/>
              </a:rPr>
              <a:t>processes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05714" y="5074123"/>
            <a:ext cx="3462654" cy="48260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99"/>
              </a:lnSpc>
              <a:spcBef>
                <a:spcPts val="60"/>
              </a:spcBef>
              <a:buSzPct val="93103"/>
              <a:buChar char="•"/>
              <a:tabLst>
                <a:tab pos="79375" algn="l"/>
              </a:tabLst>
            </a:pPr>
            <a:r>
              <a:rPr sz="1450" spc="15" dirty="0">
                <a:solidFill>
                  <a:srgbClr val="FFFFFF"/>
                </a:solidFill>
                <a:latin typeface="Arial MT"/>
                <a:cs typeface="Arial MT"/>
              </a:rPr>
              <a:t>Untreated</a:t>
            </a:r>
            <a:r>
              <a:rPr sz="14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Arial MT"/>
                <a:cs typeface="Arial MT"/>
              </a:rPr>
              <a:t>FSGS</a:t>
            </a:r>
            <a:r>
              <a:rPr sz="14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4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Arial MT"/>
                <a:cs typeface="Arial MT"/>
              </a:rPr>
              <a:t>&lt;</a:t>
            </a:r>
            <a:r>
              <a:rPr sz="14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Arial MT"/>
                <a:cs typeface="Arial MT"/>
              </a:rPr>
              <a:t>10%</a:t>
            </a:r>
            <a:r>
              <a:rPr sz="14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Arial MT"/>
                <a:cs typeface="Arial MT"/>
              </a:rPr>
              <a:t>chance</a:t>
            </a:r>
            <a:r>
              <a:rPr sz="145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of </a:t>
            </a:r>
            <a:r>
              <a:rPr sz="1450" spc="-3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Arial MT"/>
                <a:cs typeface="Arial MT"/>
              </a:rPr>
              <a:t>spontaneous</a:t>
            </a:r>
            <a:r>
              <a:rPr sz="14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Arial MT"/>
                <a:cs typeface="Arial MT"/>
              </a:rPr>
              <a:t>remission</a:t>
            </a:r>
            <a:endParaRPr sz="1450" dirty="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03970" y="531676"/>
            <a:ext cx="5457410" cy="306387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39830" y="4057010"/>
            <a:ext cx="2982239" cy="2284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89" y="302336"/>
            <a:ext cx="3803962" cy="23859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415" y="2739645"/>
            <a:ext cx="3529717" cy="29193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8907" y="2739645"/>
            <a:ext cx="3656194" cy="29193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88870" y="4670321"/>
            <a:ext cx="263080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hypercellular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and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hyaline</a:t>
            </a:r>
            <a:r>
              <a:rPr sz="1450" spc="10" dirty="0">
                <a:latin typeface="Calibri"/>
                <a:cs typeface="Calibri"/>
              </a:rPr>
              <a:t> deposits</a:t>
            </a:r>
            <a:endParaRPr sz="145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531156" y="333996"/>
            <a:ext cx="4836160" cy="2379345"/>
            <a:chOff x="4531156" y="333996"/>
            <a:chExt cx="4836160" cy="237934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3353" y="333996"/>
              <a:ext cx="3993531" cy="23790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31156" y="421856"/>
              <a:ext cx="377825" cy="155575"/>
            </a:xfrm>
            <a:custGeom>
              <a:avLst/>
              <a:gdLst/>
              <a:ahLst/>
              <a:cxnLst/>
              <a:rect l="l" t="t" r="r" b="b"/>
              <a:pathLst>
                <a:path w="377825" h="155575">
                  <a:moveTo>
                    <a:pt x="123818" y="87203"/>
                  </a:moveTo>
                  <a:lnTo>
                    <a:pt x="76969" y="101435"/>
                  </a:lnTo>
                  <a:lnTo>
                    <a:pt x="38089" y="119500"/>
                  </a:lnTo>
                  <a:lnTo>
                    <a:pt x="5678" y="138871"/>
                  </a:lnTo>
                  <a:lnTo>
                    <a:pt x="1524" y="141359"/>
                  </a:lnTo>
                  <a:lnTo>
                    <a:pt x="0" y="148895"/>
                  </a:lnTo>
                  <a:lnTo>
                    <a:pt x="852" y="151922"/>
                  </a:lnTo>
                  <a:lnTo>
                    <a:pt x="5015" y="155327"/>
                  </a:lnTo>
                  <a:lnTo>
                    <a:pt x="7292" y="155372"/>
                  </a:lnTo>
                  <a:lnTo>
                    <a:pt x="9511" y="155348"/>
                  </a:lnTo>
                  <a:lnTo>
                    <a:pt x="19291" y="154437"/>
                  </a:lnTo>
                  <a:lnTo>
                    <a:pt x="30951" y="151882"/>
                  </a:lnTo>
                  <a:lnTo>
                    <a:pt x="39096" y="149530"/>
                  </a:lnTo>
                  <a:lnTo>
                    <a:pt x="10452" y="149530"/>
                  </a:lnTo>
                  <a:lnTo>
                    <a:pt x="10553" y="148895"/>
                  </a:lnTo>
                  <a:lnTo>
                    <a:pt x="10593" y="147994"/>
                  </a:lnTo>
                  <a:lnTo>
                    <a:pt x="9899" y="146111"/>
                  </a:lnTo>
                  <a:lnTo>
                    <a:pt x="8971" y="145257"/>
                  </a:lnTo>
                  <a:lnTo>
                    <a:pt x="9588" y="145149"/>
                  </a:lnTo>
                  <a:lnTo>
                    <a:pt x="16450" y="144436"/>
                  </a:lnTo>
                  <a:lnTo>
                    <a:pt x="16918" y="144038"/>
                  </a:lnTo>
                  <a:lnTo>
                    <a:pt x="24139" y="139279"/>
                  </a:lnTo>
                  <a:lnTo>
                    <a:pt x="67370" y="116682"/>
                  </a:lnTo>
                  <a:lnTo>
                    <a:pt x="105716" y="100936"/>
                  </a:lnTo>
                  <a:lnTo>
                    <a:pt x="129421" y="96253"/>
                  </a:lnTo>
                  <a:lnTo>
                    <a:pt x="132309" y="92418"/>
                  </a:lnTo>
                  <a:lnTo>
                    <a:pt x="134504" y="89439"/>
                  </a:lnTo>
                  <a:lnTo>
                    <a:pt x="134201" y="87862"/>
                  </a:lnTo>
                  <a:lnTo>
                    <a:pt x="124536" y="87862"/>
                  </a:lnTo>
                  <a:lnTo>
                    <a:pt x="123818" y="87203"/>
                  </a:lnTo>
                  <a:close/>
                </a:path>
                <a:path w="377825" h="155575">
                  <a:moveTo>
                    <a:pt x="16450" y="144436"/>
                  </a:moveTo>
                  <a:lnTo>
                    <a:pt x="9588" y="145149"/>
                  </a:lnTo>
                  <a:lnTo>
                    <a:pt x="8971" y="145257"/>
                  </a:lnTo>
                  <a:lnTo>
                    <a:pt x="9899" y="146111"/>
                  </a:lnTo>
                  <a:lnTo>
                    <a:pt x="10593" y="147994"/>
                  </a:lnTo>
                  <a:lnTo>
                    <a:pt x="10553" y="148895"/>
                  </a:lnTo>
                  <a:lnTo>
                    <a:pt x="10452" y="149530"/>
                  </a:lnTo>
                  <a:lnTo>
                    <a:pt x="16450" y="144436"/>
                  </a:lnTo>
                  <a:close/>
                </a:path>
                <a:path w="377825" h="155575">
                  <a:moveTo>
                    <a:pt x="269361" y="67120"/>
                  </a:moveTo>
                  <a:lnTo>
                    <a:pt x="240654" y="67810"/>
                  </a:lnTo>
                  <a:lnTo>
                    <a:pt x="226141" y="73799"/>
                  </a:lnTo>
                  <a:lnTo>
                    <a:pt x="104384" y="116710"/>
                  </a:lnTo>
                  <a:lnTo>
                    <a:pt x="56408" y="133432"/>
                  </a:lnTo>
                  <a:lnTo>
                    <a:pt x="17646" y="144311"/>
                  </a:lnTo>
                  <a:lnTo>
                    <a:pt x="16450" y="144436"/>
                  </a:lnTo>
                  <a:lnTo>
                    <a:pt x="10452" y="149530"/>
                  </a:lnTo>
                  <a:lnTo>
                    <a:pt x="39096" y="149530"/>
                  </a:lnTo>
                  <a:lnTo>
                    <a:pt x="44415" y="147994"/>
                  </a:lnTo>
                  <a:lnTo>
                    <a:pt x="59607" y="143085"/>
                  </a:lnTo>
                  <a:lnTo>
                    <a:pt x="135268" y="116682"/>
                  </a:lnTo>
                  <a:lnTo>
                    <a:pt x="229688" y="83276"/>
                  </a:lnTo>
                  <a:lnTo>
                    <a:pt x="269361" y="67120"/>
                  </a:lnTo>
                  <a:close/>
                </a:path>
                <a:path w="377825" h="155575">
                  <a:moveTo>
                    <a:pt x="124966" y="86932"/>
                  </a:moveTo>
                  <a:lnTo>
                    <a:pt x="123818" y="87203"/>
                  </a:lnTo>
                  <a:lnTo>
                    <a:pt x="124536" y="87862"/>
                  </a:lnTo>
                  <a:lnTo>
                    <a:pt x="124966" y="86932"/>
                  </a:lnTo>
                  <a:close/>
                </a:path>
                <a:path w="377825" h="155575">
                  <a:moveTo>
                    <a:pt x="134022" y="86932"/>
                  </a:moveTo>
                  <a:lnTo>
                    <a:pt x="124966" y="86932"/>
                  </a:lnTo>
                  <a:lnTo>
                    <a:pt x="124536" y="87862"/>
                  </a:lnTo>
                  <a:lnTo>
                    <a:pt x="134201" y="87862"/>
                  </a:lnTo>
                  <a:lnTo>
                    <a:pt x="134022" y="86932"/>
                  </a:lnTo>
                  <a:close/>
                </a:path>
                <a:path w="377825" h="155575">
                  <a:moveTo>
                    <a:pt x="100936" y="69113"/>
                  </a:moveTo>
                  <a:lnTo>
                    <a:pt x="104495" y="72591"/>
                  </a:lnTo>
                  <a:lnTo>
                    <a:pt x="110084" y="77721"/>
                  </a:lnTo>
                  <a:lnTo>
                    <a:pt x="116097" y="80689"/>
                  </a:lnTo>
                  <a:lnTo>
                    <a:pt x="119593" y="83328"/>
                  </a:lnTo>
                  <a:lnTo>
                    <a:pt x="123818" y="87203"/>
                  </a:lnTo>
                  <a:lnTo>
                    <a:pt x="124966" y="86932"/>
                  </a:lnTo>
                  <a:lnTo>
                    <a:pt x="134022" y="86932"/>
                  </a:lnTo>
                  <a:lnTo>
                    <a:pt x="133653" y="85013"/>
                  </a:lnTo>
                  <a:lnTo>
                    <a:pt x="131881" y="82596"/>
                  </a:lnTo>
                  <a:lnTo>
                    <a:pt x="125072" y="76300"/>
                  </a:lnTo>
                  <a:lnTo>
                    <a:pt x="115631" y="69433"/>
                  </a:lnTo>
                  <a:lnTo>
                    <a:pt x="100936" y="69113"/>
                  </a:lnTo>
                  <a:close/>
                </a:path>
                <a:path w="377825" h="155575">
                  <a:moveTo>
                    <a:pt x="102902" y="58398"/>
                  </a:moveTo>
                  <a:lnTo>
                    <a:pt x="110689" y="65839"/>
                  </a:lnTo>
                  <a:lnTo>
                    <a:pt x="115631" y="69433"/>
                  </a:lnTo>
                  <a:lnTo>
                    <a:pt x="130032" y="69746"/>
                  </a:lnTo>
                  <a:lnTo>
                    <a:pt x="195041" y="68906"/>
                  </a:lnTo>
                  <a:lnTo>
                    <a:pt x="240654" y="67810"/>
                  </a:lnTo>
                  <a:lnTo>
                    <a:pt x="259797" y="59910"/>
                  </a:lnTo>
                  <a:lnTo>
                    <a:pt x="178434" y="59910"/>
                  </a:lnTo>
                  <a:lnTo>
                    <a:pt x="130115" y="59599"/>
                  </a:lnTo>
                  <a:lnTo>
                    <a:pt x="102902" y="58398"/>
                  </a:lnTo>
                  <a:close/>
                </a:path>
                <a:path w="377825" h="155575">
                  <a:moveTo>
                    <a:pt x="90333" y="57843"/>
                  </a:moveTo>
                  <a:lnTo>
                    <a:pt x="89698" y="57982"/>
                  </a:lnTo>
                  <a:lnTo>
                    <a:pt x="96733" y="65006"/>
                  </a:lnTo>
                  <a:lnTo>
                    <a:pt x="100936" y="69113"/>
                  </a:lnTo>
                  <a:lnTo>
                    <a:pt x="115631" y="69433"/>
                  </a:lnTo>
                  <a:lnTo>
                    <a:pt x="110689" y="65839"/>
                  </a:lnTo>
                  <a:lnTo>
                    <a:pt x="102902" y="58398"/>
                  </a:lnTo>
                  <a:lnTo>
                    <a:pt x="90333" y="57843"/>
                  </a:lnTo>
                  <a:close/>
                </a:path>
                <a:path w="377825" h="155575">
                  <a:moveTo>
                    <a:pt x="77789" y="46925"/>
                  </a:moveTo>
                  <a:lnTo>
                    <a:pt x="57700" y="59543"/>
                  </a:lnTo>
                  <a:lnTo>
                    <a:pt x="60314" y="65154"/>
                  </a:lnTo>
                  <a:lnTo>
                    <a:pt x="62802" y="65534"/>
                  </a:lnTo>
                  <a:lnTo>
                    <a:pt x="64825" y="66194"/>
                  </a:lnTo>
                  <a:lnTo>
                    <a:pt x="82525" y="68713"/>
                  </a:lnTo>
                  <a:lnTo>
                    <a:pt x="100936" y="69113"/>
                  </a:lnTo>
                  <a:lnTo>
                    <a:pt x="96733" y="65006"/>
                  </a:lnTo>
                  <a:lnTo>
                    <a:pt x="94409" y="62685"/>
                  </a:lnTo>
                  <a:lnTo>
                    <a:pt x="68499" y="62685"/>
                  </a:lnTo>
                  <a:lnTo>
                    <a:pt x="69154" y="62111"/>
                  </a:lnTo>
                  <a:lnTo>
                    <a:pt x="70076" y="60677"/>
                  </a:lnTo>
                  <a:lnTo>
                    <a:pt x="70436" y="58880"/>
                  </a:lnTo>
                  <a:lnTo>
                    <a:pt x="70319" y="57474"/>
                  </a:lnTo>
                  <a:lnTo>
                    <a:pt x="70228" y="57012"/>
                  </a:lnTo>
                  <a:lnTo>
                    <a:pt x="68747" y="54649"/>
                  </a:lnTo>
                  <a:lnTo>
                    <a:pt x="86234" y="54649"/>
                  </a:lnTo>
                  <a:lnTo>
                    <a:pt x="80436" y="49146"/>
                  </a:lnTo>
                  <a:lnTo>
                    <a:pt x="77789" y="46925"/>
                  </a:lnTo>
                  <a:close/>
                </a:path>
                <a:path w="377825" h="155575">
                  <a:moveTo>
                    <a:pt x="289596" y="58880"/>
                  </a:moveTo>
                  <a:lnTo>
                    <a:pt x="261515" y="59201"/>
                  </a:lnTo>
                  <a:lnTo>
                    <a:pt x="240654" y="67810"/>
                  </a:lnTo>
                  <a:lnTo>
                    <a:pt x="269361" y="67120"/>
                  </a:lnTo>
                  <a:lnTo>
                    <a:pt x="289596" y="58880"/>
                  </a:lnTo>
                  <a:close/>
                </a:path>
                <a:path w="377825" h="155575">
                  <a:moveTo>
                    <a:pt x="345848" y="58356"/>
                  </a:moveTo>
                  <a:lnTo>
                    <a:pt x="289596" y="58880"/>
                  </a:lnTo>
                  <a:lnTo>
                    <a:pt x="269361" y="67120"/>
                  </a:lnTo>
                  <a:lnTo>
                    <a:pt x="345922" y="65281"/>
                  </a:lnTo>
                  <a:lnTo>
                    <a:pt x="347438" y="63723"/>
                  </a:lnTo>
                  <a:lnTo>
                    <a:pt x="347416" y="59903"/>
                  </a:lnTo>
                  <a:lnTo>
                    <a:pt x="345848" y="58356"/>
                  </a:lnTo>
                  <a:close/>
                </a:path>
                <a:path w="377825" h="155575">
                  <a:moveTo>
                    <a:pt x="70228" y="57012"/>
                  </a:moveTo>
                  <a:lnTo>
                    <a:pt x="70319" y="57474"/>
                  </a:lnTo>
                  <a:lnTo>
                    <a:pt x="70436" y="58880"/>
                  </a:lnTo>
                  <a:lnTo>
                    <a:pt x="70076" y="60677"/>
                  </a:lnTo>
                  <a:lnTo>
                    <a:pt x="69154" y="62111"/>
                  </a:lnTo>
                  <a:lnTo>
                    <a:pt x="68499" y="62685"/>
                  </a:lnTo>
                  <a:lnTo>
                    <a:pt x="68670" y="62614"/>
                  </a:lnTo>
                  <a:lnTo>
                    <a:pt x="89698" y="57982"/>
                  </a:lnTo>
                  <a:lnTo>
                    <a:pt x="89522" y="57807"/>
                  </a:lnTo>
                  <a:lnTo>
                    <a:pt x="83431" y="57538"/>
                  </a:lnTo>
                  <a:lnTo>
                    <a:pt x="83013" y="57474"/>
                  </a:lnTo>
                  <a:lnTo>
                    <a:pt x="70518" y="57474"/>
                  </a:lnTo>
                  <a:lnTo>
                    <a:pt x="70228" y="57012"/>
                  </a:lnTo>
                  <a:close/>
                </a:path>
                <a:path w="377825" h="155575">
                  <a:moveTo>
                    <a:pt x="89698" y="57982"/>
                  </a:moveTo>
                  <a:lnTo>
                    <a:pt x="68670" y="62614"/>
                  </a:lnTo>
                  <a:lnTo>
                    <a:pt x="68499" y="62685"/>
                  </a:lnTo>
                  <a:lnTo>
                    <a:pt x="94409" y="62685"/>
                  </a:lnTo>
                  <a:lnTo>
                    <a:pt x="89698" y="57982"/>
                  </a:lnTo>
                  <a:close/>
                </a:path>
                <a:path w="377825" h="155575">
                  <a:moveTo>
                    <a:pt x="261515" y="59201"/>
                  </a:moveTo>
                  <a:lnTo>
                    <a:pt x="178434" y="59910"/>
                  </a:lnTo>
                  <a:lnTo>
                    <a:pt x="259815" y="59903"/>
                  </a:lnTo>
                  <a:lnTo>
                    <a:pt x="261515" y="59201"/>
                  </a:lnTo>
                  <a:close/>
                </a:path>
                <a:path w="377825" h="155575">
                  <a:moveTo>
                    <a:pt x="359267" y="12639"/>
                  </a:moveTo>
                  <a:lnTo>
                    <a:pt x="317860" y="35170"/>
                  </a:lnTo>
                  <a:lnTo>
                    <a:pt x="261515" y="59201"/>
                  </a:lnTo>
                  <a:lnTo>
                    <a:pt x="289596" y="58880"/>
                  </a:lnTo>
                  <a:lnTo>
                    <a:pt x="336626" y="37927"/>
                  </a:lnTo>
                  <a:lnTo>
                    <a:pt x="366963" y="21419"/>
                  </a:lnTo>
                  <a:lnTo>
                    <a:pt x="372158" y="18941"/>
                  </a:lnTo>
                  <a:lnTo>
                    <a:pt x="375909" y="13579"/>
                  </a:lnTo>
                  <a:lnTo>
                    <a:pt x="367270" y="13579"/>
                  </a:lnTo>
                  <a:lnTo>
                    <a:pt x="366278" y="13327"/>
                  </a:lnTo>
                  <a:lnTo>
                    <a:pt x="359267" y="12639"/>
                  </a:lnTo>
                  <a:close/>
                </a:path>
                <a:path w="377825" h="155575">
                  <a:moveTo>
                    <a:pt x="100175" y="55735"/>
                  </a:moveTo>
                  <a:lnTo>
                    <a:pt x="90333" y="57843"/>
                  </a:lnTo>
                  <a:lnTo>
                    <a:pt x="102902" y="58398"/>
                  </a:lnTo>
                  <a:lnTo>
                    <a:pt x="100175" y="55735"/>
                  </a:lnTo>
                  <a:close/>
                </a:path>
                <a:path w="377825" h="155575">
                  <a:moveTo>
                    <a:pt x="89522" y="57807"/>
                  </a:moveTo>
                  <a:lnTo>
                    <a:pt x="89698" y="57982"/>
                  </a:lnTo>
                  <a:lnTo>
                    <a:pt x="90333" y="57843"/>
                  </a:lnTo>
                  <a:lnTo>
                    <a:pt x="89522" y="57807"/>
                  </a:lnTo>
                  <a:close/>
                </a:path>
                <a:path w="377825" h="155575">
                  <a:moveTo>
                    <a:pt x="88561" y="44718"/>
                  </a:moveTo>
                  <a:lnTo>
                    <a:pt x="79133" y="46669"/>
                  </a:lnTo>
                  <a:lnTo>
                    <a:pt x="77789" y="46925"/>
                  </a:lnTo>
                  <a:lnTo>
                    <a:pt x="80436" y="49146"/>
                  </a:lnTo>
                  <a:lnTo>
                    <a:pt x="88753" y="57039"/>
                  </a:lnTo>
                  <a:lnTo>
                    <a:pt x="89522" y="57807"/>
                  </a:lnTo>
                  <a:lnTo>
                    <a:pt x="90333" y="57843"/>
                  </a:lnTo>
                  <a:lnTo>
                    <a:pt x="100175" y="55735"/>
                  </a:lnTo>
                  <a:lnTo>
                    <a:pt x="94932" y="50616"/>
                  </a:lnTo>
                  <a:lnTo>
                    <a:pt x="88561" y="44718"/>
                  </a:lnTo>
                  <a:close/>
                </a:path>
                <a:path w="377825" h="155575">
                  <a:moveTo>
                    <a:pt x="86234" y="54649"/>
                  </a:moveTo>
                  <a:lnTo>
                    <a:pt x="68747" y="54649"/>
                  </a:lnTo>
                  <a:lnTo>
                    <a:pt x="69005" y="54875"/>
                  </a:lnTo>
                  <a:lnTo>
                    <a:pt x="72260" y="55841"/>
                  </a:lnTo>
                  <a:lnTo>
                    <a:pt x="83431" y="57538"/>
                  </a:lnTo>
                  <a:lnTo>
                    <a:pt x="89522" y="57807"/>
                  </a:lnTo>
                  <a:lnTo>
                    <a:pt x="88725" y="57012"/>
                  </a:lnTo>
                  <a:lnTo>
                    <a:pt x="86234" y="54649"/>
                  </a:lnTo>
                  <a:close/>
                </a:path>
                <a:path w="377825" h="155575">
                  <a:moveTo>
                    <a:pt x="70130" y="56521"/>
                  </a:moveTo>
                  <a:lnTo>
                    <a:pt x="70245" y="57039"/>
                  </a:lnTo>
                  <a:lnTo>
                    <a:pt x="70518" y="57474"/>
                  </a:lnTo>
                  <a:lnTo>
                    <a:pt x="70130" y="56521"/>
                  </a:lnTo>
                  <a:close/>
                </a:path>
                <a:path w="377825" h="155575">
                  <a:moveTo>
                    <a:pt x="76733" y="56521"/>
                  </a:moveTo>
                  <a:lnTo>
                    <a:pt x="70130" y="56521"/>
                  </a:lnTo>
                  <a:lnTo>
                    <a:pt x="70518" y="57474"/>
                  </a:lnTo>
                  <a:lnTo>
                    <a:pt x="83013" y="57474"/>
                  </a:lnTo>
                  <a:lnTo>
                    <a:pt x="76733" y="56521"/>
                  </a:lnTo>
                  <a:close/>
                </a:path>
                <a:path w="377825" h="155575">
                  <a:moveTo>
                    <a:pt x="68747" y="54649"/>
                  </a:moveTo>
                  <a:lnTo>
                    <a:pt x="70228" y="57012"/>
                  </a:lnTo>
                  <a:lnTo>
                    <a:pt x="70130" y="56521"/>
                  </a:lnTo>
                  <a:lnTo>
                    <a:pt x="76733" y="56521"/>
                  </a:lnTo>
                  <a:lnTo>
                    <a:pt x="72260" y="55841"/>
                  </a:lnTo>
                  <a:lnTo>
                    <a:pt x="69005" y="54875"/>
                  </a:lnTo>
                  <a:lnTo>
                    <a:pt x="68747" y="54649"/>
                  </a:lnTo>
                  <a:close/>
                </a:path>
                <a:path w="377825" h="155575">
                  <a:moveTo>
                    <a:pt x="348979" y="0"/>
                  </a:moveTo>
                  <a:lnTo>
                    <a:pt x="299979" y="3675"/>
                  </a:lnTo>
                  <a:lnTo>
                    <a:pt x="249806" y="11470"/>
                  </a:lnTo>
                  <a:lnTo>
                    <a:pt x="88561" y="44718"/>
                  </a:lnTo>
                  <a:lnTo>
                    <a:pt x="94932" y="50616"/>
                  </a:lnTo>
                  <a:lnTo>
                    <a:pt x="100175" y="55735"/>
                  </a:lnTo>
                  <a:lnTo>
                    <a:pt x="252211" y="24236"/>
                  </a:lnTo>
                  <a:lnTo>
                    <a:pt x="301402" y="16187"/>
                  </a:lnTo>
                  <a:lnTo>
                    <a:pt x="340746" y="12560"/>
                  </a:lnTo>
                  <a:lnTo>
                    <a:pt x="355596" y="12278"/>
                  </a:lnTo>
                  <a:lnTo>
                    <a:pt x="359780" y="12278"/>
                  </a:lnTo>
                  <a:lnTo>
                    <a:pt x="365591" y="8192"/>
                  </a:lnTo>
                  <a:lnTo>
                    <a:pt x="376974" y="8192"/>
                  </a:lnTo>
                  <a:lnTo>
                    <a:pt x="374418" y="2883"/>
                  </a:lnTo>
                  <a:lnTo>
                    <a:pt x="368782" y="1523"/>
                  </a:lnTo>
                  <a:lnTo>
                    <a:pt x="362993" y="560"/>
                  </a:lnTo>
                  <a:lnTo>
                    <a:pt x="356387" y="80"/>
                  </a:lnTo>
                  <a:lnTo>
                    <a:pt x="348979" y="0"/>
                  </a:lnTo>
                  <a:close/>
                </a:path>
                <a:path w="377825" h="155575">
                  <a:moveTo>
                    <a:pt x="74985" y="33493"/>
                  </a:moveTo>
                  <a:lnTo>
                    <a:pt x="72306" y="33860"/>
                  </a:lnTo>
                  <a:lnTo>
                    <a:pt x="69415" y="37623"/>
                  </a:lnTo>
                  <a:lnTo>
                    <a:pt x="69771" y="40332"/>
                  </a:lnTo>
                  <a:lnTo>
                    <a:pt x="71659" y="41782"/>
                  </a:lnTo>
                  <a:lnTo>
                    <a:pt x="77789" y="46925"/>
                  </a:lnTo>
                  <a:lnTo>
                    <a:pt x="79133" y="46669"/>
                  </a:lnTo>
                  <a:lnTo>
                    <a:pt x="88561" y="44718"/>
                  </a:lnTo>
                  <a:lnTo>
                    <a:pt x="86247" y="42577"/>
                  </a:lnTo>
                  <a:lnTo>
                    <a:pt x="76875" y="34910"/>
                  </a:lnTo>
                  <a:lnTo>
                    <a:pt x="74985" y="33493"/>
                  </a:lnTo>
                  <a:close/>
                </a:path>
                <a:path w="377825" h="155575">
                  <a:moveTo>
                    <a:pt x="365518" y="8243"/>
                  </a:moveTo>
                  <a:lnTo>
                    <a:pt x="359267" y="12639"/>
                  </a:lnTo>
                  <a:lnTo>
                    <a:pt x="366278" y="13327"/>
                  </a:lnTo>
                  <a:lnTo>
                    <a:pt x="367270" y="13579"/>
                  </a:lnTo>
                  <a:lnTo>
                    <a:pt x="366541" y="13046"/>
                  </a:lnTo>
                  <a:lnTo>
                    <a:pt x="366106" y="12367"/>
                  </a:lnTo>
                  <a:lnTo>
                    <a:pt x="365837" y="12367"/>
                  </a:lnTo>
                  <a:lnTo>
                    <a:pt x="365488" y="11399"/>
                  </a:lnTo>
                  <a:lnTo>
                    <a:pt x="365764" y="11399"/>
                  </a:lnTo>
                  <a:lnTo>
                    <a:pt x="365568" y="8821"/>
                  </a:lnTo>
                  <a:lnTo>
                    <a:pt x="365359" y="8821"/>
                  </a:lnTo>
                  <a:lnTo>
                    <a:pt x="365518" y="8243"/>
                  </a:lnTo>
                  <a:close/>
                </a:path>
                <a:path w="377825" h="155575">
                  <a:moveTo>
                    <a:pt x="376974" y="8192"/>
                  </a:moveTo>
                  <a:lnTo>
                    <a:pt x="365591" y="8192"/>
                  </a:lnTo>
                  <a:lnTo>
                    <a:pt x="365618" y="9479"/>
                  </a:lnTo>
                  <a:lnTo>
                    <a:pt x="365801" y="11889"/>
                  </a:lnTo>
                  <a:lnTo>
                    <a:pt x="366541" y="13046"/>
                  </a:lnTo>
                  <a:lnTo>
                    <a:pt x="367270" y="13579"/>
                  </a:lnTo>
                  <a:lnTo>
                    <a:pt x="375909" y="13579"/>
                  </a:lnTo>
                  <a:lnTo>
                    <a:pt x="376509" y="12722"/>
                  </a:lnTo>
                  <a:lnTo>
                    <a:pt x="377593" y="9479"/>
                  </a:lnTo>
                  <a:lnTo>
                    <a:pt x="376974" y="8192"/>
                  </a:lnTo>
                  <a:close/>
                </a:path>
                <a:path w="377825" h="155575">
                  <a:moveTo>
                    <a:pt x="359780" y="12278"/>
                  </a:moveTo>
                  <a:lnTo>
                    <a:pt x="355596" y="12278"/>
                  </a:lnTo>
                  <a:lnTo>
                    <a:pt x="359267" y="12639"/>
                  </a:lnTo>
                  <a:lnTo>
                    <a:pt x="359780" y="12278"/>
                  </a:lnTo>
                  <a:close/>
                </a:path>
                <a:path w="377825" h="155575">
                  <a:moveTo>
                    <a:pt x="365488" y="11399"/>
                  </a:moveTo>
                  <a:lnTo>
                    <a:pt x="365837" y="12367"/>
                  </a:lnTo>
                  <a:lnTo>
                    <a:pt x="365801" y="11889"/>
                  </a:lnTo>
                  <a:lnTo>
                    <a:pt x="365488" y="11399"/>
                  </a:lnTo>
                  <a:close/>
                </a:path>
                <a:path w="377825" h="155575">
                  <a:moveTo>
                    <a:pt x="365801" y="11889"/>
                  </a:moveTo>
                  <a:lnTo>
                    <a:pt x="365837" y="12367"/>
                  </a:lnTo>
                  <a:lnTo>
                    <a:pt x="366106" y="12367"/>
                  </a:lnTo>
                  <a:lnTo>
                    <a:pt x="365801" y="11889"/>
                  </a:lnTo>
                  <a:close/>
                </a:path>
                <a:path w="377825" h="155575">
                  <a:moveTo>
                    <a:pt x="365764" y="11399"/>
                  </a:moveTo>
                  <a:lnTo>
                    <a:pt x="365488" y="11399"/>
                  </a:lnTo>
                  <a:lnTo>
                    <a:pt x="365801" y="11889"/>
                  </a:lnTo>
                  <a:lnTo>
                    <a:pt x="365764" y="11399"/>
                  </a:lnTo>
                  <a:close/>
                </a:path>
                <a:path w="377825" h="155575">
                  <a:moveTo>
                    <a:pt x="365524" y="8239"/>
                  </a:moveTo>
                  <a:lnTo>
                    <a:pt x="365359" y="8821"/>
                  </a:lnTo>
                  <a:lnTo>
                    <a:pt x="365533" y="8349"/>
                  </a:lnTo>
                  <a:close/>
                </a:path>
                <a:path w="377825" h="155575">
                  <a:moveTo>
                    <a:pt x="365533" y="8349"/>
                  </a:moveTo>
                  <a:lnTo>
                    <a:pt x="365359" y="8821"/>
                  </a:lnTo>
                  <a:lnTo>
                    <a:pt x="365568" y="8821"/>
                  </a:lnTo>
                  <a:lnTo>
                    <a:pt x="365533" y="8349"/>
                  </a:lnTo>
                  <a:close/>
                </a:path>
              </a:pathLst>
            </a:custGeom>
            <a:solidFill>
              <a:srgbClr val="FF00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8447" y="3512347"/>
            <a:ext cx="728485" cy="65023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09"/>
            <a:ext cx="10058400" cy="5657850"/>
            <a:chOff x="0" y="1109"/>
            <a:chExt cx="1005840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9"/>
              <a:ext cx="10058398" cy="5657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996" y="491099"/>
              <a:ext cx="4473893" cy="45907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7216" y="504028"/>
              <a:ext cx="4432300" cy="4549140"/>
            </a:xfrm>
            <a:custGeom>
              <a:avLst/>
              <a:gdLst/>
              <a:ahLst/>
              <a:cxnLst/>
              <a:rect l="l" t="t" r="r" b="b"/>
              <a:pathLst>
                <a:path w="4432300" h="4549140">
                  <a:moveTo>
                    <a:pt x="4431983" y="4510487"/>
                  </a:moveTo>
                  <a:lnTo>
                    <a:pt x="4308812" y="4510487"/>
                  </a:lnTo>
                  <a:lnTo>
                    <a:pt x="4337500" y="4514344"/>
                  </a:lnTo>
                  <a:lnTo>
                    <a:pt x="4366166" y="4521805"/>
                  </a:lnTo>
                  <a:lnTo>
                    <a:pt x="4386288" y="4530278"/>
                  </a:lnTo>
                  <a:lnTo>
                    <a:pt x="4394801" y="4536593"/>
                  </a:lnTo>
                  <a:lnTo>
                    <a:pt x="4404105" y="4541546"/>
                  </a:lnTo>
                  <a:lnTo>
                    <a:pt x="4414072" y="4545318"/>
                  </a:lnTo>
                  <a:lnTo>
                    <a:pt x="4424579" y="4548089"/>
                  </a:lnTo>
                  <a:lnTo>
                    <a:pt x="4431983" y="4548857"/>
                  </a:lnTo>
                  <a:lnTo>
                    <a:pt x="4431983" y="4510487"/>
                  </a:lnTo>
                  <a:close/>
                </a:path>
                <a:path w="4432300" h="4549140">
                  <a:moveTo>
                    <a:pt x="4431983" y="4505993"/>
                  </a:moveTo>
                  <a:lnTo>
                    <a:pt x="4202376" y="4505993"/>
                  </a:lnTo>
                  <a:lnTo>
                    <a:pt x="4216654" y="4510768"/>
                  </a:lnTo>
                  <a:lnTo>
                    <a:pt x="4233767" y="4516813"/>
                  </a:lnTo>
                  <a:lnTo>
                    <a:pt x="4249103" y="4514817"/>
                  </a:lnTo>
                  <a:lnTo>
                    <a:pt x="4258361" y="4509888"/>
                  </a:lnTo>
                  <a:lnTo>
                    <a:pt x="4268040" y="4509513"/>
                  </a:lnTo>
                  <a:lnTo>
                    <a:pt x="4431983" y="4509513"/>
                  </a:lnTo>
                  <a:lnTo>
                    <a:pt x="4431983" y="4505993"/>
                  </a:lnTo>
                  <a:close/>
                </a:path>
                <a:path w="4432300" h="4549140">
                  <a:moveTo>
                    <a:pt x="4146869" y="4503977"/>
                  </a:moveTo>
                  <a:lnTo>
                    <a:pt x="4080510" y="4503977"/>
                  </a:lnTo>
                  <a:lnTo>
                    <a:pt x="4099146" y="4513151"/>
                  </a:lnTo>
                  <a:lnTo>
                    <a:pt x="4123787" y="4509296"/>
                  </a:lnTo>
                  <a:lnTo>
                    <a:pt x="4146869" y="4503977"/>
                  </a:lnTo>
                  <a:close/>
                </a:path>
                <a:path w="4432300" h="4549140">
                  <a:moveTo>
                    <a:pt x="4431983" y="4509513"/>
                  </a:moveTo>
                  <a:lnTo>
                    <a:pt x="4268040" y="4509513"/>
                  </a:lnTo>
                  <a:lnTo>
                    <a:pt x="4278130" y="4511291"/>
                  </a:lnTo>
                  <a:lnTo>
                    <a:pt x="4288623" y="4512826"/>
                  </a:lnTo>
                  <a:lnTo>
                    <a:pt x="4308812" y="4510487"/>
                  </a:lnTo>
                  <a:lnTo>
                    <a:pt x="4431983" y="4510487"/>
                  </a:lnTo>
                  <a:lnTo>
                    <a:pt x="4431983" y="4509513"/>
                  </a:lnTo>
                  <a:close/>
                </a:path>
                <a:path w="4432300" h="4549140">
                  <a:moveTo>
                    <a:pt x="4431983" y="4501925"/>
                  </a:moveTo>
                  <a:lnTo>
                    <a:pt x="4174449" y="4501925"/>
                  </a:lnTo>
                  <a:lnTo>
                    <a:pt x="4195542" y="4511802"/>
                  </a:lnTo>
                  <a:lnTo>
                    <a:pt x="4202376" y="4505993"/>
                  </a:lnTo>
                  <a:lnTo>
                    <a:pt x="4431983" y="4505993"/>
                  </a:lnTo>
                  <a:lnTo>
                    <a:pt x="4431983" y="4501925"/>
                  </a:lnTo>
                  <a:close/>
                </a:path>
                <a:path w="4432300" h="4549140">
                  <a:moveTo>
                    <a:pt x="4431983" y="4459426"/>
                  </a:moveTo>
                  <a:lnTo>
                    <a:pt x="3891260" y="4459426"/>
                  </a:lnTo>
                  <a:lnTo>
                    <a:pt x="3918331" y="4478291"/>
                  </a:lnTo>
                  <a:lnTo>
                    <a:pt x="3940014" y="4485846"/>
                  </a:lnTo>
                  <a:lnTo>
                    <a:pt x="3957727" y="4491175"/>
                  </a:lnTo>
                  <a:lnTo>
                    <a:pt x="3972888" y="4503363"/>
                  </a:lnTo>
                  <a:lnTo>
                    <a:pt x="4015918" y="4506494"/>
                  </a:lnTo>
                  <a:lnTo>
                    <a:pt x="4052280" y="4504228"/>
                  </a:lnTo>
                  <a:lnTo>
                    <a:pt x="4146869" y="4503977"/>
                  </a:lnTo>
                  <a:lnTo>
                    <a:pt x="4149709" y="4503322"/>
                  </a:lnTo>
                  <a:lnTo>
                    <a:pt x="4174449" y="4501925"/>
                  </a:lnTo>
                  <a:lnTo>
                    <a:pt x="4431983" y="4501925"/>
                  </a:lnTo>
                  <a:lnTo>
                    <a:pt x="4431983" y="4459426"/>
                  </a:lnTo>
                  <a:close/>
                </a:path>
                <a:path w="4432300" h="4549140">
                  <a:moveTo>
                    <a:pt x="4431983" y="4442993"/>
                  </a:moveTo>
                  <a:lnTo>
                    <a:pt x="3795021" y="4442993"/>
                  </a:lnTo>
                  <a:lnTo>
                    <a:pt x="3820159" y="4452139"/>
                  </a:lnTo>
                  <a:lnTo>
                    <a:pt x="3832253" y="4461393"/>
                  </a:lnTo>
                  <a:lnTo>
                    <a:pt x="3847830" y="4466805"/>
                  </a:lnTo>
                  <a:lnTo>
                    <a:pt x="3864915" y="4467977"/>
                  </a:lnTo>
                  <a:lnTo>
                    <a:pt x="3881534" y="4464511"/>
                  </a:lnTo>
                  <a:lnTo>
                    <a:pt x="3885144" y="4463153"/>
                  </a:lnTo>
                  <a:lnTo>
                    <a:pt x="3888486" y="4461393"/>
                  </a:lnTo>
                  <a:lnTo>
                    <a:pt x="3891260" y="4459426"/>
                  </a:lnTo>
                  <a:lnTo>
                    <a:pt x="4431983" y="4459426"/>
                  </a:lnTo>
                  <a:lnTo>
                    <a:pt x="4431983" y="4442993"/>
                  </a:lnTo>
                  <a:close/>
                </a:path>
                <a:path w="4432300" h="4549140">
                  <a:moveTo>
                    <a:pt x="4431983" y="4383632"/>
                  </a:moveTo>
                  <a:lnTo>
                    <a:pt x="3323378" y="4383632"/>
                  </a:lnTo>
                  <a:lnTo>
                    <a:pt x="3369145" y="4390661"/>
                  </a:lnTo>
                  <a:lnTo>
                    <a:pt x="3417776" y="4393698"/>
                  </a:lnTo>
                  <a:lnTo>
                    <a:pt x="3517745" y="4396003"/>
                  </a:lnTo>
                  <a:lnTo>
                    <a:pt x="3566138" y="4399378"/>
                  </a:lnTo>
                  <a:lnTo>
                    <a:pt x="3611509" y="4406970"/>
                  </a:lnTo>
                  <a:lnTo>
                    <a:pt x="3652386" y="4420832"/>
                  </a:lnTo>
                  <a:lnTo>
                    <a:pt x="3718245" y="4452265"/>
                  </a:lnTo>
                  <a:lnTo>
                    <a:pt x="3743923" y="4453957"/>
                  </a:lnTo>
                  <a:lnTo>
                    <a:pt x="3769562" y="4447232"/>
                  </a:lnTo>
                  <a:lnTo>
                    <a:pt x="3795021" y="4442993"/>
                  </a:lnTo>
                  <a:lnTo>
                    <a:pt x="4431983" y="4442993"/>
                  </a:lnTo>
                  <a:lnTo>
                    <a:pt x="4431983" y="4383632"/>
                  </a:lnTo>
                  <a:close/>
                </a:path>
                <a:path w="4432300" h="4549140">
                  <a:moveTo>
                    <a:pt x="2457985" y="4379065"/>
                  </a:moveTo>
                  <a:lnTo>
                    <a:pt x="1678385" y="4379065"/>
                  </a:lnTo>
                  <a:lnTo>
                    <a:pt x="1713526" y="4380319"/>
                  </a:lnTo>
                  <a:lnTo>
                    <a:pt x="1743225" y="4390169"/>
                  </a:lnTo>
                  <a:lnTo>
                    <a:pt x="1770223" y="4403357"/>
                  </a:lnTo>
                  <a:lnTo>
                    <a:pt x="1797260" y="4414628"/>
                  </a:lnTo>
                  <a:lnTo>
                    <a:pt x="1811863" y="4399621"/>
                  </a:lnTo>
                  <a:lnTo>
                    <a:pt x="1863791" y="4399621"/>
                  </a:lnTo>
                  <a:lnTo>
                    <a:pt x="1865261" y="4395700"/>
                  </a:lnTo>
                  <a:lnTo>
                    <a:pt x="1892217" y="4395522"/>
                  </a:lnTo>
                  <a:lnTo>
                    <a:pt x="1904297" y="4389786"/>
                  </a:lnTo>
                  <a:lnTo>
                    <a:pt x="2375413" y="4389786"/>
                  </a:lnTo>
                  <a:lnTo>
                    <a:pt x="2430718" y="4386314"/>
                  </a:lnTo>
                  <a:lnTo>
                    <a:pt x="2457395" y="4382039"/>
                  </a:lnTo>
                  <a:lnTo>
                    <a:pt x="2457779" y="4379421"/>
                  </a:lnTo>
                  <a:lnTo>
                    <a:pt x="2457985" y="4379065"/>
                  </a:lnTo>
                  <a:close/>
                </a:path>
                <a:path w="4432300" h="4549140">
                  <a:moveTo>
                    <a:pt x="2214156" y="4404558"/>
                  </a:moveTo>
                  <a:lnTo>
                    <a:pt x="1989301" y="4404558"/>
                  </a:lnTo>
                  <a:lnTo>
                    <a:pt x="2040693" y="4406617"/>
                  </a:lnTo>
                  <a:lnTo>
                    <a:pt x="2092964" y="4410492"/>
                  </a:lnTo>
                  <a:lnTo>
                    <a:pt x="2144442" y="4412720"/>
                  </a:lnTo>
                  <a:lnTo>
                    <a:pt x="2193456" y="4409840"/>
                  </a:lnTo>
                  <a:lnTo>
                    <a:pt x="2214156" y="4404558"/>
                  </a:lnTo>
                  <a:close/>
                </a:path>
                <a:path w="4432300" h="4549140">
                  <a:moveTo>
                    <a:pt x="1863791" y="4399621"/>
                  </a:moveTo>
                  <a:lnTo>
                    <a:pt x="1811863" y="4399621"/>
                  </a:lnTo>
                  <a:lnTo>
                    <a:pt x="1837840" y="4403575"/>
                  </a:lnTo>
                  <a:lnTo>
                    <a:pt x="1860527" y="4408323"/>
                  </a:lnTo>
                  <a:lnTo>
                    <a:pt x="1863791" y="4399621"/>
                  </a:lnTo>
                  <a:close/>
                </a:path>
                <a:path w="4432300" h="4549140">
                  <a:moveTo>
                    <a:pt x="2375413" y="4389786"/>
                  </a:moveTo>
                  <a:lnTo>
                    <a:pt x="1904297" y="4389786"/>
                  </a:lnTo>
                  <a:lnTo>
                    <a:pt x="1915658" y="4390026"/>
                  </a:lnTo>
                  <a:lnTo>
                    <a:pt x="1940459" y="4407777"/>
                  </a:lnTo>
                  <a:lnTo>
                    <a:pt x="1989301" y="4404558"/>
                  </a:lnTo>
                  <a:lnTo>
                    <a:pt x="2214156" y="4404558"/>
                  </a:lnTo>
                  <a:lnTo>
                    <a:pt x="2238335" y="4398389"/>
                  </a:lnTo>
                  <a:lnTo>
                    <a:pt x="2375413" y="4389786"/>
                  </a:lnTo>
                  <a:close/>
                </a:path>
                <a:path w="4432300" h="4549140">
                  <a:moveTo>
                    <a:pt x="4431983" y="4375600"/>
                  </a:moveTo>
                  <a:lnTo>
                    <a:pt x="3234816" y="4375600"/>
                  </a:lnTo>
                  <a:lnTo>
                    <a:pt x="3238298" y="4388501"/>
                  </a:lnTo>
                  <a:lnTo>
                    <a:pt x="3262995" y="4389752"/>
                  </a:lnTo>
                  <a:lnTo>
                    <a:pt x="3275540" y="4394717"/>
                  </a:lnTo>
                  <a:lnTo>
                    <a:pt x="3283238" y="4399155"/>
                  </a:lnTo>
                  <a:lnTo>
                    <a:pt x="3293392" y="4398824"/>
                  </a:lnTo>
                  <a:lnTo>
                    <a:pt x="3298061" y="4396848"/>
                  </a:lnTo>
                  <a:lnTo>
                    <a:pt x="3302339" y="4390892"/>
                  </a:lnTo>
                  <a:lnTo>
                    <a:pt x="3312677" y="4389631"/>
                  </a:lnTo>
                  <a:lnTo>
                    <a:pt x="3323378" y="4383632"/>
                  </a:lnTo>
                  <a:lnTo>
                    <a:pt x="4431983" y="4383632"/>
                  </a:lnTo>
                  <a:lnTo>
                    <a:pt x="4431983" y="4375600"/>
                  </a:lnTo>
                  <a:close/>
                </a:path>
                <a:path w="4432300" h="4549140">
                  <a:moveTo>
                    <a:pt x="3095586" y="4378580"/>
                  </a:moveTo>
                  <a:lnTo>
                    <a:pt x="2988565" y="4378580"/>
                  </a:lnTo>
                  <a:lnTo>
                    <a:pt x="3028745" y="4387387"/>
                  </a:lnTo>
                  <a:lnTo>
                    <a:pt x="3039110" y="4389043"/>
                  </a:lnTo>
                  <a:lnTo>
                    <a:pt x="3049064" y="4389881"/>
                  </a:lnTo>
                  <a:lnTo>
                    <a:pt x="3058645" y="4389987"/>
                  </a:lnTo>
                  <a:lnTo>
                    <a:pt x="3067887" y="4389446"/>
                  </a:lnTo>
                  <a:lnTo>
                    <a:pt x="3095586" y="4378580"/>
                  </a:lnTo>
                  <a:close/>
                </a:path>
                <a:path w="4432300" h="4549140">
                  <a:moveTo>
                    <a:pt x="2596886" y="4364497"/>
                  </a:moveTo>
                  <a:lnTo>
                    <a:pt x="1359267" y="4364497"/>
                  </a:lnTo>
                  <a:lnTo>
                    <a:pt x="1373472" y="4369595"/>
                  </a:lnTo>
                  <a:lnTo>
                    <a:pt x="1380883" y="4376273"/>
                  </a:lnTo>
                  <a:lnTo>
                    <a:pt x="1390125" y="4378635"/>
                  </a:lnTo>
                  <a:lnTo>
                    <a:pt x="1400441" y="4378998"/>
                  </a:lnTo>
                  <a:lnTo>
                    <a:pt x="1411069" y="4379681"/>
                  </a:lnTo>
                  <a:lnTo>
                    <a:pt x="1429863" y="4386112"/>
                  </a:lnTo>
                  <a:lnTo>
                    <a:pt x="1458816" y="4388306"/>
                  </a:lnTo>
                  <a:lnTo>
                    <a:pt x="1488876" y="4387010"/>
                  </a:lnTo>
                  <a:lnTo>
                    <a:pt x="1510991" y="4382970"/>
                  </a:lnTo>
                  <a:lnTo>
                    <a:pt x="1553601" y="4373652"/>
                  </a:lnTo>
                  <a:lnTo>
                    <a:pt x="2560097" y="4373652"/>
                  </a:lnTo>
                  <a:lnTo>
                    <a:pt x="2577394" y="4368066"/>
                  </a:lnTo>
                  <a:lnTo>
                    <a:pt x="2590991" y="4364972"/>
                  </a:lnTo>
                  <a:lnTo>
                    <a:pt x="2596886" y="4364497"/>
                  </a:lnTo>
                  <a:close/>
                </a:path>
                <a:path w="4432300" h="4549140">
                  <a:moveTo>
                    <a:pt x="2560097" y="4373652"/>
                  </a:moveTo>
                  <a:lnTo>
                    <a:pt x="1553601" y="4373652"/>
                  </a:lnTo>
                  <a:lnTo>
                    <a:pt x="1598484" y="4378417"/>
                  </a:lnTo>
                  <a:lnTo>
                    <a:pt x="1641469" y="4384482"/>
                  </a:lnTo>
                  <a:lnTo>
                    <a:pt x="1678385" y="4379065"/>
                  </a:lnTo>
                  <a:lnTo>
                    <a:pt x="2457985" y="4379065"/>
                  </a:lnTo>
                  <a:lnTo>
                    <a:pt x="2458725" y="4377781"/>
                  </a:lnTo>
                  <a:lnTo>
                    <a:pt x="2484729" y="4377781"/>
                  </a:lnTo>
                  <a:lnTo>
                    <a:pt x="2489433" y="4373687"/>
                  </a:lnTo>
                  <a:lnTo>
                    <a:pt x="2559988" y="4373687"/>
                  </a:lnTo>
                  <a:close/>
                </a:path>
                <a:path w="4432300" h="4549140">
                  <a:moveTo>
                    <a:pt x="4431983" y="4357127"/>
                  </a:moveTo>
                  <a:lnTo>
                    <a:pt x="2754139" y="4357127"/>
                  </a:lnTo>
                  <a:lnTo>
                    <a:pt x="2786553" y="4357677"/>
                  </a:lnTo>
                  <a:lnTo>
                    <a:pt x="2819705" y="4361776"/>
                  </a:lnTo>
                  <a:lnTo>
                    <a:pt x="2843661" y="4367837"/>
                  </a:lnTo>
                  <a:lnTo>
                    <a:pt x="2889612" y="4381027"/>
                  </a:lnTo>
                  <a:lnTo>
                    <a:pt x="2940051" y="4380534"/>
                  </a:lnTo>
                  <a:lnTo>
                    <a:pt x="2988565" y="4378580"/>
                  </a:lnTo>
                  <a:lnTo>
                    <a:pt x="3095586" y="4378580"/>
                  </a:lnTo>
                  <a:lnTo>
                    <a:pt x="3107156" y="4374042"/>
                  </a:lnTo>
                  <a:lnTo>
                    <a:pt x="3128518" y="4373833"/>
                  </a:lnTo>
                  <a:lnTo>
                    <a:pt x="3141801" y="4369493"/>
                  </a:lnTo>
                  <a:lnTo>
                    <a:pt x="3149644" y="4367160"/>
                  </a:lnTo>
                  <a:lnTo>
                    <a:pt x="3157543" y="4365115"/>
                  </a:lnTo>
                  <a:lnTo>
                    <a:pt x="3165536" y="4363443"/>
                  </a:lnTo>
                  <a:lnTo>
                    <a:pt x="4431983" y="4363443"/>
                  </a:lnTo>
                  <a:lnTo>
                    <a:pt x="4431983" y="4357127"/>
                  </a:lnTo>
                  <a:close/>
                </a:path>
                <a:path w="4432300" h="4549140">
                  <a:moveTo>
                    <a:pt x="2484729" y="4377781"/>
                  </a:moveTo>
                  <a:lnTo>
                    <a:pt x="2458725" y="4377781"/>
                  </a:lnTo>
                  <a:lnTo>
                    <a:pt x="2460115" y="4377795"/>
                  </a:lnTo>
                  <a:lnTo>
                    <a:pt x="2462013" y="4378710"/>
                  </a:lnTo>
                  <a:lnTo>
                    <a:pt x="2465232" y="4380783"/>
                  </a:lnTo>
                  <a:lnTo>
                    <a:pt x="2470286" y="4379974"/>
                  </a:lnTo>
                  <a:lnTo>
                    <a:pt x="2483949" y="4378460"/>
                  </a:lnTo>
                  <a:lnTo>
                    <a:pt x="2484729" y="4377781"/>
                  </a:lnTo>
                  <a:close/>
                </a:path>
                <a:path w="4432300" h="4549140">
                  <a:moveTo>
                    <a:pt x="4431983" y="4363443"/>
                  </a:moveTo>
                  <a:lnTo>
                    <a:pt x="3165536" y="4363443"/>
                  </a:lnTo>
                  <a:lnTo>
                    <a:pt x="3179633" y="4379622"/>
                  </a:lnTo>
                  <a:lnTo>
                    <a:pt x="3208994" y="4378157"/>
                  </a:lnTo>
                  <a:lnTo>
                    <a:pt x="3234816" y="4375600"/>
                  </a:lnTo>
                  <a:lnTo>
                    <a:pt x="4431983" y="4375600"/>
                  </a:lnTo>
                  <a:lnTo>
                    <a:pt x="4431983" y="4363443"/>
                  </a:lnTo>
                  <a:close/>
                </a:path>
                <a:path w="4432300" h="4549140">
                  <a:moveTo>
                    <a:pt x="2559988" y="4373687"/>
                  </a:moveTo>
                  <a:lnTo>
                    <a:pt x="2489433" y="4373687"/>
                  </a:lnTo>
                  <a:lnTo>
                    <a:pt x="2557424" y="4374515"/>
                  </a:lnTo>
                  <a:lnTo>
                    <a:pt x="2559988" y="4373687"/>
                  </a:lnTo>
                  <a:close/>
                </a:path>
                <a:path w="4432300" h="4549140">
                  <a:moveTo>
                    <a:pt x="2694571" y="4364740"/>
                  </a:moveTo>
                  <a:lnTo>
                    <a:pt x="2635964" y="4364740"/>
                  </a:lnTo>
                  <a:lnTo>
                    <a:pt x="2652773" y="4367837"/>
                  </a:lnTo>
                  <a:lnTo>
                    <a:pt x="2672832" y="4371835"/>
                  </a:lnTo>
                  <a:lnTo>
                    <a:pt x="2689298" y="4368137"/>
                  </a:lnTo>
                  <a:lnTo>
                    <a:pt x="2694571" y="4364740"/>
                  </a:lnTo>
                  <a:close/>
                </a:path>
                <a:path w="4432300" h="4549140">
                  <a:moveTo>
                    <a:pt x="2695883" y="4363895"/>
                  </a:moveTo>
                  <a:lnTo>
                    <a:pt x="2604344" y="4363895"/>
                  </a:lnTo>
                  <a:lnTo>
                    <a:pt x="2617291" y="4365694"/>
                  </a:lnTo>
                  <a:lnTo>
                    <a:pt x="2629671" y="4371227"/>
                  </a:lnTo>
                  <a:lnTo>
                    <a:pt x="2635964" y="4364740"/>
                  </a:lnTo>
                  <a:lnTo>
                    <a:pt x="2694571" y="4364740"/>
                  </a:lnTo>
                  <a:lnTo>
                    <a:pt x="2695883" y="4363895"/>
                  </a:lnTo>
                  <a:close/>
                </a:path>
                <a:path w="4432300" h="4549140">
                  <a:moveTo>
                    <a:pt x="2704175" y="4361450"/>
                  </a:moveTo>
                  <a:lnTo>
                    <a:pt x="1320728" y="4361450"/>
                  </a:lnTo>
                  <a:lnTo>
                    <a:pt x="1325518" y="4368479"/>
                  </a:lnTo>
                  <a:lnTo>
                    <a:pt x="1340823" y="4366810"/>
                  </a:lnTo>
                  <a:lnTo>
                    <a:pt x="1359267" y="4364497"/>
                  </a:lnTo>
                  <a:lnTo>
                    <a:pt x="2596886" y="4364497"/>
                  </a:lnTo>
                  <a:lnTo>
                    <a:pt x="2604344" y="4363895"/>
                  </a:lnTo>
                  <a:lnTo>
                    <a:pt x="2695883" y="4363895"/>
                  </a:lnTo>
                  <a:lnTo>
                    <a:pt x="2698449" y="4362242"/>
                  </a:lnTo>
                  <a:lnTo>
                    <a:pt x="2704175" y="4361450"/>
                  </a:lnTo>
                  <a:close/>
                </a:path>
                <a:path w="4432300" h="4549140">
                  <a:moveTo>
                    <a:pt x="4431983" y="4282007"/>
                  </a:moveTo>
                  <a:lnTo>
                    <a:pt x="403137" y="4282007"/>
                  </a:lnTo>
                  <a:lnTo>
                    <a:pt x="412853" y="4284423"/>
                  </a:lnTo>
                  <a:lnTo>
                    <a:pt x="416751" y="4287299"/>
                  </a:lnTo>
                  <a:lnTo>
                    <a:pt x="419022" y="4293942"/>
                  </a:lnTo>
                  <a:lnTo>
                    <a:pt x="428625" y="4297297"/>
                  </a:lnTo>
                  <a:lnTo>
                    <a:pt x="437095" y="4305308"/>
                  </a:lnTo>
                  <a:lnTo>
                    <a:pt x="484196" y="4309492"/>
                  </a:lnTo>
                  <a:lnTo>
                    <a:pt x="533824" y="4320547"/>
                  </a:lnTo>
                  <a:lnTo>
                    <a:pt x="584795" y="4335217"/>
                  </a:lnTo>
                  <a:lnTo>
                    <a:pt x="635926" y="4350245"/>
                  </a:lnTo>
                  <a:lnTo>
                    <a:pt x="686034" y="4362375"/>
                  </a:lnTo>
                  <a:lnTo>
                    <a:pt x="733936" y="4368351"/>
                  </a:lnTo>
                  <a:lnTo>
                    <a:pt x="778449" y="4364916"/>
                  </a:lnTo>
                  <a:lnTo>
                    <a:pt x="938999" y="4341636"/>
                  </a:lnTo>
                  <a:lnTo>
                    <a:pt x="953594" y="4335185"/>
                  </a:lnTo>
                  <a:lnTo>
                    <a:pt x="970355" y="4333167"/>
                  </a:lnTo>
                  <a:lnTo>
                    <a:pt x="1073268" y="4333167"/>
                  </a:lnTo>
                  <a:lnTo>
                    <a:pt x="1084272" y="4332291"/>
                  </a:lnTo>
                  <a:lnTo>
                    <a:pt x="1102752" y="4323635"/>
                  </a:lnTo>
                  <a:lnTo>
                    <a:pt x="4431983" y="4323635"/>
                  </a:lnTo>
                  <a:lnTo>
                    <a:pt x="4431983" y="4282007"/>
                  </a:lnTo>
                  <a:close/>
                </a:path>
                <a:path w="4432300" h="4549140">
                  <a:moveTo>
                    <a:pt x="4431983" y="4340241"/>
                  </a:moveTo>
                  <a:lnTo>
                    <a:pt x="1227927" y="4340241"/>
                  </a:lnTo>
                  <a:lnTo>
                    <a:pt x="1250549" y="4349057"/>
                  </a:lnTo>
                  <a:lnTo>
                    <a:pt x="1273747" y="4360188"/>
                  </a:lnTo>
                  <a:lnTo>
                    <a:pt x="1297236" y="4366647"/>
                  </a:lnTo>
                  <a:lnTo>
                    <a:pt x="1320728" y="4361450"/>
                  </a:lnTo>
                  <a:lnTo>
                    <a:pt x="2704175" y="4361450"/>
                  </a:lnTo>
                  <a:lnTo>
                    <a:pt x="2709028" y="4360779"/>
                  </a:lnTo>
                  <a:lnTo>
                    <a:pt x="2736820" y="4360779"/>
                  </a:lnTo>
                  <a:lnTo>
                    <a:pt x="2754139" y="4357127"/>
                  </a:lnTo>
                  <a:lnTo>
                    <a:pt x="4431983" y="4357127"/>
                  </a:lnTo>
                  <a:lnTo>
                    <a:pt x="4431983" y="4340241"/>
                  </a:lnTo>
                  <a:close/>
                </a:path>
                <a:path w="4432300" h="4549140">
                  <a:moveTo>
                    <a:pt x="2736820" y="4360779"/>
                  </a:moveTo>
                  <a:lnTo>
                    <a:pt x="2709028" y="4360779"/>
                  </a:lnTo>
                  <a:lnTo>
                    <a:pt x="2720517" y="4361388"/>
                  </a:lnTo>
                  <a:lnTo>
                    <a:pt x="2732399" y="4361711"/>
                  </a:lnTo>
                  <a:lnTo>
                    <a:pt x="2736820" y="4360779"/>
                  </a:lnTo>
                  <a:close/>
                </a:path>
                <a:path w="4432300" h="4549140">
                  <a:moveTo>
                    <a:pt x="1073268" y="4333167"/>
                  </a:moveTo>
                  <a:lnTo>
                    <a:pt x="970355" y="4333167"/>
                  </a:lnTo>
                  <a:lnTo>
                    <a:pt x="987246" y="4335562"/>
                  </a:lnTo>
                  <a:lnTo>
                    <a:pt x="1002234" y="4342346"/>
                  </a:lnTo>
                  <a:lnTo>
                    <a:pt x="1005298" y="4344403"/>
                  </a:lnTo>
                  <a:lnTo>
                    <a:pt x="1007927" y="4346736"/>
                  </a:lnTo>
                  <a:lnTo>
                    <a:pt x="1010044" y="4349272"/>
                  </a:lnTo>
                  <a:lnTo>
                    <a:pt x="1042136" y="4336617"/>
                  </a:lnTo>
                  <a:lnTo>
                    <a:pt x="1065473" y="4333788"/>
                  </a:lnTo>
                  <a:lnTo>
                    <a:pt x="1073268" y="4333167"/>
                  </a:lnTo>
                  <a:close/>
                </a:path>
                <a:path w="4432300" h="4549140">
                  <a:moveTo>
                    <a:pt x="4431983" y="4323635"/>
                  </a:moveTo>
                  <a:lnTo>
                    <a:pt x="1102752" y="4323635"/>
                  </a:lnTo>
                  <a:lnTo>
                    <a:pt x="1145349" y="4329493"/>
                  </a:lnTo>
                  <a:lnTo>
                    <a:pt x="1179806" y="4339193"/>
                  </a:lnTo>
                  <a:lnTo>
                    <a:pt x="1207029" y="4345265"/>
                  </a:lnTo>
                  <a:lnTo>
                    <a:pt x="1227927" y="4340241"/>
                  </a:lnTo>
                  <a:lnTo>
                    <a:pt x="4431983" y="4340241"/>
                  </a:lnTo>
                  <a:lnTo>
                    <a:pt x="4431983" y="4323635"/>
                  </a:lnTo>
                  <a:close/>
                </a:path>
                <a:path w="4432300" h="4549140">
                  <a:moveTo>
                    <a:pt x="4431983" y="4279504"/>
                  </a:moveTo>
                  <a:lnTo>
                    <a:pt x="296820" y="4279504"/>
                  </a:lnTo>
                  <a:lnTo>
                    <a:pt x="324756" y="4286983"/>
                  </a:lnTo>
                  <a:lnTo>
                    <a:pt x="348928" y="4294788"/>
                  </a:lnTo>
                  <a:lnTo>
                    <a:pt x="356336" y="4283031"/>
                  </a:lnTo>
                  <a:lnTo>
                    <a:pt x="399788" y="4283031"/>
                  </a:lnTo>
                  <a:lnTo>
                    <a:pt x="403137" y="4282007"/>
                  </a:lnTo>
                  <a:lnTo>
                    <a:pt x="4431983" y="4282007"/>
                  </a:lnTo>
                  <a:lnTo>
                    <a:pt x="4431983" y="4279504"/>
                  </a:lnTo>
                  <a:close/>
                </a:path>
                <a:path w="4432300" h="4549140">
                  <a:moveTo>
                    <a:pt x="4431983" y="4240836"/>
                  </a:moveTo>
                  <a:lnTo>
                    <a:pt x="153327" y="4240836"/>
                  </a:lnTo>
                  <a:lnTo>
                    <a:pt x="163869" y="4241375"/>
                  </a:lnTo>
                  <a:lnTo>
                    <a:pt x="173759" y="4242620"/>
                  </a:lnTo>
                  <a:lnTo>
                    <a:pt x="183058" y="4244496"/>
                  </a:lnTo>
                  <a:lnTo>
                    <a:pt x="191826" y="4246928"/>
                  </a:lnTo>
                  <a:lnTo>
                    <a:pt x="221299" y="4260034"/>
                  </a:lnTo>
                  <a:lnTo>
                    <a:pt x="224978" y="4269934"/>
                  </a:lnTo>
                  <a:lnTo>
                    <a:pt x="245572" y="4274546"/>
                  </a:lnTo>
                  <a:lnTo>
                    <a:pt x="257059" y="4281487"/>
                  </a:lnTo>
                  <a:lnTo>
                    <a:pt x="263913" y="4285364"/>
                  </a:lnTo>
                  <a:lnTo>
                    <a:pt x="270912" y="4288972"/>
                  </a:lnTo>
                  <a:lnTo>
                    <a:pt x="278119" y="4292239"/>
                  </a:lnTo>
                  <a:lnTo>
                    <a:pt x="296820" y="4279504"/>
                  </a:lnTo>
                  <a:lnTo>
                    <a:pt x="4431983" y="4279504"/>
                  </a:lnTo>
                  <a:lnTo>
                    <a:pt x="4431983" y="4240836"/>
                  </a:lnTo>
                  <a:close/>
                </a:path>
                <a:path w="4432300" h="4549140">
                  <a:moveTo>
                    <a:pt x="399788" y="4283031"/>
                  </a:moveTo>
                  <a:lnTo>
                    <a:pt x="356336" y="4283031"/>
                  </a:lnTo>
                  <a:lnTo>
                    <a:pt x="380614" y="4286921"/>
                  </a:lnTo>
                  <a:lnTo>
                    <a:pt x="394302" y="4284709"/>
                  </a:lnTo>
                  <a:lnTo>
                    <a:pt x="399788" y="4283031"/>
                  </a:lnTo>
                  <a:close/>
                </a:path>
                <a:path w="4432300" h="4549140">
                  <a:moveTo>
                    <a:pt x="4431983" y="0"/>
                  </a:moveTo>
                  <a:lnTo>
                    <a:pt x="0" y="0"/>
                  </a:lnTo>
                  <a:lnTo>
                    <a:pt x="0" y="4217600"/>
                  </a:lnTo>
                  <a:lnTo>
                    <a:pt x="16777" y="4218258"/>
                  </a:lnTo>
                  <a:lnTo>
                    <a:pt x="53371" y="4225818"/>
                  </a:lnTo>
                  <a:lnTo>
                    <a:pt x="88994" y="4235798"/>
                  </a:lnTo>
                  <a:lnTo>
                    <a:pt x="122646" y="4242652"/>
                  </a:lnTo>
                  <a:lnTo>
                    <a:pt x="153327" y="4240836"/>
                  </a:lnTo>
                  <a:lnTo>
                    <a:pt x="4431983" y="4240836"/>
                  </a:lnTo>
                  <a:lnTo>
                    <a:pt x="4431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1664" y="866821"/>
            <a:ext cx="4283710" cy="80073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algn="ctr">
              <a:lnSpc>
                <a:spcPts val="1970"/>
              </a:lnSpc>
              <a:spcBef>
                <a:spcPts val="325"/>
              </a:spcBef>
            </a:pPr>
            <a:r>
              <a:rPr b="0" spc="-5" dirty="0">
                <a:latin typeface="Calibri"/>
                <a:cs typeface="Calibri"/>
              </a:rPr>
              <a:t>Which</a:t>
            </a:r>
            <a:r>
              <a:rPr b="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one</a:t>
            </a:r>
            <a:r>
              <a:rPr b="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of</a:t>
            </a:r>
            <a:r>
              <a:rPr b="0" dirty="0">
                <a:latin typeface="Calibri"/>
                <a:cs typeface="Calibri"/>
              </a:rPr>
              <a:t> the </a:t>
            </a:r>
            <a:r>
              <a:rPr b="0" spc="-10" dirty="0">
                <a:latin typeface="Calibri"/>
                <a:cs typeface="Calibri"/>
              </a:rPr>
              <a:t>following</a:t>
            </a:r>
            <a:r>
              <a:rPr b="0" dirty="0">
                <a:latin typeface="Calibri"/>
                <a:cs typeface="Calibri"/>
              </a:rPr>
              <a:t> is </a:t>
            </a:r>
            <a:r>
              <a:rPr b="0" spc="-5" dirty="0">
                <a:latin typeface="Calibri"/>
                <a:cs typeface="Calibri"/>
              </a:rPr>
              <a:t>least</a:t>
            </a:r>
            <a:r>
              <a:rPr b="0" spc="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recognised </a:t>
            </a:r>
            <a:r>
              <a:rPr b="0" spc="-39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as</a:t>
            </a:r>
            <a:r>
              <a:rPr b="0" spc="-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a </a:t>
            </a:r>
            <a:r>
              <a:rPr b="0" spc="-5" dirty="0">
                <a:latin typeface="Calibri"/>
                <a:cs typeface="Calibri"/>
              </a:rPr>
              <a:t>cause of</a:t>
            </a:r>
            <a:r>
              <a:rPr b="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membranous </a:t>
            </a:r>
            <a:r>
              <a:rPr b="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glomerulonephritis?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115872" y="330722"/>
            <a:ext cx="7942580" cy="5316855"/>
            <a:chOff x="2115872" y="330722"/>
            <a:chExt cx="7942580" cy="5316855"/>
          </a:xfrm>
        </p:grpSpPr>
        <p:sp>
          <p:nvSpPr>
            <p:cNvPr id="8" name="object 8"/>
            <p:cNvSpPr/>
            <p:nvPr/>
          </p:nvSpPr>
          <p:spPr>
            <a:xfrm>
              <a:off x="2115872" y="330722"/>
              <a:ext cx="1409065" cy="354330"/>
            </a:xfrm>
            <a:custGeom>
              <a:avLst/>
              <a:gdLst/>
              <a:ahLst/>
              <a:cxnLst/>
              <a:rect l="l" t="t" r="r" b="b"/>
              <a:pathLst>
                <a:path w="1409064" h="354330">
                  <a:moveTo>
                    <a:pt x="57768" y="0"/>
                  </a:moveTo>
                  <a:lnTo>
                    <a:pt x="45738" y="2603"/>
                  </a:lnTo>
                  <a:lnTo>
                    <a:pt x="20590" y="12873"/>
                  </a:lnTo>
                  <a:lnTo>
                    <a:pt x="8560" y="15476"/>
                  </a:lnTo>
                  <a:lnTo>
                    <a:pt x="4270" y="37100"/>
                  </a:lnTo>
                  <a:lnTo>
                    <a:pt x="3400" y="65996"/>
                  </a:lnTo>
                  <a:lnTo>
                    <a:pt x="4450" y="104476"/>
                  </a:lnTo>
                  <a:lnTo>
                    <a:pt x="5501" y="140470"/>
                  </a:lnTo>
                  <a:lnTo>
                    <a:pt x="0" y="170511"/>
                  </a:lnTo>
                  <a:lnTo>
                    <a:pt x="2587" y="196400"/>
                  </a:lnTo>
                  <a:lnTo>
                    <a:pt x="8083" y="219311"/>
                  </a:lnTo>
                  <a:lnTo>
                    <a:pt x="11308" y="240419"/>
                  </a:lnTo>
                  <a:lnTo>
                    <a:pt x="12347" y="259625"/>
                  </a:lnTo>
                  <a:lnTo>
                    <a:pt x="14201" y="276438"/>
                  </a:lnTo>
                  <a:lnTo>
                    <a:pt x="16060" y="291451"/>
                  </a:lnTo>
                  <a:lnTo>
                    <a:pt x="17115" y="305253"/>
                  </a:lnTo>
                  <a:lnTo>
                    <a:pt x="15403" y="320160"/>
                  </a:lnTo>
                  <a:lnTo>
                    <a:pt x="11939" y="335137"/>
                  </a:lnTo>
                  <a:lnTo>
                    <a:pt x="10376" y="345752"/>
                  </a:lnTo>
                  <a:lnTo>
                    <a:pt x="14368" y="347574"/>
                  </a:lnTo>
                  <a:lnTo>
                    <a:pt x="1326724" y="353877"/>
                  </a:lnTo>
                  <a:lnTo>
                    <a:pt x="1342192" y="353061"/>
                  </a:lnTo>
                  <a:lnTo>
                    <a:pt x="1387282" y="348390"/>
                  </a:lnTo>
                  <a:lnTo>
                    <a:pt x="1402750" y="347574"/>
                  </a:lnTo>
                  <a:lnTo>
                    <a:pt x="1408533" y="331929"/>
                  </a:lnTo>
                  <a:lnTo>
                    <a:pt x="1407964" y="310656"/>
                  </a:lnTo>
                  <a:lnTo>
                    <a:pt x="1404656" y="283755"/>
                  </a:lnTo>
                  <a:lnTo>
                    <a:pt x="1402223" y="251226"/>
                  </a:lnTo>
                  <a:lnTo>
                    <a:pt x="1401402" y="207937"/>
                  </a:lnTo>
                  <a:lnTo>
                    <a:pt x="1400342" y="155599"/>
                  </a:lnTo>
                  <a:lnTo>
                    <a:pt x="1398770" y="104476"/>
                  </a:lnTo>
                  <a:lnTo>
                    <a:pt x="1396415" y="64833"/>
                  </a:lnTo>
                  <a:lnTo>
                    <a:pt x="1387011" y="21484"/>
                  </a:lnTo>
                  <a:lnTo>
                    <a:pt x="1385328" y="7372"/>
                  </a:lnTo>
                  <a:lnTo>
                    <a:pt x="57768" y="0"/>
                  </a:lnTo>
                  <a:close/>
                </a:path>
              </a:pathLst>
            </a:custGeom>
            <a:solidFill>
              <a:srgbClr val="D9D4D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38707" y="5493913"/>
              <a:ext cx="1920239" cy="153670"/>
            </a:xfrm>
            <a:custGeom>
              <a:avLst/>
              <a:gdLst/>
              <a:ahLst/>
              <a:cxnLst/>
              <a:rect l="l" t="t" r="r" b="b"/>
              <a:pathLst>
                <a:path w="1920240" h="153670">
                  <a:moveTo>
                    <a:pt x="1919692" y="0"/>
                  </a:moveTo>
                  <a:lnTo>
                    <a:pt x="0" y="0"/>
                  </a:lnTo>
                  <a:lnTo>
                    <a:pt x="0" y="153548"/>
                  </a:lnTo>
                  <a:lnTo>
                    <a:pt x="1919692" y="153548"/>
                  </a:lnTo>
                  <a:lnTo>
                    <a:pt x="19196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89647" y="3352145"/>
            <a:ext cx="1850389" cy="318135"/>
          </a:xfrm>
          <a:prstGeom prst="rect">
            <a:avLst/>
          </a:prstGeom>
          <a:ln w="23574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0">
              <a:lnSpc>
                <a:spcPts val="1900"/>
              </a:lnSpc>
            </a:pPr>
            <a:r>
              <a:rPr sz="1650" spc="-5" dirty="0">
                <a:latin typeface="Calibri"/>
                <a:cs typeface="Calibri"/>
              </a:rPr>
              <a:t>Cryoglobulinaemia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6207" y="2238094"/>
            <a:ext cx="1343660" cy="170433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89890" indent="-377190">
              <a:lnSpc>
                <a:spcPct val="100000"/>
              </a:lnSpc>
              <a:spcBef>
                <a:spcPts val="760"/>
              </a:spcBef>
              <a:buAutoNum type="alphaUcPeriod"/>
              <a:tabLst>
                <a:tab pos="389255" algn="l"/>
                <a:tab pos="389890" algn="l"/>
              </a:tabLst>
            </a:pPr>
            <a:r>
              <a:rPr sz="1650" spc="-5" dirty="0">
                <a:latin typeface="Calibri"/>
                <a:cs typeface="Calibri"/>
              </a:rPr>
              <a:t>Malaria</a:t>
            </a:r>
            <a:endParaRPr sz="1650" dirty="0">
              <a:latin typeface="Calibri"/>
              <a:cs typeface="Calibri"/>
            </a:endParaRPr>
          </a:p>
          <a:p>
            <a:pPr marL="389890" indent="-377190">
              <a:lnSpc>
                <a:spcPct val="100000"/>
              </a:lnSpc>
              <a:spcBef>
                <a:spcPts val="665"/>
              </a:spcBef>
              <a:buAutoNum type="alphaUcPeriod"/>
              <a:tabLst>
                <a:tab pos="389255" algn="l"/>
                <a:tab pos="389890" algn="l"/>
              </a:tabLst>
            </a:pPr>
            <a:r>
              <a:rPr sz="1650" spc="-65" dirty="0">
                <a:latin typeface="Calibri"/>
                <a:cs typeface="Calibri"/>
              </a:rPr>
              <a:t>L</a:t>
            </a:r>
            <a:r>
              <a:rPr sz="1650" spc="-5" dirty="0">
                <a:latin typeface="Calibri"/>
                <a:cs typeface="Calibri"/>
              </a:rPr>
              <a:t>y</a:t>
            </a:r>
            <a:r>
              <a:rPr sz="1650" dirty="0">
                <a:latin typeface="Calibri"/>
                <a:cs typeface="Calibri"/>
              </a:rPr>
              <a:t>mph</a:t>
            </a:r>
            <a:r>
              <a:rPr sz="1650" spc="-5" dirty="0">
                <a:latin typeface="Calibri"/>
                <a:cs typeface="Calibri"/>
              </a:rPr>
              <a:t>o</a:t>
            </a:r>
            <a:r>
              <a:rPr sz="1650" dirty="0">
                <a:latin typeface="Calibri"/>
                <a:cs typeface="Calibri"/>
              </a:rPr>
              <a:t>ma</a:t>
            </a:r>
          </a:p>
          <a:p>
            <a:pPr marL="12700" marR="22225">
              <a:lnSpc>
                <a:spcPct val="133500"/>
              </a:lnSpc>
              <a:buAutoNum type="alphaUcPeriod"/>
              <a:tabLst>
                <a:tab pos="389255" algn="l"/>
                <a:tab pos="389890" algn="l"/>
              </a:tabLst>
            </a:pPr>
            <a:r>
              <a:rPr sz="1650" spc="-5" dirty="0">
                <a:latin typeface="Calibri"/>
                <a:cs typeface="Calibri"/>
              </a:rPr>
              <a:t>Hepatitis</a:t>
            </a:r>
            <a:r>
              <a:rPr sz="1650" spc="-8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B </a:t>
            </a:r>
            <a:r>
              <a:rPr sz="1650" spc="-360" dirty="0">
                <a:latin typeface="Calibri"/>
                <a:cs typeface="Calibri"/>
              </a:rPr>
              <a:t> </a:t>
            </a:r>
            <a:r>
              <a:rPr sz="1650" spc="-40" dirty="0">
                <a:latin typeface="Calibri"/>
                <a:cs typeface="Calibri"/>
              </a:rPr>
              <a:t>D.</a:t>
            </a:r>
            <a:endParaRPr sz="16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650" dirty="0">
                <a:latin typeface="Calibri"/>
                <a:cs typeface="Calibri"/>
              </a:rPr>
              <a:t>E.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83397" y="3665204"/>
            <a:ext cx="42672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dirty="0">
                <a:latin typeface="Calibri"/>
                <a:cs typeface="Calibri"/>
              </a:rPr>
              <a:t>Gold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4204" y="5505364"/>
            <a:ext cx="185928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550" u="sng" spc="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Photo</a:t>
            </a:r>
            <a:r>
              <a:rPr sz="550" spc="1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by Unknown Author </a:t>
            </a:r>
            <a:r>
              <a:rPr sz="550" spc="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550" spc="10" dirty="0">
                <a:solidFill>
                  <a:srgbClr val="FFFFFF"/>
                </a:solidFill>
                <a:latin typeface="Calibri"/>
                <a:cs typeface="Calibri"/>
              </a:rPr>
              <a:t> licensed under </a:t>
            </a:r>
            <a:r>
              <a:rPr sz="550" u="sng" spc="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CC </a:t>
            </a:r>
            <a:r>
              <a:rPr sz="55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BY-SA-NC</a:t>
            </a:r>
            <a:endParaRPr sz="5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03898" y="546723"/>
            <a:ext cx="1452744" cy="31391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9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41"/>
                </a:lnTo>
                <a:lnTo>
                  <a:pt x="10058400" y="5657841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97" y="0"/>
            <a:ext cx="10069195" cy="5668645"/>
            <a:chOff x="-5397" y="0"/>
            <a:chExt cx="10069195" cy="5668645"/>
          </a:xfrm>
        </p:grpSpPr>
        <p:sp>
          <p:nvSpPr>
            <p:cNvPr id="4" name="object 4"/>
            <p:cNvSpPr/>
            <p:nvPr/>
          </p:nvSpPr>
          <p:spPr>
            <a:xfrm>
              <a:off x="0" y="1108"/>
              <a:ext cx="10058400" cy="5657850"/>
            </a:xfrm>
            <a:custGeom>
              <a:avLst/>
              <a:gdLst/>
              <a:ahLst/>
              <a:cxnLst/>
              <a:rect l="l" t="t" r="r" b="b"/>
              <a:pathLst>
                <a:path w="10058400" h="5657850">
                  <a:moveTo>
                    <a:pt x="0" y="0"/>
                  </a:moveTo>
                  <a:lnTo>
                    <a:pt x="10058399" y="0"/>
                  </a:lnTo>
                  <a:lnTo>
                    <a:pt x="10058399" y="5657841"/>
                  </a:lnTo>
                  <a:lnTo>
                    <a:pt x="0" y="5657841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32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8478" y="1108"/>
              <a:ext cx="8061959" cy="5657850"/>
            </a:xfrm>
            <a:custGeom>
              <a:avLst/>
              <a:gdLst/>
              <a:ahLst/>
              <a:cxnLst/>
              <a:rect l="l" t="t" r="r" b="b"/>
              <a:pathLst>
                <a:path w="8061959" h="5657850">
                  <a:moveTo>
                    <a:pt x="6888137" y="0"/>
                  </a:moveTo>
                  <a:lnTo>
                    <a:pt x="1173305" y="0"/>
                  </a:lnTo>
                  <a:lnTo>
                    <a:pt x="1047109" y="131730"/>
                  </a:lnTo>
                  <a:lnTo>
                    <a:pt x="1014792" y="167543"/>
                  </a:lnTo>
                  <a:lnTo>
                    <a:pt x="982902" y="203743"/>
                  </a:lnTo>
                  <a:lnTo>
                    <a:pt x="951444" y="240324"/>
                  </a:lnTo>
                  <a:lnTo>
                    <a:pt x="920421" y="277283"/>
                  </a:lnTo>
                  <a:lnTo>
                    <a:pt x="889838" y="314616"/>
                  </a:lnTo>
                  <a:lnTo>
                    <a:pt x="859697" y="352320"/>
                  </a:lnTo>
                  <a:lnTo>
                    <a:pt x="830004" y="390390"/>
                  </a:lnTo>
                  <a:lnTo>
                    <a:pt x="800762" y="428822"/>
                  </a:lnTo>
                  <a:lnTo>
                    <a:pt x="771975" y="467613"/>
                  </a:lnTo>
                  <a:lnTo>
                    <a:pt x="743647" y="506758"/>
                  </a:lnTo>
                  <a:lnTo>
                    <a:pt x="715782" y="546254"/>
                  </a:lnTo>
                  <a:lnTo>
                    <a:pt x="688384" y="586096"/>
                  </a:lnTo>
                  <a:lnTo>
                    <a:pt x="661457" y="626281"/>
                  </a:lnTo>
                  <a:lnTo>
                    <a:pt x="635005" y="666805"/>
                  </a:lnTo>
                  <a:lnTo>
                    <a:pt x="609032" y="707663"/>
                  </a:lnTo>
                  <a:lnTo>
                    <a:pt x="583541" y="748852"/>
                  </a:lnTo>
                  <a:lnTo>
                    <a:pt x="558537" y="790368"/>
                  </a:lnTo>
                  <a:lnTo>
                    <a:pt x="534024" y="832207"/>
                  </a:lnTo>
                  <a:lnTo>
                    <a:pt x="510006" y="874366"/>
                  </a:lnTo>
                  <a:lnTo>
                    <a:pt x="486486" y="916839"/>
                  </a:lnTo>
                  <a:lnTo>
                    <a:pt x="463469" y="959623"/>
                  </a:lnTo>
                  <a:lnTo>
                    <a:pt x="440959" y="1002715"/>
                  </a:lnTo>
                  <a:lnTo>
                    <a:pt x="418959" y="1046110"/>
                  </a:lnTo>
                  <a:lnTo>
                    <a:pt x="397473" y="1089804"/>
                  </a:lnTo>
                  <a:lnTo>
                    <a:pt x="376506" y="1133793"/>
                  </a:lnTo>
                  <a:lnTo>
                    <a:pt x="356061" y="1178074"/>
                  </a:lnTo>
                  <a:lnTo>
                    <a:pt x="336142" y="1222643"/>
                  </a:lnTo>
                  <a:lnTo>
                    <a:pt x="316754" y="1267495"/>
                  </a:lnTo>
                  <a:lnTo>
                    <a:pt x="297900" y="1312627"/>
                  </a:lnTo>
                  <a:lnTo>
                    <a:pt x="279584" y="1358034"/>
                  </a:lnTo>
                  <a:lnTo>
                    <a:pt x="261810" y="1403713"/>
                  </a:lnTo>
                  <a:lnTo>
                    <a:pt x="244583" y="1449660"/>
                  </a:lnTo>
                  <a:lnTo>
                    <a:pt x="227905" y="1495871"/>
                  </a:lnTo>
                  <a:lnTo>
                    <a:pt x="211782" y="1542342"/>
                  </a:lnTo>
                  <a:lnTo>
                    <a:pt x="196217" y="1589069"/>
                  </a:lnTo>
                  <a:lnTo>
                    <a:pt x="181213" y="1636048"/>
                  </a:lnTo>
                  <a:lnTo>
                    <a:pt x="166775" y="1683275"/>
                  </a:lnTo>
                  <a:lnTo>
                    <a:pt x="152908" y="1730746"/>
                  </a:lnTo>
                  <a:lnTo>
                    <a:pt x="139614" y="1778458"/>
                  </a:lnTo>
                  <a:lnTo>
                    <a:pt x="126897" y="1826406"/>
                  </a:lnTo>
                  <a:lnTo>
                    <a:pt x="114763" y="1874586"/>
                  </a:lnTo>
                  <a:lnTo>
                    <a:pt x="103214" y="1922995"/>
                  </a:lnTo>
                  <a:lnTo>
                    <a:pt x="92255" y="1971628"/>
                  </a:lnTo>
                  <a:lnTo>
                    <a:pt x="81890" y="2020482"/>
                  </a:lnTo>
                  <a:lnTo>
                    <a:pt x="72122" y="2069552"/>
                  </a:lnTo>
                  <a:lnTo>
                    <a:pt x="62955" y="2118835"/>
                  </a:lnTo>
                  <a:lnTo>
                    <a:pt x="54394" y="2168327"/>
                  </a:lnTo>
                  <a:lnTo>
                    <a:pt x="46443" y="2218024"/>
                  </a:lnTo>
                  <a:lnTo>
                    <a:pt x="39104" y="2267921"/>
                  </a:lnTo>
                  <a:lnTo>
                    <a:pt x="32384" y="2318016"/>
                  </a:lnTo>
                  <a:lnTo>
                    <a:pt x="26284" y="2368303"/>
                  </a:lnTo>
                  <a:lnTo>
                    <a:pt x="20810" y="2418780"/>
                  </a:lnTo>
                  <a:lnTo>
                    <a:pt x="15965" y="2469442"/>
                  </a:lnTo>
                  <a:lnTo>
                    <a:pt x="11753" y="2520284"/>
                  </a:lnTo>
                  <a:lnTo>
                    <a:pt x="8178" y="2571304"/>
                  </a:lnTo>
                  <a:lnTo>
                    <a:pt x="5244" y="2622498"/>
                  </a:lnTo>
                  <a:lnTo>
                    <a:pt x="2956" y="2673861"/>
                  </a:lnTo>
                  <a:lnTo>
                    <a:pt x="1316" y="2725389"/>
                  </a:lnTo>
                  <a:lnTo>
                    <a:pt x="329" y="2777079"/>
                  </a:lnTo>
                  <a:lnTo>
                    <a:pt x="0" y="2828926"/>
                  </a:lnTo>
                  <a:lnTo>
                    <a:pt x="329" y="2880773"/>
                  </a:lnTo>
                  <a:lnTo>
                    <a:pt x="1316" y="2932463"/>
                  </a:lnTo>
                  <a:lnTo>
                    <a:pt x="2956" y="2983991"/>
                  </a:lnTo>
                  <a:lnTo>
                    <a:pt x="5244" y="3035353"/>
                  </a:lnTo>
                  <a:lnTo>
                    <a:pt x="8178" y="3086547"/>
                  </a:lnTo>
                  <a:lnTo>
                    <a:pt x="11753" y="3137567"/>
                  </a:lnTo>
                  <a:lnTo>
                    <a:pt x="15965" y="3188410"/>
                  </a:lnTo>
                  <a:lnTo>
                    <a:pt x="20810" y="3239071"/>
                  </a:lnTo>
                  <a:lnTo>
                    <a:pt x="26284" y="3289548"/>
                  </a:lnTo>
                  <a:lnTo>
                    <a:pt x="32384" y="3339835"/>
                  </a:lnTo>
                  <a:lnTo>
                    <a:pt x="39104" y="3389930"/>
                  </a:lnTo>
                  <a:lnTo>
                    <a:pt x="46443" y="3439827"/>
                  </a:lnTo>
                  <a:lnTo>
                    <a:pt x="54394" y="3489524"/>
                  </a:lnTo>
                  <a:lnTo>
                    <a:pt x="62955" y="3539015"/>
                  </a:lnTo>
                  <a:lnTo>
                    <a:pt x="72122" y="3588299"/>
                  </a:lnTo>
                  <a:lnTo>
                    <a:pt x="81890" y="3637369"/>
                  </a:lnTo>
                  <a:lnTo>
                    <a:pt x="92255" y="3686223"/>
                  </a:lnTo>
                  <a:lnTo>
                    <a:pt x="103214" y="3734856"/>
                  </a:lnTo>
                  <a:lnTo>
                    <a:pt x="114763" y="3783264"/>
                  </a:lnTo>
                  <a:lnTo>
                    <a:pt x="126897" y="3831445"/>
                  </a:lnTo>
                  <a:lnTo>
                    <a:pt x="139614" y="3879393"/>
                  </a:lnTo>
                  <a:lnTo>
                    <a:pt x="152908" y="3927104"/>
                  </a:lnTo>
                  <a:lnTo>
                    <a:pt x="166775" y="3974575"/>
                  </a:lnTo>
                  <a:lnTo>
                    <a:pt x="181213" y="4021802"/>
                  </a:lnTo>
                  <a:lnTo>
                    <a:pt x="196217" y="4068781"/>
                  </a:lnTo>
                  <a:lnTo>
                    <a:pt x="211782" y="4115508"/>
                  </a:lnTo>
                  <a:lnTo>
                    <a:pt x="227905" y="4161979"/>
                  </a:lnTo>
                  <a:lnTo>
                    <a:pt x="244583" y="4208190"/>
                  </a:lnTo>
                  <a:lnTo>
                    <a:pt x="261810" y="4254137"/>
                  </a:lnTo>
                  <a:lnTo>
                    <a:pt x="279584" y="4299816"/>
                  </a:lnTo>
                  <a:lnTo>
                    <a:pt x="297900" y="4345224"/>
                  </a:lnTo>
                  <a:lnTo>
                    <a:pt x="316754" y="4390356"/>
                  </a:lnTo>
                  <a:lnTo>
                    <a:pt x="336142" y="4435208"/>
                  </a:lnTo>
                  <a:lnTo>
                    <a:pt x="356061" y="4479776"/>
                  </a:lnTo>
                  <a:lnTo>
                    <a:pt x="376506" y="4524057"/>
                  </a:lnTo>
                  <a:lnTo>
                    <a:pt x="397473" y="4568047"/>
                  </a:lnTo>
                  <a:lnTo>
                    <a:pt x="418959" y="4611741"/>
                  </a:lnTo>
                  <a:lnTo>
                    <a:pt x="440959" y="4655136"/>
                  </a:lnTo>
                  <a:lnTo>
                    <a:pt x="463469" y="4698228"/>
                  </a:lnTo>
                  <a:lnTo>
                    <a:pt x="486486" y="4741012"/>
                  </a:lnTo>
                  <a:lnTo>
                    <a:pt x="510006" y="4783485"/>
                  </a:lnTo>
                  <a:lnTo>
                    <a:pt x="534024" y="4825643"/>
                  </a:lnTo>
                  <a:lnTo>
                    <a:pt x="558537" y="4867482"/>
                  </a:lnTo>
                  <a:lnTo>
                    <a:pt x="583541" y="4908999"/>
                  </a:lnTo>
                  <a:lnTo>
                    <a:pt x="609032" y="4950188"/>
                  </a:lnTo>
                  <a:lnTo>
                    <a:pt x="635005" y="4991046"/>
                  </a:lnTo>
                  <a:lnTo>
                    <a:pt x="661457" y="5031570"/>
                  </a:lnTo>
                  <a:lnTo>
                    <a:pt x="688384" y="5071755"/>
                  </a:lnTo>
                  <a:lnTo>
                    <a:pt x="715782" y="5111597"/>
                  </a:lnTo>
                  <a:lnTo>
                    <a:pt x="743647" y="5151093"/>
                  </a:lnTo>
                  <a:lnTo>
                    <a:pt x="771975" y="5190238"/>
                  </a:lnTo>
                  <a:lnTo>
                    <a:pt x="800762" y="5229029"/>
                  </a:lnTo>
                  <a:lnTo>
                    <a:pt x="830004" y="5267461"/>
                  </a:lnTo>
                  <a:lnTo>
                    <a:pt x="859697" y="5305531"/>
                  </a:lnTo>
                  <a:lnTo>
                    <a:pt x="889838" y="5343235"/>
                  </a:lnTo>
                  <a:lnTo>
                    <a:pt x="920421" y="5380569"/>
                  </a:lnTo>
                  <a:lnTo>
                    <a:pt x="951444" y="5417528"/>
                  </a:lnTo>
                  <a:lnTo>
                    <a:pt x="982902" y="5454109"/>
                  </a:lnTo>
                  <a:lnTo>
                    <a:pt x="1014792" y="5490308"/>
                  </a:lnTo>
                  <a:lnTo>
                    <a:pt x="1047109" y="5526122"/>
                  </a:lnTo>
                  <a:lnTo>
                    <a:pt x="1173302" y="5657850"/>
                  </a:lnTo>
                  <a:lnTo>
                    <a:pt x="6888140" y="5657850"/>
                  </a:lnTo>
                  <a:lnTo>
                    <a:pt x="7014335" y="5526122"/>
                  </a:lnTo>
                  <a:lnTo>
                    <a:pt x="7046651" y="5490308"/>
                  </a:lnTo>
                  <a:lnTo>
                    <a:pt x="7078541" y="5454109"/>
                  </a:lnTo>
                  <a:lnTo>
                    <a:pt x="7109999" y="5417528"/>
                  </a:lnTo>
                  <a:lnTo>
                    <a:pt x="7141022" y="5380569"/>
                  </a:lnTo>
                  <a:lnTo>
                    <a:pt x="7171606" y="5343235"/>
                  </a:lnTo>
                  <a:lnTo>
                    <a:pt x="7201746" y="5305531"/>
                  </a:lnTo>
                  <a:lnTo>
                    <a:pt x="7231439" y="5267461"/>
                  </a:lnTo>
                  <a:lnTo>
                    <a:pt x="7260681" y="5229029"/>
                  </a:lnTo>
                  <a:lnTo>
                    <a:pt x="7289468" y="5190238"/>
                  </a:lnTo>
                  <a:lnTo>
                    <a:pt x="7317796" y="5151093"/>
                  </a:lnTo>
                  <a:lnTo>
                    <a:pt x="7345661" y="5111597"/>
                  </a:lnTo>
                  <a:lnTo>
                    <a:pt x="7373059" y="5071755"/>
                  </a:lnTo>
                  <a:lnTo>
                    <a:pt x="7399986" y="5031570"/>
                  </a:lnTo>
                  <a:lnTo>
                    <a:pt x="7426438" y="4991046"/>
                  </a:lnTo>
                  <a:lnTo>
                    <a:pt x="7452411" y="4950188"/>
                  </a:lnTo>
                  <a:lnTo>
                    <a:pt x="7477901" y="4908999"/>
                  </a:lnTo>
                  <a:lnTo>
                    <a:pt x="7502905" y="4867482"/>
                  </a:lnTo>
                  <a:lnTo>
                    <a:pt x="7527418" y="4825643"/>
                  </a:lnTo>
                  <a:lnTo>
                    <a:pt x="7551436" y="4783485"/>
                  </a:lnTo>
                  <a:lnTo>
                    <a:pt x="7574956" y="4741012"/>
                  </a:lnTo>
                  <a:lnTo>
                    <a:pt x="7597973" y="4698228"/>
                  </a:lnTo>
                  <a:lnTo>
                    <a:pt x="7620484" y="4655136"/>
                  </a:lnTo>
                  <a:lnTo>
                    <a:pt x="7642484" y="4611741"/>
                  </a:lnTo>
                  <a:lnTo>
                    <a:pt x="7663969" y="4568047"/>
                  </a:lnTo>
                  <a:lnTo>
                    <a:pt x="7684937" y="4524057"/>
                  </a:lnTo>
                  <a:lnTo>
                    <a:pt x="7705381" y="4479776"/>
                  </a:lnTo>
                  <a:lnTo>
                    <a:pt x="7725300" y="4435208"/>
                  </a:lnTo>
                  <a:lnTo>
                    <a:pt x="7744688" y="4390356"/>
                  </a:lnTo>
                  <a:lnTo>
                    <a:pt x="7763542" y="4345224"/>
                  </a:lnTo>
                  <a:lnTo>
                    <a:pt x="7781858" y="4299816"/>
                  </a:lnTo>
                  <a:lnTo>
                    <a:pt x="7799631" y="4254137"/>
                  </a:lnTo>
                  <a:lnTo>
                    <a:pt x="7816859" y="4208190"/>
                  </a:lnTo>
                  <a:lnTo>
                    <a:pt x="7833536" y="4161979"/>
                  </a:lnTo>
                  <a:lnTo>
                    <a:pt x="7849660" y="4115508"/>
                  </a:lnTo>
                  <a:lnTo>
                    <a:pt x="7865225" y="4068781"/>
                  </a:lnTo>
                  <a:lnTo>
                    <a:pt x="7880229" y="4021802"/>
                  </a:lnTo>
                  <a:lnTo>
                    <a:pt x="7894666" y="3974575"/>
                  </a:lnTo>
                  <a:lnTo>
                    <a:pt x="7908534" y="3927104"/>
                  </a:lnTo>
                  <a:lnTo>
                    <a:pt x="7921828" y="3879393"/>
                  </a:lnTo>
                  <a:lnTo>
                    <a:pt x="7934544" y="3831445"/>
                  </a:lnTo>
                  <a:lnTo>
                    <a:pt x="7946679" y="3783264"/>
                  </a:lnTo>
                  <a:lnTo>
                    <a:pt x="7958227" y="3734856"/>
                  </a:lnTo>
                  <a:lnTo>
                    <a:pt x="7969187" y="3686223"/>
                  </a:lnTo>
                  <a:lnTo>
                    <a:pt x="7979552" y="3637369"/>
                  </a:lnTo>
                  <a:lnTo>
                    <a:pt x="7989320" y="3588299"/>
                  </a:lnTo>
                  <a:lnTo>
                    <a:pt x="7998486" y="3539015"/>
                  </a:lnTo>
                  <a:lnTo>
                    <a:pt x="8007047" y="3489524"/>
                  </a:lnTo>
                  <a:lnTo>
                    <a:pt x="8014999" y="3439827"/>
                  </a:lnTo>
                  <a:lnTo>
                    <a:pt x="8022337" y="3389930"/>
                  </a:lnTo>
                  <a:lnTo>
                    <a:pt x="8029058" y="3339835"/>
                  </a:lnTo>
                  <a:lnTo>
                    <a:pt x="8035158" y="3289548"/>
                  </a:lnTo>
                  <a:lnTo>
                    <a:pt x="8040632" y="3239071"/>
                  </a:lnTo>
                  <a:lnTo>
                    <a:pt x="8045477" y="3188410"/>
                  </a:lnTo>
                  <a:lnTo>
                    <a:pt x="8049689" y="3137567"/>
                  </a:lnTo>
                  <a:lnTo>
                    <a:pt x="8053264" y="3086547"/>
                  </a:lnTo>
                  <a:lnTo>
                    <a:pt x="8056197" y="3035353"/>
                  </a:lnTo>
                  <a:lnTo>
                    <a:pt x="8058486" y="2983991"/>
                  </a:lnTo>
                  <a:lnTo>
                    <a:pt x="8060126" y="2932463"/>
                  </a:lnTo>
                  <a:lnTo>
                    <a:pt x="8061112" y="2880773"/>
                  </a:lnTo>
                  <a:lnTo>
                    <a:pt x="8061442" y="2828926"/>
                  </a:lnTo>
                  <a:lnTo>
                    <a:pt x="8061112" y="2777079"/>
                  </a:lnTo>
                  <a:lnTo>
                    <a:pt x="8060126" y="2725389"/>
                  </a:lnTo>
                  <a:lnTo>
                    <a:pt x="8058486" y="2673861"/>
                  </a:lnTo>
                  <a:lnTo>
                    <a:pt x="8056197" y="2622498"/>
                  </a:lnTo>
                  <a:lnTo>
                    <a:pt x="8053264" y="2571304"/>
                  </a:lnTo>
                  <a:lnTo>
                    <a:pt x="8049689" y="2520284"/>
                  </a:lnTo>
                  <a:lnTo>
                    <a:pt x="8045477" y="2469442"/>
                  </a:lnTo>
                  <a:lnTo>
                    <a:pt x="8040632" y="2418780"/>
                  </a:lnTo>
                  <a:lnTo>
                    <a:pt x="8035158" y="2368303"/>
                  </a:lnTo>
                  <a:lnTo>
                    <a:pt x="8029058" y="2318016"/>
                  </a:lnTo>
                  <a:lnTo>
                    <a:pt x="8022337" y="2267921"/>
                  </a:lnTo>
                  <a:lnTo>
                    <a:pt x="8014999" y="2218024"/>
                  </a:lnTo>
                  <a:lnTo>
                    <a:pt x="8007047" y="2168327"/>
                  </a:lnTo>
                  <a:lnTo>
                    <a:pt x="7998486" y="2118835"/>
                  </a:lnTo>
                  <a:lnTo>
                    <a:pt x="7989320" y="2069552"/>
                  </a:lnTo>
                  <a:lnTo>
                    <a:pt x="7979552" y="2020482"/>
                  </a:lnTo>
                  <a:lnTo>
                    <a:pt x="7969187" y="1971628"/>
                  </a:lnTo>
                  <a:lnTo>
                    <a:pt x="7958227" y="1922995"/>
                  </a:lnTo>
                  <a:lnTo>
                    <a:pt x="7946679" y="1874586"/>
                  </a:lnTo>
                  <a:lnTo>
                    <a:pt x="7934544" y="1826406"/>
                  </a:lnTo>
                  <a:lnTo>
                    <a:pt x="7921828" y="1778458"/>
                  </a:lnTo>
                  <a:lnTo>
                    <a:pt x="7908534" y="1730746"/>
                  </a:lnTo>
                  <a:lnTo>
                    <a:pt x="7894666" y="1683275"/>
                  </a:lnTo>
                  <a:lnTo>
                    <a:pt x="7880229" y="1636048"/>
                  </a:lnTo>
                  <a:lnTo>
                    <a:pt x="7865225" y="1589069"/>
                  </a:lnTo>
                  <a:lnTo>
                    <a:pt x="7849660" y="1542342"/>
                  </a:lnTo>
                  <a:lnTo>
                    <a:pt x="7833536" y="1495871"/>
                  </a:lnTo>
                  <a:lnTo>
                    <a:pt x="7816859" y="1449660"/>
                  </a:lnTo>
                  <a:lnTo>
                    <a:pt x="7799631" y="1403713"/>
                  </a:lnTo>
                  <a:lnTo>
                    <a:pt x="7781858" y="1358034"/>
                  </a:lnTo>
                  <a:lnTo>
                    <a:pt x="7763542" y="1312627"/>
                  </a:lnTo>
                  <a:lnTo>
                    <a:pt x="7744688" y="1267495"/>
                  </a:lnTo>
                  <a:lnTo>
                    <a:pt x="7725300" y="1222643"/>
                  </a:lnTo>
                  <a:lnTo>
                    <a:pt x="7705381" y="1178074"/>
                  </a:lnTo>
                  <a:lnTo>
                    <a:pt x="7684937" y="1133793"/>
                  </a:lnTo>
                  <a:lnTo>
                    <a:pt x="7663969" y="1089804"/>
                  </a:lnTo>
                  <a:lnTo>
                    <a:pt x="7642484" y="1046110"/>
                  </a:lnTo>
                  <a:lnTo>
                    <a:pt x="7620484" y="1002715"/>
                  </a:lnTo>
                  <a:lnTo>
                    <a:pt x="7597973" y="959623"/>
                  </a:lnTo>
                  <a:lnTo>
                    <a:pt x="7574956" y="916839"/>
                  </a:lnTo>
                  <a:lnTo>
                    <a:pt x="7551436" y="874366"/>
                  </a:lnTo>
                  <a:lnTo>
                    <a:pt x="7527418" y="832207"/>
                  </a:lnTo>
                  <a:lnTo>
                    <a:pt x="7502905" y="790368"/>
                  </a:lnTo>
                  <a:lnTo>
                    <a:pt x="7477901" y="748852"/>
                  </a:lnTo>
                  <a:lnTo>
                    <a:pt x="7452411" y="707663"/>
                  </a:lnTo>
                  <a:lnTo>
                    <a:pt x="7426438" y="666805"/>
                  </a:lnTo>
                  <a:lnTo>
                    <a:pt x="7399986" y="626281"/>
                  </a:lnTo>
                  <a:lnTo>
                    <a:pt x="7373059" y="586096"/>
                  </a:lnTo>
                  <a:lnTo>
                    <a:pt x="7345661" y="546254"/>
                  </a:lnTo>
                  <a:lnTo>
                    <a:pt x="7317796" y="506758"/>
                  </a:lnTo>
                  <a:lnTo>
                    <a:pt x="7289468" y="467613"/>
                  </a:lnTo>
                  <a:lnTo>
                    <a:pt x="7260681" y="428822"/>
                  </a:lnTo>
                  <a:lnTo>
                    <a:pt x="7231439" y="390390"/>
                  </a:lnTo>
                  <a:lnTo>
                    <a:pt x="7201746" y="352320"/>
                  </a:lnTo>
                  <a:lnTo>
                    <a:pt x="7171606" y="314616"/>
                  </a:lnTo>
                  <a:lnTo>
                    <a:pt x="7141022" y="277283"/>
                  </a:lnTo>
                  <a:lnTo>
                    <a:pt x="7109999" y="240324"/>
                  </a:lnTo>
                  <a:lnTo>
                    <a:pt x="7078541" y="203743"/>
                  </a:lnTo>
                  <a:lnTo>
                    <a:pt x="7046651" y="167543"/>
                  </a:lnTo>
                  <a:lnTo>
                    <a:pt x="7014335" y="131730"/>
                  </a:lnTo>
                  <a:lnTo>
                    <a:pt x="6888137" y="0"/>
                  </a:lnTo>
                  <a:close/>
                </a:path>
              </a:pathLst>
            </a:custGeom>
            <a:solidFill>
              <a:srgbClr val="D9D9D9">
                <a:alpha val="61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4992" y="7459"/>
              <a:ext cx="7648414" cy="56514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54782" y="2488392"/>
            <a:ext cx="2978150" cy="1232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11850" b="1" spc="15" baseline="-8790" dirty="0">
                <a:solidFill>
                  <a:srgbClr val="FFC000"/>
                </a:solidFill>
                <a:latin typeface="Calibri"/>
                <a:cs typeface="Calibri"/>
              </a:rPr>
              <a:t>N</a:t>
            </a:r>
            <a:r>
              <a:rPr sz="11850" b="1" spc="22" baseline="-8790" dirty="0">
                <a:solidFill>
                  <a:srgbClr val="FFC000"/>
                </a:solidFill>
                <a:latin typeface="Calibri"/>
                <a:cs typeface="Calibri"/>
              </a:rPr>
              <a:t>e</a:t>
            </a:r>
            <a:r>
              <a:rPr sz="11850" b="1" spc="-4267" baseline="-8790" dirty="0">
                <a:solidFill>
                  <a:srgbClr val="FFC000"/>
                </a:solidFill>
                <a:latin typeface="Calibri"/>
                <a:cs typeface="Calibri"/>
              </a:rPr>
              <a:t>p</a:t>
            </a:r>
            <a:r>
              <a:rPr sz="1450" spc="15" dirty="0">
                <a:latin typeface="Calibri"/>
                <a:cs typeface="Calibri"/>
              </a:rPr>
              <a:t>Nep</a:t>
            </a:r>
            <a:r>
              <a:rPr sz="1450" spc="-390" dirty="0">
                <a:latin typeface="Calibri"/>
                <a:cs typeface="Calibri"/>
              </a:rPr>
              <a:t>h</a:t>
            </a:r>
            <a:r>
              <a:rPr sz="11850" b="1" spc="-5759" baseline="-8790" dirty="0">
                <a:solidFill>
                  <a:srgbClr val="FFC000"/>
                </a:solidFill>
                <a:latin typeface="Calibri"/>
                <a:cs typeface="Calibri"/>
              </a:rPr>
              <a:t>h</a:t>
            </a:r>
            <a:r>
              <a:rPr sz="1450" spc="-15" dirty="0">
                <a:latin typeface="Calibri"/>
                <a:cs typeface="Calibri"/>
              </a:rPr>
              <a:t>r</a:t>
            </a:r>
            <a:r>
              <a:rPr sz="1450" spc="10" dirty="0">
                <a:latin typeface="Calibri"/>
                <a:cs typeface="Calibri"/>
              </a:rPr>
              <a:t>otic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S</a:t>
            </a:r>
            <a:r>
              <a:rPr sz="1450" spc="-560" dirty="0">
                <a:latin typeface="Calibri"/>
                <a:cs typeface="Calibri"/>
              </a:rPr>
              <a:t>y</a:t>
            </a:r>
            <a:r>
              <a:rPr sz="11850" b="1" spc="-3359" baseline="-8790" dirty="0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sz="1450" spc="15" dirty="0">
                <a:latin typeface="Calibri"/>
                <a:cs typeface="Calibri"/>
              </a:rPr>
              <a:t>nd</a:t>
            </a:r>
            <a:r>
              <a:rPr sz="1450" spc="-15" dirty="0">
                <a:latin typeface="Calibri"/>
                <a:cs typeface="Calibri"/>
              </a:rPr>
              <a:t>r</a:t>
            </a:r>
            <a:r>
              <a:rPr sz="1450" spc="-665" dirty="0">
                <a:latin typeface="Calibri"/>
                <a:cs typeface="Calibri"/>
              </a:rPr>
              <a:t>o</a:t>
            </a:r>
            <a:r>
              <a:rPr sz="11850" b="1" spc="-5355" baseline="-8790" dirty="0">
                <a:solidFill>
                  <a:srgbClr val="FFC000"/>
                </a:solidFill>
                <a:latin typeface="Calibri"/>
                <a:cs typeface="Calibri"/>
              </a:rPr>
              <a:t>o</a:t>
            </a:r>
            <a:r>
              <a:rPr sz="1450" spc="20" dirty="0">
                <a:latin typeface="Calibri"/>
                <a:cs typeface="Calibri"/>
              </a:rPr>
              <a:t>me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4470" y="2645110"/>
            <a:ext cx="5501005" cy="1232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900" b="1" spc="5" dirty="0">
                <a:solidFill>
                  <a:srgbClr val="FFC000"/>
                </a:solidFill>
                <a:latin typeface="Calibri"/>
                <a:cs typeface="Calibri"/>
              </a:rPr>
              <a:t>tic</a:t>
            </a:r>
            <a:r>
              <a:rPr sz="7900" b="1" spc="-7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7900" b="1" spc="-15" dirty="0">
                <a:solidFill>
                  <a:srgbClr val="FFC000"/>
                </a:solidFill>
                <a:latin typeface="Calibri"/>
                <a:cs typeface="Calibri"/>
              </a:rPr>
              <a:t>Syndrome</a:t>
            </a:r>
            <a:endParaRPr sz="79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0264" y="2970825"/>
            <a:ext cx="8515985" cy="880744"/>
            <a:chOff x="640264" y="2970825"/>
            <a:chExt cx="8515985" cy="880744"/>
          </a:xfrm>
        </p:grpSpPr>
        <p:sp>
          <p:nvSpPr>
            <p:cNvPr id="10" name="object 10"/>
            <p:cNvSpPr/>
            <p:nvPr/>
          </p:nvSpPr>
          <p:spPr>
            <a:xfrm>
              <a:off x="649432" y="3026160"/>
              <a:ext cx="1060450" cy="648970"/>
            </a:xfrm>
            <a:custGeom>
              <a:avLst/>
              <a:gdLst/>
              <a:ahLst/>
              <a:cxnLst/>
              <a:rect l="l" t="t" r="r" b="b"/>
              <a:pathLst>
                <a:path w="1060450" h="648970">
                  <a:moveTo>
                    <a:pt x="524038" y="592306"/>
                  </a:moveTo>
                  <a:lnTo>
                    <a:pt x="524038" y="599836"/>
                  </a:lnTo>
                  <a:lnTo>
                    <a:pt x="522728" y="606548"/>
                  </a:lnTo>
                  <a:lnTo>
                    <a:pt x="520109" y="612442"/>
                  </a:lnTo>
                  <a:lnTo>
                    <a:pt x="517489" y="618336"/>
                  </a:lnTo>
                  <a:lnTo>
                    <a:pt x="513970" y="623247"/>
                  </a:lnTo>
                  <a:lnTo>
                    <a:pt x="509550" y="627176"/>
                  </a:lnTo>
                  <a:lnTo>
                    <a:pt x="505130" y="631105"/>
                  </a:lnTo>
                  <a:lnTo>
                    <a:pt x="499891" y="633970"/>
                  </a:lnTo>
                  <a:lnTo>
                    <a:pt x="493833" y="635771"/>
                  </a:lnTo>
                  <a:lnTo>
                    <a:pt x="487776" y="637572"/>
                  </a:lnTo>
                  <a:lnTo>
                    <a:pt x="481637" y="638472"/>
                  </a:lnTo>
                  <a:lnTo>
                    <a:pt x="475416" y="638472"/>
                  </a:lnTo>
                  <a:lnTo>
                    <a:pt x="420409" y="638472"/>
                  </a:lnTo>
                  <a:lnTo>
                    <a:pt x="378663" y="630184"/>
                  </a:lnTo>
                  <a:lnTo>
                    <a:pt x="347230" y="597954"/>
                  </a:lnTo>
                  <a:lnTo>
                    <a:pt x="325129" y="557926"/>
                  </a:lnTo>
                  <a:lnTo>
                    <a:pt x="166985" y="260791"/>
                  </a:lnTo>
                  <a:lnTo>
                    <a:pt x="146081" y="218661"/>
                  </a:lnTo>
                  <a:lnTo>
                    <a:pt x="125484" y="173308"/>
                  </a:lnTo>
                  <a:lnTo>
                    <a:pt x="113451" y="143901"/>
                  </a:lnTo>
                  <a:lnTo>
                    <a:pt x="112469" y="143901"/>
                  </a:lnTo>
                  <a:lnTo>
                    <a:pt x="114863" y="196806"/>
                  </a:lnTo>
                  <a:lnTo>
                    <a:pt x="116152" y="250047"/>
                  </a:lnTo>
                  <a:lnTo>
                    <a:pt x="116398" y="286821"/>
                  </a:lnTo>
                  <a:lnTo>
                    <a:pt x="116398" y="619318"/>
                  </a:lnTo>
                  <a:lnTo>
                    <a:pt x="116398" y="622592"/>
                  </a:lnTo>
                  <a:lnTo>
                    <a:pt x="80392" y="639608"/>
                  </a:lnTo>
                  <a:lnTo>
                    <a:pt x="57462" y="640437"/>
                  </a:lnTo>
                  <a:lnTo>
                    <a:pt x="49236" y="640345"/>
                  </a:lnTo>
                  <a:lnTo>
                    <a:pt x="11296" y="634789"/>
                  </a:lnTo>
                  <a:lnTo>
                    <a:pt x="2455" y="628158"/>
                  </a:lnTo>
                  <a:lnTo>
                    <a:pt x="818" y="625539"/>
                  </a:lnTo>
                  <a:lnTo>
                    <a:pt x="0" y="622592"/>
                  </a:lnTo>
                  <a:lnTo>
                    <a:pt x="0" y="619318"/>
                  </a:lnTo>
                  <a:lnTo>
                    <a:pt x="0" y="48131"/>
                  </a:lnTo>
                  <a:lnTo>
                    <a:pt x="20642" y="8456"/>
                  </a:lnTo>
                  <a:lnTo>
                    <a:pt x="46657" y="1964"/>
                  </a:lnTo>
                  <a:lnTo>
                    <a:pt x="115907" y="1964"/>
                  </a:lnTo>
                  <a:lnTo>
                    <a:pt x="155852" y="7285"/>
                  </a:lnTo>
                  <a:lnTo>
                    <a:pt x="189086" y="36098"/>
                  </a:lnTo>
                  <a:lnTo>
                    <a:pt x="207258" y="68267"/>
                  </a:lnTo>
                  <a:lnTo>
                    <a:pt x="331023" y="300573"/>
                  </a:lnTo>
                  <a:lnTo>
                    <a:pt x="336410" y="311086"/>
                  </a:lnTo>
                  <a:lnTo>
                    <a:pt x="341767" y="321507"/>
                  </a:lnTo>
                  <a:lnTo>
                    <a:pt x="347092" y="331836"/>
                  </a:lnTo>
                  <a:lnTo>
                    <a:pt x="352387" y="342074"/>
                  </a:lnTo>
                  <a:lnTo>
                    <a:pt x="357621" y="352265"/>
                  </a:lnTo>
                  <a:lnTo>
                    <a:pt x="377650" y="392982"/>
                  </a:lnTo>
                  <a:lnTo>
                    <a:pt x="396559" y="432687"/>
                  </a:lnTo>
                  <a:lnTo>
                    <a:pt x="410095" y="462155"/>
                  </a:lnTo>
                  <a:lnTo>
                    <a:pt x="410587" y="462155"/>
                  </a:lnTo>
                  <a:lnTo>
                    <a:pt x="408791" y="408929"/>
                  </a:lnTo>
                  <a:lnTo>
                    <a:pt x="407824" y="353983"/>
                  </a:lnTo>
                  <a:lnTo>
                    <a:pt x="407640" y="319236"/>
                  </a:lnTo>
                  <a:lnTo>
                    <a:pt x="407640" y="21118"/>
                  </a:lnTo>
                  <a:lnTo>
                    <a:pt x="407640" y="17844"/>
                  </a:lnTo>
                  <a:lnTo>
                    <a:pt x="408622" y="14897"/>
                  </a:lnTo>
                  <a:lnTo>
                    <a:pt x="410587" y="12278"/>
                  </a:lnTo>
                  <a:lnTo>
                    <a:pt x="412551" y="9658"/>
                  </a:lnTo>
                  <a:lnTo>
                    <a:pt x="415825" y="7366"/>
                  </a:lnTo>
                  <a:lnTo>
                    <a:pt x="420409" y="5402"/>
                  </a:lnTo>
                  <a:lnTo>
                    <a:pt x="424993" y="3437"/>
                  </a:lnTo>
                  <a:lnTo>
                    <a:pt x="467558" y="0"/>
                  </a:lnTo>
                  <a:lnTo>
                    <a:pt x="475569" y="76"/>
                  </a:lnTo>
                  <a:lnTo>
                    <a:pt x="517081" y="7366"/>
                  </a:lnTo>
                  <a:lnTo>
                    <a:pt x="524038" y="17844"/>
                  </a:lnTo>
                  <a:lnTo>
                    <a:pt x="524038" y="21118"/>
                  </a:lnTo>
                  <a:lnTo>
                    <a:pt x="524038" y="592306"/>
                  </a:lnTo>
                  <a:close/>
                </a:path>
                <a:path w="1060450" h="648970">
                  <a:moveTo>
                    <a:pt x="1059865" y="388977"/>
                  </a:moveTo>
                  <a:lnTo>
                    <a:pt x="1044286" y="427101"/>
                  </a:lnTo>
                  <a:lnTo>
                    <a:pt x="1022047" y="433179"/>
                  </a:lnTo>
                  <a:lnTo>
                    <a:pt x="755362" y="433179"/>
                  </a:lnTo>
                  <a:lnTo>
                    <a:pt x="755777" y="446854"/>
                  </a:lnTo>
                  <a:lnTo>
                    <a:pt x="765799" y="495000"/>
                  </a:lnTo>
                  <a:lnTo>
                    <a:pt x="790877" y="530315"/>
                  </a:lnTo>
                  <a:lnTo>
                    <a:pt x="832423" y="550774"/>
                  </a:lnTo>
                  <a:lnTo>
                    <a:pt x="875199" y="555471"/>
                  </a:lnTo>
                  <a:lnTo>
                    <a:pt x="890915" y="555179"/>
                  </a:lnTo>
                  <a:lnTo>
                    <a:pt x="932170" y="550805"/>
                  </a:lnTo>
                  <a:lnTo>
                    <a:pt x="974653" y="540491"/>
                  </a:lnTo>
                  <a:lnTo>
                    <a:pt x="1012224" y="527067"/>
                  </a:lnTo>
                  <a:lnTo>
                    <a:pt x="1018609" y="525512"/>
                  </a:lnTo>
                  <a:lnTo>
                    <a:pt x="1023520" y="525512"/>
                  </a:lnTo>
                  <a:lnTo>
                    <a:pt x="1026467" y="525512"/>
                  </a:lnTo>
                  <a:lnTo>
                    <a:pt x="1028922" y="526085"/>
                  </a:lnTo>
                  <a:lnTo>
                    <a:pt x="1030887" y="527231"/>
                  </a:lnTo>
                  <a:lnTo>
                    <a:pt x="1032851" y="528377"/>
                  </a:lnTo>
                  <a:lnTo>
                    <a:pt x="1034489" y="530423"/>
                  </a:lnTo>
                  <a:lnTo>
                    <a:pt x="1035799" y="533370"/>
                  </a:lnTo>
                  <a:lnTo>
                    <a:pt x="1037108" y="536317"/>
                  </a:lnTo>
                  <a:lnTo>
                    <a:pt x="1038008" y="540491"/>
                  </a:lnTo>
                  <a:lnTo>
                    <a:pt x="1038500" y="545894"/>
                  </a:lnTo>
                  <a:lnTo>
                    <a:pt x="1038991" y="551296"/>
                  </a:lnTo>
                  <a:lnTo>
                    <a:pt x="1039236" y="558090"/>
                  </a:lnTo>
                  <a:lnTo>
                    <a:pt x="1039236" y="566276"/>
                  </a:lnTo>
                  <a:lnTo>
                    <a:pt x="1039236" y="573479"/>
                  </a:lnTo>
                  <a:lnTo>
                    <a:pt x="1039073" y="579618"/>
                  </a:lnTo>
                  <a:lnTo>
                    <a:pt x="1038745" y="584693"/>
                  </a:lnTo>
                  <a:lnTo>
                    <a:pt x="1038418" y="589768"/>
                  </a:lnTo>
                  <a:lnTo>
                    <a:pt x="1037927" y="594106"/>
                  </a:lnTo>
                  <a:lnTo>
                    <a:pt x="1037272" y="597708"/>
                  </a:lnTo>
                  <a:lnTo>
                    <a:pt x="1036617" y="601310"/>
                  </a:lnTo>
                  <a:lnTo>
                    <a:pt x="1035635" y="604338"/>
                  </a:lnTo>
                  <a:lnTo>
                    <a:pt x="1034326" y="606794"/>
                  </a:lnTo>
                  <a:lnTo>
                    <a:pt x="1033016" y="609250"/>
                  </a:lnTo>
                  <a:lnTo>
                    <a:pt x="1031297" y="611624"/>
                  </a:lnTo>
                  <a:lnTo>
                    <a:pt x="1029169" y="613916"/>
                  </a:lnTo>
                  <a:lnTo>
                    <a:pt x="1027041" y="616207"/>
                  </a:lnTo>
                  <a:lnTo>
                    <a:pt x="985949" y="631949"/>
                  </a:lnTo>
                  <a:lnTo>
                    <a:pt x="938646" y="642432"/>
                  </a:lnTo>
                  <a:lnTo>
                    <a:pt x="895334" y="647742"/>
                  </a:lnTo>
                  <a:lnTo>
                    <a:pt x="863902" y="648786"/>
                  </a:lnTo>
                  <a:lnTo>
                    <a:pt x="835585" y="647865"/>
                  </a:lnTo>
                  <a:lnTo>
                    <a:pt x="784385" y="640498"/>
                  </a:lnTo>
                  <a:lnTo>
                    <a:pt x="740428" y="625733"/>
                  </a:lnTo>
                  <a:lnTo>
                    <a:pt x="703716" y="603387"/>
                  </a:lnTo>
                  <a:lnTo>
                    <a:pt x="674279" y="573397"/>
                  </a:lnTo>
                  <a:lnTo>
                    <a:pt x="652301" y="535580"/>
                  </a:lnTo>
                  <a:lnTo>
                    <a:pt x="637782" y="489904"/>
                  </a:lnTo>
                  <a:lnTo>
                    <a:pt x="630538" y="436371"/>
                  </a:lnTo>
                  <a:lnTo>
                    <a:pt x="629632" y="406657"/>
                  </a:lnTo>
                  <a:lnTo>
                    <a:pt x="630584" y="378156"/>
                  </a:lnTo>
                  <a:lnTo>
                    <a:pt x="638196" y="325482"/>
                  </a:lnTo>
                  <a:lnTo>
                    <a:pt x="653329" y="278748"/>
                  </a:lnTo>
                  <a:lnTo>
                    <a:pt x="675430" y="238966"/>
                  </a:lnTo>
                  <a:lnTo>
                    <a:pt x="704330" y="206383"/>
                  </a:lnTo>
                  <a:lnTo>
                    <a:pt x="739569" y="181458"/>
                  </a:lnTo>
                  <a:lnTo>
                    <a:pt x="780947" y="164376"/>
                  </a:lnTo>
                  <a:lnTo>
                    <a:pt x="827727" y="155781"/>
                  </a:lnTo>
                  <a:lnTo>
                    <a:pt x="853097" y="154706"/>
                  </a:lnTo>
                  <a:lnTo>
                    <a:pt x="879603" y="155719"/>
                  </a:lnTo>
                  <a:lnTo>
                    <a:pt x="926629" y="163823"/>
                  </a:lnTo>
                  <a:lnTo>
                    <a:pt x="965797" y="179800"/>
                  </a:lnTo>
                  <a:lnTo>
                    <a:pt x="997843" y="202269"/>
                  </a:lnTo>
                  <a:lnTo>
                    <a:pt x="1032975" y="247223"/>
                  </a:lnTo>
                  <a:lnTo>
                    <a:pt x="1048077" y="283874"/>
                  </a:lnTo>
                  <a:lnTo>
                    <a:pt x="1056918" y="324884"/>
                  </a:lnTo>
                  <a:lnTo>
                    <a:pt x="1059865" y="369331"/>
                  </a:lnTo>
                  <a:lnTo>
                    <a:pt x="1059865" y="388977"/>
                  </a:lnTo>
                  <a:close/>
                </a:path>
              </a:pathLst>
            </a:custGeom>
            <a:ln w="1833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626" y="3259120"/>
              <a:ext cx="203001" cy="1298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0961" y="2979993"/>
              <a:ext cx="2438400" cy="862330"/>
            </a:xfrm>
            <a:custGeom>
              <a:avLst/>
              <a:gdLst/>
              <a:ahLst/>
              <a:cxnLst/>
              <a:rect l="l" t="t" r="r" b="b"/>
              <a:pathLst>
                <a:path w="2438400" h="862329">
                  <a:moveTo>
                    <a:pt x="441036" y="441528"/>
                  </a:moveTo>
                  <a:lnTo>
                    <a:pt x="437905" y="497087"/>
                  </a:lnTo>
                  <a:lnTo>
                    <a:pt x="428512" y="546876"/>
                  </a:lnTo>
                  <a:lnTo>
                    <a:pt x="413104" y="590280"/>
                  </a:lnTo>
                  <a:lnTo>
                    <a:pt x="391923" y="626685"/>
                  </a:lnTo>
                  <a:lnTo>
                    <a:pt x="364911" y="655785"/>
                  </a:lnTo>
                  <a:lnTo>
                    <a:pt x="332005" y="677272"/>
                  </a:lnTo>
                  <a:lnTo>
                    <a:pt x="293574" y="690532"/>
                  </a:lnTo>
                  <a:lnTo>
                    <a:pt x="249986" y="694952"/>
                  </a:lnTo>
                  <a:lnTo>
                    <a:pt x="240608" y="694722"/>
                  </a:lnTo>
                  <a:lnTo>
                    <a:pt x="199154" y="686603"/>
                  </a:lnTo>
                  <a:lnTo>
                    <a:pt x="161597" y="666482"/>
                  </a:lnTo>
                  <a:lnTo>
                    <a:pt x="131562" y="641910"/>
                  </a:lnTo>
                  <a:lnTo>
                    <a:pt x="123765" y="634543"/>
                  </a:lnTo>
                  <a:lnTo>
                    <a:pt x="123765" y="840819"/>
                  </a:lnTo>
                  <a:lnTo>
                    <a:pt x="123765" y="844093"/>
                  </a:lnTo>
                  <a:lnTo>
                    <a:pt x="122782" y="847040"/>
                  </a:lnTo>
                  <a:lnTo>
                    <a:pt x="120818" y="849659"/>
                  </a:lnTo>
                  <a:lnTo>
                    <a:pt x="118853" y="852279"/>
                  </a:lnTo>
                  <a:lnTo>
                    <a:pt x="115497" y="854489"/>
                  </a:lnTo>
                  <a:lnTo>
                    <a:pt x="110750" y="856290"/>
                  </a:lnTo>
                  <a:lnTo>
                    <a:pt x="106002" y="858090"/>
                  </a:lnTo>
                  <a:lnTo>
                    <a:pt x="61882" y="861938"/>
                  </a:lnTo>
                  <a:lnTo>
                    <a:pt x="53195" y="861845"/>
                  </a:lnTo>
                  <a:lnTo>
                    <a:pt x="13015" y="856290"/>
                  </a:lnTo>
                  <a:lnTo>
                    <a:pt x="8267" y="854489"/>
                  </a:lnTo>
                  <a:lnTo>
                    <a:pt x="4910" y="852279"/>
                  </a:lnTo>
                  <a:lnTo>
                    <a:pt x="2946" y="849659"/>
                  </a:lnTo>
                  <a:lnTo>
                    <a:pt x="981" y="847040"/>
                  </a:lnTo>
                  <a:lnTo>
                    <a:pt x="0" y="844093"/>
                  </a:lnTo>
                  <a:lnTo>
                    <a:pt x="0" y="840819"/>
                  </a:lnTo>
                  <a:lnTo>
                    <a:pt x="0" y="228867"/>
                  </a:lnTo>
                  <a:lnTo>
                    <a:pt x="0" y="225593"/>
                  </a:lnTo>
                  <a:lnTo>
                    <a:pt x="818" y="222728"/>
                  </a:lnTo>
                  <a:lnTo>
                    <a:pt x="2455" y="220273"/>
                  </a:lnTo>
                  <a:lnTo>
                    <a:pt x="4092" y="217817"/>
                  </a:lnTo>
                  <a:lnTo>
                    <a:pt x="27258" y="210450"/>
                  </a:lnTo>
                  <a:lnTo>
                    <a:pt x="33970" y="209631"/>
                  </a:lnTo>
                  <a:lnTo>
                    <a:pt x="42401" y="209222"/>
                  </a:lnTo>
                  <a:lnTo>
                    <a:pt x="52550" y="209222"/>
                  </a:lnTo>
                  <a:lnTo>
                    <a:pt x="62373" y="209222"/>
                  </a:lnTo>
                  <a:lnTo>
                    <a:pt x="70641" y="209631"/>
                  </a:lnTo>
                  <a:lnTo>
                    <a:pt x="77353" y="210450"/>
                  </a:lnTo>
                  <a:lnTo>
                    <a:pt x="84065" y="211268"/>
                  </a:lnTo>
                  <a:lnTo>
                    <a:pt x="89468" y="212496"/>
                  </a:lnTo>
                  <a:lnTo>
                    <a:pt x="93560" y="214133"/>
                  </a:lnTo>
                  <a:lnTo>
                    <a:pt x="97653" y="215771"/>
                  </a:lnTo>
                  <a:lnTo>
                    <a:pt x="100517" y="217817"/>
                  </a:lnTo>
                  <a:lnTo>
                    <a:pt x="102155" y="220273"/>
                  </a:lnTo>
                  <a:lnTo>
                    <a:pt x="103792" y="222728"/>
                  </a:lnTo>
                  <a:lnTo>
                    <a:pt x="104611" y="225593"/>
                  </a:lnTo>
                  <a:lnTo>
                    <a:pt x="104611" y="228867"/>
                  </a:lnTo>
                  <a:lnTo>
                    <a:pt x="104611" y="280436"/>
                  </a:lnTo>
                  <a:lnTo>
                    <a:pt x="132927" y="253593"/>
                  </a:lnTo>
                  <a:lnTo>
                    <a:pt x="170223" y="226105"/>
                  </a:lnTo>
                  <a:lnTo>
                    <a:pt x="209176" y="208562"/>
                  </a:lnTo>
                  <a:lnTo>
                    <a:pt x="251383" y="201180"/>
                  </a:lnTo>
                  <a:lnTo>
                    <a:pt x="262755" y="200873"/>
                  </a:lnTo>
                  <a:lnTo>
                    <a:pt x="285931" y="202055"/>
                  </a:lnTo>
                  <a:lnTo>
                    <a:pt x="326940" y="211509"/>
                  </a:lnTo>
                  <a:lnTo>
                    <a:pt x="360936" y="230111"/>
                  </a:lnTo>
                  <a:lnTo>
                    <a:pt x="400027" y="271596"/>
                  </a:lnTo>
                  <a:lnTo>
                    <a:pt x="418506" y="307203"/>
                  </a:lnTo>
                  <a:lnTo>
                    <a:pt x="431214" y="348213"/>
                  </a:lnTo>
                  <a:lnTo>
                    <a:pt x="438581" y="393397"/>
                  </a:lnTo>
                  <a:lnTo>
                    <a:pt x="440422" y="417094"/>
                  </a:lnTo>
                  <a:lnTo>
                    <a:pt x="441036" y="441528"/>
                  </a:lnTo>
                  <a:close/>
                </a:path>
                <a:path w="2438400" h="862329">
                  <a:moveTo>
                    <a:pt x="312360" y="450368"/>
                  </a:moveTo>
                  <a:lnTo>
                    <a:pt x="310012" y="409620"/>
                  </a:lnTo>
                  <a:lnTo>
                    <a:pt x="302537" y="372217"/>
                  </a:lnTo>
                  <a:lnTo>
                    <a:pt x="282278" y="332558"/>
                  </a:lnTo>
                  <a:lnTo>
                    <a:pt x="248943" y="309475"/>
                  </a:lnTo>
                  <a:lnTo>
                    <a:pt x="226412" y="306466"/>
                  </a:lnTo>
                  <a:lnTo>
                    <a:pt x="218226" y="306466"/>
                  </a:lnTo>
                  <a:lnTo>
                    <a:pt x="177544" y="322183"/>
                  </a:lnTo>
                  <a:lnTo>
                    <a:pt x="145037" y="350822"/>
                  </a:lnTo>
                  <a:lnTo>
                    <a:pt x="123765" y="376698"/>
                  </a:lnTo>
                  <a:lnTo>
                    <a:pt x="123765" y="521091"/>
                  </a:lnTo>
                  <a:lnTo>
                    <a:pt x="149181" y="550252"/>
                  </a:lnTo>
                  <a:lnTo>
                    <a:pt x="185280" y="579766"/>
                  </a:lnTo>
                  <a:lnTo>
                    <a:pt x="222483" y="589850"/>
                  </a:lnTo>
                  <a:lnTo>
                    <a:pt x="234070" y="589083"/>
                  </a:lnTo>
                  <a:lnTo>
                    <a:pt x="271581" y="570957"/>
                  </a:lnTo>
                  <a:lnTo>
                    <a:pt x="296291" y="535135"/>
                  </a:lnTo>
                  <a:lnTo>
                    <a:pt x="309459" y="487940"/>
                  </a:lnTo>
                  <a:lnTo>
                    <a:pt x="312360" y="450368"/>
                  </a:lnTo>
                  <a:close/>
                </a:path>
                <a:path w="2438400" h="862329">
                  <a:moveTo>
                    <a:pt x="958199" y="666958"/>
                  </a:moveTo>
                  <a:lnTo>
                    <a:pt x="958199" y="670232"/>
                  </a:lnTo>
                  <a:lnTo>
                    <a:pt x="957218" y="673097"/>
                  </a:lnTo>
                  <a:lnTo>
                    <a:pt x="955253" y="675553"/>
                  </a:lnTo>
                  <a:lnTo>
                    <a:pt x="953289" y="678008"/>
                  </a:lnTo>
                  <a:lnTo>
                    <a:pt x="950014" y="680055"/>
                  </a:lnTo>
                  <a:lnTo>
                    <a:pt x="945430" y="681692"/>
                  </a:lnTo>
                  <a:lnTo>
                    <a:pt x="940847" y="683329"/>
                  </a:lnTo>
                  <a:lnTo>
                    <a:pt x="896807" y="686603"/>
                  </a:lnTo>
                  <a:lnTo>
                    <a:pt x="888106" y="686526"/>
                  </a:lnTo>
                  <a:lnTo>
                    <a:pt x="847694" y="681692"/>
                  </a:lnTo>
                  <a:lnTo>
                    <a:pt x="843110" y="680055"/>
                  </a:lnTo>
                  <a:lnTo>
                    <a:pt x="839836" y="678008"/>
                  </a:lnTo>
                  <a:lnTo>
                    <a:pt x="837872" y="675553"/>
                  </a:lnTo>
                  <a:lnTo>
                    <a:pt x="835907" y="673097"/>
                  </a:lnTo>
                  <a:lnTo>
                    <a:pt x="834925" y="670232"/>
                  </a:lnTo>
                  <a:lnTo>
                    <a:pt x="834925" y="666958"/>
                  </a:lnTo>
                  <a:lnTo>
                    <a:pt x="834925" y="416971"/>
                  </a:lnTo>
                  <a:lnTo>
                    <a:pt x="832301" y="376821"/>
                  </a:lnTo>
                  <a:lnTo>
                    <a:pt x="816753" y="335689"/>
                  </a:lnTo>
                  <a:lnTo>
                    <a:pt x="778752" y="310211"/>
                  </a:lnTo>
                  <a:lnTo>
                    <a:pt x="761255" y="308431"/>
                  </a:lnTo>
                  <a:lnTo>
                    <a:pt x="749437" y="309505"/>
                  </a:lnTo>
                  <a:lnTo>
                    <a:pt x="713616" y="325620"/>
                  </a:lnTo>
                  <a:lnTo>
                    <a:pt x="676412" y="360245"/>
                  </a:lnTo>
                  <a:lnTo>
                    <a:pt x="663520" y="375716"/>
                  </a:lnTo>
                  <a:lnTo>
                    <a:pt x="663520" y="666958"/>
                  </a:lnTo>
                  <a:lnTo>
                    <a:pt x="663520" y="670232"/>
                  </a:lnTo>
                  <a:lnTo>
                    <a:pt x="662538" y="673097"/>
                  </a:lnTo>
                  <a:lnTo>
                    <a:pt x="660573" y="675553"/>
                  </a:lnTo>
                  <a:lnTo>
                    <a:pt x="658609" y="678008"/>
                  </a:lnTo>
                  <a:lnTo>
                    <a:pt x="655253" y="680055"/>
                  </a:lnTo>
                  <a:lnTo>
                    <a:pt x="650505" y="681692"/>
                  </a:lnTo>
                  <a:lnTo>
                    <a:pt x="645757" y="683329"/>
                  </a:lnTo>
                  <a:lnTo>
                    <a:pt x="601637" y="686603"/>
                  </a:lnTo>
                  <a:lnTo>
                    <a:pt x="592950" y="686526"/>
                  </a:lnTo>
                  <a:lnTo>
                    <a:pt x="552769" y="681692"/>
                  </a:lnTo>
                  <a:lnTo>
                    <a:pt x="548022" y="680055"/>
                  </a:lnTo>
                  <a:lnTo>
                    <a:pt x="544666" y="678008"/>
                  </a:lnTo>
                  <a:lnTo>
                    <a:pt x="542702" y="675553"/>
                  </a:lnTo>
                  <a:lnTo>
                    <a:pt x="540737" y="673097"/>
                  </a:lnTo>
                  <a:lnTo>
                    <a:pt x="539754" y="670232"/>
                  </a:lnTo>
                  <a:lnTo>
                    <a:pt x="539754" y="666958"/>
                  </a:lnTo>
                  <a:lnTo>
                    <a:pt x="539754" y="21118"/>
                  </a:lnTo>
                  <a:lnTo>
                    <a:pt x="539754" y="17844"/>
                  </a:lnTo>
                  <a:lnTo>
                    <a:pt x="540737" y="14897"/>
                  </a:lnTo>
                  <a:lnTo>
                    <a:pt x="542702" y="12278"/>
                  </a:lnTo>
                  <a:lnTo>
                    <a:pt x="544666" y="9658"/>
                  </a:lnTo>
                  <a:lnTo>
                    <a:pt x="585061" y="368"/>
                  </a:lnTo>
                  <a:lnTo>
                    <a:pt x="601637" y="0"/>
                  </a:lnTo>
                  <a:lnTo>
                    <a:pt x="610324" y="92"/>
                  </a:lnTo>
                  <a:lnTo>
                    <a:pt x="650505" y="5648"/>
                  </a:lnTo>
                  <a:lnTo>
                    <a:pt x="655253" y="7448"/>
                  </a:lnTo>
                  <a:lnTo>
                    <a:pt x="658609" y="9658"/>
                  </a:lnTo>
                  <a:lnTo>
                    <a:pt x="660573" y="12278"/>
                  </a:lnTo>
                  <a:lnTo>
                    <a:pt x="662538" y="14897"/>
                  </a:lnTo>
                  <a:lnTo>
                    <a:pt x="663520" y="17844"/>
                  </a:lnTo>
                  <a:lnTo>
                    <a:pt x="663520" y="21118"/>
                  </a:lnTo>
                  <a:lnTo>
                    <a:pt x="663520" y="263247"/>
                  </a:lnTo>
                  <a:lnTo>
                    <a:pt x="695751" y="235805"/>
                  </a:lnTo>
                  <a:lnTo>
                    <a:pt x="728595" y="216344"/>
                  </a:lnTo>
                  <a:lnTo>
                    <a:pt x="779841" y="201840"/>
                  </a:lnTo>
                  <a:lnTo>
                    <a:pt x="797599" y="200873"/>
                  </a:lnTo>
                  <a:lnTo>
                    <a:pt x="819071" y="201794"/>
                  </a:lnTo>
                  <a:lnTo>
                    <a:pt x="856765" y="209161"/>
                  </a:lnTo>
                  <a:lnTo>
                    <a:pt x="900737" y="233042"/>
                  </a:lnTo>
                  <a:lnTo>
                    <a:pt x="931387" y="269186"/>
                  </a:lnTo>
                  <a:lnTo>
                    <a:pt x="949850" y="315552"/>
                  </a:lnTo>
                  <a:lnTo>
                    <a:pt x="956112" y="353308"/>
                  </a:lnTo>
                  <a:lnTo>
                    <a:pt x="958199" y="398308"/>
                  </a:lnTo>
                  <a:lnTo>
                    <a:pt x="958199" y="666958"/>
                  </a:lnTo>
                  <a:close/>
                </a:path>
                <a:path w="2438400" h="862329">
                  <a:moveTo>
                    <a:pt x="1360928" y="269631"/>
                  </a:moveTo>
                  <a:lnTo>
                    <a:pt x="1358309" y="312033"/>
                  </a:lnTo>
                  <a:lnTo>
                    <a:pt x="1356999" y="316289"/>
                  </a:lnTo>
                  <a:lnTo>
                    <a:pt x="1355689" y="320546"/>
                  </a:lnTo>
                  <a:lnTo>
                    <a:pt x="1353971" y="323492"/>
                  </a:lnTo>
                  <a:lnTo>
                    <a:pt x="1351842" y="325129"/>
                  </a:lnTo>
                  <a:lnTo>
                    <a:pt x="1349714" y="326767"/>
                  </a:lnTo>
                  <a:lnTo>
                    <a:pt x="1347013" y="327585"/>
                  </a:lnTo>
                  <a:lnTo>
                    <a:pt x="1343739" y="327585"/>
                  </a:lnTo>
                  <a:lnTo>
                    <a:pt x="1341119" y="327585"/>
                  </a:lnTo>
                  <a:lnTo>
                    <a:pt x="1338172" y="327012"/>
                  </a:lnTo>
                  <a:lnTo>
                    <a:pt x="1334898" y="325866"/>
                  </a:lnTo>
                  <a:lnTo>
                    <a:pt x="1331624" y="324720"/>
                  </a:lnTo>
                  <a:lnTo>
                    <a:pt x="1300028" y="316780"/>
                  </a:lnTo>
                  <a:lnTo>
                    <a:pt x="1294134" y="316780"/>
                  </a:lnTo>
                  <a:lnTo>
                    <a:pt x="1287259" y="316780"/>
                  </a:lnTo>
                  <a:lnTo>
                    <a:pt x="1280382" y="318172"/>
                  </a:lnTo>
                  <a:lnTo>
                    <a:pt x="1273507" y="320955"/>
                  </a:lnTo>
                  <a:lnTo>
                    <a:pt x="1266631" y="323738"/>
                  </a:lnTo>
                  <a:lnTo>
                    <a:pt x="1235014" y="350546"/>
                  </a:lnTo>
                  <a:lnTo>
                    <a:pt x="1210043" y="383513"/>
                  </a:lnTo>
                  <a:lnTo>
                    <a:pt x="1203274" y="393888"/>
                  </a:lnTo>
                  <a:lnTo>
                    <a:pt x="1203274" y="666958"/>
                  </a:lnTo>
                  <a:lnTo>
                    <a:pt x="1203274" y="670232"/>
                  </a:lnTo>
                  <a:lnTo>
                    <a:pt x="1202293" y="673097"/>
                  </a:lnTo>
                  <a:lnTo>
                    <a:pt x="1200328" y="675553"/>
                  </a:lnTo>
                  <a:lnTo>
                    <a:pt x="1198364" y="678008"/>
                  </a:lnTo>
                  <a:lnTo>
                    <a:pt x="1157968" y="686296"/>
                  </a:lnTo>
                  <a:lnTo>
                    <a:pt x="1141392" y="686603"/>
                  </a:lnTo>
                  <a:lnTo>
                    <a:pt x="1132705" y="686526"/>
                  </a:lnTo>
                  <a:lnTo>
                    <a:pt x="1092524" y="681692"/>
                  </a:lnTo>
                  <a:lnTo>
                    <a:pt x="1082456" y="675553"/>
                  </a:lnTo>
                  <a:lnTo>
                    <a:pt x="1080492" y="673097"/>
                  </a:lnTo>
                  <a:lnTo>
                    <a:pt x="1079509" y="670232"/>
                  </a:lnTo>
                  <a:lnTo>
                    <a:pt x="1079509" y="666958"/>
                  </a:lnTo>
                  <a:lnTo>
                    <a:pt x="1079509" y="228867"/>
                  </a:lnTo>
                  <a:lnTo>
                    <a:pt x="1079509" y="225593"/>
                  </a:lnTo>
                  <a:lnTo>
                    <a:pt x="1080328" y="222728"/>
                  </a:lnTo>
                  <a:lnTo>
                    <a:pt x="1081965" y="220273"/>
                  </a:lnTo>
                  <a:lnTo>
                    <a:pt x="1083602" y="217817"/>
                  </a:lnTo>
                  <a:lnTo>
                    <a:pt x="1086549" y="215771"/>
                  </a:lnTo>
                  <a:lnTo>
                    <a:pt x="1090806" y="214133"/>
                  </a:lnTo>
                  <a:lnTo>
                    <a:pt x="1095062" y="212496"/>
                  </a:lnTo>
                  <a:lnTo>
                    <a:pt x="1100547" y="211268"/>
                  </a:lnTo>
                  <a:lnTo>
                    <a:pt x="1107259" y="210450"/>
                  </a:lnTo>
                  <a:lnTo>
                    <a:pt x="1113970" y="209631"/>
                  </a:lnTo>
                  <a:lnTo>
                    <a:pt x="1122402" y="209222"/>
                  </a:lnTo>
                  <a:lnTo>
                    <a:pt x="1132551" y="209222"/>
                  </a:lnTo>
                  <a:lnTo>
                    <a:pt x="1170778" y="212496"/>
                  </a:lnTo>
                  <a:lnTo>
                    <a:pt x="1185103" y="225593"/>
                  </a:lnTo>
                  <a:lnTo>
                    <a:pt x="1185103" y="228867"/>
                  </a:lnTo>
                  <a:lnTo>
                    <a:pt x="1185103" y="283383"/>
                  </a:lnTo>
                  <a:lnTo>
                    <a:pt x="1209782" y="251383"/>
                  </a:lnTo>
                  <a:lnTo>
                    <a:pt x="1239526" y="222651"/>
                  </a:lnTo>
                  <a:lnTo>
                    <a:pt x="1273997" y="204556"/>
                  </a:lnTo>
                  <a:lnTo>
                    <a:pt x="1301501" y="200873"/>
                  </a:lnTo>
                  <a:lnTo>
                    <a:pt x="1305758" y="200873"/>
                  </a:lnTo>
                  <a:lnTo>
                    <a:pt x="1310342" y="201118"/>
                  </a:lnTo>
                  <a:lnTo>
                    <a:pt x="1315253" y="201610"/>
                  </a:lnTo>
                  <a:lnTo>
                    <a:pt x="1320164" y="202101"/>
                  </a:lnTo>
                  <a:lnTo>
                    <a:pt x="1352825" y="212660"/>
                  </a:lnTo>
                  <a:lnTo>
                    <a:pt x="1354626" y="214297"/>
                  </a:lnTo>
                  <a:lnTo>
                    <a:pt x="1355936" y="216098"/>
                  </a:lnTo>
                  <a:lnTo>
                    <a:pt x="1356754" y="218062"/>
                  </a:lnTo>
                  <a:lnTo>
                    <a:pt x="1357572" y="220027"/>
                  </a:lnTo>
                  <a:lnTo>
                    <a:pt x="1358309" y="222728"/>
                  </a:lnTo>
                  <a:lnTo>
                    <a:pt x="1358964" y="226166"/>
                  </a:lnTo>
                  <a:lnTo>
                    <a:pt x="1359619" y="229604"/>
                  </a:lnTo>
                  <a:lnTo>
                    <a:pt x="1360898" y="261251"/>
                  </a:lnTo>
                  <a:lnTo>
                    <a:pt x="1360928" y="269631"/>
                  </a:lnTo>
                  <a:close/>
                </a:path>
                <a:path w="2438400" h="862329">
                  <a:moveTo>
                    <a:pt x="1867777" y="443492"/>
                  </a:moveTo>
                  <a:lnTo>
                    <a:pt x="1864094" y="497026"/>
                  </a:lnTo>
                  <a:lnTo>
                    <a:pt x="1853044" y="545648"/>
                  </a:lnTo>
                  <a:lnTo>
                    <a:pt x="1834503" y="588622"/>
                  </a:lnTo>
                  <a:lnTo>
                    <a:pt x="1808350" y="625212"/>
                  </a:lnTo>
                  <a:lnTo>
                    <a:pt x="1774585" y="654802"/>
                  </a:lnTo>
                  <a:lnTo>
                    <a:pt x="1733207" y="676781"/>
                  </a:lnTo>
                  <a:lnTo>
                    <a:pt x="1684217" y="690409"/>
                  </a:lnTo>
                  <a:lnTo>
                    <a:pt x="1627613" y="694952"/>
                  </a:lnTo>
                  <a:lnTo>
                    <a:pt x="1599343" y="693939"/>
                  </a:lnTo>
                  <a:lnTo>
                    <a:pt x="1548510" y="685836"/>
                  </a:lnTo>
                  <a:lnTo>
                    <a:pt x="1505260" y="669720"/>
                  </a:lnTo>
                  <a:lnTo>
                    <a:pt x="1469408" y="646146"/>
                  </a:lnTo>
                  <a:lnTo>
                    <a:pt x="1440922" y="615235"/>
                  </a:lnTo>
                  <a:lnTo>
                    <a:pt x="1419803" y="577173"/>
                  </a:lnTo>
                  <a:lnTo>
                    <a:pt x="1405990" y="532080"/>
                  </a:lnTo>
                  <a:lnTo>
                    <a:pt x="1399114" y="480512"/>
                  </a:lnTo>
                  <a:lnTo>
                    <a:pt x="1398254" y="452333"/>
                  </a:lnTo>
                  <a:lnTo>
                    <a:pt x="1399191" y="424937"/>
                  </a:lnTo>
                  <a:lnTo>
                    <a:pt x="1406681" y="373736"/>
                  </a:lnTo>
                  <a:lnTo>
                    <a:pt x="1421660" y="327554"/>
                  </a:lnTo>
                  <a:lnTo>
                    <a:pt x="1444129" y="287773"/>
                  </a:lnTo>
                  <a:lnTo>
                    <a:pt x="1474089" y="254729"/>
                  </a:lnTo>
                  <a:lnTo>
                    <a:pt x="1511537" y="229067"/>
                  </a:lnTo>
                  <a:lnTo>
                    <a:pt x="1556507" y="211095"/>
                  </a:lnTo>
                  <a:lnTo>
                    <a:pt x="1609181" y="202009"/>
                  </a:lnTo>
                  <a:lnTo>
                    <a:pt x="1638419" y="200873"/>
                  </a:lnTo>
                  <a:lnTo>
                    <a:pt x="1666904" y="201870"/>
                  </a:lnTo>
                  <a:lnTo>
                    <a:pt x="1717982" y="209851"/>
                  </a:lnTo>
                  <a:lnTo>
                    <a:pt x="1761248" y="225752"/>
                  </a:lnTo>
                  <a:lnTo>
                    <a:pt x="1796977" y="249203"/>
                  </a:lnTo>
                  <a:lnTo>
                    <a:pt x="1825248" y="280099"/>
                  </a:lnTo>
                  <a:lnTo>
                    <a:pt x="1846244" y="318161"/>
                  </a:lnTo>
                  <a:lnTo>
                    <a:pt x="1860042" y="363284"/>
                  </a:lnTo>
                  <a:lnTo>
                    <a:pt x="1866918" y="415099"/>
                  </a:lnTo>
                  <a:lnTo>
                    <a:pt x="1867777" y="443492"/>
                  </a:lnTo>
                  <a:close/>
                </a:path>
                <a:path w="2438400" h="862329">
                  <a:moveTo>
                    <a:pt x="1740574" y="448404"/>
                  </a:moveTo>
                  <a:lnTo>
                    <a:pt x="1737673" y="402682"/>
                  </a:lnTo>
                  <a:lnTo>
                    <a:pt x="1728480" y="363254"/>
                  </a:lnTo>
                  <a:lnTo>
                    <a:pt x="1703678" y="323410"/>
                  </a:lnTo>
                  <a:lnTo>
                    <a:pt x="1662300" y="301432"/>
                  </a:lnTo>
                  <a:lnTo>
                    <a:pt x="1633998" y="298608"/>
                  </a:lnTo>
                  <a:lnTo>
                    <a:pt x="1620676" y="299238"/>
                  </a:lnTo>
                  <a:lnTo>
                    <a:pt x="1576014" y="314294"/>
                  </a:lnTo>
                  <a:lnTo>
                    <a:pt x="1545763" y="348335"/>
                  </a:lnTo>
                  <a:lnTo>
                    <a:pt x="1532089" y="384802"/>
                  </a:lnTo>
                  <a:lnTo>
                    <a:pt x="1525872" y="429971"/>
                  </a:lnTo>
                  <a:lnTo>
                    <a:pt x="1525457" y="446930"/>
                  </a:lnTo>
                  <a:lnTo>
                    <a:pt x="1525795" y="462815"/>
                  </a:lnTo>
                  <a:lnTo>
                    <a:pt x="1530861" y="506603"/>
                  </a:lnTo>
                  <a:lnTo>
                    <a:pt x="1542693" y="543484"/>
                  </a:lnTo>
                  <a:lnTo>
                    <a:pt x="1571179" y="579091"/>
                  </a:lnTo>
                  <a:lnTo>
                    <a:pt x="1617422" y="595544"/>
                  </a:lnTo>
                  <a:lnTo>
                    <a:pt x="1632034" y="596235"/>
                  </a:lnTo>
                  <a:lnTo>
                    <a:pt x="1645571" y="595605"/>
                  </a:lnTo>
                  <a:lnTo>
                    <a:pt x="1690509" y="580565"/>
                  </a:lnTo>
                  <a:lnTo>
                    <a:pt x="1720745" y="546861"/>
                  </a:lnTo>
                  <a:lnTo>
                    <a:pt x="1734189" y="510532"/>
                  </a:lnTo>
                  <a:lnTo>
                    <a:pt x="1740175" y="465363"/>
                  </a:lnTo>
                  <a:lnTo>
                    <a:pt x="1740574" y="448404"/>
                  </a:lnTo>
                  <a:close/>
                </a:path>
                <a:path w="2438400" h="862329">
                  <a:moveTo>
                    <a:pt x="2224831" y="623738"/>
                  </a:moveTo>
                  <a:lnTo>
                    <a:pt x="2220329" y="664584"/>
                  </a:lnTo>
                  <a:lnTo>
                    <a:pt x="2215008" y="673097"/>
                  </a:lnTo>
                  <a:lnTo>
                    <a:pt x="2212062" y="676207"/>
                  </a:lnTo>
                  <a:lnTo>
                    <a:pt x="2174162" y="689632"/>
                  </a:lnTo>
                  <a:lnTo>
                    <a:pt x="2129551" y="693479"/>
                  </a:lnTo>
                  <a:lnTo>
                    <a:pt x="2111748" y="692896"/>
                  </a:lnTo>
                  <a:lnTo>
                    <a:pt x="2065704" y="684147"/>
                  </a:lnTo>
                  <a:lnTo>
                    <a:pt x="2030434" y="664487"/>
                  </a:lnTo>
                  <a:lnTo>
                    <a:pt x="2005663" y="633499"/>
                  </a:lnTo>
                  <a:lnTo>
                    <a:pt x="1991328" y="591139"/>
                  </a:lnTo>
                  <a:lnTo>
                    <a:pt x="1986632" y="536808"/>
                  </a:lnTo>
                  <a:lnTo>
                    <a:pt x="1986632" y="312360"/>
                  </a:lnTo>
                  <a:lnTo>
                    <a:pt x="1934080" y="312360"/>
                  </a:lnTo>
                  <a:lnTo>
                    <a:pt x="1927859" y="312360"/>
                  </a:lnTo>
                  <a:lnTo>
                    <a:pt x="1923112" y="308513"/>
                  </a:lnTo>
                  <a:lnTo>
                    <a:pt x="1914926" y="262264"/>
                  </a:lnTo>
                  <a:lnTo>
                    <a:pt x="1914926" y="252769"/>
                  </a:lnTo>
                  <a:lnTo>
                    <a:pt x="1915336" y="244747"/>
                  </a:lnTo>
                  <a:lnTo>
                    <a:pt x="1916154" y="238199"/>
                  </a:lnTo>
                  <a:lnTo>
                    <a:pt x="1916972" y="231650"/>
                  </a:lnTo>
                  <a:lnTo>
                    <a:pt x="1918200" y="226494"/>
                  </a:lnTo>
                  <a:lnTo>
                    <a:pt x="1919838" y="222728"/>
                  </a:lnTo>
                  <a:lnTo>
                    <a:pt x="1921474" y="218963"/>
                  </a:lnTo>
                  <a:lnTo>
                    <a:pt x="1923521" y="216262"/>
                  </a:lnTo>
                  <a:lnTo>
                    <a:pt x="1925977" y="214624"/>
                  </a:lnTo>
                  <a:lnTo>
                    <a:pt x="1928433" y="212987"/>
                  </a:lnTo>
                  <a:lnTo>
                    <a:pt x="1931297" y="212169"/>
                  </a:lnTo>
                  <a:lnTo>
                    <a:pt x="1934571" y="212169"/>
                  </a:lnTo>
                  <a:lnTo>
                    <a:pt x="1986632" y="212169"/>
                  </a:lnTo>
                  <a:lnTo>
                    <a:pt x="1986632" y="114433"/>
                  </a:lnTo>
                  <a:lnTo>
                    <a:pt x="1986632" y="111159"/>
                  </a:lnTo>
                  <a:lnTo>
                    <a:pt x="1987532" y="108212"/>
                  </a:lnTo>
                  <a:lnTo>
                    <a:pt x="1989333" y="105593"/>
                  </a:lnTo>
                  <a:lnTo>
                    <a:pt x="1991134" y="102974"/>
                  </a:lnTo>
                  <a:lnTo>
                    <a:pt x="1994408" y="100764"/>
                  </a:lnTo>
                  <a:lnTo>
                    <a:pt x="2039535" y="93883"/>
                  </a:lnTo>
                  <a:lnTo>
                    <a:pt x="2048023" y="93806"/>
                  </a:lnTo>
                  <a:lnTo>
                    <a:pt x="2056725" y="93883"/>
                  </a:lnTo>
                  <a:lnTo>
                    <a:pt x="2097136" y="98963"/>
                  </a:lnTo>
                  <a:lnTo>
                    <a:pt x="2106959" y="105593"/>
                  </a:lnTo>
                  <a:lnTo>
                    <a:pt x="2108923" y="108212"/>
                  </a:lnTo>
                  <a:lnTo>
                    <a:pt x="2109906" y="111159"/>
                  </a:lnTo>
                  <a:lnTo>
                    <a:pt x="2109906" y="114433"/>
                  </a:lnTo>
                  <a:lnTo>
                    <a:pt x="2109906" y="212169"/>
                  </a:lnTo>
                  <a:lnTo>
                    <a:pt x="2205185" y="212169"/>
                  </a:lnTo>
                  <a:lnTo>
                    <a:pt x="2208459" y="212169"/>
                  </a:lnTo>
                  <a:lnTo>
                    <a:pt x="2211325" y="212987"/>
                  </a:lnTo>
                  <a:lnTo>
                    <a:pt x="2224831" y="252769"/>
                  </a:lnTo>
                  <a:lnTo>
                    <a:pt x="2224831" y="262264"/>
                  </a:lnTo>
                  <a:lnTo>
                    <a:pt x="2219920" y="300818"/>
                  </a:lnTo>
                  <a:lnTo>
                    <a:pt x="2211898" y="312360"/>
                  </a:lnTo>
                  <a:lnTo>
                    <a:pt x="2205677" y="312360"/>
                  </a:lnTo>
                  <a:lnTo>
                    <a:pt x="2109906" y="312360"/>
                  </a:lnTo>
                  <a:lnTo>
                    <a:pt x="2109906" y="518145"/>
                  </a:lnTo>
                  <a:lnTo>
                    <a:pt x="2110612" y="534951"/>
                  </a:lnTo>
                  <a:lnTo>
                    <a:pt x="2121202" y="571924"/>
                  </a:lnTo>
                  <a:lnTo>
                    <a:pt x="2161475" y="589850"/>
                  </a:lnTo>
                  <a:lnTo>
                    <a:pt x="2168024" y="589850"/>
                  </a:lnTo>
                  <a:lnTo>
                    <a:pt x="2173917" y="589277"/>
                  </a:lnTo>
                  <a:lnTo>
                    <a:pt x="2179156" y="588131"/>
                  </a:lnTo>
                  <a:lnTo>
                    <a:pt x="2184395" y="586985"/>
                  </a:lnTo>
                  <a:lnTo>
                    <a:pt x="2189060" y="585675"/>
                  </a:lnTo>
                  <a:lnTo>
                    <a:pt x="2193153" y="584202"/>
                  </a:lnTo>
                  <a:lnTo>
                    <a:pt x="2197245" y="582729"/>
                  </a:lnTo>
                  <a:lnTo>
                    <a:pt x="2200684" y="581419"/>
                  </a:lnTo>
                  <a:lnTo>
                    <a:pt x="2203467" y="580273"/>
                  </a:lnTo>
                  <a:lnTo>
                    <a:pt x="2206250" y="579127"/>
                  </a:lnTo>
                  <a:lnTo>
                    <a:pt x="2208787" y="578554"/>
                  </a:lnTo>
                  <a:lnTo>
                    <a:pt x="2211079" y="578554"/>
                  </a:lnTo>
                  <a:lnTo>
                    <a:pt x="2213043" y="578554"/>
                  </a:lnTo>
                  <a:lnTo>
                    <a:pt x="2220902" y="587149"/>
                  </a:lnTo>
                  <a:lnTo>
                    <a:pt x="2221884" y="590587"/>
                  </a:lnTo>
                  <a:lnTo>
                    <a:pt x="2222784" y="595252"/>
                  </a:lnTo>
                  <a:lnTo>
                    <a:pt x="2223604" y="601146"/>
                  </a:lnTo>
                  <a:lnTo>
                    <a:pt x="2224422" y="607040"/>
                  </a:lnTo>
                  <a:lnTo>
                    <a:pt x="2224831" y="614570"/>
                  </a:lnTo>
                  <a:lnTo>
                    <a:pt x="2224831" y="623738"/>
                  </a:lnTo>
                  <a:close/>
                </a:path>
                <a:path w="2438400" h="862329">
                  <a:moveTo>
                    <a:pt x="2437983" y="666958"/>
                  </a:moveTo>
                  <a:lnTo>
                    <a:pt x="2437983" y="670232"/>
                  </a:lnTo>
                  <a:lnTo>
                    <a:pt x="2437000" y="673097"/>
                  </a:lnTo>
                  <a:lnTo>
                    <a:pt x="2435035" y="675553"/>
                  </a:lnTo>
                  <a:lnTo>
                    <a:pt x="2433071" y="678008"/>
                  </a:lnTo>
                  <a:lnTo>
                    <a:pt x="2429715" y="680055"/>
                  </a:lnTo>
                  <a:lnTo>
                    <a:pt x="2424968" y="681692"/>
                  </a:lnTo>
                  <a:lnTo>
                    <a:pt x="2420220" y="683329"/>
                  </a:lnTo>
                  <a:lnTo>
                    <a:pt x="2376099" y="686603"/>
                  </a:lnTo>
                  <a:lnTo>
                    <a:pt x="2367413" y="686526"/>
                  </a:lnTo>
                  <a:lnTo>
                    <a:pt x="2327232" y="681692"/>
                  </a:lnTo>
                  <a:lnTo>
                    <a:pt x="2322485" y="680055"/>
                  </a:lnTo>
                  <a:lnTo>
                    <a:pt x="2319128" y="678008"/>
                  </a:lnTo>
                  <a:lnTo>
                    <a:pt x="2317164" y="675553"/>
                  </a:lnTo>
                  <a:lnTo>
                    <a:pt x="2315199" y="673097"/>
                  </a:lnTo>
                  <a:lnTo>
                    <a:pt x="2314217" y="670232"/>
                  </a:lnTo>
                  <a:lnTo>
                    <a:pt x="2314217" y="666958"/>
                  </a:lnTo>
                  <a:lnTo>
                    <a:pt x="2314217" y="229850"/>
                  </a:lnTo>
                  <a:lnTo>
                    <a:pt x="2314217" y="226575"/>
                  </a:lnTo>
                  <a:lnTo>
                    <a:pt x="2315199" y="223710"/>
                  </a:lnTo>
                  <a:lnTo>
                    <a:pt x="2317164" y="221255"/>
                  </a:lnTo>
                  <a:lnTo>
                    <a:pt x="2319128" y="218799"/>
                  </a:lnTo>
                  <a:lnTo>
                    <a:pt x="2359524" y="209590"/>
                  </a:lnTo>
                  <a:lnTo>
                    <a:pt x="2376099" y="209222"/>
                  </a:lnTo>
                  <a:lnTo>
                    <a:pt x="2384787" y="209314"/>
                  </a:lnTo>
                  <a:lnTo>
                    <a:pt x="2424968" y="214870"/>
                  </a:lnTo>
                  <a:lnTo>
                    <a:pt x="2435035" y="221255"/>
                  </a:lnTo>
                  <a:lnTo>
                    <a:pt x="2437000" y="223710"/>
                  </a:lnTo>
                  <a:lnTo>
                    <a:pt x="2437983" y="226575"/>
                  </a:lnTo>
                  <a:lnTo>
                    <a:pt x="2437983" y="229850"/>
                  </a:lnTo>
                  <a:lnTo>
                    <a:pt x="2437983" y="666958"/>
                  </a:lnTo>
                  <a:close/>
                </a:path>
              </a:pathLst>
            </a:custGeom>
            <a:ln w="1833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6680" y="2987524"/>
              <a:ext cx="160763" cy="1479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45698" y="2981466"/>
              <a:ext cx="4801235" cy="861060"/>
            </a:xfrm>
            <a:custGeom>
              <a:avLst/>
              <a:gdLst/>
              <a:ahLst/>
              <a:cxnLst/>
              <a:rect l="l" t="t" r="r" b="b"/>
              <a:pathLst>
                <a:path w="4801234" h="861060">
                  <a:moveTo>
                    <a:pt x="358035" y="595744"/>
                  </a:moveTo>
                  <a:lnTo>
                    <a:pt x="358035" y="604257"/>
                  </a:lnTo>
                  <a:lnTo>
                    <a:pt x="357789" y="611378"/>
                  </a:lnTo>
                  <a:lnTo>
                    <a:pt x="357298" y="617108"/>
                  </a:lnTo>
                  <a:lnTo>
                    <a:pt x="356808" y="622838"/>
                  </a:lnTo>
                  <a:lnTo>
                    <a:pt x="356153" y="627667"/>
                  </a:lnTo>
                  <a:lnTo>
                    <a:pt x="355333" y="631596"/>
                  </a:lnTo>
                  <a:lnTo>
                    <a:pt x="354515" y="635525"/>
                  </a:lnTo>
                  <a:lnTo>
                    <a:pt x="344774" y="650505"/>
                  </a:lnTo>
                  <a:lnTo>
                    <a:pt x="340845" y="654270"/>
                  </a:lnTo>
                  <a:lnTo>
                    <a:pt x="301063" y="675445"/>
                  </a:lnTo>
                  <a:lnTo>
                    <a:pt x="263170" y="686941"/>
                  </a:lnTo>
                  <a:lnTo>
                    <a:pt x="219950" y="692742"/>
                  </a:lnTo>
                  <a:lnTo>
                    <a:pt x="208730" y="692988"/>
                  </a:lnTo>
                  <a:lnTo>
                    <a:pt x="184158" y="692006"/>
                  </a:lnTo>
                  <a:lnTo>
                    <a:pt x="139343" y="684148"/>
                  </a:lnTo>
                  <a:lnTo>
                    <a:pt x="100359" y="668477"/>
                  </a:lnTo>
                  <a:lnTo>
                    <a:pt x="67576" y="645271"/>
                  </a:lnTo>
                  <a:lnTo>
                    <a:pt x="41085" y="614668"/>
                  </a:lnTo>
                  <a:lnTo>
                    <a:pt x="21072" y="577219"/>
                  </a:lnTo>
                  <a:lnTo>
                    <a:pt x="7596" y="533063"/>
                  </a:lnTo>
                  <a:lnTo>
                    <a:pt x="844" y="482476"/>
                  </a:lnTo>
                  <a:lnTo>
                    <a:pt x="0" y="454788"/>
                  </a:lnTo>
                  <a:lnTo>
                    <a:pt x="1028" y="423003"/>
                  </a:lnTo>
                  <a:lnTo>
                    <a:pt x="9254" y="366154"/>
                  </a:lnTo>
                  <a:lnTo>
                    <a:pt x="25492" y="318177"/>
                  </a:lnTo>
                  <a:lnTo>
                    <a:pt x="48453" y="278518"/>
                  </a:lnTo>
                  <a:lnTo>
                    <a:pt x="77782" y="247070"/>
                  </a:lnTo>
                  <a:lnTo>
                    <a:pt x="112652" y="223741"/>
                  </a:lnTo>
                  <a:lnTo>
                    <a:pt x="152741" y="208455"/>
                  </a:lnTo>
                  <a:lnTo>
                    <a:pt x="196943" y="200842"/>
                  </a:lnTo>
                  <a:lnTo>
                    <a:pt x="220517" y="199891"/>
                  </a:lnTo>
                  <a:lnTo>
                    <a:pt x="230294" y="200105"/>
                  </a:lnTo>
                  <a:lnTo>
                    <a:pt x="268373" y="205201"/>
                  </a:lnTo>
                  <a:lnTo>
                    <a:pt x="310027" y="218922"/>
                  </a:lnTo>
                  <a:lnTo>
                    <a:pt x="342318" y="238690"/>
                  </a:lnTo>
                  <a:lnTo>
                    <a:pt x="345920" y="242292"/>
                  </a:lnTo>
                  <a:lnTo>
                    <a:pt x="353369" y="257353"/>
                  </a:lnTo>
                  <a:lnTo>
                    <a:pt x="354188" y="261282"/>
                  </a:lnTo>
                  <a:lnTo>
                    <a:pt x="354843" y="266112"/>
                  </a:lnTo>
                  <a:lnTo>
                    <a:pt x="355333" y="271842"/>
                  </a:lnTo>
                  <a:lnTo>
                    <a:pt x="355825" y="277571"/>
                  </a:lnTo>
                  <a:lnTo>
                    <a:pt x="356070" y="284529"/>
                  </a:lnTo>
                  <a:lnTo>
                    <a:pt x="356070" y="292715"/>
                  </a:lnTo>
                  <a:lnTo>
                    <a:pt x="351159" y="332742"/>
                  </a:lnTo>
                  <a:lnTo>
                    <a:pt x="343628" y="344284"/>
                  </a:lnTo>
                  <a:lnTo>
                    <a:pt x="338389" y="344284"/>
                  </a:lnTo>
                  <a:lnTo>
                    <a:pt x="332824" y="344284"/>
                  </a:lnTo>
                  <a:lnTo>
                    <a:pt x="326930" y="341992"/>
                  </a:lnTo>
                  <a:lnTo>
                    <a:pt x="320708" y="337408"/>
                  </a:lnTo>
                  <a:lnTo>
                    <a:pt x="315828" y="333878"/>
                  </a:lnTo>
                  <a:lnTo>
                    <a:pt x="276691" y="310488"/>
                  </a:lnTo>
                  <a:lnTo>
                    <a:pt x="237769" y="300511"/>
                  </a:lnTo>
                  <a:lnTo>
                    <a:pt x="225921" y="300082"/>
                  </a:lnTo>
                  <a:lnTo>
                    <a:pt x="203267" y="302399"/>
                  </a:lnTo>
                  <a:lnTo>
                    <a:pt x="166432" y="320939"/>
                  </a:lnTo>
                  <a:lnTo>
                    <a:pt x="141077" y="357867"/>
                  </a:lnTo>
                  <a:lnTo>
                    <a:pt x="128307" y="412259"/>
                  </a:lnTo>
                  <a:lnTo>
                    <a:pt x="126711" y="445948"/>
                  </a:lnTo>
                  <a:lnTo>
                    <a:pt x="127110" y="463107"/>
                  </a:lnTo>
                  <a:lnTo>
                    <a:pt x="133096" y="508322"/>
                  </a:lnTo>
                  <a:lnTo>
                    <a:pt x="152005" y="553506"/>
                  </a:lnTo>
                  <a:lnTo>
                    <a:pt x="183437" y="580764"/>
                  </a:lnTo>
                  <a:lnTo>
                    <a:pt x="227394" y="589850"/>
                  </a:lnTo>
                  <a:lnTo>
                    <a:pt x="239718" y="589374"/>
                  </a:lnTo>
                  <a:lnTo>
                    <a:pt x="280267" y="578324"/>
                  </a:lnTo>
                  <a:lnTo>
                    <a:pt x="316166" y="556392"/>
                  </a:lnTo>
                  <a:lnTo>
                    <a:pt x="332824" y="543274"/>
                  </a:lnTo>
                  <a:lnTo>
                    <a:pt x="338062" y="540737"/>
                  </a:lnTo>
                  <a:lnTo>
                    <a:pt x="342318" y="540737"/>
                  </a:lnTo>
                  <a:lnTo>
                    <a:pt x="345266" y="540737"/>
                  </a:lnTo>
                  <a:lnTo>
                    <a:pt x="347722" y="541555"/>
                  </a:lnTo>
                  <a:lnTo>
                    <a:pt x="349686" y="543192"/>
                  </a:lnTo>
                  <a:lnTo>
                    <a:pt x="351651" y="544829"/>
                  </a:lnTo>
                  <a:lnTo>
                    <a:pt x="353205" y="547858"/>
                  </a:lnTo>
                  <a:lnTo>
                    <a:pt x="357973" y="588008"/>
                  </a:lnTo>
                  <a:lnTo>
                    <a:pt x="358035" y="595744"/>
                  </a:lnTo>
                  <a:close/>
                </a:path>
                <a:path w="4801234" h="861060">
                  <a:moveTo>
                    <a:pt x="1058882" y="491623"/>
                  </a:moveTo>
                  <a:lnTo>
                    <a:pt x="1054216" y="538649"/>
                  </a:lnTo>
                  <a:lnTo>
                    <a:pt x="1040218" y="579536"/>
                  </a:lnTo>
                  <a:lnTo>
                    <a:pt x="1018240" y="614222"/>
                  </a:lnTo>
                  <a:lnTo>
                    <a:pt x="989632" y="642647"/>
                  </a:lnTo>
                  <a:lnTo>
                    <a:pt x="955007" y="664809"/>
                  </a:lnTo>
                  <a:lnTo>
                    <a:pt x="914980" y="680710"/>
                  </a:lnTo>
                  <a:lnTo>
                    <a:pt x="870777" y="690287"/>
                  </a:lnTo>
                  <a:lnTo>
                    <a:pt x="823628" y="693479"/>
                  </a:lnTo>
                  <a:lnTo>
                    <a:pt x="807467" y="693141"/>
                  </a:lnTo>
                  <a:lnTo>
                    <a:pt x="762483" y="688077"/>
                  </a:lnTo>
                  <a:lnTo>
                    <a:pt x="723852" y="678730"/>
                  </a:lnTo>
                  <a:lnTo>
                    <a:pt x="684224" y="663228"/>
                  </a:lnTo>
                  <a:lnTo>
                    <a:pt x="651405" y="640109"/>
                  </a:lnTo>
                  <a:lnTo>
                    <a:pt x="644043" y="601960"/>
                  </a:lnTo>
                  <a:lnTo>
                    <a:pt x="643874" y="591323"/>
                  </a:lnTo>
                  <a:lnTo>
                    <a:pt x="643936" y="584018"/>
                  </a:lnTo>
                  <a:lnTo>
                    <a:pt x="649523" y="544829"/>
                  </a:lnTo>
                  <a:lnTo>
                    <a:pt x="662537" y="537299"/>
                  </a:lnTo>
                  <a:lnTo>
                    <a:pt x="667121" y="537299"/>
                  </a:lnTo>
                  <a:lnTo>
                    <a:pt x="673587" y="540000"/>
                  </a:lnTo>
                  <a:lnTo>
                    <a:pt x="681937" y="545403"/>
                  </a:lnTo>
                  <a:lnTo>
                    <a:pt x="688644" y="549562"/>
                  </a:lnTo>
                  <a:lnTo>
                    <a:pt x="724405" y="568133"/>
                  </a:lnTo>
                  <a:lnTo>
                    <a:pt x="761010" y="581255"/>
                  </a:lnTo>
                  <a:lnTo>
                    <a:pt x="806731" y="588852"/>
                  </a:lnTo>
                  <a:lnTo>
                    <a:pt x="824120" y="589359"/>
                  </a:lnTo>
                  <a:lnTo>
                    <a:pt x="835600" y="589006"/>
                  </a:lnTo>
                  <a:lnTo>
                    <a:pt x="875336" y="580595"/>
                  </a:lnTo>
                  <a:lnTo>
                    <a:pt x="909515" y="556207"/>
                  </a:lnTo>
                  <a:lnTo>
                    <a:pt x="924372" y="517439"/>
                  </a:lnTo>
                  <a:lnTo>
                    <a:pt x="924802" y="508322"/>
                  </a:lnTo>
                  <a:lnTo>
                    <a:pt x="924066" y="497901"/>
                  </a:lnTo>
                  <a:lnTo>
                    <a:pt x="906676" y="463721"/>
                  </a:lnTo>
                  <a:lnTo>
                    <a:pt x="872543" y="437814"/>
                  </a:lnTo>
                  <a:lnTo>
                    <a:pt x="827220" y="415790"/>
                  </a:lnTo>
                  <a:lnTo>
                    <a:pt x="814911" y="410280"/>
                  </a:lnTo>
                  <a:lnTo>
                    <a:pt x="777064" y="392706"/>
                  </a:lnTo>
                  <a:lnTo>
                    <a:pt x="740136" y="372033"/>
                  </a:lnTo>
                  <a:lnTo>
                    <a:pt x="706939" y="346248"/>
                  </a:lnTo>
                  <a:lnTo>
                    <a:pt x="680034" y="313404"/>
                  </a:lnTo>
                  <a:lnTo>
                    <a:pt x="661309" y="271872"/>
                  </a:lnTo>
                  <a:lnTo>
                    <a:pt x="654679" y="218554"/>
                  </a:lnTo>
                  <a:lnTo>
                    <a:pt x="655738" y="196407"/>
                  </a:lnTo>
                  <a:lnTo>
                    <a:pt x="664210" y="156257"/>
                  </a:lnTo>
                  <a:lnTo>
                    <a:pt x="680832" y="121678"/>
                  </a:lnTo>
                  <a:lnTo>
                    <a:pt x="717299" y="80791"/>
                  </a:lnTo>
                  <a:lnTo>
                    <a:pt x="766197" y="53027"/>
                  </a:lnTo>
                  <a:lnTo>
                    <a:pt x="804889" y="41715"/>
                  </a:lnTo>
                  <a:lnTo>
                    <a:pt x="846267" y="36067"/>
                  </a:lnTo>
                  <a:lnTo>
                    <a:pt x="867831" y="35361"/>
                  </a:lnTo>
                  <a:lnTo>
                    <a:pt x="879127" y="35576"/>
                  </a:lnTo>
                  <a:lnTo>
                    <a:pt x="924127" y="40671"/>
                  </a:lnTo>
                  <a:lnTo>
                    <a:pt x="964798" y="51169"/>
                  </a:lnTo>
                  <a:lnTo>
                    <a:pt x="1000273" y="66302"/>
                  </a:lnTo>
                  <a:lnTo>
                    <a:pt x="1010259" y="73669"/>
                  </a:lnTo>
                  <a:lnTo>
                    <a:pt x="1013533" y="76944"/>
                  </a:lnTo>
                  <a:lnTo>
                    <a:pt x="1019836" y="91105"/>
                  </a:lnTo>
                  <a:lnTo>
                    <a:pt x="1020655" y="94870"/>
                  </a:lnTo>
                  <a:lnTo>
                    <a:pt x="1021228" y="99618"/>
                  </a:lnTo>
                  <a:lnTo>
                    <a:pt x="1021556" y="105348"/>
                  </a:lnTo>
                  <a:lnTo>
                    <a:pt x="1021883" y="111077"/>
                  </a:lnTo>
                  <a:lnTo>
                    <a:pt x="1022046" y="118199"/>
                  </a:lnTo>
                  <a:lnTo>
                    <a:pt x="1022046" y="126712"/>
                  </a:lnTo>
                  <a:lnTo>
                    <a:pt x="1022046" y="136207"/>
                  </a:lnTo>
                  <a:lnTo>
                    <a:pt x="1021801" y="144229"/>
                  </a:lnTo>
                  <a:lnTo>
                    <a:pt x="1021310" y="150777"/>
                  </a:lnTo>
                  <a:lnTo>
                    <a:pt x="1020819" y="157326"/>
                  </a:lnTo>
                  <a:lnTo>
                    <a:pt x="1013943" y="176316"/>
                  </a:lnTo>
                  <a:lnTo>
                    <a:pt x="1011815" y="178281"/>
                  </a:lnTo>
                  <a:lnTo>
                    <a:pt x="1008949" y="179263"/>
                  </a:lnTo>
                  <a:lnTo>
                    <a:pt x="1005348" y="179263"/>
                  </a:lnTo>
                  <a:lnTo>
                    <a:pt x="1001746" y="179263"/>
                  </a:lnTo>
                  <a:lnTo>
                    <a:pt x="996017" y="176971"/>
                  </a:lnTo>
                  <a:lnTo>
                    <a:pt x="988159" y="172387"/>
                  </a:lnTo>
                  <a:lnTo>
                    <a:pt x="981927" y="168873"/>
                  </a:lnTo>
                  <a:lnTo>
                    <a:pt x="940641" y="149672"/>
                  </a:lnTo>
                  <a:lnTo>
                    <a:pt x="895703" y="137701"/>
                  </a:lnTo>
                  <a:lnTo>
                    <a:pt x="869795" y="136043"/>
                  </a:lnTo>
                  <a:lnTo>
                    <a:pt x="859574" y="136366"/>
                  </a:lnTo>
                  <a:lnTo>
                    <a:pt x="818533" y="147339"/>
                  </a:lnTo>
                  <a:lnTo>
                    <a:pt x="790969" y="177298"/>
                  </a:lnTo>
                  <a:lnTo>
                    <a:pt x="785812" y="204311"/>
                  </a:lnTo>
                  <a:lnTo>
                    <a:pt x="786533" y="214517"/>
                  </a:lnTo>
                  <a:lnTo>
                    <a:pt x="810859" y="255511"/>
                  </a:lnTo>
                  <a:lnTo>
                    <a:pt x="848984" y="280068"/>
                  </a:lnTo>
                  <a:lnTo>
                    <a:pt x="884591" y="296352"/>
                  </a:lnTo>
                  <a:lnTo>
                    <a:pt x="897053" y="301862"/>
                  </a:lnTo>
                  <a:lnTo>
                    <a:pt x="935055" y="319435"/>
                  </a:lnTo>
                  <a:lnTo>
                    <a:pt x="972442" y="340109"/>
                  </a:lnTo>
                  <a:lnTo>
                    <a:pt x="1006238" y="365893"/>
                  </a:lnTo>
                  <a:lnTo>
                    <a:pt x="1033466" y="398677"/>
                  </a:lnTo>
                  <a:lnTo>
                    <a:pt x="1052252" y="439824"/>
                  </a:lnTo>
                  <a:lnTo>
                    <a:pt x="1058145" y="473099"/>
                  </a:lnTo>
                  <a:lnTo>
                    <a:pt x="1058882" y="491623"/>
                  </a:lnTo>
                  <a:close/>
                </a:path>
                <a:path w="4801234" h="861060">
                  <a:moveTo>
                    <a:pt x="1389905" y="682183"/>
                  </a:moveTo>
                  <a:lnTo>
                    <a:pt x="1336862" y="837381"/>
                  </a:lnTo>
                  <a:lnTo>
                    <a:pt x="1301838" y="857425"/>
                  </a:lnTo>
                  <a:lnTo>
                    <a:pt x="1255335" y="860464"/>
                  </a:lnTo>
                  <a:lnTo>
                    <a:pt x="1246003" y="860357"/>
                  </a:lnTo>
                  <a:lnTo>
                    <a:pt x="1206222" y="853097"/>
                  </a:lnTo>
                  <a:lnTo>
                    <a:pt x="1202293" y="850478"/>
                  </a:lnTo>
                  <a:lnTo>
                    <a:pt x="1200164" y="847204"/>
                  </a:lnTo>
                  <a:lnTo>
                    <a:pt x="1199837" y="843275"/>
                  </a:lnTo>
                  <a:lnTo>
                    <a:pt x="1199509" y="839346"/>
                  </a:lnTo>
                  <a:lnTo>
                    <a:pt x="1200492" y="834598"/>
                  </a:lnTo>
                  <a:lnTo>
                    <a:pt x="1202783" y="829032"/>
                  </a:lnTo>
                  <a:lnTo>
                    <a:pt x="1261229" y="682183"/>
                  </a:lnTo>
                  <a:lnTo>
                    <a:pt x="1256972" y="680218"/>
                  </a:lnTo>
                  <a:lnTo>
                    <a:pt x="1253124" y="677190"/>
                  </a:lnTo>
                  <a:lnTo>
                    <a:pt x="1249687" y="673097"/>
                  </a:lnTo>
                  <a:lnTo>
                    <a:pt x="1246249" y="669004"/>
                  </a:lnTo>
                  <a:lnTo>
                    <a:pt x="1243711" y="664666"/>
                  </a:lnTo>
                  <a:lnTo>
                    <a:pt x="1242074" y="660082"/>
                  </a:lnTo>
                  <a:lnTo>
                    <a:pt x="1091296" y="257353"/>
                  </a:lnTo>
                  <a:lnTo>
                    <a:pt x="1088503" y="249265"/>
                  </a:lnTo>
                  <a:lnTo>
                    <a:pt x="1086508" y="242189"/>
                  </a:lnTo>
                  <a:lnTo>
                    <a:pt x="1085310" y="236127"/>
                  </a:lnTo>
                  <a:lnTo>
                    <a:pt x="1084911" y="231078"/>
                  </a:lnTo>
                  <a:lnTo>
                    <a:pt x="1084911" y="225020"/>
                  </a:lnTo>
                  <a:lnTo>
                    <a:pt x="1086876" y="220273"/>
                  </a:lnTo>
                  <a:lnTo>
                    <a:pt x="1090805" y="216835"/>
                  </a:lnTo>
                  <a:lnTo>
                    <a:pt x="1094734" y="213397"/>
                  </a:lnTo>
                  <a:lnTo>
                    <a:pt x="1136803" y="207872"/>
                  </a:lnTo>
                  <a:lnTo>
                    <a:pt x="1147776" y="207749"/>
                  </a:lnTo>
                  <a:lnTo>
                    <a:pt x="1157783" y="207795"/>
                  </a:lnTo>
                  <a:lnTo>
                    <a:pt x="1200328" y="212169"/>
                  </a:lnTo>
                  <a:lnTo>
                    <a:pt x="1204912" y="214133"/>
                  </a:lnTo>
                  <a:lnTo>
                    <a:pt x="1208350" y="217162"/>
                  </a:lnTo>
                  <a:lnTo>
                    <a:pt x="1210641" y="221255"/>
                  </a:lnTo>
                  <a:lnTo>
                    <a:pt x="1212934" y="225348"/>
                  </a:lnTo>
                  <a:lnTo>
                    <a:pt x="1215225" y="231159"/>
                  </a:lnTo>
                  <a:lnTo>
                    <a:pt x="1217517" y="238690"/>
                  </a:lnTo>
                  <a:lnTo>
                    <a:pt x="1320655" y="531896"/>
                  </a:lnTo>
                  <a:lnTo>
                    <a:pt x="1322129" y="531896"/>
                  </a:lnTo>
                  <a:lnTo>
                    <a:pt x="1416427" y="232796"/>
                  </a:lnTo>
                  <a:lnTo>
                    <a:pt x="1418391" y="224283"/>
                  </a:lnTo>
                  <a:lnTo>
                    <a:pt x="1420929" y="218635"/>
                  </a:lnTo>
                  <a:lnTo>
                    <a:pt x="1464834" y="207872"/>
                  </a:lnTo>
                  <a:lnTo>
                    <a:pt x="1477327" y="207749"/>
                  </a:lnTo>
                  <a:lnTo>
                    <a:pt x="1487441" y="207872"/>
                  </a:lnTo>
                  <a:lnTo>
                    <a:pt x="1528650" y="213479"/>
                  </a:lnTo>
                  <a:lnTo>
                    <a:pt x="1533070" y="217080"/>
                  </a:lnTo>
                  <a:lnTo>
                    <a:pt x="1537491" y="220682"/>
                  </a:lnTo>
                  <a:lnTo>
                    <a:pt x="1539701" y="225511"/>
                  </a:lnTo>
                  <a:lnTo>
                    <a:pt x="1539701" y="231569"/>
                  </a:lnTo>
                  <a:lnTo>
                    <a:pt x="1539701" y="237626"/>
                  </a:lnTo>
                  <a:lnTo>
                    <a:pt x="1538391" y="244747"/>
                  </a:lnTo>
                  <a:lnTo>
                    <a:pt x="1535772" y="252933"/>
                  </a:lnTo>
                  <a:lnTo>
                    <a:pt x="1389905" y="682183"/>
                  </a:lnTo>
                  <a:close/>
                </a:path>
                <a:path w="4801234" h="861060">
                  <a:moveTo>
                    <a:pt x="2030833" y="665485"/>
                  </a:moveTo>
                  <a:lnTo>
                    <a:pt x="2030833" y="668759"/>
                  </a:lnTo>
                  <a:lnTo>
                    <a:pt x="2029851" y="671624"/>
                  </a:lnTo>
                  <a:lnTo>
                    <a:pt x="2027886" y="674079"/>
                  </a:lnTo>
                  <a:lnTo>
                    <a:pt x="2025922" y="676535"/>
                  </a:lnTo>
                  <a:lnTo>
                    <a:pt x="2022647" y="678581"/>
                  </a:lnTo>
                  <a:lnTo>
                    <a:pt x="2018063" y="680218"/>
                  </a:lnTo>
                  <a:lnTo>
                    <a:pt x="2013480" y="681856"/>
                  </a:lnTo>
                  <a:lnTo>
                    <a:pt x="1969442" y="685130"/>
                  </a:lnTo>
                  <a:lnTo>
                    <a:pt x="1960739" y="685053"/>
                  </a:lnTo>
                  <a:lnTo>
                    <a:pt x="1920328" y="680218"/>
                  </a:lnTo>
                  <a:lnTo>
                    <a:pt x="1915744" y="678581"/>
                  </a:lnTo>
                  <a:lnTo>
                    <a:pt x="1912470" y="676535"/>
                  </a:lnTo>
                  <a:lnTo>
                    <a:pt x="1910506" y="674079"/>
                  </a:lnTo>
                  <a:lnTo>
                    <a:pt x="1908541" y="671624"/>
                  </a:lnTo>
                  <a:lnTo>
                    <a:pt x="1907559" y="668759"/>
                  </a:lnTo>
                  <a:lnTo>
                    <a:pt x="1907559" y="665485"/>
                  </a:lnTo>
                  <a:lnTo>
                    <a:pt x="1907559" y="415498"/>
                  </a:lnTo>
                  <a:lnTo>
                    <a:pt x="1904935" y="375348"/>
                  </a:lnTo>
                  <a:lnTo>
                    <a:pt x="1889387" y="334215"/>
                  </a:lnTo>
                  <a:lnTo>
                    <a:pt x="1851386" y="308738"/>
                  </a:lnTo>
                  <a:lnTo>
                    <a:pt x="1833889" y="306958"/>
                  </a:lnTo>
                  <a:lnTo>
                    <a:pt x="1822071" y="308032"/>
                  </a:lnTo>
                  <a:lnTo>
                    <a:pt x="1786249" y="324147"/>
                  </a:lnTo>
                  <a:lnTo>
                    <a:pt x="1749046" y="358772"/>
                  </a:lnTo>
                  <a:lnTo>
                    <a:pt x="1736154" y="374243"/>
                  </a:lnTo>
                  <a:lnTo>
                    <a:pt x="1736154" y="665485"/>
                  </a:lnTo>
                  <a:lnTo>
                    <a:pt x="1736154" y="668759"/>
                  </a:lnTo>
                  <a:lnTo>
                    <a:pt x="1735171" y="671624"/>
                  </a:lnTo>
                  <a:lnTo>
                    <a:pt x="1733206" y="674079"/>
                  </a:lnTo>
                  <a:lnTo>
                    <a:pt x="1731242" y="676535"/>
                  </a:lnTo>
                  <a:lnTo>
                    <a:pt x="1690847" y="684823"/>
                  </a:lnTo>
                  <a:lnTo>
                    <a:pt x="1674270" y="685130"/>
                  </a:lnTo>
                  <a:lnTo>
                    <a:pt x="1665584" y="685053"/>
                  </a:lnTo>
                  <a:lnTo>
                    <a:pt x="1625403" y="680218"/>
                  </a:lnTo>
                  <a:lnTo>
                    <a:pt x="1615335" y="674079"/>
                  </a:lnTo>
                  <a:lnTo>
                    <a:pt x="1613370" y="671624"/>
                  </a:lnTo>
                  <a:lnTo>
                    <a:pt x="1612388" y="668759"/>
                  </a:lnTo>
                  <a:lnTo>
                    <a:pt x="1612388" y="665485"/>
                  </a:lnTo>
                  <a:lnTo>
                    <a:pt x="1612388" y="227394"/>
                  </a:lnTo>
                  <a:lnTo>
                    <a:pt x="1612388" y="224120"/>
                  </a:lnTo>
                  <a:lnTo>
                    <a:pt x="1613207" y="221255"/>
                  </a:lnTo>
                  <a:lnTo>
                    <a:pt x="1614844" y="218799"/>
                  </a:lnTo>
                  <a:lnTo>
                    <a:pt x="1616481" y="216344"/>
                  </a:lnTo>
                  <a:lnTo>
                    <a:pt x="1655280" y="207749"/>
                  </a:lnTo>
                  <a:lnTo>
                    <a:pt x="1665431" y="207749"/>
                  </a:lnTo>
                  <a:lnTo>
                    <a:pt x="1703657" y="211023"/>
                  </a:lnTo>
                  <a:lnTo>
                    <a:pt x="1715526" y="218799"/>
                  </a:lnTo>
                  <a:lnTo>
                    <a:pt x="1717163" y="221255"/>
                  </a:lnTo>
                  <a:lnTo>
                    <a:pt x="1717982" y="224120"/>
                  </a:lnTo>
                  <a:lnTo>
                    <a:pt x="1717982" y="227394"/>
                  </a:lnTo>
                  <a:lnTo>
                    <a:pt x="1717982" y="277981"/>
                  </a:lnTo>
                  <a:lnTo>
                    <a:pt x="1754632" y="243601"/>
                  </a:lnTo>
                  <a:lnTo>
                    <a:pt x="1791897" y="219045"/>
                  </a:lnTo>
                  <a:lnTo>
                    <a:pt x="1830267" y="204311"/>
                  </a:lnTo>
                  <a:lnTo>
                    <a:pt x="1870233" y="199399"/>
                  </a:lnTo>
                  <a:lnTo>
                    <a:pt x="1891705" y="200320"/>
                  </a:lnTo>
                  <a:lnTo>
                    <a:pt x="1929399" y="207687"/>
                  </a:lnTo>
                  <a:lnTo>
                    <a:pt x="1973371" y="231507"/>
                  </a:lnTo>
                  <a:lnTo>
                    <a:pt x="2004021" y="267345"/>
                  </a:lnTo>
                  <a:lnTo>
                    <a:pt x="2022484" y="313342"/>
                  </a:lnTo>
                  <a:lnTo>
                    <a:pt x="2030312" y="371910"/>
                  </a:lnTo>
                  <a:lnTo>
                    <a:pt x="2030833" y="394870"/>
                  </a:lnTo>
                  <a:lnTo>
                    <a:pt x="2030833" y="665485"/>
                  </a:lnTo>
                  <a:close/>
                </a:path>
                <a:path w="4801234" h="861060">
                  <a:moveTo>
                    <a:pt x="2567642" y="665485"/>
                  </a:moveTo>
                  <a:lnTo>
                    <a:pt x="2567642" y="669086"/>
                  </a:lnTo>
                  <a:lnTo>
                    <a:pt x="2566822" y="672115"/>
                  </a:lnTo>
                  <a:lnTo>
                    <a:pt x="2565186" y="674570"/>
                  </a:lnTo>
                  <a:lnTo>
                    <a:pt x="2563548" y="677026"/>
                  </a:lnTo>
                  <a:lnTo>
                    <a:pt x="2560765" y="679072"/>
                  </a:lnTo>
                  <a:lnTo>
                    <a:pt x="2556836" y="680710"/>
                  </a:lnTo>
                  <a:lnTo>
                    <a:pt x="2552907" y="682347"/>
                  </a:lnTo>
                  <a:lnTo>
                    <a:pt x="2547587" y="683493"/>
                  </a:lnTo>
                  <a:lnTo>
                    <a:pt x="2540875" y="684148"/>
                  </a:lnTo>
                  <a:lnTo>
                    <a:pt x="2534163" y="684802"/>
                  </a:lnTo>
                  <a:lnTo>
                    <a:pt x="2525895" y="685130"/>
                  </a:lnTo>
                  <a:lnTo>
                    <a:pt x="2516073" y="685130"/>
                  </a:lnTo>
                  <a:lnTo>
                    <a:pt x="2474572" y="680710"/>
                  </a:lnTo>
                  <a:lnTo>
                    <a:pt x="2470479" y="679072"/>
                  </a:lnTo>
                  <a:lnTo>
                    <a:pt x="2467532" y="677026"/>
                  </a:lnTo>
                  <a:lnTo>
                    <a:pt x="2465731" y="674570"/>
                  </a:lnTo>
                  <a:lnTo>
                    <a:pt x="2463930" y="672115"/>
                  </a:lnTo>
                  <a:lnTo>
                    <a:pt x="2463030" y="669086"/>
                  </a:lnTo>
                  <a:lnTo>
                    <a:pt x="2463030" y="665485"/>
                  </a:lnTo>
                  <a:lnTo>
                    <a:pt x="2463030" y="616862"/>
                  </a:lnTo>
                  <a:lnTo>
                    <a:pt x="2428344" y="649154"/>
                  </a:lnTo>
                  <a:lnTo>
                    <a:pt x="2392062" y="673343"/>
                  </a:lnTo>
                  <a:lnTo>
                    <a:pt x="2352955" y="688445"/>
                  </a:lnTo>
                  <a:lnTo>
                    <a:pt x="2309797" y="693479"/>
                  </a:lnTo>
                  <a:lnTo>
                    <a:pt x="2285716" y="692267"/>
                  </a:lnTo>
                  <a:lnTo>
                    <a:pt x="2243356" y="682567"/>
                  </a:lnTo>
                  <a:lnTo>
                    <a:pt x="2208562" y="663535"/>
                  </a:lnTo>
                  <a:lnTo>
                    <a:pt x="2180322" y="637382"/>
                  </a:lnTo>
                  <a:lnTo>
                    <a:pt x="2158420" y="604630"/>
                  </a:lnTo>
                  <a:lnTo>
                    <a:pt x="2142581" y="566199"/>
                  </a:lnTo>
                  <a:lnTo>
                    <a:pt x="2132621" y="522642"/>
                  </a:lnTo>
                  <a:lnTo>
                    <a:pt x="2127709" y="476352"/>
                  </a:lnTo>
                  <a:lnTo>
                    <a:pt x="2127095" y="452333"/>
                  </a:lnTo>
                  <a:lnTo>
                    <a:pt x="2127878" y="423847"/>
                  </a:lnTo>
                  <a:lnTo>
                    <a:pt x="2134140" y="371296"/>
                  </a:lnTo>
                  <a:lnTo>
                    <a:pt x="2146603" y="324761"/>
                  </a:lnTo>
                  <a:lnTo>
                    <a:pt x="2164897" y="284979"/>
                  </a:lnTo>
                  <a:lnTo>
                    <a:pt x="2188978" y="252166"/>
                  </a:lnTo>
                  <a:lnTo>
                    <a:pt x="2218937" y="226872"/>
                  </a:lnTo>
                  <a:lnTo>
                    <a:pt x="2254728" y="209345"/>
                  </a:lnTo>
                  <a:lnTo>
                    <a:pt x="2295983" y="200504"/>
                  </a:lnTo>
                  <a:lnTo>
                    <a:pt x="2318637" y="199399"/>
                  </a:lnTo>
                  <a:lnTo>
                    <a:pt x="2336625" y="200336"/>
                  </a:lnTo>
                  <a:lnTo>
                    <a:pt x="2385431" y="214379"/>
                  </a:lnTo>
                  <a:lnTo>
                    <a:pt x="2430093" y="244722"/>
                  </a:lnTo>
                  <a:lnTo>
                    <a:pt x="2444858" y="258335"/>
                  </a:lnTo>
                  <a:lnTo>
                    <a:pt x="2444858" y="21118"/>
                  </a:lnTo>
                  <a:lnTo>
                    <a:pt x="2444858" y="17844"/>
                  </a:lnTo>
                  <a:lnTo>
                    <a:pt x="2445759" y="14897"/>
                  </a:lnTo>
                  <a:lnTo>
                    <a:pt x="2482583" y="828"/>
                  </a:lnTo>
                  <a:lnTo>
                    <a:pt x="2506250" y="0"/>
                  </a:lnTo>
                  <a:lnTo>
                    <a:pt x="2514937" y="92"/>
                  </a:lnTo>
                  <a:lnTo>
                    <a:pt x="2554872" y="5648"/>
                  </a:lnTo>
                  <a:lnTo>
                    <a:pt x="2559456" y="7448"/>
                  </a:lnTo>
                  <a:lnTo>
                    <a:pt x="2562730" y="9658"/>
                  </a:lnTo>
                  <a:lnTo>
                    <a:pt x="2564694" y="12278"/>
                  </a:lnTo>
                  <a:lnTo>
                    <a:pt x="2566659" y="14897"/>
                  </a:lnTo>
                  <a:lnTo>
                    <a:pt x="2567642" y="17844"/>
                  </a:lnTo>
                  <a:lnTo>
                    <a:pt x="2567642" y="21118"/>
                  </a:lnTo>
                  <a:lnTo>
                    <a:pt x="2567642" y="665485"/>
                  </a:lnTo>
                  <a:close/>
                </a:path>
                <a:path w="4801234" h="861060">
                  <a:moveTo>
                    <a:pt x="2444858" y="372769"/>
                  </a:moveTo>
                  <a:lnTo>
                    <a:pt x="2418889" y="343301"/>
                  </a:lnTo>
                  <a:lnTo>
                    <a:pt x="2381733" y="313956"/>
                  </a:lnTo>
                  <a:lnTo>
                    <a:pt x="2343194" y="304011"/>
                  </a:lnTo>
                  <a:lnTo>
                    <a:pt x="2331575" y="304763"/>
                  </a:lnTo>
                  <a:lnTo>
                    <a:pt x="2293406" y="322566"/>
                  </a:lnTo>
                  <a:lnTo>
                    <a:pt x="2268757" y="358573"/>
                  </a:lnTo>
                  <a:lnTo>
                    <a:pt x="2255726" y="405629"/>
                  </a:lnTo>
                  <a:lnTo>
                    <a:pt x="2252825" y="443984"/>
                  </a:lnTo>
                  <a:lnTo>
                    <a:pt x="2253102" y="457643"/>
                  </a:lnTo>
                  <a:lnTo>
                    <a:pt x="2257246" y="497517"/>
                  </a:lnTo>
                  <a:lnTo>
                    <a:pt x="2271734" y="543929"/>
                  </a:lnTo>
                  <a:lnTo>
                    <a:pt x="2298501" y="576589"/>
                  </a:lnTo>
                  <a:lnTo>
                    <a:pt x="2340738" y="588868"/>
                  </a:lnTo>
                  <a:lnTo>
                    <a:pt x="2349251" y="588868"/>
                  </a:lnTo>
                  <a:lnTo>
                    <a:pt x="2390097" y="573152"/>
                  </a:lnTo>
                  <a:lnTo>
                    <a:pt x="2422665" y="544159"/>
                  </a:lnTo>
                  <a:lnTo>
                    <a:pt x="2444858" y="518145"/>
                  </a:lnTo>
                  <a:lnTo>
                    <a:pt x="2444858" y="372769"/>
                  </a:lnTo>
                  <a:close/>
                </a:path>
                <a:path w="4801234" h="861060">
                  <a:moveTo>
                    <a:pt x="2973317" y="268158"/>
                  </a:moveTo>
                  <a:lnTo>
                    <a:pt x="2970698" y="310559"/>
                  </a:lnTo>
                  <a:lnTo>
                    <a:pt x="2969388" y="314816"/>
                  </a:lnTo>
                  <a:lnTo>
                    <a:pt x="2968078" y="319072"/>
                  </a:lnTo>
                  <a:lnTo>
                    <a:pt x="2966360" y="322019"/>
                  </a:lnTo>
                  <a:lnTo>
                    <a:pt x="2964231" y="323656"/>
                  </a:lnTo>
                  <a:lnTo>
                    <a:pt x="2962103" y="325293"/>
                  </a:lnTo>
                  <a:lnTo>
                    <a:pt x="2959402" y="326112"/>
                  </a:lnTo>
                  <a:lnTo>
                    <a:pt x="2956128" y="326112"/>
                  </a:lnTo>
                  <a:lnTo>
                    <a:pt x="2953508" y="326112"/>
                  </a:lnTo>
                  <a:lnTo>
                    <a:pt x="2950561" y="325539"/>
                  </a:lnTo>
                  <a:lnTo>
                    <a:pt x="2947287" y="324393"/>
                  </a:lnTo>
                  <a:lnTo>
                    <a:pt x="2944012" y="323247"/>
                  </a:lnTo>
                  <a:lnTo>
                    <a:pt x="2912417" y="315307"/>
                  </a:lnTo>
                  <a:lnTo>
                    <a:pt x="2906523" y="315307"/>
                  </a:lnTo>
                  <a:lnTo>
                    <a:pt x="2899648" y="315307"/>
                  </a:lnTo>
                  <a:lnTo>
                    <a:pt x="2892771" y="316698"/>
                  </a:lnTo>
                  <a:lnTo>
                    <a:pt x="2885896" y="319481"/>
                  </a:lnTo>
                  <a:lnTo>
                    <a:pt x="2879019" y="322265"/>
                  </a:lnTo>
                  <a:lnTo>
                    <a:pt x="2847403" y="349072"/>
                  </a:lnTo>
                  <a:lnTo>
                    <a:pt x="2822432" y="382039"/>
                  </a:lnTo>
                  <a:lnTo>
                    <a:pt x="2815663" y="392415"/>
                  </a:lnTo>
                  <a:lnTo>
                    <a:pt x="2815663" y="665485"/>
                  </a:lnTo>
                  <a:lnTo>
                    <a:pt x="2815663" y="668759"/>
                  </a:lnTo>
                  <a:lnTo>
                    <a:pt x="2814681" y="671624"/>
                  </a:lnTo>
                  <a:lnTo>
                    <a:pt x="2812717" y="674079"/>
                  </a:lnTo>
                  <a:lnTo>
                    <a:pt x="2810752" y="676535"/>
                  </a:lnTo>
                  <a:lnTo>
                    <a:pt x="2770357" y="684823"/>
                  </a:lnTo>
                  <a:lnTo>
                    <a:pt x="2753781" y="685130"/>
                  </a:lnTo>
                  <a:lnTo>
                    <a:pt x="2745094" y="685053"/>
                  </a:lnTo>
                  <a:lnTo>
                    <a:pt x="2704913" y="680218"/>
                  </a:lnTo>
                  <a:lnTo>
                    <a:pt x="2694845" y="674079"/>
                  </a:lnTo>
                  <a:lnTo>
                    <a:pt x="2692880" y="671624"/>
                  </a:lnTo>
                  <a:lnTo>
                    <a:pt x="2691898" y="668759"/>
                  </a:lnTo>
                  <a:lnTo>
                    <a:pt x="2691898" y="665485"/>
                  </a:lnTo>
                  <a:lnTo>
                    <a:pt x="2691898" y="227394"/>
                  </a:lnTo>
                  <a:lnTo>
                    <a:pt x="2691898" y="224120"/>
                  </a:lnTo>
                  <a:lnTo>
                    <a:pt x="2692717" y="221255"/>
                  </a:lnTo>
                  <a:lnTo>
                    <a:pt x="2694354" y="218799"/>
                  </a:lnTo>
                  <a:lnTo>
                    <a:pt x="2695991" y="216344"/>
                  </a:lnTo>
                  <a:lnTo>
                    <a:pt x="2698937" y="214297"/>
                  </a:lnTo>
                  <a:lnTo>
                    <a:pt x="2703194" y="212660"/>
                  </a:lnTo>
                  <a:lnTo>
                    <a:pt x="2707450" y="211023"/>
                  </a:lnTo>
                  <a:lnTo>
                    <a:pt x="2712935" y="209795"/>
                  </a:lnTo>
                  <a:lnTo>
                    <a:pt x="2719647" y="208977"/>
                  </a:lnTo>
                  <a:lnTo>
                    <a:pt x="2726359" y="208158"/>
                  </a:lnTo>
                  <a:lnTo>
                    <a:pt x="2734790" y="207749"/>
                  </a:lnTo>
                  <a:lnTo>
                    <a:pt x="2744940" y="207749"/>
                  </a:lnTo>
                  <a:lnTo>
                    <a:pt x="2783167" y="211023"/>
                  </a:lnTo>
                  <a:lnTo>
                    <a:pt x="2797492" y="224120"/>
                  </a:lnTo>
                  <a:lnTo>
                    <a:pt x="2797492" y="227394"/>
                  </a:lnTo>
                  <a:lnTo>
                    <a:pt x="2797492" y="281910"/>
                  </a:lnTo>
                  <a:lnTo>
                    <a:pt x="2822171" y="249909"/>
                  </a:lnTo>
                  <a:lnTo>
                    <a:pt x="2851915" y="221178"/>
                  </a:lnTo>
                  <a:lnTo>
                    <a:pt x="2886386" y="203083"/>
                  </a:lnTo>
                  <a:lnTo>
                    <a:pt x="2913890" y="199399"/>
                  </a:lnTo>
                  <a:lnTo>
                    <a:pt x="2918147" y="199399"/>
                  </a:lnTo>
                  <a:lnTo>
                    <a:pt x="2922731" y="199645"/>
                  </a:lnTo>
                  <a:lnTo>
                    <a:pt x="2927641" y="200136"/>
                  </a:lnTo>
                  <a:lnTo>
                    <a:pt x="2932553" y="200627"/>
                  </a:lnTo>
                  <a:lnTo>
                    <a:pt x="2965214" y="211187"/>
                  </a:lnTo>
                  <a:lnTo>
                    <a:pt x="2967015" y="212824"/>
                  </a:lnTo>
                  <a:lnTo>
                    <a:pt x="2968324" y="214625"/>
                  </a:lnTo>
                  <a:lnTo>
                    <a:pt x="2969143" y="216589"/>
                  </a:lnTo>
                  <a:lnTo>
                    <a:pt x="2969961" y="218554"/>
                  </a:lnTo>
                  <a:lnTo>
                    <a:pt x="2970698" y="221255"/>
                  </a:lnTo>
                  <a:lnTo>
                    <a:pt x="2971352" y="224693"/>
                  </a:lnTo>
                  <a:lnTo>
                    <a:pt x="2972007" y="228131"/>
                  </a:lnTo>
                  <a:lnTo>
                    <a:pt x="2973286" y="259778"/>
                  </a:lnTo>
                  <a:lnTo>
                    <a:pt x="2973317" y="268158"/>
                  </a:lnTo>
                  <a:close/>
                </a:path>
                <a:path w="4801234" h="861060">
                  <a:moveTo>
                    <a:pt x="3480166" y="442019"/>
                  </a:moveTo>
                  <a:lnTo>
                    <a:pt x="3476483" y="495553"/>
                  </a:lnTo>
                  <a:lnTo>
                    <a:pt x="3465433" y="544175"/>
                  </a:lnTo>
                  <a:lnTo>
                    <a:pt x="3446892" y="587149"/>
                  </a:lnTo>
                  <a:lnTo>
                    <a:pt x="3420739" y="623738"/>
                  </a:lnTo>
                  <a:lnTo>
                    <a:pt x="3386974" y="653329"/>
                  </a:lnTo>
                  <a:lnTo>
                    <a:pt x="3345596" y="675307"/>
                  </a:lnTo>
                  <a:lnTo>
                    <a:pt x="3296605" y="688936"/>
                  </a:lnTo>
                  <a:lnTo>
                    <a:pt x="3240002" y="693479"/>
                  </a:lnTo>
                  <a:lnTo>
                    <a:pt x="3211731" y="692466"/>
                  </a:lnTo>
                  <a:lnTo>
                    <a:pt x="3160899" y="684362"/>
                  </a:lnTo>
                  <a:lnTo>
                    <a:pt x="3117649" y="668247"/>
                  </a:lnTo>
                  <a:lnTo>
                    <a:pt x="3081796" y="644673"/>
                  </a:lnTo>
                  <a:lnTo>
                    <a:pt x="3053311" y="613762"/>
                  </a:lnTo>
                  <a:lnTo>
                    <a:pt x="3032192" y="575699"/>
                  </a:lnTo>
                  <a:lnTo>
                    <a:pt x="3018378" y="530607"/>
                  </a:lnTo>
                  <a:lnTo>
                    <a:pt x="3011503" y="479038"/>
                  </a:lnTo>
                  <a:lnTo>
                    <a:pt x="3010643" y="450859"/>
                  </a:lnTo>
                  <a:lnTo>
                    <a:pt x="3011579" y="423463"/>
                  </a:lnTo>
                  <a:lnTo>
                    <a:pt x="3019069" y="372263"/>
                  </a:lnTo>
                  <a:lnTo>
                    <a:pt x="3034049" y="326081"/>
                  </a:lnTo>
                  <a:lnTo>
                    <a:pt x="3056518" y="286299"/>
                  </a:lnTo>
                  <a:lnTo>
                    <a:pt x="3086477" y="253255"/>
                  </a:lnTo>
                  <a:lnTo>
                    <a:pt x="3123926" y="227594"/>
                  </a:lnTo>
                  <a:lnTo>
                    <a:pt x="3168895" y="209621"/>
                  </a:lnTo>
                  <a:lnTo>
                    <a:pt x="3221569" y="200535"/>
                  </a:lnTo>
                  <a:lnTo>
                    <a:pt x="3250807" y="199399"/>
                  </a:lnTo>
                  <a:lnTo>
                    <a:pt x="3279293" y="200397"/>
                  </a:lnTo>
                  <a:lnTo>
                    <a:pt x="3330371" y="208378"/>
                  </a:lnTo>
                  <a:lnTo>
                    <a:pt x="3373636" y="224278"/>
                  </a:lnTo>
                  <a:lnTo>
                    <a:pt x="3409366" y="247730"/>
                  </a:lnTo>
                  <a:lnTo>
                    <a:pt x="3437637" y="278625"/>
                  </a:lnTo>
                  <a:lnTo>
                    <a:pt x="3458633" y="316688"/>
                  </a:lnTo>
                  <a:lnTo>
                    <a:pt x="3472431" y="361811"/>
                  </a:lnTo>
                  <a:lnTo>
                    <a:pt x="3479307" y="413625"/>
                  </a:lnTo>
                  <a:lnTo>
                    <a:pt x="3480166" y="442019"/>
                  </a:lnTo>
                  <a:close/>
                </a:path>
                <a:path w="4801234" h="861060">
                  <a:moveTo>
                    <a:pt x="3352963" y="446930"/>
                  </a:moveTo>
                  <a:lnTo>
                    <a:pt x="3350062" y="401209"/>
                  </a:lnTo>
                  <a:lnTo>
                    <a:pt x="3340869" y="361780"/>
                  </a:lnTo>
                  <a:lnTo>
                    <a:pt x="3316066" y="321937"/>
                  </a:lnTo>
                  <a:lnTo>
                    <a:pt x="3274689" y="299959"/>
                  </a:lnTo>
                  <a:lnTo>
                    <a:pt x="3246387" y="297135"/>
                  </a:lnTo>
                  <a:lnTo>
                    <a:pt x="3233065" y="297764"/>
                  </a:lnTo>
                  <a:lnTo>
                    <a:pt x="3188403" y="312820"/>
                  </a:lnTo>
                  <a:lnTo>
                    <a:pt x="3158152" y="346862"/>
                  </a:lnTo>
                  <a:lnTo>
                    <a:pt x="3144477" y="383329"/>
                  </a:lnTo>
                  <a:lnTo>
                    <a:pt x="3138261" y="428498"/>
                  </a:lnTo>
                  <a:lnTo>
                    <a:pt x="3137846" y="445457"/>
                  </a:lnTo>
                  <a:lnTo>
                    <a:pt x="3138184" y="461342"/>
                  </a:lnTo>
                  <a:lnTo>
                    <a:pt x="3143249" y="505130"/>
                  </a:lnTo>
                  <a:lnTo>
                    <a:pt x="3155082" y="542011"/>
                  </a:lnTo>
                  <a:lnTo>
                    <a:pt x="3183568" y="577618"/>
                  </a:lnTo>
                  <a:lnTo>
                    <a:pt x="3229811" y="594071"/>
                  </a:lnTo>
                  <a:lnTo>
                    <a:pt x="3244422" y="594761"/>
                  </a:lnTo>
                  <a:lnTo>
                    <a:pt x="3257959" y="594132"/>
                  </a:lnTo>
                  <a:lnTo>
                    <a:pt x="3302898" y="579091"/>
                  </a:lnTo>
                  <a:lnTo>
                    <a:pt x="3333133" y="545387"/>
                  </a:lnTo>
                  <a:lnTo>
                    <a:pt x="3346578" y="509059"/>
                  </a:lnTo>
                  <a:lnTo>
                    <a:pt x="3352564" y="463890"/>
                  </a:lnTo>
                  <a:lnTo>
                    <a:pt x="3352963" y="446930"/>
                  </a:lnTo>
                  <a:close/>
                </a:path>
                <a:path w="4801234" h="861060">
                  <a:moveTo>
                    <a:pt x="4274819" y="665485"/>
                  </a:moveTo>
                  <a:lnTo>
                    <a:pt x="4274819" y="668759"/>
                  </a:lnTo>
                  <a:lnTo>
                    <a:pt x="4273837" y="671624"/>
                  </a:lnTo>
                  <a:lnTo>
                    <a:pt x="4271872" y="674079"/>
                  </a:lnTo>
                  <a:lnTo>
                    <a:pt x="4269908" y="676535"/>
                  </a:lnTo>
                  <a:lnTo>
                    <a:pt x="4266633" y="678581"/>
                  </a:lnTo>
                  <a:lnTo>
                    <a:pt x="4262049" y="680218"/>
                  </a:lnTo>
                  <a:lnTo>
                    <a:pt x="4257466" y="681856"/>
                  </a:lnTo>
                  <a:lnTo>
                    <a:pt x="4213428" y="685130"/>
                  </a:lnTo>
                  <a:lnTo>
                    <a:pt x="4204526" y="685053"/>
                  </a:lnTo>
                  <a:lnTo>
                    <a:pt x="4164069" y="680218"/>
                  </a:lnTo>
                  <a:lnTo>
                    <a:pt x="4159321" y="678581"/>
                  </a:lnTo>
                  <a:lnTo>
                    <a:pt x="4156046" y="676535"/>
                  </a:lnTo>
                  <a:lnTo>
                    <a:pt x="4154246" y="674079"/>
                  </a:lnTo>
                  <a:lnTo>
                    <a:pt x="4152445" y="671624"/>
                  </a:lnTo>
                  <a:lnTo>
                    <a:pt x="4151544" y="668759"/>
                  </a:lnTo>
                  <a:lnTo>
                    <a:pt x="4151544" y="665485"/>
                  </a:lnTo>
                  <a:lnTo>
                    <a:pt x="4151544" y="405675"/>
                  </a:lnTo>
                  <a:lnTo>
                    <a:pt x="4147370" y="365402"/>
                  </a:lnTo>
                  <a:lnTo>
                    <a:pt x="4130027" y="328076"/>
                  </a:lnTo>
                  <a:lnTo>
                    <a:pt x="4090567" y="307403"/>
                  </a:lnTo>
                  <a:lnTo>
                    <a:pt x="4081804" y="306958"/>
                  </a:lnTo>
                  <a:lnTo>
                    <a:pt x="4070723" y="308032"/>
                  </a:lnTo>
                  <a:lnTo>
                    <a:pt x="4025570" y="333724"/>
                  </a:lnTo>
                  <a:lnTo>
                    <a:pt x="3987998" y="374243"/>
                  </a:lnTo>
                  <a:lnTo>
                    <a:pt x="3987998" y="665485"/>
                  </a:lnTo>
                  <a:lnTo>
                    <a:pt x="3987998" y="668759"/>
                  </a:lnTo>
                  <a:lnTo>
                    <a:pt x="3987015" y="671624"/>
                  </a:lnTo>
                  <a:lnTo>
                    <a:pt x="3985051" y="674079"/>
                  </a:lnTo>
                  <a:lnTo>
                    <a:pt x="3983086" y="676535"/>
                  </a:lnTo>
                  <a:lnTo>
                    <a:pt x="3979730" y="678581"/>
                  </a:lnTo>
                  <a:lnTo>
                    <a:pt x="3974983" y="680218"/>
                  </a:lnTo>
                  <a:lnTo>
                    <a:pt x="3970235" y="681856"/>
                  </a:lnTo>
                  <a:lnTo>
                    <a:pt x="3926606" y="685130"/>
                  </a:lnTo>
                  <a:lnTo>
                    <a:pt x="3917919" y="685053"/>
                  </a:lnTo>
                  <a:lnTo>
                    <a:pt x="3877738" y="680218"/>
                  </a:lnTo>
                  <a:lnTo>
                    <a:pt x="3867670" y="674079"/>
                  </a:lnTo>
                  <a:lnTo>
                    <a:pt x="3865706" y="671624"/>
                  </a:lnTo>
                  <a:lnTo>
                    <a:pt x="3864723" y="668759"/>
                  </a:lnTo>
                  <a:lnTo>
                    <a:pt x="3864723" y="665485"/>
                  </a:lnTo>
                  <a:lnTo>
                    <a:pt x="3864723" y="405675"/>
                  </a:lnTo>
                  <a:lnTo>
                    <a:pt x="3860549" y="365402"/>
                  </a:lnTo>
                  <a:lnTo>
                    <a:pt x="3843543" y="328076"/>
                  </a:lnTo>
                  <a:lnTo>
                    <a:pt x="3804038" y="307403"/>
                  </a:lnTo>
                  <a:lnTo>
                    <a:pt x="3795474" y="306958"/>
                  </a:lnTo>
                  <a:lnTo>
                    <a:pt x="3784178" y="308032"/>
                  </a:lnTo>
                  <a:lnTo>
                    <a:pt x="3738779" y="333724"/>
                  </a:lnTo>
                  <a:lnTo>
                    <a:pt x="3701667" y="374243"/>
                  </a:lnTo>
                  <a:lnTo>
                    <a:pt x="3701667" y="665485"/>
                  </a:lnTo>
                  <a:lnTo>
                    <a:pt x="3701667" y="668759"/>
                  </a:lnTo>
                  <a:lnTo>
                    <a:pt x="3700685" y="671624"/>
                  </a:lnTo>
                  <a:lnTo>
                    <a:pt x="3698720" y="674079"/>
                  </a:lnTo>
                  <a:lnTo>
                    <a:pt x="3696756" y="676535"/>
                  </a:lnTo>
                  <a:lnTo>
                    <a:pt x="3656360" y="684823"/>
                  </a:lnTo>
                  <a:lnTo>
                    <a:pt x="3639784" y="685130"/>
                  </a:lnTo>
                  <a:lnTo>
                    <a:pt x="3631097" y="685053"/>
                  </a:lnTo>
                  <a:lnTo>
                    <a:pt x="3590916" y="680218"/>
                  </a:lnTo>
                  <a:lnTo>
                    <a:pt x="3580849" y="674079"/>
                  </a:lnTo>
                  <a:lnTo>
                    <a:pt x="3578884" y="671624"/>
                  </a:lnTo>
                  <a:lnTo>
                    <a:pt x="3577901" y="668759"/>
                  </a:lnTo>
                  <a:lnTo>
                    <a:pt x="3577901" y="665485"/>
                  </a:lnTo>
                  <a:lnTo>
                    <a:pt x="3577901" y="227394"/>
                  </a:lnTo>
                  <a:lnTo>
                    <a:pt x="3577901" y="224120"/>
                  </a:lnTo>
                  <a:lnTo>
                    <a:pt x="3578721" y="221255"/>
                  </a:lnTo>
                  <a:lnTo>
                    <a:pt x="3580357" y="218799"/>
                  </a:lnTo>
                  <a:lnTo>
                    <a:pt x="3581995" y="216344"/>
                  </a:lnTo>
                  <a:lnTo>
                    <a:pt x="3584941" y="214297"/>
                  </a:lnTo>
                  <a:lnTo>
                    <a:pt x="3589198" y="212660"/>
                  </a:lnTo>
                  <a:lnTo>
                    <a:pt x="3593454" y="211023"/>
                  </a:lnTo>
                  <a:lnTo>
                    <a:pt x="3598939" y="209795"/>
                  </a:lnTo>
                  <a:lnTo>
                    <a:pt x="3605651" y="208977"/>
                  </a:lnTo>
                  <a:lnTo>
                    <a:pt x="3612363" y="208158"/>
                  </a:lnTo>
                  <a:lnTo>
                    <a:pt x="3620794" y="207749"/>
                  </a:lnTo>
                  <a:lnTo>
                    <a:pt x="3630944" y="207749"/>
                  </a:lnTo>
                  <a:lnTo>
                    <a:pt x="3669171" y="211023"/>
                  </a:lnTo>
                  <a:lnTo>
                    <a:pt x="3683496" y="224120"/>
                  </a:lnTo>
                  <a:lnTo>
                    <a:pt x="3683496" y="227394"/>
                  </a:lnTo>
                  <a:lnTo>
                    <a:pt x="3683496" y="277981"/>
                  </a:lnTo>
                  <a:lnTo>
                    <a:pt x="3719778" y="243601"/>
                  </a:lnTo>
                  <a:lnTo>
                    <a:pt x="3755937" y="219045"/>
                  </a:lnTo>
                  <a:lnTo>
                    <a:pt x="3792833" y="204311"/>
                  </a:lnTo>
                  <a:lnTo>
                    <a:pt x="3831326" y="199399"/>
                  </a:lnTo>
                  <a:lnTo>
                    <a:pt x="3844495" y="199752"/>
                  </a:lnTo>
                  <a:lnTo>
                    <a:pt x="3890462" y="208178"/>
                  </a:lnTo>
                  <a:lnTo>
                    <a:pt x="3926683" y="226795"/>
                  </a:lnTo>
                  <a:lnTo>
                    <a:pt x="3953618" y="254130"/>
                  </a:lnTo>
                  <a:lnTo>
                    <a:pt x="3968353" y="279454"/>
                  </a:lnTo>
                  <a:lnTo>
                    <a:pt x="3978129" y="269263"/>
                  </a:lnTo>
                  <a:lnTo>
                    <a:pt x="4006907" y="243110"/>
                  </a:lnTo>
                  <a:lnTo>
                    <a:pt x="4044233" y="218308"/>
                  </a:lnTo>
                  <a:lnTo>
                    <a:pt x="4081067" y="204065"/>
                  </a:lnTo>
                  <a:lnTo>
                    <a:pt x="4118639" y="199399"/>
                  </a:lnTo>
                  <a:lnTo>
                    <a:pt x="4139635" y="200320"/>
                  </a:lnTo>
                  <a:lnTo>
                    <a:pt x="4192309" y="214133"/>
                  </a:lnTo>
                  <a:lnTo>
                    <a:pt x="4230756" y="242174"/>
                  </a:lnTo>
                  <a:lnTo>
                    <a:pt x="4256463" y="281603"/>
                  </a:lnTo>
                  <a:lnTo>
                    <a:pt x="4270399" y="330532"/>
                  </a:lnTo>
                  <a:lnTo>
                    <a:pt x="4274819" y="385048"/>
                  </a:lnTo>
                  <a:lnTo>
                    <a:pt x="4274819" y="665485"/>
                  </a:lnTo>
                  <a:close/>
                </a:path>
                <a:path w="4801234" h="861060">
                  <a:moveTo>
                    <a:pt x="4800822" y="433670"/>
                  </a:moveTo>
                  <a:lnTo>
                    <a:pt x="4785244" y="471794"/>
                  </a:lnTo>
                  <a:lnTo>
                    <a:pt x="4763005" y="477872"/>
                  </a:lnTo>
                  <a:lnTo>
                    <a:pt x="4496320" y="477872"/>
                  </a:lnTo>
                  <a:lnTo>
                    <a:pt x="4496734" y="491547"/>
                  </a:lnTo>
                  <a:lnTo>
                    <a:pt x="4506757" y="539693"/>
                  </a:lnTo>
                  <a:lnTo>
                    <a:pt x="4531835" y="575009"/>
                  </a:lnTo>
                  <a:lnTo>
                    <a:pt x="4573382" y="595467"/>
                  </a:lnTo>
                  <a:lnTo>
                    <a:pt x="4616156" y="600164"/>
                  </a:lnTo>
                  <a:lnTo>
                    <a:pt x="4631873" y="599872"/>
                  </a:lnTo>
                  <a:lnTo>
                    <a:pt x="4673128" y="595498"/>
                  </a:lnTo>
                  <a:lnTo>
                    <a:pt x="4715611" y="585184"/>
                  </a:lnTo>
                  <a:lnTo>
                    <a:pt x="4753182" y="571760"/>
                  </a:lnTo>
                  <a:lnTo>
                    <a:pt x="4759567" y="570205"/>
                  </a:lnTo>
                  <a:lnTo>
                    <a:pt x="4764478" y="570205"/>
                  </a:lnTo>
                  <a:lnTo>
                    <a:pt x="4767425" y="570205"/>
                  </a:lnTo>
                  <a:lnTo>
                    <a:pt x="4769881" y="570778"/>
                  </a:lnTo>
                  <a:lnTo>
                    <a:pt x="4771846" y="571924"/>
                  </a:lnTo>
                  <a:lnTo>
                    <a:pt x="4773810" y="573070"/>
                  </a:lnTo>
                  <a:lnTo>
                    <a:pt x="4775447" y="575116"/>
                  </a:lnTo>
                  <a:lnTo>
                    <a:pt x="4776757" y="578063"/>
                  </a:lnTo>
                  <a:lnTo>
                    <a:pt x="4778066" y="581010"/>
                  </a:lnTo>
                  <a:lnTo>
                    <a:pt x="4778967" y="585184"/>
                  </a:lnTo>
                  <a:lnTo>
                    <a:pt x="4779458" y="590587"/>
                  </a:lnTo>
                  <a:lnTo>
                    <a:pt x="4779949" y="595989"/>
                  </a:lnTo>
                  <a:lnTo>
                    <a:pt x="4780194" y="602783"/>
                  </a:lnTo>
                  <a:lnTo>
                    <a:pt x="4780194" y="610969"/>
                  </a:lnTo>
                  <a:lnTo>
                    <a:pt x="4780194" y="618172"/>
                  </a:lnTo>
                  <a:lnTo>
                    <a:pt x="4778230" y="642401"/>
                  </a:lnTo>
                  <a:lnTo>
                    <a:pt x="4777575" y="646003"/>
                  </a:lnTo>
                  <a:lnTo>
                    <a:pt x="4776593" y="649032"/>
                  </a:lnTo>
                  <a:lnTo>
                    <a:pt x="4775284" y="651487"/>
                  </a:lnTo>
                  <a:lnTo>
                    <a:pt x="4773974" y="653943"/>
                  </a:lnTo>
                  <a:lnTo>
                    <a:pt x="4772254" y="656317"/>
                  </a:lnTo>
                  <a:lnTo>
                    <a:pt x="4770126" y="658609"/>
                  </a:lnTo>
                  <a:lnTo>
                    <a:pt x="4767998" y="660901"/>
                  </a:lnTo>
                  <a:lnTo>
                    <a:pt x="4726907" y="676642"/>
                  </a:lnTo>
                  <a:lnTo>
                    <a:pt x="4679605" y="687125"/>
                  </a:lnTo>
                  <a:lnTo>
                    <a:pt x="4636293" y="692435"/>
                  </a:lnTo>
                  <a:lnTo>
                    <a:pt x="4604861" y="693479"/>
                  </a:lnTo>
                  <a:lnTo>
                    <a:pt x="4576544" y="692558"/>
                  </a:lnTo>
                  <a:lnTo>
                    <a:pt x="4525343" y="685191"/>
                  </a:lnTo>
                  <a:lnTo>
                    <a:pt x="4481387" y="670426"/>
                  </a:lnTo>
                  <a:lnTo>
                    <a:pt x="4444674" y="648080"/>
                  </a:lnTo>
                  <a:lnTo>
                    <a:pt x="4415237" y="618090"/>
                  </a:lnTo>
                  <a:lnTo>
                    <a:pt x="4393259" y="580273"/>
                  </a:lnTo>
                  <a:lnTo>
                    <a:pt x="4378740" y="534598"/>
                  </a:lnTo>
                  <a:lnTo>
                    <a:pt x="4371496" y="481064"/>
                  </a:lnTo>
                  <a:lnTo>
                    <a:pt x="4370590" y="451351"/>
                  </a:lnTo>
                  <a:lnTo>
                    <a:pt x="4371542" y="422850"/>
                  </a:lnTo>
                  <a:lnTo>
                    <a:pt x="4379154" y="370176"/>
                  </a:lnTo>
                  <a:lnTo>
                    <a:pt x="4394287" y="323441"/>
                  </a:lnTo>
                  <a:lnTo>
                    <a:pt x="4416388" y="283659"/>
                  </a:lnTo>
                  <a:lnTo>
                    <a:pt x="4445288" y="251076"/>
                  </a:lnTo>
                  <a:lnTo>
                    <a:pt x="4480527" y="226151"/>
                  </a:lnTo>
                  <a:lnTo>
                    <a:pt x="4521905" y="209069"/>
                  </a:lnTo>
                  <a:lnTo>
                    <a:pt x="4568685" y="200474"/>
                  </a:lnTo>
                  <a:lnTo>
                    <a:pt x="4594055" y="199399"/>
                  </a:lnTo>
                  <a:lnTo>
                    <a:pt x="4620561" y="200412"/>
                  </a:lnTo>
                  <a:lnTo>
                    <a:pt x="4667587" y="208516"/>
                  </a:lnTo>
                  <a:lnTo>
                    <a:pt x="4706755" y="224493"/>
                  </a:lnTo>
                  <a:lnTo>
                    <a:pt x="4738802" y="246963"/>
                  </a:lnTo>
                  <a:lnTo>
                    <a:pt x="4773933" y="291917"/>
                  </a:lnTo>
                  <a:lnTo>
                    <a:pt x="4789035" y="328567"/>
                  </a:lnTo>
                  <a:lnTo>
                    <a:pt x="4797876" y="369577"/>
                  </a:lnTo>
                  <a:lnTo>
                    <a:pt x="4800822" y="414025"/>
                  </a:lnTo>
                  <a:lnTo>
                    <a:pt x="4800822" y="433670"/>
                  </a:lnTo>
                  <a:close/>
                </a:path>
              </a:pathLst>
            </a:custGeom>
            <a:ln w="1833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2851" y="3259120"/>
              <a:ext cx="203001" cy="12982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8415" y="4489166"/>
            <a:ext cx="4078604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20" dirty="0">
                <a:solidFill>
                  <a:srgbClr val="E7E6E6"/>
                </a:solidFill>
                <a:latin typeface="Calibri"/>
                <a:cs typeface="Calibri"/>
              </a:rPr>
              <a:t>Presented</a:t>
            </a:r>
            <a:r>
              <a:rPr sz="3300" b="1" spc="50" dirty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sz="3300" b="1" spc="10" dirty="0">
                <a:solidFill>
                  <a:srgbClr val="E7E6E6"/>
                </a:solidFill>
                <a:latin typeface="Calibri"/>
                <a:cs typeface="Calibri"/>
              </a:rPr>
              <a:t>by</a:t>
            </a:r>
            <a:endParaRPr sz="3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3300" b="1" spc="-70" dirty="0">
                <a:solidFill>
                  <a:srgbClr val="E7E6E6"/>
                </a:solidFill>
                <a:latin typeface="Calibri"/>
                <a:cs typeface="Calibri"/>
              </a:rPr>
              <a:t>Dr.</a:t>
            </a:r>
            <a:r>
              <a:rPr sz="3300" b="1" spc="50" dirty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sz="3300" b="1" spc="30" dirty="0">
                <a:solidFill>
                  <a:srgbClr val="E7E6E6"/>
                </a:solidFill>
                <a:latin typeface="Calibri"/>
                <a:cs typeface="Calibri"/>
              </a:rPr>
              <a:t>Nada</a:t>
            </a:r>
            <a:r>
              <a:rPr sz="3300" b="1" spc="45" dirty="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sz="3300" b="1" spc="25" dirty="0">
                <a:solidFill>
                  <a:srgbClr val="E7E6E6"/>
                </a:solidFill>
                <a:latin typeface="Calibri"/>
                <a:cs typeface="Calibri"/>
              </a:rPr>
              <a:t>Abdelrahman</a:t>
            </a:r>
            <a:endParaRPr sz="3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96963"/>
            <a:ext cx="7769225" cy="3261995"/>
          </a:xfrm>
          <a:custGeom>
            <a:avLst/>
            <a:gdLst/>
            <a:ahLst/>
            <a:cxnLst/>
            <a:rect l="l" t="t" r="r" b="b"/>
            <a:pathLst>
              <a:path w="7769225" h="3261995">
                <a:moveTo>
                  <a:pt x="4506996" y="0"/>
                </a:moveTo>
                <a:lnTo>
                  <a:pt x="0" y="0"/>
                </a:lnTo>
                <a:lnTo>
                  <a:pt x="0" y="3261959"/>
                </a:lnTo>
                <a:lnTo>
                  <a:pt x="7768954" y="3261959"/>
                </a:lnTo>
                <a:lnTo>
                  <a:pt x="7768606" y="3213780"/>
                </a:lnTo>
                <a:lnTo>
                  <a:pt x="7767564" y="3165769"/>
                </a:lnTo>
                <a:lnTo>
                  <a:pt x="7765833" y="3117932"/>
                </a:lnTo>
                <a:lnTo>
                  <a:pt x="7763418" y="3070271"/>
                </a:lnTo>
                <a:lnTo>
                  <a:pt x="7760323" y="3022794"/>
                </a:lnTo>
                <a:lnTo>
                  <a:pt x="7756555" y="2975503"/>
                </a:lnTo>
                <a:lnTo>
                  <a:pt x="7752116" y="2928405"/>
                </a:lnTo>
                <a:lnTo>
                  <a:pt x="7747012" y="2881503"/>
                </a:lnTo>
                <a:lnTo>
                  <a:pt x="7741248" y="2834803"/>
                </a:lnTo>
                <a:lnTo>
                  <a:pt x="7734829" y="2788309"/>
                </a:lnTo>
                <a:lnTo>
                  <a:pt x="7727759" y="2742027"/>
                </a:lnTo>
                <a:lnTo>
                  <a:pt x="7720043" y="2695960"/>
                </a:lnTo>
                <a:lnTo>
                  <a:pt x="7711686" y="2650115"/>
                </a:lnTo>
                <a:lnTo>
                  <a:pt x="7702692" y="2604494"/>
                </a:lnTo>
                <a:lnTo>
                  <a:pt x="7693068" y="2559104"/>
                </a:lnTo>
                <a:lnTo>
                  <a:pt x="7682816" y="2513949"/>
                </a:lnTo>
                <a:lnTo>
                  <a:pt x="7671942" y="2469034"/>
                </a:lnTo>
                <a:lnTo>
                  <a:pt x="7660451" y="2424363"/>
                </a:lnTo>
                <a:lnTo>
                  <a:pt x="7648348" y="2379942"/>
                </a:lnTo>
                <a:lnTo>
                  <a:pt x="7635637" y="2335775"/>
                </a:lnTo>
                <a:lnTo>
                  <a:pt x="7622323" y="2291866"/>
                </a:lnTo>
                <a:lnTo>
                  <a:pt x="7608411" y="2248222"/>
                </a:lnTo>
                <a:lnTo>
                  <a:pt x="7593906" y="2204846"/>
                </a:lnTo>
                <a:lnTo>
                  <a:pt x="7578812" y="2161743"/>
                </a:lnTo>
                <a:lnTo>
                  <a:pt x="7563134" y="2118918"/>
                </a:lnTo>
                <a:lnTo>
                  <a:pt x="7546877" y="2076376"/>
                </a:lnTo>
                <a:lnTo>
                  <a:pt x="7530046" y="2034122"/>
                </a:lnTo>
                <a:lnTo>
                  <a:pt x="7512646" y="1992160"/>
                </a:lnTo>
                <a:lnTo>
                  <a:pt x="7494681" y="1950495"/>
                </a:lnTo>
                <a:lnTo>
                  <a:pt x="7476156" y="1909132"/>
                </a:lnTo>
                <a:lnTo>
                  <a:pt x="7457076" y="1868076"/>
                </a:lnTo>
                <a:lnTo>
                  <a:pt x="7437446" y="1827331"/>
                </a:lnTo>
                <a:lnTo>
                  <a:pt x="7417270" y="1786902"/>
                </a:lnTo>
                <a:lnTo>
                  <a:pt x="7396553" y="1746795"/>
                </a:lnTo>
                <a:lnTo>
                  <a:pt x="7375300" y="1707013"/>
                </a:lnTo>
                <a:lnTo>
                  <a:pt x="7353516" y="1667562"/>
                </a:lnTo>
                <a:lnTo>
                  <a:pt x="7331206" y="1628446"/>
                </a:lnTo>
                <a:lnTo>
                  <a:pt x="7308374" y="1589670"/>
                </a:lnTo>
                <a:lnTo>
                  <a:pt x="7285025" y="1551240"/>
                </a:lnTo>
                <a:lnTo>
                  <a:pt x="7261163" y="1513159"/>
                </a:lnTo>
                <a:lnTo>
                  <a:pt x="7236795" y="1475432"/>
                </a:lnTo>
                <a:lnTo>
                  <a:pt x="7211924" y="1438065"/>
                </a:lnTo>
                <a:lnTo>
                  <a:pt x="7186555" y="1401062"/>
                </a:lnTo>
                <a:lnTo>
                  <a:pt x="7160693" y="1364427"/>
                </a:lnTo>
                <a:lnTo>
                  <a:pt x="7134343" y="1328166"/>
                </a:lnTo>
                <a:lnTo>
                  <a:pt x="7107510" y="1292284"/>
                </a:lnTo>
                <a:lnTo>
                  <a:pt x="7080198" y="1256784"/>
                </a:lnTo>
                <a:lnTo>
                  <a:pt x="7052411" y="1221673"/>
                </a:lnTo>
                <a:lnTo>
                  <a:pt x="7024156" y="1186954"/>
                </a:lnTo>
                <a:lnTo>
                  <a:pt x="6995437" y="1152633"/>
                </a:lnTo>
                <a:lnTo>
                  <a:pt x="6966258" y="1118713"/>
                </a:lnTo>
                <a:lnTo>
                  <a:pt x="6936624" y="1085201"/>
                </a:lnTo>
                <a:lnTo>
                  <a:pt x="6906540" y="1052101"/>
                </a:lnTo>
                <a:lnTo>
                  <a:pt x="6876010" y="1019417"/>
                </a:lnTo>
                <a:lnTo>
                  <a:pt x="6845041" y="987155"/>
                </a:lnTo>
                <a:lnTo>
                  <a:pt x="6813635" y="955319"/>
                </a:lnTo>
                <a:lnTo>
                  <a:pt x="6781799" y="923913"/>
                </a:lnTo>
                <a:lnTo>
                  <a:pt x="6749537" y="892944"/>
                </a:lnTo>
                <a:lnTo>
                  <a:pt x="6716853" y="862414"/>
                </a:lnTo>
                <a:lnTo>
                  <a:pt x="6683753" y="832330"/>
                </a:lnTo>
                <a:lnTo>
                  <a:pt x="6650241" y="802697"/>
                </a:lnTo>
                <a:lnTo>
                  <a:pt x="6616322" y="773517"/>
                </a:lnTo>
                <a:lnTo>
                  <a:pt x="6582000" y="744798"/>
                </a:lnTo>
                <a:lnTo>
                  <a:pt x="6547282" y="716543"/>
                </a:lnTo>
                <a:lnTo>
                  <a:pt x="6512170" y="688756"/>
                </a:lnTo>
                <a:lnTo>
                  <a:pt x="6476671" y="661444"/>
                </a:lnTo>
                <a:lnTo>
                  <a:pt x="6440788" y="634611"/>
                </a:lnTo>
                <a:lnTo>
                  <a:pt x="6404527" y="608261"/>
                </a:lnTo>
                <a:lnTo>
                  <a:pt x="6367893" y="582399"/>
                </a:lnTo>
                <a:lnTo>
                  <a:pt x="6330889" y="557030"/>
                </a:lnTo>
                <a:lnTo>
                  <a:pt x="6293522" y="532159"/>
                </a:lnTo>
                <a:lnTo>
                  <a:pt x="6255796" y="507790"/>
                </a:lnTo>
                <a:lnTo>
                  <a:pt x="6217715" y="483929"/>
                </a:lnTo>
                <a:lnTo>
                  <a:pt x="6179284" y="460580"/>
                </a:lnTo>
                <a:lnTo>
                  <a:pt x="6140508" y="437748"/>
                </a:lnTo>
                <a:lnTo>
                  <a:pt x="6101392" y="415438"/>
                </a:lnTo>
                <a:lnTo>
                  <a:pt x="6061941" y="393654"/>
                </a:lnTo>
                <a:lnTo>
                  <a:pt x="6022160" y="372401"/>
                </a:lnTo>
                <a:lnTo>
                  <a:pt x="5982052" y="351684"/>
                </a:lnTo>
                <a:lnTo>
                  <a:pt x="5941624" y="331508"/>
                </a:lnTo>
                <a:lnTo>
                  <a:pt x="5900879" y="311878"/>
                </a:lnTo>
                <a:lnTo>
                  <a:pt x="5859823" y="292798"/>
                </a:lnTo>
                <a:lnTo>
                  <a:pt x="5818460" y="274273"/>
                </a:lnTo>
                <a:lnTo>
                  <a:pt x="5776795" y="256308"/>
                </a:lnTo>
                <a:lnTo>
                  <a:pt x="5734833" y="238908"/>
                </a:lnTo>
                <a:lnTo>
                  <a:pt x="5692578" y="222077"/>
                </a:lnTo>
                <a:lnTo>
                  <a:pt x="5650037" y="205820"/>
                </a:lnTo>
                <a:lnTo>
                  <a:pt x="5607212" y="190142"/>
                </a:lnTo>
                <a:lnTo>
                  <a:pt x="5564109" y="175048"/>
                </a:lnTo>
                <a:lnTo>
                  <a:pt x="5520733" y="160543"/>
                </a:lnTo>
                <a:lnTo>
                  <a:pt x="5477088" y="146631"/>
                </a:lnTo>
                <a:lnTo>
                  <a:pt x="5433180" y="133317"/>
                </a:lnTo>
                <a:lnTo>
                  <a:pt x="5389013" y="120606"/>
                </a:lnTo>
                <a:lnTo>
                  <a:pt x="5344592" y="108503"/>
                </a:lnTo>
                <a:lnTo>
                  <a:pt x="5299921" y="97012"/>
                </a:lnTo>
                <a:lnTo>
                  <a:pt x="5255006" y="86138"/>
                </a:lnTo>
                <a:lnTo>
                  <a:pt x="5209851" y="75886"/>
                </a:lnTo>
                <a:lnTo>
                  <a:pt x="5164461" y="66261"/>
                </a:lnTo>
                <a:lnTo>
                  <a:pt x="5118840" y="57268"/>
                </a:lnTo>
                <a:lnTo>
                  <a:pt x="5072995" y="48911"/>
                </a:lnTo>
                <a:lnTo>
                  <a:pt x="5026928" y="41195"/>
                </a:lnTo>
                <a:lnTo>
                  <a:pt x="4980646" y="34125"/>
                </a:lnTo>
                <a:lnTo>
                  <a:pt x="4934152" y="27706"/>
                </a:lnTo>
                <a:lnTo>
                  <a:pt x="4887452" y="21942"/>
                </a:lnTo>
                <a:lnTo>
                  <a:pt x="4840550" y="16838"/>
                </a:lnTo>
                <a:lnTo>
                  <a:pt x="4793452" y="12399"/>
                </a:lnTo>
                <a:lnTo>
                  <a:pt x="4746162" y="8630"/>
                </a:lnTo>
                <a:lnTo>
                  <a:pt x="4698684" y="5536"/>
                </a:lnTo>
                <a:lnTo>
                  <a:pt x="4651024" y="3121"/>
                </a:lnTo>
                <a:lnTo>
                  <a:pt x="4603186" y="1390"/>
                </a:lnTo>
                <a:lnTo>
                  <a:pt x="4555175" y="348"/>
                </a:lnTo>
                <a:lnTo>
                  <a:pt x="4506996" y="0"/>
                </a:lnTo>
                <a:close/>
              </a:path>
            </a:pathLst>
          </a:custGeom>
          <a:solidFill>
            <a:srgbClr val="E7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057" y="1098"/>
            <a:ext cx="10048875" cy="5658485"/>
            <a:chOff x="10057" y="1098"/>
            <a:chExt cx="10048875" cy="5658485"/>
          </a:xfrm>
        </p:grpSpPr>
        <p:sp>
          <p:nvSpPr>
            <p:cNvPr id="4" name="object 4"/>
            <p:cNvSpPr/>
            <p:nvPr/>
          </p:nvSpPr>
          <p:spPr>
            <a:xfrm>
              <a:off x="7541545" y="1098"/>
              <a:ext cx="2517140" cy="1546225"/>
            </a:xfrm>
            <a:custGeom>
              <a:avLst/>
              <a:gdLst/>
              <a:ahLst/>
              <a:cxnLst/>
              <a:rect l="l" t="t" r="r" b="b"/>
              <a:pathLst>
                <a:path w="2517140" h="1546225">
                  <a:moveTo>
                    <a:pt x="2516811" y="0"/>
                  </a:moveTo>
                  <a:lnTo>
                    <a:pt x="0" y="0"/>
                  </a:lnTo>
                  <a:lnTo>
                    <a:pt x="208356" y="481831"/>
                  </a:lnTo>
                  <a:lnTo>
                    <a:pt x="228493" y="526549"/>
                  </a:lnTo>
                  <a:lnTo>
                    <a:pt x="249901" y="570452"/>
                  </a:lnTo>
                  <a:lnTo>
                    <a:pt x="272554" y="613522"/>
                  </a:lnTo>
                  <a:lnTo>
                    <a:pt x="296426" y="655738"/>
                  </a:lnTo>
                  <a:lnTo>
                    <a:pt x="321491" y="697082"/>
                  </a:lnTo>
                  <a:lnTo>
                    <a:pt x="347722" y="737533"/>
                  </a:lnTo>
                  <a:lnTo>
                    <a:pt x="375093" y="777072"/>
                  </a:lnTo>
                  <a:lnTo>
                    <a:pt x="403579" y="815679"/>
                  </a:lnTo>
                  <a:lnTo>
                    <a:pt x="433152" y="853335"/>
                  </a:lnTo>
                  <a:lnTo>
                    <a:pt x="463787" y="890020"/>
                  </a:lnTo>
                  <a:lnTo>
                    <a:pt x="495457" y="925716"/>
                  </a:lnTo>
                  <a:lnTo>
                    <a:pt x="528137" y="960401"/>
                  </a:lnTo>
                  <a:lnTo>
                    <a:pt x="561800" y="994057"/>
                  </a:lnTo>
                  <a:lnTo>
                    <a:pt x="596420" y="1026664"/>
                  </a:lnTo>
                  <a:lnTo>
                    <a:pt x="631970" y="1058203"/>
                  </a:lnTo>
                  <a:lnTo>
                    <a:pt x="668425" y="1088653"/>
                  </a:lnTo>
                  <a:lnTo>
                    <a:pt x="705758" y="1117996"/>
                  </a:lnTo>
                  <a:lnTo>
                    <a:pt x="743944" y="1146212"/>
                  </a:lnTo>
                  <a:lnTo>
                    <a:pt x="782955" y="1173281"/>
                  </a:lnTo>
                  <a:lnTo>
                    <a:pt x="822766" y="1199184"/>
                  </a:lnTo>
                  <a:lnTo>
                    <a:pt x="863350" y="1223901"/>
                  </a:lnTo>
                  <a:lnTo>
                    <a:pt x="904682" y="1247412"/>
                  </a:lnTo>
                  <a:lnTo>
                    <a:pt x="946735" y="1269699"/>
                  </a:lnTo>
                  <a:lnTo>
                    <a:pt x="989483" y="1290741"/>
                  </a:lnTo>
                  <a:lnTo>
                    <a:pt x="1032899" y="1310519"/>
                  </a:lnTo>
                  <a:lnTo>
                    <a:pt x="1076958" y="1329014"/>
                  </a:lnTo>
                  <a:lnTo>
                    <a:pt x="1121633" y="1346205"/>
                  </a:lnTo>
                  <a:lnTo>
                    <a:pt x="1166899" y="1362074"/>
                  </a:lnTo>
                  <a:lnTo>
                    <a:pt x="1212728" y="1376600"/>
                  </a:lnTo>
                  <a:lnTo>
                    <a:pt x="1259095" y="1389764"/>
                  </a:lnTo>
                  <a:lnTo>
                    <a:pt x="1305974" y="1401547"/>
                  </a:lnTo>
                  <a:lnTo>
                    <a:pt x="1353338" y="1411930"/>
                  </a:lnTo>
                  <a:lnTo>
                    <a:pt x="1401161" y="1420891"/>
                  </a:lnTo>
                  <a:lnTo>
                    <a:pt x="1449417" y="1428413"/>
                  </a:lnTo>
                  <a:lnTo>
                    <a:pt x="1498080" y="1434475"/>
                  </a:lnTo>
                  <a:lnTo>
                    <a:pt x="2516811" y="1546162"/>
                  </a:lnTo>
                  <a:lnTo>
                    <a:pt x="2516811" y="0"/>
                  </a:lnTo>
                  <a:close/>
                </a:path>
              </a:pathLst>
            </a:custGeom>
            <a:solidFill>
              <a:srgbClr val="E7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7" y="1108"/>
              <a:ext cx="10048342" cy="56578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15520" y="1502067"/>
              <a:ext cx="4312285" cy="1426845"/>
            </a:xfrm>
            <a:custGeom>
              <a:avLst/>
              <a:gdLst/>
              <a:ahLst/>
              <a:cxnLst/>
              <a:rect l="l" t="t" r="r" b="b"/>
              <a:pathLst>
                <a:path w="4312284" h="1426845">
                  <a:moveTo>
                    <a:pt x="4074513" y="0"/>
                  </a:moveTo>
                  <a:lnTo>
                    <a:pt x="237770" y="0"/>
                  </a:lnTo>
                  <a:lnTo>
                    <a:pt x="189851" y="4830"/>
                  </a:lnTo>
                  <a:lnTo>
                    <a:pt x="145219" y="18685"/>
                  </a:lnTo>
                  <a:lnTo>
                    <a:pt x="104830" y="40607"/>
                  </a:lnTo>
                  <a:lnTo>
                    <a:pt x="69641" y="69640"/>
                  </a:lnTo>
                  <a:lnTo>
                    <a:pt x="40607" y="104830"/>
                  </a:lnTo>
                  <a:lnTo>
                    <a:pt x="18685" y="145218"/>
                  </a:lnTo>
                  <a:lnTo>
                    <a:pt x="4830" y="189850"/>
                  </a:lnTo>
                  <a:lnTo>
                    <a:pt x="0" y="237769"/>
                  </a:lnTo>
                  <a:lnTo>
                    <a:pt x="0" y="1188820"/>
                  </a:lnTo>
                  <a:lnTo>
                    <a:pt x="4830" y="1236739"/>
                  </a:lnTo>
                  <a:lnTo>
                    <a:pt x="18685" y="1281371"/>
                  </a:lnTo>
                  <a:lnTo>
                    <a:pt x="40607" y="1321759"/>
                  </a:lnTo>
                  <a:lnTo>
                    <a:pt x="69641" y="1356948"/>
                  </a:lnTo>
                  <a:lnTo>
                    <a:pt x="104830" y="1385982"/>
                  </a:lnTo>
                  <a:lnTo>
                    <a:pt x="145219" y="1407904"/>
                  </a:lnTo>
                  <a:lnTo>
                    <a:pt x="189851" y="1421759"/>
                  </a:lnTo>
                  <a:lnTo>
                    <a:pt x="237770" y="1426589"/>
                  </a:lnTo>
                  <a:lnTo>
                    <a:pt x="4074513" y="1426589"/>
                  </a:lnTo>
                  <a:lnTo>
                    <a:pt x="4122431" y="1421759"/>
                  </a:lnTo>
                  <a:lnTo>
                    <a:pt x="4167063" y="1407904"/>
                  </a:lnTo>
                  <a:lnTo>
                    <a:pt x="4207452" y="1385982"/>
                  </a:lnTo>
                  <a:lnTo>
                    <a:pt x="4242641" y="1356948"/>
                  </a:lnTo>
                  <a:lnTo>
                    <a:pt x="4271675" y="1321759"/>
                  </a:lnTo>
                  <a:lnTo>
                    <a:pt x="4293597" y="1281371"/>
                  </a:lnTo>
                  <a:lnTo>
                    <a:pt x="4307451" y="1236739"/>
                  </a:lnTo>
                  <a:lnTo>
                    <a:pt x="4312282" y="1188820"/>
                  </a:lnTo>
                  <a:lnTo>
                    <a:pt x="4312282" y="237769"/>
                  </a:lnTo>
                  <a:lnTo>
                    <a:pt x="4307451" y="189850"/>
                  </a:lnTo>
                  <a:lnTo>
                    <a:pt x="4293597" y="145218"/>
                  </a:lnTo>
                  <a:lnTo>
                    <a:pt x="4271675" y="104830"/>
                  </a:lnTo>
                  <a:lnTo>
                    <a:pt x="4242641" y="69640"/>
                  </a:lnTo>
                  <a:lnTo>
                    <a:pt x="4207452" y="40607"/>
                  </a:lnTo>
                  <a:lnTo>
                    <a:pt x="4167063" y="18685"/>
                  </a:lnTo>
                  <a:lnTo>
                    <a:pt x="4122431" y="4830"/>
                  </a:lnTo>
                  <a:lnTo>
                    <a:pt x="4074513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20233" y="1196823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49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8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0"/>
                  </a:lnTo>
                  <a:lnTo>
                    <a:pt x="0" y="341549"/>
                  </a:lnTo>
                  <a:lnTo>
                    <a:pt x="2778" y="385158"/>
                  </a:lnTo>
                  <a:lnTo>
                    <a:pt x="11115" y="428192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8" y="583062"/>
                  </a:lnTo>
                  <a:lnTo>
                    <a:pt x="135014" y="613629"/>
                  </a:lnTo>
                  <a:lnTo>
                    <a:pt x="172868" y="638638"/>
                  </a:lnTo>
                  <a:lnTo>
                    <a:pt x="213024" y="658090"/>
                  </a:lnTo>
                  <a:lnTo>
                    <a:pt x="254907" y="671984"/>
                  </a:lnTo>
                  <a:lnTo>
                    <a:pt x="297940" y="680320"/>
                  </a:lnTo>
                  <a:lnTo>
                    <a:pt x="341549" y="683099"/>
                  </a:lnTo>
                  <a:lnTo>
                    <a:pt x="385158" y="680320"/>
                  </a:lnTo>
                  <a:lnTo>
                    <a:pt x="428192" y="671984"/>
                  </a:lnTo>
                  <a:lnTo>
                    <a:pt x="470075" y="658090"/>
                  </a:lnTo>
                  <a:lnTo>
                    <a:pt x="510231" y="638638"/>
                  </a:lnTo>
                  <a:lnTo>
                    <a:pt x="548085" y="613629"/>
                  </a:lnTo>
                  <a:lnTo>
                    <a:pt x="583062" y="583062"/>
                  </a:lnTo>
                  <a:lnTo>
                    <a:pt x="613629" y="548085"/>
                  </a:lnTo>
                  <a:lnTo>
                    <a:pt x="638638" y="510231"/>
                  </a:lnTo>
                  <a:lnTo>
                    <a:pt x="658090" y="470075"/>
                  </a:lnTo>
                  <a:lnTo>
                    <a:pt x="671984" y="428192"/>
                  </a:lnTo>
                  <a:lnTo>
                    <a:pt x="680320" y="385158"/>
                  </a:lnTo>
                  <a:lnTo>
                    <a:pt x="683099" y="341549"/>
                  </a:lnTo>
                  <a:lnTo>
                    <a:pt x="680320" y="297940"/>
                  </a:lnTo>
                  <a:lnTo>
                    <a:pt x="671984" y="254907"/>
                  </a:lnTo>
                  <a:lnTo>
                    <a:pt x="658090" y="213024"/>
                  </a:lnTo>
                  <a:lnTo>
                    <a:pt x="638638" y="172868"/>
                  </a:lnTo>
                  <a:lnTo>
                    <a:pt x="613629" y="135014"/>
                  </a:lnTo>
                  <a:lnTo>
                    <a:pt x="583062" y="100038"/>
                  </a:lnTo>
                  <a:lnTo>
                    <a:pt x="548085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2" y="11115"/>
                  </a:lnTo>
                  <a:lnTo>
                    <a:pt x="385158" y="2778"/>
                  </a:lnTo>
                  <a:lnTo>
                    <a:pt x="341549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942" y="1505237"/>
              <a:ext cx="4212507" cy="41537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6537" y="1615252"/>
              <a:ext cx="3835400" cy="3924935"/>
            </a:xfrm>
            <a:custGeom>
              <a:avLst/>
              <a:gdLst/>
              <a:ahLst/>
              <a:cxnLst/>
              <a:rect l="l" t="t" r="r" b="b"/>
              <a:pathLst>
                <a:path w="3835400" h="3924935">
                  <a:moveTo>
                    <a:pt x="3196085" y="0"/>
                  </a:moveTo>
                  <a:lnTo>
                    <a:pt x="639232" y="0"/>
                  </a:lnTo>
                  <a:lnTo>
                    <a:pt x="591525" y="1753"/>
                  </a:lnTo>
                  <a:lnTo>
                    <a:pt x="544771" y="6930"/>
                  </a:lnTo>
                  <a:lnTo>
                    <a:pt x="499092" y="15409"/>
                  </a:lnTo>
                  <a:lnTo>
                    <a:pt x="454613" y="27064"/>
                  </a:lnTo>
                  <a:lnTo>
                    <a:pt x="411457" y="41773"/>
                  </a:lnTo>
                  <a:lnTo>
                    <a:pt x="369748" y="59411"/>
                  </a:lnTo>
                  <a:lnTo>
                    <a:pt x="329608" y="79856"/>
                  </a:lnTo>
                  <a:lnTo>
                    <a:pt x="291163" y="102984"/>
                  </a:lnTo>
                  <a:lnTo>
                    <a:pt x="254535" y="128670"/>
                  </a:lnTo>
                  <a:lnTo>
                    <a:pt x="219848" y="156792"/>
                  </a:lnTo>
                  <a:lnTo>
                    <a:pt x="187226" y="187226"/>
                  </a:lnTo>
                  <a:lnTo>
                    <a:pt x="156792" y="219848"/>
                  </a:lnTo>
                  <a:lnTo>
                    <a:pt x="128670" y="254535"/>
                  </a:lnTo>
                  <a:lnTo>
                    <a:pt x="102984" y="291163"/>
                  </a:lnTo>
                  <a:lnTo>
                    <a:pt x="79856" y="329608"/>
                  </a:lnTo>
                  <a:lnTo>
                    <a:pt x="59411" y="369747"/>
                  </a:lnTo>
                  <a:lnTo>
                    <a:pt x="41773" y="411456"/>
                  </a:lnTo>
                  <a:lnTo>
                    <a:pt x="27064" y="454612"/>
                  </a:lnTo>
                  <a:lnTo>
                    <a:pt x="15409" y="499092"/>
                  </a:lnTo>
                  <a:lnTo>
                    <a:pt x="6930" y="544770"/>
                  </a:lnTo>
                  <a:lnTo>
                    <a:pt x="1753" y="591524"/>
                  </a:lnTo>
                  <a:lnTo>
                    <a:pt x="0" y="639231"/>
                  </a:lnTo>
                  <a:lnTo>
                    <a:pt x="0" y="3285143"/>
                  </a:lnTo>
                  <a:lnTo>
                    <a:pt x="1753" y="3332850"/>
                  </a:lnTo>
                  <a:lnTo>
                    <a:pt x="6930" y="3379604"/>
                  </a:lnTo>
                  <a:lnTo>
                    <a:pt x="15409" y="3425283"/>
                  </a:lnTo>
                  <a:lnTo>
                    <a:pt x="27064" y="3469762"/>
                  </a:lnTo>
                  <a:lnTo>
                    <a:pt x="41773" y="3512918"/>
                  </a:lnTo>
                  <a:lnTo>
                    <a:pt x="59411" y="3554628"/>
                  </a:lnTo>
                  <a:lnTo>
                    <a:pt x="79856" y="3594767"/>
                  </a:lnTo>
                  <a:lnTo>
                    <a:pt x="102984" y="3633212"/>
                  </a:lnTo>
                  <a:lnTo>
                    <a:pt x="128670" y="3669840"/>
                  </a:lnTo>
                  <a:lnTo>
                    <a:pt x="156792" y="3704527"/>
                  </a:lnTo>
                  <a:lnTo>
                    <a:pt x="187226" y="3737149"/>
                  </a:lnTo>
                  <a:lnTo>
                    <a:pt x="219848" y="3767583"/>
                  </a:lnTo>
                  <a:lnTo>
                    <a:pt x="254535" y="3795705"/>
                  </a:lnTo>
                  <a:lnTo>
                    <a:pt x="291163" y="3821391"/>
                  </a:lnTo>
                  <a:lnTo>
                    <a:pt x="329608" y="3844519"/>
                  </a:lnTo>
                  <a:lnTo>
                    <a:pt x="369748" y="3864964"/>
                  </a:lnTo>
                  <a:lnTo>
                    <a:pt x="411457" y="3882602"/>
                  </a:lnTo>
                  <a:lnTo>
                    <a:pt x="454613" y="3897311"/>
                  </a:lnTo>
                  <a:lnTo>
                    <a:pt x="499092" y="3908966"/>
                  </a:lnTo>
                  <a:lnTo>
                    <a:pt x="544771" y="3917445"/>
                  </a:lnTo>
                  <a:lnTo>
                    <a:pt x="591525" y="3922622"/>
                  </a:lnTo>
                  <a:lnTo>
                    <a:pt x="639232" y="3924376"/>
                  </a:lnTo>
                  <a:lnTo>
                    <a:pt x="3196085" y="3924376"/>
                  </a:lnTo>
                  <a:lnTo>
                    <a:pt x="3243791" y="3922622"/>
                  </a:lnTo>
                  <a:lnTo>
                    <a:pt x="3290546" y="3917445"/>
                  </a:lnTo>
                  <a:lnTo>
                    <a:pt x="3336224" y="3908966"/>
                  </a:lnTo>
                  <a:lnTo>
                    <a:pt x="3380703" y="3897311"/>
                  </a:lnTo>
                  <a:lnTo>
                    <a:pt x="3423859" y="3882602"/>
                  </a:lnTo>
                  <a:lnTo>
                    <a:pt x="3465569" y="3864964"/>
                  </a:lnTo>
                  <a:lnTo>
                    <a:pt x="3505708" y="3844519"/>
                  </a:lnTo>
                  <a:lnTo>
                    <a:pt x="3544153" y="3821391"/>
                  </a:lnTo>
                  <a:lnTo>
                    <a:pt x="3580781" y="3795705"/>
                  </a:lnTo>
                  <a:lnTo>
                    <a:pt x="3615468" y="3767583"/>
                  </a:lnTo>
                  <a:lnTo>
                    <a:pt x="3648090" y="3737149"/>
                  </a:lnTo>
                  <a:lnTo>
                    <a:pt x="3678524" y="3704527"/>
                  </a:lnTo>
                  <a:lnTo>
                    <a:pt x="3706646" y="3669840"/>
                  </a:lnTo>
                  <a:lnTo>
                    <a:pt x="3732332" y="3633212"/>
                  </a:lnTo>
                  <a:lnTo>
                    <a:pt x="3755460" y="3594767"/>
                  </a:lnTo>
                  <a:lnTo>
                    <a:pt x="3775905" y="3554628"/>
                  </a:lnTo>
                  <a:lnTo>
                    <a:pt x="3793543" y="3512918"/>
                  </a:lnTo>
                  <a:lnTo>
                    <a:pt x="3808252" y="3469762"/>
                  </a:lnTo>
                  <a:lnTo>
                    <a:pt x="3819907" y="3425283"/>
                  </a:lnTo>
                  <a:lnTo>
                    <a:pt x="3828385" y="3379604"/>
                  </a:lnTo>
                  <a:lnTo>
                    <a:pt x="3833563" y="3332850"/>
                  </a:lnTo>
                  <a:lnTo>
                    <a:pt x="3835316" y="3285143"/>
                  </a:lnTo>
                  <a:lnTo>
                    <a:pt x="3835316" y="639231"/>
                  </a:lnTo>
                  <a:lnTo>
                    <a:pt x="3833563" y="591524"/>
                  </a:lnTo>
                  <a:lnTo>
                    <a:pt x="3828385" y="544770"/>
                  </a:lnTo>
                  <a:lnTo>
                    <a:pt x="3819907" y="499092"/>
                  </a:lnTo>
                  <a:lnTo>
                    <a:pt x="3808252" y="454612"/>
                  </a:lnTo>
                  <a:lnTo>
                    <a:pt x="3793543" y="411456"/>
                  </a:lnTo>
                  <a:lnTo>
                    <a:pt x="3775905" y="369747"/>
                  </a:lnTo>
                  <a:lnTo>
                    <a:pt x="3755460" y="329608"/>
                  </a:lnTo>
                  <a:lnTo>
                    <a:pt x="3732332" y="291163"/>
                  </a:lnTo>
                  <a:lnTo>
                    <a:pt x="3706646" y="254535"/>
                  </a:lnTo>
                  <a:lnTo>
                    <a:pt x="3678524" y="219848"/>
                  </a:lnTo>
                  <a:lnTo>
                    <a:pt x="3648090" y="187226"/>
                  </a:lnTo>
                  <a:lnTo>
                    <a:pt x="3615468" y="156792"/>
                  </a:lnTo>
                  <a:lnTo>
                    <a:pt x="3580781" y="128670"/>
                  </a:lnTo>
                  <a:lnTo>
                    <a:pt x="3544153" y="102984"/>
                  </a:lnTo>
                  <a:lnTo>
                    <a:pt x="3505708" y="79856"/>
                  </a:lnTo>
                  <a:lnTo>
                    <a:pt x="3465569" y="59411"/>
                  </a:lnTo>
                  <a:lnTo>
                    <a:pt x="3423859" y="41773"/>
                  </a:lnTo>
                  <a:lnTo>
                    <a:pt x="3380703" y="27064"/>
                  </a:lnTo>
                  <a:lnTo>
                    <a:pt x="3336224" y="15409"/>
                  </a:lnTo>
                  <a:lnTo>
                    <a:pt x="3290546" y="6930"/>
                  </a:lnTo>
                  <a:lnTo>
                    <a:pt x="3243791" y="1753"/>
                  </a:lnTo>
                  <a:lnTo>
                    <a:pt x="3196085" y="0"/>
                  </a:lnTo>
                  <a:close/>
                </a:path>
              </a:pathLst>
            </a:custGeom>
            <a:solidFill>
              <a:srgbClr val="159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1627" y="1196823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50" y="0"/>
                  </a:moveTo>
                  <a:lnTo>
                    <a:pt x="297940" y="2778"/>
                  </a:lnTo>
                  <a:lnTo>
                    <a:pt x="254906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3" y="69470"/>
                  </a:lnTo>
                  <a:lnTo>
                    <a:pt x="100037" y="100038"/>
                  </a:lnTo>
                  <a:lnTo>
                    <a:pt x="69470" y="135014"/>
                  </a:lnTo>
                  <a:lnTo>
                    <a:pt x="44461" y="172868"/>
                  </a:lnTo>
                  <a:lnTo>
                    <a:pt x="25009" y="213024"/>
                  </a:lnTo>
                  <a:lnTo>
                    <a:pt x="11115" y="254907"/>
                  </a:lnTo>
                  <a:lnTo>
                    <a:pt x="2778" y="297940"/>
                  </a:lnTo>
                  <a:lnTo>
                    <a:pt x="0" y="341549"/>
                  </a:lnTo>
                  <a:lnTo>
                    <a:pt x="2778" y="385158"/>
                  </a:lnTo>
                  <a:lnTo>
                    <a:pt x="11115" y="428192"/>
                  </a:lnTo>
                  <a:lnTo>
                    <a:pt x="25009" y="470075"/>
                  </a:lnTo>
                  <a:lnTo>
                    <a:pt x="44461" y="510231"/>
                  </a:lnTo>
                  <a:lnTo>
                    <a:pt x="69470" y="548085"/>
                  </a:lnTo>
                  <a:lnTo>
                    <a:pt x="100037" y="583062"/>
                  </a:lnTo>
                  <a:lnTo>
                    <a:pt x="135013" y="613629"/>
                  </a:lnTo>
                  <a:lnTo>
                    <a:pt x="172868" y="638638"/>
                  </a:lnTo>
                  <a:lnTo>
                    <a:pt x="213024" y="658090"/>
                  </a:lnTo>
                  <a:lnTo>
                    <a:pt x="254906" y="671984"/>
                  </a:lnTo>
                  <a:lnTo>
                    <a:pt x="297940" y="680320"/>
                  </a:lnTo>
                  <a:lnTo>
                    <a:pt x="341550" y="683099"/>
                  </a:lnTo>
                  <a:lnTo>
                    <a:pt x="385159" y="680320"/>
                  </a:lnTo>
                  <a:lnTo>
                    <a:pt x="428193" y="671984"/>
                  </a:lnTo>
                  <a:lnTo>
                    <a:pt x="470076" y="658090"/>
                  </a:lnTo>
                  <a:lnTo>
                    <a:pt x="510232" y="638638"/>
                  </a:lnTo>
                  <a:lnTo>
                    <a:pt x="548086" y="613629"/>
                  </a:lnTo>
                  <a:lnTo>
                    <a:pt x="583063" y="583062"/>
                  </a:lnTo>
                  <a:lnTo>
                    <a:pt x="613629" y="548085"/>
                  </a:lnTo>
                  <a:lnTo>
                    <a:pt x="638639" y="510231"/>
                  </a:lnTo>
                  <a:lnTo>
                    <a:pt x="658090" y="470075"/>
                  </a:lnTo>
                  <a:lnTo>
                    <a:pt x="671984" y="428192"/>
                  </a:lnTo>
                  <a:lnTo>
                    <a:pt x="680320" y="385158"/>
                  </a:lnTo>
                  <a:lnTo>
                    <a:pt x="683099" y="341549"/>
                  </a:lnTo>
                  <a:lnTo>
                    <a:pt x="680320" y="297940"/>
                  </a:lnTo>
                  <a:lnTo>
                    <a:pt x="671984" y="254907"/>
                  </a:lnTo>
                  <a:lnTo>
                    <a:pt x="658090" y="213024"/>
                  </a:lnTo>
                  <a:lnTo>
                    <a:pt x="638639" y="172868"/>
                  </a:lnTo>
                  <a:lnTo>
                    <a:pt x="613629" y="135014"/>
                  </a:lnTo>
                  <a:lnTo>
                    <a:pt x="583063" y="100038"/>
                  </a:lnTo>
                  <a:lnTo>
                    <a:pt x="548086" y="69470"/>
                  </a:lnTo>
                  <a:lnTo>
                    <a:pt x="510232" y="44461"/>
                  </a:lnTo>
                  <a:lnTo>
                    <a:pt x="470076" y="25009"/>
                  </a:lnTo>
                  <a:lnTo>
                    <a:pt x="428193" y="11115"/>
                  </a:lnTo>
                  <a:lnTo>
                    <a:pt x="385159" y="2778"/>
                  </a:lnTo>
                  <a:lnTo>
                    <a:pt x="341550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75186" y="3254249"/>
              <a:ext cx="4312285" cy="2079625"/>
            </a:xfrm>
            <a:custGeom>
              <a:avLst/>
              <a:gdLst/>
              <a:ahLst/>
              <a:cxnLst/>
              <a:rect l="l" t="t" r="r" b="b"/>
              <a:pathLst>
                <a:path w="4312284" h="2079625">
                  <a:moveTo>
                    <a:pt x="3965756" y="0"/>
                  </a:moveTo>
                  <a:lnTo>
                    <a:pt x="346527" y="0"/>
                  </a:lnTo>
                  <a:lnTo>
                    <a:pt x="299505" y="3163"/>
                  </a:lnTo>
                  <a:lnTo>
                    <a:pt x="254406" y="12378"/>
                  </a:lnTo>
                  <a:lnTo>
                    <a:pt x="211643" y="27231"/>
                  </a:lnTo>
                  <a:lnTo>
                    <a:pt x="171628" y="47311"/>
                  </a:lnTo>
                  <a:lnTo>
                    <a:pt x="134774" y="72203"/>
                  </a:lnTo>
                  <a:lnTo>
                    <a:pt x="101495" y="101495"/>
                  </a:lnTo>
                  <a:lnTo>
                    <a:pt x="72203" y="134774"/>
                  </a:lnTo>
                  <a:lnTo>
                    <a:pt x="47311" y="171628"/>
                  </a:lnTo>
                  <a:lnTo>
                    <a:pt x="27231" y="211643"/>
                  </a:lnTo>
                  <a:lnTo>
                    <a:pt x="12378" y="254406"/>
                  </a:lnTo>
                  <a:lnTo>
                    <a:pt x="3163" y="299505"/>
                  </a:lnTo>
                  <a:lnTo>
                    <a:pt x="0" y="346527"/>
                  </a:lnTo>
                  <a:lnTo>
                    <a:pt x="0" y="1732590"/>
                  </a:lnTo>
                  <a:lnTo>
                    <a:pt x="3163" y="1779611"/>
                  </a:lnTo>
                  <a:lnTo>
                    <a:pt x="12378" y="1824710"/>
                  </a:lnTo>
                  <a:lnTo>
                    <a:pt x="27231" y="1867474"/>
                  </a:lnTo>
                  <a:lnTo>
                    <a:pt x="47311" y="1907488"/>
                  </a:lnTo>
                  <a:lnTo>
                    <a:pt x="72203" y="1944342"/>
                  </a:lnTo>
                  <a:lnTo>
                    <a:pt x="101495" y="1977621"/>
                  </a:lnTo>
                  <a:lnTo>
                    <a:pt x="134774" y="2006913"/>
                  </a:lnTo>
                  <a:lnTo>
                    <a:pt x="171628" y="2031805"/>
                  </a:lnTo>
                  <a:lnTo>
                    <a:pt x="211643" y="2051884"/>
                  </a:lnTo>
                  <a:lnTo>
                    <a:pt x="254406" y="2066738"/>
                  </a:lnTo>
                  <a:lnTo>
                    <a:pt x="299505" y="2075953"/>
                  </a:lnTo>
                  <a:lnTo>
                    <a:pt x="346527" y="2079116"/>
                  </a:lnTo>
                  <a:lnTo>
                    <a:pt x="3965756" y="2079116"/>
                  </a:lnTo>
                  <a:lnTo>
                    <a:pt x="4012778" y="2075953"/>
                  </a:lnTo>
                  <a:lnTo>
                    <a:pt x="4057877" y="2066738"/>
                  </a:lnTo>
                  <a:lnTo>
                    <a:pt x="4100640" y="2051884"/>
                  </a:lnTo>
                  <a:lnTo>
                    <a:pt x="4140655" y="2031805"/>
                  </a:lnTo>
                  <a:lnTo>
                    <a:pt x="4177508" y="2006913"/>
                  </a:lnTo>
                  <a:lnTo>
                    <a:pt x="4210787" y="1977621"/>
                  </a:lnTo>
                  <a:lnTo>
                    <a:pt x="4240079" y="1944342"/>
                  </a:lnTo>
                  <a:lnTo>
                    <a:pt x="4264971" y="1907488"/>
                  </a:lnTo>
                  <a:lnTo>
                    <a:pt x="4285050" y="1867474"/>
                  </a:lnTo>
                  <a:lnTo>
                    <a:pt x="4299904" y="1824710"/>
                  </a:lnTo>
                  <a:lnTo>
                    <a:pt x="4309119" y="1779611"/>
                  </a:lnTo>
                  <a:lnTo>
                    <a:pt x="4312282" y="1732590"/>
                  </a:lnTo>
                  <a:lnTo>
                    <a:pt x="4312282" y="346527"/>
                  </a:lnTo>
                  <a:lnTo>
                    <a:pt x="4309119" y="299505"/>
                  </a:lnTo>
                  <a:lnTo>
                    <a:pt x="4299904" y="254406"/>
                  </a:lnTo>
                  <a:lnTo>
                    <a:pt x="4285050" y="211643"/>
                  </a:lnTo>
                  <a:lnTo>
                    <a:pt x="4264971" y="171628"/>
                  </a:lnTo>
                  <a:lnTo>
                    <a:pt x="4240079" y="134774"/>
                  </a:lnTo>
                  <a:lnTo>
                    <a:pt x="4210787" y="101495"/>
                  </a:lnTo>
                  <a:lnTo>
                    <a:pt x="4177508" y="72203"/>
                  </a:lnTo>
                  <a:lnTo>
                    <a:pt x="4140655" y="47311"/>
                  </a:lnTo>
                  <a:lnTo>
                    <a:pt x="4100640" y="27231"/>
                  </a:lnTo>
                  <a:lnTo>
                    <a:pt x="4057877" y="12378"/>
                  </a:lnTo>
                  <a:lnTo>
                    <a:pt x="4012778" y="3163"/>
                  </a:lnTo>
                  <a:lnTo>
                    <a:pt x="3965756" y="0"/>
                  </a:lnTo>
                  <a:close/>
                </a:path>
              </a:pathLst>
            </a:custGeom>
            <a:solidFill>
              <a:srgbClr val="73E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20233" y="3157627"/>
              <a:ext cx="683260" cy="683260"/>
            </a:xfrm>
            <a:custGeom>
              <a:avLst/>
              <a:gdLst/>
              <a:ahLst/>
              <a:cxnLst/>
              <a:rect l="l" t="t" r="r" b="b"/>
              <a:pathLst>
                <a:path w="683260" h="683260">
                  <a:moveTo>
                    <a:pt x="341549" y="0"/>
                  </a:moveTo>
                  <a:lnTo>
                    <a:pt x="297940" y="2778"/>
                  </a:lnTo>
                  <a:lnTo>
                    <a:pt x="254907" y="11115"/>
                  </a:lnTo>
                  <a:lnTo>
                    <a:pt x="213024" y="25009"/>
                  </a:lnTo>
                  <a:lnTo>
                    <a:pt x="172868" y="44461"/>
                  </a:lnTo>
                  <a:lnTo>
                    <a:pt x="135014" y="69470"/>
                  </a:lnTo>
                  <a:lnTo>
                    <a:pt x="100038" y="100038"/>
                  </a:lnTo>
                  <a:lnTo>
                    <a:pt x="69470" y="135014"/>
                  </a:lnTo>
                  <a:lnTo>
                    <a:pt x="44461" y="172869"/>
                  </a:lnTo>
                  <a:lnTo>
                    <a:pt x="25009" y="213025"/>
                  </a:lnTo>
                  <a:lnTo>
                    <a:pt x="11115" y="254907"/>
                  </a:lnTo>
                  <a:lnTo>
                    <a:pt x="2778" y="297941"/>
                  </a:lnTo>
                  <a:lnTo>
                    <a:pt x="0" y="341550"/>
                  </a:lnTo>
                  <a:lnTo>
                    <a:pt x="2778" y="385159"/>
                  </a:lnTo>
                  <a:lnTo>
                    <a:pt x="11115" y="428193"/>
                  </a:lnTo>
                  <a:lnTo>
                    <a:pt x="25009" y="470076"/>
                  </a:lnTo>
                  <a:lnTo>
                    <a:pt x="44461" y="510232"/>
                  </a:lnTo>
                  <a:lnTo>
                    <a:pt x="69470" y="548086"/>
                  </a:lnTo>
                  <a:lnTo>
                    <a:pt x="100038" y="583062"/>
                  </a:lnTo>
                  <a:lnTo>
                    <a:pt x="135014" y="613629"/>
                  </a:lnTo>
                  <a:lnTo>
                    <a:pt x="172868" y="638639"/>
                  </a:lnTo>
                  <a:lnTo>
                    <a:pt x="213024" y="658091"/>
                  </a:lnTo>
                  <a:lnTo>
                    <a:pt x="254907" y="671985"/>
                  </a:lnTo>
                  <a:lnTo>
                    <a:pt x="297940" y="680321"/>
                  </a:lnTo>
                  <a:lnTo>
                    <a:pt x="341549" y="683100"/>
                  </a:lnTo>
                  <a:lnTo>
                    <a:pt x="385158" y="680321"/>
                  </a:lnTo>
                  <a:lnTo>
                    <a:pt x="428192" y="671985"/>
                  </a:lnTo>
                  <a:lnTo>
                    <a:pt x="470075" y="658091"/>
                  </a:lnTo>
                  <a:lnTo>
                    <a:pt x="510231" y="638639"/>
                  </a:lnTo>
                  <a:lnTo>
                    <a:pt x="548085" y="613629"/>
                  </a:lnTo>
                  <a:lnTo>
                    <a:pt x="583062" y="583062"/>
                  </a:lnTo>
                  <a:lnTo>
                    <a:pt x="613629" y="548086"/>
                  </a:lnTo>
                  <a:lnTo>
                    <a:pt x="638638" y="510232"/>
                  </a:lnTo>
                  <a:lnTo>
                    <a:pt x="658090" y="470076"/>
                  </a:lnTo>
                  <a:lnTo>
                    <a:pt x="671984" y="428193"/>
                  </a:lnTo>
                  <a:lnTo>
                    <a:pt x="680320" y="385159"/>
                  </a:lnTo>
                  <a:lnTo>
                    <a:pt x="683099" y="341550"/>
                  </a:lnTo>
                  <a:lnTo>
                    <a:pt x="680320" y="297941"/>
                  </a:lnTo>
                  <a:lnTo>
                    <a:pt x="671984" y="254907"/>
                  </a:lnTo>
                  <a:lnTo>
                    <a:pt x="658090" y="213025"/>
                  </a:lnTo>
                  <a:lnTo>
                    <a:pt x="638638" y="172869"/>
                  </a:lnTo>
                  <a:lnTo>
                    <a:pt x="613629" y="135014"/>
                  </a:lnTo>
                  <a:lnTo>
                    <a:pt x="583062" y="100038"/>
                  </a:lnTo>
                  <a:lnTo>
                    <a:pt x="548085" y="69470"/>
                  </a:lnTo>
                  <a:lnTo>
                    <a:pt x="510231" y="44461"/>
                  </a:lnTo>
                  <a:lnTo>
                    <a:pt x="470075" y="25009"/>
                  </a:lnTo>
                  <a:lnTo>
                    <a:pt x="428192" y="11115"/>
                  </a:lnTo>
                  <a:lnTo>
                    <a:pt x="385158" y="2778"/>
                  </a:lnTo>
                  <a:lnTo>
                    <a:pt x="341549" y="0"/>
                  </a:lnTo>
                  <a:close/>
                </a:path>
              </a:pathLst>
            </a:custGeom>
            <a:solidFill>
              <a:srgbClr val="1F2B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231" y="258124"/>
              <a:ext cx="2255982" cy="1312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8231" y="258123"/>
              <a:ext cx="2256155" cy="131445"/>
            </a:xfrm>
            <a:custGeom>
              <a:avLst/>
              <a:gdLst/>
              <a:ahLst/>
              <a:cxnLst/>
              <a:rect l="l" t="t" r="r" b="b"/>
              <a:pathLst>
                <a:path w="2256155" h="131445">
                  <a:moveTo>
                    <a:pt x="0" y="2164"/>
                  </a:moveTo>
                  <a:lnTo>
                    <a:pt x="46830" y="2164"/>
                  </a:lnTo>
                  <a:lnTo>
                    <a:pt x="57390" y="2164"/>
                  </a:lnTo>
                  <a:lnTo>
                    <a:pt x="65440" y="2971"/>
                  </a:lnTo>
                  <a:lnTo>
                    <a:pt x="99459" y="28724"/>
                  </a:lnTo>
                  <a:lnTo>
                    <a:pt x="106384" y="66826"/>
                  </a:lnTo>
                  <a:lnTo>
                    <a:pt x="106141" y="74389"/>
                  </a:lnTo>
                  <a:lnTo>
                    <a:pt x="93059" y="111638"/>
                  </a:lnTo>
                  <a:lnTo>
                    <a:pt x="57679" y="129064"/>
                  </a:lnTo>
                  <a:lnTo>
                    <a:pt x="48215" y="129064"/>
                  </a:lnTo>
                  <a:lnTo>
                    <a:pt x="0" y="129064"/>
                  </a:lnTo>
                  <a:lnTo>
                    <a:pt x="0" y="2164"/>
                  </a:lnTo>
                  <a:close/>
                </a:path>
                <a:path w="2256155" h="131445">
                  <a:moveTo>
                    <a:pt x="25622" y="23631"/>
                  </a:moveTo>
                  <a:lnTo>
                    <a:pt x="25622" y="107683"/>
                  </a:lnTo>
                  <a:lnTo>
                    <a:pt x="44752" y="107683"/>
                  </a:lnTo>
                  <a:lnTo>
                    <a:pt x="51908" y="107683"/>
                  </a:lnTo>
                  <a:lnTo>
                    <a:pt x="57073" y="107279"/>
                  </a:lnTo>
                  <a:lnTo>
                    <a:pt x="60247" y="106471"/>
                  </a:lnTo>
                  <a:lnTo>
                    <a:pt x="64402" y="105432"/>
                  </a:lnTo>
                  <a:lnTo>
                    <a:pt x="67850" y="103672"/>
                  </a:lnTo>
                  <a:lnTo>
                    <a:pt x="70591" y="101191"/>
                  </a:lnTo>
                  <a:lnTo>
                    <a:pt x="73332" y="98709"/>
                  </a:lnTo>
                  <a:lnTo>
                    <a:pt x="75568" y="94626"/>
                  </a:lnTo>
                  <a:lnTo>
                    <a:pt x="77299" y="88942"/>
                  </a:lnTo>
                  <a:lnTo>
                    <a:pt x="79031" y="83258"/>
                  </a:lnTo>
                  <a:lnTo>
                    <a:pt x="79896" y="75511"/>
                  </a:lnTo>
                  <a:lnTo>
                    <a:pt x="79896" y="65700"/>
                  </a:lnTo>
                  <a:lnTo>
                    <a:pt x="79896" y="55890"/>
                  </a:lnTo>
                  <a:lnTo>
                    <a:pt x="79031" y="48359"/>
                  </a:lnTo>
                  <a:lnTo>
                    <a:pt x="77299" y="43107"/>
                  </a:lnTo>
                  <a:lnTo>
                    <a:pt x="75568" y="37856"/>
                  </a:lnTo>
                  <a:lnTo>
                    <a:pt x="58169" y="24843"/>
                  </a:lnTo>
                  <a:lnTo>
                    <a:pt x="54591" y="24035"/>
                  </a:lnTo>
                  <a:lnTo>
                    <a:pt x="47580" y="23631"/>
                  </a:lnTo>
                  <a:lnTo>
                    <a:pt x="37135" y="23631"/>
                  </a:lnTo>
                  <a:lnTo>
                    <a:pt x="25622" y="23631"/>
                  </a:lnTo>
                  <a:close/>
                </a:path>
                <a:path w="2256155" h="131445">
                  <a:moveTo>
                    <a:pt x="127332" y="129064"/>
                  </a:moveTo>
                  <a:lnTo>
                    <a:pt x="127332" y="2164"/>
                  </a:lnTo>
                  <a:lnTo>
                    <a:pt x="152955" y="2164"/>
                  </a:lnTo>
                  <a:lnTo>
                    <a:pt x="152955" y="129064"/>
                  </a:lnTo>
                  <a:lnTo>
                    <a:pt x="127332" y="129064"/>
                  </a:lnTo>
                  <a:close/>
                </a:path>
                <a:path w="2256155" h="131445">
                  <a:moveTo>
                    <a:pt x="291800" y="129064"/>
                  </a:moveTo>
                  <a:lnTo>
                    <a:pt x="263928" y="129064"/>
                  </a:lnTo>
                  <a:lnTo>
                    <a:pt x="252848" y="100238"/>
                  </a:lnTo>
                  <a:lnTo>
                    <a:pt x="202122" y="100238"/>
                  </a:lnTo>
                  <a:lnTo>
                    <a:pt x="191648" y="129064"/>
                  </a:lnTo>
                  <a:lnTo>
                    <a:pt x="164468" y="129064"/>
                  </a:lnTo>
                  <a:lnTo>
                    <a:pt x="213895" y="2164"/>
                  </a:lnTo>
                  <a:lnTo>
                    <a:pt x="240988" y="2164"/>
                  </a:lnTo>
                  <a:lnTo>
                    <a:pt x="291800" y="129064"/>
                  </a:lnTo>
                  <a:close/>
                </a:path>
                <a:path w="2256155" h="131445">
                  <a:moveTo>
                    <a:pt x="244624" y="78858"/>
                  </a:moveTo>
                  <a:lnTo>
                    <a:pt x="227139" y="31768"/>
                  </a:lnTo>
                  <a:lnTo>
                    <a:pt x="209999" y="78858"/>
                  </a:lnTo>
                  <a:lnTo>
                    <a:pt x="244624" y="78858"/>
                  </a:lnTo>
                  <a:close/>
                </a:path>
                <a:path w="2256155" h="131445">
                  <a:moveTo>
                    <a:pt x="305477" y="2164"/>
                  </a:moveTo>
                  <a:lnTo>
                    <a:pt x="356203" y="2164"/>
                  </a:lnTo>
                  <a:lnTo>
                    <a:pt x="366244" y="2164"/>
                  </a:lnTo>
                  <a:lnTo>
                    <a:pt x="373732" y="2582"/>
                  </a:lnTo>
                  <a:lnTo>
                    <a:pt x="378666" y="3419"/>
                  </a:lnTo>
                  <a:lnTo>
                    <a:pt x="383600" y="4255"/>
                  </a:lnTo>
                  <a:lnTo>
                    <a:pt x="388014" y="6001"/>
                  </a:lnTo>
                  <a:lnTo>
                    <a:pt x="391910" y="8656"/>
                  </a:lnTo>
                  <a:lnTo>
                    <a:pt x="395805" y="11310"/>
                  </a:lnTo>
                  <a:lnTo>
                    <a:pt x="399051" y="14845"/>
                  </a:lnTo>
                  <a:lnTo>
                    <a:pt x="401648" y="19260"/>
                  </a:lnTo>
                  <a:lnTo>
                    <a:pt x="404245" y="23674"/>
                  </a:lnTo>
                  <a:lnTo>
                    <a:pt x="405543" y="28623"/>
                  </a:lnTo>
                  <a:lnTo>
                    <a:pt x="405543" y="34105"/>
                  </a:lnTo>
                  <a:lnTo>
                    <a:pt x="405543" y="40049"/>
                  </a:lnTo>
                  <a:lnTo>
                    <a:pt x="403942" y="45502"/>
                  </a:lnTo>
                  <a:lnTo>
                    <a:pt x="400739" y="50465"/>
                  </a:lnTo>
                  <a:lnTo>
                    <a:pt x="397536" y="55428"/>
                  </a:lnTo>
                  <a:lnTo>
                    <a:pt x="393194" y="59150"/>
                  </a:lnTo>
                  <a:lnTo>
                    <a:pt x="387711" y="61632"/>
                  </a:lnTo>
                  <a:lnTo>
                    <a:pt x="395444" y="63882"/>
                  </a:lnTo>
                  <a:lnTo>
                    <a:pt x="401388" y="67720"/>
                  </a:lnTo>
                  <a:lnTo>
                    <a:pt x="405543" y="73144"/>
                  </a:lnTo>
                  <a:lnTo>
                    <a:pt x="409698" y="78569"/>
                  </a:lnTo>
                  <a:lnTo>
                    <a:pt x="411776" y="84946"/>
                  </a:lnTo>
                  <a:lnTo>
                    <a:pt x="411776" y="92275"/>
                  </a:lnTo>
                  <a:lnTo>
                    <a:pt x="411776" y="98046"/>
                  </a:lnTo>
                  <a:lnTo>
                    <a:pt x="396757" y="122182"/>
                  </a:lnTo>
                  <a:lnTo>
                    <a:pt x="392112" y="125443"/>
                  </a:lnTo>
                  <a:lnTo>
                    <a:pt x="348672" y="129064"/>
                  </a:lnTo>
                  <a:lnTo>
                    <a:pt x="305477" y="129064"/>
                  </a:lnTo>
                  <a:lnTo>
                    <a:pt x="305477" y="2164"/>
                  </a:lnTo>
                  <a:close/>
                </a:path>
                <a:path w="2256155" h="131445">
                  <a:moveTo>
                    <a:pt x="331100" y="23285"/>
                  </a:moveTo>
                  <a:lnTo>
                    <a:pt x="331100" y="52629"/>
                  </a:lnTo>
                  <a:lnTo>
                    <a:pt x="347893" y="52629"/>
                  </a:lnTo>
                  <a:lnTo>
                    <a:pt x="357876" y="52629"/>
                  </a:lnTo>
                  <a:lnTo>
                    <a:pt x="364080" y="52485"/>
                  </a:lnTo>
                  <a:lnTo>
                    <a:pt x="366504" y="52197"/>
                  </a:lnTo>
                  <a:lnTo>
                    <a:pt x="370889" y="51677"/>
                  </a:lnTo>
                  <a:lnTo>
                    <a:pt x="374338" y="50162"/>
                  </a:lnTo>
                  <a:lnTo>
                    <a:pt x="376848" y="47652"/>
                  </a:lnTo>
                  <a:lnTo>
                    <a:pt x="379358" y="45142"/>
                  </a:lnTo>
                  <a:lnTo>
                    <a:pt x="380613" y="41838"/>
                  </a:lnTo>
                  <a:lnTo>
                    <a:pt x="380613" y="37741"/>
                  </a:lnTo>
                  <a:lnTo>
                    <a:pt x="380613" y="33816"/>
                  </a:lnTo>
                  <a:lnTo>
                    <a:pt x="379531" y="30628"/>
                  </a:lnTo>
                  <a:lnTo>
                    <a:pt x="377367" y="28175"/>
                  </a:lnTo>
                  <a:lnTo>
                    <a:pt x="375203" y="25723"/>
                  </a:lnTo>
                  <a:lnTo>
                    <a:pt x="371986" y="24237"/>
                  </a:lnTo>
                  <a:lnTo>
                    <a:pt x="367716" y="23718"/>
                  </a:lnTo>
                  <a:lnTo>
                    <a:pt x="365176" y="23429"/>
                  </a:lnTo>
                  <a:lnTo>
                    <a:pt x="357876" y="23285"/>
                  </a:lnTo>
                  <a:lnTo>
                    <a:pt x="345815" y="23285"/>
                  </a:lnTo>
                  <a:lnTo>
                    <a:pt x="331100" y="23285"/>
                  </a:lnTo>
                  <a:close/>
                </a:path>
                <a:path w="2256155" h="131445">
                  <a:moveTo>
                    <a:pt x="331100" y="73751"/>
                  </a:moveTo>
                  <a:lnTo>
                    <a:pt x="331100" y="107683"/>
                  </a:lnTo>
                  <a:lnTo>
                    <a:pt x="354818" y="107683"/>
                  </a:lnTo>
                  <a:lnTo>
                    <a:pt x="364051" y="107683"/>
                  </a:lnTo>
                  <a:lnTo>
                    <a:pt x="369908" y="107423"/>
                  </a:lnTo>
                  <a:lnTo>
                    <a:pt x="372390" y="106904"/>
                  </a:lnTo>
                  <a:lnTo>
                    <a:pt x="376199" y="106211"/>
                  </a:lnTo>
                  <a:lnTo>
                    <a:pt x="379300" y="104523"/>
                  </a:lnTo>
                  <a:lnTo>
                    <a:pt x="381695" y="101840"/>
                  </a:lnTo>
                  <a:lnTo>
                    <a:pt x="384090" y="99156"/>
                  </a:lnTo>
                  <a:lnTo>
                    <a:pt x="385288" y="95564"/>
                  </a:lnTo>
                  <a:lnTo>
                    <a:pt x="385288" y="91063"/>
                  </a:lnTo>
                  <a:lnTo>
                    <a:pt x="385288" y="87254"/>
                  </a:lnTo>
                  <a:lnTo>
                    <a:pt x="384364" y="84023"/>
                  </a:lnTo>
                  <a:lnTo>
                    <a:pt x="382518" y="81368"/>
                  </a:lnTo>
                  <a:lnTo>
                    <a:pt x="380671" y="78713"/>
                  </a:lnTo>
                  <a:lnTo>
                    <a:pt x="378002" y="76780"/>
                  </a:lnTo>
                  <a:lnTo>
                    <a:pt x="374511" y="75568"/>
                  </a:lnTo>
                  <a:lnTo>
                    <a:pt x="371019" y="74356"/>
                  </a:lnTo>
                  <a:lnTo>
                    <a:pt x="363445" y="73751"/>
                  </a:lnTo>
                  <a:lnTo>
                    <a:pt x="351788" y="73751"/>
                  </a:lnTo>
                  <a:lnTo>
                    <a:pt x="331100" y="73751"/>
                  </a:lnTo>
                  <a:close/>
                </a:path>
                <a:path w="2256155" h="131445">
                  <a:moveTo>
                    <a:pt x="433416" y="129064"/>
                  </a:moveTo>
                  <a:lnTo>
                    <a:pt x="433416" y="2164"/>
                  </a:lnTo>
                  <a:lnTo>
                    <a:pt x="527509" y="2164"/>
                  </a:lnTo>
                  <a:lnTo>
                    <a:pt x="527509" y="23631"/>
                  </a:lnTo>
                  <a:lnTo>
                    <a:pt x="459039" y="23631"/>
                  </a:lnTo>
                  <a:lnTo>
                    <a:pt x="459039" y="51764"/>
                  </a:lnTo>
                  <a:lnTo>
                    <a:pt x="522748" y="51764"/>
                  </a:lnTo>
                  <a:lnTo>
                    <a:pt x="522748" y="73144"/>
                  </a:lnTo>
                  <a:lnTo>
                    <a:pt x="459039" y="73144"/>
                  </a:lnTo>
                  <a:lnTo>
                    <a:pt x="459039" y="107683"/>
                  </a:lnTo>
                  <a:lnTo>
                    <a:pt x="529933" y="107683"/>
                  </a:lnTo>
                  <a:lnTo>
                    <a:pt x="529933" y="129064"/>
                  </a:lnTo>
                  <a:lnTo>
                    <a:pt x="433416" y="129064"/>
                  </a:lnTo>
                  <a:close/>
                </a:path>
                <a:path w="2256155" h="131445">
                  <a:moveTo>
                    <a:pt x="580226" y="129064"/>
                  </a:moveTo>
                  <a:lnTo>
                    <a:pt x="580226" y="23631"/>
                  </a:lnTo>
                  <a:lnTo>
                    <a:pt x="542571" y="23631"/>
                  </a:lnTo>
                  <a:lnTo>
                    <a:pt x="542571" y="2164"/>
                  </a:lnTo>
                  <a:lnTo>
                    <a:pt x="643416" y="2164"/>
                  </a:lnTo>
                  <a:lnTo>
                    <a:pt x="643416" y="23631"/>
                  </a:lnTo>
                  <a:lnTo>
                    <a:pt x="605848" y="23631"/>
                  </a:lnTo>
                  <a:lnTo>
                    <a:pt x="605848" y="129064"/>
                  </a:lnTo>
                  <a:lnTo>
                    <a:pt x="580226" y="129064"/>
                  </a:lnTo>
                  <a:close/>
                </a:path>
                <a:path w="2256155" h="131445">
                  <a:moveTo>
                    <a:pt x="659170" y="129064"/>
                  </a:moveTo>
                  <a:lnTo>
                    <a:pt x="659170" y="2164"/>
                  </a:lnTo>
                  <a:lnTo>
                    <a:pt x="684793" y="2164"/>
                  </a:lnTo>
                  <a:lnTo>
                    <a:pt x="684793" y="129064"/>
                  </a:lnTo>
                  <a:lnTo>
                    <a:pt x="659170" y="129064"/>
                  </a:lnTo>
                  <a:close/>
                </a:path>
                <a:path w="2256155" h="131445">
                  <a:moveTo>
                    <a:pt x="790399" y="82407"/>
                  </a:moveTo>
                  <a:lnTo>
                    <a:pt x="796242" y="121143"/>
                  </a:lnTo>
                  <a:lnTo>
                    <a:pt x="762526" y="131228"/>
                  </a:lnTo>
                  <a:lnTo>
                    <a:pt x="750450" y="130148"/>
                  </a:lnTo>
                  <a:lnTo>
                    <a:pt x="713856" y="104531"/>
                  </a:lnTo>
                  <a:lnTo>
                    <a:pt x="704702" y="66739"/>
                  </a:lnTo>
                  <a:lnTo>
                    <a:pt x="705725" y="51783"/>
                  </a:lnTo>
                  <a:lnTo>
                    <a:pt x="729886" y="9859"/>
                  </a:lnTo>
                  <a:lnTo>
                    <a:pt x="764084" y="0"/>
                  </a:lnTo>
                  <a:lnTo>
                    <a:pt x="775180" y="860"/>
                  </a:lnTo>
                  <a:lnTo>
                    <a:pt x="809485" y="23674"/>
                  </a:lnTo>
                  <a:lnTo>
                    <a:pt x="814896" y="37135"/>
                  </a:lnTo>
                  <a:lnTo>
                    <a:pt x="789533" y="43194"/>
                  </a:lnTo>
                  <a:lnTo>
                    <a:pt x="788032" y="36615"/>
                  </a:lnTo>
                  <a:lnTo>
                    <a:pt x="784902" y="31422"/>
                  </a:lnTo>
                  <a:lnTo>
                    <a:pt x="780141" y="27613"/>
                  </a:lnTo>
                  <a:lnTo>
                    <a:pt x="775380" y="23804"/>
                  </a:lnTo>
                  <a:lnTo>
                    <a:pt x="769595" y="21900"/>
                  </a:lnTo>
                  <a:lnTo>
                    <a:pt x="762785" y="21900"/>
                  </a:lnTo>
                  <a:lnTo>
                    <a:pt x="753379" y="21900"/>
                  </a:lnTo>
                  <a:lnTo>
                    <a:pt x="731653" y="54279"/>
                  </a:lnTo>
                  <a:lnTo>
                    <a:pt x="731104" y="64835"/>
                  </a:lnTo>
                  <a:lnTo>
                    <a:pt x="731645" y="76001"/>
                  </a:lnTo>
                  <a:lnTo>
                    <a:pt x="753033" y="109327"/>
                  </a:lnTo>
                  <a:lnTo>
                    <a:pt x="762266" y="109327"/>
                  </a:lnTo>
                  <a:lnTo>
                    <a:pt x="769075" y="109327"/>
                  </a:lnTo>
                  <a:lnTo>
                    <a:pt x="774933" y="107163"/>
                  </a:lnTo>
                  <a:lnTo>
                    <a:pt x="779838" y="102835"/>
                  </a:lnTo>
                  <a:lnTo>
                    <a:pt x="784743" y="98507"/>
                  </a:lnTo>
                  <a:lnTo>
                    <a:pt x="788263" y="91698"/>
                  </a:lnTo>
                  <a:lnTo>
                    <a:pt x="790399" y="82407"/>
                  </a:lnTo>
                  <a:close/>
                </a:path>
                <a:path w="2256155" h="131445">
                  <a:moveTo>
                    <a:pt x="935996" y="129064"/>
                  </a:moveTo>
                  <a:lnTo>
                    <a:pt x="935996" y="2164"/>
                  </a:lnTo>
                  <a:lnTo>
                    <a:pt x="960926" y="2164"/>
                  </a:lnTo>
                  <a:lnTo>
                    <a:pt x="1012863" y="86908"/>
                  </a:lnTo>
                  <a:lnTo>
                    <a:pt x="1012863" y="2164"/>
                  </a:lnTo>
                  <a:lnTo>
                    <a:pt x="1036668" y="2164"/>
                  </a:lnTo>
                  <a:lnTo>
                    <a:pt x="1036668" y="129064"/>
                  </a:lnTo>
                  <a:lnTo>
                    <a:pt x="1010959" y="129064"/>
                  </a:lnTo>
                  <a:lnTo>
                    <a:pt x="959801" y="46310"/>
                  </a:lnTo>
                  <a:lnTo>
                    <a:pt x="959801" y="129064"/>
                  </a:lnTo>
                  <a:lnTo>
                    <a:pt x="935996" y="129064"/>
                  </a:lnTo>
                  <a:close/>
                </a:path>
                <a:path w="2256155" h="131445">
                  <a:moveTo>
                    <a:pt x="1063762" y="129064"/>
                  </a:moveTo>
                  <a:lnTo>
                    <a:pt x="1063762" y="2164"/>
                  </a:lnTo>
                  <a:lnTo>
                    <a:pt x="1157855" y="2164"/>
                  </a:lnTo>
                  <a:lnTo>
                    <a:pt x="1157855" y="23631"/>
                  </a:lnTo>
                  <a:lnTo>
                    <a:pt x="1089384" y="23631"/>
                  </a:lnTo>
                  <a:lnTo>
                    <a:pt x="1089384" y="51764"/>
                  </a:lnTo>
                  <a:lnTo>
                    <a:pt x="1153094" y="51764"/>
                  </a:lnTo>
                  <a:lnTo>
                    <a:pt x="1153094" y="73144"/>
                  </a:lnTo>
                  <a:lnTo>
                    <a:pt x="1089384" y="73144"/>
                  </a:lnTo>
                  <a:lnTo>
                    <a:pt x="1089384" y="107683"/>
                  </a:lnTo>
                  <a:lnTo>
                    <a:pt x="1160278" y="107683"/>
                  </a:lnTo>
                  <a:lnTo>
                    <a:pt x="1160278" y="129064"/>
                  </a:lnTo>
                  <a:lnTo>
                    <a:pt x="1063762" y="129064"/>
                  </a:lnTo>
                  <a:close/>
                </a:path>
                <a:path w="2256155" h="131445">
                  <a:moveTo>
                    <a:pt x="1182005" y="129064"/>
                  </a:moveTo>
                  <a:lnTo>
                    <a:pt x="1182005" y="2164"/>
                  </a:lnTo>
                  <a:lnTo>
                    <a:pt x="1223122" y="2164"/>
                  </a:lnTo>
                  <a:lnTo>
                    <a:pt x="1266952" y="10113"/>
                  </a:lnTo>
                  <a:lnTo>
                    <a:pt x="1279215" y="41203"/>
                  </a:lnTo>
                  <a:lnTo>
                    <a:pt x="1279215" y="48994"/>
                  </a:lnTo>
                  <a:lnTo>
                    <a:pt x="1264196" y="73361"/>
                  </a:lnTo>
                  <a:lnTo>
                    <a:pt x="1259840" y="76391"/>
                  </a:lnTo>
                  <a:lnTo>
                    <a:pt x="1224335" y="81195"/>
                  </a:lnTo>
                  <a:lnTo>
                    <a:pt x="1207628" y="81195"/>
                  </a:lnTo>
                  <a:lnTo>
                    <a:pt x="1207628" y="129064"/>
                  </a:lnTo>
                  <a:lnTo>
                    <a:pt x="1182005" y="129064"/>
                  </a:lnTo>
                  <a:close/>
                </a:path>
                <a:path w="2256155" h="131445">
                  <a:moveTo>
                    <a:pt x="1207628" y="23631"/>
                  </a:moveTo>
                  <a:lnTo>
                    <a:pt x="1207628" y="59641"/>
                  </a:lnTo>
                  <a:lnTo>
                    <a:pt x="1221651" y="59641"/>
                  </a:lnTo>
                  <a:lnTo>
                    <a:pt x="1231751" y="59641"/>
                  </a:lnTo>
                  <a:lnTo>
                    <a:pt x="1238502" y="58977"/>
                  </a:lnTo>
                  <a:lnTo>
                    <a:pt x="1241906" y="57650"/>
                  </a:lnTo>
                  <a:lnTo>
                    <a:pt x="1245312" y="56323"/>
                  </a:lnTo>
                  <a:lnTo>
                    <a:pt x="1247980" y="54245"/>
                  </a:lnTo>
                  <a:lnTo>
                    <a:pt x="1249913" y="51417"/>
                  </a:lnTo>
                  <a:lnTo>
                    <a:pt x="1251847" y="48590"/>
                  </a:lnTo>
                  <a:lnTo>
                    <a:pt x="1252813" y="45300"/>
                  </a:lnTo>
                  <a:lnTo>
                    <a:pt x="1252813" y="41549"/>
                  </a:lnTo>
                  <a:lnTo>
                    <a:pt x="1252813" y="36933"/>
                  </a:lnTo>
                  <a:lnTo>
                    <a:pt x="1238445" y="24497"/>
                  </a:lnTo>
                  <a:lnTo>
                    <a:pt x="1235386" y="23920"/>
                  </a:lnTo>
                  <a:lnTo>
                    <a:pt x="1229240" y="23631"/>
                  </a:lnTo>
                  <a:lnTo>
                    <a:pt x="1220006" y="23631"/>
                  </a:lnTo>
                  <a:lnTo>
                    <a:pt x="1207628" y="23631"/>
                  </a:lnTo>
                  <a:close/>
                </a:path>
                <a:path w="2256155" h="131445">
                  <a:moveTo>
                    <a:pt x="1300336" y="129064"/>
                  </a:moveTo>
                  <a:lnTo>
                    <a:pt x="1300336" y="2164"/>
                  </a:lnTo>
                  <a:lnTo>
                    <a:pt x="1325959" y="2164"/>
                  </a:lnTo>
                  <a:lnTo>
                    <a:pt x="1325959" y="52110"/>
                  </a:lnTo>
                  <a:lnTo>
                    <a:pt x="1376165" y="52110"/>
                  </a:lnTo>
                  <a:lnTo>
                    <a:pt x="1376165" y="2164"/>
                  </a:lnTo>
                  <a:lnTo>
                    <a:pt x="1401787" y="2164"/>
                  </a:lnTo>
                  <a:lnTo>
                    <a:pt x="1401787" y="129064"/>
                  </a:lnTo>
                  <a:lnTo>
                    <a:pt x="1376165" y="129064"/>
                  </a:lnTo>
                  <a:lnTo>
                    <a:pt x="1376165" y="73577"/>
                  </a:lnTo>
                  <a:lnTo>
                    <a:pt x="1325959" y="73577"/>
                  </a:lnTo>
                  <a:lnTo>
                    <a:pt x="1325959" y="129064"/>
                  </a:lnTo>
                  <a:lnTo>
                    <a:pt x="1300336" y="129064"/>
                  </a:lnTo>
                  <a:close/>
                </a:path>
                <a:path w="2256155" h="131445">
                  <a:moveTo>
                    <a:pt x="1428362" y="129064"/>
                  </a:moveTo>
                  <a:lnTo>
                    <a:pt x="1428362" y="2164"/>
                  </a:lnTo>
                  <a:lnTo>
                    <a:pt x="1482290" y="2164"/>
                  </a:lnTo>
                  <a:lnTo>
                    <a:pt x="1522916" y="11916"/>
                  </a:lnTo>
                  <a:lnTo>
                    <a:pt x="1526609" y="17745"/>
                  </a:lnTo>
                  <a:lnTo>
                    <a:pt x="1530303" y="23573"/>
                  </a:lnTo>
                  <a:lnTo>
                    <a:pt x="1532150" y="30239"/>
                  </a:lnTo>
                  <a:lnTo>
                    <a:pt x="1532150" y="37741"/>
                  </a:lnTo>
                  <a:lnTo>
                    <a:pt x="1532150" y="47262"/>
                  </a:lnTo>
                  <a:lnTo>
                    <a:pt x="1498650" y="73058"/>
                  </a:lnTo>
                  <a:lnTo>
                    <a:pt x="1504190" y="76290"/>
                  </a:lnTo>
                  <a:lnTo>
                    <a:pt x="1526956" y="104307"/>
                  </a:lnTo>
                  <a:lnTo>
                    <a:pt x="1542450" y="129064"/>
                  </a:lnTo>
                  <a:lnTo>
                    <a:pt x="1511808" y="129064"/>
                  </a:lnTo>
                  <a:lnTo>
                    <a:pt x="1493284" y="101450"/>
                  </a:lnTo>
                  <a:lnTo>
                    <a:pt x="1486705" y="91582"/>
                  </a:lnTo>
                  <a:lnTo>
                    <a:pt x="1482204" y="85364"/>
                  </a:lnTo>
                  <a:lnTo>
                    <a:pt x="1479779" y="82796"/>
                  </a:lnTo>
                  <a:lnTo>
                    <a:pt x="1477356" y="80228"/>
                  </a:lnTo>
                  <a:lnTo>
                    <a:pt x="1474788" y="78468"/>
                  </a:lnTo>
                  <a:lnTo>
                    <a:pt x="1472075" y="77516"/>
                  </a:lnTo>
                  <a:lnTo>
                    <a:pt x="1469363" y="76564"/>
                  </a:lnTo>
                  <a:lnTo>
                    <a:pt x="1465063" y="76088"/>
                  </a:lnTo>
                  <a:lnTo>
                    <a:pt x="1459178" y="76088"/>
                  </a:lnTo>
                  <a:lnTo>
                    <a:pt x="1453984" y="76088"/>
                  </a:lnTo>
                  <a:lnTo>
                    <a:pt x="1453984" y="129064"/>
                  </a:lnTo>
                  <a:lnTo>
                    <a:pt x="1428362" y="129064"/>
                  </a:lnTo>
                  <a:close/>
                </a:path>
                <a:path w="2256155" h="131445">
                  <a:moveTo>
                    <a:pt x="1453984" y="55832"/>
                  </a:moveTo>
                  <a:lnTo>
                    <a:pt x="1472942" y="55832"/>
                  </a:lnTo>
                  <a:lnTo>
                    <a:pt x="1485233" y="55832"/>
                  </a:lnTo>
                  <a:lnTo>
                    <a:pt x="1492908" y="55313"/>
                  </a:lnTo>
                  <a:lnTo>
                    <a:pt x="1495967" y="54274"/>
                  </a:lnTo>
                  <a:lnTo>
                    <a:pt x="1499025" y="53235"/>
                  </a:lnTo>
                  <a:lnTo>
                    <a:pt x="1501420" y="51446"/>
                  </a:lnTo>
                  <a:lnTo>
                    <a:pt x="1503151" y="48907"/>
                  </a:lnTo>
                  <a:lnTo>
                    <a:pt x="1504882" y="46368"/>
                  </a:lnTo>
                  <a:lnTo>
                    <a:pt x="1505749" y="43194"/>
                  </a:lnTo>
                  <a:lnTo>
                    <a:pt x="1505749" y="39385"/>
                  </a:lnTo>
                  <a:lnTo>
                    <a:pt x="1505749" y="35115"/>
                  </a:lnTo>
                  <a:lnTo>
                    <a:pt x="1504609" y="31667"/>
                  </a:lnTo>
                  <a:lnTo>
                    <a:pt x="1502329" y="29041"/>
                  </a:lnTo>
                  <a:lnTo>
                    <a:pt x="1500050" y="26415"/>
                  </a:lnTo>
                  <a:lnTo>
                    <a:pt x="1496832" y="24756"/>
                  </a:lnTo>
                  <a:lnTo>
                    <a:pt x="1492677" y="24064"/>
                  </a:lnTo>
                  <a:lnTo>
                    <a:pt x="1490600" y="23775"/>
                  </a:lnTo>
                  <a:lnTo>
                    <a:pt x="1484367" y="23631"/>
                  </a:lnTo>
                  <a:lnTo>
                    <a:pt x="1473980" y="23631"/>
                  </a:lnTo>
                  <a:lnTo>
                    <a:pt x="1453984" y="23631"/>
                  </a:lnTo>
                  <a:lnTo>
                    <a:pt x="1453984" y="55832"/>
                  </a:lnTo>
                  <a:close/>
                </a:path>
                <a:path w="2256155" h="131445">
                  <a:moveTo>
                    <a:pt x="1551107" y="66393"/>
                  </a:moveTo>
                  <a:lnTo>
                    <a:pt x="1559792" y="27382"/>
                  </a:lnTo>
                  <a:lnTo>
                    <a:pt x="1568723" y="16446"/>
                  </a:lnTo>
                  <a:lnTo>
                    <a:pt x="1573714" y="11310"/>
                  </a:lnTo>
                  <a:lnTo>
                    <a:pt x="1612480" y="0"/>
                  </a:lnTo>
                  <a:lnTo>
                    <a:pt x="1625802" y="1087"/>
                  </a:lnTo>
                  <a:lnTo>
                    <a:pt x="1664728" y="26947"/>
                  </a:lnTo>
                  <a:lnTo>
                    <a:pt x="1674199" y="65787"/>
                  </a:lnTo>
                  <a:lnTo>
                    <a:pt x="1673154" y="80316"/>
                  </a:lnTo>
                  <a:lnTo>
                    <a:pt x="1648435" y="121465"/>
                  </a:lnTo>
                  <a:lnTo>
                    <a:pt x="1612826" y="131228"/>
                  </a:lnTo>
                  <a:lnTo>
                    <a:pt x="1599397" y="130148"/>
                  </a:lnTo>
                  <a:lnTo>
                    <a:pt x="1560504" y="104510"/>
                  </a:lnTo>
                  <a:lnTo>
                    <a:pt x="1552151" y="80727"/>
                  </a:lnTo>
                  <a:lnTo>
                    <a:pt x="1551107" y="66393"/>
                  </a:lnTo>
                  <a:close/>
                </a:path>
                <a:path w="2256155" h="131445">
                  <a:moveTo>
                    <a:pt x="1577508" y="65527"/>
                  </a:moveTo>
                  <a:lnTo>
                    <a:pt x="1592776" y="103071"/>
                  </a:lnTo>
                  <a:lnTo>
                    <a:pt x="1612739" y="109327"/>
                  </a:lnTo>
                  <a:lnTo>
                    <a:pt x="1620056" y="108638"/>
                  </a:lnTo>
                  <a:lnTo>
                    <a:pt x="1647096" y="75528"/>
                  </a:lnTo>
                  <a:lnTo>
                    <a:pt x="1647710" y="65181"/>
                  </a:lnTo>
                  <a:lnTo>
                    <a:pt x="1647113" y="54967"/>
                  </a:lnTo>
                  <a:lnTo>
                    <a:pt x="1620267" y="22571"/>
                  </a:lnTo>
                  <a:lnTo>
                    <a:pt x="1612739" y="21900"/>
                  </a:lnTo>
                  <a:lnTo>
                    <a:pt x="1605202" y="22579"/>
                  </a:lnTo>
                  <a:lnTo>
                    <a:pt x="1578114" y="55267"/>
                  </a:lnTo>
                  <a:lnTo>
                    <a:pt x="1577508" y="65527"/>
                  </a:lnTo>
                  <a:close/>
                </a:path>
                <a:path w="2256155" h="131445">
                  <a:moveTo>
                    <a:pt x="1694194" y="129064"/>
                  </a:moveTo>
                  <a:lnTo>
                    <a:pt x="1694194" y="2164"/>
                  </a:lnTo>
                  <a:lnTo>
                    <a:pt x="1735311" y="2164"/>
                  </a:lnTo>
                  <a:lnTo>
                    <a:pt x="1779140" y="10113"/>
                  </a:lnTo>
                  <a:lnTo>
                    <a:pt x="1791403" y="41203"/>
                  </a:lnTo>
                  <a:lnTo>
                    <a:pt x="1791403" y="48994"/>
                  </a:lnTo>
                  <a:lnTo>
                    <a:pt x="1789990" y="55544"/>
                  </a:lnTo>
                  <a:lnTo>
                    <a:pt x="1787162" y="60853"/>
                  </a:lnTo>
                  <a:lnTo>
                    <a:pt x="1784334" y="66162"/>
                  </a:lnTo>
                  <a:lnTo>
                    <a:pt x="1780742" y="70331"/>
                  </a:lnTo>
                  <a:lnTo>
                    <a:pt x="1776385" y="73361"/>
                  </a:lnTo>
                  <a:lnTo>
                    <a:pt x="1772028" y="76391"/>
                  </a:lnTo>
                  <a:lnTo>
                    <a:pt x="1736523" y="81195"/>
                  </a:lnTo>
                  <a:lnTo>
                    <a:pt x="1719817" y="81195"/>
                  </a:lnTo>
                  <a:lnTo>
                    <a:pt x="1719817" y="129064"/>
                  </a:lnTo>
                  <a:lnTo>
                    <a:pt x="1694194" y="129064"/>
                  </a:lnTo>
                  <a:close/>
                </a:path>
                <a:path w="2256155" h="131445">
                  <a:moveTo>
                    <a:pt x="1719817" y="23631"/>
                  </a:moveTo>
                  <a:lnTo>
                    <a:pt x="1719817" y="59641"/>
                  </a:lnTo>
                  <a:lnTo>
                    <a:pt x="1733840" y="59641"/>
                  </a:lnTo>
                  <a:lnTo>
                    <a:pt x="1743939" y="59641"/>
                  </a:lnTo>
                  <a:lnTo>
                    <a:pt x="1750691" y="58977"/>
                  </a:lnTo>
                  <a:lnTo>
                    <a:pt x="1754095" y="57650"/>
                  </a:lnTo>
                  <a:lnTo>
                    <a:pt x="1757500" y="56323"/>
                  </a:lnTo>
                  <a:lnTo>
                    <a:pt x="1760169" y="54245"/>
                  </a:lnTo>
                  <a:lnTo>
                    <a:pt x="1762102" y="51417"/>
                  </a:lnTo>
                  <a:lnTo>
                    <a:pt x="1764035" y="48590"/>
                  </a:lnTo>
                  <a:lnTo>
                    <a:pt x="1765002" y="45300"/>
                  </a:lnTo>
                  <a:lnTo>
                    <a:pt x="1765002" y="41549"/>
                  </a:lnTo>
                  <a:lnTo>
                    <a:pt x="1765002" y="36933"/>
                  </a:lnTo>
                  <a:lnTo>
                    <a:pt x="1763646" y="33124"/>
                  </a:lnTo>
                  <a:lnTo>
                    <a:pt x="1760933" y="30123"/>
                  </a:lnTo>
                  <a:lnTo>
                    <a:pt x="1758221" y="27122"/>
                  </a:lnTo>
                  <a:lnTo>
                    <a:pt x="1754787" y="25247"/>
                  </a:lnTo>
                  <a:lnTo>
                    <a:pt x="1750633" y="24497"/>
                  </a:lnTo>
                  <a:lnTo>
                    <a:pt x="1747574" y="23920"/>
                  </a:lnTo>
                  <a:lnTo>
                    <a:pt x="1741428" y="23631"/>
                  </a:lnTo>
                  <a:lnTo>
                    <a:pt x="1732195" y="23631"/>
                  </a:lnTo>
                  <a:lnTo>
                    <a:pt x="1719817" y="23631"/>
                  </a:lnTo>
                  <a:close/>
                </a:path>
                <a:path w="2256155" h="131445">
                  <a:moveTo>
                    <a:pt x="1913715" y="129064"/>
                  </a:moveTo>
                  <a:lnTo>
                    <a:pt x="1885843" y="129064"/>
                  </a:lnTo>
                  <a:lnTo>
                    <a:pt x="1874763" y="100238"/>
                  </a:lnTo>
                  <a:lnTo>
                    <a:pt x="1824037" y="100238"/>
                  </a:lnTo>
                  <a:lnTo>
                    <a:pt x="1813563" y="129064"/>
                  </a:lnTo>
                  <a:lnTo>
                    <a:pt x="1786382" y="129064"/>
                  </a:lnTo>
                  <a:lnTo>
                    <a:pt x="1835810" y="2164"/>
                  </a:lnTo>
                  <a:lnTo>
                    <a:pt x="1862904" y="2164"/>
                  </a:lnTo>
                  <a:lnTo>
                    <a:pt x="1913715" y="129064"/>
                  </a:lnTo>
                  <a:close/>
                </a:path>
                <a:path w="2256155" h="131445">
                  <a:moveTo>
                    <a:pt x="1866539" y="78858"/>
                  </a:moveTo>
                  <a:lnTo>
                    <a:pt x="1849053" y="31768"/>
                  </a:lnTo>
                  <a:lnTo>
                    <a:pt x="1831914" y="78858"/>
                  </a:lnTo>
                  <a:lnTo>
                    <a:pt x="1866539" y="78858"/>
                  </a:lnTo>
                  <a:close/>
                </a:path>
                <a:path w="2256155" h="131445">
                  <a:moveTo>
                    <a:pt x="1942714" y="129064"/>
                  </a:moveTo>
                  <a:lnTo>
                    <a:pt x="1942714" y="23631"/>
                  </a:lnTo>
                  <a:lnTo>
                    <a:pt x="1905060" y="23631"/>
                  </a:lnTo>
                  <a:lnTo>
                    <a:pt x="1905060" y="2164"/>
                  </a:lnTo>
                  <a:lnTo>
                    <a:pt x="2005905" y="2164"/>
                  </a:lnTo>
                  <a:lnTo>
                    <a:pt x="2005905" y="23631"/>
                  </a:lnTo>
                  <a:lnTo>
                    <a:pt x="1968337" y="23631"/>
                  </a:lnTo>
                  <a:lnTo>
                    <a:pt x="1968337" y="129064"/>
                  </a:lnTo>
                  <a:lnTo>
                    <a:pt x="1942714" y="129064"/>
                  </a:lnTo>
                  <a:close/>
                </a:path>
                <a:path w="2256155" h="131445">
                  <a:moveTo>
                    <a:pt x="2022524" y="129064"/>
                  </a:moveTo>
                  <a:lnTo>
                    <a:pt x="2022524" y="2164"/>
                  </a:lnTo>
                  <a:lnTo>
                    <a:pt x="2048147" y="2164"/>
                  </a:lnTo>
                  <a:lnTo>
                    <a:pt x="2048147" y="52110"/>
                  </a:lnTo>
                  <a:lnTo>
                    <a:pt x="2098353" y="52110"/>
                  </a:lnTo>
                  <a:lnTo>
                    <a:pt x="2098353" y="2164"/>
                  </a:lnTo>
                  <a:lnTo>
                    <a:pt x="2123976" y="2164"/>
                  </a:lnTo>
                  <a:lnTo>
                    <a:pt x="2123976" y="129064"/>
                  </a:lnTo>
                  <a:lnTo>
                    <a:pt x="2098353" y="129064"/>
                  </a:lnTo>
                  <a:lnTo>
                    <a:pt x="2098353" y="73577"/>
                  </a:lnTo>
                  <a:lnTo>
                    <a:pt x="2048147" y="73577"/>
                  </a:lnTo>
                  <a:lnTo>
                    <a:pt x="2048147" y="129064"/>
                  </a:lnTo>
                  <a:lnTo>
                    <a:pt x="2022524" y="129064"/>
                  </a:lnTo>
                  <a:close/>
                </a:path>
                <a:path w="2256155" h="131445">
                  <a:moveTo>
                    <a:pt x="2183790" y="129064"/>
                  </a:moveTo>
                  <a:lnTo>
                    <a:pt x="2183790" y="75655"/>
                  </a:lnTo>
                  <a:lnTo>
                    <a:pt x="2137306" y="2164"/>
                  </a:lnTo>
                  <a:lnTo>
                    <a:pt x="2167343" y="2164"/>
                  </a:lnTo>
                  <a:lnTo>
                    <a:pt x="2197207" y="52370"/>
                  </a:lnTo>
                  <a:lnTo>
                    <a:pt x="2226464" y="2164"/>
                  </a:lnTo>
                  <a:lnTo>
                    <a:pt x="2255983" y="2164"/>
                  </a:lnTo>
                  <a:lnTo>
                    <a:pt x="2209325" y="75828"/>
                  </a:lnTo>
                  <a:lnTo>
                    <a:pt x="2209325" y="129064"/>
                  </a:lnTo>
                  <a:lnTo>
                    <a:pt x="2183790" y="129064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756155" y="1247543"/>
            <a:ext cx="273685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b="1" spc="-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ypes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0185" y="1992509"/>
            <a:ext cx="3877310" cy="492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5730" indent="-113664">
              <a:lnSpc>
                <a:spcPts val="935"/>
              </a:lnSpc>
              <a:spcBef>
                <a:spcPts val="90"/>
              </a:spcBef>
              <a:buClr>
                <a:srgbClr val="000000"/>
              </a:buClr>
              <a:buFont typeface="MS UI Gothic"/>
              <a:buChar char="➢"/>
              <a:tabLst>
                <a:tab pos="126364" algn="l"/>
              </a:tabLst>
            </a:pP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Most</a:t>
            </a:r>
            <a:r>
              <a:rPr sz="800" spc="-10" dirty="0">
                <a:solidFill>
                  <a:srgbClr val="FFFF00"/>
                </a:solidFill>
                <a:latin typeface="Arial MT"/>
                <a:cs typeface="Arial MT"/>
              </a:rPr>
              <a:t> common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 cause</a:t>
            </a:r>
            <a:r>
              <a:rPr sz="800" spc="-1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of </a:t>
            </a:r>
            <a:r>
              <a:rPr sz="800" spc="-10" dirty="0">
                <a:solidFill>
                  <a:srgbClr val="FFFF00"/>
                </a:solidFill>
                <a:latin typeface="Arial MT"/>
                <a:cs typeface="Arial MT"/>
              </a:rPr>
              <a:t>ESRD 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(end stage</a:t>
            </a:r>
            <a:r>
              <a:rPr sz="800" spc="-1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renal disease)</a:t>
            </a:r>
            <a:endParaRPr sz="800">
              <a:latin typeface="Arial MT"/>
              <a:cs typeface="Arial MT"/>
            </a:endParaRPr>
          </a:p>
          <a:p>
            <a:pPr marL="125730" indent="-113664">
              <a:lnSpc>
                <a:spcPts val="905"/>
              </a:lnSpc>
              <a:buClr>
                <a:srgbClr val="000000"/>
              </a:buClr>
              <a:buFont typeface="MS UI Gothic"/>
              <a:buChar char="➢"/>
              <a:tabLst>
                <a:tab pos="126364" algn="l"/>
              </a:tabLst>
            </a:pPr>
            <a:r>
              <a:rPr sz="800" spc="-10" dirty="0">
                <a:solidFill>
                  <a:srgbClr val="FFFF00"/>
                </a:solidFill>
                <a:latin typeface="Arial MT"/>
                <a:cs typeface="Arial MT"/>
              </a:rPr>
              <a:t>Starts 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with microalbuminuria (</a:t>
            </a:r>
            <a:r>
              <a:rPr sz="8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30-300mg of albumin lost in 24 hrs.</a:t>
            </a:r>
            <a:r>
              <a:rPr sz="800" i="1" u="sng" spc="-1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urine)</a:t>
            </a:r>
            <a:endParaRPr sz="800">
              <a:latin typeface="Arial"/>
              <a:cs typeface="Arial"/>
            </a:endParaRPr>
          </a:p>
          <a:p>
            <a:pPr marL="125730" marR="5080" indent="-113664">
              <a:lnSpc>
                <a:spcPts val="910"/>
              </a:lnSpc>
              <a:spcBef>
                <a:spcPts val="45"/>
              </a:spcBef>
              <a:buClr>
                <a:srgbClr val="000000"/>
              </a:buClr>
              <a:buFont typeface="MS UI Gothic"/>
              <a:buChar char="➢"/>
              <a:tabLst>
                <a:tab pos="126364" algn="l"/>
                <a:tab pos="3239770" algn="l"/>
              </a:tabLst>
            </a:pP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Progresses to macroalbuminuria( more albumin lost in the urine)</a:t>
            </a:r>
            <a:r>
              <a:rPr sz="800" dirty="0">
                <a:solidFill>
                  <a:srgbClr val="FFFF00"/>
                </a:solidFill>
                <a:latin typeface="Arial MT"/>
                <a:cs typeface="Arial MT"/>
              </a:rPr>
              <a:t>	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finall</a:t>
            </a:r>
            <a:r>
              <a:rPr sz="800" spc="-65" dirty="0">
                <a:solidFill>
                  <a:srgbClr val="FFFF00"/>
                </a:solidFill>
                <a:latin typeface="Arial MT"/>
                <a:cs typeface="Arial MT"/>
              </a:rPr>
              <a:t>y</a:t>
            </a:r>
            <a:r>
              <a:rPr sz="800" spc="-5" dirty="0">
                <a:solidFill>
                  <a:srgbClr val="FFFF00"/>
                </a:solidFill>
                <a:latin typeface="Arial MT"/>
                <a:cs typeface="Arial MT"/>
              </a:rPr>
              <a:t>, causes  nephrotic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8108" y="1384733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55086" y="1325211"/>
            <a:ext cx="3551554" cy="133477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215"/>
              </a:spcBef>
            </a:pPr>
            <a:r>
              <a:rPr sz="1700" b="1" u="sng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 </a:t>
            </a:r>
            <a:r>
              <a:rPr sz="1700" b="1" u="sng" spc="10" dirty="0">
                <a:solidFill>
                  <a:srgbClr val="1F2B6C"/>
                </a:solidFill>
                <a:uFill>
                  <a:solidFill>
                    <a:srgbClr val="1F2B6C"/>
                  </a:solidFill>
                </a:uFill>
                <a:latin typeface="Arial"/>
                <a:cs typeface="Arial"/>
              </a:rPr>
              <a:t>Pathology</a:t>
            </a:r>
            <a:r>
              <a:rPr sz="1700" b="1" spc="-10" dirty="0">
                <a:solidFill>
                  <a:srgbClr val="1F2B6C"/>
                </a:solidFill>
                <a:latin typeface="Arial"/>
                <a:cs typeface="Arial"/>
              </a:rPr>
              <a:t> </a:t>
            </a:r>
            <a:r>
              <a:rPr sz="1700" b="1" spc="10" dirty="0">
                <a:solidFill>
                  <a:srgbClr val="1F2B6C"/>
                </a:solidFill>
                <a:latin typeface="Arial"/>
                <a:cs typeface="Arial"/>
              </a:rPr>
              <a:t>(biopsy)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80"/>
              </a:spcBef>
            </a:pPr>
            <a:r>
              <a:rPr sz="1300" spc="20" dirty="0">
                <a:latin typeface="Arial MT"/>
                <a:cs typeface="Arial MT"/>
              </a:rPr>
              <a:t>LM:</a:t>
            </a:r>
            <a:r>
              <a:rPr sz="1300" spc="5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Sclerosis</a:t>
            </a:r>
            <a:r>
              <a:rPr sz="1300" spc="60" dirty="0">
                <a:latin typeface="Arial MT"/>
                <a:cs typeface="Arial MT"/>
              </a:rPr>
              <a:t> </a:t>
            </a:r>
            <a:r>
              <a:rPr sz="1300" spc="10" dirty="0">
                <a:latin typeface="Arial MT"/>
                <a:cs typeface="Arial MT"/>
              </a:rPr>
              <a:t>in</a:t>
            </a:r>
            <a:r>
              <a:rPr sz="1300" spc="6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the</a:t>
            </a:r>
            <a:r>
              <a:rPr sz="1300" spc="6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glomerulus</a:t>
            </a:r>
            <a:r>
              <a:rPr sz="1300" spc="55" dirty="0">
                <a:latin typeface="Arial MT"/>
                <a:cs typeface="Arial MT"/>
              </a:rPr>
              <a:t> </a:t>
            </a:r>
            <a:r>
              <a:rPr sz="1300" spc="20" dirty="0">
                <a:latin typeface="Arial MT"/>
                <a:cs typeface="Arial MT"/>
              </a:rPr>
              <a:t>&amp;</a:t>
            </a:r>
            <a:r>
              <a:rPr sz="1300" spc="60" dirty="0">
                <a:latin typeface="Arial MT"/>
                <a:cs typeface="Arial MT"/>
              </a:rPr>
              <a:t> </a:t>
            </a:r>
            <a:r>
              <a:rPr sz="1300" spc="20" dirty="0">
                <a:latin typeface="Arial MT"/>
                <a:cs typeface="Arial MT"/>
              </a:rPr>
              <a:t>mesangium </a:t>
            </a:r>
            <a:r>
              <a:rPr sz="1300" spc="-345" dirty="0">
                <a:latin typeface="Arial MT"/>
                <a:cs typeface="Arial MT"/>
              </a:rPr>
              <a:t> </a:t>
            </a:r>
            <a:r>
              <a:rPr sz="1300" spc="10" dirty="0">
                <a:latin typeface="Arial MT"/>
                <a:cs typeface="Arial MT"/>
              </a:rPr>
              <a:t>(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b="1" spc="15" dirty="0">
                <a:latin typeface="Arial"/>
                <a:cs typeface="Arial"/>
              </a:rPr>
              <a:t>Kimmelstein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15" dirty="0">
                <a:latin typeface="Arial"/>
                <a:cs typeface="Arial"/>
              </a:rPr>
              <a:t>-Wilson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15" dirty="0">
                <a:latin typeface="Arial"/>
                <a:cs typeface="Arial"/>
              </a:rPr>
              <a:t>nodules</a:t>
            </a:r>
            <a:r>
              <a:rPr sz="1300" spc="15" dirty="0">
                <a:latin typeface="Arial MT"/>
                <a:cs typeface="Arial MT"/>
              </a:rPr>
              <a:t>).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Eosinophilic </a:t>
            </a:r>
            <a:r>
              <a:rPr sz="1300" spc="-34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nodular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glomerulosclerosis</a:t>
            </a:r>
            <a:r>
              <a:rPr sz="1300" spc="10" dirty="0">
                <a:latin typeface="Arial MT"/>
                <a:cs typeface="Arial MT"/>
              </a:rPr>
              <a:t> *</a:t>
            </a:r>
            <a:r>
              <a:rPr sz="1300" spc="-20" dirty="0">
                <a:latin typeface="Arial MT"/>
                <a:cs typeface="Arial MT"/>
              </a:rPr>
              <a:t> </a:t>
            </a:r>
            <a:r>
              <a:rPr sz="1300" spc="15" dirty="0">
                <a:latin typeface="Arial MT"/>
                <a:cs typeface="Arial MT"/>
              </a:rPr>
              <a:t>Thick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20" dirty="0">
                <a:latin typeface="Arial MT"/>
                <a:cs typeface="Arial MT"/>
              </a:rPr>
              <a:t>GBM.</a:t>
            </a:r>
            <a:endParaRPr sz="1300">
              <a:latin typeface="Arial MT"/>
              <a:cs typeface="Arial MT"/>
            </a:endParaRPr>
          </a:p>
          <a:p>
            <a:pPr marL="59690">
              <a:lnSpc>
                <a:spcPct val="100000"/>
              </a:lnSpc>
              <a:spcBef>
                <a:spcPts val="25"/>
              </a:spcBef>
            </a:pPr>
            <a:r>
              <a:rPr sz="1300" spc="10" dirty="0">
                <a:latin typeface="Arial MT"/>
                <a:cs typeface="Arial MT"/>
              </a:rPr>
              <a:t>*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b="1" spc="20" dirty="0">
                <a:latin typeface="Arial"/>
                <a:cs typeface="Arial"/>
              </a:rPr>
              <a:t>No</a:t>
            </a:r>
            <a:r>
              <a:rPr sz="1300" b="1" spc="-5" dirty="0">
                <a:latin typeface="Arial"/>
                <a:cs typeface="Arial"/>
              </a:rPr>
              <a:t> </a:t>
            </a:r>
            <a:r>
              <a:rPr sz="1300" b="1" spc="20" dirty="0">
                <a:latin typeface="Arial"/>
                <a:cs typeface="Arial"/>
              </a:rPr>
              <a:t>immune</a:t>
            </a:r>
            <a:r>
              <a:rPr sz="1300" b="1" spc="-5" dirty="0">
                <a:latin typeface="Arial"/>
                <a:cs typeface="Arial"/>
              </a:rPr>
              <a:t> </a:t>
            </a:r>
            <a:r>
              <a:rPr sz="1300" b="1" spc="15" dirty="0">
                <a:latin typeface="Arial"/>
                <a:cs typeface="Arial"/>
              </a:rPr>
              <a:t>deposits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28473" y="1384733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28473" y="3345538"/>
            <a:ext cx="27051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19797" y="3710570"/>
            <a:ext cx="1374775" cy="2349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51130" indent="-113664">
              <a:lnSpc>
                <a:spcPct val="100000"/>
              </a:lnSpc>
              <a:spcBef>
                <a:spcPts val="204"/>
              </a:spcBef>
              <a:buClr>
                <a:srgbClr val="1F2B6C"/>
              </a:buClr>
              <a:buFont typeface="MS UI Gothic"/>
              <a:buChar char="➢"/>
              <a:tabLst>
                <a:tab pos="151765" algn="l"/>
              </a:tabLst>
            </a:pPr>
            <a:r>
              <a:rPr sz="600" spc="-5" dirty="0">
                <a:latin typeface="Arial MT"/>
                <a:cs typeface="Arial MT"/>
              </a:rPr>
              <a:t>Strict</a:t>
            </a:r>
            <a:r>
              <a:rPr sz="600" spc="-30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DM</a:t>
            </a:r>
            <a:r>
              <a:rPr sz="600" spc="-2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control</a:t>
            </a:r>
            <a:endParaRPr sz="600">
              <a:latin typeface="Arial MT"/>
              <a:cs typeface="Arial MT"/>
            </a:endParaRPr>
          </a:p>
          <a:p>
            <a:pPr marL="107950" indent="-70485">
              <a:lnSpc>
                <a:spcPct val="100000"/>
              </a:lnSpc>
              <a:spcBef>
                <a:spcPts val="105"/>
              </a:spcBef>
              <a:buClr>
                <a:srgbClr val="1F2B6C"/>
              </a:buClr>
              <a:buFont typeface="MS UI Gothic"/>
              <a:buChar char="➢"/>
              <a:tabLst>
                <a:tab pos="108585" algn="l"/>
              </a:tabLst>
            </a:pPr>
            <a:r>
              <a:rPr sz="600" spc="-5" dirty="0">
                <a:latin typeface="Arial MT"/>
                <a:cs typeface="Arial MT"/>
              </a:rPr>
              <a:t>ACE inhibitors ( first choice) or</a:t>
            </a:r>
            <a:r>
              <a:rPr sz="600" spc="-35" dirty="0">
                <a:latin typeface="Arial MT"/>
                <a:cs typeface="Arial MT"/>
              </a:rPr>
              <a:t> </a:t>
            </a:r>
            <a:r>
              <a:rPr sz="600" spc="-5" dirty="0">
                <a:latin typeface="Arial MT"/>
                <a:cs typeface="Arial MT"/>
              </a:rPr>
              <a:t>ARBs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33687" y="3264565"/>
            <a:ext cx="116395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TREATMENT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279260" y="405939"/>
            <a:ext cx="24892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15" dirty="0">
                <a:solidFill>
                  <a:srgbClr val="1F2B6C"/>
                </a:solidFill>
                <a:latin typeface="Arial MT"/>
                <a:cs typeface="Arial MT"/>
              </a:rPr>
              <a:t>Pentoxyphylline</a:t>
            </a:r>
            <a:r>
              <a:rPr sz="1450" b="0" spc="-2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b="0" spc="20" dirty="0">
                <a:solidFill>
                  <a:srgbClr val="1F2B6C"/>
                </a:solidFill>
                <a:latin typeface="Arial MT"/>
                <a:cs typeface="Arial MT"/>
              </a:rPr>
              <a:t>&amp;</a:t>
            </a:r>
            <a:r>
              <a:rPr sz="1450" b="0" spc="-2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b="0" i="1" spc="15" dirty="0">
                <a:solidFill>
                  <a:srgbClr val="1F2B6C"/>
                </a:solidFill>
                <a:latin typeface="Arial"/>
                <a:cs typeface="Arial"/>
              </a:rPr>
              <a:t>Atrasentan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04967" y="533969"/>
            <a:ext cx="6214416" cy="40872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0477" y="0"/>
            <a:ext cx="10079355" cy="5678805"/>
            <a:chOff x="-10477" y="0"/>
            <a:chExt cx="10079355" cy="5678805"/>
          </a:xfrm>
        </p:grpSpPr>
        <p:sp>
          <p:nvSpPr>
            <p:cNvPr id="4" name="object 4"/>
            <p:cNvSpPr/>
            <p:nvPr/>
          </p:nvSpPr>
          <p:spPr>
            <a:xfrm>
              <a:off x="0" y="1108"/>
              <a:ext cx="10058400" cy="5657850"/>
            </a:xfrm>
            <a:custGeom>
              <a:avLst/>
              <a:gdLst/>
              <a:ahLst/>
              <a:cxnLst/>
              <a:rect l="l" t="t" r="r" b="b"/>
              <a:pathLst>
                <a:path w="10058400" h="5657850">
                  <a:moveTo>
                    <a:pt x="0" y="0"/>
                  </a:moveTo>
                  <a:lnTo>
                    <a:pt x="10058399" y="0"/>
                  </a:lnTo>
                  <a:lnTo>
                    <a:pt x="10058399" y="5657849"/>
                  </a:lnTo>
                  <a:lnTo>
                    <a:pt x="0" y="5657849"/>
                  </a:lnTo>
                  <a:lnTo>
                    <a:pt x="0" y="0"/>
                  </a:lnTo>
                  <a:close/>
                </a:path>
              </a:pathLst>
            </a:custGeom>
            <a:ln w="2095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2992077"/>
              <a:ext cx="4239193" cy="262104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0322" y="4023732"/>
            <a:ext cx="4303395" cy="15722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291465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Glomerulus (dashed 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outline)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features a 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thick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 basement </a:t>
            </a:r>
            <a:r>
              <a:rPr sz="1450" spc="20" dirty="0">
                <a:solidFill>
                  <a:srgbClr val="1F2B6C"/>
                </a:solidFill>
                <a:latin typeface="Arial MT"/>
                <a:cs typeface="Arial MT"/>
              </a:rPr>
              <a:t>membrane </a:t>
            </a: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: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contains abundant 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pink,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 hyaline</a:t>
            </a:r>
            <a:r>
              <a:rPr sz="1450" spc="-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agglomerations</a:t>
            </a:r>
            <a:r>
              <a:rPr sz="145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of</a:t>
            </a:r>
            <a:r>
              <a:rPr sz="145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PAS-positive</a:t>
            </a:r>
            <a:r>
              <a:rPr sz="145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material </a:t>
            </a:r>
            <a:r>
              <a:rPr sz="1450" spc="-38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20" dirty="0">
                <a:solidFill>
                  <a:srgbClr val="1F2B6C"/>
                </a:solidFill>
                <a:latin typeface="Arial MT"/>
                <a:cs typeface="Arial MT"/>
              </a:rPr>
              <a:t>known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as Kimmelstiel-Wilson nodules (green </a:t>
            </a:r>
            <a:r>
              <a:rPr sz="1450" spc="2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overlay)..</a:t>
            </a:r>
            <a:endParaRPr sz="1450">
              <a:latin typeface="Arial MT"/>
              <a:cs typeface="Arial MT"/>
            </a:endParaRPr>
          </a:p>
          <a:p>
            <a:pPr marL="12700" marR="5080">
              <a:lnSpc>
                <a:spcPts val="1730"/>
              </a:lnSpc>
              <a:spcBef>
                <a:spcPts val="25"/>
              </a:spcBef>
            </a:pP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These</a:t>
            </a:r>
            <a:r>
              <a:rPr sz="1450" spc="-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findings</a:t>
            </a:r>
            <a:r>
              <a:rPr sz="1450" spc="-1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indicate</a:t>
            </a:r>
            <a:r>
              <a:rPr sz="1450" spc="-1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nodular</a:t>
            </a:r>
            <a:r>
              <a:rPr sz="1450" spc="-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glomerulosclerosis, </a:t>
            </a:r>
            <a:r>
              <a:rPr sz="1450" spc="-390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which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 is</a:t>
            </a: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pathognomonic</a:t>
            </a: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0" dirty="0">
                <a:solidFill>
                  <a:srgbClr val="1F2B6C"/>
                </a:solidFill>
                <a:latin typeface="Arial MT"/>
                <a:cs typeface="Arial MT"/>
              </a:rPr>
              <a:t>of</a:t>
            </a: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 </a:t>
            </a:r>
            <a:r>
              <a:rPr sz="1450" spc="15" dirty="0">
                <a:solidFill>
                  <a:srgbClr val="1F2B6C"/>
                </a:solidFill>
                <a:latin typeface="Arial MT"/>
                <a:cs typeface="Arial MT"/>
              </a:rPr>
              <a:t>diabetic</a:t>
            </a:r>
            <a:r>
              <a:rPr sz="1450" spc="5" dirty="0">
                <a:solidFill>
                  <a:srgbClr val="1F2B6C"/>
                </a:solidFill>
                <a:latin typeface="Arial MT"/>
                <a:cs typeface="Arial MT"/>
              </a:rPr>
              <a:t> nephropathy.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055" y="62018"/>
            <a:ext cx="9472295" cy="5556250"/>
            <a:chOff x="90055" y="62018"/>
            <a:chExt cx="9472295" cy="55562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055" y="62018"/>
              <a:ext cx="4453176" cy="39513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0257" y="182054"/>
              <a:ext cx="4862000" cy="27208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5411" y="2992078"/>
              <a:ext cx="4465582" cy="26260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84469" y="4183132"/>
              <a:ext cx="345440" cy="256540"/>
            </a:xfrm>
            <a:custGeom>
              <a:avLst/>
              <a:gdLst/>
              <a:ahLst/>
              <a:cxnLst/>
              <a:rect l="l" t="t" r="r" b="b"/>
              <a:pathLst>
                <a:path w="345439" h="256539">
                  <a:moveTo>
                    <a:pt x="5701" y="245488"/>
                  </a:moveTo>
                  <a:lnTo>
                    <a:pt x="3328" y="245687"/>
                  </a:lnTo>
                  <a:lnTo>
                    <a:pt x="1988" y="247273"/>
                  </a:lnTo>
                  <a:lnTo>
                    <a:pt x="436" y="249929"/>
                  </a:lnTo>
                  <a:lnTo>
                    <a:pt x="0" y="251471"/>
                  </a:lnTo>
                  <a:lnTo>
                    <a:pt x="1685" y="254749"/>
                  </a:lnTo>
                  <a:lnTo>
                    <a:pt x="6231" y="255991"/>
                  </a:lnTo>
                  <a:lnTo>
                    <a:pt x="7518" y="255011"/>
                  </a:lnTo>
                  <a:lnTo>
                    <a:pt x="9580" y="254230"/>
                  </a:lnTo>
                  <a:lnTo>
                    <a:pt x="13618" y="252271"/>
                  </a:lnTo>
                  <a:lnTo>
                    <a:pt x="7641" y="252271"/>
                  </a:lnTo>
                  <a:lnTo>
                    <a:pt x="7564" y="251471"/>
                  </a:lnTo>
                  <a:lnTo>
                    <a:pt x="7012" y="249434"/>
                  </a:lnTo>
                  <a:lnTo>
                    <a:pt x="4759" y="247699"/>
                  </a:lnTo>
                  <a:lnTo>
                    <a:pt x="4450" y="247677"/>
                  </a:lnTo>
                  <a:lnTo>
                    <a:pt x="6832" y="246444"/>
                  </a:lnTo>
                  <a:lnTo>
                    <a:pt x="5701" y="245488"/>
                  </a:lnTo>
                  <a:close/>
                </a:path>
                <a:path w="345439" h="256539">
                  <a:moveTo>
                    <a:pt x="344993" y="49121"/>
                  </a:moveTo>
                  <a:lnTo>
                    <a:pt x="319187" y="49121"/>
                  </a:lnTo>
                  <a:lnTo>
                    <a:pt x="326581" y="49203"/>
                  </a:lnTo>
                  <a:lnTo>
                    <a:pt x="332023" y="49886"/>
                  </a:lnTo>
                  <a:lnTo>
                    <a:pt x="334719" y="51089"/>
                  </a:lnTo>
                  <a:lnTo>
                    <a:pt x="334596" y="52114"/>
                  </a:lnTo>
                  <a:lnTo>
                    <a:pt x="332433" y="55836"/>
                  </a:lnTo>
                  <a:lnTo>
                    <a:pt x="327177" y="60404"/>
                  </a:lnTo>
                  <a:lnTo>
                    <a:pt x="317792" y="67209"/>
                  </a:lnTo>
                  <a:lnTo>
                    <a:pt x="305450" y="74297"/>
                  </a:lnTo>
                  <a:lnTo>
                    <a:pt x="290942" y="81992"/>
                  </a:lnTo>
                  <a:lnTo>
                    <a:pt x="274890" y="90731"/>
                  </a:lnTo>
                  <a:lnTo>
                    <a:pt x="229960" y="116817"/>
                  </a:lnTo>
                  <a:lnTo>
                    <a:pt x="87288" y="201568"/>
                  </a:lnTo>
                  <a:lnTo>
                    <a:pt x="37087" y="230797"/>
                  </a:lnTo>
                  <a:lnTo>
                    <a:pt x="6832" y="246444"/>
                  </a:lnTo>
                  <a:lnTo>
                    <a:pt x="8823" y="248128"/>
                  </a:lnTo>
                  <a:lnTo>
                    <a:pt x="9065" y="250406"/>
                  </a:lnTo>
                  <a:lnTo>
                    <a:pt x="7820" y="252037"/>
                  </a:lnTo>
                  <a:lnTo>
                    <a:pt x="7641" y="252271"/>
                  </a:lnTo>
                  <a:lnTo>
                    <a:pt x="13618" y="252271"/>
                  </a:lnTo>
                  <a:lnTo>
                    <a:pt x="28576" y="245013"/>
                  </a:lnTo>
                  <a:lnTo>
                    <a:pt x="98530" y="205374"/>
                  </a:lnTo>
                  <a:lnTo>
                    <a:pt x="236874" y="124479"/>
                  </a:lnTo>
                  <a:lnTo>
                    <a:pt x="280177" y="99783"/>
                  </a:lnTo>
                  <a:lnTo>
                    <a:pt x="297026" y="90672"/>
                  </a:lnTo>
                  <a:lnTo>
                    <a:pt x="310537" y="83543"/>
                  </a:lnTo>
                  <a:lnTo>
                    <a:pt x="323495" y="76027"/>
                  </a:lnTo>
                  <a:lnTo>
                    <a:pt x="334175" y="68134"/>
                  </a:lnTo>
                  <a:lnTo>
                    <a:pt x="340146" y="62774"/>
                  </a:lnTo>
                  <a:lnTo>
                    <a:pt x="344250" y="57884"/>
                  </a:lnTo>
                  <a:lnTo>
                    <a:pt x="344993" y="49121"/>
                  </a:lnTo>
                  <a:close/>
                </a:path>
                <a:path w="345439" h="256539">
                  <a:moveTo>
                    <a:pt x="7744" y="252136"/>
                  </a:moveTo>
                  <a:close/>
                </a:path>
                <a:path w="345439" h="256539">
                  <a:moveTo>
                    <a:pt x="8113" y="251652"/>
                  </a:moveTo>
                  <a:lnTo>
                    <a:pt x="7842" y="251652"/>
                  </a:lnTo>
                  <a:lnTo>
                    <a:pt x="7755" y="252121"/>
                  </a:lnTo>
                  <a:lnTo>
                    <a:pt x="8113" y="251652"/>
                  </a:lnTo>
                  <a:close/>
                </a:path>
                <a:path w="345439" h="256539">
                  <a:moveTo>
                    <a:pt x="7012" y="249434"/>
                  </a:moveTo>
                  <a:lnTo>
                    <a:pt x="7717" y="252037"/>
                  </a:lnTo>
                  <a:lnTo>
                    <a:pt x="7842" y="251652"/>
                  </a:lnTo>
                  <a:lnTo>
                    <a:pt x="8113" y="251652"/>
                  </a:lnTo>
                  <a:lnTo>
                    <a:pt x="9065" y="250406"/>
                  </a:lnTo>
                  <a:lnTo>
                    <a:pt x="9038" y="250151"/>
                  </a:lnTo>
                  <a:lnTo>
                    <a:pt x="7943" y="250151"/>
                  </a:lnTo>
                  <a:lnTo>
                    <a:pt x="7012" y="249434"/>
                  </a:lnTo>
                  <a:close/>
                </a:path>
                <a:path w="345439" h="256539">
                  <a:moveTo>
                    <a:pt x="6692" y="248252"/>
                  </a:moveTo>
                  <a:lnTo>
                    <a:pt x="7012" y="249434"/>
                  </a:lnTo>
                  <a:lnTo>
                    <a:pt x="7943" y="250151"/>
                  </a:lnTo>
                  <a:lnTo>
                    <a:pt x="6692" y="248252"/>
                  </a:lnTo>
                  <a:close/>
                </a:path>
                <a:path w="345439" h="256539">
                  <a:moveTo>
                    <a:pt x="8837" y="248252"/>
                  </a:moveTo>
                  <a:lnTo>
                    <a:pt x="6692" y="248252"/>
                  </a:lnTo>
                  <a:lnTo>
                    <a:pt x="7943" y="250151"/>
                  </a:lnTo>
                  <a:lnTo>
                    <a:pt x="9038" y="250151"/>
                  </a:lnTo>
                  <a:lnTo>
                    <a:pt x="8837" y="248252"/>
                  </a:lnTo>
                  <a:close/>
                </a:path>
                <a:path w="345439" h="256539">
                  <a:moveTo>
                    <a:pt x="8217" y="247615"/>
                  </a:moveTo>
                  <a:lnTo>
                    <a:pt x="4650" y="247615"/>
                  </a:lnTo>
                  <a:lnTo>
                    <a:pt x="5191" y="247729"/>
                  </a:lnTo>
                  <a:lnTo>
                    <a:pt x="4799" y="247729"/>
                  </a:lnTo>
                  <a:lnTo>
                    <a:pt x="7012" y="249434"/>
                  </a:lnTo>
                  <a:lnTo>
                    <a:pt x="6692" y="248252"/>
                  </a:lnTo>
                  <a:lnTo>
                    <a:pt x="8837" y="248252"/>
                  </a:lnTo>
                  <a:lnTo>
                    <a:pt x="8352" y="247729"/>
                  </a:lnTo>
                  <a:lnTo>
                    <a:pt x="5191" y="247729"/>
                  </a:lnTo>
                  <a:lnTo>
                    <a:pt x="4759" y="247699"/>
                  </a:lnTo>
                  <a:lnTo>
                    <a:pt x="8316" y="247699"/>
                  </a:lnTo>
                  <a:close/>
                </a:path>
                <a:path w="345439" h="256539">
                  <a:moveTo>
                    <a:pt x="4650" y="247615"/>
                  </a:moveTo>
                  <a:lnTo>
                    <a:pt x="5191" y="247729"/>
                  </a:lnTo>
                  <a:lnTo>
                    <a:pt x="4650" y="247615"/>
                  </a:lnTo>
                  <a:close/>
                </a:path>
                <a:path w="345439" h="256539">
                  <a:moveTo>
                    <a:pt x="6832" y="246444"/>
                  </a:moveTo>
                  <a:lnTo>
                    <a:pt x="4450" y="247677"/>
                  </a:lnTo>
                  <a:lnTo>
                    <a:pt x="4759" y="247699"/>
                  </a:lnTo>
                  <a:lnTo>
                    <a:pt x="8217" y="247615"/>
                  </a:lnTo>
                  <a:lnTo>
                    <a:pt x="6832" y="246444"/>
                  </a:lnTo>
                  <a:close/>
                </a:path>
                <a:path w="345439" h="256539">
                  <a:moveTo>
                    <a:pt x="224491" y="19660"/>
                  </a:moveTo>
                  <a:lnTo>
                    <a:pt x="224063" y="19755"/>
                  </a:lnTo>
                  <a:lnTo>
                    <a:pt x="223745" y="19842"/>
                  </a:lnTo>
                  <a:lnTo>
                    <a:pt x="217778" y="21479"/>
                  </a:lnTo>
                  <a:lnTo>
                    <a:pt x="202688" y="24418"/>
                  </a:lnTo>
                  <a:lnTo>
                    <a:pt x="184857" y="28606"/>
                  </a:lnTo>
                  <a:lnTo>
                    <a:pt x="176237" y="30914"/>
                  </a:lnTo>
                  <a:lnTo>
                    <a:pt x="167759" y="32809"/>
                  </a:lnTo>
                  <a:lnTo>
                    <a:pt x="159499" y="33997"/>
                  </a:lnTo>
                  <a:lnTo>
                    <a:pt x="153190" y="34145"/>
                  </a:lnTo>
                  <a:lnTo>
                    <a:pt x="107720" y="47901"/>
                  </a:lnTo>
                  <a:lnTo>
                    <a:pt x="64970" y="66272"/>
                  </a:lnTo>
                  <a:lnTo>
                    <a:pt x="54723" y="81847"/>
                  </a:lnTo>
                  <a:lnTo>
                    <a:pt x="58169" y="85824"/>
                  </a:lnTo>
                  <a:lnTo>
                    <a:pt x="61194" y="87537"/>
                  </a:lnTo>
                  <a:lnTo>
                    <a:pt x="72337" y="90694"/>
                  </a:lnTo>
                  <a:lnTo>
                    <a:pt x="82067" y="90731"/>
                  </a:lnTo>
                  <a:lnTo>
                    <a:pt x="93159" y="89168"/>
                  </a:lnTo>
                  <a:lnTo>
                    <a:pt x="105540" y="86393"/>
                  </a:lnTo>
                  <a:lnTo>
                    <a:pt x="125298" y="81116"/>
                  </a:lnTo>
                  <a:lnTo>
                    <a:pt x="73397" y="81116"/>
                  </a:lnTo>
                  <a:lnTo>
                    <a:pt x="71389" y="80887"/>
                  </a:lnTo>
                  <a:lnTo>
                    <a:pt x="65652" y="80887"/>
                  </a:lnTo>
                  <a:lnTo>
                    <a:pt x="65498" y="78713"/>
                  </a:lnTo>
                  <a:lnTo>
                    <a:pt x="66607" y="78713"/>
                  </a:lnTo>
                  <a:lnTo>
                    <a:pt x="70965" y="74181"/>
                  </a:lnTo>
                  <a:lnTo>
                    <a:pt x="110742" y="57134"/>
                  </a:lnTo>
                  <a:lnTo>
                    <a:pt x="179833" y="36114"/>
                  </a:lnTo>
                  <a:lnTo>
                    <a:pt x="224491" y="19660"/>
                  </a:lnTo>
                  <a:close/>
                </a:path>
                <a:path w="345439" h="256539">
                  <a:moveTo>
                    <a:pt x="319016" y="39412"/>
                  </a:moveTo>
                  <a:lnTo>
                    <a:pt x="272783" y="42074"/>
                  </a:lnTo>
                  <a:lnTo>
                    <a:pt x="212850" y="49557"/>
                  </a:lnTo>
                  <a:lnTo>
                    <a:pt x="116605" y="73539"/>
                  </a:lnTo>
                  <a:lnTo>
                    <a:pt x="103268" y="77009"/>
                  </a:lnTo>
                  <a:lnTo>
                    <a:pt x="91419" y="79606"/>
                  </a:lnTo>
                  <a:lnTo>
                    <a:pt x="81360" y="81063"/>
                  </a:lnTo>
                  <a:lnTo>
                    <a:pt x="73397" y="81116"/>
                  </a:lnTo>
                  <a:lnTo>
                    <a:pt x="125298" y="81116"/>
                  </a:lnTo>
                  <a:lnTo>
                    <a:pt x="183690" y="65222"/>
                  </a:lnTo>
                  <a:lnTo>
                    <a:pt x="244838" y="54485"/>
                  </a:lnTo>
                  <a:lnTo>
                    <a:pt x="299436" y="49886"/>
                  </a:lnTo>
                  <a:lnTo>
                    <a:pt x="319187" y="49121"/>
                  </a:lnTo>
                  <a:lnTo>
                    <a:pt x="344993" y="49121"/>
                  </a:lnTo>
                  <a:lnTo>
                    <a:pt x="345236" y="46249"/>
                  </a:lnTo>
                  <a:lnTo>
                    <a:pt x="339832" y="41638"/>
                  </a:lnTo>
                  <a:lnTo>
                    <a:pt x="334223" y="40403"/>
                  </a:lnTo>
                  <a:lnTo>
                    <a:pt x="327216" y="39488"/>
                  </a:lnTo>
                  <a:lnTo>
                    <a:pt x="319016" y="39412"/>
                  </a:lnTo>
                  <a:close/>
                </a:path>
                <a:path w="345439" h="256539">
                  <a:moveTo>
                    <a:pt x="65498" y="78713"/>
                  </a:moveTo>
                  <a:lnTo>
                    <a:pt x="65652" y="80887"/>
                  </a:lnTo>
                  <a:lnTo>
                    <a:pt x="66237" y="79370"/>
                  </a:lnTo>
                  <a:lnTo>
                    <a:pt x="65740" y="79107"/>
                  </a:lnTo>
                  <a:lnTo>
                    <a:pt x="65498" y="78713"/>
                  </a:lnTo>
                  <a:close/>
                </a:path>
                <a:path w="345439" h="256539">
                  <a:moveTo>
                    <a:pt x="66237" y="79370"/>
                  </a:moveTo>
                  <a:lnTo>
                    <a:pt x="65652" y="80887"/>
                  </a:lnTo>
                  <a:lnTo>
                    <a:pt x="71389" y="80887"/>
                  </a:lnTo>
                  <a:lnTo>
                    <a:pt x="68479" y="80556"/>
                  </a:lnTo>
                  <a:lnTo>
                    <a:pt x="66237" y="79370"/>
                  </a:lnTo>
                  <a:close/>
                </a:path>
                <a:path w="345439" h="256539">
                  <a:moveTo>
                    <a:pt x="66607" y="78713"/>
                  </a:moveTo>
                  <a:lnTo>
                    <a:pt x="65498" y="78713"/>
                  </a:lnTo>
                  <a:lnTo>
                    <a:pt x="65740" y="79107"/>
                  </a:lnTo>
                  <a:lnTo>
                    <a:pt x="66237" y="79370"/>
                  </a:lnTo>
                  <a:lnTo>
                    <a:pt x="66413" y="78915"/>
                  </a:lnTo>
                  <a:lnTo>
                    <a:pt x="66607" y="78713"/>
                  </a:lnTo>
                  <a:close/>
                </a:path>
                <a:path w="345439" h="256539">
                  <a:moveTo>
                    <a:pt x="138216" y="0"/>
                  </a:moveTo>
                  <a:lnTo>
                    <a:pt x="129335" y="14584"/>
                  </a:lnTo>
                  <a:lnTo>
                    <a:pt x="130318" y="21870"/>
                  </a:lnTo>
                  <a:lnTo>
                    <a:pt x="133903" y="28958"/>
                  </a:lnTo>
                  <a:lnTo>
                    <a:pt x="138164" y="34612"/>
                  </a:lnTo>
                  <a:lnTo>
                    <a:pt x="145688" y="33895"/>
                  </a:lnTo>
                  <a:lnTo>
                    <a:pt x="154018" y="33895"/>
                  </a:lnTo>
                  <a:lnTo>
                    <a:pt x="176771" y="27011"/>
                  </a:lnTo>
                  <a:lnTo>
                    <a:pt x="178439" y="26418"/>
                  </a:lnTo>
                  <a:lnTo>
                    <a:pt x="151931" y="26418"/>
                  </a:lnTo>
                  <a:lnTo>
                    <a:pt x="140111" y="24287"/>
                  </a:lnTo>
                  <a:lnTo>
                    <a:pt x="136333" y="19259"/>
                  </a:lnTo>
                  <a:lnTo>
                    <a:pt x="136269" y="18619"/>
                  </a:lnTo>
                  <a:lnTo>
                    <a:pt x="137591" y="9239"/>
                  </a:lnTo>
                  <a:lnTo>
                    <a:pt x="141296" y="5500"/>
                  </a:lnTo>
                  <a:lnTo>
                    <a:pt x="141281" y="3030"/>
                  </a:lnTo>
                  <a:lnTo>
                    <a:pt x="138216" y="0"/>
                  </a:lnTo>
                  <a:close/>
                </a:path>
                <a:path w="345439" h="256539">
                  <a:moveTo>
                    <a:pt x="154018" y="33895"/>
                  </a:moveTo>
                  <a:lnTo>
                    <a:pt x="145688" y="33895"/>
                  </a:lnTo>
                  <a:lnTo>
                    <a:pt x="151535" y="34184"/>
                  </a:lnTo>
                  <a:lnTo>
                    <a:pt x="153190" y="34145"/>
                  </a:lnTo>
                  <a:lnTo>
                    <a:pt x="154018" y="33895"/>
                  </a:lnTo>
                  <a:close/>
                </a:path>
                <a:path w="345439" h="256539">
                  <a:moveTo>
                    <a:pt x="220567" y="11805"/>
                  </a:moveTo>
                  <a:lnTo>
                    <a:pt x="220333" y="11918"/>
                  </a:lnTo>
                  <a:lnTo>
                    <a:pt x="216321" y="13129"/>
                  </a:lnTo>
                  <a:lnTo>
                    <a:pt x="215102" y="13386"/>
                  </a:lnTo>
                  <a:lnTo>
                    <a:pt x="176771" y="27011"/>
                  </a:lnTo>
                  <a:lnTo>
                    <a:pt x="153190" y="34145"/>
                  </a:lnTo>
                  <a:lnTo>
                    <a:pt x="159499" y="33997"/>
                  </a:lnTo>
                  <a:lnTo>
                    <a:pt x="167759" y="32809"/>
                  </a:lnTo>
                  <a:lnTo>
                    <a:pt x="176237" y="30914"/>
                  </a:lnTo>
                  <a:lnTo>
                    <a:pt x="184857" y="28606"/>
                  </a:lnTo>
                  <a:lnTo>
                    <a:pt x="202688" y="24418"/>
                  </a:lnTo>
                  <a:lnTo>
                    <a:pt x="217778" y="21479"/>
                  </a:lnTo>
                  <a:lnTo>
                    <a:pt x="223745" y="19842"/>
                  </a:lnTo>
                  <a:lnTo>
                    <a:pt x="223173" y="19712"/>
                  </a:lnTo>
                  <a:lnTo>
                    <a:pt x="221965" y="19712"/>
                  </a:lnTo>
                  <a:lnTo>
                    <a:pt x="221006" y="19448"/>
                  </a:lnTo>
                  <a:lnTo>
                    <a:pt x="221501" y="19448"/>
                  </a:lnTo>
                  <a:lnTo>
                    <a:pt x="221169" y="19259"/>
                  </a:lnTo>
                  <a:lnTo>
                    <a:pt x="220710" y="19259"/>
                  </a:lnTo>
                  <a:lnTo>
                    <a:pt x="220046" y="18619"/>
                  </a:lnTo>
                  <a:lnTo>
                    <a:pt x="220337" y="18619"/>
                  </a:lnTo>
                  <a:lnTo>
                    <a:pt x="219050" y="16408"/>
                  </a:lnTo>
                  <a:lnTo>
                    <a:pt x="218794" y="16408"/>
                  </a:lnTo>
                  <a:lnTo>
                    <a:pt x="218625" y="15679"/>
                  </a:lnTo>
                  <a:lnTo>
                    <a:pt x="218778" y="15679"/>
                  </a:lnTo>
                  <a:lnTo>
                    <a:pt x="218843" y="14312"/>
                  </a:lnTo>
                  <a:lnTo>
                    <a:pt x="219109" y="13496"/>
                  </a:lnTo>
                  <a:lnTo>
                    <a:pt x="219803" y="12454"/>
                  </a:lnTo>
                  <a:lnTo>
                    <a:pt x="220230" y="12045"/>
                  </a:lnTo>
                  <a:lnTo>
                    <a:pt x="220567" y="11805"/>
                  </a:lnTo>
                  <a:close/>
                </a:path>
                <a:path w="345439" h="256539">
                  <a:moveTo>
                    <a:pt x="215102" y="13386"/>
                  </a:moveTo>
                  <a:lnTo>
                    <a:pt x="200763" y="16408"/>
                  </a:lnTo>
                  <a:lnTo>
                    <a:pt x="182732" y="20956"/>
                  </a:lnTo>
                  <a:lnTo>
                    <a:pt x="174351" y="23226"/>
                  </a:lnTo>
                  <a:lnTo>
                    <a:pt x="166333" y="25048"/>
                  </a:lnTo>
                  <a:lnTo>
                    <a:pt x="158814" y="26190"/>
                  </a:lnTo>
                  <a:lnTo>
                    <a:pt x="151931" y="26418"/>
                  </a:lnTo>
                  <a:lnTo>
                    <a:pt x="178439" y="26418"/>
                  </a:lnTo>
                  <a:lnTo>
                    <a:pt x="215102" y="13386"/>
                  </a:lnTo>
                  <a:close/>
                </a:path>
                <a:path w="345439" h="256539">
                  <a:moveTo>
                    <a:pt x="226023" y="19409"/>
                  </a:moveTo>
                  <a:lnTo>
                    <a:pt x="225169" y="19409"/>
                  </a:lnTo>
                  <a:lnTo>
                    <a:pt x="225158" y="20921"/>
                  </a:lnTo>
                  <a:lnTo>
                    <a:pt x="226023" y="19409"/>
                  </a:lnTo>
                  <a:close/>
                </a:path>
                <a:path w="345439" h="256539">
                  <a:moveTo>
                    <a:pt x="223869" y="19797"/>
                  </a:moveTo>
                  <a:lnTo>
                    <a:pt x="223667" y="19842"/>
                  </a:lnTo>
                  <a:lnTo>
                    <a:pt x="223805" y="19825"/>
                  </a:lnTo>
                  <a:close/>
                </a:path>
                <a:path w="345439" h="256539">
                  <a:moveTo>
                    <a:pt x="225507" y="11805"/>
                  </a:moveTo>
                  <a:lnTo>
                    <a:pt x="220567" y="11805"/>
                  </a:lnTo>
                  <a:lnTo>
                    <a:pt x="220230" y="12045"/>
                  </a:lnTo>
                  <a:lnTo>
                    <a:pt x="219789" y="12476"/>
                  </a:lnTo>
                  <a:lnTo>
                    <a:pt x="219109" y="13496"/>
                  </a:lnTo>
                  <a:lnTo>
                    <a:pt x="218843" y="14312"/>
                  </a:lnTo>
                  <a:lnTo>
                    <a:pt x="218784" y="15952"/>
                  </a:lnTo>
                  <a:lnTo>
                    <a:pt x="220482" y="18867"/>
                  </a:lnTo>
                  <a:lnTo>
                    <a:pt x="221636" y="19525"/>
                  </a:lnTo>
                  <a:lnTo>
                    <a:pt x="223869" y="19797"/>
                  </a:lnTo>
                  <a:lnTo>
                    <a:pt x="224962" y="19508"/>
                  </a:lnTo>
                  <a:lnTo>
                    <a:pt x="225169" y="19409"/>
                  </a:lnTo>
                  <a:lnTo>
                    <a:pt x="226023" y="19409"/>
                  </a:lnTo>
                  <a:lnTo>
                    <a:pt x="227048" y="17617"/>
                  </a:lnTo>
                  <a:lnTo>
                    <a:pt x="226653" y="13386"/>
                  </a:lnTo>
                  <a:lnTo>
                    <a:pt x="226535" y="12454"/>
                  </a:lnTo>
                  <a:lnTo>
                    <a:pt x="225507" y="11805"/>
                  </a:lnTo>
                  <a:close/>
                </a:path>
                <a:path w="345439" h="256539">
                  <a:moveTo>
                    <a:pt x="221006" y="19448"/>
                  </a:moveTo>
                  <a:lnTo>
                    <a:pt x="221965" y="19712"/>
                  </a:lnTo>
                  <a:lnTo>
                    <a:pt x="221636" y="19525"/>
                  </a:lnTo>
                  <a:lnTo>
                    <a:pt x="221006" y="19448"/>
                  </a:lnTo>
                  <a:close/>
                </a:path>
                <a:path w="345439" h="256539">
                  <a:moveTo>
                    <a:pt x="221636" y="19525"/>
                  </a:moveTo>
                  <a:lnTo>
                    <a:pt x="221965" y="19712"/>
                  </a:lnTo>
                  <a:lnTo>
                    <a:pt x="223173" y="19712"/>
                  </a:lnTo>
                  <a:lnTo>
                    <a:pt x="221636" y="19525"/>
                  </a:lnTo>
                  <a:close/>
                </a:path>
                <a:path w="345439" h="256539">
                  <a:moveTo>
                    <a:pt x="221501" y="19448"/>
                  </a:moveTo>
                  <a:lnTo>
                    <a:pt x="221006" y="19448"/>
                  </a:lnTo>
                  <a:lnTo>
                    <a:pt x="221636" y="19525"/>
                  </a:lnTo>
                  <a:lnTo>
                    <a:pt x="221501" y="19448"/>
                  </a:lnTo>
                  <a:close/>
                </a:path>
                <a:path w="345439" h="256539">
                  <a:moveTo>
                    <a:pt x="220046" y="18619"/>
                  </a:moveTo>
                  <a:lnTo>
                    <a:pt x="220710" y="19259"/>
                  </a:lnTo>
                  <a:lnTo>
                    <a:pt x="220482" y="18867"/>
                  </a:lnTo>
                  <a:lnTo>
                    <a:pt x="220046" y="18619"/>
                  </a:lnTo>
                  <a:close/>
                </a:path>
                <a:path w="345439" h="256539">
                  <a:moveTo>
                    <a:pt x="220482" y="18867"/>
                  </a:moveTo>
                  <a:lnTo>
                    <a:pt x="220710" y="19259"/>
                  </a:lnTo>
                  <a:lnTo>
                    <a:pt x="221169" y="19259"/>
                  </a:lnTo>
                  <a:lnTo>
                    <a:pt x="220482" y="18867"/>
                  </a:lnTo>
                  <a:close/>
                </a:path>
                <a:path w="345439" h="256539">
                  <a:moveTo>
                    <a:pt x="220337" y="18619"/>
                  </a:moveTo>
                  <a:lnTo>
                    <a:pt x="220046" y="18619"/>
                  </a:lnTo>
                  <a:lnTo>
                    <a:pt x="220482" y="18867"/>
                  </a:lnTo>
                  <a:lnTo>
                    <a:pt x="220337" y="18619"/>
                  </a:lnTo>
                  <a:close/>
                </a:path>
                <a:path w="345439" h="256539">
                  <a:moveTo>
                    <a:pt x="218625" y="15679"/>
                  </a:moveTo>
                  <a:lnTo>
                    <a:pt x="218794" y="16408"/>
                  </a:lnTo>
                  <a:lnTo>
                    <a:pt x="218784" y="15952"/>
                  </a:lnTo>
                  <a:lnTo>
                    <a:pt x="218625" y="15679"/>
                  </a:lnTo>
                  <a:close/>
                </a:path>
                <a:path w="345439" h="256539">
                  <a:moveTo>
                    <a:pt x="218784" y="15952"/>
                  </a:moveTo>
                  <a:lnTo>
                    <a:pt x="218794" y="16408"/>
                  </a:lnTo>
                  <a:lnTo>
                    <a:pt x="219050" y="16408"/>
                  </a:lnTo>
                  <a:lnTo>
                    <a:pt x="218784" y="15952"/>
                  </a:lnTo>
                  <a:close/>
                </a:path>
                <a:path w="345439" h="256539">
                  <a:moveTo>
                    <a:pt x="218778" y="15679"/>
                  </a:moveTo>
                  <a:lnTo>
                    <a:pt x="218625" y="15679"/>
                  </a:lnTo>
                  <a:lnTo>
                    <a:pt x="218784" y="15952"/>
                  </a:lnTo>
                  <a:lnTo>
                    <a:pt x="218778" y="15679"/>
                  </a:lnTo>
                  <a:close/>
                </a:path>
                <a:path w="345439" h="256539">
                  <a:moveTo>
                    <a:pt x="224289" y="11036"/>
                  </a:moveTo>
                  <a:lnTo>
                    <a:pt x="221484" y="11117"/>
                  </a:lnTo>
                  <a:lnTo>
                    <a:pt x="215102" y="13386"/>
                  </a:lnTo>
                  <a:lnTo>
                    <a:pt x="216321" y="13129"/>
                  </a:lnTo>
                  <a:lnTo>
                    <a:pt x="220333" y="11918"/>
                  </a:lnTo>
                  <a:lnTo>
                    <a:pt x="220567" y="11805"/>
                  </a:lnTo>
                  <a:lnTo>
                    <a:pt x="225507" y="11805"/>
                  </a:lnTo>
                  <a:lnTo>
                    <a:pt x="224289" y="11036"/>
                  </a:lnTo>
                  <a:close/>
                </a:path>
              </a:pathLst>
            </a:custGeom>
            <a:solidFill>
              <a:srgbClr val="FF00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095" y="179339"/>
            <a:ext cx="3803962" cy="19137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974" y="2856175"/>
            <a:ext cx="2264659" cy="23531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6374" y="2860209"/>
            <a:ext cx="2241013" cy="23876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3601" y="302336"/>
            <a:ext cx="3062903" cy="1950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31801" y="3109959"/>
            <a:ext cx="3729252" cy="18691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900" y="551434"/>
            <a:ext cx="8306425" cy="51075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7494" y="169632"/>
            <a:ext cx="4705985" cy="290195"/>
            <a:chOff x="287494" y="169632"/>
            <a:chExt cx="4705985" cy="2901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732" y="174872"/>
              <a:ext cx="4695167" cy="2792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2732" y="179476"/>
              <a:ext cx="226695" cy="270510"/>
            </a:xfrm>
            <a:custGeom>
              <a:avLst/>
              <a:gdLst/>
              <a:ahLst/>
              <a:cxnLst/>
              <a:rect l="l" t="t" r="r" b="b"/>
              <a:pathLst>
                <a:path w="226695" h="270509">
                  <a:moveTo>
                    <a:pt x="0" y="0"/>
                  </a:moveTo>
                  <a:lnTo>
                    <a:pt x="99638" y="0"/>
                  </a:lnTo>
                  <a:lnTo>
                    <a:pt x="115489" y="322"/>
                  </a:lnTo>
                  <a:lnTo>
                    <a:pt x="162476" y="9335"/>
                  </a:lnTo>
                  <a:lnTo>
                    <a:pt x="199691" y="39453"/>
                  </a:lnTo>
                  <a:lnTo>
                    <a:pt x="217510" y="73762"/>
                  </a:lnTo>
                  <a:lnTo>
                    <a:pt x="225798" y="119362"/>
                  </a:lnTo>
                  <a:lnTo>
                    <a:pt x="226350" y="137578"/>
                  </a:lnTo>
                  <a:lnTo>
                    <a:pt x="225832" y="153670"/>
                  </a:lnTo>
                  <a:lnTo>
                    <a:pt x="218062" y="195041"/>
                  </a:lnTo>
                  <a:lnTo>
                    <a:pt x="197999" y="232923"/>
                  </a:lnTo>
                  <a:lnTo>
                    <a:pt x="162281" y="260043"/>
                  </a:lnTo>
                  <a:lnTo>
                    <a:pt x="116927" y="269643"/>
                  </a:lnTo>
                  <a:lnTo>
                    <a:pt x="102585" y="270000"/>
                  </a:lnTo>
                  <a:lnTo>
                    <a:pt x="0" y="270000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009" y="219912"/>
              <a:ext cx="125955" cy="1893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3654" y="179476"/>
              <a:ext cx="605790" cy="270510"/>
            </a:xfrm>
            <a:custGeom>
              <a:avLst/>
              <a:gdLst/>
              <a:ahLst/>
              <a:cxnLst/>
              <a:rect l="l" t="t" r="r" b="b"/>
              <a:pathLst>
                <a:path w="605790" h="270509">
                  <a:moveTo>
                    <a:pt x="0" y="270000"/>
                  </a:moveTo>
                  <a:lnTo>
                    <a:pt x="0" y="0"/>
                  </a:lnTo>
                  <a:lnTo>
                    <a:pt x="54515" y="0"/>
                  </a:lnTo>
                  <a:lnTo>
                    <a:pt x="54515" y="270000"/>
                  </a:lnTo>
                  <a:lnTo>
                    <a:pt x="0" y="270000"/>
                  </a:lnTo>
                  <a:close/>
                </a:path>
                <a:path w="605790" h="270509">
                  <a:moveTo>
                    <a:pt x="349932" y="270000"/>
                  </a:moveTo>
                  <a:lnTo>
                    <a:pt x="290627" y="270000"/>
                  </a:lnTo>
                  <a:lnTo>
                    <a:pt x="267053" y="208669"/>
                  </a:lnTo>
                  <a:lnTo>
                    <a:pt x="159127" y="208669"/>
                  </a:lnTo>
                  <a:lnTo>
                    <a:pt x="136841" y="270000"/>
                  </a:lnTo>
                  <a:lnTo>
                    <a:pt x="79011" y="270000"/>
                  </a:lnTo>
                  <a:lnTo>
                    <a:pt x="184174" y="0"/>
                  </a:lnTo>
                  <a:lnTo>
                    <a:pt x="241821" y="0"/>
                  </a:lnTo>
                  <a:lnTo>
                    <a:pt x="349932" y="270000"/>
                  </a:lnTo>
                  <a:close/>
                </a:path>
                <a:path w="605790" h="270509">
                  <a:moveTo>
                    <a:pt x="249556" y="163178"/>
                  </a:moveTo>
                  <a:lnTo>
                    <a:pt x="212353" y="62987"/>
                  </a:lnTo>
                  <a:lnTo>
                    <a:pt x="175886" y="163178"/>
                  </a:lnTo>
                  <a:lnTo>
                    <a:pt x="249556" y="163178"/>
                  </a:lnTo>
                  <a:close/>
                </a:path>
                <a:path w="605790" h="270509">
                  <a:moveTo>
                    <a:pt x="379031" y="0"/>
                  </a:moveTo>
                  <a:lnTo>
                    <a:pt x="486958" y="0"/>
                  </a:lnTo>
                  <a:lnTo>
                    <a:pt x="501962" y="166"/>
                  </a:lnTo>
                  <a:lnTo>
                    <a:pt x="542417" y="4368"/>
                  </a:lnTo>
                  <a:lnTo>
                    <a:pt x="579247" y="29680"/>
                  </a:lnTo>
                  <a:lnTo>
                    <a:pt x="591937" y="67960"/>
                  </a:lnTo>
                  <a:lnTo>
                    <a:pt x="591299" y="77249"/>
                  </a:lnTo>
                  <a:lnTo>
                    <a:pt x="569675" y="116628"/>
                  </a:lnTo>
                  <a:lnTo>
                    <a:pt x="553997" y="126528"/>
                  </a:lnTo>
                  <a:lnTo>
                    <a:pt x="565623" y="130752"/>
                  </a:lnTo>
                  <a:lnTo>
                    <a:pt x="597739" y="160059"/>
                  </a:lnTo>
                  <a:lnTo>
                    <a:pt x="605198" y="191725"/>
                  </a:lnTo>
                  <a:lnTo>
                    <a:pt x="604663" y="200871"/>
                  </a:lnTo>
                  <a:lnTo>
                    <a:pt x="586504" y="243202"/>
                  </a:lnTo>
                  <a:lnTo>
                    <a:pt x="547120" y="266460"/>
                  </a:lnTo>
                  <a:lnTo>
                    <a:pt x="494589" y="269746"/>
                  </a:lnTo>
                  <a:lnTo>
                    <a:pt x="470935" y="270000"/>
                  </a:lnTo>
                  <a:lnTo>
                    <a:pt x="379031" y="270000"/>
                  </a:lnTo>
                  <a:lnTo>
                    <a:pt x="379031" y="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1962" y="219175"/>
              <a:ext cx="115825" cy="729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1962" y="326549"/>
              <a:ext cx="125770" cy="826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14896" y="174871"/>
              <a:ext cx="1694814" cy="279400"/>
            </a:xfrm>
            <a:custGeom>
              <a:avLst/>
              <a:gdLst/>
              <a:ahLst/>
              <a:cxnLst/>
              <a:rect l="l" t="t" r="r" b="b"/>
              <a:pathLst>
                <a:path w="1694814" h="279400">
                  <a:moveTo>
                    <a:pt x="0" y="274604"/>
                  </a:moveTo>
                  <a:lnTo>
                    <a:pt x="0" y="4604"/>
                  </a:lnTo>
                  <a:lnTo>
                    <a:pt x="200198" y="4604"/>
                  </a:lnTo>
                  <a:lnTo>
                    <a:pt x="200198" y="50279"/>
                  </a:lnTo>
                  <a:lnTo>
                    <a:pt x="54515" y="50279"/>
                  </a:lnTo>
                  <a:lnTo>
                    <a:pt x="54515" y="110136"/>
                  </a:lnTo>
                  <a:lnTo>
                    <a:pt x="190068" y="110136"/>
                  </a:lnTo>
                  <a:lnTo>
                    <a:pt x="190068" y="155627"/>
                  </a:lnTo>
                  <a:lnTo>
                    <a:pt x="54515" y="155627"/>
                  </a:lnTo>
                  <a:lnTo>
                    <a:pt x="54515" y="229113"/>
                  </a:lnTo>
                  <a:lnTo>
                    <a:pt x="205354" y="229113"/>
                  </a:lnTo>
                  <a:lnTo>
                    <a:pt x="205354" y="274604"/>
                  </a:lnTo>
                  <a:lnTo>
                    <a:pt x="0" y="274604"/>
                  </a:lnTo>
                  <a:close/>
                </a:path>
                <a:path w="1694814" h="279400">
                  <a:moveTo>
                    <a:pt x="312360" y="274604"/>
                  </a:moveTo>
                  <a:lnTo>
                    <a:pt x="312360" y="50279"/>
                  </a:lnTo>
                  <a:lnTo>
                    <a:pt x="232243" y="50279"/>
                  </a:lnTo>
                  <a:lnTo>
                    <a:pt x="232243" y="4604"/>
                  </a:lnTo>
                  <a:lnTo>
                    <a:pt x="446808" y="4604"/>
                  </a:lnTo>
                  <a:lnTo>
                    <a:pt x="446808" y="50279"/>
                  </a:lnTo>
                  <a:lnTo>
                    <a:pt x="366876" y="50279"/>
                  </a:lnTo>
                  <a:lnTo>
                    <a:pt x="366876" y="274604"/>
                  </a:lnTo>
                  <a:lnTo>
                    <a:pt x="312360" y="274604"/>
                  </a:lnTo>
                  <a:close/>
                </a:path>
                <a:path w="1694814" h="279400">
                  <a:moveTo>
                    <a:pt x="480328" y="274604"/>
                  </a:moveTo>
                  <a:lnTo>
                    <a:pt x="480328" y="4604"/>
                  </a:lnTo>
                  <a:lnTo>
                    <a:pt x="534843" y="4604"/>
                  </a:lnTo>
                  <a:lnTo>
                    <a:pt x="534843" y="274604"/>
                  </a:lnTo>
                  <a:lnTo>
                    <a:pt x="480328" y="274604"/>
                  </a:lnTo>
                  <a:close/>
                </a:path>
                <a:path w="1694814" h="279400">
                  <a:moveTo>
                    <a:pt x="759536" y="175334"/>
                  </a:moveTo>
                  <a:lnTo>
                    <a:pt x="812394" y="192094"/>
                  </a:lnTo>
                  <a:lnTo>
                    <a:pt x="796210" y="230609"/>
                  </a:lnTo>
                  <a:lnTo>
                    <a:pt x="756883" y="267139"/>
                  </a:lnTo>
                  <a:lnTo>
                    <a:pt x="700233" y="279209"/>
                  </a:lnTo>
                  <a:lnTo>
                    <a:pt x="674540" y="276912"/>
                  </a:lnTo>
                  <a:lnTo>
                    <a:pt x="630338" y="258541"/>
                  </a:lnTo>
                  <a:lnTo>
                    <a:pt x="596680" y="222408"/>
                  </a:lnTo>
                  <a:lnTo>
                    <a:pt x="579368" y="172174"/>
                  </a:lnTo>
                  <a:lnTo>
                    <a:pt x="577204" y="141998"/>
                  </a:lnTo>
                  <a:lnTo>
                    <a:pt x="579379" y="110176"/>
                  </a:lnTo>
                  <a:lnTo>
                    <a:pt x="596783" y="57825"/>
                  </a:lnTo>
                  <a:lnTo>
                    <a:pt x="630787" y="20978"/>
                  </a:lnTo>
                  <a:lnTo>
                    <a:pt x="676554" y="2330"/>
                  </a:lnTo>
                  <a:lnTo>
                    <a:pt x="703548" y="0"/>
                  </a:lnTo>
                  <a:lnTo>
                    <a:pt x="727156" y="1830"/>
                  </a:lnTo>
                  <a:lnTo>
                    <a:pt x="767398" y="16472"/>
                  </a:lnTo>
                  <a:lnTo>
                    <a:pt x="800147" y="50371"/>
                  </a:lnTo>
                  <a:lnTo>
                    <a:pt x="811658" y="79011"/>
                  </a:lnTo>
                  <a:lnTo>
                    <a:pt x="757694" y="91903"/>
                  </a:lnTo>
                  <a:lnTo>
                    <a:pt x="754650" y="81957"/>
                  </a:lnTo>
                  <a:lnTo>
                    <a:pt x="750305" y="73117"/>
                  </a:lnTo>
                  <a:lnTo>
                    <a:pt x="711242" y="47355"/>
                  </a:lnTo>
                  <a:lnTo>
                    <a:pt x="700785" y="46596"/>
                  </a:lnTo>
                  <a:lnTo>
                    <a:pt x="686482" y="47943"/>
                  </a:lnTo>
                  <a:lnTo>
                    <a:pt x="652071" y="68144"/>
                  </a:lnTo>
                  <a:lnTo>
                    <a:pt x="634545" y="115489"/>
                  </a:lnTo>
                  <a:lnTo>
                    <a:pt x="633377" y="137946"/>
                  </a:lnTo>
                  <a:lnTo>
                    <a:pt x="634528" y="161705"/>
                  </a:lnTo>
                  <a:lnTo>
                    <a:pt x="651794" y="210880"/>
                  </a:lnTo>
                  <a:lnTo>
                    <a:pt x="685636" y="231254"/>
                  </a:lnTo>
                  <a:lnTo>
                    <a:pt x="699679" y="232612"/>
                  </a:lnTo>
                  <a:lnTo>
                    <a:pt x="710166" y="231749"/>
                  </a:lnTo>
                  <a:lnTo>
                    <a:pt x="744342" y="210903"/>
                  </a:lnTo>
                  <a:lnTo>
                    <a:pt x="755576" y="189170"/>
                  </a:lnTo>
                  <a:lnTo>
                    <a:pt x="759536" y="175334"/>
                  </a:lnTo>
                  <a:close/>
                </a:path>
                <a:path w="1694814" h="279400">
                  <a:moveTo>
                    <a:pt x="964523" y="274604"/>
                  </a:moveTo>
                  <a:lnTo>
                    <a:pt x="964523" y="4604"/>
                  </a:lnTo>
                  <a:lnTo>
                    <a:pt x="1017566" y="4604"/>
                  </a:lnTo>
                  <a:lnTo>
                    <a:pt x="1128070" y="184911"/>
                  </a:lnTo>
                  <a:lnTo>
                    <a:pt x="1128070" y="4604"/>
                  </a:lnTo>
                  <a:lnTo>
                    <a:pt x="1178718" y="4604"/>
                  </a:lnTo>
                  <a:lnTo>
                    <a:pt x="1178718" y="274604"/>
                  </a:lnTo>
                  <a:lnTo>
                    <a:pt x="1124018" y="274604"/>
                  </a:lnTo>
                  <a:lnTo>
                    <a:pt x="1015171" y="98533"/>
                  </a:lnTo>
                  <a:lnTo>
                    <a:pt x="1015171" y="274604"/>
                  </a:lnTo>
                  <a:lnTo>
                    <a:pt x="964523" y="274604"/>
                  </a:lnTo>
                  <a:close/>
                </a:path>
                <a:path w="1694814" h="279400">
                  <a:moveTo>
                    <a:pt x="1236365" y="274604"/>
                  </a:moveTo>
                  <a:lnTo>
                    <a:pt x="1236365" y="4604"/>
                  </a:lnTo>
                  <a:lnTo>
                    <a:pt x="1436563" y="4604"/>
                  </a:lnTo>
                  <a:lnTo>
                    <a:pt x="1436563" y="50279"/>
                  </a:lnTo>
                  <a:lnTo>
                    <a:pt x="1290881" y="50279"/>
                  </a:lnTo>
                  <a:lnTo>
                    <a:pt x="1290881" y="110136"/>
                  </a:lnTo>
                  <a:lnTo>
                    <a:pt x="1426433" y="110136"/>
                  </a:lnTo>
                  <a:lnTo>
                    <a:pt x="1426433" y="155627"/>
                  </a:lnTo>
                  <a:lnTo>
                    <a:pt x="1290881" y="155627"/>
                  </a:lnTo>
                  <a:lnTo>
                    <a:pt x="1290881" y="229113"/>
                  </a:lnTo>
                  <a:lnTo>
                    <a:pt x="1441720" y="229113"/>
                  </a:lnTo>
                  <a:lnTo>
                    <a:pt x="1441720" y="274604"/>
                  </a:lnTo>
                  <a:lnTo>
                    <a:pt x="1236365" y="274604"/>
                  </a:lnTo>
                  <a:close/>
                </a:path>
                <a:path w="1694814" h="279400">
                  <a:moveTo>
                    <a:pt x="1487948" y="274604"/>
                  </a:moveTo>
                  <a:lnTo>
                    <a:pt x="1487948" y="4604"/>
                  </a:lnTo>
                  <a:lnTo>
                    <a:pt x="1575431" y="4604"/>
                  </a:lnTo>
                  <a:lnTo>
                    <a:pt x="1616502" y="5617"/>
                  </a:lnTo>
                  <a:lnTo>
                    <a:pt x="1661579" y="18302"/>
                  </a:lnTo>
                  <a:lnTo>
                    <a:pt x="1690862" y="58406"/>
                  </a:lnTo>
                  <a:lnTo>
                    <a:pt x="1694776" y="87667"/>
                  </a:lnTo>
                  <a:lnTo>
                    <a:pt x="1694212" y="99604"/>
                  </a:lnTo>
                  <a:lnTo>
                    <a:pt x="1680934" y="137492"/>
                  </a:lnTo>
                  <a:lnTo>
                    <a:pt x="1648802" y="164122"/>
                  </a:lnTo>
                  <a:lnTo>
                    <a:pt x="1610654" y="171789"/>
                  </a:lnTo>
                  <a:lnTo>
                    <a:pt x="1542463" y="172756"/>
                  </a:lnTo>
                  <a:lnTo>
                    <a:pt x="1542463" y="274604"/>
                  </a:lnTo>
                  <a:lnTo>
                    <a:pt x="1487948" y="274604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52121" y="219912"/>
              <a:ext cx="106616" cy="870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54611" y="179476"/>
              <a:ext cx="515620" cy="270510"/>
            </a:xfrm>
            <a:custGeom>
              <a:avLst/>
              <a:gdLst/>
              <a:ahLst/>
              <a:cxnLst/>
              <a:rect l="l" t="t" r="r" b="b"/>
              <a:pathLst>
                <a:path w="515620" h="270509">
                  <a:moveTo>
                    <a:pt x="0" y="270000"/>
                  </a:moveTo>
                  <a:lnTo>
                    <a:pt x="0" y="0"/>
                  </a:lnTo>
                  <a:lnTo>
                    <a:pt x="54515" y="0"/>
                  </a:lnTo>
                  <a:lnTo>
                    <a:pt x="54515" y="106268"/>
                  </a:lnTo>
                  <a:lnTo>
                    <a:pt x="161336" y="106268"/>
                  </a:lnTo>
                  <a:lnTo>
                    <a:pt x="161336" y="0"/>
                  </a:lnTo>
                  <a:lnTo>
                    <a:pt x="215853" y="0"/>
                  </a:lnTo>
                  <a:lnTo>
                    <a:pt x="215853" y="270000"/>
                  </a:lnTo>
                  <a:lnTo>
                    <a:pt x="161336" y="270000"/>
                  </a:lnTo>
                  <a:lnTo>
                    <a:pt x="161336" y="151944"/>
                  </a:lnTo>
                  <a:lnTo>
                    <a:pt x="54515" y="151944"/>
                  </a:lnTo>
                  <a:lnTo>
                    <a:pt x="54515" y="270000"/>
                  </a:lnTo>
                  <a:lnTo>
                    <a:pt x="0" y="270000"/>
                  </a:lnTo>
                  <a:close/>
                </a:path>
                <a:path w="515620" h="270509">
                  <a:moveTo>
                    <a:pt x="272394" y="270000"/>
                  </a:moveTo>
                  <a:lnTo>
                    <a:pt x="272394" y="0"/>
                  </a:lnTo>
                  <a:lnTo>
                    <a:pt x="387135" y="0"/>
                  </a:lnTo>
                  <a:lnTo>
                    <a:pt x="438744" y="4092"/>
                  </a:lnTo>
                  <a:lnTo>
                    <a:pt x="475049" y="24558"/>
                  </a:lnTo>
                  <a:lnTo>
                    <a:pt x="492483" y="64058"/>
                  </a:lnTo>
                  <a:lnTo>
                    <a:pt x="493219" y="75695"/>
                  </a:lnTo>
                  <a:lnTo>
                    <a:pt x="492103" y="90228"/>
                  </a:lnTo>
                  <a:lnTo>
                    <a:pt x="475354" y="125883"/>
                  </a:lnTo>
                  <a:lnTo>
                    <a:pt x="438612" y="147345"/>
                  </a:lnTo>
                  <a:lnTo>
                    <a:pt x="421944" y="150839"/>
                  </a:lnTo>
                  <a:lnTo>
                    <a:pt x="430399" y="156122"/>
                  </a:lnTo>
                  <a:lnTo>
                    <a:pt x="464649" y="190620"/>
                  </a:lnTo>
                  <a:lnTo>
                    <a:pt x="515136" y="270000"/>
                  </a:lnTo>
                  <a:lnTo>
                    <a:pt x="449939" y="270000"/>
                  </a:lnTo>
                  <a:lnTo>
                    <a:pt x="410525" y="211248"/>
                  </a:lnTo>
                  <a:lnTo>
                    <a:pt x="400856" y="196957"/>
                  </a:lnTo>
                  <a:lnTo>
                    <a:pt x="376637" y="166094"/>
                  </a:lnTo>
                  <a:lnTo>
                    <a:pt x="337961" y="157285"/>
                  </a:lnTo>
                  <a:lnTo>
                    <a:pt x="326910" y="157285"/>
                  </a:lnTo>
                  <a:lnTo>
                    <a:pt x="326910" y="270000"/>
                  </a:lnTo>
                  <a:lnTo>
                    <a:pt x="272394" y="2700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76283" y="219912"/>
              <a:ext cx="120613" cy="7899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488165" y="174871"/>
              <a:ext cx="262255" cy="279400"/>
            </a:xfrm>
            <a:custGeom>
              <a:avLst/>
              <a:gdLst/>
              <a:ahLst/>
              <a:cxnLst/>
              <a:rect l="l" t="t" r="r" b="b"/>
              <a:pathLst>
                <a:path w="262254" h="279400">
                  <a:moveTo>
                    <a:pt x="0" y="141262"/>
                  </a:moveTo>
                  <a:lnTo>
                    <a:pt x="6941" y="86838"/>
                  </a:lnTo>
                  <a:lnTo>
                    <a:pt x="29934" y="43453"/>
                  </a:lnTo>
                  <a:lnTo>
                    <a:pt x="63085" y="15171"/>
                  </a:lnTo>
                  <a:lnTo>
                    <a:pt x="99546" y="2670"/>
                  </a:lnTo>
                  <a:lnTo>
                    <a:pt x="130580" y="0"/>
                  </a:lnTo>
                  <a:lnTo>
                    <a:pt x="158925" y="2313"/>
                  </a:lnTo>
                  <a:lnTo>
                    <a:pt x="206673" y="20823"/>
                  </a:lnTo>
                  <a:lnTo>
                    <a:pt x="241747" y="57335"/>
                  </a:lnTo>
                  <a:lnTo>
                    <a:pt x="259657" y="108812"/>
                  </a:lnTo>
                  <a:lnTo>
                    <a:pt x="261896" y="139972"/>
                  </a:lnTo>
                  <a:lnTo>
                    <a:pt x="259675" y="170885"/>
                  </a:lnTo>
                  <a:lnTo>
                    <a:pt x="241902" y="222040"/>
                  </a:lnTo>
                  <a:lnTo>
                    <a:pt x="207081" y="258437"/>
                  </a:lnTo>
                  <a:lnTo>
                    <a:pt x="159564" y="276901"/>
                  </a:lnTo>
                  <a:lnTo>
                    <a:pt x="131316" y="279209"/>
                  </a:lnTo>
                  <a:lnTo>
                    <a:pt x="102746" y="276912"/>
                  </a:lnTo>
                  <a:lnTo>
                    <a:pt x="54861" y="258541"/>
                  </a:lnTo>
                  <a:lnTo>
                    <a:pt x="19994" y="222362"/>
                  </a:lnTo>
                  <a:lnTo>
                    <a:pt x="2221" y="171760"/>
                  </a:lnTo>
                  <a:lnTo>
                    <a:pt x="0" y="141262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39100" y="216229"/>
              <a:ext cx="159842" cy="19649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92606" y="179476"/>
              <a:ext cx="207010" cy="270510"/>
            </a:xfrm>
            <a:custGeom>
              <a:avLst/>
              <a:gdLst/>
              <a:ahLst/>
              <a:cxnLst/>
              <a:rect l="l" t="t" r="r" b="b"/>
              <a:pathLst>
                <a:path w="207010" h="270509">
                  <a:moveTo>
                    <a:pt x="0" y="270000"/>
                  </a:moveTo>
                  <a:lnTo>
                    <a:pt x="0" y="0"/>
                  </a:lnTo>
                  <a:lnTo>
                    <a:pt x="87482" y="0"/>
                  </a:lnTo>
                  <a:lnTo>
                    <a:pt x="128553" y="1012"/>
                  </a:lnTo>
                  <a:lnTo>
                    <a:pt x="173630" y="13698"/>
                  </a:lnTo>
                  <a:lnTo>
                    <a:pt x="202914" y="53802"/>
                  </a:lnTo>
                  <a:lnTo>
                    <a:pt x="206827" y="83062"/>
                  </a:lnTo>
                  <a:lnTo>
                    <a:pt x="206263" y="94999"/>
                  </a:lnTo>
                  <a:lnTo>
                    <a:pt x="192986" y="132887"/>
                  </a:lnTo>
                  <a:lnTo>
                    <a:pt x="160853" y="159518"/>
                  </a:lnTo>
                  <a:lnTo>
                    <a:pt x="122706" y="167184"/>
                  </a:lnTo>
                  <a:lnTo>
                    <a:pt x="54515" y="168151"/>
                  </a:lnTo>
                  <a:lnTo>
                    <a:pt x="54515" y="270000"/>
                  </a:lnTo>
                  <a:lnTo>
                    <a:pt x="0" y="2700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41883" y="219912"/>
              <a:ext cx="106616" cy="870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988753" y="179476"/>
              <a:ext cx="999490" cy="270510"/>
            </a:xfrm>
            <a:custGeom>
              <a:avLst/>
              <a:gdLst/>
              <a:ahLst/>
              <a:cxnLst/>
              <a:rect l="l" t="t" r="r" b="b"/>
              <a:pathLst>
                <a:path w="999489" h="270509">
                  <a:moveTo>
                    <a:pt x="270920" y="270000"/>
                  </a:moveTo>
                  <a:lnTo>
                    <a:pt x="211616" y="270000"/>
                  </a:lnTo>
                  <a:lnTo>
                    <a:pt x="188041" y="208669"/>
                  </a:lnTo>
                  <a:lnTo>
                    <a:pt x="80116" y="208669"/>
                  </a:lnTo>
                  <a:lnTo>
                    <a:pt x="57830" y="270000"/>
                  </a:lnTo>
                  <a:lnTo>
                    <a:pt x="0" y="270000"/>
                  </a:lnTo>
                  <a:lnTo>
                    <a:pt x="105163" y="0"/>
                  </a:lnTo>
                  <a:lnTo>
                    <a:pt x="162809" y="0"/>
                  </a:lnTo>
                  <a:lnTo>
                    <a:pt x="270920" y="270000"/>
                  </a:lnTo>
                  <a:close/>
                </a:path>
                <a:path w="999489" h="270509">
                  <a:moveTo>
                    <a:pt x="170545" y="163178"/>
                  </a:moveTo>
                  <a:lnTo>
                    <a:pt x="133341" y="62987"/>
                  </a:lnTo>
                  <a:lnTo>
                    <a:pt x="96876" y="163178"/>
                  </a:lnTo>
                  <a:lnTo>
                    <a:pt x="170545" y="163178"/>
                  </a:lnTo>
                  <a:close/>
                </a:path>
                <a:path w="999489" h="270509">
                  <a:moveTo>
                    <a:pt x="332619" y="270000"/>
                  </a:moveTo>
                  <a:lnTo>
                    <a:pt x="332619" y="45675"/>
                  </a:lnTo>
                  <a:lnTo>
                    <a:pt x="252503" y="45675"/>
                  </a:lnTo>
                  <a:lnTo>
                    <a:pt x="252503" y="0"/>
                  </a:lnTo>
                  <a:lnTo>
                    <a:pt x="467067" y="0"/>
                  </a:lnTo>
                  <a:lnTo>
                    <a:pt x="467067" y="45675"/>
                  </a:lnTo>
                  <a:lnTo>
                    <a:pt x="387135" y="45675"/>
                  </a:lnTo>
                  <a:lnTo>
                    <a:pt x="387135" y="270000"/>
                  </a:lnTo>
                  <a:lnTo>
                    <a:pt x="332619" y="270000"/>
                  </a:lnTo>
                  <a:close/>
                </a:path>
                <a:path w="999489" h="270509">
                  <a:moveTo>
                    <a:pt x="502428" y="270000"/>
                  </a:moveTo>
                  <a:lnTo>
                    <a:pt x="502428" y="0"/>
                  </a:lnTo>
                  <a:lnTo>
                    <a:pt x="556944" y="0"/>
                  </a:lnTo>
                  <a:lnTo>
                    <a:pt x="556944" y="106268"/>
                  </a:lnTo>
                  <a:lnTo>
                    <a:pt x="663765" y="106268"/>
                  </a:lnTo>
                  <a:lnTo>
                    <a:pt x="663765" y="0"/>
                  </a:lnTo>
                  <a:lnTo>
                    <a:pt x="718281" y="0"/>
                  </a:lnTo>
                  <a:lnTo>
                    <a:pt x="718281" y="270000"/>
                  </a:lnTo>
                  <a:lnTo>
                    <a:pt x="663765" y="270000"/>
                  </a:lnTo>
                  <a:lnTo>
                    <a:pt x="663765" y="151944"/>
                  </a:lnTo>
                  <a:lnTo>
                    <a:pt x="556944" y="151944"/>
                  </a:lnTo>
                  <a:lnTo>
                    <a:pt x="556944" y="270000"/>
                  </a:lnTo>
                  <a:lnTo>
                    <a:pt x="502428" y="270000"/>
                  </a:lnTo>
                  <a:close/>
                </a:path>
                <a:path w="999489" h="270509">
                  <a:moveTo>
                    <a:pt x="845545" y="270000"/>
                  </a:moveTo>
                  <a:lnTo>
                    <a:pt x="845545" y="156364"/>
                  </a:lnTo>
                  <a:lnTo>
                    <a:pt x="746644" y="0"/>
                  </a:lnTo>
                  <a:lnTo>
                    <a:pt x="810553" y="0"/>
                  </a:lnTo>
                  <a:lnTo>
                    <a:pt x="874093" y="106821"/>
                  </a:lnTo>
                  <a:lnTo>
                    <a:pt x="936344" y="0"/>
                  </a:lnTo>
                  <a:lnTo>
                    <a:pt x="999148" y="0"/>
                  </a:lnTo>
                  <a:lnTo>
                    <a:pt x="899877" y="156732"/>
                  </a:lnTo>
                  <a:lnTo>
                    <a:pt x="899877" y="270000"/>
                  </a:lnTo>
                  <a:lnTo>
                    <a:pt x="845545" y="27000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0602" y="705167"/>
            <a:ext cx="8158345" cy="39734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27" y="1108"/>
            <a:ext cx="9996170" cy="5657850"/>
            <a:chOff x="-4127" y="1108"/>
            <a:chExt cx="999617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8"/>
              <a:ext cx="9991536" cy="5657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23" y="326713"/>
              <a:ext cx="3843911" cy="5235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6723" y="326713"/>
              <a:ext cx="707390" cy="419100"/>
            </a:xfrm>
            <a:custGeom>
              <a:avLst/>
              <a:gdLst/>
              <a:ahLst/>
              <a:cxnLst/>
              <a:rect l="l" t="t" r="r" b="b"/>
              <a:pathLst>
                <a:path w="707390" h="419100">
                  <a:moveTo>
                    <a:pt x="273499" y="263001"/>
                  </a:moveTo>
                  <a:lnTo>
                    <a:pt x="352786" y="288141"/>
                  </a:lnTo>
                  <a:lnTo>
                    <a:pt x="328510" y="345914"/>
                  </a:lnTo>
                  <a:lnTo>
                    <a:pt x="292147" y="386628"/>
                  </a:lnTo>
                  <a:lnTo>
                    <a:pt x="244043" y="410767"/>
                  </a:lnTo>
                  <a:lnTo>
                    <a:pt x="184543" y="418813"/>
                  </a:lnTo>
                  <a:lnTo>
                    <a:pt x="146004" y="415368"/>
                  </a:lnTo>
                  <a:lnTo>
                    <a:pt x="79701" y="387811"/>
                  </a:lnTo>
                  <a:lnTo>
                    <a:pt x="29214" y="333612"/>
                  </a:lnTo>
                  <a:lnTo>
                    <a:pt x="12984" y="298466"/>
                  </a:lnTo>
                  <a:lnTo>
                    <a:pt x="3246" y="258262"/>
                  </a:lnTo>
                  <a:lnTo>
                    <a:pt x="0" y="212998"/>
                  </a:lnTo>
                  <a:lnTo>
                    <a:pt x="3263" y="165265"/>
                  </a:lnTo>
                  <a:lnTo>
                    <a:pt x="13053" y="123178"/>
                  </a:lnTo>
                  <a:lnTo>
                    <a:pt x="29370" y="86737"/>
                  </a:lnTo>
                  <a:lnTo>
                    <a:pt x="52213" y="55943"/>
                  </a:lnTo>
                  <a:lnTo>
                    <a:pt x="112645" y="13985"/>
                  </a:lnTo>
                  <a:lnTo>
                    <a:pt x="189515" y="0"/>
                  </a:lnTo>
                  <a:lnTo>
                    <a:pt x="224929" y="2745"/>
                  </a:lnTo>
                  <a:lnTo>
                    <a:pt x="285292" y="24708"/>
                  </a:lnTo>
                  <a:lnTo>
                    <a:pt x="323192" y="58325"/>
                  </a:lnTo>
                  <a:lnTo>
                    <a:pt x="343911" y="95621"/>
                  </a:lnTo>
                  <a:lnTo>
                    <a:pt x="351681" y="118516"/>
                  </a:lnTo>
                  <a:lnTo>
                    <a:pt x="270736" y="137854"/>
                  </a:lnTo>
                  <a:lnTo>
                    <a:pt x="266170" y="122936"/>
                  </a:lnTo>
                  <a:lnTo>
                    <a:pt x="259651" y="109676"/>
                  </a:lnTo>
                  <a:lnTo>
                    <a:pt x="228753" y="80150"/>
                  </a:lnTo>
                  <a:lnTo>
                    <a:pt x="185371" y="69894"/>
                  </a:lnTo>
                  <a:lnTo>
                    <a:pt x="163918" y="71914"/>
                  </a:lnTo>
                  <a:lnTo>
                    <a:pt x="127382" y="88075"/>
                  </a:lnTo>
                  <a:lnTo>
                    <a:pt x="100032" y="120881"/>
                  </a:lnTo>
                  <a:lnTo>
                    <a:pt x="86012" y="173233"/>
                  </a:lnTo>
                  <a:lnTo>
                    <a:pt x="84259" y="206920"/>
                  </a:lnTo>
                  <a:lnTo>
                    <a:pt x="85986" y="242558"/>
                  </a:lnTo>
                  <a:lnTo>
                    <a:pt x="99799" y="297258"/>
                  </a:lnTo>
                  <a:lnTo>
                    <a:pt x="126735" y="330582"/>
                  </a:lnTo>
                  <a:lnTo>
                    <a:pt x="162649" y="346881"/>
                  </a:lnTo>
                  <a:lnTo>
                    <a:pt x="183714" y="348919"/>
                  </a:lnTo>
                  <a:lnTo>
                    <a:pt x="199444" y="347624"/>
                  </a:lnTo>
                  <a:lnTo>
                    <a:pt x="239795" y="328199"/>
                  </a:lnTo>
                  <a:lnTo>
                    <a:pt x="267559" y="283755"/>
                  </a:lnTo>
                  <a:lnTo>
                    <a:pt x="273499" y="263001"/>
                  </a:lnTo>
                  <a:close/>
                </a:path>
                <a:path w="707390" h="419100">
                  <a:moveTo>
                    <a:pt x="404447" y="261067"/>
                  </a:moveTo>
                  <a:lnTo>
                    <a:pt x="409213" y="223012"/>
                  </a:lnTo>
                  <a:lnTo>
                    <a:pt x="423510" y="186200"/>
                  </a:lnTo>
                  <a:lnTo>
                    <a:pt x="446543" y="154292"/>
                  </a:lnTo>
                  <a:lnTo>
                    <a:pt x="477519" y="130948"/>
                  </a:lnTo>
                  <a:lnTo>
                    <a:pt x="514503" y="116651"/>
                  </a:lnTo>
                  <a:lnTo>
                    <a:pt x="555563" y="111886"/>
                  </a:lnTo>
                  <a:lnTo>
                    <a:pt x="587350" y="114588"/>
                  </a:lnTo>
                  <a:lnTo>
                    <a:pt x="641912" y="136205"/>
                  </a:lnTo>
                  <a:lnTo>
                    <a:pt x="683300" y="178163"/>
                  </a:lnTo>
                  <a:lnTo>
                    <a:pt x="704572" y="232794"/>
                  </a:lnTo>
                  <a:lnTo>
                    <a:pt x="707231" y="264382"/>
                  </a:lnTo>
                  <a:lnTo>
                    <a:pt x="704546" y="296248"/>
                  </a:lnTo>
                  <a:lnTo>
                    <a:pt x="683066" y="351431"/>
                  </a:lnTo>
                  <a:lnTo>
                    <a:pt x="641403" y="393906"/>
                  </a:lnTo>
                  <a:lnTo>
                    <a:pt x="587324" y="415800"/>
                  </a:lnTo>
                  <a:lnTo>
                    <a:pt x="556115" y="418537"/>
                  </a:lnTo>
                  <a:lnTo>
                    <a:pt x="536181" y="417397"/>
                  </a:lnTo>
                  <a:lnTo>
                    <a:pt x="497712" y="408281"/>
                  </a:lnTo>
                  <a:lnTo>
                    <a:pt x="461970" y="390125"/>
                  </a:lnTo>
                  <a:lnTo>
                    <a:pt x="434137" y="363397"/>
                  </a:lnTo>
                  <a:lnTo>
                    <a:pt x="415170" y="328277"/>
                  </a:lnTo>
                  <a:lnTo>
                    <a:pt x="405639" y="285387"/>
                  </a:lnTo>
                  <a:lnTo>
                    <a:pt x="404447" y="261067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496" y="496625"/>
              <a:ext cx="153857" cy="190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8931" y="438599"/>
              <a:ext cx="793115" cy="412115"/>
            </a:xfrm>
            <a:custGeom>
              <a:avLst/>
              <a:gdLst/>
              <a:ahLst/>
              <a:cxnLst/>
              <a:rect l="l" t="t" r="r" b="b"/>
              <a:pathLst>
                <a:path w="793114" h="412115">
                  <a:moveTo>
                    <a:pt x="0" y="6630"/>
                  </a:moveTo>
                  <a:lnTo>
                    <a:pt x="71551" y="6630"/>
                  </a:lnTo>
                  <a:lnTo>
                    <a:pt x="71551" y="46688"/>
                  </a:lnTo>
                  <a:lnTo>
                    <a:pt x="91667" y="26262"/>
                  </a:lnTo>
                  <a:lnTo>
                    <a:pt x="113612" y="11672"/>
                  </a:lnTo>
                  <a:lnTo>
                    <a:pt x="137388" y="2918"/>
                  </a:lnTo>
                  <a:lnTo>
                    <a:pt x="162994" y="0"/>
                  </a:lnTo>
                  <a:lnTo>
                    <a:pt x="176617" y="725"/>
                  </a:lnTo>
                  <a:lnTo>
                    <a:pt x="221786" y="18147"/>
                  </a:lnTo>
                  <a:lnTo>
                    <a:pt x="245873" y="46688"/>
                  </a:lnTo>
                  <a:lnTo>
                    <a:pt x="255732" y="35689"/>
                  </a:lnTo>
                  <a:lnTo>
                    <a:pt x="287588" y="11603"/>
                  </a:lnTo>
                  <a:lnTo>
                    <a:pt x="335382" y="0"/>
                  </a:lnTo>
                  <a:lnTo>
                    <a:pt x="350922" y="820"/>
                  </a:lnTo>
                  <a:lnTo>
                    <a:pt x="390082" y="13122"/>
                  </a:lnTo>
                  <a:lnTo>
                    <a:pt x="423510" y="51661"/>
                  </a:lnTo>
                  <a:lnTo>
                    <a:pt x="431020" y="92893"/>
                  </a:lnTo>
                  <a:lnTo>
                    <a:pt x="431521" y="112438"/>
                  </a:lnTo>
                  <a:lnTo>
                    <a:pt x="431521" y="300020"/>
                  </a:lnTo>
                  <a:lnTo>
                    <a:pt x="353892" y="300020"/>
                  </a:lnTo>
                  <a:lnTo>
                    <a:pt x="353892" y="132329"/>
                  </a:lnTo>
                  <a:lnTo>
                    <a:pt x="353391" y="112438"/>
                  </a:lnTo>
                  <a:lnTo>
                    <a:pt x="339768" y="68720"/>
                  </a:lnTo>
                  <a:lnTo>
                    <a:pt x="312728" y="59396"/>
                  </a:lnTo>
                  <a:lnTo>
                    <a:pt x="304699" y="60018"/>
                  </a:lnTo>
                  <a:lnTo>
                    <a:pt x="269700" y="81601"/>
                  </a:lnTo>
                  <a:lnTo>
                    <a:pt x="256578" y="123247"/>
                  </a:lnTo>
                  <a:lnTo>
                    <a:pt x="254989" y="159127"/>
                  </a:lnTo>
                  <a:lnTo>
                    <a:pt x="254989" y="300020"/>
                  </a:lnTo>
                  <a:lnTo>
                    <a:pt x="177360" y="300020"/>
                  </a:lnTo>
                  <a:lnTo>
                    <a:pt x="177360" y="139236"/>
                  </a:lnTo>
                  <a:lnTo>
                    <a:pt x="177101" y="119725"/>
                  </a:lnTo>
                  <a:lnTo>
                    <a:pt x="170453" y="75695"/>
                  </a:lnTo>
                  <a:lnTo>
                    <a:pt x="160370" y="65474"/>
                  </a:lnTo>
                  <a:lnTo>
                    <a:pt x="154568" y="61422"/>
                  </a:lnTo>
                  <a:lnTo>
                    <a:pt x="146695" y="59396"/>
                  </a:lnTo>
                  <a:lnTo>
                    <a:pt x="136749" y="59396"/>
                  </a:lnTo>
                  <a:lnTo>
                    <a:pt x="97753" y="74435"/>
                  </a:lnTo>
                  <a:lnTo>
                    <a:pt x="79183" y="121210"/>
                  </a:lnTo>
                  <a:lnTo>
                    <a:pt x="77629" y="157469"/>
                  </a:lnTo>
                  <a:lnTo>
                    <a:pt x="77629" y="300020"/>
                  </a:lnTo>
                  <a:lnTo>
                    <a:pt x="0" y="300020"/>
                  </a:lnTo>
                  <a:lnTo>
                    <a:pt x="0" y="6630"/>
                  </a:lnTo>
                  <a:close/>
                </a:path>
                <a:path w="793114" h="412115">
                  <a:moveTo>
                    <a:pt x="506664" y="6630"/>
                  </a:moveTo>
                  <a:lnTo>
                    <a:pt x="579045" y="6630"/>
                  </a:lnTo>
                  <a:lnTo>
                    <a:pt x="579045" y="49727"/>
                  </a:lnTo>
                  <a:lnTo>
                    <a:pt x="586711" y="39194"/>
                  </a:lnTo>
                  <a:lnTo>
                    <a:pt x="617169" y="13813"/>
                  </a:lnTo>
                  <a:lnTo>
                    <a:pt x="656174" y="863"/>
                  </a:lnTo>
                  <a:lnTo>
                    <a:pt x="670488" y="0"/>
                  </a:lnTo>
                  <a:lnTo>
                    <a:pt x="695075" y="2503"/>
                  </a:lnTo>
                  <a:lnTo>
                    <a:pt x="738448" y="22532"/>
                  </a:lnTo>
                  <a:lnTo>
                    <a:pt x="772825" y="62055"/>
                  </a:lnTo>
                  <a:lnTo>
                    <a:pt x="790644" y="117860"/>
                  </a:lnTo>
                  <a:lnTo>
                    <a:pt x="792872" y="151667"/>
                  </a:lnTo>
                  <a:lnTo>
                    <a:pt x="790627" y="186364"/>
                  </a:lnTo>
                  <a:lnTo>
                    <a:pt x="772670" y="243482"/>
                  </a:lnTo>
                  <a:lnTo>
                    <a:pt x="738051" y="283729"/>
                  </a:lnTo>
                  <a:lnTo>
                    <a:pt x="694540" y="304104"/>
                  </a:lnTo>
                  <a:lnTo>
                    <a:pt x="669935" y="306651"/>
                  </a:lnTo>
                  <a:lnTo>
                    <a:pt x="658064" y="306046"/>
                  </a:lnTo>
                  <a:lnTo>
                    <a:pt x="615866" y="291284"/>
                  </a:lnTo>
                  <a:lnTo>
                    <a:pt x="584294" y="263830"/>
                  </a:lnTo>
                  <a:lnTo>
                    <a:pt x="584294" y="411630"/>
                  </a:lnTo>
                  <a:lnTo>
                    <a:pt x="506664" y="411630"/>
                  </a:lnTo>
                  <a:lnTo>
                    <a:pt x="506664" y="663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7158" y="494691"/>
              <a:ext cx="140873" cy="1941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83410" y="333620"/>
              <a:ext cx="884555" cy="412115"/>
            </a:xfrm>
            <a:custGeom>
              <a:avLst/>
              <a:gdLst/>
              <a:ahLst/>
              <a:cxnLst/>
              <a:rect l="l" t="t" r="r" b="b"/>
              <a:pathLst>
                <a:path w="884555" h="412115">
                  <a:moveTo>
                    <a:pt x="0" y="405000"/>
                  </a:moveTo>
                  <a:lnTo>
                    <a:pt x="0" y="0"/>
                  </a:lnTo>
                  <a:lnTo>
                    <a:pt x="77629" y="0"/>
                  </a:lnTo>
                  <a:lnTo>
                    <a:pt x="77629" y="405000"/>
                  </a:lnTo>
                  <a:lnTo>
                    <a:pt x="0" y="405000"/>
                  </a:lnTo>
                  <a:close/>
                </a:path>
                <a:path w="884555" h="412115">
                  <a:moveTo>
                    <a:pt x="157192" y="71828"/>
                  </a:moveTo>
                  <a:lnTo>
                    <a:pt x="157192" y="0"/>
                  </a:lnTo>
                  <a:lnTo>
                    <a:pt x="234822" y="0"/>
                  </a:lnTo>
                  <a:lnTo>
                    <a:pt x="234822" y="71828"/>
                  </a:lnTo>
                  <a:lnTo>
                    <a:pt x="157192" y="71828"/>
                  </a:lnTo>
                  <a:close/>
                </a:path>
                <a:path w="884555" h="412115">
                  <a:moveTo>
                    <a:pt x="157192" y="405000"/>
                  </a:moveTo>
                  <a:lnTo>
                    <a:pt x="157192" y="111609"/>
                  </a:lnTo>
                  <a:lnTo>
                    <a:pt x="234822" y="111609"/>
                  </a:lnTo>
                  <a:lnTo>
                    <a:pt x="234822" y="405000"/>
                  </a:lnTo>
                  <a:lnTo>
                    <a:pt x="157192" y="405000"/>
                  </a:lnTo>
                  <a:close/>
                </a:path>
                <a:path w="884555" h="412115">
                  <a:moveTo>
                    <a:pt x="570205" y="198356"/>
                  </a:moveTo>
                  <a:lnTo>
                    <a:pt x="493680" y="212169"/>
                  </a:lnTo>
                  <a:lnTo>
                    <a:pt x="491134" y="201412"/>
                  </a:lnTo>
                  <a:lnTo>
                    <a:pt x="487361" y="192071"/>
                  </a:lnTo>
                  <a:lnTo>
                    <a:pt x="451041" y="166758"/>
                  </a:lnTo>
                  <a:lnTo>
                    <a:pt x="440638" y="166033"/>
                  </a:lnTo>
                  <a:lnTo>
                    <a:pt x="426868" y="167285"/>
                  </a:lnTo>
                  <a:lnTo>
                    <a:pt x="386810" y="197760"/>
                  </a:lnTo>
                  <a:lnTo>
                    <a:pt x="377097" y="253056"/>
                  </a:lnTo>
                  <a:lnTo>
                    <a:pt x="378194" y="277246"/>
                  </a:lnTo>
                  <a:lnTo>
                    <a:pt x="394640" y="326818"/>
                  </a:lnTo>
                  <a:lnTo>
                    <a:pt x="427714" y="347019"/>
                  </a:lnTo>
                  <a:lnTo>
                    <a:pt x="441742" y="348366"/>
                  </a:lnTo>
                  <a:lnTo>
                    <a:pt x="452292" y="347581"/>
                  </a:lnTo>
                  <a:lnTo>
                    <a:pt x="489950" y="318703"/>
                  </a:lnTo>
                  <a:lnTo>
                    <a:pt x="497824" y="292561"/>
                  </a:lnTo>
                  <a:lnTo>
                    <a:pt x="574072" y="305546"/>
                  </a:lnTo>
                  <a:lnTo>
                    <a:pt x="556737" y="351612"/>
                  </a:lnTo>
                  <a:lnTo>
                    <a:pt x="528489" y="384833"/>
                  </a:lnTo>
                  <a:lnTo>
                    <a:pt x="489053" y="404931"/>
                  </a:lnTo>
                  <a:lnTo>
                    <a:pt x="438152" y="411630"/>
                  </a:lnTo>
                  <a:lnTo>
                    <a:pt x="407599" y="409092"/>
                  </a:lnTo>
                  <a:lnTo>
                    <a:pt x="356283" y="388787"/>
                  </a:lnTo>
                  <a:lnTo>
                    <a:pt x="318780" y="348763"/>
                  </a:lnTo>
                  <a:lnTo>
                    <a:pt x="299649" y="292544"/>
                  </a:lnTo>
                  <a:lnTo>
                    <a:pt x="297258" y="258581"/>
                  </a:lnTo>
                  <a:lnTo>
                    <a:pt x="299658" y="224264"/>
                  </a:lnTo>
                  <a:lnTo>
                    <a:pt x="318858" y="167699"/>
                  </a:lnTo>
                  <a:lnTo>
                    <a:pt x="356550" y="127745"/>
                  </a:lnTo>
                  <a:lnTo>
                    <a:pt x="408488" y="107509"/>
                  </a:lnTo>
                  <a:lnTo>
                    <a:pt x="439533" y="104979"/>
                  </a:lnTo>
                  <a:lnTo>
                    <a:pt x="464957" y="106421"/>
                  </a:lnTo>
                  <a:lnTo>
                    <a:pt x="507571" y="117955"/>
                  </a:lnTo>
                  <a:lnTo>
                    <a:pt x="539462" y="141092"/>
                  </a:lnTo>
                  <a:lnTo>
                    <a:pt x="562185" y="176246"/>
                  </a:lnTo>
                  <a:lnTo>
                    <a:pt x="570205" y="198356"/>
                  </a:lnTo>
                  <a:close/>
                </a:path>
                <a:path w="884555" h="412115">
                  <a:moveTo>
                    <a:pt x="687064" y="201118"/>
                  </a:moveTo>
                  <a:lnTo>
                    <a:pt x="616617" y="188410"/>
                  </a:lnTo>
                  <a:lnTo>
                    <a:pt x="623627" y="168519"/>
                  </a:lnTo>
                  <a:lnTo>
                    <a:pt x="632778" y="151391"/>
                  </a:lnTo>
                  <a:lnTo>
                    <a:pt x="673768" y="116479"/>
                  </a:lnTo>
                  <a:lnTo>
                    <a:pt x="716866" y="106257"/>
                  </a:lnTo>
                  <a:lnTo>
                    <a:pt x="743698" y="104979"/>
                  </a:lnTo>
                  <a:lnTo>
                    <a:pt x="768009" y="105747"/>
                  </a:lnTo>
                  <a:lnTo>
                    <a:pt x="806685" y="111894"/>
                  </a:lnTo>
                  <a:lnTo>
                    <a:pt x="842703" y="131224"/>
                  </a:lnTo>
                  <a:lnTo>
                    <a:pt x="864597" y="175322"/>
                  </a:lnTo>
                  <a:lnTo>
                    <a:pt x="867187" y="217970"/>
                  </a:lnTo>
                  <a:lnTo>
                    <a:pt x="866358" y="308584"/>
                  </a:lnTo>
                  <a:lnTo>
                    <a:pt x="866591" y="326654"/>
                  </a:lnTo>
                  <a:lnTo>
                    <a:pt x="870088" y="365632"/>
                  </a:lnTo>
                  <a:lnTo>
                    <a:pt x="884039" y="405000"/>
                  </a:lnTo>
                  <a:lnTo>
                    <a:pt x="807237" y="405000"/>
                  </a:lnTo>
                  <a:lnTo>
                    <a:pt x="805212" y="399843"/>
                  </a:lnTo>
                  <a:lnTo>
                    <a:pt x="802726" y="392200"/>
                  </a:lnTo>
                  <a:lnTo>
                    <a:pt x="799778" y="382070"/>
                  </a:lnTo>
                  <a:lnTo>
                    <a:pt x="798490" y="377466"/>
                  </a:lnTo>
                  <a:lnTo>
                    <a:pt x="797569" y="374427"/>
                  </a:lnTo>
                  <a:lnTo>
                    <a:pt x="797016" y="372954"/>
                  </a:lnTo>
                  <a:lnTo>
                    <a:pt x="786898" y="382018"/>
                  </a:lnTo>
                  <a:lnTo>
                    <a:pt x="776434" y="389875"/>
                  </a:lnTo>
                  <a:lnTo>
                    <a:pt x="731058" y="409213"/>
                  </a:lnTo>
                  <a:lnTo>
                    <a:pt x="706125" y="411630"/>
                  </a:lnTo>
                  <a:lnTo>
                    <a:pt x="684672" y="410093"/>
                  </a:lnTo>
                  <a:lnTo>
                    <a:pt x="634712" y="387043"/>
                  </a:lnTo>
                  <a:lnTo>
                    <a:pt x="610237" y="342858"/>
                  </a:lnTo>
                  <a:lnTo>
                    <a:pt x="608605" y="324884"/>
                  </a:lnTo>
                  <a:lnTo>
                    <a:pt x="609347" y="312789"/>
                  </a:lnTo>
                  <a:lnTo>
                    <a:pt x="627020" y="271375"/>
                  </a:lnTo>
                  <a:lnTo>
                    <a:pt x="665662" y="245692"/>
                  </a:lnTo>
                  <a:lnTo>
                    <a:pt x="715518" y="232612"/>
                  </a:lnTo>
                  <a:lnTo>
                    <a:pt x="740641" y="227588"/>
                  </a:lnTo>
                  <a:lnTo>
                    <a:pt x="761585" y="222736"/>
                  </a:lnTo>
                  <a:lnTo>
                    <a:pt x="778351" y="218057"/>
                  </a:lnTo>
                  <a:lnTo>
                    <a:pt x="790939" y="213550"/>
                  </a:lnTo>
                  <a:lnTo>
                    <a:pt x="790939" y="205815"/>
                  </a:lnTo>
                  <a:lnTo>
                    <a:pt x="773136" y="169737"/>
                  </a:lnTo>
                  <a:lnTo>
                    <a:pt x="738172" y="164376"/>
                  </a:lnTo>
                  <a:lnTo>
                    <a:pt x="728382" y="164885"/>
                  </a:lnTo>
                  <a:lnTo>
                    <a:pt x="690931" y="191665"/>
                  </a:lnTo>
                  <a:lnTo>
                    <a:pt x="687064" y="20111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4407" y="592487"/>
              <a:ext cx="115181" cy="1033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795075" y="333620"/>
              <a:ext cx="662940" cy="412115"/>
            </a:xfrm>
            <a:custGeom>
              <a:avLst/>
              <a:gdLst/>
              <a:ahLst/>
              <a:cxnLst/>
              <a:rect l="l" t="t" r="r" b="b"/>
              <a:pathLst>
                <a:path w="662939" h="412115">
                  <a:moveTo>
                    <a:pt x="166585" y="111609"/>
                  </a:moveTo>
                  <a:lnTo>
                    <a:pt x="166585" y="173492"/>
                  </a:lnTo>
                  <a:lnTo>
                    <a:pt x="113543" y="173492"/>
                  </a:lnTo>
                  <a:lnTo>
                    <a:pt x="113543" y="291732"/>
                  </a:lnTo>
                  <a:lnTo>
                    <a:pt x="115063" y="333586"/>
                  </a:lnTo>
                  <a:lnTo>
                    <a:pt x="129935" y="347261"/>
                  </a:lnTo>
                  <a:lnTo>
                    <a:pt x="135092" y="347261"/>
                  </a:lnTo>
                  <a:lnTo>
                    <a:pt x="141083" y="346795"/>
                  </a:lnTo>
                  <a:lnTo>
                    <a:pt x="148283" y="345396"/>
                  </a:lnTo>
                  <a:lnTo>
                    <a:pt x="156692" y="343065"/>
                  </a:lnTo>
                  <a:lnTo>
                    <a:pt x="166310" y="339802"/>
                  </a:lnTo>
                  <a:lnTo>
                    <a:pt x="172940" y="400027"/>
                  </a:lnTo>
                  <a:lnTo>
                    <a:pt x="158954" y="405104"/>
                  </a:lnTo>
                  <a:lnTo>
                    <a:pt x="144070" y="408729"/>
                  </a:lnTo>
                  <a:lnTo>
                    <a:pt x="128289" y="410905"/>
                  </a:lnTo>
                  <a:lnTo>
                    <a:pt x="111610" y="411630"/>
                  </a:lnTo>
                  <a:lnTo>
                    <a:pt x="101371" y="411190"/>
                  </a:lnTo>
                  <a:lnTo>
                    <a:pt x="59155" y="396505"/>
                  </a:lnTo>
                  <a:lnTo>
                    <a:pt x="38124" y="356102"/>
                  </a:lnTo>
                  <a:lnTo>
                    <a:pt x="35638" y="301402"/>
                  </a:lnTo>
                  <a:lnTo>
                    <a:pt x="35638" y="173492"/>
                  </a:lnTo>
                  <a:lnTo>
                    <a:pt x="0" y="173492"/>
                  </a:lnTo>
                  <a:lnTo>
                    <a:pt x="0" y="111609"/>
                  </a:lnTo>
                  <a:lnTo>
                    <a:pt x="35638" y="111609"/>
                  </a:lnTo>
                  <a:lnTo>
                    <a:pt x="35638" y="53318"/>
                  </a:lnTo>
                  <a:lnTo>
                    <a:pt x="113543" y="8011"/>
                  </a:lnTo>
                  <a:lnTo>
                    <a:pt x="113543" y="111609"/>
                  </a:lnTo>
                  <a:lnTo>
                    <a:pt x="166585" y="111609"/>
                  </a:lnTo>
                  <a:close/>
                </a:path>
                <a:path w="662939" h="412115">
                  <a:moveTo>
                    <a:pt x="220457" y="71828"/>
                  </a:moveTo>
                  <a:lnTo>
                    <a:pt x="220457" y="0"/>
                  </a:lnTo>
                  <a:lnTo>
                    <a:pt x="298086" y="0"/>
                  </a:lnTo>
                  <a:lnTo>
                    <a:pt x="298086" y="71828"/>
                  </a:lnTo>
                  <a:lnTo>
                    <a:pt x="220457" y="71828"/>
                  </a:lnTo>
                  <a:close/>
                </a:path>
                <a:path w="662939" h="412115">
                  <a:moveTo>
                    <a:pt x="220457" y="405000"/>
                  </a:moveTo>
                  <a:lnTo>
                    <a:pt x="220457" y="111609"/>
                  </a:lnTo>
                  <a:lnTo>
                    <a:pt x="298086" y="111609"/>
                  </a:lnTo>
                  <a:lnTo>
                    <a:pt x="298086" y="405000"/>
                  </a:lnTo>
                  <a:lnTo>
                    <a:pt x="220457" y="405000"/>
                  </a:lnTo>
                  <a:close/>
                </a:path>
                <a:path w="662939" h="412115">
                  <a:moveTo>
                    <a:pt x="359693" y="254161"/>
                  </a:moveTo>
                  <a:lnTo>
                    <a:pt x="364458" y="216106"/>
                  </a:lnTo>
                  <a:lnTo>
                    <a:pt x="378755" y="179294"/>
                  </a:lnTo>
                  <a:lnTo>
                    <a:pt x="401788" y="147385"/>
                  </a:lnTo>
                  <a:lnTo>
                    <a:pt x="432764" y="124041"/>
                  </a:lnTo>
                  <a:lnTo>
                    <a:pt x="469749" y="109745"/>
                  </a:lnTo>
                  <a:lnTo>
                    <a:pt x="510808" y="104979"/>
                  </a:lnTo>
                  <a:lnTo>
                    <a:pt x="542596" y="107681"/>
                  </a:lnTo>
                  <a:lnTo>
                    <a:pt x="597158" y="129299"/>
                  </a:lnTo>
                  <a:lnTo>
                    <a:pt x="638545" y="171256"/>
                  </a:lnTo>
                  <a:lnTo>
                    <a:pt x="659817" y="225887"/>
                  </a:lnTo>
                  <a:lnTo>
                    <a:pt x="662476" y="257476"/>
                  </a:lnTo>
                  <a:lnTo>
                    <a:pt x="659791" y="289341"/>
                  </a:lnTo>
                  <a:lnTo>
                    <a:pt x="638312" y="344524"/>
                  </a:lnTo>
                  <a:lnTo>
                    <a:pt x="596648" y="387000"/>
                  </a:lnTo>
                  <a:lnTo>
                    <a:pt x="542570" y="408893"/>
                  </a:lnTo>
                  <a:lnTo>
                    <a:pt x="511361" y="411630"/>
                  </a:lnTo>
                  <a:lnTo>
                    <a:pt x="491427" y="410491"/>
                  </a:lnTo>
                  <a:lnTo>
                    <a:pt x="452957" y="401374"/>
                  </a:lnTo>
                  <a:lnTo>
                    <a:pt x="417216" y="383218"/>
                  </a:lnTo>
                  <a:lnTo>
                    <a:pt x="389382" y="356490"/>
                  </a:lnTo>
                  <a:lnTo>
                    <a:pt x="370415" y="321370"/>
                  </a:lnTo>
                  <a:lnTo>
                    <a:pt x="360884" y="278480"/>
                  </a:lnTo>
                  <a:lnTo>
                    <a:pt x="359693" y="254161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9093" y="496625"/>
              <a:ext cx="153857" cy="190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17777" y="438599"/>
              <a:ext cx="593090" cy="306705"/>
            </a:xfrm>
            <a:custGeom>
              <a:avLst/>
              <a:gdLst/>
              <a:ahLst/>
              <a:cxnLst/>
              <a:rect l="l" t="t" r="r" b="b"/>
              <a:pathLst>
                <a:path w="593089" h="306705">
                  <a:moveTo>
                    <a:pt x="267421" y="300020"/>
                  </a:moveTo>
                  <a:lnTo>
                    <a:pt x="189791" y="300020"/>
                  </a:lnTo>
                  <a:lnTo>
                    <a:pt x="189791" y="150286"/>
                  </a:lnTo>
                  <a:lnTo>
                    <a:pt x="189480" y="128625"/>
                  </a:lnTo>
                  <a:lnTo>
                    <a:pt x="184818" y="88818"/>
                  </a:lnTo>
                  <a:lnTo>
                    <a:pt x="156329" y="61330"/>
                  </a:lnTo>
                  <a:lnTo>
                    <a:pt x="141721" y="59396"/>
                  </a:lnTo>
                  <a:lnTo>
                    <a:pt x="131897" y="60087"/>
                  </a:lnTo>
                  <a:lnTo>
                    <a:pt x="92029" y="83293"/>
                  </a:lnTo>
                  <a:lnTo>
                    <a:pt x="79114" y="125699"/>
                  </a:lnTo>
                  <a:lnTo>
                    <a:pt x="77629" y="167138"/>
                  </a:lnTo>
                  <a:lnTo>
                    <a:pt x="77629" y="300020"/>
                  </a:lnTo>
                  <a:lnTo>
                    <a:pt x="0" y="300020"/>
                  </a:lnTo>
                  <a:lnTo>
                    <a:pt x="0" y="6630"/>
                  </a:lnTo>
                  <a:lnTo>
                    <a:pt x="72104" y="6630"/>
                  </a:lnTo>
                  <a:lnTo>
                    <a:pt x="72104" y="49727"/>
                  </a:lnTo>
                  <a:lnTo>
                    <a:pt x="92547" y="27971"/>
                  </a:lnTo>
                  <a:lnTo>
                    <a:pt x="115477" y="12431"/>
                  </a:lnTo>
                  <a:lnTo>
                    <a:pt x="140893" y="3107"/>
                  </a:lnTo>
                  <a:lnTo>
                    <a:pt x="168795" y="0"/>
                  </a:lnTo>
                  <a:lnTo>
                    <a:pt x="181365" y="578"/>
                  </a:lnTo>
                  <a:lnTo>
                    <a:pt x="225749" y="14201"/>
                  </a:lnTo>
                  <a:lnTo>
                    <a:pt x="257200" y="48207"/>
                  </a:lnTo>
                  <a:lnTo>
                    <a:pt x="266351" y="87644"/>
                  </a:lnTo>
                  <a:lnTo>
                    <a:pt x="267421" y="117687"/>
                  </a:lnTo>
                  <a:lnTo>
                    <a:pt x="267421" y="300020"/>
                  </a:lnTo>
                  <a:close/>
                </a:path>
                <a:path w="593089" h="306705">
                  <a:moveTo>
                    <a:pt x="318806" y="216313"/>
                  </a:moveTo>
                  <a:lnTo>
                    <a:pt x="396712" y="204434"/>
                  </a:lnTo>
                  <a:lnTo>
                    <a:pt x="399837" y="215078"/>
                  </a:lnTo>
                  <a:lnTo>
                    <a:pt x="404240" y="224359"/>
                  </a:lnTo>
                  <a:lnTo>
                    <a:pt x="435113" y="247634"/>
                  </a:lnTo>
                  <a:lnTo>
                    <a:pt x="459423" y="250569"/>
                  </a:lnTo>
                  <a:lnTo>
                    <a:pt x="473547" y="249879"/>
                  </a:lnTo>
                  <a:lnTo>
                    <a:pt x="511545" y="234362"/>
                  </a:lnTo>
                  <a:lnTo>
                    <a:pt x="514952" y="227455"/>
                  </a:lnTo>
                  <a:lnTo>
                    <a:pt x="514952" y="218799"/>
                  </a:lnTo>
                  <a:lnTo>
                    <a:pt x="514952" y="212906"/>
                  </a:lnTo>
                  <a:lnTo>
                    <a:pt x="440793" y="183800"/>
                  </a:lnTo>
                  <a:lnTo>
                    <a:pt x="406726" y="174114"/>
                  </a:lnTo>
                  <a:lnTo>
                    <a:pt x="364389" y="156088"/>
                  </a:lnTo>
                  <a:lnTo>
                    <a:pt x="338282" y="127702"/>
                  </a:lnTo>
                  <a:lnTo>
                    <a:pt x="329580" y="90061"/>
                  </a:lnTo>
                  <a:lnTo>
                    <a:pt x="331462" y="71759"/>
                  </a:lnTo>
                  <a:lnTo>
                    <a:pt x="359693" y="25968"/>
                  </a:lnTo>
                  <a:lnTo>
                    <a:pt x="398093" y="6492"/>
                  </a:lnTo>
                  <a:lnTo>
                    <a:pt x="453070" y="0"/>
                  </a:lnTo>
                  <a:lnTo>
                    <a:pt x="481248" y="1225"/>
                  </a:lnTo>
                  <a:lnTo>
                    <a:pt x="526003" y="11033"/>
                  </a:lnTo>
                  <a:lnTo>
                    <a:pt x="567303" y="43925"/>
                  </a:lnTo>
                  <a:lnTo>
                    <a:pt x="582912" y="77629"/>
                  </a:lnTo>
                  <a:lnTo>
                    <a:pt x="509703" y="91166"/>
                  </a:lnTo>
                  <a:lnTo>
                    <a:pt x="506828" y="83103"/>
                  </a:lnTo>
                  <a:lnTo>
                    <a:pt x="502900" y="76041"/>
                  </a:lnTo>
                  <a:lnTo>
                    <a:pt x="465907" y="56374"/>
                  </a:lnTo>
                  <a:lnTo>
                    <a:pt x="454451" y="55805"/>
                  </a:lnTo>
                  <a:lnTo>
                    <a:pt x="440206" y="56340"/>
                  </a:lnTo>
                  <a:lnTo>
                    <a:pt x="401685" y="73669"/>
                  </a:lnTo>
                  <a:lnTo>
                    <a:pt x="401685" y="80116"/>
                  </a:lnTo>
                  <a:lnTo>
                    <a:pt x="401685" y="85641"/>
                  </a:lnTo>
                  <a:lnTo>
                    <a:pt x="454148" y="109382"/>
                  </a:lnTo>
                  <a:lnTo>
                    <a:pt x="481938" y="116030"/>
                  </a:lnTo>
                  <a:lnTo>
                    <a:pt x="510609" y="123471"/>
                  </a:lnTo>
                  <a:lnTo>
                    <a:pt x="553914" y="140738"/>
                  </a:lnTo>
                  <a:lnTo>
                    <a:pt x="586780" y="175357"/>
                  </a:lnTo>
                  <a:lnTo>
                    <a:pt x="592858" y="208301"/>
                  </a:lnTo>
                  <a:lnTo>
                    <a:pt x="590752" y="227760"/>
                  </a:lnTo>
                  <a:lnTo>
                    <a:pt x="573900" y="262431"/>
                  </a:lnTo>
                  <a:lnTo>
                    <a:pt x="540282" y="290334"/>
                  </a:lnTo>
                  <a:lnTo>
                    <a:pt x="490416" y="304838"/>
                  </a:lnTo>
                  <a:lnTo>
                    <a:pt x="459423" y="306651"/>
                  </a:lnTo>
                  <a:lnTo>
                    <a:pt x="431012" y="305131"/>
                  </a:lnTo>
                  <a:lnTo>
                    <a:pt x="383564" y="292976"/>
                  </a:lnTo>
                  <a:lnTo>
                    <a:pt x="348565" y="269096"/>
                  </a:lnTo>
                  <a:lnTo>
                    <a:pt x="325704" y="236083"/>
                  </a:lnTo>
                  <a:lnTo>
                    <a:pt x="318806" y="21631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904706"/>
              <a:ext cx="5368925" cy="4621530"/>
            </a:xfrm>
            <a:custGeom>
              <a:avLst/>
              <a:gdLst/>
              <a:ahLst/>
              <a:cxnLst/>
              <a:rect l="l" t="t" r="r" b="b"/>
              <a:pathLst>
                <a:path w="5368925" h="4621530">
                  <a:moveTo>
                    <a:pt x="0" y="0"/>
                  </a:moveTo>
                  <a:lnTo>
                    <a:pt x="5368598" y="0"/>
                  </a:lnTo>
                  <a:lnTo>
                    <a:pt x="5368598" y="4621264"/>
                  </a:lnTo>
                  <a:lnTo>
                    <a:pt x="0" y="4621264"/>
                  </a:lnTo>
                  <a:lnTo>
                    <a:pt x="0" y="0"/>
                  </a:lnTo>
                  <a:close/>
                </a:path>
              </a:pathLst>
            </a:custGeom>
            <a:ln w="7858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5496" y="862974"/>
            <a:ext cx="5285740" cy="435673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95580" marR="5080" indent="-183515">
              <a:lnSpc>
                <a:spcPct val="78400"/>
              </a:lnSpc>
              <a:spcBef>
                <a:spcPts val="715"/>
              </a:spcBef>
              <a:buFont typeface="Arial MT"/>
              <a:buChar char="•"/>
              <a:tabLst>
                <a:tab pos="196215" algn="l"/>
              </a:tabLst>
            </a:pP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Increased risk of thromboembolism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related to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loss of 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antithrombin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III, 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protein 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,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protein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plasminogen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the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urine.</a:t>
            </a:r>
            <a:endParaRPr sz="2300">
              <a:latin typeface="Calibri"/>
              <a:cs typeface="Calibri"/>
            </a:endParaRPr>
          </a:p>
          <a:p>
            <a:pPr marL="195580" marR="960119" indent="-183515">
              <a:lnSpc>
                <a:spcPct val="78400"/>
              </a:lnSpc>
              <a:spcBef>
                <a:spcPts val="800"/>
              </a:spcBef>
              <a:buClr>
                <a:srgbClr val="FFFF00"/>
              </a:buClr>
              <a:buFont typeface="Arial MT"/>
              <a:buChar char="•"/>
              <a:tabLst>
                <a:tab pos="261620" algn="l"/>
                <a:tab pos="262890" algn="l"/>
              </a:tabLst>
            </a:pPr>
            <a:r>
              <a:rPr dirty="0"/>
              <a:t>	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Deep 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vein thrombosis,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pulmonary </a:t>
            </a:r>
            <a:r>
              <a:rPr sz="2300" spc="-50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embolism, 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resulting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in a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sudden </a:t>
            </a:r>
            <a:r>
              <a:rPr sz="23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deterioration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renal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 function.</a:t>
            </a:r>
            <a:endParaRPr sz="2300">
              <a:latin typeface="Calibri"/>
              <a:cs typeface="Calibri"/>
            </a:endParaRPr>
          </a:p>
          <a:p>
            <a:pPr marL="195580" marR="200660" indent="-183515">
              <a:lnSpc>
                <a:spcPct val="78400"/>
              </a:lnSpc>
              <a:spcBef>
                <a:spcPts val="800"/>
              </a:spcBef>
              <a:buFont typeface="Arial MT"/>
              <a:buChar char="•"/>
              <a:tabLst>
                <a:tab pos="196215" algn="l"/>
              </a:tabLst>
            </a:pP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Renal vein thrombosis presenting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sudden-onset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unilateral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flank pain, 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acute </a:t>
            </a:r>
            <a:r>
              <a:rPr sz="2300" spc="-50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00"/>
                </a:solidFill>
                <a:latin typeface="Calibri"/>
                <a:cs typeface="Calibri"/>
              </a:rPr>
              <a:t>deterioration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renal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function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new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00"/>
                </a:solidFill>
                <a:latin typeface="Calibri"/>
                <a:cs typeface="Calibri"/>
              </a:rPr>
              <a:t>haematuria.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15" dirty="0">
                <a:solidFill>
                  <a:srgbClr val="FFFF00"/>
                </a:solidFill>
                <a:latin typeface="Calibri"/>
                <a:cs typeface="Calibri"/>
              </a:rPr>
              <a:t>↑</a:t>
            </a:r>
            <a:r>
              <a:rPr sz="23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300" spc="10" dirty="0">
                <a:solidFill>
                  <a:srgbClr val="FFFF00"/>
                </a:solidFill>
                <a:latin typeface="Calibri"/>
                <a:cs typeface="Calibri"/>
              </a:rPr>
              <a:t>LDH</a:t>
            </a:r>
            <a:endParaRPr sz="2300">
              <a:latin typeface="Calibri"/>
              <a:cs typeface="Calibri"/>
            </a:endParaRPr>
          </a:p>
          <a:p>
            <a:pPr marL="12700" indent="132715">
              <a:lnSpc>
                <a:spcPct val="100000"/>
              </a:lnSpc>
              <a:spcBef>
                <a:spcPts val="200"/>
              </a:spcBef>
            </a:pPr>
            <a:r>
              <a:rPr sz="2300" spc="-25" dirty="0">
                <a:solidFill>
                  <a:srgbClr val="00B050"/>
                </a:solidFill>
                <a:latin typeface="Calibri"/>
                <a:cs typeface="Calibri"/>
              </a:rPr>
              <a:t>Treated</a:t>
            </a:r>
            <a:r>
              <a:rPr sz="2300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w/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heparin</a:t>
            </a:r>
            <a:r>
              <a:rPr sz="2300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10" dirty="0">
                <a:solidFill>
                  <a:srgbClr val="00B050"/>
                </a:solidFill>
                <a:latin typeface="Calibri"/>
                <a:cs typeface="Calibri"/>
              </a:rPr>
              <a:t>and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then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00B050"/>
                </a:solidFill>
                <a:latin typeface="Calibri"/>
                <a:cs typeface="Calibri"/>
              </a:rPr>
              <a:t>warfarin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.</a:t>
            </a:r>
            <a:endParaRPr sz="2300">
              <a:latin typeface="Calibri"/>
              <a:cs typeface="Calibri"/>
            </a:endParaRPr>
          </a:p>
          <a:p>
            <a:pPr marL="12700" marR="194945">
              <a:lnSpc>
                <a:spcPct val="78400"/>
              </a:lnSpc>
              <a:spcBef>
                <a:spcPts val="800"/>
              </a:spcBef>
            </a:pP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If </a:t>
            </a:r>
            <a:r>
              <a:rPr sz="2300" spc="10" dirty="0">
                <a:solidFill>
                  <a:srgbClr val="00B050"/>
                </a:solidFill>
                <a:latin typeface="Calibri"/>
                <a:cs typeface="Calibri"/>
              </a:rPr>
              <a:t>no 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history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of 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thrombosis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in a 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nephrotic </a:t>
            </a:r>
            <a:r>
              <a:rPr sz="2300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patient,</a:t>
            </a:r>
            <a:r>
              <a:rPr sz="2300" spc="-1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15" dirty="0">
                <a:solidFill>
                  <a:srgbClr val="00B050"/>
                </a:solidFill>
                <a:latin typeface="Calibri"/>
                <a:cs typeface="Calibri"/>
              </a:rPr>
              <a:t>“usually”</a:t>
            </a:r>
            <a:r>
              <a:rPr sz="2300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10" dirty="0">
                <a:solidFill>
                  <a:srgbClr val="00B050"/>
                </a:solidFill>
                <a:latin typeface="Calibri"/>
                <a:cs typeface="Calibri"/>
              </a:rPr>
              <a:t>no</a:t>
            </a:r>
            <a:r>
              <a:rPr sz="2300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prophylactic</a:t>
            </a:r>
            <a:r>
              <a:rPr sz="2300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00B050"/>
                </a:solidFill>
                <a:latin typeface="Calibri"/>
                <a:cs typeface="Calibri"/>
              </a:rPr>
              <a:t>warfarin </a:t>
            </a:r>
            <a:r>
              <a:rPr sz="2300" spc="-50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00B050"/>
                </a:solidFill>
                <a:latin typeface="Calibri"/>
                <a:cs typeface="Calibri"/>
              </a:rPr>
              <a:t>given.</a:t>
            </a:r>
            <a:endParaRPr sz="2300">
              <a:latin typeface="Calibri"/>
              <a:cs typeface="Calibri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5539633" y="128337"/>
          <a:ext cx="4460240" cy="5201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0104">
                <a:tc gridSpan="3">
                  <a:txBody>
                    <a:bodyPr/>
                    <a:lstStyle/>
                    <a:p>
                      <a:pPr marL="276860" indent="-236220" algn="just">
                        <a:lnSpc>
                          <a:spcPts val="2180"/>
                        </a:lnSpc>
                        <a:buFont typeface="MS UI Gothic"/>
                        <a:buChar char="❑"/>
                        <a:tabLst>
                          <a:tab pos="277495" algn="l"/>
                        </a:tabLst>
                      </a:pP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Hyperlipidaemia:</a:t>
                      </a:r>
                      <a:r>
                        <a:rPr sz="1950" spc="434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2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↑</a:t>
                      </a:r>
                      <a:r>
                        <a:rPr sz="1950" spc="-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Plasma</a:t>
                      </a:r>
                      <a:r>
                        <a:rPr sz="195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levels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276860" marR="847725" algn="just">
                        <a:lnSpc>
                          <a:spcPct val="102200"/>
                        </a:lnSpc>
                      </a:pP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sz="195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cholesterol, </a:t>
                      </a:r>
                      <a:r>
                        <a:rPr sz="1950" spc="1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LDL, </a:t>
                      </a:r>
                      <a:r>
                        <a:rPr sz="1950" spc="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triglycerides, </a:t>
                      </a:r>
                      <a:r>
                        <a:rPr sz="1950" spc="-43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and </a:t>
                      </a:r>
                      <a:r>
                        <a:rPr sz="1950" spc="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lipoproteins </a:t>
                      </a: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(mainly </a:t>
                      </a:r>
                      <a:r>
                        <a:rPr sz="1950" spc="-3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LPA) </a:t>
                      </a:r>
                      <a:r>
                        <a:rPr sz="195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950" spc="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compensate</a:t>
                      </a:r>
                      <a:r>
                        <a:rPr sz="195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-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95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95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loss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276860" marR="475615" algn="just">
                        <a:lnSpc>
                          <a:spcPct val="102200"/>
                        </a:lnSpc>
                      </a:pP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950" spc="-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albumin</a:t>
                      </a:r>
                      <a:r>
                        <a:rPr sz="1950" spc="-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2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→</a:t>
                      </a:r>
                      <a:r>
                        <a:rPr sz="1950" spc="-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lipiduria</a:t>
                      </a:r>
                      <a:r>
                        <a:rPr sz="1950" spc="-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(fatty </a:t>
                      </a:r>
                      <a:r>
                        <a:rPr sz="1950" spc="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casts)… </a:t>
                      </a:r>
                      <a:r>
                        <a:rPr sz="1950" spc="-42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increasing risk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ACS, 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stroke.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276860" indent="-236220" algn="just"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MS UI Gothic"/>
                        <a:buChar char="❑"/>
                        <a:tabLst>
                          <a:tab pos="277495" algn="l"/>
                        </a:tabLst>
                      </a:pP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chronic</a:t>
                      </a:r>
                      <a:r>
                        <a:rPr sz="1950" spc="-1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kidney</a:t>
                      </a:r>
                      <a:r>
                        <a:rPr sz="1950" spc="-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disease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276860" indent="-236220" algn="just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MS UI Gothic"/>
                        <a:buChar char="❑"/>
                        <a:tabLst>
                          <a:tab pos="277495" algn="l"/>
                        </a:tabLst>
                      </a:pP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Hypocalcaemia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(Vitamin </a:t>
                      </a:r>
                      <a:r>
                        <a:rPr sz="1950" spc="1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deficiency</a:t>
                      </a:r>
                      <a:endParaRPr sz="1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70AD47"/>
                      </a:solidFill>
                      <a:prstDash val="solid"/>
                    </a:lnL>
                    <a:lnR w="9525">
                      <a:solidFill>
                        <a:srgbClr val="70AD47"/>
                      </a:solidFill>
                      <a:prstDash val="solid"/>
                    </a:lnR>
                    <a:lnT w="9525">
                      <a:solidFill>
                        <a:srgbClr val="70AD4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55">
                <a:tc>
                  <a:txBody>
                    <a:bodyPr/>
                    <a:lstStyle/>
                    <a:p>
                      <a:pPr marL="276860">
                        <a:lnSpc>
                          <a:spcPts val="2025"/>
                        </a:lnSpc>
                      </a:pPr>
                      <a:r>
                        <a:rPr sz="1950" spc="1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binding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protein lost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endParaRPr sz="1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70AD47"/>
                      </a:solidFill>
                      <a:prstDash val="solid"/>
                    </a:lnL>
                    <a:lnR w="3175">
                      <a:solidFill>
                        <a:srgbClr val="D3D3D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25"/>
                        </a:lnSpc>
                      </a:pP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urine.</a:t>
                      </a:r>
                      <a:endParaRPr sz="1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D3D3D3"/>
                      </a:solidFill>
                      <a:prstDash val="solid"/>
                    </a:lnL>
                    <a:lnR w="3175">
                      <a:solidFill>
                        <a:srgbClr val="D3D3D3"/>
                      </a:solidFill>
                      <a:prstDash val="solid"/>
                    </a:lnR>
                    <a:lnT w="3175">
                      <a:solidFill>
                        <a:srgbClr val="D3D3D3"/>
                      </a:solidFill>
                      <a:prstDash val="solid"/>
                    </a:lnT>
                    <a:lnB w="3175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70AD47"/>
                      </a:solidFill>
                      <a:prstDash val="solid"/>
                    </a:lnR>
                    <a:lnT w="3175">
                      <a:solidFill>
                        <a:srgbClr val="D3D3D3"/>
                      </a:solidFill>
                      <a:prstDash val="solid"/>
                    </a:lnT>
                    <a:lnB w="3175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1844">
                <a:tc gridSpan="3">
                  <a:txBody>
                    <a:bodyPr/>
                    <a:lstStyle/>
                    <a:p>
                      <a:pPr marL="276860" indent="-236220">
                        <a:lnSpc>
                          <a:spcPts val="1495"/>
                        </a:lnSpc>
                        <a:buFont typeface="MS UI Gothic"/>
                        <a:buChar char="❑"/>
                        <a:tabLst>
                          <a:tab pos="277495" algn="l"/>
                        </a:tabLst>
                      </a:pP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Protein</a:t>
                      </a:r>
                      <a:r>
                        <a:rPr sz="1950" spc="-2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malnutrition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276860" indent="-236220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MS UI Gothic"/>
                        <a:buChar char="❑"/>
                        <a:tabLst>
                          <a:tab pos="277495" algn="l"/>
                        </a:tabLst>
                      </a:pP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Anemia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276860" marR="879475" indent="-236220">
                        <a:lnSpc>
                          <a:spcPct val="102200"/>
                        </a:lnSpc>
                        <a:buFont typeface="MS UI Gothic"/>
                        <a:buChar char="❑"/>
                        <a:tabLst>
                          <a:tab pos="277495" algn="l"/>
                        </a:tabLst>
                      </a:pP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Infections/Sepsis: Streptococcus </a:t>
                      </a:r>
                      <a:r>
                        <a:rPr sz="1950" spc="-43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pneumoniae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393700" lvl="1" indent="-182245">
                        <a:lnSpc>
                          <a:spcPct val="100000"/>
                        </a:lnSpc>
                        <a:spcBef>
                          <a:spcPts val="55"/>
                        </a:spcBef>
                        <a:buChar char="*"/>
                        <a:tabLst>
                          <a:tab pos="394335" algn="l"/>
                        </a:tabLst>
                      </a:pPr>
                      <a:r>
                        <a:rPr sz="1950" spc="-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B/c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urinary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loss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immunoglobulins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393700" lvl="1" indent="-182245">
                        <a:lnSpc>
                          <a:spcPct val="100000"/>
                        </a:lnSpc>
                        <a:spcBef>
                          <a:spcPts val="50"/>
                        </a:spcBef>
                        <a:buChar char="*"/>
                        <a:tabLst>
                          <a:tab pos="394335" algn="l"/>
                        </a:tabLst>
                      </a:pPr>
                      <a:r>
                        <a:rPr sz="1950" spc="-2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Treat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infections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aggressively</a:t>
                      </a:r>
                      <a:endParaRPr sz="1950">
                        <a:latin typeface="Calibri"/>
                        <a:cs typeface="Calibri"/>
                      </a:endParaRPr>
                    </a:p>
                    <a:p>
                      <a:pPr marL="393700" lvl="1" indent="-182245">
                        <a:lnSpc>
                          <a:spcPct val="100000"/>
                        </a:lnSpc>
                        <a:spcBef>
                          <a:spcPts val="55"/>
                        </a:spcBef>
                        <a:buChar char="*"/>
                        <a:tabLst>
                          <a:tab pos="394335" algn="l"/>
                        </a:tabLst>
                      </a:pPr>
                      <a:r>
                        <a:rPr sz="1950" spc="1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Common</a:t>
                      </a:r>
                      <a:r>
                        <a:rPr sz="1950" spc="-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cause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death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1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950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50" spc="5" dirty="0">
                          <a:solidFill>
                            <a:srgbClr val="FFFF00"/>
                          </a:solidFill>
                          <a:latin typeface="Calibri"/>
                          <a:cs typeface="Calibri"/>
                        </a:rPr>
                        <a:t>nephrotic</a:t>
                      </a:r>
                      <a:endParaRPr sz="19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70AD47"/>
                      </a:solidFill>
                      <a:prstDash val="solid"/>
                    </a:lnL>
                    <a:lnR w="9525">
                      <a:solidFill>
                        <a:srgbClr val="70AD47"/>
                      </a:solidFill>
                      <a:prstDash val="solid"/>
                    </a:lnR>
                    <a:lnB w="9525">
                      <a:solidFill>
                        <a:srgbClr val="70AD4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91364" y="2587998"/>
            <a:ext cx="621213" cy="36398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12577" y="2576746"/>
            <a:ext cx="778958" cy="3785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52577" y="418081"/>
            <a:ext cx="485220" cy="2133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242" y="57065"/>
            <a:ext cx="9871075" cy="5546090"/>
            <a:chOff x="102242" y="57065"/>
            <a:chExt cx="9871075" cy="5546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42" y="57065"/>
              <a:ext cx="9870495" cy="55459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64150" y="178705"/>
              <a:ext cx="328295" cy="195580"/>
            </a:xfrm>
            <a:custGeom>
              <a:avLst/>
              <a:gdLst/>
              <a:ahLst/>
              <a:cxnLst/>
              <a:rect l="l" t="t" r="r" b="b"/>
              <a:pathLst>
                <a:path w="328295" h="195579">
                  <a:moveTo>
                    <a:pt x="133811" y="78439"/>
                  </a:moveTo>
                  <a:lnTo>
                    <a:pt x="77053" y="120223"/>
                  </a:lnTo>
                  <a:lnTo>
                    <a:pt x="20913" y="164151"/>
                  </a:lnTo>
                  <a:lnTo>
                    <a:pt x="0" y="191020"/>
                  </a:lnTo>
                  <a:lnTo>
                    <a:pt x="5280" y="195386"/>
                  </a:lnTo>
                  <a:lnTo>
                    <a:pt x="7306" y="195386"/>
                  </a:lnTo>
                  <a:lnTo>
                    <a:pt x="8582" y="195301"/>
                  </a:lnTo>
                  <a:lnTo>
                    <a:pt x="12909" y="194259"/>
                  </a:lnTo>
                  <a:lnTo>
                    <a:pt x="17568" y="192202"/>
                  </a:lnTo>
                  <a:lnTo>
                    <a:pt x="21526" y="190031"/>
                  </a:lnTo>
                  <a:lnTo>
                    <a:pt x="12729" y="190031"/>
                  </a:lnTo>
                  <a:lnTo>
                    <a:pt x="12838" y="189730"/>
                  </a:lnTo>
                  <a:lnTo>
                    <a:pt x="12943" y="188551"/>
                  </a:lnTo>
                  <a:lnTo>
                    <a:pt x="11460" y="185148"/>
                  </a:lnTo>
                  <a:lnTo>
                    <a:pt x="9225" y="183458"/>
                  </a:lnTo>
                  <a:lnTo>
                    <a:pt x="8483" y="183286"/>
                  </a:lnTo>
                  <a:lnTo>
                    <a:pt x="9582" y="182882"/>
                  </a:lnTo>
                  <a:lnTo>
                    <a:pt x="29218" y="171885"/>
                  </a:lnTo>
                  <a:lnTo>
                    <a:pt x="37322" y="166283"/>
                  </a:lnTo>
                  <a:lnTo>
                    <a:pt x="38798" y="165218"/>
                  </a:lnTo>
                  <a:lnTo>
                    <a:pt x="56276" y="150892"/>
                  </a:lnTo>
                  <a:lnTo>
                    <a:pt x="70884" y="139699"/>
                  </a:lnTo>
                  <a:lnTo>
                    <a:pt x="78271" y="133253"/>
                  </a:lnTo>
                  <a:lnTo>
                    <a:pt x="92035" y="120866"/>
                  </a:lnTo>
                  <a:lnTo>
                    <a:pt x="105412" y="108260"/>
                  </a:lnTo>
                  <a:lnTo>
                    <a:pt x="117984" y="95624"/>
                  </a:lnTo>
                  <a:lnTo>
                    <a:pt x="133811" y="78439"/>
                  </a:lnTo>
                  <a:close/>
                </a:path>
                <a:path w="328295" h="195579">
                  <a:moveTo>
                    <a:pt x="12943" y="188551"/>
                  </a:moveTo>
                  <a:lnTo>
                    <a:pt x="12838" y="189730"/>
                  </a:lnTo>
                  <a:lnTo>
                    <a:pt x="12729" y="190031"/>
                  </a:lnTo>
                  <a:lnTo>
                    <a:pt x="13630" y="188860"/>
                  </a:lnTo>
                  <a:lnTo>
                    <a:pt x="13078" y="188860"/>
                  </a:lnTo>
                  <a:lnTo>
                    <a:pt x="12943" y="188551"/>
                  </a:lnTo>
                  <a:close/>
                </a:path>
                <a:path w="328295" h="195579">
                  <a:moveTo>
                    <a:pt x="136812" y="90611"/>
                  </a:moveTo>
                  <a:lnTo>
                    <a:pt x="114305" y="106757"/>
                  </a:lnTo>
                  <a:lnTo>
                    <a:pt x="84140" y="129542"/>
                  </a:lnTo>
                  <a:lnTo>
                    <a:pt x="70884" y="139699"/>
                  </a:lnTo>
                  <a:lnTo>
                    <a:pt x="64538" y="145235"/>
                  </a:lnTo>
                  <a:lnTo>
                    <a:pt x="55171" y="152980"/>
                  </a:lnTo>
                  <a:lnTo>
                    <a:pt x="46036" y="159989"/>
                  </a:lnTo>
                  <a:lnTo>
                    <a:pt x="38798" y="165218"/>
                  </a:lnTo>
                  <a:lnTo>
                    <a:pt x="28956" y="173285"/>
                  </a:lnTo>
                  <a:lnTo>
                    <a:pt x="14305" y="187984"/>
                  </a:lnTo>
                  <a:lnTo>
                    <a:pt x="12729" y="190031"/>
                  </a:lnTo>
                  <a:lnTo>
                    <a:pt x="21526" y="190031"/>
                  </a:lnTo>
                  <a:lnTo>
                    <a:pt x="61968" y="161481"/>
                  </a:lnTo>
                  <a:lnTo>
                    <a:pt x="99275" y="128700"/>
                  </a:lnTo>
                  <a:lnTo>
                    <a:pt x="125599" y="102876"/>
                  </a:lnTo>
                  <a:lnTo>
                    <a:pt x="136812" y="90611"/>
                  </a:lnTo>
                  <a:close/>
                </a:path>
                <a:path w="328295" h="195579">
                  <a:moveTo>
                    <a:pt x="12994" y="187984"/>
                  </a:moveTo>
                  <a:lnTo>
                    <a:pt x="12943" y="188551"/>
                  </a:lnTo>
                  <a:lnTo>
                    <a:pt x="13078" y="188860"/>
                  </a:lnTo>
                  <a:lnTo>
                    <a:pt x="12994" y="187984"/>
                  </a:lnTo>
                  <a:close/>
                </a:path>
                <a:path w="328295" h="195579">
                  <a:moveTo>
                    <a:pt x="14305" y="187984"/>
                  </a:moveTo>
                  <a:lnTo>
                    <a:pt x="12994" y="187984"/>
                  </a:lnTo>
                  <a:lnTo>
                    <a:pt x="13078" y="188860"/>
                  </a:lnTo>
                  <a:lnTo>
                    <a:pt x="13630" y="188860"/>
                  </a:lnTo>
                  <a:lnTo>
                    <a:pt x="14305" y="187984"/>
                  </a:lnTo>
                  <a:close/>
                </a:path>
                <a:path w="328295" h="195579">
                  <a:moveTo>
                    <a:pt x="11460" y="185148"/>
                  </a:moveTo>
                  <a:lnTo>
                    <a:pt x="12943" y="188551"/>
                  </a:lnTo>
                  <a:lnTo>
                    <a:pt x="12994" y="187984"/>
                  </a:lnTo>
                  <a:lnTo>
                    <a:pt x="14305" y="187984"/>
                  </a:lnTo>
                  <a:lnTo>
                    <a:pt x="16372" y="185901"/>
                  </a:lnTo>
                  <a:lnTo>
                    <a:pt x="12454" y="185901"/>
                  </a:lnTo>
                  <a:lnTo>
                    <a:pt x="11460" y="185148"/>
                  </a:lnTo>
                  <a:close/>
                </a:path>
                <a:path w="328295" h="195579">
                  <a:moveTo>
                    <a:pt x="11052" y="184214"/>
                  </a:moveTo>
                  <a:lnTo>
                    <a:pt x="11460" y="185148"/>
                  </a:lnTo>
                  <a:lnTo>
                    <a:pt x="12454" y="185901"/>
                  </a:lnTo>
                  <a:lnTo>
                    <a:pt x="11052" y="184214"/>
                  </a:lnTo>
                  <a:close/>
                </a:path>
                <a:path w="328295" h="195579">
                  <a:moveTo>
                    <a:pt x="18054" y="184214"/>
                  </a:moveTo>
                  <a:lnTo>
                    <a:pt x="11052" y="184214"/>
                  </a:lnTo>
                  <a:lnTo>
                    <a:pt x="12454" y="185901"/>
                  </a:lnTo>
                  <a:lnTo>
                    <a:pt x="16372" y="185901"/>
                  </a:lnTo>
                  <a:lnTo>
                    <a:pt x="18054" y="184214"/>
                  </a:lnTo>
                  <a:close/>
                </a:path>
                <a:path w="328295" h="195579">
                  <a:moveTo>
                    <a:pt x="9225" y="183458"/>
                  </a:moveTo>
                  <a:lnTo>
                    <a:pt x="11460" y="185148"/>
                  </a:lnTo>
                  <a:lnTo>
                    <a:pt x="11052" y="184214"/>
                  </a:lnTo>
                  <a:lnTo>
                    <a:pt x="18054" y="184214"/>
                  </a:lnTo>
                  <a:lnTo>
                    <a:pt x="18705" y="183561"/>
                  </a:lnTo>
                  <a:lnTo>
                    <a:pt x="9669" y="183561"/>
                  </a:lnTo>
                  <a:lnTo>
                    <a:pt x="9225" y="183458"/>
                  </a:lnTo>
                  <a:close/>
                </a:path>
                <a:path w="328295" h="195579">
                  <a:moveTo>
                    <a:pt x="9046" y="183323"/>
                  </a:moveTo>
                  <a:lnTo>
                    <a:pt x="9225" y="183458"/>
                  </a:lnTo>
                  <a:lnTo>
                    <a:pt x="9669" y="183561"/>
                  </a:lnTo>
                  <a:lnTo>
                    <a:pt x="9046" y="183323"/>
                  </a:lnTo>
                  <a:close/>
                </a:path>
                <a:path w="328295" h="195579">
                  <a:moveTo>
                    <a:pt x="18944" y="183323"/>
                  </a:moveTo>
                  <a:lnTo>
                    <a:pt x="9046" y="183323"/>
                  </a:lnTo>
                  <a:lnTo>
                    <a:pt x="9669" y="183561"/>
                  </a:lnTo>
                  <a:lnTo>
                    <a:pt x="18705" y="183561"/>
                  </a:lnTo>
                  <a:lnTo>
                    <a:pt x="18944" y="183323"/>
                  </a:lnTo>
                  <a:close/>
                </a:path>
                <a:path w="328295" h="195579">
                  <a:moveTo>
                    <a:pt x="38798" y="165218"/>
                  </a:moveTo>
                  <a:lnTo>
                    <a:pt x="37322" y="166283"/>
                  </a:lnTo>
                  <a:lnTo>
                    <a:pt x="29218" y="171885"/>
                  </a:lnTo>
                  <a:lnTo>
                    <a:pt x="9582" y="182882"/>
                  </a:lnTo>
                  <a:lnTo>
                    <a:pt x="8483" y="183286"/>
                  </a:lnTo>
                  <a:lnTo>
                    <a:pt x="9225" y="183458"/>
                  </a:lnTo>
                  <a:lnTo>
                    <a:pt x="9046" y="183323"/>
                  </a:lnTo>
                  <a:lnTo>
                    <a:pt x="18944" y="183323"/>
                  </a:lnTo>
                  <a:lnTo>
                    <a:pt x="28956" y="173285"/>
                  </a:lnTo>
                  <a:lnTo>
                    <a:pt x="38798" y="165218"/>
                  </a:lnTo>
                  <a:close/>
                </a:path>
                <a:path w="328295" h="195579">
                  <a:moveTo>
                    <a:pt x="168908" y="55200"/>
                  </a:moveTo>
                  <a:lnTo>
                    <a:pt x="139434" y="74414"/>
                  </a:lnTo>
                  <a:lnTo>
                    <a:pt x="133811" y="78439"/>
                  </a:lnTo>
                  <a:lnTo>
                    <a:pt x="117984" y="95624"/>
                  </a:lnTo>
                  <a:lnTo>
                    <a:pt x="105336" y="108332"/>
                  </a:lnTo>
                  <a:lnTo>
                    <a:pt x="92035" y="120866"/>
                  </a:lnTo>
                  <a:lnTo>
                    <a:pt x="78271" y="133253"/>
                  </a:lnTo>
                  <a:lnTo>
                    <a:pt x="70884" y="139699"/>
                  </a:lnTo>
                  <a:lnTo>
                    <a:pt x="84140" y="129542"/>
                  </a:lnTo>
                  <a:lnTo>
                    <a:pt x="114305" y="106757"/>
                  </a:lnTo>
                  <a:lnTo>
                    <a:pt x="136812" y="90611"/>
                  </a:lnTo>
                  <a:lnTo>
                    <a:pt x="153353" y="72519"/>
                  </a:lnTo>
                  <a:lnTo>
                    <a:pt x="168908" y="55200"/>
                  </a:lnTo>
                  <a:close/>
                </a:path>
                <a:path w="328295" h="195579">
                  <a:moveTo>
                    <a:pt x="174344" y="0"/>
                  </a:moveTo>
                  <a:lnTo>
                    <a:pt x="171188" y="871"/>
                  </a:lnTo>
                  <a:lnTo>
                    <a:pt x="169778" y="3355"/>
                  </a:lnTo>
                  <a:lnTo>
                    <a:pt x="160764" y="15311"/>
                  </a:lnTo>
                  <a:lnTo>
                    <a:pt x="149808" y="24295"/>
                  </a:lnTo>
                  <a:lnTo>
                    <a:pt x="137404" y="31627"/>
                  </a:lnTo>
                  <a:lnTo>
                    <a:pt x="124048" y="38629"/>
                  </a:lnTo>
                  <a:lnTo>
                    <a:pt x="114254" y="44893"/>
                  </a:lnTo>
                  <a:lnTo>
                    <a:pt x="80919" y="74665"/>
                  </a:lnTo>
                  <a:lnTo>
                    <a:pt x="76222" y="81901"/>
                  </a:lnTo>
                  <a:lnTo>
                    <a:pt x="72064" y="88091"/>
                  </a:lnTo>
                  <a:lnTo>
                    <a:pt x="61661" y="102704"/>
                  </a:lnTo>
                  <a:lnTo>
                    <a:pt x="59081" y="105124"/>
                  </a:lnTo>
                  <a:lnTo>
                    <a:pt x="59175" y="112807"/>
                  </a:lnTo>
                  <a:lnTo>
                    <a:pt x="60858" y="116292"/>
                  </a:lnTo>
                  <a:lnTo>
                    <a:pt x="66786" y="119565"/>
                  </a:lnTo>
                  <a:lnTo>
                    <a:pt x="70246" y="119413"/>
                  </a:lnTo>
                  <a:lnTo>
                    <a:pt x="73484" y="118342"/>
                  </a:lnTo>
                  <a:lnTo>
                    <a:pt x="83013" y="112790"/>
                  </a:lnTo>
                  <a:lnTo>
                    <a:pt x="85619" y="110154"/>
                  </a:lnTo>
                  <a:lnTo>
                    <a:pt x="69528" y="110154"/>
                  </a:lnTo>
                  <a:lnTo>
                    <a:pt x="69541" y="109974"/>
                  </a:lnTo>
                  <a:lnTo>
                    <a:pt x="67772" y="109528"/>
                  </a:lnTo>
                  <a:lnTo>
                    <a:pt x="70377" y="108703"/>
                  </a:lnTo>
                  <a:lnTo>
                    <a:pt x="70915" y="108332"/>
                  </a:lnTo>
                  <a:lnTo>
                    <a:pt x="72698" y="105888"/>
                  </a:lnTo>
                  <a:lnTo>
                    <a:pt x="81500" y="94411"/>
                  </a:lnTo>
                  <a:lnTo>
                    <a:pt x="85695" y="88291"/>
                  </a:lnTo>
                  <a:lnTo>
                    <a:pt x="121390" y="55316"/>
                  </a:lnTo>
                  <a:lnTo>
                    <a:pt x="143725" y="42199"/>
                  </a:lnTo>
                  <a:lnTo>
                    <a:pt x="156824" y="33568"/>
                  </a:lnTo>
                  <a:lnTo>
                    <a:pt x="168878" y="22681"/>
                  </a:lnTo>
                  <a:lnTo>
                    <a:pt x="178862" y="8291"/>
                  </a:lnTo>
                  <a:lnTo>
                    <a:pt x="180146" y="5824"/>
                  </a:lnTo>
                  <a:lnTo>
                    <a:pt x="179247" y="2782"/>
                  </a:lnTo>
                  <a:lnTo>
                    <a:pt x="174344" y="0"/>
                  </a:lnTo>
                  <a:close/>
                </a:path>
                <a:path w="328295" h="195579">
                  <a:moveTo>
                    <a:pt x="70915" y="108332"/>
                  </a:moveTo>
                  <a:lnTo>
                    <a:pt x="70377" y="108703"/>
                  </a:lnTo>
                  <a:lnTo>
                    <a:pt x="67772" y="109528"/>
                  </a:lnTo>
                  <a:lnTo>
                    <a:pt x="69541" y="109974"/>
                  </a:lnTo>
                  <a:lnTo>
                    <a:pt x="69528" y="110154"/>
                  </a:lnTo>
                  <a:lnTo>
                    <a:pt x="70042" y="109528"/>
                  </a:lnTo>
                  <a:lnTo>
                    <a:pt x="70915" y="108332"/>
                  </a:lnTo>
                  <a:close/>
                </a:path>
                <a:path w="328295" h="195579">
                  <a:moveTo>
                    <a:pt x="178932" y="26901"/>
                  </a:moveTo>
                  <a:lnTo>
                    <a:pt x="177008" y="27101"/>
                  </a:lnTo>
                  <a:lnTo>
                    <a:pt x="175572" y="27320"/>
                  </a:lnTo>
                  <a:lnTo>
                    <a:pt x="170049" y="27974"/>
                  </a:lnTo>
                  <a:lnTo>
                    <a:pt x="128921" y="53538"/>
                  </a:lnTo>
                  <a:lnTo>
                    <a:pt x="92786" y="86662"/>
                  </a:lnTo>
                  <a:lnTo>
                    <a:pt x="83792" y="96778"/>
                  </a:lnTo>
                  <a:lnTo>
                    <a:pt x="76241" y="104664"/>
                  </a:lnTo>
                  <a:lnTo>
                    <a:pt x="70915" y="108332"/>
                  </a:lnTo>
                  <a:lnTo>
                    <a:pt x="69940" y="109656"/>
                  </a:lnTo>
                  <a:lnTo>
                    <a:pt x="69528" y="110154"/>
                  </a:lnTo>
                  <a:lnTo>
                    <a:pt x="85619" y="110154"/>
                  </a:lnTo>
                  <a:lnTo>
                    <a:pt x="91784" y="103920"/>
                  </a:lnTo>
                  <a:lnTo>
                    <a:pt x="100511" y="93419"/>
                  </a:lnTo>
                  <a:lnTo>
                    <a:pt x="109910" y="82975"/>
                  </a:lnTo>
                  <a:lnTo>
                    <a:pt x="147326" y="51916"/>
                  </a:lnTo>
                  <a:lnTo>
                    <a:pt x="170854" y="37671"/>
                  </a:lnTo>
                  <a:lnTo>
                    <a:pt x="174061" y="32764"/>
                  </a:lnTo>
                  <a:lnTo>
                    <a:pt x="183601" y="32764"/>
                  </a:lnTo>
                  <a:lnTo>
                    <a:pt x="183640" y="32322"/>
                  </a:lnTo>
                  <a:lnTo>
                    <a:pt x="182937" y="29720"/>
                  </a:lnTo>
                  <a:lnTo>
                    <a:pt x="178932" y="26901"/>
                  </a:lnTo>
                  <a:close/>
                </a:path>
                <a:path w="328295" h="195579">
                  <a:moveTo>
                    <a:pt x="311608" y="526"/>
                  </a:moveTo>
                  <a:lnTo>
                    <a:pt x="273164" y="9277"/>
                  </a:lnTo>
                  <a:lnTo>
                    <a:pt x="228424" y="25616"/>
                  </a:lnTo>
                  <a:lnTo>
                    <a:pt x="191480" y="42215"/>
                  </a:lnTo>
                  <a:lnTo>
                    <a:pt x="153353" y="72519"/>
                  </a:lnTo>
                  <a:lnTo>
                    <a:pt x="136812" y="90611"/>
                  </a:lnTo>
                  <a:lnTo>
                    <a:pt x="178522" y="62765"/>
                  </a:lnTo>
                  <a:lnTo>
                    <a:pt x="215037" y="43933"/>
                  </a:lnTo>
                  <a:lnTo>
                    <a:pt x="263819" y="24816"/>
                  </a:lnTo>
                  <a:lnTo>
                    <a:pt x="308105" y="12915"/>
                  </a:lnTo>
                  <a:lnTo>
                    <a:pt x="315747" y="8060"/>
                  </a:lnTo>
                  <a:lnTo>
                    <a:pt x="315864" y="7890"/>
                  </a:lnTo>
                  <a:lnTo>
                    <a:pt x="315995" y="7776"/>
                  </a:lnTo>
                  <a:lnTo>
                    <a:pt x="327929" y="7776"/>
                  </a:lnTo>
                  <a:lnTo>
                    <a:pt x="328002" y="7236"/>
                  </a:lnTo>
                  <a:lnTo>
                    <a:pt x="325761" y="3683"/>
                  </a:lnTo>
                  <a:lnTo>
                    <a:pt x="323264" y="2319"/>
                  </a:lnTo>
                  <a:lnTo>
                    <a:pt x="317845" y="659"/>
                  </a:lnTo>
                  <a:lnTo>
                    <a:pt x="311608" y="526"/>
                  </a:lnTo>
                  <a:close/>
                </a:path>
                <a:path w="328295" h="195579">
                  <a:moveTo>
                    <a:pt x="176584" y="36475"/>
                  </a:moveTo>
                  <a:lnTo>
                    <a:pt x="172854" y="37043"/>
                  </a:lnTo>
                  <a:lnTo>
                    <a:pt x="170854" y="37671"/>
                  </a:lnTo>
                  <a:lnTo>
                    <a:pt x="170649" y="37984"/>
                  </a:lnTo>
                  <a:lnTo>
                    <a:pt x="145803" y="65418"/>
                  </a:lnTo>
                  <a:lnTo>
                    <a:pt x="133811" y="78439"/>
                  </a:lnTo>
                  <a:lnTo>
                    <a:pt x="139434" y="74414"/>
                  </a:lnTo>
                  <a:lnTo>
                    <a:pt x="168908" y="55200"/>
                  </a:lnTo>
                  <a:lnTo>
                    <a:pt x="174334" y="49159"/>
                  </a:lnTo>
                  <a:lnTo>
                    <a:pt x="179302" y="43152"/>
                  </a:lnTo>
                  <a:lnTo>
                    <a:pt x="183012" y="39321"/>
                  </a:lnTo>
                  <a:lnTo>
                    <a:pt x="183260" y="36554"/>
                  </a:lnTo>
                  <a:lnTo>
                    <a:pt x="176942" y="36554"/>
                  </a:lnTo>
                  <a:lnTo>
                    <a:pt x="176584" y="36475"/>
                  </a:lnTo>
                  <a:close/>
                </a:path>
                <a:path w="328295" h="195579">
                  <a:moveTo>
                    <a:pt x="309727" y="12576"/>
                  </a:moveTo>
                  <a:lnTo>
                    <a:pt x="308105" y="12915"/>
                  </a:lnTo>
                  <a:lnTo>
                    <a:pt x="306454" y="13963"/>
                  </a:lnTo>
                  <a:lnTo>
                    <a:pt x="297078" y="18009"/>
                  </a:lnTo>
                  <a:lnTo>
                    <a:pt x="285206" y="22080"/>
                  </a:lnTo>
                  <a:lnTo>
                    <a:pt x="270878" y="26005"/>
                  </a:lnTo>
                  <a:lnTo>
                    <a:pt x="254134" y="29617"/>
                  </a:lnTo>
                  <a:lnTo>
                    <a:pt x="251161" y="30180"/>
                  </a:lnTo>
                  <a:lnTo>
                    <a:pt x="249286" y="32909"/>
                  </a:lnTo>
                  <a:lnTo>
                    <a:pt x="249238" y="33253"/>
                  </a:lnTo>
                  <a:lnTo>
                    <a:pt x="250285" y="39005"/>
                  </a:lnTo>
                  <a:lnTo>
                    <a:pt x="253151" y="40990"/>
                  </a:lnTo>
                  <a:lnTo>
                    <a:pt x="256143" y="40446"/>
                  </a:lnTo>
                  <a:lnTo>
                    <a:pt x="297099" y="30132"/>
                  </a:lnTo>
                  <a:lnTo>
                    <a:pt x="323795" y="17100"/>
                  </a:lnTo>
                  <a:lnTo>
                    <a:pt x="326913" y="15199"/>
                  </a:lnTo>
                  <a:lnTo>
                    <a:pt x="327185" y="13208"/>
                  </a:lnTo>
                  <a:lnTo>
                    <a:pt x="317901" y="13208"/>
                  </a:lnTo>
                  <a:lnTo>
                    <a:pt x="317609" y="13059"/>
                  </a:lnTo>
                  <a:lnTo>
                    <a:pt x="309727" y="12576"/>
                  </a:lnTo>
                  <a:close/>
                </a:path>
                <a:path w="328295" h="195579">
                  <a:moveTo>
                    <a:pt x="174061" y="32764"/>
                  </a:moveTo>
                  <a:lnTo>
                    <a:pt x="170854" y="37671"/>
                  </a:lnTo>
                  <a:lnTo>
                    <a:pt x="172854" y="37043"/>
                  </a:lnTo>
                  <a:lnTo>
                    <a:pt x="176584" y="36475"/>
                  </a:lnTo>
                  <a:lnTo>
                    <a:pt x="176832" y="36475"/>
                  </a:lnTo>
                  <a:lnTo>
                    <a:pt x="175266" y="35360"/>
                  </a:lnTo>
                  <a:lnTo>
                    <a:pt x="174840" y="35360"/>
                  </a:lnTo>
                  <a:lnTo>
                    <a:pt x="174221" y="34616"/>
                  </a:lnTo>
                  <a:lnTo>
                    <a:pt x="174485" y="34616"/>
                  </a:lnTo>
                  <a:lnTo>
                    <a:pt x="174075" y="33757"/>
                  </a:lnTo>
                  <a:lnTo>
                    <a:pt x="174061" y="32764"/>
                  </a:lnTo>
                  <a:close/>
                </a:path>
                <a:path w="328295" h="195579">
                  <a:moveTo>
                    <a:pt x="176832" y="36475"/>
                  </a:moveTo>
                  <a:lnTo>
                    <a:pt x="176584" y="36475"/>
                  </a:lnTo>
                  <a:lnTo>
                    <a:pt x="176942" y="36554"/>
                  </a:lnTo>
                  <a:close/>
                </a:path>
                <a:path w="328295" h="195579">
                  <a:moveTo>
                    <a:pt x="183601" y="32764"/>
                  </a:moveTo>
                  <a:lnTo>
                    <a:pt x="174061" y="32764"/>
                  </a:lnTo>
                  <a:lnTo>
                    <a:pt x="174075" y="33757"/>
                  </a:lnTo>
                  <a:lnTo>
                    <a:pt x="174621" y="34901"/>
                  </a:lnTo>
                  <a:lnTo>
                    <a:pt x="176942" y="36554"/>
                  </a:lnTo>
                  <a:lnTo>
                    <a:pt x="183260" y="36554"/>
                  </a:lnTo>
                  <a:lnTo>
                    <a:pt x="183601" y="32764"/>
                  </a:lnTo>
                  <a:close/>
                </a:path>
                <a:path w="328295" h="195579">
                  <a:moveTo>
                    <a:pt x="174221" y="34616"/>
                  </a:moveTo>
                  <a:lnTo>
                    <a:pt x="174840" y="35360"/>
                  </a:lnTo>
                  <a:lnTo>
                    <a:pt x="174621" y="34901"/>
                  </a:lnTo>
                  <a:lnTo>
                    <a:pt x="174221" y="34616"/>
                  </a:lnTo>
                  <a:close/>
                </a:path>
                <a:path w="328295" h="195579">
                  <a:moveTo>
                    <a:pt x="174621" y="34901"/>
                  </a:moveTo>
                  <a:lnTo>
                    <a:pt x="174840" y="35360"/>
                  </a:lnTo>
                  <a:lnTo>
                    <a:pt x="175266" y="35360"/>
                  </a:lnTo>
                  <a:lnTo>
                    <a:pt x="174621" y="34901"/>
                  </a:lnTo>
                  <a:close/>
                </a:path>
                <a:path w="328295" h="195579">
                  <a:moveTo>
                    <a:pt x="174485" y="34616"/>
                  </a:moveTo>
                  <a:lnTo>
                    <a:pt x="174221" y="34616"/>
                  </a:lnTo>
                  <a:lnTo>
                    <a:pt x="174621" y="34901"/>
                  </a:lnTo>
                  <a:lnTo>
                    <a:pt x="174485" y="34616"/>
                  </a:lnTo>
                  <a:close/>
                </a:path>
                <a:path w="328295" h="195579">
                  <a:moveTo>
                    <a:pt x="317053" y="12576"/>
                  </a:moveTo>
                  <a:lnTo>
                    <a:pt x="309727" y="12576"/>
                  </a:lnTo>
                  <a:lnTo>
                    <a:pt x="317609" y="13059"/>
                  </a:lnTo>
                  <a:lnTo>
                    <a:pt x="317901" y="13208"/>
                  </a:lnTo>
                  <a:lnTo>
                    <a:pt x="317165" y="12716"/>
                  </a:lnTo>
                  <a:lnTo>
                    <a:pt x="317053" y="12576"/>
                  </a:lnTo>
                  <a:close/>
                </a:path>
                <a:path w="328295" h="195579">
                  <a:moveTo>
                    <a:pt x="327929" y="7776"/>
                  </a:moveTo>
                  <a:lnTo>
                    <a:pt x="315995" y="7776"/>
                  </a:lnTo>
                  <a:lnTo>
                    <a:pt x="316018" y="8534"/>
                  </a:lnTo>
                  <a:lnTo>
                    <a:pt x="316707" y="12149"/>
                  </a:lnTo>
                  <a:lnTo>
                    <a:pt x="317165" y="12716"/>
                  </a:lnTo>
                  <a:lnTo>
                    <a:pt x="317901" y="13208"/>
                  </a:lnTo>
                  <a:lnTo>
                    <a:pt x="327185" y="13208"/>
                  </a:lnTo>
                  <a:lnTo>
                    <a:pt x="327929" y="7776"/>
                  </a:lnTo>
                  <a:close/>
                </a:path>
                <a:path w="328295" h="195579">
                  <a:moveTo>
                    <a:pt x="315854" y="7937"/>
                  </a:moveTo>
                  <a:lnTo>
                    <a:pt x="308105" y="12915"/>
                  </a:lnTo>
                  <a:lnTo>
                    <a:pt x="309727" y="12576"/>
                  </a:lnTo>
                  <a:lnTo>
                    <a:pt x="317053" y="12576"/>
                  </a:lnTo>
                  <a:lnTo>
                    <a:pt x="316787" y="12567"/>
                  </a:lnTo>
                  <a:lnTo>
                    <a:pt x="316216" y="11540"/>
                  </a:lnTo>
                  <a:lnTo>
                    <a:pt x="316591" y="11540"/>
                  </a:lnTo>
                  <a:lnTo>
                    <a:pt x="316018" y="8534"/>
                  </a:lnTo>
                  <a:lnTo>
                    <a:pt x="315728" y="8534"/>
                  </a:lnTo>
                  <a:lnTo>
                    <a:pt x="315854" y="7937"/>
                  </a:lnTo>
                  <a:close/>
                </a:path>
                <a:path w="328295" h="195579">
                  <a:moveTo>
                    <a:pt x="316216" y="11540"/>
                  </a:moveTo>
                  <a:lnTo>
                    <a:pt x="316787" y="12567"/>
                  </a:lnTo>
                  <a:lnTo>
                    <a:pt x="316707" y="12149"/>
                  </a:lnTo>
                  <a:lnTo>
                    <a:pt x="316216" y="11540"/>
                  </a:lnTo>
                  <a:close/>
                </a:path>
                <a:path w="328295" h="195579">
                  <a:moveTo>
                    <a:pt x="316707" y="12149"/>
                  </a:moveTo>
                  <a:lnTo>
                    <a:pt x="316787" y="12567"/>
                  </a:lnTo>
                  <a:lnTo>
                    <a:pt x="317045" y="12567"/>
                  </a:lnTo>
                  <a:lnTo>
                    <a:pt x="316707" y="12149"/>
                  </a:lnTo>
                  <a:close/>
                </a:path>
                <a:path w="328295" h="195579">
                  <a:moveTo>
                    <a:pt x="316591" y="11540"/>
                  </a:moveTo>
                  <a:lnTo>
                    <a:pt x="316216" y="11540"/>
                  </a:lnTo>
                  <a:lnTo>
                    <a:pt x="316707" y="12149"/>
                  </a:lnTo>
                  <a:lnTo>
                    <a:pt x="316591" y="11540"/>
                  </a:lnTo>
                  <a:close/>
                </a:path>
                <a:path w="328295" h="195579">
                  <a:moveTo>
                    <a:pt x="315895" y="7890"/>
                  </a:moveTo>
                  <a:lnTo>
                    <a:pt x="315728" y="8534"/>
                  </a:lnTo>
                  <a:lnTo>
                    <a:pt x="315813" y="8291"/>
                  </a:lnTo>
                  <a:lnTo>
                    <a:pt x="315895" y="7890"/>
                  </a:lnTo>
                  <a:close/>
                </a:path>
                <a:path w="328295" h="195579">
                  <a:moveTo>
                    <a:pt x="315916" y="7999"/>
                  </a:moveTo>
                  <a:lnTo>
                    <a:pt x="315728" y="8534"/>
                  </a:lnTo>
                  <a:lnTo>
                    <a:pt x="316018" y="8534"/>
                  </a:lnTo>
                  <a:lnTo>
                    <a:pt x="315916" y="7999"/>
                  </a:lnTo>
                  <a:close/>
                </a:path>
                <a:path w="328295" h="195579">
                  <a:moveTo>
                    <a:pt x="315962" y="7813"/>
                  </a:moveTo>
                  <a:close/>
                </a:path>
              </a:pathLst>
            </a:custGeom>
            <a:solidFill>
              <a:srgbClr val="FF00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1937" y="221136"/>
            <a:ext cx="9681210" cy="5029200"/>
            <a:chOff x="261937" y="221136"/>
            <a:chExt cx="9681210" cy="5029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937" y="221136"/>
              <a:ext cx="9681210" cy="5029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9318" y="1006923"/>
              <a:ext cx="842305" cy="2929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5968" y="430430"/>
            <a:ext cx="3611879" cy="351155"/>
            <a:chOff x="755968" y="430430"/>
            <a:chExt cx="3611879" cy="3511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206" y="435668"/>
              <a:ext cx="3601044" cy="3402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1206" y="435669"/>
              <a:ext cx="1043940" cy="340360"/>
            </a:xfrm>
            <a:custGeom>
              <a:avLst/>
              <a:gdLst/>
              <a:ahLst/>
              <a:cxnLst/>
              <a:rect l="l" t="t" r="r" b="b"/>
              <a:pathLst>
                <a:path w="1043939" h="340359">
                  <a:moveTo>
                    <a:pt x="0" y="334800"/>
                  </a:moveTo>
                  <a:lnTo>
                    <a:pt x="0" y="0"/>
                  </a:lnTo>
                  <a:lnTo>
                    <a:pt x="67599" y="0"/>
                  </a:lnTo>
                  <a:lnTo>
                    <a:pt x="67599" y="334800"/>
                  </a:lnTo>
                  <a:lnTo>
                    <a:pt x="0" y="334800"/>
                  </a:lnTo>
                  <a:close/>
                </a:path>
                <a:path w="1043939" h="340359">
                  <a:moveTo>
                    <a:pt x="352156" y="334800"/>
                  </a:moveTo>
                  <a:lnTo>
                    <a:pt x="287983" y="334800"/>
                  </a:lnTo>
                  <a:lnTo>
                    <a:pt x="287983" y="211020"/>
                  </a:lnTo>
                  <a:lnTo>
                    <a:pt x="287726" y="193113"/>
                  </a:lnTo>
                  <a:lnTo>
                    <a:pt x="281131" y="152517"/>
                  </a:lnTo>
                  <a:lnTo>
                    <a:pt x="270512" y="142278"/>
                  </a:lnTo>
                  <a:lnTo>
                    <a:pt x="264346" y="138015"/>
                  </a:lnTo>
                  <a:lnTo>
                    <a:pt x="256923" y="135884"/>
                  </a:lnTo>
                  <a:lnTo>
                    <a:pt x="248245" y="135884"/>
                  </a:lnTo>
                  <a:lnTo>
                    <a:pt x="212226" y="149957"/>
                  </a:lnTo>
                  <a:lnTo>
                    <a:pt x="196489" y="190694"/>
                  </a:lnTo>
                  <a:lnTo>
                    <a:pt x="195262" y="224951"/>
                  </a:lnTo>
                  <a:lnTo>
                    <a:pt x="195262" y="334800"/>
                  </a:lnTo>
                  <a:lnTo>
                    <a:pt x="131088" y="334800"/>
                  </a:lnTo>
                  <a:lnTo>
                    <a:pt x="131088" y="92264"/>
                  </a:lnTo>
                  <a:lnTo>
                    <a:pt x="190694" y="92264"/>
                  </a:lnTo>
                  <a:lnTo>
                    <a:pt x="190694" y="127890"/>
                  </a:lnTo>
                  <a:lnTo>
                    <a:pt x="207594" y="109906"/>
                  </a:lnTo>
                  <a:lnTo>
                    <a:pt x="226549" y="97060"/>
                  </a:lnTo>
                  <a:lnTo>
                    <a:pt x="247560" y="89352"/>
                  </a:lnTo>
                  <a:lnTo>
                    <a:pt x="270626" y="86783"/>
                  </a:lnTo>
                  <a:lnTo>
                    <a:pt x="281017" y="87261"/>
                  </a:lnTo>
                  <a:lnTo>
                    <a:pt x="317707" y="98523"/>
                  </a:lnTo>
                  <a:lnTo>
                    <a:pt x="343707" y="126634"/>
                  </a:lnTo>
                  <a:lnTo>
                    <a:pt x="351935" y="170840"/>
                  </a:lnTo>
                  <a:lnTo>
                    <a:pt x="352156" y="184071"/>
                  </a:lnTo>
                  <a:lnTo>
                    <a:pt x="352156" y="334800"/>
                  </a:lnTo>
                  <a:close/>
                </a:path>
                <a:path w="1043939" h="340359">
                  <a:moveTo>
                    <a:pt x="417244" y="59377"/>
                  </a:moveTo>
                  <a:lnTo>
                    <a:pt x="417244" y="0"/>
                  </a:lnTo>
                  <a:lnTo>
                    <a:pt x="481418" y="0"/>
                  </a:lnTo>
                  <a:lnTo>
                    <a:pt x="481418" y="59377"/>
                  </a:lnTo>
                  <a:lnTo>
                    <a:pt x="417244" y="59377"/>
                  </a:lnTo>
                  <a:close/>
                </a:path>
                <a:path w="1043939" h="340359">
                  <a:moveTo>
                    <a:pt x="417244" y="334800"/>
                  </a:moveTo>
                  <a:lnTo>
                    <a:pt x="417244" y="92264"/>
                  </a:lnTo>
                  <a:lnTo>
                    <a:pt x="481418" y="92264"/>
                  </a:lnTo>
                  <a:lnTo>
                    <a:pt x="481418" y="334800"/>
                  </a:lnTo>
                  <a:lnTo>
                    <a:pt x="417244" y="334800"/>
                  </a:lnTo>
                  <a:close/>
                </a:path>
                <a:path w="1043939" h="340359">
                  <a:moveTo>
                    <a:pt x="658410" y="92264"/>
                  </a:moveTo>
                  <a:lnTo>
                    <a:pt x="658410" y="143420"/>
                  </a:lnTo>
                  <a:lnTo>
                    <a:pt x="614561" y="143420"/>
                  </a:lnTo>
                  <a:lnTo>
                    <a:pt x="614561" y="241165"/>
                  </a:lnTo>
                  <a:lnTo>
                    <a:pt x="618558" y="281740"/>
                  </a:lnTo>
                  <a:lnTo>
                    <a:pt x="621527" y="283872"/>
                  </a:lnTo>
                  <a:lnTo>
                    <a:pt x="624496" y="286003"/>
                  </a:lnTo>
                  <a:lnTo>
                    <a:pt x="628112" y="287069"/>
                  </a:lnTo>
                  <a:lnTo>
                    <a:pt x="632375" y="287069"/>
                  </a:lnTo>
                  <a:lnTo>
                    <a:pt x="637328" y="286684"/>
                  </a:lnTo>
                  <a:lnTo>
                    <a:pt x="643280" y="285528"/>
                  </a:lnTo>
                  <a:lnTo>
                    <a:pt x="650231" y="283601"/>
                  </a:lnTo>
                  <a:lnTo>
                    <a:pt x="658181" y="280903"/>
                  </a:lnTo>
                  <a:lnTo>
                    <a:pt x="663662" y="330689"/>
                  </a:lnTo>
                  <a:lnTo>
                    <a:pt x="652101" y="334885"/>
                  </a:lnTo>
                  <a:lnTo>
                    <a:pt x="639797" y="337883"/>
                  </a:lnTo>
                  <a:lnTo>
                    <a:pt x="626751" y="339681"/>
                  </a:lnTo>
                  <a:lnTo>
                    <a:pt x="612963" y="340281"/>
                  </a:lnTo>
                  <a:lnTo>
                    <a:pt x="604498" y="339917"/>
                  </a:lnTo>
                  <a:lnTo>
                    <a:pt x="565575" y="325551"/>
                  </a:lnTo>
                  <a:lnTo>
                    <a:pt x="551315" y="287355"/>
                  </a:lnTo>
                  <a:lnTo>
                    <a:pt x="550159" y="249159"/>
                  </a:lnTo>
                  <a:lnTo>
                    <a:pt x="550159" y="143420"/>
                  </a:lnTo>
                  <a:lnTo>
                    <a:pt x="520699" y="143420"/>
                  </a:lnTo>
                  <a:lnTo>
                    <a:pt x="520699" y="92264"/>
                  </a:lnTo>
                  <a:lnTo>
                    <a:pt x="550159" y="92264"/>
                  </a:lnTo>
                  <a:lnTo>
                    <a:pt x="550159" y="44076"/>
                  </a:lnTo>
                  <a:lnTo>
                    <a:pt x="614561" y="6622"/>
                  </a:lnTo>
                  <a:lnTo>
                    <a:pt x="614561" y="92264"/>
                  </a:lnTo>
                  <a:lnTo>
                    <a:pt x="658410" y="92264"/>
                  </a:lnTo>
                  <a:close/>
                </a:path>
                <a:path w="1043939" h="340359">
                  <a:moveTo>
                    <a:pt x="702943" y="59377"/>
                  </a:moveTo>
                  <a:lnTo>
                    <a:pt x="702943" y="0"/>
                  </a:lnTo>
                  <a:lnTo>
                    <a:pt x="767117" y="0"/>
                  </a:lnTo>
                  <a:lnTo>
                    <a:pt x="767117" y="59377"/>
                  </a:lnTo>
                  <a:lnTo>
                    <a:pt x="702943" y="59377"/>
                  </a:lnTo>
                  <a:close/>
                </a:path>
                <a:path w="1043939" h="340359">
                  <a:moveTo>
                    <a:pt x="702943" y="334800"/>
                  </a:moveTo>
                  <a:lnTo>
                    <a:pt x="702943" y="92264"/>
                  </a:lnTo>
                  <a:lnTo>
                    <a:pt x="767117" y="92264"/>
                  </a:lnTo>
                  <a:lnTo>
                    <a:pt x="767117" y="334800"/>
                  </a:lnTo>
                  <a:lnTo>
                    <a:pt x="702943" y="334800"/>
                  </a:lnTo>
                  <a:close/>
                </a:path>
                <a:path w="1043939" h="340359">
                  <a:moveTo>
                    <a:pt x="880849" y="166258"/>
                  </a:moveTo>
                  <a:lnTo>
                    <a:pt x="822613" y="155752"/>
                  </a:lnTo>
                  <a:lnTo>
                    <a:pt x="828408" y="139309"/>
                  </a:lnTo>
                  <a:lnTo>
                    <a:pt x="835973" y="125150"/>
                  </a:lnTo>
                  <a:lnTo>
                    <a:pt x="869858" y="96289"/>
                  </a:lnTo>
                  <a:lnTo>
                    <a:pt x="927666" y="86783"/>
                  </a:lnTo>
                  <a:lnTo>
                    <a:pt x="947763" y="87418"/>
                  </a:lnTo>
                  <a:lnTo>
                    <a:pt x="991611" y="96945"/>
                  </a:lnTo>
                  <a:lnTo>
                    <a:pt x="1021186" y="122752"/>
                  </a:lnTo>
                  <a:lnTo>
                    <a:pt x="1029215" y="160927"/>
                  </a:lnTo>
                  <a:lnTo>
                    <a:pt x="1029751" y="180189"/>
                  </a:lnTo>
                  <a:lnTo>
                    <a:pt x="1029065" y="255096"/>
                  </a:lnTo>
                  <a:lnTo>
                    <a:pt x="1029258" y="270034"/>
                  </a:lnTo>
                  <a:lnTo>
                    <a:pt x="1034025" y="309985"/>
                  </a:lnTo>
                  <a:lnTo>
                    <a:pt x="1043681" y="334800"/>
                  </a:lnTo>
                  <a:lnTo>
                    <a:pt x="980192" y="334800"/>
                  </a:lnTo>
                  <a:lnTo>
                    <a:pt x="978518" y="330537"/>
                  </a:lnTo>
                  <a:lnTo>
                    <a:pt x="976462" y="324218"/>
                  </a:lnTo>
                  <a:lnTo>
                    <a:pt x="974026" y="315844"/>
                  </a:lnTo>
                  <a:lnTo>
                    <a:pt x="972961" y="312038"/>
                  </a:lnTo>
                  <a:lnTo>
                    <a:pt x="972199" y="309526"/>
                  </a:lnTo>
                  <a:lnTo>
                    <a:pt x="971743" y="308308"/>
                  </a:lnTo>
                  <a:lnTo>
                    <a:pt x="963378" y="315802"/>
                  </a:lnTo>
                  <a:lnTo>
                    <a:pt x="954729" y="322296"/>
                  </a:lnTo>
                  <a:lnTo>
                    <a:pt x="917218" y="338283"/>
                  </a:lnTo>
                  <a:lnTo>
                    <a:pt x="896607" y="340281"/>
                  </a:lnTo>
                  <a:lnTo>
                    <a:pt x="878872" y="339010"/>
                  </a:lnTo>
                  <a:lnTo>
                    <a:pt x="837571" y="319955"/>
                  </a:lnTo>
                  <a:lnTo>
                    <a:pt x="817339" y="283429"/>
                  </a:lnTo>
                  <a:lnTo>
                    <a:pt x="815990" y="268571"/>
                  </a:lnTo>
                  <a:lnTo>
                    <a:pt x="816603" y="258572"/>
                  </a:lnTo>
                  <a:lnTo>
                    <a:pt x="837600" y="217700"/>
                  </a:lnTo>
                  <a:lnTo>
                    <a:pt x="874939" y="199230"/>
                  </a:lnTo>
                  <a:lnTo>
                    <a:pt x="925139" y="188139"/>
                  </a:lnTo>
                  <a:lnTo>
                    <a:pt x="942453" y="184128"/>
                  </a:lnTo>
                  <a:lnTo>
                    <a:pt x="956313" y="180260"/>
                  </a:lnTo>
                  <a:lnTo>
                    <a:pt x="966718" y="176535"/>
                  </a:lnTo>
                  <a:lnTo>
                    <a:pt x="966718" y="170140"/>
                  </a:lnTo>
                  <a:lnTo>
                    <a:pt x="944394" y="137853"/>
                  </a:lnTo>
                  <a:lnTo>
                    <a:pt x="923098" y="135884"/>
                  </a:lnTo>
                  <a:lnTo>
                    <a:pt x="915005" y="136305"/>
                  </a:lnTo>
                  <a:lnTo>
                    <a:pt x="884046" y="158443"/>
                  </a:lnTo>
                  <a:lnTo>
                    <a:pt x="880849" y="16625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6132" y="648758"/>
              <a:ext cx="97032" cy="872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54217" y="435669"/>
              <a:ext cx="467995" cy="340360"/>
            </a:xfrm>
            <a:custGeom>
              <a:avLst/>
              <a:gdLst/>
              <a:ahLst/>
              <a:cxnLst/>
              <a:rect l="l" t="t" r="r" b="b"/>
              <a:pathLst>
                <a:path w="467994" h="340359">
                  <a:moveTo>
                    <a:pt x="0" y="334800"/>
                  </a:moveTo>
                  <a:lnTo>
                    <a:pt x="0" y="0"/>
                  </a:lnTo>
                  <a:lnTo>
                    <a:pt x="64173" y="0"/>
                  </a:lnTo>
                  <a:lnTo>
                    <a:pt x="64173" y="334800"/>
                  </a:lnTo>
                  <a:lnTo>
                    <a:pt x="0" y="334800"/>
                  </a:lnTo>
                  <a:close/>
                </a:path>
                <a:path w="467994" h="340359">
                  <a:moveTo>
                    <a:pt x="400344" y="257608"/>
                  </a:moveTo>
                  <a:lnTo>
                    <a:pt x="464290" y="268342"/>
                  </a:lnTo>
                  <a:lnTo>
                    <a:pt x="437762" y="311655"/>
                  </a:lnTo>
                  <a:lnTo>
                    <a:pt x="395406" y="335685"/>
                  </a:lnTo>
                  <a:lnTo>
                    <a:pt x="358779" y="340281"/>
                  </a:lnTo>
                  <a:lnTo>
                    <a:pt x="329204" y="337697"/>
                  </a:lnTo>
                  <a:lnTo>
                    <a:pt x="282387" y="317029"/>
                  </a:lnTo>
                  <a:lnTo>
                    <a:pt x="254654" y="281303"/>
                  </a:lnTo>
                  <a:lnTo>
                    <a:pt x="242664" y="239510"/>
                  </a:lnTo>
                  <a:lnTo>
                    <a:pt x="241165" y="215359"/>
                  </a:lnTo>
                  <a:lnTo>
                    <a:pt x="243135" y="186847"/>
                  </a:lnTo>
                  <a:lnTo>
                    <a:pt x="258893" y="139630"/>
                  </a:lnTo>
                  <a:lnTo>
                    <a:pt x="289482" y="105988"/>
                  </a:lnTo>
                  <a:lnTo>
                    <a:pt x="329333" y="88917"/>
                  </a:lnTo>
                  <a:lnTo>
                    <a:pt x="352385" y="86783"/>
                  </a:lnTo>
                  <a:lnTo>
                    <a:pt x="378020" y="89016"/>
                  </a:lnTo>
                  <a:lnTo>
                    <a:pt x="420726" y="106887"/>
                  </a:lnTo>
                  <a:lnTo>
                    <a:pt x="451400" y="142771"/>
                  </a:lnTo>
                  <a:lnTo>
                    <a:pt x="466359" y="197524"/>
                  </a:lnTo>
                  <a:lnTo>
                    <a:pt x="467715" y="232030"/>
                  </a:lnTo>
                  <a:lnTo>
                    <a:pt x="306938" y="232030"/>
                  </a:lnTo>
                  <a:lnTo>
                    <a:pt x="308165" y="245512"/>
                  </a:lnTo>
                  <a:lnTo>
                    <a:pt x="330347" y="283394"/>
                  </a:lnTo>
                  <a:lnTo>
                    <a:pt x="359465" y="292322"/>
                  </a:lnTo>
                  <a:lnTo>
                    <a:pt x="366701" y="291808"/>
                  </a:lnTo>
                  <a:lnTo>
                    <a:pt x="397403" y="266115"/>
                  </a:lnTo>
                  <a:lnTo>
                    <a:pt x="400344" y="25760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7059" y="566314"/>
              <a:ext cx="106395" cy="673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43172" y="522452"/>
              <a:ext cx="502284" cy="254000"/>
            </a:xfrm>
            <a:custGeom>
              <a:avLst/>
              <a:gdLst/>
              <a:ahLst/>
              <a:cxnLst/>
              <a:rect l="l" t="t" r="r" b="b"/>
              <a:pathLst>
                <a:path w="502285" h="254000">
                  <a:moveTo>
                    <a:pt x="97745" y="248017"/>
                  </a:moveTo>
                  <a:lnTo>
                    <a:pt x="0" y="5480"/>
                  </a:lnTo>
                  <a:lnTo>
                    <a:pt x="67371" y="5480"/>
                  </a:lnTo>
                  <a:lnTo>
                    <a:pt x="113046" y="129261"/>
                  </a:lnTo>
                  <a:lnTo>
                    <a:pt x="126292" y="170597"/>
                  </a:lnTo>
                  <a:lnTo>
                    <a:pt x="129794" y="160092"/>
                  </a:lnTo>
                  <a:lnTo>
                    <a:pt x="132001" y="153164"/>
                  </a:lnTo>
                  <a:lnTo>
                    <a:pt x="132915" y="149815"/>
                  </a:lnTo>
                  <a:lnTo>
                    <a:pt x="135046" y="142963"/>
                  </a:lnTo>
                  <a:lnTo>
                    <a:pt x="137330" y="136112"/>
                  </a:lnTo>
                  <a:lnTo>
                    <a:pt x="139766" y="129261"/>
                  </a:lnTo>
                  <a:lnTo>
                    <a:pt x="185899" y="5480"/>
                  </a:lnTo>
                  <a:lnTo>
                    <a:pt x="251900" y="5480"/>
                  </a:lnTo>
                  <a:lnTo>
                    <a:pt x="155524" y="248017"/>
                  </a:lnTo>
                  <a:lnTo>
                    <a:pt x="97745" y="248017"/>
                  </a:lnTo>
                  <a:close/>
                </a:path>
                <a:path w="502285" h="254000">
                  <a:moveTo>
                    <a:pt x="339139" y="79475"/>
                  </a:moveTo>
                  <a:lnTo>
                    <a:pt x="280903" y="68969"/>
                  </a:lnTo>
                  <a:lnTo>
                    <a:pt x="286698" y="52526"/>
                  </a:lnTo>
                  <a:lnTo>
                    <a:pt x="294263" y="38367"/>
                  </a:lnTo>
                  <a:lnTo>
                    <a:pt x="328149" y="9506"/>
                  </a:lnTo>
                  <a:lnTo>
                    <a:pt x="385956" y="0"/>
                  </a:lnTo>
                  <a:lnTo>
                    <a:pt x="406053" y="635"/>
                  </a:lnTo>
                  <a:lnTo>
                    <a:pt x="449902" y="10162"/>
                  </a:lnTo>
                  <a:lnTo>
                    <a:pt x="479477" y="35969"/>
                  </a:lnTo>
                  <a:lnTo>
                    <a:pt x="487505" y="74143"/>
                  </a:lnTo>
                  <a:lnTo>
                    <a:pt x="488040" y="93406"/>
                  </a:lnTo>
                  <a:lnTo>
                    <a:pt x="487355" y="168313"/>
                  </a:lnTo>
                  <a:lnTo>
                    <a:pt x="487548" y="183250"/>
                  </a:lnTo>
                  <a:lnTo>
                    <a:pt x="492316" y="223202"/>
                  </a:lnTo>
                  <a:lnTo>
                    <a:pt x="501971" y="248017"/>
                  </a:lnTo>
                  <a:lnTo>
                    <a:pt x="438483" y="248017"/>
                  </a:lnTo>
                  <a:lnTo>
                    <a:pt x="436809" y="243754"/>
                  </a:lnTo>
                  <a:lnTo>
                    <a:pt x="434753" y="237435"/>
                  </a:lnTo>
                  <a:lnTo>
                    <a:pt x="432317" y="229061"/>
                  </a:lnTo>
                  <a:lnTo>
                    <a:pt x="431251" y="225255"/>
                  </a:lnTo>
                  <a:lnTo>
                    <a:pt x="430490" y="222743"/>
                  </a:lnTo>
                  <a:lnTo>
                    <a:pt x="430033" y="221525"/>
                  </a:lnTo>
                  <a:lnTo>
                    <a:pt x="421669" y="229019"/>
                  </a:lnTo>
                  <a:lnTo>
                    <a:pt x="413019" y="235513"/>
                  </a:lnTo>
                  <a:lnTo>
                    <a:pt x="375508" y="251499"/>
                  </a:lnTo>
                  <a:lnTo>
                    <a:pt x="354898" y="253498"/>
                  </a:lnTo>
                  <a:lnTo>
                    <a:pt x="337162" y="252227"/>
                  </a:lnTo>
                  <a:lnTo>
                    <a:pt x="295862" y="233172"/>
                  </a:lnTo>
                  <a:lnTo>
                    <a:pt x="275629" y="196646"/>
                  </a:lnTo>
                  <a:lnTo>
                    <a:pt x="274281" y="181787"/>
                  </a:lnTo>
                  <a:lnTo>
                    <a:pt x="274894" y="171789"/>
                  </a:lnTo>
                  <a:lnTo>
                    <a:pt x="295891" y="130916"/>
                  </a:lnTo>
                  <a:lnTo>
                    <a:pt x="333230" y="112447"/>
                  </a:lnTo>
                  <a:lnTo>
                    <a:pt x="383430" y="101356"/>
                  </a:lnTo>
                  <a:lnTo>
                    <a:pt x="400744" y="97345"/>
                  </a:lnTo>
                  <a:lnTo>
                    <a:pt x="414603" y="93477"/>
                  </a:lnTo>
                  <a:lnTo>
                    <a:pt x="425009" y="89752"/>
                  </a:lnTo>
                  <a:lnTo>
                    <a:pt x="425009" y="83357"/>
                  </a:lnTo>
                  <a:lnTo>
                    <a:pt x="402685" y="51070"/>
                  </a:lnTo>
                  <a:lnTo>
                    <a:pt x="381389" y="49101"/>
                  </a:lnTo>
                  <a:lnTo>
                    <a:pt x="373296" y="49522"/>
                  </a:lnTo>
                  <a:lnTo>
                    <a:pt x="342337" y="71660"/>
                  </a:lnTo>
                  <a:lnTo>
                    <a:pt x="339139" y="7947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6388" y="648758"/>
              <a:ext cx="97032" cy="872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94474" y="435669"/>
              <a:ext cx="626745" cy="340360"/>
            </a:xfrm>
            <a:custGeom>
              <a:avLst/>
              <a:gdLst/>
              <a:ahLst/>
              <a:cxnLst/>
              <a:rect l="l" t="t" r="r" b="b"/>
              <a:pathLst>
                <a:path w="626745" h="340359">
                  <a:moveTo>
                    <a:pt x="0" y="334800"/>
                  </a:moveTo>
                  <a:lnTo>
                    <a:pt x="0" y="0"/>
                  </a:lnTo>
                  <a:lnTo>
                    <a:pt x="64173" y="0"/>
                  </a:lnTo>
                  <a:lnTo>
                    <a:pt x="64173" y="334800"/>
                  </a:lnTo>
                  <a:lnTo>
                    <a:pt x="0" y="334800"/>
                  </a:lnTo>
                  <a:close/>
                </a:path>
                <a:path w="626745" h="340359">
                  <a:moveTo>
                    <a:pt x="289581" y="334800"/>
                  </a:moveTo>
                  <a:lnTo>
                    <a:pt x="289581" y="298488"/>
                  </a:lnTo>
                  <a:lnTo>
                    <a:pt x="282437" y="307680"/>
                  </a:lnTo>
                  <a:lnTo>
                    <a:pt x="274251" y="315845"/>
                  </a:lnTo>
                  <a:lnTo>
                    <a:pt x="232572" y="337483"/>
                  </a:lnTo>
                  <a:lnTo>
                    <a:pt x="209192" y="340281"/>
                  </a:lnTo>
                  <a:lnTo>
                    <a:pt x="197288" y="339610"/>
                  </a:lnTo>
                  <a:lnTo>
                    <a:pt x="156309" y="323638"/>
                  </a:lnTo>
                  <a:lnTo>
                    <a:pt x="133457" y="288768"/>
                  </a:lnTo>
                  <a:lnTo>
                    <a:pt x="128575" y="245733"/>
                  </a:lnTo>
                  <a:lnTo>
                    <a:pt x="128575" y="92264"/>
                  </a:lnTo>
                  <a:lnTo>
                    <a:pt x="192749" y="92264"/>
                  </a:lnTo>
                  <a:lnTo>
                    <a:pt x="192749" y="203712"/>
                  </a:lnTo>
                  <a:lnTo>
                    <a:pt x="192970" y="226813"/>
                  </a:lnTo>
                  <a:lnTo>
                    <a:pt x="196289" y="266401"/>
                  </a:lnTo>
                  <a:lnTo>
                    <a:pt x="209192" y="284671"/>
                  </a:lnTo>
                  <a:lnTo>
                    <a:pt x="215435" y="289162"/>
                  </a:lnTo>
                  <a:lnTo>
                    <a:pt x="223352" y="291408"/>
                  </a:lnTo>
                  <a:lnTo>
                    <a:pt x="232944" y="291408"/>
                  </a:lnTo>
                  <a:lnTo>
                    <a:pt x="273366" y="272282"/>
                  </a:lnTo>
                  <a:lnTo>
                    <a:pt x="284714" y="218192"/>
                  </a:lnTo>
                  <a:lnTo>
                    <a:pt x="285014" y="194576"/>
                  </a:lnTo>
                  <a:lnTo>
                    <a:pt x="285014" y="92264"/>
                  </a:lnTo>
                  <a:lnTo>
                    <a:pt x="349187" y="92264"/>
                  </a:lnTo>
                  <a:lnTo>
                    <a:pt x="349187" y="334800"/>
                  </a:lnTo>
                  <a:lnTo>
                    <a:pt x="289581" y="334800"/>
                  </a:lnTo>
                  <a:close/>
                </a:path>
                <a:path w="626745" h="340359">
                  <a:moveTo>
                    <a:pt x="463604" y="166258"/>
                  </a:moveTo>
                  <a:lnTo>
                    <a:pt x="405368" y="155752"/>
                  </a:lnTo>
                  <a:lnTo>
                    <a:pt x="411163" y="139309"/>
                  </a:lnTo>
                  <a:lnTo>
                    <a:pt x="418728" y="125150"/>
                  </a:lnTo>
                  <a:lnTo>
                    <a:pt x="452613" y="96289"/>
                  </a:lnTo>
                  <a:lnTo>
                    <a:pt x="510421" y="86783"/>
                  </a:lnTo>
                  <a:lnTo>
                    <a:pt x="530519" y="87418"/>
                  </a:lnTo>
                  <a:lnTo>
                    <a:pt x="574367" y="96945"/>
                  </a:lnTo>
                  <a:lnTo>
                    <a:pt x="603941" y="122752"/>
                  </a:lnTo>
                  <a:lnTo>
                    <a:pt x="611970" y="160927"/>
                  </a:lnTo>
                  <a:lnTo>
                    <a:pt x="612506" y="180189"/>
                  </a:lnTo>
                  <a:lnTo>
                    <a:pt x="611821" y="255096"/>
                  </a:lnTo>
                  <a:lnTo>
                    <a:pt x="612013" y="270034"/>
                  </a:lnTo>
                  <a:lnTo>
                    <a:pt x="616781" y="309985"/>
                  </a:lnTo>
                  <a:lnTo>
                    <a:pt x="626437" y="334800"/>
                  </a:lnTo>
                  <a:lnTo>
                    <a:pt x="562948" y="334800"/>
                  </a:lnTo>
                  <a:lnTo>
                    <a:pt x="561273" y="330537"/>
                  </a:lnTo>
                  <a:lnTo>
                    <a:pt x="559218" y="324218"/>
                  </a:lnTo>
                  <a:lnTo>
                    <a:pt x="556782" y="315844"/>
                  </a:lnTo>
                  <a:lnTo>
                    <a:pt x="555716" y="312038"/>
                  </a:lnTo>
                  <a:lnTo>
                    <a:pt x="554955" y="309526"/>
                  </a:lnTo>
                  <a:lnTo>
                    <a:pt x="554498" y="308308"/>
                  </a:lnTo>
                  <a:lnTo>
                    <a:pt x="546134" y="315802"/>
                  </a:lnTo>
                  <a:lnTo>
                    <a:pt x="537484" y="322296"/>
                  </a:lnTo>
                  <a:lnTo>
                    <a:pt x="499973" y="338283"/>
                  </a:lnTo>
                  <a:lnTo>
                    <a:pt x="479362" y="340281"/>
                  </a:lnTo>
                  <a:lnTo>
                    <a:pt x="461627" y="339010"/>
                  </a:lnTo>
                  <a:lnTo>
                    <a:pt x="420326" y="319955"/>
                  </a:lnTo>
                  <a:lnTo>
                    <a:pt x="400094" y="283429"/>
                  </a:lnTo>
                  <a:lnTo>
                    <a:pt x="398745" y="268571"/>
                  </a:lnTo>
                  <a:lnTo>
                    <a:pt x="399359" y="258572"/>
                  </a:lnTo>
                  <a:lnTo>
                    <a:pt x="420355" y="217700"/>
                  </a:lnTo>
                  <a:lnTo>
                    <a:pt x="457695" y="199230"/>
                  </a:lnTo>
                  <a:lnTo>
                    <a:pt x="507895" y="188139"/>
                  </a:lnTo>
                  <a:lnTo>
                    <a:pt x="525209" y="184128"/>
                  </a:lnTo>
                  <a:lnTo>
                    <a:pt x="539069" y="180260"/>
                  </a:lnTo>
                  <a:lnTo>
                    <a:pt x="549474" y="176535"/>
                  </a:lnTo>
                  <a:lnTo>
                    <a:pt x="549474" y="170140"/>
                  </a:lnTo>
                  <a:lnTo>
                    <a:pt x="527150" y="137853"/>
                  </a:lnTo>
                  <a:lnTo>
                    <a:pt x="505853" y="135884"/>
                  </a:lnTo>
                  <a:lnTo>
                    <a:pt x="497760" y="136305"/>
                  </a:lnTo>
                  <a:lnTo>
                    <a:pt x="466801" y="158443"/>
                  </a:lnTo>
                  <a:lnTo>
                    <a:pt x="463604" y="16625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154" y="648758"/>
              <a:ext cx="97033" cy="872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43749" y="435669"/>
              <a:ext cx="548005" cy="340360"/>
            </a:xfrm>
            <a:custGeom>
              <a:avLst/>
              <a:gdLst/>
              <a:ahLst/>
              <a:cxnLst/>
              <a:rect l="l" t="t" r="r" b="b"/>
              <a:pathLst>
                <a:path w="548004" h="340359">
                  <a:moveTo>
                    <a:pt x="137711" y="92264"/>
                  </a:moveTo>
                  <a:lnTo>
                    <a:pt x="137711" y="143420"/>
                  </a:lnTo>
                  <a:lnTo>
                    <a:pt x="93862" y="143420"/>
                  </a:lnTo>
                  <a:lnTo>
                    <a:pt x="93862" y="241165"/>
                  </a:lnTo>
                  <a:lnTo>
                    <a:pt x="97858" y="281740"/>
                  </a:lnTo>
                  <a:lnTo>
                    <a:pt x="100828" y="283872"/>
                  </a:lnTo>
                  <a:lnTo>
                    <a:pt x="103797" y="286003"/>
                  </a:lnTo>
                  <a:lnTo>
                    <a:pt x="107413" y="287069"/>
                  </a:lnTo>
                  <a:lnTo>
                    <a:pt x="111676" y="287069"/>
                  </a:lnTo>
                  <a:lnTo>
                    <a:pt x="116629" y="286684"/>
                  </a:lnTo>
                  <a:lnTo>
                    <a:pt x="122581" y="285528"/>
                  </a:lnTo>
                  <a:lnTo>
                    <a:pt x="129532" y="283601"/>
                  </a:lnTo>
                  <a:lnTo>
                    <a:pt x="137482" y="280903"/>
                  </a:lnTo>
                  <a:lnTo>
                    <a:pt x="142963" y="330689"/>
                  </a:lnTo>
                  <a:lnTo>
                    <a:pt x="131402" y="334885"/>
                  </a:lnTo>
                  <a:lnTo>
                    <a:pt x="119098" y="337883"/>
                  </a:lnTo>
                  <a:lnTo>
                    <a:pt x="106052" y="339681"/>
                  </a:lnTo>
                  <a:lnTo>
                    <a:pt x="92263" y="340281"/>
                  </a:lnTo>
                  <a:lnTo>
                    <a:pt x="83799" y="339917"/>
                  </a:lnTo>
                  <a:lnTo>
                    <a:pt x="44876" y="325551"/>
                  </a:lnTo>
                  <a:lnTo>
                    <a:pt x="30616" y="287355"/>
                  </a:lnTo>
                  <a:lnTo>
                    <a:pt x="29460" y="249159"/>
                  </a:lnTo>
                  <a:lnTo>
                    <a:pt x="29460" y="143420"/>
                  </a:lnTo>
                  <a:lnTo>
                    <a:pt x="0" y="143420"/>
                  </a:lnTo>
                  <a:lnTo>
                    <a:pt x="0" y="92264"/>
                  </a:lnTo>
                  <a:lnTo>
                    <a:pt x="29460" y="92264"/>
                  </a:lnTo>
                  <a:lnTo>
                    <a:pt x="29460" y="44076"/>
                  </a:lnTo>
                  <a:lnTo>
                    <a:pt x="93862" y="6622"/>
                  </a:lnTo>
                  <a:lnTo>
                    <a:pt x="93862" y="92264"/>
                  </a:lnTo>
                  <a:lnTo>
                    <a:pt x="137711" y="92264"/>
                  </a:lnTo>
                  <a:close/>
                </a:path>
                <a:path w="548004" h="340359">
                  <a:moveTo>
                    <a:pt x="182244" y="59377"/>
                  </a:moveTo>
                  <a:lnTo>
                    <a:pt x="182244" y="0"/>
                  </a:lnTo>
                  <a:lnTo>
                    <a:pt x="246418" y="0"/>
                  </a:lnTo>
                  <a:lnTo>
                    <a:pt x="246418" y="59377"/>
                  </a:lnTo>
                  <a:lnTo>
                    <a:pt x="182244" y="59377"/>
                  </a:lnTo>
                  <a:close/>
                </a:path>
                <a:path w="548004" h="340359">
                  <a:moveTo>
                    <a:pt x="182244" y="334800"/>
                  </a:moveTo>
                  <a:lnTo>
                    <a:pt x="182244" y="92264"/>
                  </a:lnTo>
                  <a:lnTo>
                    <a:pt x="246418" y="92264"/>
                  </a:lnTo>
                  <a:lnTo>
                    <a:pt x="246418" y="334800"/>
                  </a:lnTo>
                  <a:lnTo>
                    <a:pt x="182244" y="334800"/>
                  </a:lnTo>
                  <a:close/>
                </a:path>
                <a:path w="548004" h="340359">
                  <a:moveTo>
                    <a:pt x="297346" y="210106"/>
                  </a:moveTo>
                  <a:lnTo>
                    <a:pt x="306210" y="163303"/>
                  </a:lnTo>
                  <a:lnTo>
                    <a:pt x="332145" y="121838"/>
                  </a:lnTo>
                  <a:lnTo>
                    <a:pt x="372617" y="95647"/>
                  </a:lnTo>
                  <a:lnTo>
                    <a:pt x="422268" y="86783"/>
                  </a:lnTo>
                  <a:lnTo>
                    <a:pt x="448545" y="89016"/>
                  </a:lnTo>
                  <a:lnTo>
                    <a:pt x="493650" y="106887"/>
                  </a:lnTo>
                  <a:lnTo>
                    <a:pt x="527864" y="141572"/>
                  </a:lnTo>
                  <a:lnTo>
                    <a:pt x="545449" y="186733"/>
                  </a:lnTo>
                  <a:lnTo>
                    <a:pt x="547647" y="212847"/>
                  </a:lnTo>
                  <a:lnTo>
                    <a:pt x="545427" y="239188"/>
                  </a:lnTo>
                  <a:lnTo>
                    <a:pt x="527671" y="284807"/>
                  </a:lnTo>
                  <a:lnTo>
                    <a:pt x="493229" y="319920"/>
                  </a:lnTo>
                  <a:lnTo>
                    <a:pt x="448524" y="338018"/>
                  </a:lnTo>
                  <a:lnTo>
                    <a:pt x="422725" y="340281"/>
                  </a:lnTo>
                  <a:lnTo>
                    <a:pt x="406246" y="339339"/>
                  </a:lnTo>
                  <a:lnTo>
                    <a:pt x="359122" y="325208"/>
                  </a:lnTo>
                  <a:lnTo>
                    <a:pt x="321889" y="294698"/>
                  </a:lnTo>
                  <a:lnTo>
                    <a:pt x="301285" y="248730"/>
                  </a:lnTo>
                  <a:lnTo>
                    <a:pt x="297346" y="210106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1629" y="569512"/>
              <a:ext cx="129005" cy="15937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41182" y="522452"/>
              <a:ext cx="221615" cy="248285"/>
            </a:xfrm>
            <a:custGeom>
              <a:avLst/>
              <a:gdLst/>
              <a:ahLst/>
              <a:cxnLst/>
              <a:rect l="l" t="t" r="r" b="b"/>
              <a:pathLst>
                <a:path w="221614" h="248284">
                  <a:moveTo>
                    <a:pt x="221068" y="248017"/>
                  </a:moveTo>
                  <a:lnTo>
                    <a:pt x="156895" y="248017"/>
                  </a:lnTo>
                  <a:lnTo>
                    <a:pt x="156895" y="124236"/>
                  </a:lnTo>
                  <a:lnTo>
                    <a:pt x="156638" y="106330"/>
                  </a:lnTo>
                  <a:lnTo>
                    <a:pt x="150044" y="65734"/>
                  </a:lnTo>
                  <a:lnTo>
                    <a:pt x="139424" y="55495"/>
                  </a:lnTo>
                  <a:lnTo>
                    <a:pt x="133258" y="51232"/>
                  </a:lnTo>
                  <a:lnTo>
                    <a:pt x="125835" y="49101"/>
                  </a:lnTo>
                  <a:lnTo>
                    <a:pt x="117157" y="49101"/>
                  </a:lnTo>
                  <a:lnTo>
                    <a:pt x="81138" y="63174"/>
                  </a:lnTo>
                  <a:lnTo>
                    <a:pt x="65401" y="103911"/>
                  </a:lnTo>
                  <a:lnTo>
                    <a:pt x="64173" y="138167"/>
                  </a:lnTo>
                  <a:lnTo>
                    <a:pt x="64173" y="248017"/>
                  </a:lnTo>
                  <a:lnTo>
                    <a:pt x="0" y="248017"/>
                  </a:lnTo>
                  <a:lnTo>
                    <a:pt x="0" y="5480"/>
                  </a:lnTo>
                  <a:lnTo>
                    <a:pt x="59606" y="5480"/>
                  </a:lnTo>
                  <a:lnTo>
                    <a:pt x="59606" y="41107"/>
                  </a:lnTo>
                  <a:lnTo>
                    <a:pt x="76506" y="23123"/>
                  </a:lnTo>
                  <a:lnTo>
                    <a:pt x="95461" y="10276"/>
                  </a:lnTo>
                  <a:lnTo>
                    <a:pt x="116472" y="2569"/>
                  </a:lnTo>
                  <a:lnTo>
                    <a:pt x="139538" y="0"/>
                  </a:lnTo>
                  <a:lnTo>
                    <a:pt x="149929" y="478"/>
                  </a:lnTo>
                  <a:lnTo>
                    <a:pt x="186619" y="11739"/>
                  </a:lnTo>
                  <a:lnTo>
                    <a:pt x="212618" y="39851"/>
                  </a:lnTo>
                  <a:lnTo>
                    <a:pt x="220847" y="84056"/>
                  </a:lnTo>
                  <a:lnTo>
                    <a:pt x="221068" y="97288"/>
                  </a:lnTo>
                  <a:lnTo>
                    <a:pt x="221068" y="248017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5164" y="1068085"/>
            <a:ext cx="5417185" cy="8185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97485" indent="-185420">
              <a:lnSpc>
                <a:spcPct val="100000"/>
              </a:lnSpc>
              <a:spcBef>
                <a:spcPts val="555"/>
              </a:spcBef>
              <a:buFont typeface="MS UI Gothic"/>
              <a:buChar char="❑"/>
              <a:tabLst>
                <a:tab pos="198120" algn="l"/>
              </a:tabLst>
            </a:pPr>
            <a:r>
              <a:rPr sz="1350" b="1" spc="5" dirty="0">
                <a:solidFill>
                  <a:srgbClr val="FFFF00"/>
                </a:solidFill>
                <a:latin typeface="Calibri"/>
                <a:cs typeface="Calibri"/>
              </a:rPr>
              <a:t>Confirmation</a:t>
            </a:r>
            <a:r>
              <a:rPr sz="135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350" b="1" spc="5" dirty="0">
                <a:solidFill>
                  <a:srgbClr val="FFFF00"/>
                </a:solidFill>
                <a:latin typeface="Calibri"/>
                <a:cs typeface="Calibri"/>
              </a:rPr>
              <a:t>of</a:t>
            </a:r>
            <a:r>
              <a:rPr sz="1350" b="1" dirty="0">
                <a:solidFill>
                  <a:srgbClr val="FFFF00"/>
                </a:solidFill>
                <a:latin typeface="Calibri"/>
                <a:cs typeface="Calibri"/>
              </a:rPr>
              <a:t> nephrotic-range</a:t>
            </a:r>
            <a:r>
              <a:rPr sz="1350" b="1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FFFF00"/>
                </a:solidFill>
                <a:latin typeface="Calibri"/>
                <a:cs typeface="Calibri"/>
              </a:rPr>
              <a:t>proteinuria</a:t>
            </a:r>
            <a:endParaRPr sz="1350">
              <a:latin typeface="Calibri"/>
              <a:cs typeface="Calibri"/>
            </a:endParaRPr>
          </a:p>
          <a:p>
            <a:pPr marL="340995" lvl="1" indent="-140970">
              <a:lnSpc>
                <a:spcPct val="100000"/>
              </a:lnSpc>
              <a:spcBef>
                <a:spcPts val="459"/>
              </a:spcBef>
              <a:buSzPct val="92592"/>
              <a:buFont typeface="MS UI Gothic"/>
              <a:buChar char="✓"/>
              <a:tabLst>
                <a:tab pos="341630" algn="l"/>
              </a:tabLst>
            </a:pP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Qualitative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by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urine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dipstick (commonly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used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screening)</a:t>
            </a:r>
            <a:endParaRPr sz="1350">
              <a:latin typeface="Calibri"/>
              <a:cs typeface="Calibri"/>
            </a:endParaRPr>
          </a:p>
          <a:p>
            <a:pPr marL="340995" lvl="1" indent="-140970">
              <a:lnSpc>
                <a:spcPct val="100000"/>
              </a:lnSpc>
              <a:spcBef>
                <a:spcPts val="464"/>
              </a:spcBef>
              <a:buSzPct val="92592"/>
              <a:buFont typeface="MS UI Gothic"/>
              <a:buChar char="✓"/>
              <a:tabLst>
                <a:tab pos="341630" algn="l"/>
              </a:tabLst>
            </a:pP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Quantitative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urine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protein 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excretion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1223" y="1877446"/>
            <a:ext cx="186690" cy="55435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350" spc="-85" dirty="0">
                <a:solidFill>
                  <a:srgbClr val="FFFFFF"/>
                </a:solidFill>
                <a:latin typeface="MS UI Gothic"/>
                <a:cs typeface="MS UI Gothic"/>
              </a:rPr>
              <a:t>➢</a:t>
            </a:r>
            <a:endParaRPr sz="1350">
              <a:latin typeface="MS UI Gothic"/>
              <a:cs typeface="MS UI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350" spc="-85" dirty="0">
                <a:solidFill>
                  <a:srgbClr val="FFFFFF"/>
                </a:solidFill>
                <a:latin typeface="MS UI Gothic"/>
                <a:cs typeface="MS UI Gothic"/>
              </a:rPr>
              <a:t>➢</a:t>
            </a:r>
            <a:endParaRPr sz="1350">
              <a:latin typeface="MS UI Gothic"/>
              <a:cs typeface="MS UI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44875" y="1861113"/>
            <a:ext cx="3902710" cy="554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8499"/>
              </a:lnSpc>
              <a:spcBef>
                <a:spcPts val="95"/>
              </a:spcBef>
            </a:pP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24-hour urine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protein (test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of choice):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&gt;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3.5 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g/24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hours </a:t>
            </a:r>
            <a:r>
              <a:rPr sz="1350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Spot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urine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protein/creatinine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ratio: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&gt;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3.5 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g/g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7064" y="2381439"/>
            <a:ext cx="5949950" cy="163576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76860" indent="-226695">
              <a:lnSpc>
                <a:spcPct val="100000"/>
              </a:lnSpc>
              <a:spcBef>
                <a:spcPts val="565"/>
              </a:spcBef>
              <a:buFont typeface="MS UI Gothic"/>
              <a:buChar char="❑"/>
              <a:tabLst>
                <a:tab pos="277495" algn="l"/>
              </a:tabLst>
            </a:pPr>
            <a:r>
              <a:rPr sz="1450" b="1" dirty="0">
                <a:solidFill>
                  <a:srgbClr val="FFFF00"/>
                </a:solidFill>
                <a:latin typeface="Calibri"/>
                <a:cs typeface="Calibri"/>
              </a:rPr>
              <a:t>Urine</a:t>
            </a:r>
            <a:r>
              <a:rPr sz="1450" b="1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FFFF00"/>
                </a:solidFill>
                <a:latin typeface="Calibri"/>
                <a:cs typeface="Calibri"/>
              </a:rPr>
              <a:t>sediment</a:t>
            </a:r>
            <a:r>
              <a:rPr sz="1450" b="1" spc="-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FFFF00"/>
                </a:solidFill>
                <a:latin typeface="Calibri"/>
                <a:cs typeface="Calibri"/>
              </a:rPr>
              <a:t>microscopy</a:t>
            </a:r>
            <a:endParaRPr sz="1450">
              <a:latin typeface="Calibri"/>
              <a:cs typeface="Calibri"/>
            </a:endParaRPr>
          </a:p>
          <a:p>
            <a:pPr marL="235585" indent="-185420">
              <a:lnSpc>
                <a:spcPct val="100000"/>
              </a:lnSpc>
              <a:spcBef>
                <a:spcPts val="459"/>
              </a:spcBef>
              <a:buFont typeface="Arial MT"/>
              <a:buChar char="•"/>
              <a:tabLst>
                <a:tab pos="236220" algn="l"/>
              </a:tabLst>
            </a:pP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Nephrotic</a:t>
            </a:r>
            <a:r>
              <a:rPr sz="13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sediment:</a:t>
            </a:r>
            <a:endParaRPr sz="1350">
              <a:latin typeface="Calibri"/>
              <a:cs typeface="Calibri"/>
            </a:endParaRPr>
          </a:p>
          <a:p>
            <a:pPr marL="748665" lvl="1" indent="-226060">
              <a:lnSpc>
                <a:spcPct val="100000"/>
              </a:lnSpc>
              <a:spcBef>
                <a:spcPts val="464"/>
              </a:spcBef>
              <a:buClr>
                <a:srgbClr val="000000"/>
              </a:buClr>
              <a:buFont typeface="MS UI Gothic"/>
              <a:buChar char="➢"/>
              <a:tabLst>
                <a:tab pos="749300" algn="l"/>
              </a:tabLst>
            </a:pP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Lipiduria, </a:t>
            </a:r>
            <a:r>
              <a:rPr sz="1350" spc="-5" dirty="0">
                <a:solidFill>
                  <a:srgbClr val="FFFFFF"/>
                </a:solidFill>
                <a:latin typeface="Calibri"/>
                <a:cs typeface="Calibri"/>
              </a:rPr>
              <a:t>fatty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casts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Maltese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cross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appearance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polarized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light</a:t>
            </a:r>
            <a:endParaRPr sz="1350">
              <a:latin typeface="Calibri"/>
              <a:cs typeface="Calibri"/>
            </a:endParaRPr>
          </a:p>
          <a:p>
            <a:pPr marL="709295" lvl="1" indent="-186690">
              <a:lnSpc>
                <a:spcPct val="100000"/>
              </a:lnSpc>
              <a:spcBef>
                <a:spcPts val="459"/>
              </a:spcBef>
              <a:buFont typeface="MS UI Gothic"/>
              <a:buChar char="➢"/>
              <a:tabLst>
                <a:tab pos="709930" algn="l"/>
              </a:tabLst>
            </a:pP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tubular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epithelial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cell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casts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Calibri"/>
              <a:cs typeface="Calibri"/>
            </a:endParaRPr>
          </a:p>
          <a:p>
            <a:pPr marL="235585" indent="-185420">
              <a:lnSpc>
                <a:spcPct val="100000"/>
              </a:lnSpc>
              <a:buFont typeface="MS UI Gothic"/>
              <a:buChar char="❑"/>
              <a:tabLst>
                <a:tab pos="236220" algn="l"/>
              </a:tabLst>
            </a:pPr>
            <a:r>
              <a:rPr sz="1450" b="1" dirty="0">
                <a:solidFill>
                  <a:srgbClr val="FFFF00"/>
                </a:solidFill>
                <a:latin typeface="Calibri"/>
                <a:cs typeface="Calibri"/>
              </a:rPr>
              <a:t>Additional</a:t>
            </a:r>
            <a:r>
              <a:rPr sz="1450" b="1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FFFF00"/>
                </a:solidFill>
                <a:latin typeface="Calibri"/>
                <a:cs typeface="Calibri"/>
              </a:rPr>
              <a:t>laboratory</a:t>
            </a:r>
            <a:r>
              <a:rPr sz="1450" b="1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FFFF00"/>
                </a:solidFill>
                <a:latin typeface="Calibri"/>
                <a:cs typeface="Calibri"/>
              </a:rPr>
              <a:t>studies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330" y="4015266"/>
            <a:ext cx="86995" cy="8185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350" spc="5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3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350" spc="5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3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1350" spc="5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5720" y="3992213"/>
            <a:ext cx="2691130" cy="81851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↓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total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protein;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↓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albumin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(&lt;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15" dirty="0">
                <a:solidFill>
                  <a:srgbClr val="FFFFFF"/>
                </a:solidFill>
                <a:latin typeface="Calibri"/>
                <a:cs typeface="Calibri"/>
              </a:rPr>
              <a:t>g/dL)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350" spc="20" dirty="0">
                <a:solidFill>
                  <a:srgbClr val="FFFFFF"/>
                </a:solidFill>
                <a:latin typeface="Calibri"/>
                <a:cs typeface="Calibri"/>
              </a:rPr>
              <a:t>↓</a:t>
            </a:r>
            <a:r>
              <a:rPr sz="13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ATIII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Hyperlipidemia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5164" y="4835492"/>
            <a:ext cx="118300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7485" indent="-185420">
              <a:lnSpc>
                <a:spcPct val="100000"/>
              </a:lnSpc>
              <a:spcBef>
                <a:spcPts val="105"/>
              </a:spcBef>
              <a:buFont typeface="MS UI Gothic"/>
              <a:buChar char="❑"/>
              <a:tabLst>
                <a:tab pos="198120" algn="l"/>
              </a:tabLst>
            </a:pPr>
            <a:r>
              <a:rPr sz="1450" b="1" spc="-5" dirty="0">
                <a:solidFill>
                  <a:srgbClr val="FFFF00"/>
                </a:solidFill>
                <a:latin typeface="Calibri"/>
                <a:cs typeface="Calibri"/>
              </a:rPr>
              <a:t>Renal</a:t>
            </a:r>
            <a:r>
              <a:rPr sz="1450" b="1" spc="-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FFFF00"/>
                </a:solidFill>
                <a:latin typeface="Calibri"/>
                <a:cs typeface="Calibri"/>
              </a:rPr>
              <a:t>biopsy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5164" y="5135691"/>
            <a:ext cx="8699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spc="5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9988" y="5112636"/>
            <a:ext cx="498030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Indication: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confirm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diagnosis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when the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 etiology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NS </a:t>
            </a:r>
            <a:r>
              <a:rPr sz="1350" spc="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350" spc="10" dirty="0">
                <a:solidFill>
                  <a:srgbClr val="FFFFFF"/>
                </a:solidFill>
                <a:latin typeface="Calibri"/>
                <a:cs typeface="Calibri"/>
              </a:rPr>
              <a:t>unclear</a:t>
            </a:r>
            <a:endParaRPr sz="135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65388" y="172786"/>
            <a:ext cx="2493011" cy="194465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3286" y="176940"/>
            <a:ext cx="5042989" cy="44582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533" y="277998"/>
            <a:ext cx="258318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0" spc="10" dirty="0">
                <a:solidFill>
                  <a:srgbClr val="FFFFFF"/>
                </a:solidFill>
                <a:latin typeface="Calibri"/>
                <a:cs typeface="Calibri"/>
              </a:rPr>
              <a:t>Case</a:t>
            </a:r>
            <a:r>
              <a:rPr sz="3600" b="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0" spc="10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845" y="1144648"/>
            <a:ext cx="9634855" cy="17907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00660" marR="20320" indent="-188595">
              <a:lnSpc>
                <a:spcPts val="2580"/>
              </a:lnSpc>
              <a:spcBef>
                <a:spcPts val="345"/>
              </a:spcBef>
              <a:buFont typeface="Arial MT"/>
              <a:buChar char="•"/>
              <a:tabLst>
                <a:tab pos="201295" algn="l"/>
              </a:tabLst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18-year-old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history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of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presumed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minimal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disease as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300" spc="-5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child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presents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outpatient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recurrent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nephrotic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syndrome.</a:t>
            </a:r>
            <a:endParaRPr sz="2300">
              <a:latin typeface="Calibri"/>
              <a:cs typeface="Calibri"/>
            </a:endParaRPr>
          </a:p>
          <a:p>
            <a:pPr marL="200660" marR="5080" indent="-188595">
              <a:lnSpc>
                <a:spcPts val="2580"/>
              </a:lnSpc>
              <a:spcBef>
                <a:spcPts val="810"/>
              </a:spcBef>
              <a:buClr>
                <a:srgbClr val="FFFFFF"/>
              </a:buClr>
              <a:buFont typeface="Arial MT"/>
              <a:buChar char="•"/>
              <a:tabLst>
                <a:tab pos="267335" algn="l"/>
                <a:tab pos="267970" algn="l"/>
              </a:tabLst>
            </a:pPr>
            <a:r>
              <a:rPr dirty="0"/>
              <a:t>	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She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commenced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loop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diuretic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high-dose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corticosteroids,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sz="2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2300" spc="-5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months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remission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has not 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achieved.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952" y="3261790"/>
            <a:ext cx="6766559" cy="1132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50" spc="-15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72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25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7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250" spc="-3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7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250" dirty="0">
                <a:solidFill>
                  <a:srgbClr val="FFFFFF"/>
                </a:solidFill>
                <a:latin typeface="Calibri"/>
                <a:cs typeface="Calibri"/>
              </a:rPr>
              <a:t>do?</a:t>
            </a:r>
            <a:endParaRPr sz="72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1968" y="638554"/>
            <a:ext cx="4287655" cy="27889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50"/>
                </a:lnTo>
                <a:lnTo>
                  <a:pt x="10058400" y="5657850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533" y="277998"/>
            <a:ext cx="2583180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0" spc="10" dirty="0">
                <a:solidFill>
                  <a:srgbClr val="FFFFFF"/>
                </a:solidFill>
                <a:latin typeface="Calibri"/>
                <a:cs typeface="Calibri"/>
              </a:rPr>
              <a:t>Case</a:t>
            </a:r>
            <a:r>
              <a:rPr sz="3600" b="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0" spc="10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845" y="1107648"/>
            <a:ext cx="9678035" cy="3618229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00660" marR="5080" indent="-188595" algn="just">
              <a:lnSpc>
                <a:spcPts val="4090"/>
              </a:lnSpc>
              <a:spcBef>
                <a:spcPts val="455"/>
              </a:spcBef>
              <a:buFont typeface="Arial MT"/>
              <a:buChar char="•"/>
              <a:tabLst>
                <a:tab pos="201295" algn="l"/>
              </a:tabLst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Atypical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minimal </a:t>
            </a:r>
            <a:r>
              <a:rPr sz="3600" spc="5" dirty="0">
                <a:solidFill>
                  <a:srgbClr val="FFFFFF"/>
                </a:solidFill>
                <a:latin typeface="Calibri"/>
                <a:cs typeface="Calibri"/>
              </a:rPr>
              <a:t>change 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disease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to fail to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remit </a:t>
            </a:r>
            <a:r>
              <a:rPr sz="3600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3600" spc="5" dirty="0">
                <a:solidFill>
                  <a:srgbClr val="FFFFFF"/>
                </a:solidFill>
                <a:latin typeface="Calibri"/>
                <a:cs typeface="Calibri"/>
              </a:rPr>
              <a:t>point, </a:t>
            </a:r>
            <a:r>
              <a:rPr sz="3600" spc="1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because the diagnosis </a:t>
            </a:r>
            <a:r>
              <a:rPr sz="3600" spc="15" dirty="0">
                <a:solidFill>
                  <a:srgbClr val="FFFFFF"/>
                </a:solidFill>
                <a:latin typeface="Calibri"/>
                <a:cs typeface="Calibri"/>
              </a:rPr>
              <a:t>had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never </a:t>
            </a:r>
            <a:r>
              <a:rPr sz="3600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before </a:t>
            </a:r>
            <a:r>
              <a:rPr sz="3600" spc="15" dirty="0">
                <a:solidFill>
                  <a:srgbClr val="FFFFFF"/>
                </a:solidFill>
                <a:latin typeface="Calibri"/>
                <a:cs typeface="Calibri"/>
              </a:rPr>
              <a:t>been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histologically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proven, 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renal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biopsy </a:t>
            </a:r>
            <a:r>
              <a:rPr sz="3600" spc="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3600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5" dirty="0">
                <a:solidFill>
                  <a:srgbClr val="FFFFFF"/>
                </a:solidFill>
                <a:latin typeface="Calibri"/>
                <a:cs typeface="Calibri"/>
              </a:rPr>
              <a:t>carried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out.</a:t>
            </a:r>
            <a:endParaRPr sz="3600">
              <a:latin typeface="Calibri"/>
              <a:cs typeface="Calibri"/>
            </a:endParaRPr>
          </a:p>
          <a:p>
            <a:pPr marL="2122170" algn="just">
              <a:lnSpc>
                <a:spcPct val="100000"/>
              </a:lnSpc>
              <a:spcBef>
                <a:spcPts val="330"/>
              </a:spcBef>
            </a:pPr>
            <a:r>
              <a:rPr sz="4450" spc="-10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445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4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5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4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5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4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50" spc="-15" dirty="0">
                <a:solidFill>
                  <a:srgbClr val="FFFFFF"/>
                </a:solidFill>
                <a:latin typeface="Calibri"/>
                <a:cs typeface="Calibri"/>
              </a:rPr>
              <a:t>expected?</a:t>
            </a:r>
            <a:endParaRPr sz="4450">
              <a:latin typeface="Calibri"/>
              <a:cs typeface="Calibri"/>
            </a:endParaRPr>
          </a:p>
          <a:p>
            <a:pPr marL="210820" indent="-198755" algn="just">
              <a:lnSpc>
                <a:spcPct val="100000"/>
              </a:lnSpc>
              <a:spcBef>
                <a:spcPts val="560"/>
              </a:spcBef>
              <a:buSzPct val="97752"/>
              <a:buFont typeface="Arial MT"/>
              <a:buChar char="•"/>
              <a:tabLst>
                <a:tab pos="211454" algn="l"/>
              </a:tabLst>
            </a:pPr>
            <a:r>
              <a:rPr sz="4450" spc="-20" dirty="0">
                <a:solidFill>
                  <a:srgbClr val="FFFFFF"/>
                </a:solidFill>
                <a:latin typeface="Calibri"/>
                <a:cs typeface="Calibri"/>
              </a:rPr>
              <a:t>Focal</a:t>
            </a:r>
            <a:r>
              <a:rPr sz="4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50" spc="-10" dirty="0">
                <a:solidFill>
                  <a:srgbClr val="FFFFFF"/>
                </a:solidFill>
                <a:latin typeface="Calibri"/>
                <a:cs typeface="Calibri"/>
              </a:rPr>
              <a:t>segmental</a:t>
            </a:r>
            <a:r>
              <a:rPr sz="44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50" spc="-5" dirty="0">
                <a:solidFill>
                  <a:srgbClr val="FFFFFF"/>
                </a:solidFill>
                <a:latin typeface="Calibri"/>
                <a:cs typeface="Calibri"/>
              </a:rPr>
              <a:t>glomerulosclerosis</a:t>
            </a:r>
            <a:endParaRPr sz="44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43139" y="604405"/>
            <a:ext cx="314960" cy="201930"/>
          </a:xfrm>
          <a:custGeom>
            <a:avLst/>
            <a:gdLst/>
            <a:ahLst/>
            <a:cxnLst/>
            <a:rect l="l" t="t" r="r" b="b"/>
            <a:pathLst>
              <a:path w="314960" h="201929">
                <a:moveTo>
                  <a:pt x="312343" y="2250"/>
                </a:moveTo>
                <a:lnTo>
                  <a:pt x="303132" y="2250"/>
                </a:lnTo>
                <a:lnTo>
                  <a:pt x="302642" y="2757"/>
                </a:lnTo>
                <a:lnTo>
                  <a:pt x="301843" y="4083"/>
                </a:lnTo>
                <a:lnTo>
                  <a:pt x="301443" y="5477"/>
                </a:lnTo>
                <a:lnTo>
                  <a:pt x="301467" y="7465"/>
                </a:lnTo>
                <a:lnTo>
                  <a:pt x="302262" y="9523"/>
                </a:lnTo>
                <a:lnTo>
                  <a:pt x="303222" y="10601"/>
                </a:lnTo>
                <a:lnTo>
                  <a:pt x="305885" y="12053"/>
                </a:lnTo>
                <a:lnTo>
                  <a:pt x="306506" y="12142"/>
                </a:lnTo>
                <a:lnTo>
                  <a:pt x="289201" y="16560"/>
                </a:lnTo>
                <a:lnTo>
                  <a:pt x="186515" y="68149"/>
                </a:lnTo>
                <a:lnTo>
                  <a:pt x="130089" y="105129"/>
                </a:lnTo>
                <a:lnTo>
                  <a:pt x="89033" y="138641"/>
                </a:lnTo>
                <a:lnTo>
                  <a:pt x="59176" y="169157"/>
                </a:lnTo>
                <a:lnTo>
                  <a:pt x="45427" y="193421"/>
                </a:lnTo>
                <a:lnTo>
                  <a:pt x="45435" y="196051"/>
                </a:lnTo>
                <a:lnTo>
                  <a:pt x="47604" y="199838"/>
                </a:lnTo>
                <a:lnTo>
                  <a:pt x="54486" y="201489"/>
                </a:lnTo>
                <a:lnTo>
                  <a:pt x="57054" y="199955"/>
                </a:lnTo>
                <a:lnTo>
                  <a:pt x="60121" y="198200"/>
                </a:lnTo>
                <a:lnTo>
                  <a:pt x="65146" y="194327"/>
                </a:lnTo>
                <a:lnTo>
                  <a:pt x="56003" y="194327"/>
                </a:lnTo>
                <a:lnTo>
                  <a:pt x="55324" y="192325"/>
                </a:lnTo>
                <a:lnTo>
                  <a:pt x="53831" y="191015"/>
                </a:lnTo>
                <a:lnTo>
                  <a:pt x="53078" y="190850"/>
                </a:lnTo>
                <a:lnTo>
                  <a:pt x="53991" y="190820"/>
                </a:lnTo>
                <a:lnTo>
                  <a:pt x="59609" y="188164"/>
                </a:lnTo>
                <a:lnTo>
                  <a:pt x="68336" y="177316"/>
                </a:lnTo>
                <a:lnTo>
                  <a:pt x="81613" y="163568"/>
                </a:lnTo>
                <a:lnTo>
                  <a:pt x="116737" y="132339"/>
                </a:lnTo>
                <a:lnTo>
                  <a:pt x="194055" y="80407"/>
                </a:lnTo>
                <a:lnTo>
                  <a:pt x="280688" y="29598"/>
                </a:lnTo>
                <a:lnTo>
                  <a:pt x="307516" y="14538"/>
                </a:lnTo>
                <a:lnTo>
                  <a:pt x="309468" y="13294"/>
                </a:lnTo>
                <a:lnTo>
                  <a:pt x="311017" y="13034"/>
                </a:lnTo>
                <a:lnTo>
                  <a:pt x="313482" y="8680"/>
                </a:lnTo>
                <a:lnTo>
                  <a:pt x="314472" y="6252"/>
                </a:lnTo>
                <a:lnTo>
                  <a:pt x="312343" y="2250"/>
                </a:lnTo>
                <a:close/>
              </a:path>
              <a:path w="314960" h="201929">
                <a:moveTo>
                  <a:pt x="57182" y="191770"/>
                </a:moveTo>
                <a:lnTo>
                  <a:pt x="55136" y="191770"/>
                </a:lnTo>
                <a:lnTo>
                  <a:pt x="55585" y="192553"/>
                </a:lnTo>
                <a:lnTo>
                  <a:pt x="55402" y="192553"/>
                </a:lnTo>
                <a:lnTo>
                  <a:pt x="56003" y="194327"/>
                </a:lnTo>
                <a:lnTo>
                  <a:pt x="56015" y="194141"/>
                </a:lnTo>
                <a:lnTo>
                  <a:pt x="56797" y="192553"/>
                </a:lnTo>
                <a:lnTo>
                  <a:pt x="55585" y="192553"/>
                </a:lnTo>
                <a:lnTo>
                  <a:pt x="55324" y="192325"/>
                </a:lnTo>
                <a:lnTo>
                  <a:pt x="56909" y="192325"/>
                </a:lnTo>
                <a:lnTo>
                  <a:pt x="57182" y="191770"/>
                </a:lnTo>
                <a:close/>
              </a:path>
              <a:path w="314960" h="201929">
                <a:moveTo>
                  <a:pt x="72727" y="177764"/>
                </a:moveTo>
                <a:lnTo>
                  <a:pt x="61201" y="187412"/>
                </a:lnTo>
                <a:lnTo>
                  <a:pt x="59609" y="188164"/>
                </a:lnTo>
                <a:lnTo>
                  <a:pt x="57928" y="190254"/>
                </a:lnTo>
                <a:lnTo>
                  <a:pt x="56015" y="194141"/>
                </a:lnTo>
                <a:lnTo>
                  <a:pt x="56003" y="194327"/>
                </a:lnTo>
                <a:lnTo>
                  <a:pt x="65146" y="194327"/>
                </a:lnTo>
                <a:lnTo>
                  <a:pt x="76458" y="185609"/>
                </a:lnTo>
                <a:lnTo>
                  <a:pt x="78142" y="184094"/>
                </a:lnTo>
                <a:lnTo>
                  <a:pt x="78325" y="181517"/>
                </a:lnTo>
                <a:lnTo>
                  <a:pt x="75380" y="177999"/>
                </a:lnTo>
                <a:lnTo>
                  <a:pt x="72727" y="177764"/>
                </a:lnTo>
                <a:close/>
              </a:path>
              <a:path w="314960" h="201929">
                <a:moveTo>
                  <a:pt x="55136" y="191770"/>
                </a:moveTo>
                <a:lnTo>
                  <a:pt x="55324" y="192325"/>
                </a:lnTo>
                <a:lnTo>
                  <a:pt x="55585" y="192553"/>
                </a:lnTo>
                <a:lnTo>
                  <a:pt x="55136" y="191770"/>
                </a:lnTo>
                <a:close/>
              </a:path>
              <a:path w="314960" h="201929">
                <a:moveTo>
                  <a:pt x="59609" y="188164"/>
                </a:moveTo>
                <a:lnTo>
                  <a:pt x="53991" y="190820"/>
                </a:lnTo>
                <a:lnTo>
                  <a:pt x="53078" y="190850"/>
                </a:lnTo>
                <a:lnTo>
                  <a:pt x="53831" y="191015"/>
                </a:lnTo>
                <a:lnTo>
                  <a:pt x="55324" y="192325"/>
                </a:lnTo>
                <a:lnTo>
                  <a:pt x="55136" y="191770"/>
                </a:lnTo>
                <a:lnTo>
                  <a:pt x="57182" y="191770"/>
                </a:lnTo>
                <a:lnTo>
                  <a:pt x="57928" y="190254"/>
                </a:lnTo>
                <a:lnTo>
                  <a:pt x="59609" y="188164"/>
                </a:lnTo>
                <a:close/>
              </a:path>
              <a:path w="314960" h="201929">
                <a:moveTo>
                  <a:pt x="2972" y="131484"/>
                </a:moveTo>
                <a:lnTo>
                  <a:pt x="0" y="136502"/>
                </a:lnTo>
                <a:lnTo>
                  <a:pt x="76" y="137091"/>
                </a:lnTo>
                <a:lnTo>
                  <a:pt x="733" y="139715"/>
                </a:lnTo>
                <a:lnTo>
                  <a:pt x="5573" y="142647"/>
                </a:lnTo>
                <a:lnTo>
                  <a:pt x="8733" y="141871"/>
                </a:lnTo>
                <a:lnTo>
                  <a:pt x="9122" y="141229"/>
                </a:lnTo>
                <a:lnTo>
                  <a:pt x="8318" y="141229"/>
                </a:lnTo>
                <a:lnTo>
                  <a:pt x="8498" y="141131"/>
                </a:lnTo>
                <a:lnTo>
                  <a:pt x="9042" y="140762"/>
                </a:lnTo>
                <a:lnTo>
                  <a:pt x="10163" y="139509"/>
                </a:lnTo>
                <a:lnTo>
                  <a:pt x="1487" y="133998"/>
                </a:lnTo>
                <a:lnTo>
                  <a:pt x="2952" y="131721"/>
                </a:lnTo>
                <a:lnTo>
                  <a:pt x="2972" y="131484"/>
                </a:lnTo>
                <a:close/>
              </a:path>
              <a:path w="314960" h="201929">
                <a:moveTo>
                  <a:pt x="3062" y="131551"/>
                </a:moveTo>
                <a:lnTo>
                  <a:pt x="1487" y="133998"/>
                </a:lnTo>
                <a:lnTo>
                  <a:pt x="10163" y="139509"/>
                </a:lnTo>
                <a:lnTo>
                  <a:pt x="9042" y="140762"/>
                </a:lnTo>
                <a:lnTo>
                  <a:pt x="8498" y="141131"/>
                </a:lnTo>
                <a:lnTo>
                  <a:pt x="8318" y="141229"/>
                </a:lnTo>
                <a:lnTo>
                  <a:pt x="9459" y="140673"/>
                </a:lnTo>
                <a:lnTo>
                  <a:pt x="10204" y="139443"/>
                </a:lnTo>
                <a:lnTo>
                  <a:pt x="12534" y="138059"/>
                </a:lnTo>
                <a:lnTo>
                  <a:pt x="12788" y="137400"/>
                </a:lnTo>
                <a:lnTo>
                  <a:pt x="13134" y="136502"/>
                </a:lnTo>
                <a:lnTo>
                  <a:pt x="13662" y="136502"/>
                </a:lnTo>
                <a:lnTo>
                  <a:pt x="15067" y="135299"/>
                </a:lnTo>
                <a:lnTo>
                  <a:pt x="18258" y="132991"/>
                </a:lnTo>
                <a:lnTo>
                  <a:pt x="3449" y="132991"/>
                </a:lnTo>
                <a:lnTo>
                  <a:pt x="3855" y="132034"/>
                </a:lnTo>
                <a:lnTo>
                  <a:pt x="3701" y="132034"/>
                </a:lnTo>
                <a:lnTo>
                  <a:pt x="3062" y="131551"/>
                </a:lnTo>
                <a:close/>
              </a:path>
              <a:path w="314960" h="201929">
                <a:moveTo>
                  <a:pt x="9459" y="140673"/>
                </a:moveTo>
                <a:lnTo>
                  <a:pt x="8318" y="141229"/>
                </a:lnTo>
                <a:lnTo>
                  <a:pt x="9122" y="141229"/>
                </a:lnTo>
                <a:lnTo>
                  <a:pt x="9459" y="140673"/>
                </a:lnTo>
                <a:close/>
              </a:path>
              <a:path w="314960" h="201929">
                <a:moveTo>
                  <a:pt x="12534" y="138059"/>
                </a:moveTo>
                <a:lnTo>
                  <a:pt x="10204" y="139443"/>
                </a:lnTo>
                <a:lnTo>
                  <a:pt x="9459" y="140673"/>
                </a:lnTo>
                <a:lnTo>
                  <a:pt x="10421" y="140157"/>
                </a:lnTo>
                <a:lnTo>
                  <a:pt x="12167" y="139011"/>
                </a:lnTo>
                <a:lnTo>
                  <a:pt x="12534" y="138059"/>
                </a:lnTo>
                <a:close/>
              </a:path>
              <a:path w="314960" h="201929">
                <a:moveTo>
                  <a:pt x="307300" y="0"/>
                </a:moveTo>
                <a:lnTo>
                  <a:pt x="239167" y="22104"/>
                </a:lnTo>
                <a:lnTo>
                  <a:pt x="180986" y="45351"/>
                </a:lnTo>
                <a:lnTo>
                  <a:pt x="120472" y="72710"/>
                </a:lnTo>
                <a:lnTo>
                  <a:pt x="82490" y="92260"/>
                </a:lnTo>
                <a:lnTo>
                  <a:pt x="23350" y="129310"/>
                </a:lnTo>
                <a:lnTo>
                  <a:pt x="12534" y="138059"/>
                </a:lnTo>
                <a:lnTo>
                  <a:pt x="13691" y="137372"/>
                </a:lnTo>
                <a:lnTo>
                  <a:pt x="32237" y="128981"/>
                </a:lnTo>
                <a:lnTo>
                  <a:pt x="43901" y="123104"/>
                </a:lnTo>
                <a:lnTo>
                  <a:pt x="80280" y="103496"/>
                </a:lnTo>
                <a:lnTo>
                  <a:pt x="101517" y="92415"/>
                </a:lnTo>
                <a:lnTo>
                  <a:pt x="154306" y="67096"/>
                </a:lnTo>
                <a:lnTo>
                  <a:pt x="214431" y="42172"/>
                </a:lnTo>
                <a:lnTo>
                  <a:pt x="259338" y="26077"/>
                </a:lnTo>
                <a:lnTo>
                  <a:pt x="274040" y="17584"/>
                </a:lnTo>
                <a:lnTo>
                  <a:pt x="295121" y="6723"/>
                </a:lnTo>
                <a:lnTo>
                  <a:pt x="301849" y="3073"/>
                </a:lnTo>
                <a:lnTo>
                  <a:pt x="303132" y="2250"/>
                </a:lnTo>
                <a:lnTo>
                  <a:pt x="312343" y="2250"/>
                </a:lnTo>
                <a:lnTo>
                  <a:pt x="311303" y="340"/>
                </a:lnTo>
                <a:lnTo>
                  <a:pt x="308490" y="43"/>
                </a:lnTo>
                <a:lnTo>
                  <a:pt x="307300" y="0"/>
                </a:lnTo>
                <a:close/>
              </a:path>
              <a:path w="314960" h="201929">
                <a:moveTo>
                  <a:pt x="13134" y="136502"/>
                </a:moveTo>
                <a:lnTo>
                  <a:pt x="12682" y="137400"/>
                </a:lnTo>
                <a:lnTo>
                  <a:pt x="12861" y="137210"/>
                </a:lnTo>
                <a:lnTo>
                  <a:pt x="13134" y="136502"/>
                </a:lnTo>
                <a:close/>
              </a:path>
              <a:path w="314960" h="201929">
                <a:moveTo>
                  <a:pt x="12861" y="137210"/>
                </a:moveTo>
                <a:lnTo>
                  <a:pt x="12682" y="137400"/>
                </a:lnTo>
                <a:lnTo>
                  <a:pt x="12861" y="137210"/>
                </a:lnTo>
                <a:close/>
              </a:path>
              <a:path w="314960" h="201929">
                <a:moveTo>
                  <a:pt x="13662" y="136502"/>
                </a:moveTo>
                <a:lnTo>
                  <a:pt x="13134" y="136502"/>
                </a:lnTo>
                <a:lnTo>
                  <a:pt x="12861" y="137210"/>
                </a:lnTo>
                <a:lnTo>
                  <a:pt x="13662" y="136502"/>
                </a:lnTo>
                <a:close/>
              </a:path>
              <a:path w="314960" h="201929">
                <a:moveTo>
                  <a:pt x="4386" y="131721"/>
                </a:moveTo>
                <a:lnTo>
                  <a:pt x="3892" y="131947"/>
                </a:lnTo>
                <a:lnTo>
                  <a:pt x="3449" y="132991"/>
                </a:lnTo>
                <a:lnTo>
                  <a:pt x="4386" y="131721"/>
                </a:lnTo>
                <a:close/>
              </a:path>
              <a:path w="314960" h="201929">
                <a:moveTo>
                  <a:pt x="20014" y="131721"/>
                </a:moveTo>
                <a:lnTo>
                  <a:pt x="4386" y="131721"/>
                </a:lnTo>
                <a:lnTo>
                  <a:pt x="3449" y="132991"/>
                </a:lnTo>
                <a:lnTo>
                  <a:pt x="18258" y="132991"/>
                </a:lnTo>
                <a:lnTo>
                  <a:pt x="20014" y="131721"/>
                </a:lnTo>
                <a:close/>
              </a:path>
              <a:path w="314960" h="201929">
                <a:moveTo>
                  <a:pt x="8219" y="127751"/>
                </a:moveTo>
                <a:lnTo>
                  <a:pt x="4834" y="128797"/>
                </a:lnTo>
                <a:lnTo>
                  <a:pt x="3062" y="131551"/>
                </a:lnTo>
                <a:lnTo>
                  <a:pt x="3701" y="132034"/>
                </a:lnTo>
                <a:lnTo>
                  <a:pt x="3892" y="131947"/>
                </a:lnTo>
                <a:lnTo>
                  <a:pt x="4936" y="129489"/>
                </a:lnTo>
                <a:lnTo>
                  <a:pt x="6610" y="128981"/>
                </a:lnTo>
                <a:lnTo>
                  <a:pt x="8219" y="127751"/>
                </a:lnTo>
                <a:close/>
              </a:path>
              <a:path w="314960" h="201929">
                <a:moveTo>
                  <a:pt x="3892" y="131947"/>
                </a:moveTo>
                <a:lnTo>
                  <a:pt x="3701" y="132034"/>
                </a:lnTo>
                <a:lnTo>
                  <a:pt x="3855" y="132034"/>
                </a:lnTo>
                <a:close/>
              </a:path>
              <a:path w="314960" h="201929">
                <a:moveTo>
                  <a:pt x="82490" y="92260"/>
                </a:moveTo>
                <a:lnTo>
                  <a:pt x="39278" y="114503"/>
                </a:lnTo>
                <a:lnTo>
                  <a:pt x="17303" y="124236"/>
                </a:lnTo>
                <a:lnTo>
                  <a:pt x="10675" y="126992"/>
                </a:lnTo>
                <a:lnTo>
                  <a:pt x="8219" y="127751"/>
                </a:lnTo>
                <a:lnTo>
                  <a:pt x="6610" y="128981"/>
                </a:lnTo>
                <a:lnTo>
                  <a:pt x="4936" y="129489"/>
                </a:lnTo>
                <a:lnTo>
                  <a:pt x="3892" y="131947"/>
                </a:lnTo>
                <a:lnTo>
                  <a:pt x="4386" y="131721"/>
                </a:lnTo>
                <a:lnTo>
                  <a:pt x="20014" y="131721"/>
                </a:lnTo>
                <a:lnTo>
                  <a:pt x="23350" y="129310"/>
                </a:lnTo>
                <a:lnTo>
                  <a:pt x="50303" y="111761"/>
                </a:lnTo>
                <a:lnTo>
                  <a:pt x="82490" y="92260"/>
                </a:lnTo>
                <a:close/>
              </a:path>
              <a:path w="314960" h="201929">
                <a:moveTo>
                  <a:pt x="210149" y="11606"/>
                </a:moveTo>
                <a:lnTo>
                  <a:pt x="207818" y="13199"/>
                </a:lnTo>
                <a:lnTo>
                  <a:pt x="185849" y="25723"/>
                </a:lnTo>
                <a:lnTo>
                  <a:pt x="148178" y="45570"/>
                </a:lnTo>
                <a:lnTo>
                  <a:pt x="81277" y="81890"/>
                </a:lnTo>
                <a:lnTo>
                  <a:pt x="45143" y="103538"/>
                </a:lnTo>
                <a:lnTo>
                  <a:pt x="8828" y="127285"/>
                </a:lnTo>
                <a:lnTo>
                  <a:pt x="8219" y="127751"/>
                </a:lnTo>
                <a:lnTo>
                  <a:pt x="10675" y="126992"/>
                </a:lnTo>
                <a:lnTo>
                  <a:pt x="17303" y="124236"/>
                </a:lnTo>
                <a:lnTo>
                  <a:pt x="39278" y="114503"/>
                </a:lnTo>
                <a:lnTo>
                  <a:pt x="82490" y="92260"/>
                </a:lnTo>
                <a:lnTo>
                  <a:pt x="85995" y="90136"/>
                </a:lnTo>
                <a:lnTo>
                  <a:pt x="152275" y="53474"/>
                </a:lnTo>
                <a:lnTo>
                  <a:pt x="190247" y="34215"/>
                </a:lnTo>
                <a:lnTo>
                  <a:pt x="213427" y="21743"/>
                </a:lnTo>
                <a:lnTo>
                  <a:pt x="215917" y="20045"/>
                </a:lnTo>
                <a:lnTo>
                  <a:pt x="216515" y="16864"/>
                </a:lnTo>
                <a:lnTo>
                  <a:pt x="213329" y="12203"/>
                </a:lnTo>
                <a:lnTo>
                  <a:pt x="210149" y="11606"/>
                </a:lnTo>
                <a:close/>
              </a:path>
              <a:path w="314960" h="201929">
                <a:moveTo>
                  <a:pt x="303132" y="2250"/>
                </a:moveTo>
                <a:lnTo>
                  <a:pt x="301849" y="3073"/>
                </a:lnTo>
                <a:lnTo>
                  <a:pt x="295121" y="6723"/>
                </a:lnTo>
                <a:lnTo>
                  <a:pt x="274040" y="17584"/>
                </a:lnTo>
                <a:lnTo>
                  <a:pt x="259338" y="26077"/>
                </a:lnTo>
                <a:lnTo>
                  <a:pt x="289201" y="16560"/>
                </a:lnTo>
                <a:lnTo>
                  <a:pt x="306506" y="12142"/>
                </a:lnTo>
                <a:lnTo>
                  <a:pt x="306024" y="12128"/>
                </a:lnTo>
                <a:lnTo>
                  <a:pt x="305561" y="12006"/>
                </a:lnTo>
                <a:lnTo>
                  <a:pt x="305800" y="12006"/>
                </a:lnTo>
                <a:lnTo>
                  <a:pt x="303958" y="11003"/>
                </a:lnTo>
                <a:lnTo>
                  <a:pt x="303579" y="11003"/>
                </a:lnTo>
                <a:lnTo>
                  <a:pt x="302751" y="10345"/>
                </a:lnTo>
                <a:lnTo>
                  <a:pt x="302993" y="10345"/>
                </a:lnTo>
                <a:lnTo>
                  <a:pt x="302262" y="9523"/>
                </a:lnTo>
                <a:lnTo>
                  <a:pt x="301467" y="7465"/>
                </a:lnTo>
                <a:lnTo>
                  <a:pt x="301443" y="5477"/>
                </a:lnTo>
                <a:lnTo>
                  <a:pt x="301843" y="4083"/>
                </a:lnTo>
                <a:lnTo>
                  <a:pt x="302642" y="2757"/>
                </a:lnTo>
                <a:lnTo>
                  <a:pt x="303132" y="2250"/>
                </a:lnTo>
                <a:close/>
              </a:path>
              <a:path w="314960" h="201929">
                <a:moveTo>
                  <a:pt x="305561" y="12006"/>
                </a:moveTo>
                <a:lnTo>
                  <a:pt x="306024" y="12128"/>
                </a:lnTo>
                <a:lnTo>
                  <a:pt x="305885" y="12053"/>
                </a:lnTo>
                <a:lnTo>
                  <a:pt x="305561" y="12006"/>
                </a:lnTo>
                <a:close/>
              </a:path>
              <a:path w="314960" h="201929">
                <a:moveTo>
                  <a:pt x="305885" y="12053"/>
                </a:moveTo>
                <a:lnTo>
                  <a:pt x="306024" y="12128"/>
                </a:lnTo>
                <a:lnTo>
                  <a:pt x="306409" y="12128"/>
                </a:lnTo>
                <a:lnTo>
                  <a:pt x="305885" y="12053"/>
                </a:lnTo>
                <a:close/>
              </a:path>
              <a:path w="314960" h="201929">
                <a:moveTo>
                  <a:pt x="305800" y="12006"/>
                </a:moveTo>
                <a:lnTo>
                  <a:pt x="305561" y="12006"/>
                </a:lnTo>
                <a:lnTo>
                  <a:pt x="305885" y="12053"/>
                </a:lnTo>
                <a:close/>
              </a:path>
              <a:path w="314960" h="201929">
                <a:moveTo>
                  <a:pt x="302751" y="10345"/>
                </a:moveTo>
                <a:lnTo>
                  <a:pt x="303579" y="11003"/>
                </a:lnTo>
                <a:lnTo>
                  <a:pt x="303222" y="10601"/>
                </a:lnTo>
                <a:lnTo>
                  <a:pt x="302751" y="10345"/>
                </a:lnTo>
                <a:close/>
              </a:path>
              <a:path w="314960" h="201929">
                <a:moveTo>
                  <a:pt x="303222" y="10601"/>
                </a:moveTo>
                <a:lnTo>
                  <a:pt x="303579" y="11003"/>
                </a:lnTo>
                <a:lnTo>
                  <a:pt x="303958" y="11003"/>
                </a:lnTo>
                <a:lnTo>
                  <a:pt x="303222" y="10601"/>
                </a:lnTo>
                <a:close/>
              </a:path>
              <a:path w="314960" h="201929">
                <a:moveTo>
                  <a:pt x="302993" y="10345"/>
                </a:moveTo>
                <a:lnTo>
                  <a:pt x="302751" y="10345"/>
                </a:lnTo>
                <a:lnTo>
                  <a:pt x="303222" y="10601"/>
                </a:lnTo>
                <a:lnTo>
                  <a:pt x="302993" y="10345"/>
                </a:lnTo>
                <a:close/>
              </a:path>
            </a:pathLst>
          </a:custGeom>
          <a:solidFill>
            <a:srgbClr val="FF00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9"/>
            <a:ext cx="10058400" cy="5657850"/>
          </a:xfrm>
          <a:custGeom>
            <a:avLst/>
            <a:gdLst/>
            <a:ahLst/>
            <a:cxnLst/>
            <a:rect l="l" t="t" r="r" b="b"/>
            <a:pathLst>
              <a:path w="10058400" h="5657850">
                <a:moveTo>
                  <a:pt x="10058400" y="0"/>
                </a:moveTo>
                <a:lnTo>
                  <a:pt x="0" y="0"/>
                </a:lnTo>
                <a:lnTo>
                  <a:pt x="0" y="5657841"/>
                </a:lnTo>
                <a:lnTo>
                  <a:pt x="10058400" y="5657841"/>
                </a:lnTo>
                <a:lnTo>
                  <a:pt x="10058400" y="0"/>
                </a:lnTo>
                <a:close/>
              </a:path>
            </a:pathLst>
          </a:custGeom>
          <a:solidFill>
            <a:srgbClr val="69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397" y="0"/>
            <a:ext cx="10069195" cy="5668645"/>
            <a:chOff x="-5397" y="0"/>
            <a:chExt cx="10069195" cy="5668645"/>
          </a:xfrm>
        </p:grpSpPr>
        <p:sp>
          <p:nvSpPr>
            <p:cNvPr id="4" name="object 4"/>
            <p:cNvSpPr/>
            <p:nvPr/>
          </p:nvSpPr>
          <p:spPr>
            <a:xfrm>
              <a:off x="0" y="1108"/>
              <a:ext cx="10058400" cy="5657850"/>
            </a:xfrm>
            <a:custGeom>
              <a:avLst/>
              <a:gdLst/>
              <a:ahLst/>
              <a:cxnLst/>
              <a:rect l="l" t="t" r="r" b="b"/>
              <a:pathLst>
                <a:path w="10058400" h="5657850">
                  <a:moveTo>
                    <a:pt x="0" y="0"/>
                  </a:moveTo>
                  <a:lnTo>
                    <a:pt x="10058399" y="0"/>
                  </a:lnTo>
                  <a:lnTo>
                    <a:pt x="10058399" y="5657841"/>
                  </a:lnTo>
                  <a:lnTo>
                    <a:pt x="0" y="5657841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32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3607" y="1394362"/>
              <a:ext cx="8778240" cy="1394460"/>
            </a:xfrm>
            <a:custGeom>
              <a:avLst/>
              <a:gdLst/>
              <a:ahLst/>
              <a:cxnLst/>
              <a:rect l="l" t="t" r="r" b="b"/>
              <a:pathLst>
                <a:path w="8778240" h="1394460">
                  <a:moveTo>
                    <a:pt x="8550914" y="0"/>
                  </a:moveTo>
                  <a:lnTo>
                    <a:pt x="226755" y="0"/>
                  </a:lnTo>
                  <a:lnTo>
                    <a:pt x="181056" y="4606"/>
                  </a:lnTo>
                  <a:lnTo>
                    <a:pt x="138492" y="17819"/>
                  </a:lnTo>
                  <a:lnTo>
                    <a:pt x="99974" y="38726"/>
                  </a:lnTo>
                  <a:lnTo>
                    <a:pt x="66415" y="66414"/>
                  </a:lnTo>
                  <a:lnTo>
                    <a:pt x="38726" y="99973"/>
                  </a:lnTo>
                  <a:lnTo>
                    <a:pt x="17819" y="138491"/>
                  </a:lnTo>
                  <a:lnTo>
                    <a:pt x="4606" y="181055"/>
                  </a:lnTo>
                  <a:lnTo>
                    <a:pt x="0" y="226754"/>
                  </a:lnTo>
                  <a:lnTo>
                    <a:pt x="0" y="1167290"/>
                  </a:lnTo>
                  <a:lnTo>
                    <a:pt x="4606" y="1212989"/>
                  </a:lnTo>
                  <a:lnTo>
                    <a:pt x="17819" y="1255553"/>
                  </a:lnTo>
                  <a:lnTo>
                    <a:pt x="38726" y="1294071"/>
                  </a:lnTo>
                  <a:lnTo>
                    <a:pt x="66415" y="1327630"/>
                  </a:lnTo>
                  <a:lnTo>
                    <a:pt x="99974" y="1355319"/>
                  </a:lnTo>
                  <a:lnTo>
                    <a:pt x="138492" y="1376226"/>
                  </a:lnTo>
                  <a:lnTo>
                    <a:pt x="181056" y="1389439"/>
                  </a:lnTo>
                  <a:lnTo>
                    <a:pt x="226755" y="1394045"/>
                  </a:lnTo>
                  <a:lnTo>
                    <a:pt x="8550914" y="1394045"/>
                  </a:lnTo>
                  <a:lnTo>
                    <a:pt x="8596613" y="1389439"/>
                  </a:lnTo>
                  <a:lnTo>
                    <a:pt x="8639178" y="1376226"/>
                  </a:lnTo>
                  <a:lnTo>
                    <a:pt x="8677695" y="1355319"/>
                  </a:lnTo>
                  <a:lnTo>
                    <a:pt x="8711255" y="1327630"/>
                  </a:lnTo>
                  <a:lnTo>
                    <a:pt x="8738944" y="1294071"/>
                  </a:lnTo>
                  <a:lnTo>
                    <a:pt x="8759850" y="1255553"/>
                  </a:lnTo>
                  <a:lnTo>
                    <a:pt x="8773063" y="1212989"/>
                  </a:lnTo>
                  <a:lnTo>
                    <a:pt x="8777670" y="1167290"/>
                  </a:lnTo>
                  <a:lnTo>
                    <a:pt x="8777670" y="226754"/>
                  </a:lnTo>
                  <a:lnTo>
                    <a:pt x="8773063" y="181055"/>
                  </a:lnTo>
                  <a:lnTo>
                    <a:pt x="8759850" y="138491"/>
                  </a:lnTo>
                  <a:lnTo>
                    <a:pt x="8738944" y="99973"/>
                  </a:lnTo>
                  <a:lnTo>
                    <a:pt x="8711255" y="66414"/>
                  </a:lnTo>
                  <a:lnTo>
                    <a:pt x="8677695" y="38726"/>
                  </a:lnTo>
                  <a:lnTo>
                    <a:pt x="8639178" y="17819"/>
                  </a:lnTo>
                  <a:lnTo>
                    <a:pt x="8596613" y="4606"/>
                  </a:lnTo>
                  <a:lnTo>
                    <a:pt x="8550914" y="0"/>
                  </a:lnTo>
                  <a:close/>
                </a:path>
              </a:pathLst>
            </a:custGeom>
            <a:solidFill>
              <a:srgbClr val="E1E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17743" y="1403807"/>
            <a:ext cx="1778635" cy="125603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548005">
              <a:lnSpc>
                <a:spcPct val="100000"/>
              </a:lnSpc>
              <a:spcBef>
                <a:spcPts val="1150"/>
              </a:spcBef>
            </a:pPr>
            <a:r>
              <a:rPr sz="2150" spc="-5" dirty="0">
                <a:latin typeface="Arial MT"/>
                <a:cs typeface="Arial MT"/>
              </a:rPr>
              <a:t>01</a:t>
            </a:r>
            <a:endParaRPr sz="2150">
              <a:latin typeface="Arial MT"/>
              <a:cs typeface="Arial MT"/>
            </a:endParaRPr>
          </a:p>
          <a:p>
            <a:pPr marL="229870">
              <a:lnSpc>
                <a:spcPct val="100000"/>
              </a:lnSpc>
              <a:spcBef>
                <a:spcPts val="1005"/>
              </a:spcBef>
            </a:pPr>
            <a:r>
              <a:rPr sz="1950" spc="10" dirty="0">
                <a:latin typeface="Arial MT"/>
                <a:cs typeface="Arial MT"/>
              </a:rPr>
              <a:t>Defination</a:t>
            </a:r>
            <a:endParaRPr sz="1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1150" dirty="0">
                <a:latin typeface="Arial MT"/>
                <a:cs typeface="Arial MT"/>
              </a:rPr>
              <a:t>Define</a:t>
            </a:r>
            <a:r>
              <a:rPr sz="1150" spc="-2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nephrotic</a:t>
            </a:r>
            <a:r>
              <a:rPr sz="1150" spc="-2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syndrome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7560" y="1656172"/>
            <a:ext cx="2343785" cy="1049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93345" algn="ctr">
              <a:lnSpc>
                <a:spcPct val="100000"/>
              </a:lnSpc>
              <a:spcBef>
                <a:spcPts val="95"/>
              </a:spcBef>
            </a:pPr>
            <a:r>
              <a:rPr sz="2150" spc="-5" dirty="0">
                <a:latin typeface="Arial MT"/>
                <a:cs typeface="Arial MT"/>
              </a:rPr>
              <a:t>02</a:t>
            </a:r>
            <a:endParaRPr sz="2150">
              <a:latin typeface="Arial MT"/>
              <a:cs typeface="Arial MT"/>
            </a:endParaRPr>
          </a:p>
          <a:p>
            <a:pPr marL="92075" algn="ctr">
              <a:lnSpc>
                <a:spcPct val="100000"/>
              </a:lnSpc>
              <a:spcBef>
                <a:spcPts val="70"/>
              </a:spcBef>
            </a:pPr>
            <a:r>
              <a:rPr sz="1950" spc="10" dirty="0">
                <a:latin typeface="Arial MT"/>
                <a:cs typeface="Arial MT"/>
              </a:rPr>
              <a:t>Pathophysiology</a:t>
            </a:r>
            <a:endParaRPr sz="1950">
              <a:latin typeface="Arial MT"/>
              <a:cs typeface="Arial MT"/>
            </a:endParaRPr>
          </a:p>
          <a:p>
            <a:pPr marL="887730" marR="5080" indent="-875665">
              <a:lnSpc>
                <a:spcPts val="1160"/>
              </a:lnSpc>
              <a:spcBef>
                <a:spcPts val="790"/>
              </a:spcBef>
            </a:pPr>
            <a:r>
              <a:rPr sz="1000" spc="5" dirty="0">
                <a:latin typeface="Arial MT"/>
                <a:cs typeface="Arial MT"/>
              </a:rPr>
              <a:t>Explain the pathophysiology of nephrotic </a:t>
            </a:r>
            <a:r>
              <a:rPr sz="1000" spc="-270" dirty="0">
                <a:latin typeface="Arial MT"/>
                <a:cs typeface="Arial MT"/>
              </a:rPr>
              <a:t> </a:t>
            </a:r>
            <a:r>
              <a:rPr sz="1000" spc="5" dirty="0">
                <a:latin typeface="Arial MT"/>
                <a:cs typeface="Arial MT"/>
              </a:rPr>
              <a:t>syndrome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4662" y="3347490"/>
            <a:ext cx="8736965" cy="1442085"/>
          </a:xfrm>
          <a:custGeom>
            <a:avLst/>
            <a:gdLst/>
            <a:ahLst/>
            <a:cxnLst/>
            <a:rect l="l" t="t" r="r" b="b"/>
            <a:pathLst>
              <a:path w="8736965" h="1442085">
                <a:moveTo>
                  <a:pt x="8502119" y="0"/>
                </a:moveTo>
                <a:lnTo>
                  <a:pt x="234494" y="0"/>
                </a:lnTo>
                <a:lnTo>
                  <a:pt x="187235" y="4764"/>
                </a:lnTo>
                <a:lnTo>
                  <a:pt x="143218" y="18427"/>
                </a:lnTo>
                <a:lnTo>
                  <a:pt x="103386" y="40048"/>
                </a:lnTo>
                <a:lnTo>
                  <a:pt x="68681" y="68681"/>
                </a:lnTo>
                <a:lnTo>
                  <a:pt x="40047" y="103386"/>
                </a:lnTo>
                <a:lnTo>
                  <a:pt x="18427" y="143218"/>
                </a:lnTo>
                <a:lnTo>
                  <a:pt x="4764" y="187235"/>
                </a:lnTo>
                <a:lnTo>
                  <a:pt x="0" y="234494"/>
                </a:lnTo>
                <a:lnTo>
                  <a:pt x="0" y="1207128"/>
                </a:lnTo>
                <a:lnTo>
                  <a:pt x="4764" y="1254387"/>
                </a:lnTo>
                <a:lnTo>
                  <a:pt x="18427" y="1298404"/>
                </a:lnTo>
                <a:lnTo>
                  <a:pt x="40047" y="1338236"/>
                </a:lnTo>
                <a:lnTo>
                  <a:pt x="68681" y="1372940"/>
                </a:lnTo>
                <a:lnTo>
                  <a:pt x="103386" y="1401574"/>
                </a:lnTo>
                <a:lnTo>
                  <a:pt x="143218" y="1423194"/>
                </a:lnTo>
                <a:lnTo>
                  <a:pt x="187235" y="1436858"/>
                </a:lnTo>
                <a:lnTo>
                  <a:pt x="234494" y="1441622"/>
                </a:lnTo>
                <a:lnTo>
                  <a:pt x="8502119" y="1441622"/>
                </a:lnTo>
                <a:lnTo>
                  <a:pt x="8549378" y="1436858"/>
                </a:lnTo>
                <a:lnTo>
                  <a:pt x="8593395" y="1423194"/>
                </a:lnTo>
                <a:lnTo>
                  <a:pt x="8633227" y="1401574"/>
                </a:lnTo>
                <a:lnTo>
                  <a:pt x="8667932" y="1372940"/>
                </a:lnTo>
                <a:lnTo>
                  <a:pt x="8696565" y="1338236"/>
                </a:lnTo>
                <a:lnTo>
                  <a:pt x="8718186" y="1298404"/>
                </a:lnTo>
                <a:lnTo>
                  <a:pt x="8731849" y="1254387"/>
                </a:lnTo>
                <a:lnTo>
                  <a:pt x="8736613" y="1207128"/>
                </a:lnTo>
                <a:lnTo>
                  <a:pt x="8736613" y="234494"/>
                </a:lnTo>
                <a:lnTo>
                  <a:pt x="8731849" y="187235"/>
                </a:lnTo>
                <a:lnTo>
                  <a:pt x="8718186" y="143218"/>
                </a:lnTo>
                <a:lnTo>
                  <a:pt x="8696565" y="103386"/>
                </a:lnTo>
                <a:lnTo>
                  <a:pt x="8667932" y="68681"/>
                </a:lnTo>
                <a:lnTo>
                  <a:pt x="8633227" y="40048"/>
                </a:lnTo>
                <a:lnTo>
                  <a:pt x="8593395" y="18427"/>
                </a:lnTo>
                <a:lnTo>
                  <a:pt x="8549378" y="4764"/>
                </a:lnTo>
                <a:lnTo>
                  <a:pt x="8502119" y="0"/>
                </a:lnTo>
                <a:close/>
              </a:path>
            </a:pathLst>
          </a:custGeom>
          <a:solidFill>
            <a:srgbClr val="8BD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22293" y="1609558"/>
            <a:ext cx="2170430" cy="110871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R="67945" algn="ctr">
              <a:lnSpc>
                <a:spcPct val="100000"/>
              </a:lnSpc>
              <a:spcBef>
                <a:spcPts val="305"/>
              </a:spcBef>
            </a:pPr>
            <a:r>
              <a:rPr sz="2150" spc="-5" dirty="0">
                <a:latin typeface="Arial MT"/>
                <a:cs typeface="Arial MT"/>
              </a:rPr>
              <a:t>03</a:t>
            </a:r>
            <a:endParaRPr sz="2150">
              <a:latin typeface="Arial MT"/>
              <a:cs typeface="Arial MT"/>
            </a:endParaRPr>
          </a:p>
          <a:p>
            <a:pPr marL="35560" algn="ctr">
              <a:lnSpc>
                <a:spcPct val="100000"/>
              </a:lnSpc>
              <a:spcBef>
                <a:spcPts val="229"/>
              </a:spcBef>
            </a:pPr>
            <a:r>
              <a:rPr sz="1950" spc="10" dirty="0">
                <a:latin typeface="Arial MT"/>
                <a:cs typeface="Arial MT"/>
              </a:rPr>
              <a:t>Aetiology</a:t>
            </a:r>
            <a:endParaRPr sz="1950">
              <a:latin typeface="Arial MT"/>
              <a:cs typeface="Arial MT"/>
            </a:endParaRPr>
          </a:p>
          <a:p>
            <a:pPr marL="12700" marR="5080" algn="ctr">
              <a:lnSpc>
                <a:spcPct val="101600"/>
              </a:lnSpc>
              <a:spcBef>
                <a:spcPts val="365"/>
              </a:spcBef>
            </a:pPr>
            <a:r>
              <a:rPr sz="1150" dirty="0">
                <a:latin typeface="Arial MT"/>
                <a:cs typeface="Arial MT"/>
              </a:rPr>
              <a:t>Outline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the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aetiology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of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nephrotic </a:t>
            </a:r>
            <a:r>
              <a:rPr sz="1150" spc="-30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syndrome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7208" y="3371669"/>
            <a:ext cx="2227580" cy="132588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2150" spc="-5" dirty="0">
                <a:latin typeface="Arial MT"/>
                <a:cs typeface="Arial MT"/>
              </a:rPr>
              <a:t>04</a:t>
            </a:r>
            <a:endParaRPr sz="21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950" spc="10" dirty="0">
                <a:latin typeface="Arial MT"/>
                <a:cs typeface="Arial MT"/>
              </a:rPr>
              <a:t>Pathology</a:t>
            </a:r>
            <a:endParaRPr sz="1950">
              <a:latin typeface="Arial MT"/>
              <a:cs typeface="Arial MT"/>
            </a:endParaRPr>
          </a:p>
          <a:p>
            <a:pPr marL="12700" marR="5080" algn="ctr">
              <a:lnSpc>
                <a:spcPct val="101600"/>
              </a:lnSpc>
              <a:spcBef>
                <a:spcPts val="1045"/>
              </a:spcBef>
            </a:pPr>
            <a:r>
              <a:rPr sz="1150" dirty="0">
                <a:latin typeface="Arial MT"/>
                <a:cs typeface="Arial MT"/>
              </a:rPr>
              <a:t>Elborate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on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the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primaru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causes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of </a:t>
            </a:r>
            <a:r>
              <a:rPr sz="1150" spc="-30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nephrotic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syndrome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07588" y="3371669"/>
            <a:ext cx="2243455" cy="132588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2150" spc="-5" dirty="0">
                <a:latin typeface="Arial MT"/>
                <a:cs typeface="Arial MT"/>
              </a:rPr>
              <a:t>05</a:t>
            </a:r>
            <a:endParaRPr sz="21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950" spc="5" dirty="0">
                <a:latin typeface="Arial MT"/>
                <a:cs typeface="Arial MT"/>
              </a:rPr>
              <a:t>Treatment</a:t>
            </a:r>
            <a:endParaRPr sz="1950">
              <a:latin typeface="Arial MT"/>
              <a:cs typeface="Arial MT"/>
            </a:endParaRPr>
          </a:p>
          <a:p>
            <a:pPr marL="12700" marR="5080" algn="ctr">
              <a:lnSpc>
                <a:spcPct val="101600"/>
              </a:lnSpc>
              <a:spcBef>
                <a:spcPts val="1045"/>
              </a:spcBef>
            </a:pPr>
            <a:r>
              <a:rPr sz="1150" dirty="0">
                <a:latin typeface="Arial MT"/>
                <a:cs typeface="Arial MT"/>
              </a:rPr>
              <a:t>Outline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the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treatment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of</a:t>
            </a:r>
            <a:r>
              <a:rPr sz="1150" spc="30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nephrotic </a:t>
            </a:r>
            <a:r>
              <a:rPr sz="1150" spc="-30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syndrome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00160" y="3371669"/>
            <a:ext cx="1395730" cy="114744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2150" spc="-5" dirty="0">
                <a:latin typeface="Arial MT"/>
                <a:cs typeface="Arial MT"/>
              </a:rPr>
              <a:t>06</a:t>
            </a:r>
            <a:endParaRPr sz="21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950" spc="10" dirty="0">
                <a:latin typeface="Arial MT"/>
                <a:cs typeface="Arial MT"/>
              </a:rPr>
              <a:t>Conclusions</a:t>
            </a:r>
            <a:endParaRPr sz="19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150" spc="-30" dirty="0">
                <a:latin typeface="Arial MT"/>
                <a:cs typeface="Arial MT"/>
              </a:rPr>
              <a:t>Take</a:t>
            </a:r>
            <a:r>
              <a:rPr sz="1150" spc="-3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way</a:t>
            </a:r>
            <a:r>
              <a:rPr sz="1150" spc="-3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message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97400" y="136827"/>
            <a:ext cx="7767955" cy="713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110"/>
              </a:spcBef>
            </a:pPr>
            <a:r>
              <a:rPr sz="2300" dirty="0">
                <a:solidFill>
                  <a:srgbClr val="FF0000"/>
                </a:solidFill>
              </a:rPr>
              <a:t>Learning</a:t>
            </a:r>
            <a:r>
              <a:rPr sz="2300" spc="-2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outcome</a:t>
            </a:r>
            <a:endParaRPr sz="2300"/>
          </a:p>
          <a:p>
            <a:pPr marL="12700">
              <a:lnSpc>
                <a:spcPts val="2700"/>
              </a:lnSpc>
            </a:pPr>
            <a:r>
              <a:rPr sz="2300" spc="5" dirty="0">
                <a:solidFill>
                  <a:srgbClr val="FF0000"/>
                </a:solidFill>
              </a:rPr>
              <a:t>By</a:t>
            </a:r>
            <a:r>
              <a:rPr sz="2300" dirty="0">
                <a:solidFill>
                  <a:srgbClr val="FF0000"/>
                </a:solidFill>
              </a:rPr>
              <a:t> the</a:t>
            </a:r>
            <a:r>
              <a:rPr sz="2300" spc="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end of</a:t>
            </a:r>
            <a:r>
              <a:rPr sz="2300" spc="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this lecture,</a:t>
            </a:r>
            <a:r>
              <a:rPr sz="2300" spc="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the</a:t>
            </a:r>
            <a:r>
              <a:rPr sz="2300" spc="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student should</a:t>
            </a:r>
            <a:r>
              <a:rPr sz="2300" spc="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be able</a:t>
            </a:r>
            <a:r>
              <a:rPr sz="2300" spc="5" dirty="0">
                <a:solidFill>
                  <a:srgbClr val="FF0000"/>
                </a:solidFill>
              </a:rPr>
              <a:t> </a:t>
            </a:r>
            <a:r>
              <a:rPr sz="2300" dirty="0">
                <a:solidFill>
                  <a:srgbClr val="FF0000"/>
                </a:solidFill>
              </a:rPr>
              <a:t>to</a:t>
            </a:r>
            <a:endParaRPr sz="2300"/>
          </a:p>
        </p:txBody>
      </p:sp>
      <p:grpSp>
        <p:nvGrpSpPr>
          <p:cNvPr id="14" name="object 14"/>
          <p:cNvGrpSpPr/>
          <p:nvPr/>
        </p:nvGrpSpPr>
        <p:grpSpPr>
          <a:xfrm>
            <a:off x="822419" y="223730"/>
            <a:ext cx="8659495" cy="625475"/>
            <a:chOff x="822419" y="223730"/>
            <a:chExt cx="8659495" cy="625475"/>
          </a:xfrm>
        </p:grpSpPr>
        <p:sp>
          <p:nvSpPr>
            <p:cNvPr id="15" name="object 15"/>
            <p:cNvSpPr/>
            <p:nvPr/>
          </p:nvSpPr>
          <p:spPr>
            <a:xfrm>
              <a:off x="832590" y="232898"/>
              <a:ext cx="838200" cy="213995"/>
            </a:xfrm>
            <a:custGeom>
              <a:avLst/>
              <a:gdLst/>
              <a:ahLst/>
              <a:cxnLst/>
              <a:rect l="l" t="t" r="r" b="b"/>
              <a:pathLst>
                <a:path w="838200" h="213995">
                  <a:moveTo>
                    <a:pt x="0" y="210000"/>
                  </a:moveTo>
                  <a:lnTo>
                    <a:pt x="0" y="1718"/>
                  </a:lnTo>
                  <a:lnTo>
                    <a:pt x="42401" y="1718"/>
                  </a:lnTo>
                  <a:lnTo>
                    <a:pt x="42401" y="174618"/>
                  </a:lnTo>
                  <a:lnTo>
                    <a:pt x="147830" y="174618"/>
                  </a:lnTo>
                  <a:lnTo>
                    <a:pt x="147830" y="210000"/>
                  </a:lnTo>
                  <a:lnTo>
                    <a:pt x="0" y="210000"/>
                  </a:lnTo>
                  <a:close/>
                </a:path>
                <a:path w="838200" h="213995">
                  <a:moveTo>
                    <a:pt x="265866" y="161582"/>
                  </a:moveTo>
                  <a:lnTo>
                    <a:pt x="305975" y="168315"/>
                  </a:lnTo>
                  <a:lnTo>
                    <a:pt x="281552" y="201906"/>
                  </a:lnTo>
                  <a:lnTo>
                    <a:pt x="239795" y="213438"/>
                  </a:lnTo>
                  <a:lnTo>
                    <a:pt x="221245" y="211817"/>
                  </a:lnTo>
                  <a:lnTo>
                    <a:pt x="181064" y="187510"/>
                  </a:lnTo>
                  <a:lnTo>
                    <a:pt x="166963" y="150230"/>
                  </a:lnTo>
                  <a:lnTo>
                    <a:pt x="166023" y="135081"/>
                  </a:lnTo>
                  <a:lnTo>
                    <a:pt x="167258" y="117198"/>
                  </a:lnTo>
                  <a:lnTo>
                    <a:pt x="185791" y="75849"/>
                  </a:lnTo>
                  <a:lnTo>
                    <a:pt x="221325" y="55772"/>
                  </a:lnTo>
                  <a:lnTo>
                    <a:pt x="235784" y="54433"/>
                  </a:lnTo>
                  <a:lnTo>
                    <a:pt x="251864" y="55834"/>
                  </a:lnTo>
                  <a:lnTo>
                    <a:pt x="289359" y="76852"/>
                  </a:lnTo>
                  <a:lnTo>
                    <a:pt x="307273" y="123895"/>
                  </a:lnTo>
                  <a:lnTo>
                    <a:pt x="308124" y="145539"/>
                  </a:lnTo>
                  <a:lnTo>
                    <a:pt x="207278" y="145539"/>
                  </a:lnTo>
                  <a:lnTo>
                    <a:pt x="208048" y="153995"/>
                  </a:lnTo>
                  <a:lnTo>
                    <a:pt x="230961" y="183356"/>
                  </a:lnTo>
                  <a:lnTo>
                    <a:pt x="240225" y="183356"/>
                  </a:lnTo>
                  <a:lnTo>
                    <a:pt x="246528" y="183356"/>
                  </a:lnTo>
                  <a:lnTo>
                    <a:pt x="251828" y="181637"/>
                  </a:lnTo>
                  <a:lnTo>
                    <a:pt x="256125" y="178199"/>
                  </a:lnTo>
                  <a:lnTo>
                    <a:pt x="260423" y="174761"/>
                  </a:lnTo>
                  <a:lnTo>
                    <a:pt x="263670" y="169222"/>
                  </a:lnTo>
                  <a:lnTo>
                    <a:pt x="265866" y="161582"/>
                  </a:lnTo>
                  <a:close/>
                </a:path>
                <a:path w="838200" h="213995">
                  <a:moveTo>
                    <a:pt x="268158" y="120900"/>
                  </a:moveTo>
                  <a:lnTo>
                    <a:pt x="246432" y="85232"/>
                  </a:lnTo>
                  <a:lnTo>
                    <a:pt x="238219" y="85232"/>
                  </a:lnTo>
                  <a:lnTo>
                    <a:pt x="229434" y="85232"/>
                  </a:lnTo>
                  <a:lnTo>
                    <a:pt x="207994" y="120900"/>
                  </a:lnTo>
                  <a:lnTo>
                    <a:pt x="268158" y="120900"/>
                  </a:lnTo>
                  <a:close/>
                </a:path>
                <a:path w="838200" h="213995">
                  <a:moveTo>
                    <a:pt x="371009" y="104283"/>
                  </a:moveTo>
                  <a:lnTo>
                    <a:pt x="334481" y="97694"/>
                  </a:lnTo>
                  <a:lnTo>
                    <a:pt x="338116" y="87380"/>
                  </a:lnTo>
                  <a:lnTo>
                    <a:pt x="342861" y="78499"/>
                  </a:lnTo>
                  <a:lnTo>
                    <a:pt x="374376" y="57083"/>
                  </a:lnTo>
                  <a:lnTo>
                    <a:pt x="400375" y="54433"/>
                  </a:lnTo>
                  <a:lnTo>
                    <a:pt x="412981" y="54832"/>
                  </a:lnTo>
                  <a:lnTo>
                    <a:pt x="455454" y="70453"/>
                  </a:lnTo>
                  <a:lnTo>
                    <a:pt x="464406" y="113021"/>
                  </a:lnTo>
                  <a:lnTo>
                    <a:pt x="463977" y="160007"/>
                  </a:lnTo>
                  <a:lnTo>
                    <a:pt x="464098" y="169376"/>
                  </a:lnTo>
                  <a:lnTo>
                    <a:pt x="473145" y="210000"/>
                  </a:lnTo>
                  <a:lnTo>
                    <a:pt x="433322" y="210000"/>
                  </a:lnTo>
                  <a:lnTo>
                    <a:pt x="432271" y="207326"/>
                  </a:lnTo>
                  <a:lnTo>
                    <a:pt x="430982" y="203363"/>
                  </a:lnTo>
                  <a:lnTo>
                    <a:pt x="429454" y="198110"/>
                  </a:lnTo>
                  <a:lnTo>
                    <a:pt x="428786" y="195723"/>
                  </a:lnTo>
                  <a:lnTo>
                    <a:pt x="428308" y="194147"/>
                  </a:lnTo>
                  <a:lnTo>
                    <a:pt x="428022" y="193383"/>
                  </a:lnTo>
                  <a:lnTo>
                    <a:pt x="422775" y="198083"/>
                  </a:lnTo>
                  <a:lnTo>
                    <a:pt x="417350" y="202157"/>
                  </a:lnTo>
                  <a:lnTo>
                    <a:pt x="380893" y="213438"/>
                  </a:lnTo>
                  <a:lnTo>
                    <a:pt x="369769" y="212641"/>
                  </a:lnTo>
                  <a:lnTo>
                    <a:pt x="333711" y="186257"/>
                  </a:lnTo>
                  <a:lnTo>
                    <a:pt x="330327" y="168458"/>
                  </a:lnTo>
                  <a:lnTo>
                    <a:pt x="330327" y="159863"/>
                  </a:lnTo>
                  <a:lnTo>
                    <a:pt x="359912" y="127395"/>
                  </a:lnTo>
                  <a:lnTo>
                    <a:pt x="398790" y="118008"/>
                  </a:lnTo>
                  <a:lnTo>
                    <a:pt x="409650" y="115492"/>
                  </a:lnTo>
                  <a:lnTo>
                    <a:pt x="418344" y="113066"/>
                  </a:lnTo>
                  <a:lnTo>
                    <a:pt x="424870" y="110729"/>
                  </a:lnTo>
                  <a:lnTo>
                    <a:pt x="424870" y="106719"/>
                  </a:lnTo>
                  <a:lnTo>
                    <a:pt x="424870" y="98983"/>
                  </a:lnTo>
                  <a:lnTo>
                    <a:pt x="422960" y="93468"/>
                  </a:lnTo>
                  <a:lnTo>
                    <a:pt x="419140" y="90174"/>
                  </a:lnTo>
                  <a:lnTo>
                    <a:pt x="415321" y="86879"/>
                  </a:lnTo>
                  <a:lnTo>
                    <a:pt x="408110" y="85232"/>
                  </a:lnTo>
                  <a:lnTo>
                    <a:pt x="397510" y="85232"/>
                  </a:lnTo>
                  <a:lnTo>
                    <a:pt x="390348" y="85232"/>
                  </a:lnTo>
                  <a:lnTo>
                    <a:pt x="384761" y="86640"/>
                  </a:lnTo>
                  <a:lnTo>
                    <a:pt x="380750" y="89457"/>
                  </a:lnTo>
                  <a:lnTo>
                    <a:pt x="376739" y="92275"/>
                  </a:lnTo>
                  <a:lnTo>
                    <a:pt x="373492" y="97217"/>
                  </a:lnTo>
                  <a:lnTo>
                    <a:pt x="371009" y="104283"/>
                  </a:lnTo>
                  <a:close/>
                </a:path>
                <a:path w="838200" h="213995">
                  <a:moveTo>
                    <a:pt x="424870" y="136944"/>
                  </a:moveTo>
                  <a:lnTo>
                    <a:pt x="419713" y="138663"/>
                  </a:lnTo>
                  <a:lnTo>
                    <a:pt x="411548" y="140716"/>
                  </a:lnTo>
                  <a:lnTo>
                    <a:pt x="400375" y="143103"/>
                  </a:lnTo>
                  <a:lnTo>
                    <a:pt x="389202" y="145491"/>
                  </a:lnTo>
                  <a:lnTo>
                    <a:pt x="381896" y="147831"/>
                  </a:lnTo>
                  <a:lnTo>
                    <a:pt x="378458" y="150122"/>
                  </a:lnTo>
                  <a:lnTo>
                    <a:pt x="373206" y="153847"/>
                  </a:lnTo>
                  <a:lnTo>
                    <a:pt x="370580" y="158574"/>
                  </a:lnTo>
                  <a:lnTo>
                    <a:pt x="370580" y="164304"/>
                  </a:lnTo>
                  <a:lnTo>
                    <a:pt x="370580" y="169938"/>
                  </a:lnTo>
                  <a:lnTo>
                    <a:pt x="372681" y="174809"/>
                  </a:lnTo>
                  <a:lnTo>
                    <a:pt x="376883" y="178915"/>
                  </a:lnTo>
                  <a:lnTo>
                    <a:pt x="381084" y="183021"/>
                  </a:lnTo>
                  <a:lnTo>
                    <a:pt x="386432" y="185075"/>
                  </a:lnTo>
                  <a:lnTo>
                    <a:pt x="392926" y="185075"/>
                  </a:lnTo>
                  <a:lnTo>
                    <a:pt x="400184" y="185075"/>
                  </a:lnTo>
                  <a:lnTo>
                    <a:pt x="423295" y="164590"/>
                  </a:lnTo>
                  <a:lnTo>
                    <a:pt x="424345" y="161152"/>
                  </a:lnTo>
                  <a:lnTo>
                    <a:pt x="424870" y="154611"/>
                  </a:lnTo>
                  <a:lnTo>
                    <a:pt x="424870" y="144966"/>
                  </a:lnTo>
                  <a:lnTo>
                    <a:pt x="424870" y="136944"/>
                  </a:lnTo>
                  <a:close/>
                </a:path>
                <a:path w="838200" h="213995">
                  <a:moveTo>
                    <a:pt x="542619" y="210000"/>
                  </a:moveTo>
                  <a:lnTo>
                    <a:pt x="502367" y="210000"/>
                  </a:lnTo>
                  <a:lnTo>
                    <a:pt x="502367" y="57871"/>
                  </a:lnTo>
                  <a:lnTo>
                    <a:pt x="539754" y="57871"/>
                  </a:lnTo>
                  <a:lnTo>
                    <a:pt x="539754" y="79502"/>
                  </a:lnTo>
                  <a:lnTo>
                    <a:pt x="544432" y="72491"/>
                  </a:lnTo>
                  <a:lnTo>
                    <a:pt x="567926" y="54433"/>
                  </a:lnTo>
                  <a:lnTo>
                    <a:pt x="574420" y="54433"/>
                  </a:lnTo>
                  <a:lnTo>
                    <a:pt x="581233" y="54908"/>
                  </a:lnTo>
                  <a:lnTo>
                    <a:pt x="587921" y="56331"/>
                  </a:lnTo>
                  <a:lnTo>
                    <a:pt x="594484" y="58704"/>
                  </a:lnTo>
                  <a:lnTo>
                    <a:pt x="600921" y="62025"/>
                  </a:lnTo>
                  <a:lnTo>
                    <a:pt x="588458" y="97121"/>
                  </a:lnTo>
                  <a:lnTo>
                    <a:pt x="581678" y="92728"/>
                  </a:lnTo>
                  <a:lnTo>
                    <a:pt x="575375" y="90532"/>
                  </a:lnTo>
                  <a:lnTo>
                    <a:pt x="569550" y="90532"/>
                  </a:lnTo>
                  <a:lnTo>
                    <a:pt x="563915" y="90532"/>
                  </a:lnTo>
                  <a:lnTo>
                    <a:pt x="559141" y="92084"/>
                  </a:lnTo>
                  <a:lnTo>
                    <a:pt x="543461" y="130856"/>
                  </a:lnTo>
                  <a:lnTo>
                    <a:pt x="542619" y="163015"/>
                  </a:lnTo>
                  <a:lnTo>
                    <a:pt x="542619" y="210000"/>
                  </a:lnTo>
                  <a:close/>
                </a:path>
                <a:path w="838200" h="213995">
                  <a:moveTo>
                    <a:pt x="756631" y="210000"/>
                  </a:moveTo>
                  <a:lnTo>
                    <a:pt x="716378" y="210000"/>
                  </a:lnTo>
                  <a:lnTo>
                    <a:pt x="716378" y="132360"/>
                  </a:lnTo>
                  <a:lnTo>
                    <a:pt x="716217" y="121128"/>
                  </a:lnTo>
                  <a:lnTo>
                    <a:pt x="705420" y="89242"/>
                  </a:lnTo>
                  <a:lnTo>
                    <a:pt x="701552" y="86568"/>
                  </a:lnTo>
                  <a:lnTo>
                    <a:pt x="696897" y="85232"/>
                  </a:lnTo>
                  <a:lnTo>
                    <a:pt x="691453" y="85232"/>
                  </a:lnTo>
                  <a:lnTo>
                    <a:pt x="684482" y="85232"/>
                  </a:lnTo>
                  <a:lnTo>
                    <a:pt x="658990" y="119611"/>
                  </a:lnTo>
                  <a:lnTo>
                    <a:pt x="658220" y="141098"/>
                  </a:lnTo>
                  <a:lnTo>
                    <a:pt x="658220" y="210000"/>
                  </a:lnTo>
                  <a:lnTo>
                    <a:pt x="617967" y="210000"/>
                  </a:lnTo>
                  <a:lnTo>
                    <a:pt x="617967" y="57871"/>
                  </a:lnTo>
                  <a:lnTo>
                    <a:pt x="655355" y="57871"/>
                  </a:lnTo>
                  <a:lnTo>
                    <a:pt x="655355" y="80218"/>
                  </a:lnTo>
                  <a:lnTo>
                    <a:pt x="665955" y="68937"/>
                  </a:lnTo>
                  <a:lnTo>
                    <a:pt x="677845" y="60879"/>
                  </a:lnTo>
                  <a:lnTo>
                    <a:pt x="691023" y="56045"/>
                  </a:lnTo>
                  <a:lnTo>
                    <a:pt x="705491" y="54433"/>
                  </a:lnTo>
                  <a:lnTo>
                    <a:pt x="714373" y="54433"/>
                  </a:lnTo>
                  <a:lnTo>
                    <a:pt x="750304" y="76446"/>
                  </a:lnTo>
                  <a:lnTo>
                    <a:pt x="756631" y="115457"/>
                  </a:lnTo>
                  <a:lnTo>
                    <a:pt x="756631" y="210000"/>
                  </a:lnTo>
                  <a:close/>
                </a:path>
                <a:path w="838200" h="213995">
                  <a:moveTo>
                    <a:pt x="797456" y="37244"/>
                  </a:moveTo>
                  <a:lnTo>
                    <a:pt x="797456" y="0"/>
                  </a:lnTo>
                  <a:lnTo>
                    <a:pt x="837708" y="0"/>
                  </a:lnTo>
                  <a:lnTo>
                    <a:pt x="837708" y="37244"/>
                  </a:lnTo>
                  <a:lnTo>
                    <a:pt x="797456" y="37244"/>
                  </a:lnTo>
                  <a:close/>
                </a:path>
                <a:path w="838200" h="213995">
                  <a:moveTo>
                    <a:pt x="797456" y="210000"/>
                  </a:moveTo>
                  <a:lnTo>
                    <a:pt x="797456" y="57871"/>
                  </a:lnTo>
                  <a:lnTo>
                    <a:pt x="837708" y="57871"/>
                  </a:lnTo>
                  <a:lnTo>
                    <a:pt x="837708" y="210000"/>
                  </a:lnTo>
                  <a:lnTo>
                    <a:pt x="797456" y="210000"/>
                  </a:lnTo>
                  <a:close/>
                </a:path>
              </a:pathLst>
            </a:custGeom>
            <a:ln w="1833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2100" y="278164"/>
              <a:ext cx="337203" cy="23564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142155" y="237052"/>
              <a:ext cx="1199515" cy="209550"/>
            </a:xfrm>
            <a:custGeom>
              <a:avLst/>
              <a:gdLst/>
              <a:ahLst/>
              <a:cxnLst/>
              <a:rect l="l" t="t" r="r" b="b"/>
              <a:pathLst>
                <a:path w="1199514" h="209550">
                  <a:moveTo>
                    <a:pt x="0" y="127633"/>
                  </a:moveTo>
                  <a:lnTo>
                    <a:pt x="9883" y="88813"/>
                  </a:lnTo>
                  <a:lnTo>
                    <a:pt x="37888" y="60163"/>
                  </a:lnTo>
                  <a:lnTo>
                    <a:pt x="78355" y="50279"/>
                  </a:lnTo>
                  <a:lnTo>
                    <a:pt x="94838" y="51680"/>
                  </a:lnTo>
                  <a:lnTo>
                    <a:pt x="134938" y="72697"/>
                  </a:lnTo>
                  <a:lnTo>
                    <a:pt x="155619" y="112972"/>
                  </a:lnTo>
                  <a:lnTo>
                    <a:pt x="156998" y="129352"/>
                  </a:lnTo>
                  <a:lnTo>
                    <a:pt x="155605" y="145874"/>
                  </a:lnTo>
                  <a:lnTo>
                    <a:pt x="134723" y="186579"/>
                  </a:lnTo>
                  <a:lnTo>
                    <a:pt x="94824" y="207864"/>
                  </a:lnTo>
                  <a:lnTo>
                    <a:pt x="78642" y="209284"/>
                  </a:lnTo>
                  <a:lnTo>
                    <a:pt x="68306" y="208693"/>
                  </a:lnTo>
                  <a:lnTo>
                    <a:pt x="29826" y="194551"/>
                  </a:lnTo>
                  <a:lnTo>
                    <a:pt x="5559" y="162482"/>
                  </a:lnTo>
                  <a:lnTo>
                    <a:pt x="0" y="127633"/>
                  </a:lnTo>
                  <a:close/>
                </a:path>
                <a:path w="1199514" h="209550">
                  <a:moveTo>
                    <a:pt x="41255" y="129781"/>
                  </a:moveTo>
                  <a:lnTo>
                    <a:pt x="57683" y="169711"/>
                  </a:lnTo>
                  <a:lnTo>
                    <a:pt x="78499" y="176480"/>
                  </a:lnTo>
                  <a:lnTo>
                    <a:pt x="86060" y="175728"/>
                  </a:lnTo>
                  <a:lnTo>
                    <a:pt x="114933" y="140274"/>
                  </a:lnTo>
                  <a:lnTo>
                    <a:pt x="115600" y="129495"/>
                  </a:lnTo>
                  <a:lnTo>
                    <a:pt x="114933" y="118966"/>
                  </a:lnTo>
                  <a:lnTo>
                    <a:pt x="92985" y="86091"/>
                  </a:lnTo>
                  <a:lnTo>
                    <a:pt x="78499" y="83083"/>
                  </a:lnTo>
                  <a:lnTo>
                    <a:pt x="70933" y="83835"/>
                  </a:lnTo>
                  <a:lnTo>
                    <a:pt x="41926" y="119127"/>
                  </a:lnTo>
                  <a:lnTo>
                    <a:pt x="41255" y="129781"/>
                  </a:lnTo>
                  <a:close/>
                </a:path>
                <a:path w="1199514" h="209550">
                  <a:moveTo>
                    <a:pt x="288642" y="205846"/>
                  </a:moveTo>
                  <a:lnTo>
                    <a:pt x="288642" y="183069"/>
                  </a:lnTo>
                  <a:lnTo>
                    <a:pt x="284161" y="188835"/>
                  </a:lnTo>
                  <a:lnTo>
                    <a:pt x="279026" y="193956"/>
                  </a:lnTo>
                  <a:lnTo>
                    <a:pt x="238219" y="209284"/>
                  </a:lnTo>
                  <a:lnTo>
                    <a:pt x="230752" y="208863"/>
                  </a:lnTo>
                  <a:lnTo>
                    <a:pt x="196239" y="189390"/>
                  </a:lnTo>
                  <a:lnTo>
                    <a:pt x="187653" y="149979"/>
                  </a:lnTo>
                  <a:lnTo>
                    <a:pt x="187653" y="53717"/>
                  </a:lnTo>
                  <a:lnTo>
                    <a:pt x="227905" y="53717"/>
                  </a:lnTo>
                  <a:lnTo>
                    <a:pt x="227905" y="123622"/>
                  </a:lnTo>
                  <a:lnTo>
                    <a:pt x="228044" y="138112"/>
                  </a:lnTo>
                  <a:lnTo>
                    <a:pt x="238219" y="174403"/>
                  </a:lnTo>
                  <a:lnTo>
                    <a:pt x="242135" y="177220"/>
                  </a:lnTo>
                  <a:lnTo>
                    <a:pt x="247100" y="178629"/>
                  </a:lnTo>
                  <a:lnTo>
                    <a:pt x="253117" y="178629"/>
                  </a:lnTo>
                  <a:lnTo>
                    <a:pt x="259992" y="178629"/>
                  </a:lnTo>
                  <a:lnTo>
                    <a:pt x="266152" y="176742"/>
                  </a:lnTo>
                  <a:lnTo>
                    <a:pt x="271595" y="172970"/>
                  </a:lnTo>
                  <a:lnTo>
                    <a:pt x="277039" y="169198"/>
                  </a:lnTo>
                  <a:lnTo>
                    <a:pt x="285777" y="117892"/>
                  </a:lnTo>
                  <a:lnTo>
                    <a:pt x="285777" y="53717"/>
                  </a:lnTo>
                  <a:lnTo>
                    <a:pt x="326030" y="53717"/>
                  </a:lnTo>
                  <a:lnTo>
                    <a:pt x="326030" y="205846"/>
                  </a:lnTo>
                  <a:lnTo>
                    <a:pt x="288642" y="205846"/>
                  </a:lnTo>
                  <a:close/>
                </a:path>
                <a:path w="1199514" h="209550">
                  <a:moveTo>
                    <a:pt x="437476" y="53717"/>
                  </a:moveTo>
                  <a:lnTo>
                    <a:pt x="437476" y="85805"/>
                  </a:lnTo>
                  <a:lnTo>
                    <a:pt x="409973" y="85805"/>
                  </a:lnTo>
                  <a:lnTo>
                    <a:pt x="409973" y="147114"/>
                  </a:lnTo>
                  <a:lnTo>
                    <a:pt x="409973" y="159529"/>
                  </a:lnTo>
                  <a:lnTo>
                    <a:pt x="410234" y="166763"/>
                  </a:lnTo>
                  <a:lnTo>
                    <a:pt x="410760" y="168816"/>
                  </a:lnTo>
                  <a:lnTo>
                    <a:pt x="411285" y="170869"/>
                  </a:lnTo>
                  <a:lnTo>
                    <a:pt x="412479" y="172564"/>
                  </a:lnTo>
                  <a:lnTo>
                    <a:pt x="414342" y="173901"/>
                  </a:lnTo>
                  <a:lnTo>
                    <a:pt x="416204" y="175238"/>
                  </a:lnTo>
                  <a:lnTo>
                    <a:pt x="418472" y="175907"/>
                  </a:lnTo>
                  <a:lnTo>
                    <a:pt x="421146" y="175907"/>
                  </a:lnTo>
                  <a:lnTo>
                    <a:pt x="424869" y="175907"/>
                  </a:lnTo>
                  <a:lnTo>
                    <a:pt x="430265" y="174618"/>
                  </a:lnTo>
                  <a:lnTo>
                    <a:pt x="437332" y="172039"/>
                  </a:lnTo>
                  <a:lnTo>
                    <a:pt x="440770" y="203267"/>
                  </a:lnTo>
                  <a:lnTo>
                    <a:pt x="433518" y="205899"/>
                  </a:lnTo>
                  <a:lnTo>
                    <a:pt x="425801" y="207779"/>
                  </a:lnTo>
                  <a:lnTo>
                    <a:pt x="417618" y="208907"/>
                  </a:lnTo>
                  <a:lnTo>
                    <a:pt x="408970" y="209284"/>
                  </a:lnTo>
                  <a:lnTo>
                    <a:pt x="401712" y="209284"/>
                  </a:lnTo>
                  <a:lnTo>
                    <a:pt x="395170" y="208066"/>
                  </a:lnTo>
                  <a:lnTo>
                    <a:pt x="389344" y="205631"/>
                  </a:lnTo>
                  <a:lnTo>
                    <a:pt x="383519" y="203195"/>
                  </a:lnTo>
                  <a:lnTo>
                    <a:pt x="379246" y="200044"/>
                  </a:lnTo>
                  <a:lnTo>
                    <a:pt x="376524" y="196176"/>
                  </a:lnTo>
                  <a:lnTo>
                    <a:pt x="373802" y="192309"/>
                  </a:lnTo>
                  <a:lnTo>
                    <a:pt x="369577" y="152128"/>
                  </a:lnTo>
                  <a:lnTo>
                    <a:pt x="369577" y="85805"/>
                  </a:lnTo>
                  <a:lnTo>
                    <a:pt x="351097" y="85805"/>
                  </a:lnTo>
                  <a:lnTo>
                    <a:pt x="351097" y="53717"/>
                  </a:lnTo>
                  <a:lnTo>
                    <a:pt x="369577" y="53717"/>
                  </a:lnTo>
                  <a:lnTo>
                    <a:pt x="369577" y="23492"/>
                  </a:lnTo>
                  <a:lnTo>
                    <a:pt x="409973" y="0"/>
                  </a:lnTo>
                  <a:lnTo>
                    <a:pt x="409973" y="53717"/>
                  </a:lnTo>
                  <a:lnTo>
                    <a:pt x="437476" y="53717"/>
                  </a:lnTo>
                  <a:close/>
                </a:path>
                <a:path w="1199514" h="209550">
                  <a:moveTo>
                    <a:pt x="598055" y="98697"/>
                  </a:moveTo>
                  <a:lnTo>
                    <a:pt x="558376" y="105859"/>
                  </a:lnTo>
                  <a:lnTo>
                    <a:pt x="557039" y="97933"/>
                  </a:lnTo>
                  <a:lnTo>
                    <a:pt x="554007" y="91964"/>
                  </a:lnTo>
                  <a:lnTo>
                    <a:pt x="549280" y="87953"/>
                  </a:lnTo>
                  <a:lnTo>
                    <a:pt x="544553" y="83942"/>
                  </a:lnTo>
                  <a:lnTo>
                    <a:pt x="538417" y="81937"/>
                  </a:lnTo>
                  <a:lnTo>
                    <a:pt x="530872" y="81937"/>
                  </a:lnTo>
                  <a:lnTo>
                    <a:pt x="500164" y="106199"/>
                  </a:lnTo>
                  <a:lnTo>
                    <a:pt x="497926" y="127060"/>
                  </a:lnTo>
                  <a:lnTo>
                    <a:pt x="498494" y="139603"/>
                  </a:lnTo>
                  <a:lnTo>
                    <a:pt x="517676" y="173687"/>
                  </a:lnTo>
                  <a:lnTo>
                    <a:pt x="531446" y="176480"/>
                  </a:lnTo>
                  <a:lnTo>
                    <a:pt x="539086" y="176480"/>
                  </a:lnTo>
                  <a:lnTo>
                    <a:pt x="545341" y="174307"/>
                  </a:lnTo>
                  <a:lnTo>
                    <a:pt x="550211" y="169962"/>
                  </a:lnTo>
                  <a:lnTo>
                    <a:pt x="555082" y="165617"/>
                  </a:lnTo>
                  <a:lnTo>
                    <a:pt x="558519" y="158144"/>
                  </a:lnTo>
                  <a:lnTo>
                    <a:pt x="560525" y="147544"/>
                  </a:lnTo>
                  <a:lnTo>
                    <a:pt x="600061" y="154277"/>
                  </a:lnTo>
                  <a:lnTo>
                    <a:pt x="576425" y="195388"/>
                  </a:lnTo>
                  <a:lnTo>
                    <a:pt x="529584" y="209284"/>
                  </a:lnTo>
                  <a:lnTo>
                    <a:pt x="513741" y="207967"/>
                  </a:lnTo>
                  <a:lnTo>
                    <a:pt x="476367" y="188226"/>
                  </a:lnTo>
                  <a:lnTo>
                    <a:pt x="457767" y="147535"/>
                  </a:lnTo>
                  <a:lnTo>
                    <a:pt x="456527" y="129925"/>
                  </a:lnTo>
                  <a:lnTo>
                    <a:pt x="457772" y="112131"/>
                  </a:lnTo>
                  <a:lnTo>
                    <a:pt x="476439" y="71265"/>
                  </a:lnTo>
                  <a:lnTo>
                    <a:pt x="514202" y="51591"/>
                  </a:lnTo>
                  <a:lnTo>
                    <a:pt x="530299" y="50279"/>
                  </a:lnTo>
                  <a:lnTo>
                    <a:pt x="543483" y="51027"/>
                  </a:lnTo>
                  <a:lnTo>
                    <a:pt x="582115" y="69004"/>
                  </a:lnTo>
                  <a:lnTo>
                    <a:pt x="598055" y="98697"/>
                  </a:lnTo>
                  <a:close/>
                </a:path>
                <a:path w="1199514" h="209550">
                  <a:moveTo>
                    <a:pt x="619256" y="127633"/>
                  </a:moveTo>
                  <a:lnTo>
                    <a:pt x="629140" y="88813"/>
                  </a:lnTo>
                  <a:lnTo>
                    <a:pt x="657145" y="60163"/>
                  </a:lnTo>
                  <a:lnTo>
                    <a:pt x="697612" y="50279"/>
                  </a:lnTo>
                  <a:lnTo>
                    <a:pt x="714095" y="51680"/>
                  </a:lnTo>
                  <a:lnTo>
                    <a:pt x="754195" y="72697"/>
                  </a:lnTo>
                  <a:lnTo>
                    <a:pt x="774877" y="112972"/>
                  </a:lnTo>
                  <a:lnTo>
                    <a:pt x="776255" y="129352"/>
                  </a:lnTo>
                  <a:lnTo>
                    <a:pt x="774863" y="145874"/>
                  </a:lnTo>
                  <a:lnTo>
                    <a:pt x="753980" y="186579"/>
                  </a:lnTo>
                  <a:lnTo>
                    <a:pt x="714081" y="207864"/>
                  </a:lnTo>
                  <a:lnTo>
                    <a:pt x="697898" y="209284"/>
                  </a:lnTo>
                  <a:lnTo>
                    <a:pt x="687562" y="208693"/>
                  </a:lnTo>
                  <a:lnTo>
                    <a:pt x="649083" y="194551"/>
                  </a:lnTo>
                  <a:lnTo>
                    <a:pt x="624816" y="162482"/>
                  </a:lnTo>
                  <a:lnTo>
                    <a:pt x="619256" y="127633"/>
                  </a:lnTo>
                  <a:close/>
                </a:path>
                <a:path w="1199514" h="209550">
                  <a:moveTo>
                    <a:pt x="660512" y="129781"/>
                  </a:moveTo>
                  <a:lnTo>
                    <a:pt x="676940" y="169711"/>
                  </a:lnTo>
                  <a:lnTo>
                    <a:pt x="697756" y="176480"/>
                  </a:lnTo>
                  <a:lnTo>
                    <a:pt x="705317" y="175728"/>
                  </a:lnTo>
                  <a:lnTo>
                    <a:pt x="734190" y="140274"/>
                  </a:lnTo>
                  <a:lnTo>
                    <a:pt x="734857" y="129495"/>
                  </a:lnTo>
                  <a:lnTo>
                    <a:pt x="734190" y="118966"/>
                  </a:lnTo>
                  <a:lnTo>
                    <a:pt x="712242" y="86091"/>
                  </a:lnTo>
                  <a:lnTo>
                    <a:pt x="697756" y="83083"/>
                  </a:lnTo>
                  <a:lnTo>
                    <a:pt x="690191" y="83835"/>
                  </a:lnTo>
                  <a:lnTo>
                    <a:pt x="661183" y="119127"/>
                  </a:lnTo>
                  <a:lnTo>
                    <a:pt x="660512" y="129781"/>
                  </a:lnTo>
                  <a:close/>
                </a:path>
                <a:path w="1199514" h="209550">
                  <a:moveTo>
                    <a:pt x="804762" y="53717"/>
                  </a:moveTo>
                  <a:lnTo>
                    <a:pt x="841862" y="53717"/>
                  </a:lnTo>
                  <a:lnTo>
                    <a:pt x="841862" y="74488"/>
                  </a:lnTo>
                  <a:lnTo>
                    <a:pt x="852292" y="63897"/>
                  </a:lnTo>
                  <a:lnTo>
                    <a:pt x="863672" y="56331"/>
                  </a:lnTo>
                  <a:lnTo>
                    <a:pt x="876000" y="51792"/>
                  </a:lnTo>
                  <a:lnTo>
                    <a:pt x="889277" y="50279"/>
                  </a:lnTo>
                  <a:lnTo>
                    <a:pt x="896341" y="50655"/>
                  </a:lnTo>
                  <a:lnTo>
                    <a:pt x="932251" y="74488"/>
                  </a:lnTo>
                  <a:lnTo>
                    <a:pt x="937363" y="68785"/>
                  </a:lnTo>
                  <a:lnTo>
                    <a:pt x="972172" y="50655"/>
                  </a:lnTo>
                  <a:lnTo>
                    <a:pt x="978663" y="50279"/>
                  </a:lnTo>
                  <a:lnTo>
                    <a:pt x="986721" y="50704"/>
                  </a:lnTo>
                  <a:lnTo>
                    <a:pt x="1021127" y="70875"/>
                  </a:lnTo>
                  <a:lnTo>
                    <a:pt x="1028513" y="108581"/>
                  </a:lnTo>
                  <a:lnTo>
                    <a:pt x="1028513" y="205846"/>
                  </a:lnTo>
                  <a:lnTo>
                    <a:pt x="988260" y="205846"/>
                  </a:lnTo>
                  <a:lnTo>
                    <a:pt x="988260" y="118895"/>
                  </a:lnTo>
                  <a:lnTo>
                    <a:pt x="988001" y="108581"/>
                  </a:lnTo>
                  <a:lnTo>
                    <a:pt x="974652" y="81077"/>
                  </a:lnTo>
                  <a:lnTo>
                    <a:pt x="966917" y="81077"/>
                  </a:lnTo>
                  <a:lnTo>
                    <a:pt x="961283" y="81077"/>
                  </a:lnTo>
                  <a:lnTo>
                    <a:pt x="937802" y="114185"/>
                  </a:lnTo>
                  <a:lnTo>
                    <a:pt x="936978" y="132789"/>
                  </a:lnTo>
                  <a:lnTo>
                    <a:pt x="936978" y="205846"/>
                  </a:lnTo>
                  <a:lnTo>
                    <a:pt x="896726" y="205846"/>
                  </a:lnTo>
                  <a:lnTo>
                    <a:pt x="896726" y="122476"/>
                  </a:lnTo>
                  <a:lnTo>
                    <a:pt x="896591" y="112359"/>
                  </a:lnTo>
                  <a:lnTo>
                    <a:pt x="887916" y="84229"/>
                  </a:lnTo>
                  <a:lnTo>
                    <a:pt x="884908" y="82128"/>
                  </a:lnTo>
                  <a:lnTo>
                    <a:pt x="880825" y="81077"/>
                  </a:lnTo>
                  <a:lnTo>
                    <a:pt x="875668" y="81077"/>
                  </a:lnTo>
                  <a:lnTo>
                    <a:pt x="869461" y="81077"/>
                  </a:lnTo>
                  <a:lnTo>
                    <a:pt x="845820" y="113129"/>
                  </a:lnTo>
                  <a:lnTo>
                    <a:pt x="845014" y="131930"/>
                  </a:lnTo>
                  <a:lnTo>
                    <a:pt x="845014" y="205846"/>
                  </a:lnTo>
                  <a:lnTo>
                    <a:pt x="804762" y="205846"/>
                  </a:lnTo>
                  <a:lnTo>
                    <a:pt x="804762" y="53717"/>
                  </a:lnTo>
                  <a:close/>
                </a:path>
                <a:path w="1199514" h="209550">
                  <a:moveTo>
                    <a:pt x="1156720" y="157428"/>
                  </a:moveTo>
                  <a:lnTo>
                    <a:pt x="1196829" y="164161"/>
                  </a:lnTo>
                  <a:lnTo>
                    <a:pt x="1172404" y="197752"/>
                  </a:lnTo>
                  <a:lnTo>
                    <a:pt x="1130649" y="209284"/>
                  </a:lnTo>
                  <a:lnTo>
                    <a:pt x="1112098" y="207663"/>
                  </a:lnTo>
                  <a:lnTo>
                    <a:pt x="1071917" y="183356"/>
                  </a:lnTo>
                  <a:lnTo>
                    <a:pt x="1057816" y="146076"/>
                  </a:lnTo>
                  <a:lnTo>
                    <a:pt x="1056876" y="130927"/>
                  </a:lnTo>
                  <a:lnTo>
                    <a:pt x="1058112" y="113044"/>
                  </a:lnTo>
                  <a:lnTo>
                    <a:pt x="1076644" y="71695"/>
                  </a:lnTo>
                  <a:lnTo>
                    <a:pt x="1112179" y="51618"/>
                  </a:lnTo>
                  <a:lnTo>
                    <a:pt x="1126638" y="50279"/>
                  </a:lnTo>
                  <a:lnTo>
                    <a:pt x="1142717" y="51680"/>
                  </a:lnTo>
                  <a:lnTo>
                    <a:pt x="1180211" y="72697"/>
                  </a:lnTo>
                  <a:lnTo>
                    <a:pt x="1198126" y="119741"/>
                  </a:lnTo>
                  <a:lnTo>
                    <a:pt x="1198978" y="141384"/>
                  </a:lnTo>
                  <a:lnTo>
                    <a:pt x="1098132" y="141384"/>
                  </a:lnTo>
                  <a:lnTo>
                    <a:pt x="1098901" y="149840"/>
                  </a:lnTo>
                  <a:lnTo>
                    <a:pt x="1121815" y="179202"/>
                  </a:lnTo>
                  <a:lnTo>
                    <a:pt x="1131078" y="179202"/>
                  </a:lnTo>
                  <a:lnTo>
                    <a:pt x="1137381" y="179202"/>
                  </a:lnTo>
                  <a:lnTo>
                    <a:pt x="1142681" y="177483"/>
                  </a:lnTo>
                  <a:lnTo>
                    <a:pt x="1146979" y="174045"/>
                  </a:lnTo>
                  <a:lnTo>
                    <a:pt x="1151276" y="170607"/>
                  </a:lnTo>
                  <a:lnTo>
                    <a:pt x="1154523" y="165068"/>
                  </a:lnTo>
                  <a:lnTo>
                    <a:pt x="1156720" y="157428"/>
                  </a:lnTo>
                  <a:close/>
                </a:path>
                <a:path w="1199514" h="209550">
                  <a:moveTo>
                    <a:pt x="1159011" y="116746"/>
                  </a:moveTo>
                  <a:lnTo>
                    <a:pt x="1137285" y="81077"/>
                  </a:lnTo>
                  <a:lnTo>
                    <a:pt x="1129073" y="81077"/>
                  </a:lnTo>
                  <a:lnTo>
                    <a:pt x="1120286" y="81077"/>
                  </a:lnTo>
                  <a:lnTo>
                    <a:pt x="1098847" y="116746"/>
                  </a:lnTo>
                  <a:lnTo>
                    <a:pt x="1159011" y="116746"/>
                  </a:lnTo>
                  <a:close/>
                </a:path>
              </a:pathLst>
            </a:custGeom>
            <a:ln w="1833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419" y="559010"/>
              <a:ext cx="367142" cy="2900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901" y="559010"/>
              <a:ext cx="442203" cy="2317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97502" y="568178"/>
              <a:ext cx="494030" cy="213995"/>
            </a:xfrm>
            <a:custGeom>
              <a:avLst/>
              <a:gdLst/>
              <a:ahLst/>
              <a:cxnLst/>
              <a:rect l="l" t="t" r="r" b="b"/>
              <a:pathLst>
                <a:path w="494030" h="213995">
                  <a:moveTo>
                    <a:pt x="99842" y="161582"/>
                  </a:moveTo>
                  <a:lnTo>
                    <a:pt x="139952" y="168315"/>
                  </a:lnTo>
                  <a:lnTo>
                    <a:pt x="115528" y="201906"/>
                  </a:lnTo>
                  <a:lnTo>
                    <a:pt x="73771" y="213438"/>
                  </a:lnTo>
                  <a:lnTo>
                    <a:pt x="55221" y="211817"/>
                  </a:lnTo>
                  <a:lnTo>
                    <a:pt x="15040" y="187510"/>
                  </a:lnTo>
                  <a:lnTo>
                    <a:pt x="940" y="150230"/>
                  </a:lnTo>
                  <a:lnTo>
                    <a:pt x="0" y="135082"/>
                  </a:lnTo>
                  <a:lnTo>
                    <a:pt x="1235" y="117198"/>
                  </a:lnTo>
                  <a:lnTo>
                    <a:pt x="19768" y="75849"/>
                  </a:lnTo>
                  <a:lnTo>
                    <a:pt x="55302" y="55772"/>
                  </a:lnTo>
                  <a:lnTo>
                    <a:pt x="69760" y="54433"/>
                  </a:lnTo>
                  <a:lnTo>
                    <a:pt x="85840" y="55835"/>
                  </a:lnTo>
                  <a:lnTo>
                    <a:pt x="123335" y="76852"/>
                  </a:lnTo>
                  <a:lnTo>
                    <a:pt x="141250" y="123895"/>
                  </a:lnTo>
                  <a:lnTo>
                    <a:pt x="142100" y="145539"/>
                  </a:lnTo>
                  <a:lnTo>
                    <a:pt x="41254" y="145539"/>
                  </a:lnTo>
                  <a:lnTo>
                    <a:pt x="42025" y="153995"/>
                  </a:lnTo>
                  <a:lnTo>
                    <a:pt x="64939" y="183356"/>
                  </a:lnTo>
                  <a:lnTo>
                    <a:pt x="74202" y="183356"/>
                  </a:lnTo>
                  <a:lnTo>
                    <a:pt x="80504" y="183356"/>
                  </a:lnTo>
                  <a:lnTo>
                    <a:pt x="85805" y="181637"/>
                  </a:lnTo>
                  <a:lnTo>
                    <a:pt x="90101" y="178199"/>
                  </a:lnTo>
                  <a:lnTo>
                    <a:pt x="94399" y="174761"/>
                  </a:lnTo>
                  <a:lnTo>
                    <a:pt x="97646" y="169222"/>
                  </a:lnTo>
                  <a:lnTo>
                    <a:pt x="99842" y="161582"/>
                  </a:lnTo>
                  <a:close/>
                </a:path>
                <a:path w="494030" h="213995">
                  <a:moveTo>
                    <a:pt x="102135" y="120900"/>
                  </a:moveTo>
                  <a:lnTo>
                    <a:pt x="80409" y="85232"/>
                  </a:lnTo>
                  <a:lnTo>
                    <a:pt x="72196" y="85232"/>
                  </a:lnTo>
                  <a:lnTo>
                    <a:pt x="63410" y="85232"/>
                  </a:lnTo>
                  <a:lnTo>
                    <a:pt x="41971" y="120900"/>
                  </a:lnTo>
                  <a:lnTo>
                    <a:pt x="102135" y="120900"/>
                  </a:lnTo>
                  <a:close/>
                </a:path>
                <a:path w="494030" h="213995">
                  <a:moveTo>
                    <a:pt x="313281" y="210000"/>
                  </a:moveTo>
                  <a:lnTo>
                    <a:pt x="273028" y="210000"/>
                  </a:lnTo>
                  <a:lnTo>
                    <a:pt x="273028" y="132360"/>
                  </a:lnTo>
                  <a:lnTo>
                    <a:pt x="272867" y="121128"/>
                  </a:lnTo>
                  <a:lnTo>
                    <a:pt x="262070" y="89242"/>
                  </a:lnTo>
                  <a:lnTo>
                    <a:pt x="258203" y="86568"/>
                  </a:lnTo>
                  <a:lnTo>
                    <a:pt x="253547" y="85232"/>
                  </a:lnTo>
                  <a:lnTo>
                    <a:pt x="248103" y="85232"/>
                  </a:lnTo>
                  <a:lnTo>
                    <a:pt x="241133" y="85232"/>
                  </a:lnTo>
                  <a:lnTo>
                    <a:pt x="215640" y="119611"/>
                  </a:lnTo>
                  <a:lnTo>
                    <a:pt x="214870" y="141098"/>
                  </a:lnTo>
                  <a:lnTo>
                    <a:pt x="214870" y="210000"/>
                  </a:lnTo>
                  <a:lnTo>
                    <a:pt x="174617" y="210000"/>
                  </a:lnTo>
                  <a:lnTo>
                    <a:pt x="174617" y="57871"/>
                  </a:lnTo>
                  <a:lnTo>
                    <a:pt x="212005" y="57871"/>
                  </a:lnTo>
                  <a:lnTo>
                    <a:pt x="212005" y="80218"/>
                  </a:lnTo>
                  <a:lnTo>
                    <a:pt x="222605" y="68937"/>
                  </a:lnTo>
                  <a:lnTo>
                    <a:pt x="234495" y="60880"/>
                  </a:lnTo>
                  <a:lnTo>
                    <a:pt x="247674" y="56045"/>
                  </a:lnTo>
                  <a:lnTo>
                    <a:pt x="262142" y="54433"/>
                  </a:lnTo>
                  <a:lnTo>
                    <a:pt x="271023" y="54433"/>
                  </a:lnTo>
                  <a:lnTo>
                    <a:pt x="279141" y="56033"/>
                  </a:lnTo>
                  <a:lnTo>
                    <a:pt x="286494" y="59232"/>
                  </a:lnTo>
                  <a:lnTo>
                    <a:pt x="293847" y="62431"/>
                  </a:lnTo>
                  <a:lnTo>
                    <a:pt x="312726" y="99879"/>
                  </a:lnTo>
                  <a:lnTo>
                    <a:pt x="313281" y="115457"/>
                  </a:lnTo>
                  <a:lnTo>
                    <a:pt x="313281" y="210000"/>
                  </a:lnTo>
                  <a:close/>
                </a:path>
                <a:path w="494030" h="213995">
                  <a:moveTo>
                    <a:pt x="493629" y="210000"/>
                  </a:moveTo>
                  <a:lnTo>
                    <a:pt x="456242" y="210000"/>
                  </a:lnTo>
                  <a:lnTo>
                    <a:pt x="456242" y="187653"/>
                  </a:lnTo>
                  <a:lnTo>
                    <a:pt x="451376" y="193755"/>
                  </a:lnTo>
                  <a:lnTo>
                    <a:pt x="415116" y="213039"/>
                  </a:lnTo>
                  <a:lnTo>
                    <a:pt x="408683" y="213438"/>
                  </a:lnTo>
                  <a:lnTo>
                    <a:pt x="396046" y="212117"/>
                  </a:lnTo>
                  <a:lnTo>
                    <a:pt x="355597" y="180701"/>
                  </a:lnTo>
                  <a:lnTo>
                    <a:pt x="345082" y="133363"/>
                  </a:lnTo>
                  <a:lnTo>
                    <a:pt x="346219" y="115184"/>
                  </a:lnTo>
                  <a:lnTo>
                    <a:pt x="363274" y="74560"/>
                  </a:lnTo>
                  <a:lnTo>
                    <a:pt x="409257" y="54433"/>
                  </a:lnTo>
                  <a:lnTo>
                    <a:pt x="421576" y="55758"/>
                  </a:lnTo>
                  <a:lnTo>
                    <a:pt x="433035" y="59734"/>
                  </a:lnTo>
                  <a:lnTo>
                    <a:pt x="443636" y="66359"/>
                  </a:lnTo>
                  <a:lnTo>
                    <a:pt x="453376" y="75634"/>
                  </a:lnTo>
                  <a:lnTo>
                    <a:pt x="453376" y="0"/>
                  </a:lnTo>
                  <a:lnTo>
                    <a:pt x="493629" y="0"/>
                  </a:lnTo>
                  <a:lnTo>
                    <a:pt x="493629" y="210000"/>
                  </a:lnTo>
                  <a:close/>
                </a:path>
                <a:path w="494030" h="213995">
                  <a:moveTo>
                    <a:pt x="386194" y="130641"/>
                  </a:moveTo>
                  <a:lnTo>
                    <a:pt x="398280" y="172773"/>
                  </a:lnTo>
                  <a:lnTo>
                    <a:pt x="420143" y="181637"/>
                  </a:lnTo>
                  <a:lnTo>
                    <a:pt x="426831" y="180898"/>
                  </a:lnTo>
                  <a:lnTo>
                    <a:pt x="452911" y="145525"/>
                  </a:lnTo>
                  <a:lnTo>
                    <a:pt x="453520" y="134508"/>
                  </a:lnTo>
                  <a:lnTo>
                    <a:pt x="452929" y="122319"/>
                  </a:lnTo>
                  <a:lnTo>
                    <a:pt x="433286" y="88114"/>
                  </a:lnTo>
                  <a:lnTo>
                    <a:pt x="419857" y="85232"/>
                  </a:lnTo>
                  <a:lnTo>
                    <a:pt x="412985" y="85943"/>
                  </a:lnTo>
                  <a:lnTo>
                    <a:pt x="386798" y="120027"/>
                  </a:lnTo>
                  <a:lnTo>
                    <a:pt x="386194" y="130641"/>
                  </a:lnTo>
                  <a:close/>
                </a:path>
              </a:pathLst>
            </a:custGeom>
            <a:ln w="1833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3839" y="555429"/>
              <a:ext cx="292081" cy="2353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4938" y="559010"/>
              <a:ext cx="271023" cy="2317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38452" y="559010"/>
              <a:ext cx="227763" cy="2317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373792" y="568178"/>
              <a:ext cx="643255" cy="213995"/>
            </a:xfrm>
            <a:custGeom>
              <a:avLst/>
              <a:gdLst/>
              <a:ahLst/>
              <a:cxnLst/>
              <a:rect l="l" t="t" r="r" b="b"/>
              <a:pathLst>
                <a:path w="643254" h="213995">
                  <a:moveTo>
                    <a:pt x="0" y="210000"/>
                  </a:moveTo>
                  <a:lnTo>
                    <a:pt x="0" y="0"/>
                  </a:lnTo>
                  <a:lnTo>
                    <a:pt x="40252" y="0"/>
                  </a:lnTo>
                  <a:lnTo>
                    <a:pt x="40252" y="210000"/>
                  </a:lnTo>
                  <a:lnTo>
                    <a:pt x="0" y="210000"/>
                  </a:lnTo>
                  <a:close/>
                </a:path>
                <a:path w="643254" h="213995">
                  <a:moveTo>
                    <a:pt x="169604" y="161582"/>
                  </a:moveTo>
                  <a:lnTo>
                    <a:pt x="209714" y="168315"/>
                  </a:lnTo>
                  <a:lnTo>
                    <a:pt x="185290" y="201906"/>
                  </a:lnTo>
                  <a:lnTo>
                    <a:pt x="143534" y="213438"/>
                  </a:lnTo>
                  <a:lnTo>
                    <a:pt x="124983" y="211817"/>
                  </a:lnTo>
                  <a:lnTo>
                    <a:pt x="84802" y="187510"/>
                  </a:lnTo>
                  <a:lnTo>
                    <a:pt x="70701" y="150230"/>
                  </a:lnTo>
                  <a:lnTo>
                    <a:pt x="69761" y="135082"/>
                  </a:lnTo>
                  <a:lnTo>
                    <a:pt x="70996" y="117198"/>
                  </a:lnTo>
                  <a:lnTo>
                    <a:pt x="89530" y="75849"/>
                  </a:lnTo>
                  <a:lnTo>
                    <a:pt x="125064" y="55772"/>
                  </a:lnTo>
                  <a:lnTo>
                    <a:pt x="139523" y="54433"/>
                  </a:lnTo>
                  <a:lnTo>
                    <a:pt x="155602" y="55835"/>
                  </a:lnTo>
                  <a:lnTo>
                    <a:pt x="193097" y="76852"/>
                  </a:lnTo>
                  <a:lnTo>
                    <a:pt x="211011" y="123895"/>
                  </a:lnTo>
                  <a:lnTo>
                    <a:pt x="211862" y="145539"/>
                  </a:lnTo>
                  <a:lnTo>
                    <a:pt x="111016" y="145539"/>
                  </a:lnTo>
                  <a:lnTo>
                    <a:pt x="111786" y="153995"/>
                  </a:lnTo>
                  <a:lnTo>
                    <a:pt x="134700" y="183356"/>
                  </a:lnTo>
                  <a:lnTo>
                    <a:pt x="143963" y="183356"/>
                  </a:lnTo>
                  <a:lnTo>
                    <a:pt x="150266" y="183356"/>
                  </a:lnTo>
                  <a:lnTo>
                    <a:pt x="155566" y="181637"/>
                  </a:lnTo>
                  <a:lnTo>
                    <a:pt x="159864" y="178199"/>
                  </a:lnTo>
                  <a:lnTo>
                    <a:pt x="164161" y="174761"/>
                  </a:lnTo>
                  <a:lnTo>
                    <a:pt x="167408" y="169222"/>
                  </a:lnTo>
                  <a:lnTo>
                    <a:pt x="169604" y="161582"/>
                  </a:lnTo>
                  <a:close/>
                </a:path>
                <a:path w="643254" h="213995">
                  <a:moveTo>
                    <a:pt x="171897" y="120900"/>
                  </a:moveTo>
                  <a:lnTo>
                    <a:pt x="150170" y="85232"/>
                  </a:lnTo>
                  <a:lnTo>
                    <a:pt x="141958" y="85232"/>
                  </a:lnTo>
                  <a:lnTo>
                    <a:pt x="133172" y="85232"/>
                  </a:lnTo>
                  <a:lnTo>
                    <a:pt x="111733" y="120900"/>
                  </a:lnTo>
                  <a:lnTo>
                    <a:pt x="171897" y="120900"/>
                  </a:lnTo>
                  <a:close/>
                </a:path>
                <a:path w="643254" h="213995">
                  <a:moveTo>
                    <a:pt x="377313" y="102851"/>
                  </a:moveTo>
                  <a:lnTo>
                    <a:pt x="337634" y="110013"/>
                  </a:lnTo>
                  <a:lnTo>
                    <a:pt x="336297" y="102087"/>
                  </a:lnTo>
                  <a:lnTo>
                    <a:pt x="333265" y="96118"/>
                  </a:lnTo>
                  <a:lnTo>
                    <a:pt x="328537" y="92107"/>
                  </a:lnTo>
                  <a:lnTo>
                    <a:pt x="323810" y="88096"/>
                  </a:lnTo>
                  <a:lnTo>
                    <a:pt x="317674" y="86091"/>
                  </a:lnTo>
                  <a:lnTo>
                    <a:pt x="310130" y="86091"/>
                  </a:lnTo>
                  <a:lnTo>
                    <a:pt x="302990" y="86740"/>
                  </a:lnTo>
                  <a:lnTo>
                    <a:pt x="277742" y="119911"/>
                  </a:lnTo>
                  <a:lnTo>
                    <a:pt x="277183" y="131214"/>
                  </a:lnTo>
                  <a:lnTo>
                    <a:pt x="277751" y="143757"/>
                  </a:lnTo>
                  <a:lnTo>
                    <a:pt x="296933" y="177841"/>
                  </a:lnTo>
                  <a:lnTo>
                    <a:pt x="310702" y="180634"/>
                  </a:lnTo>
                  <a:lnTo>
                    <a:pt x="318343" y="180634"/>
                  </a:lnTo>
                  <a:lnTo>
                    <a:pt x="339782" y="151698"/>
                  </a:lnTo>
                  <a:lnTo>
                    <a:pt x="379319" y="158431"/>
                  </a:lnTo>
                  <a:lnTo>
                    <a:pt x="355682" y="199543"/>
                  </a:lnTo>
                  <a:lnTo>
                    <a:pt x="308841" y="213438"/>
                  </a:lnTo>
                  <a:lnTo>
                    <a:pt x="292998" y="212122"/>
                  </a:lnTo>
                  <a:lnTo>
                    <a:pt x="255624" y="192380"/>
                  </a:lnTo>
                  <a:lnTo>
                    <a:pt x="237025" y="151689"/>
                  </a:lnTo>
                  <a:lnTo>
                    <a:pt x="235785" y="134079"/>
                  </a:lnTo>
                  <a:lnTo>
                    <a:pt x="237030" y="116285"/>
                  </a:lnTo>
                  <a:lnTo>
                    <a:pt x="255696" y="75419"/>
                  </a:lnTo>
                  <a:lnTo>
                    <a:pt x="293460" y="55745"/>
                  </a:lnTo>
                  <a:lnTo>
                    <a:pt x="309557" y="54433"/>
                  </a:lnTo>
                  <a:lnTo>
                    <a:pt x="322740" y="55181"/>
                  </a:lnTo>
                  <a:lnTo>
                    <a:pt x="361372" y="73158"/>
                  </a:lnTo>
                  <a:lnTo>
                    <a:pt x="377313" y="102851"/>
                  </a:lnTo>
                  <a:close/>
                </a:path>
                <a:path w="643254" h="213995">
                  <a:moveTo>
                    <a:pt x="477586" y="57871"/>
                  </a:moveTo>
                  <a:lnTo>
                    <a:pt x="477586" y="89959"/>
                  </a:lnTo>
                  <a:lnTo>
                    <a:pt x="450083" y="89959"/>
                  </a:lnTo>
                  <a:lnTo>
                    <a:pt x="450083" y="151268"/>
                  </a:lnTo>
                  <a:lnTo>
                    <a:pt x="450083" y="163683"/>
                  </a:lnTo>
                  <a:lnTo>
                    <a:pt x="450344" y="170917"/>
                  </a:lnTo>
                  <a:lnTo>
                    <a:pt x="450870" y="172970"/>
                  </a:lnTo>
                  <a:lnTo>
                    <a:pt x="451395" y="175024"/>
                  </a:lnTo>
                  <a:lnTo>
                    <a:pt x="452589" y="176719"/>
                  </a:lnTo>
                  <a:lnTo>
                    <a:pt x="454452" y="178056"/>
                  </a:lnTo>
                  <a:lnTo>
                    <a:pt x="456313" y="179393"/>
                  </a:lnTo>
                  <a:lnTo>
                    <a:pt x="458582" y="180061"/>
                  </a:lnTo>
                  <a:lnTo>
                    <a:pt x="461256" y="180061"/>
                  </a:lnTo>
                  <a:lnTo>
                    <a:pt x="464980" y="180061"/>
                  </a:lnTo>
                  <a:lnTo>
                    <a:pt x="470375" y="178772"/>
                  </a:lnTo>
                  <a:lnTo>
                    <a:pt x="477442" y="176193"/>
                  </a:lnTo>
                  <a:lnTo>
                    <a:pt x="480880" y="207421"/>
                  </a:lnTo>
                  <a:lnTo>
                    <a:pt x="473628" y="210053"/>
                  </a:lnTo>
                  <a:lnTo>
                    <a:pt x="465911" y="211934"/>
                  </a:lnTo>
                  <a:lnTo>
                    <a:pt x="457728" y="213062"/>
                  </a:lnTo>
                  <a:lnTo>
                    <a:pt x="449080" y="213438"/>
                  </a:lnTo>
                  <a:lnTo>
                    <a:pt x="441822" y="213438"/>
                  </a:lnTo>
                  <a:lnTo>
                    <a:pt x="416634" y="200331"/>
                  </a:lnTo>
                  <a:lnTo>
                    <a:pt x="413912" y="196463"/>
                  </a:lnTo>
                  <a:lnTo>
                    <a:pt x="409687" y="156282"/>
                  </a:lnTo>
                  <a:lnTo>
                    <a:pt x="409687" y="89959"/>
                  </a:lnTo>
                  <a:lnTo>
                    <a:pt x="391207" y="89959"/>
                  </a:lnTo>
                  <a:lnTo>
                    <a:pt x="391207" y="57871"/>
                  </a:lnTo>
                  <a:lnTo>
                    <a:pt x="409687" y="57871"/>
                  </a:lnTo>
                  <a:lnTo>
                    <a:pt x="409687" y="27646"/>
                  </a:lnTo>
                  <a:lnTo>
                    <a:pt x="450083" y="4154"/>
                  </a:lnTo>
                  <a:lnTo>
                    <a:pt x="450083" y="57871"/>
                  </a:lnTo>
                  <a:lnTo>
                    <a:pt x="477586" y="57871"/>
                  </a:lnTo>
                  <a:close/>
                </a:path>
                <a:path w="643254" h="213995">
                  <a:moveTo>
                    <a:pt x="605648" y="210000"/>
                  </a:moveTo>
                  <a:lnTo>
                    <a:pt x="605648" y="187223"/>
                  </a:lnTo>
                  <a:lnTo>
                    <a:pt x="601168" y="192989"/>
                  </a:lnTo>
                  <a:lnTo>
                    <a:pt x="596033" y="198110"/>
                  </a:lnTo>
                  <a:lnTo>
                    <a:pt x="555225" y="213438"/>
                  </a:lnTo>
                  <a:lnTo>
                    <a:pt x="547759" y="213017"/>
                  </a:lnTo>
                  <a:lnTo>
                    <a:pt x="513245" y="193544"/>
                  </a:lnTo>
                  <a:lnTo>
                    <a:pt x="504660" y="154133"/>
                  </a:lnTo>
                  <a:lnTo>
                    <a:pt x="504660" y="57871"/>
                  </a:lnTo>
                  <a:lnTo>
                    <a:pt x="544912" y="57871"/>
                  </a:lnTo>
                  <a:lnTo>
                    <a:pt x="544912" y="127776"/>
                  </a:lnTo>
                  <a:lnTo>
                    <a:pt x="545051" y="142266"/>
                  </a:lnTo>
                  <a:lnTo>
                    <a:pt x="559141" y="181374"/>
                  </a:lnTo>
                  <a:lnTo>
                    <a:pt x="564107" y="182783"/>
                  </a:lnTo>
                  <a:lnTo>
                    <a:pt x="570123" y="182783"/>
                  </a:lnTo>
                  <a:lnTo>
                    <a:pt x="577000" y="182783"/>
                  </a:lnTo>
                  <a:lnTo>
                    <a:pt x="602032" y="148636"/>
                  </a:lnTo>
                  <a:lnTo>
                    <a:pt x="602784" y="122046"/>
                  </a:lnTo>
                  <a:lnTo>
                    <a:pt x="602784" y="57871"/>
                  </a:lnTo>
                  <a:lnTo>
                    <a:pt x="643036" y="57871"/>
                  </a:lnTo>
                  <a:lnTo>
                    <a:pt x="643036" y="210000"/>
                  </a:lnTo>
                  <a:lnTo>
                    <a:pt x="605648" y="210000"/>
                  </a:lnTo>
                  <a:close/>
                </a:path>
              </a:pathLst>
            </a:custGeom>
            <a:ln w="1833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47626" y="613444"/>
              <a:ext cx="336631" cy="2207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3070" y="559010"/>
              <a:ext cx="442203" cy="23177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006236" y="568178"/>
              <a:ext cx="1814195" cy="213995"/>
            </a:xfrm>
            <a:custGeom>
              <a:avLst/>
              <a:gdLst/>
              <a:ahLst/>
              <a:cxnLst/>
              <a:rect l="l" t="t" r="r" b="b"/>
              <a:pathLst>
                <a:path w="1814195" h="213995">
                  <a:moveTo>
                    <a:pt x="0" y="166596"/>
                  </a:moveTo>
                  <a:lnTo>
                    <a:pt x="40396" y="160436"/>
                  </a:lnTo>
                  <a:lnTo>
                    <a:pt x="42115" y="168267"/>
                  </a:lnTo>
                  <a:lnTo>
                    <a:pt x="45600" y="174212"/>
                  </a:lnTo>
                  <a:lnTo>
                    <a:pt x="50852" y="178270"/>
                  </a:lnTo>
                  <a:lnTo>
                    <a:pt x="56105" y="182329"/>
                  </a:lnTo>
                  <a:lnTo>
                    <a:pt x="63459" y="184358"/>
                  </a:lnTo>
                  <a:lnTo>
                    <a:pt x="72912" y="184358"/>
                  </a:lnTo>
                  <a:lnTo>
                    <a:pt x="83322" y="184358"/>
                  </a:lnTo>
                  <a:lnTo>
                    <a:pt x="91153" y="182449"/>
                  </a:lnTo>
                  <a:lnTo>
                    <a:pt x="96405" y="178629"/>
                  </a:lnTo>
                  <a:lnTo>
                    <a:pt x="99938" y="175955"/>
                  </a:lnTo>
                  <a:lnTo>
                    <a:pt x="101706" y="172373"/>
                  </a:lnTo>
                  <a:lnTo>
                    <a:pt x="101706" y="167885"/>
                  </a:lnTo>
                  <a:lnTo>
                    <a:pt x="101706" y="164829"/>
                  </a:lnTo>
                  <a:lnTo>
                    <a:pt x="85375" y="154993"/>
                  </a:lnTo>
                  <a:lnTo>
                    <a:pt x="63252" y="149737"/>
                  </a:lnTo>
                  <a:lnTo>
                    <a:pt x="23636" y="135368"/>
                  </a:lnTo>
                  <a:lnTo>
                    <a:pt x="5586" y="101132"/>
                  </a:lnTo>
                  <a:lnTo>
                    <a:pt x="6562" y="91642"/>
                  </a:lnTo>
                  <a:lnTo>
                    <a:pt x="41112" y="57800"/>
                  </a:lnTo>
                  <a:lnTo>
                    <a:pt x="69618" y="54433"/>
                  </a:lnTo>
                  <a:lnTo>
                    <a:pt x="84229" y="55069"/>
                  </a:lnTo>
                  <a:lnTo>
                    <a:pt x="123031" y="70298"/>
                  </a:lnTo>
                  <a:lnTo>
                    <a:pt x="136944" y="94686"/>
                  </a:lnTo>
                  <a:lnTo>
                    <a:pt x="98984" y="101705"/>
                  </a:lnTo>
                  <a:lnTo>
                    <a:pt x="97361" y="95784"/>
                  </a:lnTo>
                  <a:lnTo>
                    <a:pt x="94280" y="91248"/>
                  </a:lnTo>
                  <a:lnTo>
                    <a:pt x="89745" y="88096"/>
                  </a:lnTo>
                  <a:lnTo>
                    <a:pt x="85208" y="84945"/>
                  </a:lnTo>
                  <a:lnTo>
                    <a:pt x="78738" y="83369"/>
                  </a:lnTo>
                  <a:lnTo>
                    <a:pt x="70334" y="83369"/>
                  </a:lnTo>
                  <a:lnTo>
                    <a:pt x="59734" y="83369"/>
                  </a:lnTo>
                  <a:lnTo>
                    <a:pt x="52142" y="84850"/>
                  </a:lnTo>
                  <a:lnTo>
                    <a:pt x="47558" y="87810"/>
                  </a:lnTo>
                  <a:lnTo>
                    <a:pt x="44502" y="89911"/>
                  </a:lnTo>
                  <a:lnTo>
                    <a:pt x="42974" y="92633"/>
                  </a:lnTo>
                  <a:lnTo>
                    <a:pt x="42974" y="95975"/>
                  </a:lnTo>
                  <a:lnTo>
                    <a:pt x="42974" y="98840"/>
                  </a:lnTo>
                  <a:lnTo>
                    <a:pt x="84587" y="114597"/>
                  </a:lnTo>
                  <a:lnTo>
                    <a:pt x="99454" y="118456"/>
                  </a:lnTo>
                  <a:lnTo>
                    <a:pt x="135010" y="138403"/>
                  </a:lnTo>
                  <a:lnTo>
                    <a:pt x="142101" y="162442"/>
                  </a:lnTo>
                  <a:lnTo>
                    <a:pt x="141008" y="172532"/>
                  </a:lnTo>
                  <a:lnTo>
                    <a:pt x="114839" y="204977"/>
                  </a:lnTo>
                  <a:lnTo>
                    <a:pt x="72912" y="213438"/>
                  </a:lnTo>
                  <a:lnTo>
                    <a:pt x="58181" y="212650"/>
                  </a:lnTo>
                  <a:lnTo>
                    <a:pt x="15430" y="193965"/>
                  </a:lnTo>
                  <a:lnTo>
                    <a:pt x="3576" y="176847"/>
                  </a:lnTo>
                  <a:lnTo>
                    <a:pt x="0" y="166596"/>
                  </a:lnTo>
                  <a:close/>
                </a:path>
                <a:path w="1814195" h="213995">
                  <a:moveTo>
                    <a:pt x="247101" y="57871"/>
                  </a:moveTo>
                  <a:lnTo>
                    <a:pt x="247101" y="89959"/>
                  </a:lnTo>
                  <a:lnTo>
                    <a:pt x="219597" y="89959"/>
                  </a:lnTo>
                  <a:lnTo>
                    <a:pt x="219597" y="151268"/>
                  </a:lnTo>
                  <a:lnTo>
                    <a:pt x="219597" y="163683"/>
                  </a:lnTo>
                  <a:lnTo>
                    <a:pt x="219860" y="170917"/>
                  </a:lnTo>
                  <a:lnTo>
                    <a:pt x="220385" y="172970"/>
                  </a:lnTo>
                  <a:lnTo>
                    <a:pt x="220910" y="175024"/>
                  </a:lnTo>
                  <a:lnTo>
                    <a:pt x="222105" y="176719"/>
                  </a:lnTo>
                  <a:lnTo>
                    <a:pt x="223967" y="178056"/>
                  </a:lnTo>
                  <a:lnTo>
                    <a:pt x="225828" y="179393"/>
                  </a:lnTo>
                  <a:lnTo>
                    <a:pt x="228097" y="180061"/>
                  </a:lnTo>
                  <a:lnTo>
                    <a:pt x="230771" y="180061"/>
                  </a:lnTo>
                  <a:lnTo>
                    <a:pt x="234495" y="180061"/>
                  </a:lnTo>
                  <a:lnTo>
                    <a:pt x="239891" y="178772"/>
                  </a:lnTo>
                  <a:lnTo>
                    <a:pt x="246957" y="176193"/>
                  </a:lnTo>
                  <a:lnTo>
                    <a:pt x="250396" y="207421"/>
                  </a:lnTo>
                  <a:lnTo>
                    <a:pt x="243144" y="210053"/>
                  </a:lnTo>
                  <a:lnTo>
                    <a:pt x="235426" y="211934"/>
                  </a:lnTo>
                  <a:lnTo>
                    <a:pt x="227243" y="213062"/>
                  </a:lnTo>
                  <a:lnTo>
                    <a:pt x="218595" y="213438"/>
                  </a:lnTo>
                  <a:lnTo>
                    <a:pt x="211337" y="213438"/>
                  </a:lnTo>
                  <a:lnTo>
                    <a:pt x="180491" y="184645"/>
                  </a:lnTo>
                  <a:lnTo>
                    <a:pt x="179201" y="156282"/>
                  </a:lnTo>
                  <a:lnTo>
                    <a:pt x="179201" y="89959"/>
                  </a:lnTo>
                  <a:lnTo>
                    <a:pt x="160723" y="89959"/>
                  </a:lnTo>
                  <a:lnTo>
                    <a:pt x="160723" y="57871"/>
                  </a:lnTo>
                  <a:lnTo>
                    <a:pt x="179201" y="57871"/>
                  </a:lnTo>
                  <a:lnTo>
                    <a:pt x="179201" y="27646"/>
                  </a:lnTo>
                  <a:lnTo>
                    <a:pt x="219597" y="4154"/>
                  </a:lnTo>
                  <a:lnTo>
                    <a:pt x="219597" y="57871"/>
                  </a:lnTo>
                  <a:lnTo>
                    <a:pt x="247101" y="57871"/>
                  </a:lnTo>
                  <a:close/>
                </a:path>
                <a:path w="1814195" h="213995">
                  <a:moveTo>
                    <a:pt x="375164" y="210000"/>
                  </a:moveTo>
                  <a:lnTo>
                    <a:pt x="375164" y="187223"/>
                  </a:lnTo>
                  <a:lnTo>
                    <a:pt x="370683" y="192989"/>
                  </a:lnTo>
                  <a:lnTo>
                    <a:pt x="365548" y="198110"/>
                  </a:lnTo>
                  <a:lnTo>
                    <a:pt x="324741" y="213438"/>
                  </a:lnTo>
                  <a:lnTo>
                    <a:pt x="317274" y="213017"/>
                  </a:lnTo>
                  <a:lnTo>
                    <a:pt x="282760" y="193544"/>
                  </a:lnTo>
                  <a:lnTo>
                    <a:pt x="274175" y="154133"/>
                  </a:lnTo>
                  <a:lnTo>
                    <a:pt x="274175" y="57871"/>
                  </a:lnTo>
                  <a:lnTo>
                    <a:pt x="314427" y="57871"/>
                  </a:lnTo>
                  <a:lnTo>
                    <a:pt x="314427" y="127776"/>
                  </a:lnTo>
                  <a:lnTo>
                    <a:pt x="314566" y="142266"/>
                  </a:lnTo>
                  <a:lnTo>
                    <a:pt x="324741" y="178557"/>
                  </a:lnTo>
                  <a:lnTo>
                    <a:pt x="328657" y="181374"/>
                  </a:lnTo>
                  <a:lnTo>
                    <a:pt x="333622" y="182783"/>
                  </a:lnTo>
                  <a:lnTo>
                    <a:pt x="339638" y="182783"/>
                  </a:lnTo>
                  <a:lnTo>
                    <a:pt x="346515" y="182783"/>
                  </a:lnTo>
                  <a:lnTo>
                    <a:pt x="352674" y="180897"/>
                  </a:lnTo>
                  <a:lnTo>
                    <a:pt x="358117" y="177125"/>
                  </a:lnTo>
                  <a:lnTo>
                    <a:pt x="363561" y="173352"/>
                  </a:lnTo>
                  <a:lnTo>
                    <a:pt x="372299" y="122046"/>
                  </a:lnTo>
                  <a:lnTo>
                    <a:pt x="372299" y="57871"/>
                  </a:lnTo>
                  <a:lnTo>
                    <a:pt x="412551" y="57871"/>
                  </a:lnTo>
                  <a:lnTo>
                    <a:pt x="412551" y="210000"/>
                  </a:lnTo>
                  <a:lnTo>
                    <a:pt x="375164" y="210000"/>
                  </a:lnTo>
                  <a:close/>
                </a:path>
                <a:path w="1814195" h="213995">
                  <a:moveTo>
                    <a:pt x="593759" y="210000"/>
                  </a:moveTo>
                  <a:lnTo>
                    <a:pt x="556372" y="210000"/>
                  </a:lnTo>
                  <a:lnTo>
                    <a:pt x="556372" y="187653"/>
                  </a:lnTo>
                  <a:lnTo>
                    <a:pt x="551505" y="193755"/>
                  </a:lnTo>
                  <a:lnTo>
                    <a:pt x="515246" y="213039"/>
                  </a:lnTo>
                  <a:lnTo>
                    <a:pt x="508813" y="213438"/>
                  </a:lnTo>
                  <a:lnTo>
                    <a:pt x="496176" y="212117"/>
                  </a:lnTo>
                  <a:lnTo>
                    <a:pt x="455727" y="180701"/>
                  </a:lnTo>
                  <a:lnTo>
                    <a:pt x="445212" y="133363"/>
                  </a:lnTo>
                  <a:lnTo>
                    <a:pt x="446349" y="115184"/>
                  </a:lnTo>
                  <a:lnTo>
                    <a:pt x="463404" y="74560"/>
                  </a:lnTo>
                  <a:lnTo>
                    <a:pt x="509386" y="54433"/>
                  </a:lnTo>
                  <a:lnTo>
                    <a:pt x="521706" y="55758"/>
                  </a:lnTo>
                  <a:lnTo>
                    <a:pt x="533166" y="59734"/>
                  </a:lnTo>
                  <a:lnTo>
                    <a:pt x="543766" y="66359"/>
                  </a:lnTo>
                  <a:lnTo>
                    <a:pt x="553507" y="75634"/>
                  </a:lnTo>
                  <a:lnTo>
                    <a:pt x="553507" y="0"/>
                  </a:lnTo>
                  <a:lnTo>
                    <a:pt x="593759" y="0"/>
                  </a:lnTo>
                  <a:lnTo>
                    <a:pt x="593759" y="210000"/>
                  </a:lnTo>
                  <a:close/>
                </a:path>
                <a:path w="1814195" h="213995">
                  <a:moveTo>
                    <a:pt x="486323" y="130641"/>
                  </a:moveTo>
                  <a:lnTo>
                    <a:pt x="498410" y="172773"/>
                  </a:lnTo>
                  <a:lnTo>
                    <a:pt x="520273" y="181637"/>
                  </a:lnTo>
                  <a:lnTo>
                    <a:pt x="526961" y="180898"/>
                  </a:lnTo>
                  <a:lnTo>
                    <a:pt x="553041" y="145525"/>
                  </a:lnTo>
                  <a:lnTo>
                    <a:pt x="553649" y="134508"/>
                  </a:lnTo>
                  <a:lnTo>
                    <a:pt x="553059" y="122319"/>
                  </a:lnTo>
                  <a:lnTo>
                    <a:pt x="533416" y="88114"/>
                  </a:lnTo>
                  <a:lnTo>
                    <a:pt x="519986" y="85232"/>
                  </a:lnTo>
                  <a:lnTo>
                    <a:pt x="513115" y="85943"/>
                  </a:lnTo>
                  <a:lnTo>
                    <a:pt x="486928" y="120027"/>
                  </a:lnTo>
                  <a:lnTo>
                    <a:pt x="486323" y="130641"/>
                  </a:lnTo>
                  <a:close/>
                </a:path>
                <a:path w="1814195" h="213995">
                  <a:moveTo>
                    <a:pt x="721536" y="161582"/>
                  </a:moveTo>
                  <a:lnTo>
                    <a:pt x="761645" y="168315"/>
                  </a:lnTo>
                  <a:lnTo>
                    <a:pt x="737220" y="201906"/>
                  </a:lnTo>
                  <a:lnTo>
                    <a:pt x="695465" y="213438"/>
                  </a:lnTo>
                  <a:lnTo>
                    <a:pt x="676914" y="211817"/>
                  </a:lnTo>
                  <a:lnTo>
                    <a:pt x="636733" y="187510"/>
                  </a:lnTo>
                  <a:lnTo>
                    <a:pt x="622632" y="150230"/>
                  </a:lnTo>
                  <a:lnTo>
                    <a:pt x="621692" y="135082"/>
                  </a:lnTo>
                  <a:lnTo>
                    <a:pt x="622928" y="117198"/>
                  </a:lnTo>
                  <a:lnTo>
                    <a:pt x="641460" y="75849"/>
                  </a:lnTo>
                  <a:lnTo>
                    <a:pt x="676995" y="55772"/>
                  </a:lnTo>
                  <a:lnTo>
                    <a:pt x="691454" y="54433"/>
                  </a:lnTo>
                  <a:lnTo>
                    <a:pt x="707533" y="55835"/>
                  </a:lnTo>
                  <a:lnTo>
                    <a:pt x="745028" y="76852"/>
                  </a:lnTo>
                  <a:lnTo>
                    <a:pt x="762943" y="123895"/>
                  </a:lnTo>
                  <a:lnTo>
                    <a:pt x="763794" y="145539"/>
                  </a:lnTo>
                  <a:lnTo>
                    <a:pt x="662948" y="145539"/>
                  </a:lnTo>
                  <a:lnTo>
                    <a:pt x="663717" y="153995"/>
                  </a:lnTo>
                  <a:lnTo>
                    <a:pt x="686631" y="183356"/>
                  </a:lnTo>
                  <a:lnTo>
                    <a:pt x="695894" y="183356"/>
                  </a:lnTo>
                  <a:lnTo>
                    <a:pt x="702197" y="183356"/>
                  </a:lnTo>
                  <a:lnTo>
                    <a:pt x="707497" y="181637"/>
                  </a:lnTo>
                  <a:lnTo>
                    <a:pt x="711795" y="178199"/>
                  </a:lnTo>
                  <a:lnTo>
                    <a:pt x="716092" y="174761"/>
                  </a:lnTo>
                  <a:lnTo>
                    <a:pt x="719339" y="169222"/>
                  </a:lnTo>
                  <a:lnTo>
                    <a:pt x="721536" y="161582"/>
                  </a:lnTo>
                  <a:close/>
                </a:path>
                <a:path w="1814195" h="213995">
                  <a:moveTo>
                    <a:pt x="723827" y="120900"/>
                  </a:moveTo>
                  <a:lnTo>
                    <a:pt x="702102" y="85232"/>
                  </a:lnTo>
                  <a:lnTo>
                    <a:pt x="693889" y="85232"/>
                  </a:lnTo>
                  <a:lnTo>
                    <a:pt x="685103" y="85232"/>
                  </a:lnTo>
                  <a:lnTo>
                    <a:pt x="663663" y="120900"/>
                  </a:lnTo>
                  <a:lnTo>
                    <a:pt x="723827" y="120900"/>
                  </a:lnTo>
                  <a:close/>
                </a:path>
                <a:path w="1814195" h="213995">
                  <a:moveTo>
                    <a:pt x="934974" y="210000"/>
                  </a:moveTo>
                  <a:lnTo>
                    <a:pt x="894721" y="210000"/>
                  </a:lnTo>
                  <a:lnTo>
                    <a:pt x="894721" y="132360"/>
                  </a:lnTo>
                  <a:lnTo>
                    <a:pt x="894560" y="121128"/>
                  </a:lnTo>
                  <a:lnTo>
                    <a:pt x="875240" y="85232"/>
                  </a:lnTo>
                  <a:lnTo>
                    <a:pt x="869796" y="85232"/>
                  </a:lnTo>
                  <a:lnTo>
                    <a:pt x="862825" y="85232"/>
                  </a:lnTo>
                  <a:lnTo>
                    <a:pt x="837333" y="119611"/>
                  </a:lnTo>
                  <a:lnTo>
                    <a:pt x="836563" y="141098"/>
                  </a:lnTo>
                  <a:lnTo>
                    <a:pt x="836563" y="210000"/>
                  </a:lnTo>
                  <a:lnTo>
                    <a:pt x="796310" y="210000"/>
                  </a:lnTo>
                  <a:lnTo>
                    <a:pt x="796310" y="57871"/>
                  </a:lnTo>
                  <a:lnTo>
                    <a:pt x="833697" y="57871"/>
                  </a:lnTo>
                  <a:lnTo>
                    <a:pt x="833697" y="80218"/>
                  </a:lnTo>
                  <a:lnTo>
                    <a:pt x="844298" y="68937"/>
                  </a:lnTo>
                  <a:lnTo>
                    <a:pt x="856188" y="60880"/>
                  </a:lnTo>
                  <a:lnTo>
                    <a:pt x="869366" y="56045"/>
                  </a:lnTo>
                  <a:lnTo>
                    <a:pt x="883834" y="54433"/>
                  </a:lnTo>
                  <a:lnTo>
                    <a:pt x="892716" y="54433"/>
                  </a:lnTo>
                  <a:lnTo>
                    <a:pt x="900833" y="56033"/>
                  </a:lnTo>
                  <a:lnTo>
                    <a:pt x="908186" y="59232"/>
                  </a:lnTo>
                  <a:lnTo>
                    <a:pt x="915539" y="62431"/>
                  </a:lnTo>
                  <a:lnTo>
                    <a:pt x="934418" y="99879"/>
                  </a:lnTo>
                  <a:lnTo>
                    <a:pt x="934974" y="115457"/>
                  </a:lnTo>
                  <a:lnTo>
                    <a:pt x="934974" y="210000"/>
                  </a:lnTo>
                  <a:close/>
                </a:path>
                <a:path w="1814195" h="213995">
                  <a:moveTo>
                    <a:pt x="1045560" y="57871"/>
                  </a:moveTo>
                  <a:lnTo>
                    <a:pt x="1045560" y="89959"/>
                  </a:lnTo>
                  <a:lnTo>
                    <a:pt x="1018056" y="89959"/>
                  </a:lnTo>
                  <a:lnTo>
                    <a:pt x="1018056" y="151268"/>
                  </a:lnTo>
                  <a:lnTo>
                    <a:pt x="1018056" y="163683"/>
                  </a:lnTo>
                  <a:lnTo>
                    <a:pt x="1018319" y="170917"/>
                  </a:lnTo>
                  <a:lnTo>
                    <a:pt x="1026556" y="180061"/>
                  </a:lnTo>
                  <a:lnTo>
                    <a:pt x="1029231" y="180061"/>
                  </a:lnTo>
                  <a:lnTo>
                    <a:pt x="1032954" y="180061"/>
                  </a:lnTo>
                  <a:lnTo>
                    <a:pt x="1038350" y="178772"/>
                  </a:lnTo>
                  <a:lnTo>
                    <a:pt x="1045417" y="176193"/>
                  </a:lnTo>
                  <a:lnTo>
                    <a:pt x="1048855" y="207421"/>
                  </a:lnTo>
                  <a:lnTo>
                    <a:pt x="1041603" y="210053"/>
                  </a:lnTo>
                  <a:lnTo>
                    <a:pt x="1033886" y="211934"/>
                  </a:lnTo>
                  <a:lnTo>
                    <a:pt x="1025703" y="213062"/>
                  </a:lnTo>
                  <a:lnTo>
                    <a:pt x="1017054" y="213438"/>
                  </a:lnTo>
                  <a:lnTo>
                    <a:pt x="1009796" y="213438"/>
                  </a:lnTo>
                  <a:lnTo>
                    <a:pt x="984609" y="200331"/>
                  </a:lnTo>
                  <a:lnTo>
                    <a:pt x="981887" y="196463"/>
                  </a:lnTo>
                  <a:lnTo>
                    <a:pt x="977661" y="156282"/>
                  </a:lnTo>
                  <a:lnTo>
                    <a:pt x="977661" y="89959"/>
                  </a:lnTo>
                  <a:lnTo>
                    <a:pt x="959182" y="89959"/>
                  </a:lnTo>
                  <a:lnTo>
                    <a:pt x="959182" y="57871"/>
                  </a:lnTo>
                  <a:lnTo>
                    <a:pt x="977661" y="57871"/>
                  </a:lnTo>
                  <a:lnTo>
                    <a:pt x="977661" y="27646"/>
                  </a:lnTo>
                  <a:lnTo>
                    <a:pt x="1018056" y="4154"/>
                  </a:lnTo>
                  <a:lnTo>
                    <a:pt x="1018056" y="57871"/>
                  </a:lnTo>
                  <a:lnTo>
                    <a:pt x="1045560" y="57871"/>
                  </a:lnTo>
                  <a:close/>
                </a:path>
                <a:path w="1814195" h="213995">
                  <a:moveTo>
                    <a:pt x="1140819" y="166596"/>
                  </a:moveTo>
                  <a:lnTo>
                    <a:pt x="1181215" y="160436"/>
                  </a:lnTo>
                  <a:lnTo>
                    <a:pt x="1182934" y="168267"/>
                  </a:lnTo>
                  <a:lnTo>
                    <a:pt x="1186420" y="174212"/>
                  </a:lnTo>
                  <a:lnTo>
                    <a:pt x="1191673" y="178270"/>
                  </a:lnTo>
                  <a:lnTo>
                    <a:pt x="1196925" y="182329"/>
                  </a:lnTo>
                  <a:lnTo>
                    <a:pt x="1204278" y="184358"/>
                  </a:lnTo>
                  <a:lnTo>
                    <a:pt x="1213732" y="184358"/>
                  </a:lnTo>
                  <a:lnTo>
                    <a:pt x="1224141" y="184358"/>
                  </a:lnTo>
                  <a:lnTo>
                    <a:pt x="1231972" y="182449"/>
                  </a:lnTo>
                  <a:lnTo>
                    <a:pt x="1237225" y="178629"/>
                  </a:lnTo>
                  <a:lnTo>
                    <a:pt x="1240759" y="175955"/>
                  </a:lnTo>
                  <a:lnTo>
                    <a:pt x="1242525" y="172373"/>
                  </a:lnTo>
                  <a:lnTo>
                    <a:pt x="1242525" y="167885"/>
                  </a:lnTo>
                  <a:lnTo>
                    <a:pt x="1242525" y="164829"/>
                  </a:lnTo>
                  <a:lnTo>
                    <a:pt x="1226195" y="154993"/>
                  </a:lnTo>
                  <a:lnTo>
                    <a:pt x="1204072" y="149737"/>
                  </a:lnTo>
                  <a:lnTo>
                    <a:pt x="1164455" y="135368"/>
                  </a:lnTo>
                  <a:lnTo>
                    <a:pt x="1146406" y="101132"/>
                  </a:lnTo>
                  <a:lnTo>
                    <a:pt x="1147382" y="91642"/>
                  </a:lnTo>
                  <a:lnTo>
                    <a:pt x="1181931" y="57800"/>
                  </a:lnTo>
                  <a:lnTo>
                    <a:pt x="1210438" y="54433"/>
                  </a:lnTo>
                  <a:lnTo>
                    <a:pt x="1225049" y="55069"/>
                  </a:lnTo>
                  <a:lnTo>
                    <a:pt x="1263851" y="70298"/>
                  </a:lnTo>
                  <a:lnTo>
                    <a:pt x="1277764" y="94686"/>
                  </a:lnTo>
                  <a:lnTo>
                    <a:pt x="1239803" y="101705"/>
                  </a:lnTo>
                  <a:lnTo>
                    <a:pt x="1238180" y="95784"/>
                  </a:lnTo>
                  <a:lnTo>
                    <a:pt x="1235100" y="91248"/>
                  </a:lnTo>
                  <a:lnTo>
                    <a:pt x="1230564" y="88096"/>
                  </a:lnTo>
                  <a:lnTo>
                    <a:pt x="1226027" y="84945"/>
                  </a:lnTo>
                  <a:lnTo>
                    <a:pt x="1219557" y="83369"/>
                  </a:lnTo>
                  <a:lnTo>
                    <a:pt x="1211153" y="83369"/>
                  </a:lnTo>
                  <a:lnTo>
                    <a:pt x="1200553" y="83369"/>
                  </a:lnTo>
                  <a:lnTo>
                    <a:pt x="1192961" y="84850"/>
                  </a:lnTo>
                  <a:lnTo>
                    <a:pt x="1188377" y="87810"/>
                  </a:lnTo>
                  <a:lnTo>
                    <a:pt x="1185321" y="89911"/>
                  </a:lnTo>
                  <a:lnTo>
                    <a:pt x="1183794" y="92633"/>
                  </a:lnTo>
                  <a:lnTo>
                    <a:pt x="1183794" y="95975"/>
                  </a:lnTo>
                  <a:lnTo>
                    <a:pt x="1183794" y="98840"/>
                  </a:lnTo>
                  <a:lnTo>
                    <a:pt x="1225407" y="114597"/>
                  </a:lnTo>
                  <a:lnTo>
                    <a:pt x="1240273" y="118456"/>
                  </a:lnTo>
                  <a:lnTo>
                    <a:pt x="1275830" y="138403"/>
                  </a:lnTo>
                  <a:lnTo>
                    <a:pt x="1282920" y="162442"/>
                  </a:lnTo>
                  <a:lnTo>
                    <a:pt x="1281828" y="172532"/>
                  </a:lnTo>
                  <a:lnTo>
                    <a:pt x="1255659" y="204977"/>
                  </a:lnTo>
                  <a:lnTo>
                    <a:pt x="1213732" y="213438"/>
                  </a:lnTo>
                  <a:lnTo>
                    <a:pt x="1199000" y="212650"/>
                  </a:lnTo>
                  <a:lnTo>
                    <a:pt x="1156249" y="193965"/>
                  </a:lnTo>
                  <a:lnTo>
                    <a:pt x="1144396" y="176847"/>
                  </a:lnTo>
                  <a:lnTo>
                    <a:pt x="1140819" y="166596"/>
                  </a:lnTo>
                  <a:close/>
                </a:path>
                <a:path w="1814195" h="213995">
                  <a:moveTo>
                    <a:pt x="1358269" y="0"/>
                  </a:moveTo>
                  <a:lnTo>
                    <a:pt x="1358269" y="77210"/>
                  </a:lnTo>
                  <a:lnTo>
                    <a:pt x="1368484" y="67245"/>
                  </a:lnTo>
                  <a:lnTo>
                    <a:pt x="1379648" y="60127"/>
                  </a:lnTo>
                  <a:lnTo>
                    <a:pt x="1391762" y="55857"/>
                  </a:lnTo>
                  <a:lnTo>
                    <a:pt x="1404824" y="54433"/>
                  </a:lnTo>
                  <a:lnTo>
                    <a:pt x="1411601" y="54756"/>
                  </a:lnTo>
                  <a:lnTo>
                    <a:pt x="1446723" y="72769"/>
                  </a:lnTo>
                  <a:lnTo>
                    <a:pt x="1450496" y="78117"/>
                  </a:lnTo>
                  <a:lnTo>
                    <a:pt x="1456536" y="120757"/>
                  </a:lnTo>
                  <a:lnTo>
                    <a:pt x="1456536" y="210000"/>
                  </a:lnTo>
                  <a:lnTo>
                    <a:pt x="1416284" y="210000"/>
                  </a:lnTo>
                  <a:lnTo>
                    <a:pt x="1416284" y="129638"/>
                  </a:lnTo>
                  <a:lnTo>
                    <a:pt x="1416141" y="118769"/>
                  </a:lnTo>
                  <a:lnTo>
                    <a:pt x="1397184" y="85232"/>
                  </a:lnTo>
                  <a:lnTo>
                    <a:pt x="1391359" y="85232"/>
                  </a:lnTo>
                  <a:lnTo>
                    <a:pt x="1384673" y="85232"/>
                  </a:lnTo>
                  <a:lnTo>
                    <a:pt x="1359182" y="116943"/>
                  </a:lnTo>
                  <a:lnTo>
                    <a:pt x="1358269" y="133792"/>
                  </a:lnTo>
                  <a:lnTo>
                    <a:pt x="1358269" y="210000"/>
                  </a:lnTo>
                  <a:lnTo>
                    <a:pt x="1318017" y="210000"/>
                  </a:lnTo>
                  <a:lnTo>
                    <a:pt x="1318017" y="0"/>
                  </a:lnTo>
                  <a:lnTo>
                    <a:pt x="1358269" y="0"/>
                  </a:lnTo>
                  <a:close/>
                </a:path>
                <a:path w="1814195" h="213995">
                  <a:moveTo>
                    <a:pt x="1488051" y="131787"/>
                  </a:moveTo>
                  <a:lnTo>
                    <a:pt x="1497934" y="92967"/>
                  </a:lnTo>
                  <a:lnTo>
                    <a:pt x="1525939" y="64317"/>
                  </a:lnTo>
                  <a:lnTo>
                    <a:pt x="1566407" y="54433"/>
                  </a:lnTo>
                  <a:lnTo>
                    <a:pt x="1582889" y="55835"/>
                  </a:lnTo>
                  <a:lnTo>
                    <a:pt x="1622989" y="76852"/>
                  </a:lnTo>
                  <a:lnTo>
                    <a:pt x="1643670" y="117126"/>
                  </a:lnTo>
                  <a:lnTo>
                    <a:pt x="1645049" y="133506"/>
                  </a:lnTo>
                  <a:lnTo>
                    <a:pt x="1643657" y="150028"/>
                  </a:lnTo>
                  <a:lnTo>
                    <a:pt x="1622775" y="190733"/>
                  </a:lnTo>
                  <a:lnTo>
                    <a:pt x="1582876" y="212019"/>
                  </a:lnTo>
                  <a:lnTo>
                    <a:pt x="1566693" y="213438"/>
                  </a:lnTo>
                  <a:lnTo>
                    <a:pt x="1556357" y="212847"/>
                  </a:lnTo>
                  <a:lnTo>
                    <a:pt x="1517877" y="198706"/>
                  </a:lnTo>
                  <a:lnTo>
                    <a:pt x="1493610" y="166636"/>
                  </a:lnTo>
                  <a:lnTo>
                    <a:pt x="1488051" y="131787"/>
                  </a:lnTo>
                  <a:close/>
                </a:path>
                <a:path w="1814195" h="213995">
                  <a:moveTo>
                    <a:pt x="1529306" y="133935"/>
                  </a:moveTo>
                  <a:lnTo>
                    <a:pt x="1545735" y="173866"/>
                  </a:lnTo>
                  <a:lnTo>
                    <a:pt x="1566550" y="180634"/>
                  </a:lnTo>
                  <a:lnTo>
                    <a:pt x="1574111" y="179882"/>
                  </a:lnTo>
                  <a:lnTo>
                    <a:pt x="1602984" y="144428"/>
                  </a:lnTo>
                  <a:lnTo>
                    <a:pt x="1603651" y="133649"/>
                  </a:lnTo>
                  <a:lnTo>
                    <a:pt x="1602984" y="123120"/>
                  </a:lnTo>
                  <a:lnTo>
                    <a:pt x="1581036" y="90245"/>
                  </a:lnTo>
                  <a:lnTo>
                    <a:pt x="1566550" y="87237"/>
                  </a:lnTo>
                  <a:lnTo>
                    <a:pt x="1558985" y="87989"/>
                  </a:lnTo>
                  <a:lnTo>
                    <a:pt x="1529977" y="123282"/>
                  </a:lnTo>
                  <a:lnTo>
                    <a:pt x="1529306" y="133935"/>
                  </a:lnTo>
                  <a:close/>
                </a:path>
                <a:path w="1814195" h="213995">
                  <a:moveTo>
                    <a:pt x="1776693" y="210000"/>
                  </a:moveTo>
                  <a:lnTo>
                    <a:pt x="1776693" y="187223"/>
                  </a:lnTo>
                  <a:lnTo>
                    <a:pt x="1772213" y="192989"/>
                  </a:lnTo>
                  <a:lnTo>
                    <a:pt x="1767078" y="198110"/>
                  </a:lnTo>
                  <a:lnTo>
                    <a:pt x="1726270" y="213438"/>
                  </a:lnTo>
                  <a:lnTo>
                    <a:pt x="1718803" y="213017"/>
                  </a:lnTo>
                  <a:lnTo>
                    <a:pt x="1684290" y="193544"/>
                  </a:lnTo>
                  <a:lnTo>
                    <a:pt x="1675704" y="154133"/>
                  </a:lnTo>
                  <a:lnTo>
                    <a:pt x="1675704" y="57871"/>
                  </a:lnTo>
                  <a:lnTo>
                    <a:pt x="1715956" y="57871"/>
                  </a:lnTo>
                  <a:lnTo>
                    <a:pt x="1715956" y="127776"/>
                  </a:lnTo>
                  <a:lnTo>
                    <a:pt x="1716095" y="142266"/>
                  </a:lnTo>
                  <a:lnTo>
                    <a:pt x="1726270" y="178557"/>
                  </a:lnTo>
                  <a:lnTo>
                    <a:pt x="1730186" y="181374"/>
                  </a:lnTo>
                  <a:lnTo>
                    <a:pt x="1735152" y="182783"/>
                  </a:lnTo>
                  <a:lnTo>
                    <a:pt x="1741168" y="182783"/>
                  </a:lnTo>
                  <a:lnTo>
                    <a:pt x="1748044" y="182783"/>
                  </a:lnTo>
                  <a:lnTo>
                    <a:pt x="1754203" y="180897"/>
                  </a:lnTo>
                  <a:lnTo>
                    <a:pt x="1759646" y="177125"/>
                  </a:lnTo>
                  <a:lnTo>
                    <a:pt x="1765090" y="173352"/>
                  </a:lnTo>
                  <a:lnTo>
                    <a:pt x="1773829" y="122046"/>
                  </a:lnTo>
                  <a:lnTo>
                    <a:pt x="1773829" y="57871"/>
                  </a:lnTo>
                  <a:lnTo>
                    <a:pt x="1814081" y="57871"/>
                  </a:lnTo>
                  <a:lnTo>
                    <a:pt x="1814081" y="210000"/>
                  </a:lnTo>
                  <a:lnTo>
                    <a:pt x="1776693" y="210000"/>
                  </a:lnTo>
                  <a:close/>
                </a:path>
              </a:pathLst>
            </a:custGeom>
            <a:ln w="1833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2835" y="559010"/>
              <a:ext cx="239365" cy="2317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93332" y="559010"/>
              <a:ext cx="329611" cy="23177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617487" y="568178"/>
              <a:ext cx="565150" cy="213995"/>
            </a:xfrm>
            <a:custGeom>
              <a:avLst/>
              <a:gdLst/>
              <a:ahLst/>
              <a:cxnLst/>
              <a:rect l="l" t="t" r="r" b="b"/>
              <a:pathLst>
                <a:path w="565150" h="213995">
                  <a:moveTo>
                    <a:pt x="40683" y="104283"/>
                  </a:moveTo>
                  <a:lnTo>
                    <a:pt x="4154" y="97694"/>
                  </a:lnTo>
                  <a:lnTo>
                    <a:pt x="7789" y="87380"/>
                  </a:lnTo>
                  <a:lnTo>
                    <a:pt x="12534" y="78499"/>
                  </a:lnTo>
                  <a:lnTo>
                    <a:pt x="44049" y="57083"/>
                  </a:lnTo>
                  <a:lnTo>
                    <a:pt x="70048" y="54433"/>
                  </a:lnTo>
                  <a:lnTo>
                    <a:pt x="82653" y="54832"/>
                  </a:lnTo>
                  <a:lnTo>
                    <a:pt x="125126" y="70453"/>
                  </a:lnTo>
                  <a:lnTo>
                    <a:pt x="134079" y="113021"/>
                  </a:lnTo>
                  <a:lnTo>
                    <a:pt x="133649" y="160007"/>
                  </a:lnTo>
                  <a:lnTo>
                    <a:pt x="133770" y="169376"/>
                  </a:lnTo>
                  <a:lnTo>
                    <a:pt x="142817" y="210000"/>
                  </a:lnTo>
                  <a:lnTo>
                    <a:pt x="102994" y="210000"/>
                  </a:lnTo>
                  <a:lnTo>
                    <a:pt x="101945" y="207326"/>
                  </a:lnTo>
                  <a:lnTo>
                    <a:pt x="100655" y="203363"/>
                  </a:lnTo>
                  <a:lnTo>
                    <a:pt x="99127" y="198110"/>
                  </a:lnTo>
                  <a:lnTo>
                    <a:pt x="98459" y="195723"/>
                  </a:lnTo>
                  <a:lnTo>
                    <a:pt x="97981" y="194147"/>
                  </a:lnTo>
                  <a:lnTo>
                    <a:pt x="97695" y="193383"/>
                  </a:lnTo>
                  <a:lnTo>
                    <a:pt x="92448" y="198083"/>
                  </a:lnTo>
                  <a:lnTo>
                    <a:pt x="87023" y="202157"/>
                  </a:lnTo>
                  <a:lnTo>
                    <a:pt x="50566" y="213438"/>
                  </a:lnTo>
                  <a:lnTo>
                    <a:pt x="39442" y="212641"/>
                  </a:lnTo>
                  <a:lnTo>
                    <a:pt x="3384" y="186257"/>
                  </a:lnTo>
                  <a:lnTo>
                    <a:pt x="0" y="168458"/>
                  </a:lnTo>
                  <a:lnTo>
                    <a:pt x="0" y="159863"/>
                  </a:lnTo>
                  <a:lnTo>
                    <a:pt x="29585" y="127395"/>
                  </a:lnTo>
                  <a:lnTo>
                    <a:pt x="68463" y="118008"/>
                  </a:lnTo>
                  <a:lnTo>
                    <a:pt x="79323" y="115492"/>
                  </a:lnTo>
                  <a:lnTo>
                    <a:pt x="88016" y="113066"/>
                  </a:lnTo>
                  <a:lnTo>
                    <a:pt x="94543" y="110729"/>
                  </a:lnTo>
                  <a:lnTo>
                    <a:pt x="94543" y="106719"/>
                  </a:lnTo>
                  <a:lnTo>
                    <a:pt x="94543" y="98983"/>
                  </a:lnTo>
                  <a:lnTo>
                    <a:pt x="92633" y="93468"/>
                  </a:lnTo>
                  <a:lnTo>
                    <a:pt x="88813" y="90174"/>
                  </a:lnTo>
                  <a:lnTo>
                    <a:pt x="84993" y="86879"/>
                  </a:lnTo>
                  <a:lnTo>
                    <a:pt x="77783" y="85232"/>
                  </a:lnTo>
                  <a:lnTo>
                    <a:pt x="67183" y="85232"/>
                  </a:lnTo>
                  <a:lnTo>
                    <a:pt x="60021" y="85232"/>
                  </a:lnTo>
                  <a:lnTo>
                    <a:pt x="54434" y="86640"/>
                  </a:lnTo>
                  <a:lnTo>
                    <a:pt x="50422" y="89457"/>
                  </a:lnTo>
                  <a:lnTo>
                    <a:pt x="46412" y="92275"/>
                  </a:lnTo>
                  <a:lnTo>
                    <a:pt x="43165" y="97217"/>
                  </a:lnTo>
                  <a:lnTo>
                    <a:pt x="40683" y="104283"/>
                  </a:lnTo>
                  <a:close/>
                </a:path>
                <a:path w="565150" h="213995">
                  <a:moveTo>
                    <a:pt x="94543" y="136944"/>
                  </a:moveTo>
                  <a:lnTo>
                    <a:pt x="89386" y="138663"/>
                  </a:lnTo>
                  <a:lnTo>
                    <a:pt x="81221" y="140716"/>
                  </a:lnTo>
                  <a:lnTo>
                    <a:pt x="70048" y="143103"/>
                  </a:lnTo>
                  <a:lnTo>
                    <a:pt x="58875" y="145491"/>
                  </a:lnTo>
                  <a:lnTo>
                    <a:pt x="51569" y="147831"/>
                  </a:lnTo>
                  <a:lnTo>
                    <a:pt x="48131" y="150122"/>
                  </a:lnTo>
                  <a:lnTo>
                    <a:pt x="42879" y="153847"/>
                  </a:lnTo>
                  <a:lnTo>
                    <a:pt x="40252" y="158574"/>
                  </a:lnTo>
                  <a:lnTo>
                    <a:pt x="40252" y="164304"/>
                  </a:lnTo>
                  <a:lnTo>
                    <a:pt x="40252" y="169938"/>
                  </a:lnTo>
                  <a:lnTo>
                    <a:pt x="42354" y="174809"/>
                  </a:lnTo>
                  <a:lnTo>
                    <a:pt x="46555" y="178915"/>
                  </a:lnTo>
                  <a:lnTo>
                    <a:pt x="50757" y="183022"/>
                  </a:lnTo>
                  <a:lnTo>
                    <a:pt x="56105" y="185075"/>
                  </a:lnTo>
                  <a:lnTo>
                    <a:pt x="62599" y="185075"/>
                  </a:lnTo>
                  <a:lnTo>
                    <a:pt x="69857" y="185075"/>
                  </a:lnTo>
                  <a:lnTo>
                    <a:pt x="92967" y="164590"/>
                  </a:lnTo>
                  <a:lnTo>
                    <a:pt x="94018" y="161152"/>
                  </a:lnTo>
                  <a:lnTo>
                    <a:pt x="94543" y="154611"/>
                  </a:lnTo>
                  <a:lnTo>
                    <a:pt x="94543" y="144966"/>
                  </a:lnTo>
                  <a:lnTo>
                    <a:pt x="94543" y="136944"/>
                  </a:lnTo>
                  <a:close/>
                </a:path>
                <a:path w="565150" h="213995">
                  <a:moveTo>
                    <a:pt x="172040" y="210000"/>
                  </a:moveTo>
                  <a:lnTo>
                    <a:pt x="172040" y="0"/>
                  </a:lnTo>
                  <a:lnTo>
                    <a:pt x="212293" y="0"/>
                  </a:lnTo>
                  <a:lnTo>
                    <a:pt x="212293" y="75634"/>
                  </a:lnTo>
                  <a:lnTo>
                    <a:pt x="222033" y="66359"/>
                  </a:lnTo>
                  <a:lnTo>
                    <a:pt x="232633" y="59734"/>
                  </a:lnTo>
                  <a:lnTo>
                    <a:pt x="244093" y="55758"/>
                  </a:lnTo>
                  <a:lnTo>
                    <a:pt x="256412" y="54433"/>
                  </a:lnTo>
                  <a:lnTo>
                    <a:pt x="269707" y="55691"/>
                  </a:lnTo>
                  <a:lnTo>
                    <a:pt x="310354" y="85719"/>
                  </a:lnTo>
                  <a:lnTo>
                    <a:pt x="320587" y="132360"/>
                  </a:lnTo>
                  <a:lnTo>
                    <a:pt x="319427" y="150722"/>
                  </a:lnTo>
                  <a:lnTo>
                    <a:pt x="302036" y="192380"/>
                  </a:lnTo>
                  <a:lnTo>
                    <a:pt x="256985" y="213438"/>
                  </a:lnTo>
                  <a:lnTo>
                    <a:pt x="250490" y="213030"/>
                  </a:lnTo>
                  <a:lnTo>
                    <a:pt x="214230" y="193638"/>
                  </a:lnTo>
                  <a:lnTo>
                    <a:pt x="209427" y="187653"/>
                  </a:lnTo>
                  <a:lnTo>
                    <a:pt x="209427" y="210000"/>
                  </a:lnTo>
                  <a:lnTo>
                    <a:pt x="172040" y="210000"/>
                  </a:lnTo>
                  <a:close/>
                </a:path>
                <a:path w="565150" h="213995">
                  <a:moveTo>
                    <a:pt x="212005" y="130641"/>
                  </a:moveTo>
                  <a:lnTo>
                    <a:pt x="225113" y="172612"/>
                  </a:lnTo>
                  <a:lnTo>
                    <a:pt x="247244" y="181637"/>
                  </a:lnTo>
                  <a:lnTo>
                    <a:pt x="253659" y="180925"/>
                  </a:lnTo>
                  <a:lnTo>
                    <a:pt x="278745" y="145794"/>
                  </a:lnTo>
                  <a:lnTo>
                    <a:pt x="279332" y="134365"/>
                  </a:lnTo>
                  <a:lnTo>
                    <a:pt x="278741" y="122239"/>
                  </a:lnTo>
                  <a:lnTo>
                    <a:pt x="259098" y="88114"/>
                  </a:lnTo>
                  <a:lnTo>
                    <a:pt x="245669" y="85232"/>
                  </a:lnTo>
                  <a:lnTo>
                    <a:pt x="238739" y="85934"/>
                  </a:lnTo>
                  <a:lnTo>
                    <a:pt x="212605" y="119911"/>
                  </a:lnTo>
                  <a:lnTo>
                    <a:pt x="212005" y="130641"/>
                  </a:lnTo>
                  <a:close/>
                </a:path>
                <a:path w="565150" h="213995">
                  <a:moveTo>
                    <a:pt x="352960" y="210000"/>
                  </a:moveTo>
                  <a:lnTo>
                    <a:pt x="352960" y="0"/>
                  </a:lnTo>
                  <a:lnTo>
                    <a:pt x="393213" y="0"/>
                  </a:lnTo>
                  <a:lnTo>
                    <a:pt x="393213" y="210000"/>
                  </a:lnTo>
                  <a:lnTo>
                    <a:pt x="352960" y="210000"/>
                  </a:lnTo>
                  <a:close/>
                </a:path>
                <a:path w="565150" h="213995">
                  <a:moveTo>
                    <a:pt x="522565" y="161582"/>
                  </a:moveTo>
                  <a:lnTo>
                    <a:pt x="562675" y="168315"/>
                  </a:lnTo>
                  <a:lnTo>
                    <a:pt x="538251" y="201906"/>
                  </a:lnTo>
                  <a:lnTo>
                    <a:pt x="496495" y="213438"/>
                  </a:lnTo>
                  <a:lnTo>
                    <a:pt x="477944" y="211817"/>
                  </a:lnTo>
                  <a:lnTo>
                    <a:pt x="437763" y="187510"/>
                  </a:lnTo>
                  <a:lnTo>
                    <a:pt x="423662" y="150230"/>
                  </a:lnTo>
                  <a:lnTo>
                    <a:pt x="422722" y="135082"/>
                  </a:lnTo>
                  <a:lnTo>
                    <a:pt x="423957" y="117198"/>
                  </a:lnTo>
                  <a:lnTo>
                    <a:pt x="442491" y="75849"/>
                  </a:lnTo>
                  <a:lnTo>
                    <a:pt x="478024" y="55772"/>
                  </a:lnTo>
                  <a:lnTo>
                    <a:pt x="492483" y="54433"/>
                  </a:lnTo>
                  <a:lnTo>
                    <a:pt x="508563" y="55835"/>
                  </a:lnTo>
                  <a:lnTo>
                    <a:pt x="546057" y="76852"/>
                  </a:lnTo>
                  <a:lnTo>
                    <a:pt x="563972" y="123895"/>
                  </a:lnTo>
                  <a:lnTo>
                    <a:pt x="564823" y="145539"/>
                  </a:lnTo>
                  <a:lnTo>
                    <a:pt x="463977" y="145539"/>
                  </a:lnTo>
                  <a:lnTo>
                    <a:pt x="464747" y="153995"/>
                  </a:lnTo>
                  <a:lnTo>
                    <a:pt x="487661" y="183356"/>
                  </a:lnTo>
                  <a:lnTo>
                    <a:pt x="496924" y="183356"/>
                  </a:lnTo>
                  <a:lnTo>
                    <a:pt x="503226" y="183356"/>
                  </a:lnTo>
                  <a:lnTo>
                    <a:pt x="508527" y="181637"/>
                  </a:lnTo>
                  <a:lnTo>
                    <a:pt x="512825" y="178199"/>
                  </a:lnTo>
                  <a:lnTo>
                    <a:pt x="517122" y="174761"/>
                  </a:lnTo>
                  <a:lnTo>
                    <a:pt x="520369" y="169222"/>
                  </a:lnTo>
                  <a:lnTo>
                    <a:pt x="522565" y="161582"/>
                  </a:lnTo>
                  <a:close/>
                </a:path>
                <a:path w="565150" h="213995">
                  <a:moveTo>
                    <a:pt x="524857" y="120900"/>
                  </a:moveTo>
                  <a:lnTo>
                    <a:pt x="503131" y="85232"/>
                  </a:lnTo>
                  <a:lnTo>
                    <a:pt x="494919" y="85232"/>
                  </a:lnTo>
                  <a:lnTo>
                    <a:pt x="486132" y="85232"/>
                  </a:lnTo>
                  <a:lnTo>
                    <a:pt x="464693" y="120900"/>
                  </a:lnTo>
                  <a:lnTo>
                    <a:pt x="524857" y="120900"/>
                  </a:lnTo>
                  <a:close/>
                </a:path>
              </a:pathLst>
            </a:custGeom>
            <a:ln w="1833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70837" y="563164"/>
              <a:ext cx="280333" cy="2276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07251" y="378192"/>
              <a:ext cx="474308" cy="1609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08" y="1108"/>
            <a:ext cx="10050780" cy="5657850"/>
            <a:chOff x="7808" y="1108"/>
            <a:chExt cx="1005078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8" y="1108"/>
              <a:ext cx="10050590" cy="5657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42" y="515470"/>
              <a:ext cx="9935636" cy="23368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904" y="534332"/>
              <a:ext cx="9864912" cy="22661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904" y="534332"/>
              <a:ext cx="9865360" cy="2266315"/>
            </a:xfrm>
            <a:custGeom>
              <a:avLst/>
              <a:gdLst/>
              <a:ahLst/>
              <a:cxnLst/>
              <a:rect l="l" t="t" r="r" b="b"/>
              <a:pathLst>
                <a:path w="9865360" h="2266315">
                  <a:moveTo>
                    <a:pt x="226613" y="0"/>
                  </a:moveTo>
                  <a:lnTo>
                    <a:pt x="9638299" y="0"/>
                  </a:lnTo>
                  <a:lnTo>
                    <a:pt x="9683969" y="4603"/>
                  </a:lnTo>
                  <a:lnTo>
                    <a:pt x="9726507" y="17808"/>
                  </a:lnTo>
                  <a:lnTo>
                    <a:pt x="9765001" y="38702"/>
                  </a:lnTo>
                  <a:lnTo>
                    <a:pt x="9798539" y="66373"/>
                  </a:lnTo>
                  <a:lnTo>
                    <a:pt x="9826211" y="99911"/>
                  </a:lnTo>
                  <a:lnTo>
                    <a:pt x="9847104" y="138405"/>
                  </a:lnTo>
                  <a:lnTo>
                    <a:pt x="9860308" y="180943"/>
                  </a:lnTo>
                  <a:lnTo>
                    <a:pt x="9864912" y="226613"/>
                  </a:lnTo>
                  <a:lnTo>
                    <a:pt x="9864912" y="2039522"/>
                  </a:lnTo>
                  <a:lnTo>
                    <a:pt x="9860308" y="2085193"/>
                  </a:lnTo>
                  <a:lnTo>
                    <a:pt x="9847104" y="2127731"/>
                  </a:lnTo>
                  <a:lnTo>
                    <a:pt x="9826211" y="2166225"/>
                  </a:lnTo>
                  <a:lnTo>
                    <a:pt x="9798539" y="2199763"/>
                  </a:lnTo>
                  <a:lnTo>
                    <a:pt x="9765001" y="2227435"/>
                  </a:lnTo>
                  <a:lnTo>
                    <a:pt x="9726507" y="2248329"/>
                  </a:lnTo>
                  <a:lnTo>
                    <a:pt x="9683969" y="2261533"/>
                  </a:lnTo>
                  <a:lnTo>
                    <a:pt x="9638299" y="2266137"/>
                  </a:lnTo>
                  <a:lnTo>
                    <a:pt x="226613" y="2266137"/>
                  </a:lnTo>
                  <a:lnTo>
                    <a:pt x="180943" y="2261533"/>
                  </a:lnTo>
                  <a:lnTo>
                    <a:pt x="138405" y="2248329"/>
                  </a:lnTo>
                  <a:lnTo>
                    <a:pt x="99911" y="2227435"/>
                  </a:lnTo>
                  <a:lnTo>
                    <a:pt x="66373" y="2199763"/>
                  </a:lnTo>
                  <a:lnTo>
                    <a:pt x="38702" y="2166225"/>
                  </a:lnTo>
                  <a:lnTo>
                    <a:pt x="17808" y="2127731"/>
                  </a:lnTo>
                  <a:lnTo>
                    <a:pt x="4603" y="2085193"/>
                  </a:lnTo>
                  <a:lnTo>
                    <a:pt x="0" y="2039522"/>
                  </a:lnTo>
                  <a:lnTo>
                    <a:pt x="0" y="226613"/>
                  </a:lnTo>
                  <a:lnTo>
                    <a:pt x="4603" y="180943"/>
                  </a:lnTo>
                  <a:lnTo>
                    <a:pt x="17808" y="138405"/>
                  </a:lnTo>
                  <a:lnTo>
                    <a:pt x="38702" y="99911"/>
                  </a:lnTo>
                  <a:lnTo>
                    <a:pt x="66373" y="66373"/>
                  </a:lnTo>
                  <a:lnTo>
                    <a:pt x="99911" y="38702"/>
                  </a:lnTo>
                  <a:lnTo>
                    <a:pt x="138405" y="17808"/>
                  </a:lnTo>
                  <a:lnTo>
                    <a:pt x="180943" y="4603"/>
                  </a:lnTo>
                  <a:lnTo>
                    <a:pt x="226613" y="0"/>
                  </a:lnTo>
                  <a:close/>
                </a:path>
              </a:pathLst>
            </a:custGeom>
            <a:ln w="7858">
              <a:solidFill>
                <a:srgbClr val="8AE0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012" y="823437"/>
              <a:ext cx="1387782" cy="16618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9012" y="823437"/>
              <a:ext cx="1388110" cy="1662430"/>
            </a:xfrm>
            <a:custGeom>
              <a:avLst/>
              <a:gdLst/>
              <a:ahLst/>
              <a:cxnLst/>
              <a:rect l="l" t="t" r="r" b="b"/>
              <a:pathLst>
                <a:path w="1388110" h="1662430">
                  <a:moveTo>
                    <a:pt x="138778" y="0"/>
                  </a:moveTo>
                  <a:lnTo>
                    <a:pt x="1249004" y="0"/>
                  </a:lnTo>
                  <a:lnTo>
                    <a:pt x="1292869" y="7075"/>
                  </a:lnTo>
                  <a:lnTo>
                    <a:pt x="1330965" y="26776"/>
                  </a:lnTo>
                  <a:lnTo>
                    <a:pt x="1361006" y="56817"/>
                  </a:lnTo>
                  <a:lnTo>
                    <a:pt x="1380707" y="94913"/>
                  </a:lnTo>
                  <a:lnTo>
                    <a:pt x="1387782" y="138778"/>
                  </a:lnTo>
                  <a:lnTo>
                    <a:pt x="1387782" y="1523055"/>
                  </a:lnTo>
                  <a:lnTo>
                    <a:pt x="1380707" y="1566920"/>
                  </a:lnTo>
                  <a:lnTo>
                    <a:pt x="1361006" y="1605016"/>
                  </a:lnTo>
                  <a:lnTo>
                    <a:pt x="1330965" y="1635057"/>
                  </a:lnTo>
                  <a:lnTo>
                    <a:pt x="1292869" y="1654759"/>
                  </a:lnTo>
                  <a:lnTo>
                    <a:pt x="1249004" y="1661834"/>
                  </a:lnTo>
                  <a:lnTo>
                    <a:pt x="138778" y="1661834"/>
                  </a:lnTo>
                  <a:lnTo>
                    <a:pt x="94913" y="1654759"/>
                  </a:lnTo>
                  <a:lnTo>
                    <a:pt x="56817" y="1635057"/>
                  </a:lnTo>
                  <a:lnTo>
                    <a:pt x="26776" y="1605016"/>
                  </a:lnTo>
                  <a:lnTo>
                    <a:pt x="7075" y="1566920"/>
                  </a:lnTo>
                  <a:lnTo>
                    <a:pt x="0" y="1523055"/>
                  </a:lnTo>
                  <a:lnTo>
                    <a:pt x="0" y="138778"/>
                  </a:lnTo>
                  <a:lnTo>
                    <a:pt x="7075" y="94913"/>
                  </a:lnTo>
                  <a:lnTo>
                    <a:pt x="26776" y="56817"/>
                  </a:lnTo>
                  <a:lnTo>
                    <a:pt x="56817" y="26776"/>
                  </a:lnTo>
                  <a:lnTo>
                    <a:pt x="94913" y="7075"/>
                  </a:lnTo>
                  <a:lnTo>
                    <a:pt x="138778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542" y="2782476"/>
              <a:ext cx="1458506" cy="28404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904" y="2798862"/>
              <a:ext cx="1387782" cy="27697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4904" y="2798863"/>
              <a:ext cx="1388110" cy="2769870"/>
            </a:xfrm>
            <a:custGeom>
              <a:avLst/>
              <a:gdLst/>
              <a:ahLst/>
              <a:cxnLst/>
              <a:rect l="l" t="t" r="r" b="b"/>
              <a:pathLst>
                <a:path w="1388110" h="2769870">
                  <a:moveTo>
                    <a:pt x="1242065" y="2769722"/>
                  </a:moveTo>
                  <a:lnTo>
                    <a:pt x="145716" y="2769722"/>
                  </a:lnTo>
                  <a:lnTo>
                    <a:pt x="99658" y="2762294"/>
                  </a:lnTo>
                  <a:lnTo>
                    <a:pt x="59658" y="2741607"/>
                  </a:lnTo>
                  <a:lnTo>
                    <a:pt x="28114" y="2710064"/>
                  </a:lnTo>
                  <a:lnTo>
                    <a:pt x="7428" y="2670063"/>
                  </a:lnTo>
                  <a:lnTo>
                    <a:pt x="0" y="2624005"/>
                  </a:lnTo>
                  <a:lnTo>
                    <a:pt x="0" y="0"/>
                  </a:lnTo>
                  <a:lnTo>
                    <a:pt x="1387782" y="0"/>
                  </a:lnTo>
                  <a:lnTo>
                    <a:pt x="1387782" y="2624005"/>
                  </a:lnTo>
                  <a:lnTo>
                    <a:pt x="1380353" y="2670063"/>
                  </a:lnTo>
                  <a:lnTo>
                    <a:pt x="1359667" y="2710064"/>
                  </a:lnTo>
                  <a:lnTo>
                    <a:pt x="1328124" y="2741607"/>
                  </a:lnTo>
                  <a:lnTo>
                    <a:pt x="1288123" y="2762294"/>
                  </a:lnTo>
                  <a:lnTo>
                    <a:pt x="1242065" y="2769722"/>
                  </a:lnTo>
                  <a:close/>
                </a:path>
              </a:pathLst>
            </a:custGeom>
            <a:ln w="7858">
              <a:solidFill>
                <a:srgbClr val="B1D3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87727" y="2877072"/>
            <a:ext cx="1042669" cy="4508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1760" marR="5080" indent="-99695">
              <a:lnSpc>
                <a:spcPts val="1560"/>
              </a:lnSpc>
              <a:spcBef>
                <a:spcPts val="335"/>
              </a:spcBef>
            </a:pPr>
            <a:r>
              <a:rPr sz="1450" spc="15" dirty="0">
                <a:latin typeface="Arial MT"/>
                <a:cs typeface="Arial MT"/>
              </a:rPr>
              <a:t>Salt</a:t>
            </a:r>
            <a:r>
              <a:rPr sz="1450" spc="-40" dirty="0">
                <a:latin typeface="Arial MT"/>
                <a:cs typeface="Arial MT"/>
              </a:rPr>
              <a:t> </a:t>
            </a:r>
            <a:r>
              <a:rPr sz="1450" spc="20" dirty="0">
                <a:latin typeface="Arial MT"/>
                <a:cs typeface="Arial MT"/>
              </a:rPr>
              <a:t>&amp;</a:t>
            </a:r>
            <a:r>
              <a:rPr sz="1450" spc="-3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water </a:t>
            </a:r>
            <a:r>
              <a:rPr sz="1450" spc="-39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restriction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214" y="3631417"/>
            <a:ext cx="1115695" cy="84772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algn="ctr">
              <a:lnSpc>
                <a:spcPts val="1560"/>
              </a:lnSpc>
              <a:spcBef>
                <a:spcPts val="335"/>
              </a:spcBef>
            </a:pPr>
            <a:r>
              <a:rPr sz="1450" spc="15" dirty="0">
                <a:latin typeface="Arial MT"/>
                <a:cs typeface="Arial MT"/>
              </a:rPr>
              <a:t>Diuretics</a:t>
            </a:r>
            <a:r>
              <a:rPr sz="1450" spc="-8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first </a:t>
            </a:r>
            <a:r>
              <a:rPr sz="1450" spc="-39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furosemide </a:t>
            </a:r>
            <a:r>
              <a:rPr sz="1450" spc="2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(</a:t>
            </a:r>
            <a:r>
              <a:rPr sz="1450" i="1" spc="10" dirty="0">
                <a:latin typeface="Arial"/>
                <a:cs typeface="Arial"/>
              </a:rPr>
              <a:t>Lasix), </a:t>
            </a:r>
            <a:r>
              <a:rPr sz="1450" i="1" spc="20" dirty="0">
                <a:latin typeface="Arial"/>
                <a:cs typeface="Arial"/>
              </a:rPr>
              <a:t>+ </a:t>
            </a:r>
            <a:r>
              <a:rPr sz="1450" i="1" spc="25" dirty="0">
                <a:latin typeface="Arial"/>
                <a:cs typeface="Arial"/>
              </a:rPr>
              <a:t> </a:t>
            </a:r>
            <a:r>
              <a:rPr sz="1450" i="1" spc="15" dirty="0">
                <a:latin typeface="Arial"/>
                <a:cs typeface="Arial"/>
              </a:rPr>
              <a:t>amiloride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53415" y="837439"/>
            <a:ext cx="1301115" cy="4743450"/>
            <a:chOff x="1653415" y="837439"/>
            <a:chExt cx="1301115" cy="474345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9487" y="847916"/>
              <a:ext cx="1142033" cy="16618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9487" y="847916"/>
              <a:ext cx="1142365" cy="1662430"/>
            </a:xfrm>
            <a:custGeom>
              <a:avLst/>
              <a:gdLst/>
              <a:ahLst/>
              <a:cxnLst/>
              <a:rect l="l" t="t" r="r" b="b"/>
              <a:pathLst>
                <a:path w="1142364" h="1662430">
                  <a:moveTo>
                    <a:pt x="114203" y="0"/>
                  </a:moveTo>
                  <a:lnTo>
                    <a:pt x="1027830" y="0"/>
                  </a:lnTo>
                  <a:lnTo>
                    <a:pt x="1072283" y="8974"/>
                  </a:lnTo>
                  <a:lnTo>
                    <a:pt x="1108584" y="33449"/>
                  </a:lnTo>
                  <a:lnTo>
                    <a:pt x="1133059" y="69750"/>
                  </a:lnTo>
                  <a:lnTo>
                    <a:pt x="1142033" y="114203"/>
                  </a:lnTo>
                  <a:lnTo>
                    <a:pt x="1142033" y="1547630"/>
                  </a:lnTo>
                  <a:lnTo>
                    <a:pt x="1133059" y="1592083"/>
                  </a:lnTo>
                  <a:lnTo>
                    <a:pt x="1108584" y="1628384"/>
                  </a:lnTo>
                  <a:lnTo>
                    <a:pt x="1072283" y="1652859"/>
                  </a:lnTo>
                  <a:lnTo>
                    <a:pt x="1027830" y="1661834"/>
                  </a:lnTo>
                  <a:lnTo>
                    <a:pt x="114203" y="1661834"/>
                  </a:lnTo>
                  <a:lnTo>
                    <a:pt x="69750" y="1652859"/>
                  </a:lnTo>
                  <a:lnTo>
                    <a:pt x="33449" y="1628384"/>
                  </a:lnTo>
                  <a:lnTo>
                    <a:pt x="8974" y="1592083"/>
                  </a:lnTo>
                  <a:lnTo>
                    <a:pt x="0" y="1547630"/>
                  </a:lnTo>
                  <a:lnTo>
                    <a:pt x="0" y="114203"/>
                  </a:lnTo>
                  <a:lnTo>
                    <a:pt x="8974" y="69750"/>
                  </a:lnTo>
                  <a:lnTo>
                    <a:pt x="33449" y="33449"/>
                  </a:lnTo>
                  <a:lnTo>
                    <a:pt x="69750" y="8974"/>
                  </a:lnTo>
                  <a:lnTo>
                    <a:pt x="114203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63893" y="2800469"/>
              <a:ext cx="1280160" cy="2769870"/>
            </a:xfrm>
            <a:custGeom>
              <a:avLst/>
              <a:gdLst/>
              <a:ahLst/>
              <a:cxnLst/>
              <a:rect l="l" t="t" r="r" b="b"/>
              <a:pathLst>
                <a:path w="1280160" h="2769870">
                  <a:moveTo>
                    <a:pt x="1279701" y="0"/>
                  </a:moveTo>
                  <a:lnTo>
                    <a:pt x="0" y="0"/>
                  </a:lnTo>
                  <a:lnTo>
                    <a:pt x="0" y="2635354"/>
                  </a:lnTo>
                  <a:lnTo>
                    <a:pt x="6850" y="2677824"/>
                  </a:lnTo>
                  <a:lnTo>
                    <a:pt x="25925" y="2714710"/>
                  </a:lnTo>
                  <a:lnTo>
                    <a:pt x="55012" y="2743797"/>
                  </a:lnTo>
                  <a:lnTo>
                    <a:pt x="91897" y="2762872"/>
                  </a:lnTo>
                  <a:lnTo>
                    <a:pt x="134368" y="2769722"/>
                  </a:lnTo>
                  <a:lnTo>
                    <a:pt x="1145332" y="2769722"/>
                  </a:lnTo>
                  <a:lnTo>
                    <a:pt x="1187803" y="2762872"/>
                  </a:lnTo>
                  <a:lnTo>
                    <a:pt x="1224689" y="2743797"/>
                  </a:lnTo>
                  <a:lnTo>
                    <a:pt x="1253776" y="2714710"/>
                  </a:lnTo>
                  <a:lnTo>
                    <a:pt x="1272851" y="2677824"/>
                  </a:lnTo>
                  <a:lnTo>
                    <a:pt x="1279701" y="2635354"/>
                  </a:lnTo>
                  <a:lnTo>
                    <a:pt x="1279701" y="0"/>
                  </a:lnTo>
                  <a:close/>
                </a:path>
              </a:pathLst>
            </a:custGeom>
            <a:solidFill>
              <a:srgbClr val="BFE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63892" y="2800469"/>
              <a:ext cx="1280160" cy="2769870"/>
            </a:xfrm>
            <a:custGeom>
              <a:avLst/>
              <a:gdLst/>
              <a:ahLst/>
              <a:cxnLst/>
              <a:rect l="l" t="t" r="r" b="b"/>
              <a:pathLst>
                <a:path w="1280160" h="2769870">
                  <a:moveTo>
                    <a:pt x="1145333" y="2769722"/>
                  </a:moveTo>
                  <a:lnTo>
                    <a:pt x="134368" y="2769722"/>
                  </a:lnTo>
                  <a:lnTo>
                    <a:pt x="91897" y="2762872"/>
                  </a:lnTo>
                  <a:lnTo>
                    <a:pt x="55012" y="2743797"/>
                  </a:lnTo>
                  <a:lnTo>
                    <a:pt x="25925" y="2714710"/>
                  </a:lnTo>
                  <a:lnTo>
                    <a:pt x="6850" y="2677825"/>
                  </a:lnTo>
                  <a:lnTo>
                    <a:pt x="0" y="2635354"/>
                  </a:lnTo>
                  <a:lnTo>
                    <a:pt x="0" y="0"/>
                  </a:lnTo>
                  <a:lnTo>
                    <a:pt x="1279701" y="0"/>
                  </a:lnTo>
                  <a:lnTo>
                    <a:pt x="1279701" y="2635354"/>
                  </a:lnTo>
                  <a:lnTo>
                    <a:pt x="1272851" y="2677825"/>
                  </a:lnTo>
                  <a:lnTo>
                    <a:pt x="1253776" y="2714710"/>
                  </a:lnTo>
                  <a:lnTo>
                    <a:pt x="1224689" y="2743797"/>
                  </a:lnTo>
                  <a:lnTo>
                    <a:pt x="1187804" y="2762872"/>
                  </a:lnTo>
                  <a:lnTo>
                    <a:pt x="1145333" y="2769722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98238" y="2878678"/>
            <a:ext cx="1011555" cy="14033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8735" marR="31115" indent="-635" algn="ctr">
              <a:lnSpc>
                <a:spcPts val="1560"/>
              </a:lnSpc>
              <a:spcBef>
                <a:spcPts val="335"/>
              </a:spcBef>
            </a:pPr>
            <a:r>
              <a:rPr sz="1450" spc="15" dirty="0">
                <a:latin typeface="Arial MT"/>
                <a:cs typeface="Arial MT"/>
              </a:rPr>
              <a:t>Normal </a:t>
            </a:r>
            <a:r>
              <a:rPr sz="1450" spc="2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protein</a:t>
            </a:r>
            <a:r>
              <a:rPr sz="1450" spc="-7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diet</a:t>
            </a:r>
            <a:endParaRPr sz="1450">
              <a:latin typeface="Arial MT"/>
              <a:cs typeface="Arial MT"/>
            </a:endParaRPr>
          </a:p>
          <a:p>
            <a:pPr algn="ctr">
              <a:lnSpc>
                <a:spcPts val="1650"/>
              </a:lnSpc>
              <a:spcBef>
                <a:spcPts val="430"/>
              </a:spcBef>
            </a:pPr>
            <a:r>
              <a:rPr sz="1450" spc="15" dirty="0">
                <a:latin typeface="Arial MT"/>
                <a:cs typeface="Arial MT"/>
              </a:rPr>
              <a:t>Protein</a:t>
            </a:r>
            <a:endParaRPr sz="1450">
              <a:latin typeface="Arial MT"/>
              <a:cs typeface="Arial MT"/>
            </a:endParaRPr>
          </a:p>
          <a:p>
            <a:pPr algn="ctr">
              <a:lnSpc>
                <a:spcPts val="1650"/>
              </a:lnSpc>
            </a:pPr>
            <a:r>
              <a:rPr sz="1450" spc="15" dirty="0">
                <a:latin typeface="Arial MT"/>
                <a:cs typeface="Arial MT"/>
              </a:rPr>
              <a:t>&lt;80g/d</a:t>
            </a:r>
            <a:endParaRPr sz="1450">
              <a:latin typeface="Arial MT"/>
              <a:cs typeface="Arial MT"/>
            </a:endParaRPr>
          </a:p>
          <a:p>
            <a:pPr marL="12700" marR="5080" indent="-635" algn="ctr">
              <a:lnSpc>
                <a:spcPts val="1560"/>
              </a:lnSpc>
              <a:spcBef>
                <a:spcPts val="650"/>
              </a:spcBef>
            </a:pPr>
            <a:r>
              <a:rPr sz="1450" spc="15" dirty="0">
                <a:latin typeface="Arial MT"/>
                <a:cs typeface="Arial MT"/>
              </a:rPr>
              <a:t>Don’t take </a:t>
            </a:r>
            <a:r>
              <a:rPr sz="1450" spc="2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high</a:t>
            </a:r>
            <a:r>
              <a:rPr sz="1450" spc="-8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protein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98468" y="4228949"/>
            <a:ext cx="1010919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35965" algn="l"/>
              </a:tabLst>
            </a:pPr>
            <a:r>
              <a:rPr sz="1450" spc="10" dirty="0">
                <a:latin typeface="Arial MT"/>
                <a:cs typeface="Arial MT"/>
              </a:rPr>
              <a:t>die</a:t>
            </a:r>
            <a:r>
              <a:rPr sz="1450" spc="5" dirty="0">
                <a:latin typeface="Arial MT"/>
                <a:cs typeface="Arial MT"/>
              </a:rPr>
              <a:t>t</a:t>
            </a:r>
            <a:r>
              <a:rPr sz="1450" dirty="0">
                <a:latin typeface="Arial MT"/>
                <a:cs typeface="Arial MT"/>
              </a:rPr>
              <a:t>	</a:t>
            </a:r>
            <a:r>
              <a:rPr sz="1450" spc="5" dirty="0">
                <a:latin typeface="Arial MT"/>
                <a:cs typeface="Arial MT"/>
              </a:rPr>
              <a:t>will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87063" y="4427590"/>
            <a:ext cx="6337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latin typeface="Arial MT"/>
                <a:cs typeface="Arial MT"/>
              </a:rPr>
              <a:t>worsen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58178" y="4705442"/>
            <a:ext cx="891540" cy="6496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04775" indent="-105410">
              <a:lnSpc>
                <a:spcPts val="1560"/>
              </a:lnSpc>
              <a:spcBef>
                <a:spcPts val="335"/>
              </a:spcBef>
            </a:pPr>
            <a:r>
              <a:rPr sz="1450" spc="10" dirty="0">
                <a:latin typeface="Arial MT"/>
                <a:cs typeface="Arial MT"/>
              </a:rPr>
              <a:t>proteinuria  </a:t>
            </a:r>
            <a:r>
              <a:rPr sz="1450" spc="20" dirty="0">
                <a:latin typeface="Arial MT"/>
                <a:cs typeface="Arial MT"/>
              </a:rPr>
              <a:t>&amp; </a:t>
            </a:r>
            <a:r>
              <a:rPr sz="1450" spc="15" dirty="0">
                <a:latin typeface="Arial MT"/>
                <a:cs typeface="Arial MT"/>
              </a:rPr>
              <a:t>Renal </a:t>
            </a:r>
            <a:r>
              <a:rPr sz="1450" spc="20" dirty="0">
                <a:latin typeface="Arial MT"/>
                <a:cs typeface="Arial MT"/>
              </a:rPr>
              <a:t> damage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67046" y="5380577"/>
            <a:ext cx="736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Arial MT"/>
                <a:cs typeface="Arial MT"/>
              </a:rPr>
              <a:t>*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837986" y="899824"/>
            <a:ext cx="1358265" cy="4681220"/>
            <a:chOff x="2837986" y="899824"/>
            <a:chExt cx="1358265" cy="4681220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8463" y="910301"/>
              <a:ext cx="1337072" cy="166183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848463" y="910301"/>
              <a:ext cx="1337310" cy="1662430"/>
            </a:xfrm>
            <a:custGeom>
              <a:avLst/>
              <a:gdLst/>
              <a:ahLst/>
              <a:cxnLst/>
              <a:rect l="l" t="t" r="r" b="b"/>
              <a:pathLst>
                <a:path w="1337310" h="1662430">
                  <a:moveTo>
                    <a:pt x="133707" y="0"/>
                  </a:moveTo>
                  <a:lnTo>
                    <a:pt x="1203366" y="0"/>
                  </a:lnTo>
                  <a:lnTo>
                    <a:pt x="1245627" y="6816"/>
                  </a:lnTo>
                  <a:lnTo>
                    <a:pt x="1282331" y="25797"/>
                  </a:lnTo>
                  <a:lnTo>
                    <a:pt x="1311275" y="54741"/>
                  </a:lnTo>
                  <a:lnTo>
                    <a:pt x="1330257" y="91445"/>
                  </a:lnTo>
                  <a:lnTo>
                    <a:pt x="1337073" y="133707"/>
                  </a:lnTo>
                  <a:lnTo>
                    <a:pt x="1337073" y="1528126"/>
                  </a:lnTo>
                  <a:lnTo>
                    <a:pt x="1330257" y="1570388"/>
                  </a:lnTo>
                  <a:lnTo>
                    <a:pt x="1311275" y="1607092"/>
                  </a:lnTo>
                  <a:lnTo>
                    <a:pt x="1282331" y="1636036"/>
                  </a:lnTo>
                  <a:lnTo>
                    <a:pt x="1245627" y="1655017"/>
                  </a:lnTo>
                  <a:lnTo>
                    <a:pt x="1203366" y="1661834"/>
                  </a:lnTo>
                  <a:lnTo>
                    <a:pt x="133707" y="1661834"/>
                  </a:lnTo>
                  <a:lnTo>
                    <a:pt x="91445" y="1655017"/>
                  </a:lnTo>
                  <a:lnTo>
                    <a:pt x="54741" y="1636036"/>
                  </a:lnTo>
                  <a:lnTo>
                    <a:pt x="25797" y="1607092"/>
                  </a:lnTo>
                  <a:lnTo>
                    <a:pt x="6816" y="1570388"/>
                  </a:lnTo>
                  <a:lnTo>
                    <a:pt x="0" y="1528126"/>
                  </a:lnTo>
                  <a:lnTo>
                    <a:pt x="0" y="133707"/>
                  </a:lnTo>
                  <a:lnTo>
                    <a:pt x="6816" y="91445"/>
                  </a:lnTo>
                  <a:lnTo>
                    <a:pt x="25797" y="54741"/>
                  </a:lnTo>
                  <a:lnTo>
                    <a:pt x="54741" y="25797"/>
                  </a:lnTo>
                  <a:lnTo>
                    <a:pt x="91445" y="6816"/>
                  </a:lnTo>
                  <a:lnTo>
                    <a:pt x="133707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25635" y="2800469"/>
              <a:ext cx="1044575" cy="2769870"/>
            </a:xfrm>
            <a:custGeom>
              <a:avLst/>
              <a:gdLst/>
              <a:ahLst/>
              <a:cxnLst/>
              <a:rect l="l" t="t" r="r" b="b"/>
              <a:pathLst>
                <a:path w="1044575" h="2769870">
                  <a:moveTo>
                    <a:pt x="1044540" y="0"/>
                  </a:moveTo>
                  <a:lnTo>
                    <a:pt x="0" y="0"/>
                  </a:lnTo>
                  <a:lnTo>
                    <a:pt x="0" y="2660045"/>
                  </a:lnTo>
                  <a:lnTo>
                    <a:pt x="8618" y="2702736"/>
                  </a:lnTo>
                  <a:lnTo>
                    <a:pt x="32123" y="2737598"/>
                  </a:lnTo>
                  <a:lnTo>
                    <a:pt x="66985" y="2761103"/>
                  </a:lnTo>
                  <a:lnTo>
                    <a:pt x="109677" y="2769722"/>
                  </a:lnTo>
                  <a:lnTo>
                    <a:pt x="934864" y="2769722"/>
                  </a:lnTo>
                  <a:lnTo>
                    <a:pt x="977555" y="2761103"/>
                  </a:lnTo>
                  <a:lnTo>
                    <a:pt x="1012417" y="2737598"/>
                  </a:lnTo>
                  <a:lnTo>
                    <a:pt x="1035921" y="2702736"/>
                  </a:lnTo>
                  <a:lnTo>
                    <a:pt x="1044540" y="2660045"/>
                  </a:lnTo>
                  <a:lnTo>
                    <a:pt x="1044540" y="0"/>
                  </a:lnTo>
                  <a:close/>
                </a:path>
              </a:pathLst>
            </a:custGeom>
            <a:solidFill>
              <a:srgbClr val="BFE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25633" y="2800469"/>
              <a:ext cx="1044575" cy="2769870"/>
            </a:xfrm>
            <a:custGeom>
              <a:avLst/>
              <a:gdLst/>
              <a:ahLst/>
              <a:cxnLst/>
              <a:rect l="l" t="t" r="r" b="b"/>
              <a:pathLst>
                <a:path w="1044575" h="2769870">
                  <a:moveTo>
                    <a:pt x="934865" y="2769722"/>
                  </a:moveTo>
                  <a:lnTo>
                    <a:pt x="109677" y="2769722"/>
                  </a:lnTo>
                  <a:lnTo>
                    <a:pt x="66985" y="2761103"/>
                  </a:lnTo>
                  <a:lnTo>
                    <a:pt x="32123" y="2737599"/>
                  </a:lnTo>
                  <a:lnTo>
                    <a:pt x="8618" y="2702737"/>
                  </a:lnTo>
                  <a:lnTo>
                    <a:pt x="0" y="2660045"/>
                  </a:lnTo>
                  <a:lnTo>
                    <a:pt x="0" y="0"/>
                  </a:lnTo>
                  <a:lnTo>
                    <a:pt x="1044542" y="0"/>
                  </a:lnTo>
                  <a:lnTo>
                    <a:pt x="1044542" y="2660045"/>
                  </a:lnTo>
                  <a:lnTo>
                    <a:pt x="1035923" y="2702737"/>
                  </a:lnTo>
                  <a:lnTo>
                    <a:pt x="1012418" y="2737599"/>
                  </a:lnTo>
                  <a:lnTo>
                    <a:pt x="977556" y="2761103"/>
                  </a:lnTo>
                  <a:lnTo>
                    <a:pt x="934865" y="2769722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152628" y="2878678"/>
            <a:ext cx="791210" cy="112585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065" marR="5080" algn="ctr">
              <a:lnSpc>
                <a:spcPts val="1560"/>
              </a:lnSpc>
              <a:spcBef>
                <a:spcPts val="335"/>
              </a:spcBef>
            </a:pPr>
            <a:r>
              <a:rPr sz="1450" spc="20" dirty="0">
                <a:latin typeface="Arial MT"/>
                <a:cs typeface="Arial MT"/>
              </a:rPr>
              <a:t>Use</a:t>
            </a:r>
            <a:r>
              <a:rPr sz="1450" spc="-7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ACE  </a:t>
            </a:r>
            <a:r>
              <a:rPr sz="1450" spc="10" dirty="0">
                <a:latin typeface="Arial MT"/>
                <a:cs typeface="Arial MT"/>
              </a:rPr>
              <a:t>inhibitors </a:t>
            </a:r>
            <a:r>
              <a:rPr sz="1450" spc="-39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( </a:t>
            </a:r>
            <a:r>
              <a:rPr sz="1450" spc="15" dirty="0">
                <a:latin typeface="Arial MT"/>
                <a:cs typeface="Arial MT"/>
              </a:rPr>
              <a:t>1st </a:t>
            </a:r>
            <a:r>
              <a:rPr sz="1450" spc="2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choice)</a:t>
            </a:r>
            <a:endParaRPr sz="14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1450" spc="15" dirty="0">
                <a:latin typeface="Arial MT"/>
                <a:cs typeface="Arial MT"/>
              </a:rPr>
              <a:t>or</a:t>
            </a:r>
            <a:r>
              <a:rPr sz="1450" spc="-7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ARBs.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465815" y="928108"/>
            <a:ext cx="1158240" cy="4619625"/>
            <a:chOff x="5465815" y="928108"/>
            <a:chExt cx="1158240" cy="4619625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16" y="938586"/>
              <a:ext cx="1010278" cy="16618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486416" y="938586"/>
              <a:ext cx="1010285" cy="1662430"/>
            </a:xfrm>
            <a:custGeom>
              <a:avLst/>
              <a:gdLst/>
              <a:ahLst/>
              <a:cxnLst/>
              <a:rect l="l" t="t" r="r" b="b"/>
              <a:pathLst>
                <a:path w="1010285" h="1662430">
                  <a:moveTo>
                    <a:pt x="101027" y="0"/>
                  </a:moveTo>
                  <a:lnTo>
                    <a:pt x="909250" y="0"/>
                  </a:lnTo>
                  <a:lnTo>
                    <a:pt x="948575" y="7939"/>
                  </a:lnTo>
                  <a:lnTo>
                    <a:pt x="980688" y="29590"/>
                  </a:lnTo>
                  <a:lnTo>
                    <a:pt x="1002339" y="61703"/>
                  </a:lnTo>
                  <a:lnTo>
                    <a:pt x="1010278" y="101027"/>
                  </a:lnTo>
                  <a:lnTo>
                    <a:pt x="1010278" y="1560805"/>
                  </a:lnTo>
                  <a:lnTo>
                    <a:pt x="1002339" y="1600130"/>
                  </a:lnTo>
                  <a:lnTo>
                    <a:pt x="980688" y="1632243"/>
                  </a:lnTo>
                  <a:lnTo>
                    <a:pt x="948575" y="1653894"/>
                  </a:lnTo>
                  <a:lnTo>
                    <a:pt x="909250" y="1661834"/>
                  </a:lnTo>
                  <a:lnTo>
                    <a:pt x="101027" y="1661834"/>
                  </a:lnTo>
                  <a:lnTo>
                    <a:pt x="61703" y="1653894"/>
                  </a:lnTo>
                  <a:lnTo>
                    <a:pt x="29590" y="1632243"/>
                  </a:lnTo>
                  <a:lnTo>
                    <a:pt x="7939" y="1600130"/>
                  </a:lnTo>
                  <a:lnTo>
                    <a:pt x="0" y="1560805"/>
                  </a:lnTo>
                  <a:lnTo>
                    <a:pt x="0" y="101027"/>
                  </a:lnTo>
                  <a:lnTo>
                    <a:pt x="7939" y="61703"/>
                  </a:lnTo>
                  <a:lnTo>
                    <a:pt x="29590" y="29590"/>
                  </a:lnTo>
                  <a:lnTo>
                    <a:pt x="61703" y="7939"/>
                  </a:lnTo>
                  <a:lnTo>
                    <a:pt x="101027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76293" y="2767316"/>
              <a:ext cx="1137285" cy="2769870"/>
            </a:xfrm>
            <a:custGeom>
              <a:avLst/>
              <a:gdLst/>
              <a:ahLst/>
              <a:cxnLst/>
              <a:rect l="l" t="t" r="r" b="b"/>
              <a:pathLst>
                <a:path w="1137284" h="2769870">
                  <a:moveTo>
                    <a:pt x="1136912" y="0"/>
                  </a:moveTo>
                  <a:lnTo>
                    <a:pt x="0" y="0"/>
                  </a:lnTo>
                  <a:lnTo>
                    <a:pt x="0" y="2650346"/>
                  </a:lnTo>
                  <a:lnTo>
                    <a:pt x="9381" y="2696813"/>
                  </a:lnTo>
                  <a:lnTo>
                    <a:pt x="34964" y="2734758"/>
                  </a:lnTo>
                  <a:lnTo>
                    <a:pt x="72909" y="2760341"/>
                  </a:lnTo>
                  <a:lnTo>
                    <a:pt x="119376" y="2769722"/>
                  </a:lnTo>
                  <a:lnTo>
                    <a:pt x="1017537" y="2769722"/>
                  </a:lnTo>
                  <a:lnTo>
                    <a:pt x="1064004" y="2760341"/>
                  </a:lnTo>
                  <a:lnTo>
                    <a:pt x="1101948" y="2734758"/>
                  </a:lnTo>
                  <a:lnTo>
                    <a:pt x="1127531" y="2696813"/>
                  </a:lnTo>
                  <a:lnTo>
                    <a:pt x="1136912" y="2650346"/>
                  </a:lnTo>
                  <a:lnTo>
                    <a:pt x="1136912" y="0"/>
                  </a:lnTo>
                  <a:close/>
                </a:path>
              </a:pathLst>
            </a:custGeom>
            <a:solidFill>
              <a:srgbClr val="BFE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76292" y="2767315"/>
              <a:ext cx="1137285" cy="2769870"/>
            </a:xfrm>
            <a:custGeom>
              <a:avLst/>
              <a:gdLst/>
              <a:ahLst/>
              <a:cxnLst/>
              <a:rect l="l" t="t" r="r" b="b"/>
              <a:pathLst>
                <a:path w="1137284" h="2769870">
                  <a:moveTo>
                    <a:pt x="1017537" y="2769722"/>
                  </a:moveTo>
                  <a:lnTo>
                    <a:pt x="119375" y="2769722"/>
                  </a:lnTo>
                  <a:lnTo>
                    <a:pt x="72909" y="2760341"/>
                  </a:lnTo>
                  <a:lnTo>
                    <a:pt x="34964" y="2734758"/>
                  </a:lnTo>
                  <a:lnTo>
                    <a:pt x="9381" y="2696813"/>
                  </a:lnTo>
                  <a:lnTo>
                    <a:pt x="0" y="2650347"/>
                  </a:lnTo>
                  <a:lnTo>
                    <a:pt x="0" y="0"/>
                  </a:lnTo>
                  <a:lnTo>
                    <a:pt x="1136913" y="0"/>
                  </a:lnTo>
                  <a:lnTo>
                    <a:pt x="1136913" y="2650347"/>
                  </a:lnTo>
                  <a:lnTo>
                    <a:pt x="1127532" y="2696813"/>
                  </a:lnTo>
                  <a:lnTo>
                    <a:pt x="1101949" y="2734758"/>
                  </a:lnTo>
                  <a:lnTo>
                    <a:pt x="1064004" y="2760341"/>
                  </a:lnTo>
                  <a:lnTo>
                    <a:pt x="1017537" y="2769722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633817" y="2845525"/>
            <a:ext cx="822325" cy="6496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-635" algn="ctr">
              <a:lnSpc>
                <a:spcPts val="1560"/>
              </a:lnSpc>
              <a:spcBef>
                <a:spcPts val="335"/>
              </a:spcBef>
            </a:pPr>
            <a:r>
              <a:rPr sz="1450" b="1" spc="10" dirty="0">
                <a:latin typeface="Arial"/>
                <a:cs typeface="Arial"/>
              </a:rPr>
              <a:t>High 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C</a:t>
            </a:r>
            <a:r>
              <a:rPr sz="1450" b="1" spc="15" dirty="0">
                <a:latin typeface="Arial"/>
                <a:cs typeface="Arial"/>
              </a:rPr>
              <a:t>ho</a:t>
            </a:r>
            <a:r>
              <a:rPr sz="1450" b="1" spc="10" dirty="0">
                <a:latin typeface="Arial"/>
                <a:cs typeface="Arial"/>
              </a:rPr>
              <a:t>leste  rol</a:t>
            </a:r>
            <a:r>
              <a:rPr sz="1450" spc="10" dirty="0">
                <a:latin typeface="Arial MT"/>
                <a:cs typeface="Arial MT"/>
              </a:rPr>
              <a:t>.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28115" y="3746973"/>
            <a:ext cx="654685" cy="7797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540"/>
              </a:spcBef>
            </a:pPr>
            <a:r>
              <a:rPr sz="1450" spc="10" dirty="0">
                <a:latin typeface="Arial MT"/>
                <a:cs typeface="Arial MT"/>
              </a:rPr>
              <a:t>Diet</a:t>
            </a:r>
            <a:endParaRPr sz="1450">
              <a:latin typeface="Arial MT"/>
              <a:cs typeface="Arial MT"/>
            </a:endParaRPr>
          </a:p>
          <a:p>
            <a:pPr marL="12700" marR="5080" indent="31115">
              <a:lnSpc>
                <a:spcPts val="1560"/>
              </a:lnSpc>
              <a:spcBef>
                <a:spcPts val="650"/>
              </a:spcBef>
            </a:pPr>
            <a:r>
              <a:rPr sz="1450" spc="10" dirty="0">
                <a:latin typeface="Arial MT"/>
                <a:cs typeface="Arial MT"/>
              </a:rPr>
              <a:t>*</a:t>
            </a:r>
            <a:r>
              <a:rPr sz="1450" spc="-7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drugs </a:t>
            </a:r>
            <a:r>
              <a:rPr sz="1450" spc="-39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statins)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220495" y="929155"/>
            <a:ext cx="4031615" cy="4652010"/>
            <a:chOff x="4220495" y="929155"/>
            <a:chExt cx="4031615" cy="4652010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30973" y="939632"/>
              <a:ext cx="817305" cy="166183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230973" y="939632"/>
              <a:ext cx="817880" cy="1662430"/>
            </a:xfrm>
            <a:custGeom>
              <a:avLst/>
              <a:gdLst/>
              <a:ahLst/>
              <a:cxnLst/>
              <a:rect l="l" t="t" r="r" b="b"/>
              <a:pathLst>
                <a:path w="817879" h="1662430">
                  <a:moveTo>
                    <a:pt x="81730" y="0"/>
                  </a:moveTo>
                  <a:lnTo>
                    <a:pt x="735576" y="0"/>
                  </a:lnTo>
                  <a:lnTo>
                    <a:pt x="767389" y="6422"/>
                  </a:lnTo>
                  <a:lnTo>
                    <a:pt x="793368" y="23938"/>
                  </a:lnTo>
                  <a:lnTo>
                    <a:pt x="810884" y="49917"/>
                  </a:lnTo>
                  <a:lnTo>
                    <a:pt x="817306" y="81730"/>
                  </a:lnTo>
                  <a:lnTo>
                    <a:pt x="817306" y="1580103"/>
                  </a:lnTo>
                  <a:lnTo>
                    <a:pt x="810884" y="1611916"/>
                  </a:lnTo>
                  <a:lnTo>
                    <a:pt x="793368" y="1637895"/>
                  </a:lnTo>
                  <a:lnTo>
                    <a:pt x="767389" y="1655411"/>
                  </a:lnTo>
                  <a:lnTo>
                    <a:pt x="735576" y="1661834"/>
                  </a:lnTo>
                  <a:lnTo>
                    <a:pt x="81730" y="1661834"/>
                  </a:lnTo>
                  <a:lnTo>
                    <a:pt x="49917" y="1655411"/>
                  </a:lnTo>
                  <a:lnTo>
                    <a:pt x="23938" y="1637895"/>
                  </a:lnTo>
                  <a:lnTo>
                    <a:pt x="6422" y="1611916"/>
                  </a:lnTo>
                  <a:lnTo>
                    <a:pt x="0" y="1580103"/>
                  </a:lnTo>
                  <a:lnTo>
                    <a:pt x="0" y="81730"/>
                  </a:lnTo>
                  <a:lnTo>
                    <a:pt x="6422" y="49917"/>
                  </a:lnTo>
                  <a:lnTo>
                    <a:pt x="23938" y="23938"/>
                  </a:lnTo>
                  <a:lnTo>
                    <a:pt x="49917" y="6422"/>
                  </a:lnTo>
                  <a:lnTo>
                    <a:pt x="81730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686037" y="2800469"/>
              <a:ext cx="1555750" cy="2769870"/>
            </a:xfrm>
            <a:custGeom>
              <a:avLst/>
              <a:gdLst/>
              <a:ahLst/>
              <a:cxnLst/>
              <a:rect l="l" t="t" r="r" b="b"/>
              <a:pathLst>
                <a:path w="1555750" h="2769870">
                  <a:moveTo>
                    <a:pt x="1555233" y="0"/>
                  </a:moveTo>
                  <a:lnTo>
                    <a:pt x="0" y="0"/>
                  </a:lnTo>
                  <a:lnTo>
                    <a:pt x="0" y="2606422"/>
                  </a:lnTo>
                  <a:lnTo>
                    <a:pt x="5833" y="2649834"/>
                  </a:lnTo>
                  <a:lnTo>
                    <a:pt x="22295" y="2688843"/>
                  </a:lnTo>
                  <a:lnTo>
                    <a:pt x="47829" y="2721893"/>
                  </a:lnTo>
                  <a:lnTo>
                    <a:pt x="80879" y="2747427"/>
                  </a:lnTo>
                  <a:lnTo>
                    <a:pt x="119888" y="2763889"/>
                  </a:lnTo>
                  <a:lnTo>
                    <a:pt x="163300" y="2769722"/>
                  </a:lnTo>
                  <a:lnTo>
                    <a:pt x="1391933" y="2769722"/>
                  </a:lnTo>
                  <a:lnTo>
                    <a:pt x="1435345" y="2763889"/>
                  </a:lnTo>
                  <a:lnTo>
                    <a:pt x="1474354" y="2747427"/>
                  </a:lnTo>
                  <a:lnTo>
                    <a:pt x="1507403" y="2721893"/>
                  </a:lnTo>
                  <a:lnTo>
                    <a:pt x="1532938" y="2688843"/>
                  </a:lnTo>
                  <a:lnTo>
                    <a:pt x="1549399" y="2649834"/>
                  </a:lnTo>
                  <a:lnTo>
                    <a:pt x="1555233" y="2606422"/>
                  </a:lnTo>
                  <a:lnTo>
                    <a:pt x="1555233" y="0"/>
                  </a:lnTo>
                  <a:close/>
                </a:path>
              </a:pathLst>
            </a:custGeom>
            <a:solidFill>
              <a:srgbClr val="BFE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686037" y="2800469"/>
              <a:ext cx="1555750" cy="2769870"/>
            </a:xfrm>
            <a:custGeom>
              <a:avLst/>
              <a:gdLst/>
              <a:ahLst/>
              <a:cxnLst/>
              <a:rect l="l" t="t" r="r" b="b"/>
              <a:pathLst>
                <a:path w="1555750" h="2769870">
                  <a:moveTo>
                    <a:pt x="1391933" y="2769722"/>
                  </a:moveTo>
                  <a:lnTo>
                    <a:pt x="163299" y="2769722"/>
                  </a:lnTo>
                  <a:lnTo>
                    <a:pt x="119887" y="2763889"/>
                  </a:lnTo>
                  <a:lnTo>
                    <a:pt x="80879" y="2747427"/>
                  </a:lnTo>
                  <a:lnTo>
                    <a:pt x="47829" y="2721893"/>
                  </a:lnTo>
                  <a:lnTo>
                    <a:pt x="22295" y="2688843"/>
                  </a:lnTo>
                  <a:lnTo>
                    <a:pt x="5833" y="2649834"/>
                  </a:lnTo>
                  <a:lnTo>
                    <a:pt x="0" y="2606423"/>
                  </a:lnTo>
                  <a:lnTo>
                    <a:pt x="0" y="0"/>
                  </a:lnTo>
                  <a:lnTo>
                    <a:pt x="1555232" y="0"/>
                  </a:lnTo>
                  <a:lnTo>
                    <a:pt x="1555232" y="2606423"/>
                  </a:lnTo>
                  <a:lnTo>
                    <a:pt x="1549399" y="2649834"/>
                  </a:lnTo>
                  <a:lnTo>
                    <a:pt x="1532937" y="2688843"/>
                  </a:lnTo>
                  <a:lnTo>
                    <a:pt x="1507403" y="2721893"/>
                  </a:lnTo>
                  <a:lnTo>
                    <a:pt x="1474353" y="2747427"/>
                  </a:lnTo>
                  <a:lnTo>
                    <a:pt x="1435344" y="2763889"/>
                  </a:lnTo>
                  <a:lnTo>
                    <a:pt x="1391933" y="2769722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826779" y="2827140"/>
            <a:ext cx="1268730" cy="2230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780" marR="5080" algn="ctr">
              <a:lnSpc>
                <a:spcPct val="125699"/>
              </a:lnSpc>
              <a:spcBef>
                <a:spcPts val="90"/>
              </a:spcBef>
            </a:pPr>
            <a:r>
              <a:rPr sz="1450" spc="15" dirty="0">
                <a:latin typeface="Arial MT"/>
                <a:cs typeface="Arial MT"/>
              </a:rPr>
              <a:t>Thrombosis </a:t>
            </a:r>
            <a:r>
              <a:rPr sz="1450" spc="2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Anticoagulants</a:t>
            </a:r>
            <a:endParaRPr sz="1450">
              <a:latin typeface="Arial MT"/>
              <a:cs typeface="Arial MT"/>
            </a:endParaRPr>
          </a:p>
          <a:p>
            <a:pPr marL="5080" algn="ctr">
              <a:lnSpc>
                <a:spcPts val="1565"/>
              </a:lnSpc>
            </a:pPr>
            <a:r>
              <a:rPr sz="1450" spc="5" dirty="0">
                <a:latin typeface="Arial MT"/>
                <a:cs typeface="Arial MT"/>
              </a:rPr>
              <a:t>.</a:t>
            </a:r>
            <a:endParaRPr sz="1450">
              <a:latin typeface="Arial MT"/>
              <a:cs typeface="Arial MT"/>
            </a:endParaRPr>
          </a:p>
          <a:p>
            <a:pPr marL="86360" marR="73025" indent="-635" algn="ctr">
              <a:lnSpc>
                <a:spcPts val="1560"/>
              </a:lnSpc>
              <a:spcBef>
                <a:spcPts val="650"/>
              </a:spcBef>
            </a:pPr>
            <a:r>
              <a:rPr sz="1450" spc="-710" dirty="0">
                <a:latin typeface="Arial MT"/>
                <a:cs typeface="Arial MT"/>
              </a:rPr>
              <a:t>↑</a:t>
            </a:r>
            <a:r>
              <a:rPr sz="1450" spc="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risk  Membranous  </a:t>
            </a:r>
            <a:r>
              <a:rPr sz="1450" spc="25" dirty="0">
                <a:latin typeface="Arial MT"/>
                <a:cs typeface="Arial MT"/>
              </a:rPr>
              <a:t>GN</a:t>
            </a:r>
            <a:endParaRPr sz="1450">
              <a:latin typeface="Arial MT"/>
              <a:cs typeface="Arial MT"/>
            </a:endParaRPr>
          </a:p>
          <a:p>
            <a:pPr marL="259079">
              <a:lnSpc>
                <a:spcPct val="100000"/>
              </a:lnSpc>
              <a:spcBef>
                <a:spcPts val="434"/>
              </a:spcBef>
            </a:pPr>
            <a:r>
              <a:rPr sz="1450" spc="-75" dirty="0">
                <a:latin typeface="Arial MT"/>
                <a:cs typeface="Arial MT"/>
              </a:rPr>
              <a:t>↓albumin</a:t>
            </a:r>
            <a:endParaRPr sz="1450">
              <a:latin typeface="Arial MT"/>
              <a:cs typeface="Arial MT"/>
            </a:endParaRPr>
          </a:p>
          <a:p>
            <a:pPr marL="12700" marR="147320">
              <a:lnSpc>
                <a:spcPct val="100000"/>
              </a:lnSpc>
              <a:spcBef>
                <a:spcPts val="450"/>
              </a:spcBef>
            </a:pPr>
            <a:r>
              <a:rPr sz="1450" spc="-30" dirty="0">
                <a:latin typeface="Arial MT"/>
                <a:cs typeface="Arial MT"/>
              </a:rPr>
              <a:t>TTT: </a:t>
            </a:r>
            <a:r>
              <a:rPr sz="1450" spc="10" dirty="0">
                <a:latin typeface="Arial MT"/>
                <a:cs typeface="Arial MT"/>
              </a:rPr>
              <a:t>warfarin </a:t>
            </a:r>
            <a:r>
              <a:rPr sz="1450" spc="-39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or</a:t>
            </a:r>
            <a:r>
              <a:rPr sz="1450" spc="-10" dirty="0">
                <a:latin typeface="Arial MT"/>
                <a:cs typeface="Arial MT"/>
              </a:rPr>
              <a:t> </a:t>
            </a:r>
            <a:r>
              <a:rPr sz="1450" spc="20" dirty="0">
                <a:latin typeface="Arial MT"/>
                <a:cs typeface="Arial MT"/>
              </a:rPr>
              <a:t>LMWH.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271323" y="884767"/>
            <a:ext cx="1719580" cy="4696460"/>
            <a:chOff x="8271323" y="884767"/>
            <a:chExt cx="1719580" cy="4696460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81800" y="895245"/>
              <a:ext cx="1516846" cy="183323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281800" y="895244"/>
              <a:ext cx="1517015" cy="1833245"/>
            </a:xfrm>
            <a:custGeom>
              <a:avLst/>
              <a:gdLst/>
              <a:ahLst/>
              <a:cxnLst/>
              <a:rect l="l" t="t" r="r" b="b"/>
              <a:pathLst>
                <a:path w="1517015" h="1833245">
                  <a:moveTo>
                    <a:pt x="151684" y="0"/>
                  </a:moveTo>
                  <a:lnTo>
                    <a:pt x="1365161" y="0"/>
                  </a:lnTo>
                  <a:lnTo>
                    <a:pt x="1413106" y="7732"/>
                  </a:lnTo>
                  <a:lnTo>
                    <a:pt x="1454745" y="29266"/>
                  </a:lnTo>
                  <a:lnTo>
                    <a:pt x="1487580" y="62101"/>
                  </a:lnTo>
                  <a:lnTo>
                    <a:pt x="1509113" y="103740"/>
                  </a:lnTo>
                  <a:lnTo>
                    <a:pt x="1516846" y="151684"/>
                  </a:lnTo>
                  <a:lnTo>
                    <a:pt x="1516846" y="1681550"/>
                  </a:lnTo>
                  <a:lnTo>
                    <a:pt x="1509113" y="1729494"/>
                  </a:lnTo>
                  <a:lnTo>
                    <a:pt x="1487580" y="1771133"/>
                  </a:lnTo>
                  <a:lnTo>
                    <a:pt x="1454745" y="1803968"/>
                  </a:lnTo>
                  <a:lnTo>
                    <a:pt x="1413106" y="1825501"/>
                  </a:lnTo>
                  <a:lnTo>
                    <a:pt x="1365161" y="1833234"/>
                  </a:lnTo>
                  <a:lnTo>
                    <a:pt x="151684" y="1833234"/>
                  </a:lnTo>
                  <a:lnTo>
                    <a:pt x="103740" y="1825501"/>
                  </a:lnTo>
                  <a:lnTo>
                    <a:pt x="62101" y="1803968"/>
                  </a:lnTo>
                  <a:lnTo>
                    <a:pt x="29266" y="1771133"/>
                  </a:lnTo>
                  <a:lnTo>
                    <a:pt x="7732" y="1729494"/>
                  </a:lnTo>
                  <a:lnTo>
                    <a:pt x="0" y="1681550"/>
                  </a:lnTo>
                  <a:lnTo>
                    <a:pt x="0" y="151684"/>
                  </a:lnTo>
                  <a:lnTo>
                    <a:pt x="7732" y="103740"/>
                  </a:lnTo>
                  <a:lnTo>
                    <a:pt x="29266" y="62101"/>
                  </a:lnTo>
                  <a:lnTo>
                    <a:pt x="62101" y="29266"/>
                  </a:lnTo>
                  <a:lnTo>
                    <a:pt x="103740" y="7732"/>
                  </a:lnTo>
                  <a:lnTo>
                    <a:pt x="151684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310966" y="2800469"/>
              <a:ext cx="1669414" cy="2769870"/>
            </a:xfrm>
            <a:custGeom>
              <a:avLst/>
              <a:gdLst/>
              <a:ahLst/>
              <a:cxnLst/>
              <a:rect l="l" t="t" r="r" b="b"/>
              <a:pathLst>
                <a:path w="1669415" h="2769870">
                  <a:moveTo>
                    <a:pt x="1668849" y="0"/>
                  </a:moveTo>
                  <a:lnTo>
                    <a:pt x="0" y="0"/>
                  </a:lnTo>
                  <a:lnTo>
                    <a:pt x="0" y="2594493"/>
                  </a:lnTo>
                  <a:lnTo>
                    <a:pt x="6259" y="2641076"/>
                  </a:lnTo>
                  <a:lnTo>
                    <a:pt x="23923" y="2682934"/>
                  </a:lnTo>
                  <a:lnTo>
                    <a:pt x="51323" y="2718399"/>
                  </a:lnTo>
                  <a:lnTo>
                    <a:pt x="86787" y="2745798"/>
                  </a:lnTo>
                  <a:lnTo>
                    <a:pt x="128646" y="2763463"/>
                  </a:lnTo>
                  <a:lnTo>
                    <a:pt x="175229" y="2769722"/>
                  </a:lnTo>
                  <a:lnTo>
                    <a:pt x="1493621" y="2769722"/>
                  </a:lnTo>
                  <a:lnTo>
                    <a:pt x="1540204" y="2763463"/>
                  </a:lnTo>
                  <a:lnTo>
                    <a:pt x="1582062" y="2745798"/>
                  </a:lnTo>
                  <a:lnTo>
                    <a:pt x="1617526" y="2718399"/>
                  </a:lnTo>
                  <a:lnTo>
                    <a:pt x="1644926" y="2682934"/>
                  </a:lnTo>
                  <a:lnTo>
                    <a:pt x="1662590" y="2641076"/>
                  </a:lnTo>
                  <a:lnTo>
                    <a:pt x="1668849" y="2594493"/>
                  </a:lnTo>
                  <a:lnTo>
                    <a:pt x="1668849" y="0"/>
                  </a:lnTo>
                  <a:close/>
                </a:path>
              </a:pathLst>
            </a:custGeom>
            <a:solidFill>
              <a:srgbClr val="BFE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310966" y="2800469"/>
              <a:ext cx="1669414" cy="2769870"/>
            </a:xfrm>
            <a:custGeom>
              <a:avLst/>
              <a:gdLst/>
              <a:ahLst/>
              <a:cxnLst/>
              <a:rect l="l" t="t" r="r" b="b"/>
              <a:pathLst>
                <a:path w="1669415" h="2769870">
                  <a:moveTo>
                    <a:pt x="1493620" y="2769722"/>
                  </a:moveTo>
                  <a:lnTo>
                    <a:pt x="175228" y="2769722"/>
                  </a:lnTo>
                  <a:lnTo>
                    <a:pt x="128645" y="2763463"/>
                  </a:lnTo>
                  <a:lnTo>
                    <a:pt x="86787" y="2745798"/>
                  </a:lnTo>
                  <a:lnTo>
                    <a:pt x="51323" y="2718399"/>
                  </a:lnTo>
                  <a:lnTo>
                    <a:pt x="23923" y="2682935"/>
                  </a:lnTo>
                  <a:lnTo>
                    <a:pt x="6259" y="2641076"/>
                  </a:lnTo>
                  <a:lnTo>
                    <a:pt x="0" y="2594493"/>
                  </a:lnTo>
                  <a:lnTo>
                    <a:pt x="0" y="0"/>
                  </a:lnTo>
                  <a:lnTo>
                    <a:pt x="1668849" y="0"/>
                  </a:lnTo>
                  <a:lnTo>
                    <a:pt x="1668849" y="2594493"/>
                  </a:lnTo>
                  <a:lnTo>
                    <a:pt x="1662590" y="2641076"/>
                  </a:lnTo>
                  <a:lnTo>
                    <a:pt x="1644925" y="2682935"/>
                  </a:lnTo>
                  <a:lnTo>
                    <a:pt x="1617526" y="2718399"/>
                  </a:lnTo>
                  <a:lnTo>
                    <a:pt x="1582062" y="2745798"/>
                  </a:lnTo>
                  <a:lnTo>
                    <a:pt x="1540203" y="2763463"/>
                  </a:lnTo>
                  <a:lnTo>
                    <a:pt x="1493620" y="2769722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482693" y="2878678"/>
            <a:ext cx="1325880" cy="9271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algn="ctr">
              <a:lnSpc>
                <a:spcPts val="1560"/>
              </a:lnSpc>
              <a:spcBef>
                <a:spcPts val="335"/>
              </a:spcBef>
            </a:pPr>
            <a:r>
              <a:rPr sz="1450" spc="20" dirty="0">
                <a:latin typeface="Arial MT"/>
                <a:cs typeface="Arial MT"/>
              </a:rPr>
              <a:t>Pneumovac </a:t>
            </a:r>
            <a:r>
              <a:rPr sz="1450" spc="2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vaccine</a:t>
            </a:r>
            <a:r>
              <a:rPr sz="1450" spc="-7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against </a:t>
            </a:r>
            <a:r>
              <a:rPr sz="1450" spc="-39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pneumococci)</a:t>
            </a:r>
            <a:endParaRPr sz="14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1450" spc="15" dirty="0">
                <a:latin typeface="Arial MT"/>
                <a:cs typeface="Arial MT"/>
              </a:rPr>
              <a:t>every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5</a:t>
            </a:r>
            <a:r>
              <a:rPr sz="1450" spc="-15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yrs,&amp;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671748" y="4109518"/>
            <a:ext cx="947419" cy="4508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0" marR="5080" indent="-114935">
              <a:lnSpc>
                <a:spcPts val="1560"/>
              </a:lnSpc>
              <a:spcBef>
                <a:spcPts val="335"/>
              </a:spcBef>
            </a:pPr>
            <a:r>
              <a:rPr sz="1450" b="1" spc="15" dirty="0">
                <a:latin typeface="Arial"/>
                <a:cs typeface="Arial"/>
              </a:rPr>
              <a:t>Annual</a:t>
            </a:r>
            <a:r>
              <a:rPr sz="1450" b="1" spc="-70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flu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vaccine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521592" y="1944618"/>
            <a:ext cx="98742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spc="5" dirty="0"/>
              <a:t>E</a:t>
            </a:r>
            <a:r>
              <a:rPr sz="2300" dirty="0"/>
              <a:t>d</a:t>
            </a:r>
            <a:r>
              <a:rPr sz="2300" spc="5" dirty="0"/>
              <a:t>ema</a:t>
            </a:r>
            <a:endParaRPr sz="2300"/>
          </a:p>
        </p:txBody>
      </p:sp>
      <p:sp>
        <p:nvSpPr>
          <p:cNvPr id="51" name="object 51"/>
          <p:cNvSpPr txBox="1"/>
          <p:nvPr/>
        </p:nvSpPr>
        <p:spPr>
          <a:xfrm>
            <a:off x="2949426" y="2023250"/>
            <a:ext cx="102108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latin typeface="Arial"/>
                <a:cs typeface="Arial"/>
              </a:rPr>
              <a:t>Pro</a:t>
            </a:r>
            <a:r>
              <a:rPr sz="1450" b="1" spc="10" dirty="0">
                <a:latin typeface="Arial"/>
                <a:cs typeface="Arial"/>
              </a:rPr>
              <a:t>tei</a:t>
            </a:r>
            <a:r>
              <a:rPr sz="1450" b="1" spc="15" dirty="0">
                <a:latin typeface="Arial"/>
                <a:cs typeface="Arial"/>
              </a:rPr>
              <a:t>nu</a:t>
            </a:r>
            <a:r>
              <a:rPr sz="1450" b="1" spc="10" dirty="0">
                <a:latin typeface="Arial"/>
                <a:cs typeface="Arial"/>
              </a:rPr>
              <a:t>ria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610368" y="181358"/>
            <a:ext cx="7717790" cy="215265"/>
            <a:chOff x="610368" y="181358"/>
            <a:chExt cx="7717790" cy="215265"/>
          </a:xfrm>
        </p:grpSpPr>
        <p:pic>
          <p:nvPicPr>
            <p:cNvPr id="53" name="object 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0368" y="181358"/>
              <a:ext cx="193178" cy="21491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4877" y="181358"/>
              <a:ext cx="188758" cy="21049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0546" y="181358"/>
              <a:ext cx="193178" cy="21491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3213" y="181358"/>
              <a:ext cx="329468" cy="21491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61081" y="181358"/>
              <a:ext cx="212332" cy="21491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33489" y="181358"/>
              <a:ext cx="188758" cy="21049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49158" y="181358"/>
              <a:ext cx="193178" cy="21491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23763" y="222245"/>
              <a:ext cx="97408" cy="13295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32630" y="181358"/>
              <a:ext cx="349359" cy="21491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31014" y="181358"/>
              <a:ext cx="195020" cy="21491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38771" y="181358"/>
              <a:ext cx="193178" cy="21491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76185" y="181358"/>
              <a:ext cx="188759" cy="21049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48212" y="220956"/>
              <a:ext cx="97040" cy="13442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35149" y="181358"/>
              <a:ext cx="349359" cy="21491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134829" y="181358"/>
              <a:ext cx="193178" cy="214911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323055" y="1108"/>
            <a:ext cx="9055735" cy="5569585"/>
            <a:chOff x="323055" y="1108"/>
            <a:chExt cx="9055735" cy="5569585"/>
          </a:xfrm>
        </p:grpSpPr>
        <p:pic>
          <p:nvPicPr>
            <p:cNvPr id="69" name="object 6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8294" y="112006"/>
              <a:ext cx="7994476" cy="35398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28294" y="112006"/>
              <a:ext cx="1360805" cy="279400"/>
            </a:xfrm>
            <a:custGeom>
              <a:avLst/>
              <a:gdLst/>
              <a:ahLst/>
              <a:cxnLst/>
              <a:rect l="l" t="t" r="r" b="b"/>
              <a:pathLst>
                <a:path w="1360805" h="279400">
                  <a:moveTo>
                    <a:pt x="135000" y="175334"/>
                  </a:moveTo>
                  <a:lnTo>
                    <a:pt x="135000" y="129843"/>
                  </a:lnTo>
                  <a:lnTo>
                    <a:pt x="252503" y="129843"/>
                  </a:lnTo>
                  <a:lnTo>
                    <a:pt x="252503" y="237401"/>
                  </a:lnTo>
                  <a:lnTo>
                    <a:pt x="218160" y="260037"/>
                  </a:lnTo>
                  <a:lnTo>
                    <a:pt x="170154" y="276055"/>
                  </a:lnTo>
                  <a:lnTo>
                    <a:pt x="137026" y="279209"/>
                  </a:lnTo>
                  <a:lnTo>
                    <a:pt x="116525" y="278098"/>
                  </a:lnTo>
                  <a:lnTo>
                    <a:pt x="63171" y="261436"/>
                  </a:lnTo>
                  <a:lnTo>
                    <a:pt x="24736" y="226178"/>
                  </a:lnTo>
                  <a:lnTo>
                    <a:pt x="3959" y="176094"/>
                  </a:lnTo>
                  <a:lnTo>
                    <a:pt x="0" y="138683"/>
                  </a:lnTo>
                  <a:lnTo>
                    <a:pt x="1105" y="118182"/>
                  </a:lnTo>
                  <a:lnTo>
                    <a:pt x="9945" y="80703"/>
                  </a:lnTo>
                  <a:lnTo>
                    <a:pt x="39459" y="34763"/>
                  </a:lnTo>
                  <a:lnTo>
                    <a:pt x="83212" y="7562"/>
                  </a:lnTo>
                  <a:lnTo>
                    <a:pt x="134079" y="0"/>
                  </a:lnTo>
                  <a:lnTo>
                    <a:pt x="157843" y="1318"/>
                  </a:lnTo>
                  <a:lnTo>
                    <a:pt x="197118" y="11862"/>
                  </a:lnTo>
                  <a:lnTo>
                    <a:pt x="235858" y="46204"/>
                  </a:lnTo>
                  <a:lnTo>
                    <a:pt x="194856" y="89508"/>
                  </a:lnTo>
                  <a:lnTo>
                    <a:pt x="191374" y="80087"/>
                  </a:lnTo>
                  <a:lnTo>
                    <a:pt x="186638" y="71713"/>
                  </a:lnTo>
                  <a:lnTo>
                    <a:pt x="155696" y="49473"/>
                  </a:lnTo>
                  <a:lnTo>
                    <a:pt x="134079" y="46596"/>
                  </a:lnTo>
                  <a:lnTo>
                    <a:pt x="117129" y="48012"/>
                  </a:lnTo>
                  <a:lnTo>
                    <a:pt x="77261" y="69249"/>
                  </a:lnTo>
                  <a:lnTo>
                    <a:pt x="57491" y="115558"/>
                  </a:lnTo>
                  <a:lnTo>
                    <a:pt x="56173" y="136473"/>
                  </a:lnTo>
                  <a:lnTo>
                    <a:pt x="57508" y="159006"/>
                  </a:lnTo>
                  <a:lnTo>
                    <a:pt x="77537" y="208577"/>
                  </a:lnTo>
                  <a:lnTo>
                    <a:pt x="117043" y="231110"/>
                  </a:lnTo>
                  <a:lnTo>
                    <a:pt x="133526" y="232612"/>
                  </a:lnTo>
                  <a:lnTo>
                    <a:pt x="142096" y="232192"/>
                  </a:lnTo>
                  <a:lnTo>
                    <a:pt x="183875" y="218454"/>
                  </a:lnTo>
                  <a:lnTo>
                    <a:pt x="197435" y="209590"/>
                  </a:lnTo>
                  <a:lnTo>
                    <a:pt x="197435" y="175334"/>
                  </a:lnTo>
                  <a:lnTo>
                    <a:pt x="135000" y="175334"/>
                  </a:lnTo>
                  <a:close/>
                </a:path>
                <a:path w="1360805" h="279400">
                  <a:moveTo>
                    <a:pt x="1308930" y="274604"/>
                  </a:moveTo>
                  <a:lnTo>
                    <a:pt x="1308930" y="4604"/>
                  </a:lnTo>
                  <a:lnTo>
                    <a:pt x="1360682" y="4604"/>
                  </a:lnTo>
                  <a:lnTo>
                    <a:pt x="1360682" y="274604"/>
                  </a:lnTo>
                  <a:lnTo>
                    <a:pt x="1308930" y="274604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37709" y="116713"/>
              <a:ext cx="2309346" cy="35451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486040" y="112006"/>
              <a:ext cx="3617595" cy="354330"/>
            </a:xfrm>
            <a:custGeom>
              <a:avLst/>
              <a:gdLst/>
              <a:ahLst/>
              <a:cxnLst/>
              <a:rect l="l" t="t" r="r" b="b"/>
              <a:pathLst>
                <a:path w="3617595" h="354330">
                  <a:moveTo>
                    <a:pt x="0" y="79011"/>
                  </a:moveTo>
                  <a:lnTo>
                    <a:pt x="28731" y="79011"/>
                  </a:lnTo>
                  <a:lnTo>
                    <a:pt x="28731" y="64277"/>
                  </a:lnTo>
                  <a:lnTo>
                    <a:pt x="29059" y="52720"/>
                  </a:lnTo>
                  <a:lnTo>
                    <a:pt x="41439" y="16414"/>
                  </a:lnTo>
                  <a:lnTo>
                    <a:pt x="78649" y="477"/>
                  </a:lnTo>
                  <a:lnTo>
                    <a:pt x="88957" y="0"/>
                  </a:lnTo>
                  <a:lnTo>
                    <a:pt x="99949" y="414"/>
                  </a:lnTo>
                  <a:lnTo>
                    <a:pt x="110827" y="1657"/>
                  </a:lnTo>
                  <a:lnTo>
                    <a:pt x="121590" y="3729"/>
                  </a:lnTo>
                  <a:lnTo>
                    <a:pt x="132237" y="6630"/>
                  </a:lnTo>
                  <a:lnTo>
                    <a:pt x="125239" y="42728"/>
                  </a:lnTo>
                  <a:lnTo>
                    <a:pt x="117012" y="40764"/>
                  </a:lnTo>
                  <a:lnTo>
                    <a:pt x="109092" y="39781"/>
                  </a:lnTo>
                  <a:lnTo>
                    <a:pt x="101480" y="39781"/>
                  </a:lnTo>
                  <a:lnTo>
                    <a:pt x="93990" y="39781"/>
                  </a:lnTo>
                  <a:lnTo>
                    <a:pt x="88618" y="41531"/>
                  </a:lnTo>
                  <a:lnTo>
                    <a:pt x="85365" y="45030"/>
                  </a:lnTo>
                  <a:lnTo>
                    <a:pt x="82111" y="48530"/>
                  </a:lnTo>
                  <a:lnTo>
                    <a:pt x="80485" y="55252"/>
                  </a:lnTo>
                  <a:lnTo>
                    <a:pt x="80485" y="65197"/>
                  </a:lnTo>
                  <a:lnTo>
                    <a:pt x="80485" y="79011"/>
                  </a:lnTo>
                  <a:lnTo>
                    <a:pt x="119161" y="79011"/>
                  </a:lnTo>
                  <a:lnTo>
                    <a:pt x="119161" y="119713"/>
                  </a:lnTo>
                  <a:lnTo>
                    <a:pt x="80485" y="119713"/>
                  </a:lnTo>
                  <a:lnTo>
                    <a:pt x="80485" y="274604"/>
                  </a:lnTo>
                  <a:lnTo>
                    <a:pt x="28731" y="274604"/>
                  </a:lnTo>
                  <a:lnTo>
                    <a:pt x="28731" y="119713"/>
                  </a:lnTo>
                  <a:lnTo>
                    <a:pt x="0" y="119713"/>
                  </a:lnTo>
                  <a:lnTo>
                    <a:pt x="0" y="79011"/>
                  </a:lnTo>
                  <a:close/>
                </a:path>
                <a:path w="3617595" h="354330">
                  <a:moveTo>
                    <a:pt x="691761" y="79011"/>
                  </a:moveTo>
                  <a:lnTo>
                    <a:pt x="740014" y="79011"/>
                  </a:lnTo>
                  <a:lnTo>
                    <a:pt x="740014" y="107742"/>
                  </a:lnTo>
                  <a:lnTo>
                    <a:pt x="745125" y="100720"/>
                  </a:lnTo>
                  <a:lnTo>
                    <a:pt x="782328" y="76893"/>
                  </a:lnTo>
                  <a:lnTo>
                    <a:pt x="800976" y="74590"/>
                  </a:lnTo>
                  <a:lnTo>
                    <a:pt x="817368" y="76259"/>
                  </a:lnTo>
                  <a:lnTo>
                    <a:pt x="858807" y="101296"/>
                  </a:lnTo>
                  <a:lnTo>
                    <a:pt x="881080" y="153164"/>
                  </a:lnTo>
                  <a:lnTo>
                    <a:pt x="882565" y="175702"/>
                  </a:lnTo>
                  <a:lnTo>
                    <a:pt x="881069" y="198834"/>
                  </a:lnTo>
                  <a:lnTo>
                    <a:pt x="869098" y="236912"/>
                  </a:lnTo>
                  <a:lnTo>
                    <a:pt x="832147" y="272233"/>
                  </a:lnTo>
                  <a:lnTo>
                    <a:pt x="800607" y="279024"/>
                  </a:lnTo>
                  <a:lnTo>
                    <a:pt x="792694" y="278621"/>
                  </a:lnTo>
                  <a:lnTo>
                    <a:pt x="750702" y="257729"/>
                  </a:lnTo>
                  <a:lnTo>
                    <a:pt x="743513" y="250477"/>
                  </a:lnTo>
                  <a:lnTo>
                    <a:pt x="743513" y="349011"/>
                  </a:lnTo>
                  <a:lnTo>
                    <a:pt x="691761" y="349011"/>
                  </a:lnTo>
                  <a:lnTo>
                    <a:pt x="691761" y="79011"/>
                  </a:lnTo>
                  <a:close/>
                </a:path>
                <a:path w="3617595" h="354330">
                  <a:moveTo>
                    <a:pt x="975205" y="4604"/>
                  </a:moveTo>
                  <a:lnTo>
                    <a:pt x="975205" y="103874"/>
                  </a:lnTo>
                  <a:lnTo>
                    <a:pt x="988339" y="91063"/>
                  </a:lnTo>
                  <a:lnTo>
                    <a:pt x="1002693" y="81911"/>
                  </a:lnTo>
                  <a:lnTo>
                    <a:pt x="1018268" y="76421"/>
                  </a:lnTo>
                  <a:lnTo>
                    <a:pt x="1035062" y="74590"/>
                  </a:lnTo>
                  <a:lnTo>
                    <a:pt x="1043776" y="75005"/>
                  </a:lnTo>
                  <a:lnTo>
                    <a:pt x="1079886" y="88772"/>
                  </a:lnTo>
                  <a:lnTo>
                    <a:pt x="1100047" y="128128"/>
                  </a:lnTo>
                  <a:lnTo>
                    <a:pt x="1101549" y="159863"/>
                  </a:lnTo>
                  <a:lnTo>
                    <a:pt x="1101549" y="274604"/>
                  </a:lnTo>
                  <a:lnTo>
                    <a:pt x="1049796" y="274604"/>
                  </a:lnTo>
                  <a:lnTo>
                    <a:pt x="1049796" y="171282"/>
                  </a:lnTo>
                  <a:lnTo>
                    <a:pt x="1049612" y="157308"/>
                  </a:lnTo>
                  <a:lnTo>
                    <a:pt x="1036443" y="119069"/>
                  </a:lnTo>
                  <a:lnTo>
                    <a:pt x="1025240" y="114188"/>
                  </a:lnTo>
                  <a:lnTo>
                    <a:pt x="1017749" y="114188"/>
                  </a:lnTo>
                  <a:lnTo>
                    <a:pt x="1009155" y="114188"/>
                  </a:lnTo>
                  <a:lnTo>
                    <a:pt x="1001481" y="116275"/>
                  </a:lnTo>
                  <a:lnTo>
                    <a:pt x="994728" y="120450"/>
                  </a:lnTo>
                  <a:lnTo>
                    <a:pt x="987974" y="124625"/>
                  </a:lnTo>
                  <a:lnTo>
                    <a:pt x="975499" y="165037"/>
                  </a:lnTo>
                  <a:lnTo>
                    <a:pt x="975205" y="176623"/>
                  </a:lnTo>
                  <a:lnTo>
                    <a:pt x="975205" y="274604"/>
                  </a:lnTo>
                  <a:lnTo>
                    <a:pt x="923452" y="274604"/>
                  </a:lnTo>
                  <a:lnTo>
                    <a:pt x="923452" y="4604"/>
                  </a:lnTo>
                  <a:lnTo>
                    <a:pt x="975205" y="4604"/>
                  </a:lnTo>
                  <a:close/>
                </a:path>
                <a:path w="3617595" h="354330">
                  <a:moveTo>
                    <a:pt x="1620922" y="79011"/>
                  </a:moveTo>
                  <a:lnTo>
                    <a:pt x="1620922" y="120266"/>
                  </a:lnTo>
                  <a:lnTo>
                    <a:pt x="1585561" y="120266"/>
                  </a:lnTo>
                  <a:lnTo>
                    <a:pt x="1585561" y="199093"/>
                  </a:lnTo>
                  <a:lnTo>
                    <a:pt x="1596489" y="236112"/>
                  </a:lnTo>
                  <a:lnTo>
                    <a:pt x="1599926" y="236112"/>
                  </a:lnTo>
                  <a:lnTo>
                    <a:pt x="1604715" y="236112"/>
                  </a:lnTo>
                  <a:lnTo>
                    <a:pt x="1611652" y="234454"/>
                  </a:lnTo>
                  <a:lnTo>
                    <a:pt x="1620738" y="231139"/>
                  </a:lnTo>
                  <a:lnTo>
                    <a:pt x="1625158" y="271289"/>
                  </a:lnTo>
                  <a:lnTo>
                    <a:pt x="1615835" y="274673"/>
                  </a:lnTo>
                  <a:lnTo>
                    <a:pt x="1605912" y="277091"/>
                  </a:lnTo>
                  <a:lnTo>
                    <a:pt x="1595391" y="278541"/>
                  </a:lnTo>
                  <a:lnTo>
                    <a:pt x="1584272" y="279024"/>
                  </a:lnTo>
                  <a:lnTo>
                    <a:pt x="1577445" y="278731"/>
                  </a:lnTo>
                  <a:lnTo>
                    <a:pt x="1542556" y="262172"/>
                  </a:lnTo>
                  <a:lnTo>
                    <a:pt x="1539056" y="257200"/>
                  </a:lnTo>
                  <a:lnTo>
                    <a:pt x="1533727" y="218109"/>
                  </a:lnTo>
                  <a:lnTo>
                    <a:pt x="1533624" y="205539"/>
                  </a:lnTo>
                  <a:lnTo>
                    <a:pt x="1533624" y="120266"/>
                  </a:lnTo>
                  <a:lnTo>
                    <a:pt x="1509865" y="120266"/>
                  </a:lnTo>
                  <a:lnTo>
                    <a:pt x="1509865" y="79011"/>
                  </a:lnTo>
                  <a:lnTo>
                    <a:pt x="1533624" y="79011"/>
                  </a:lnTo>
                  <a:lnTo>
                    <a:pt x="1533624" y="40150"/>
                  </a:lnTo>
                  <a:lnTo>
                    <a:pt x="1585561" y="9945"/>
                  </a:lnTo>
                  <a:lnTo>
                    <a:pt x="1585561" y="79011"/>
                  </a:lnTo>
                  <a:lnTo>
                    <a:pt x="1620922" y="79011"/>
                  </a:lnTo>
                  <a:close/>
                </a:path>
                <a:path w="3617595" h="354330">
                  <a:moveTo>
                    <a:pt x="1656836" y="52489"/>
                  </a:moveTo>
                  <a:lnTo>
                    <a:pt x="1656836" y="4604"/>
                  </a:lnTo>
                  <a:lnTo>
                    <a:pt x="1708589" y="4604"/>
                  </a:lnTo>
                  <a:lnTo>
                    <a:pt x="1708589" y="52489"/>
                  </a:lnTo>
                  <a:lnTo>
                    <a:pt x="1656836" y="52489"/>
                  </a:lnTo>
                  <a:close/>
                </a:path>
                <a:path w="3617595" h="354330">
                  <a:moveTo>
                    <a:pt x="1656836" y="274604"/>
                  </a:moveTo>
                  <a:lnTo>
                    <a:pt x="1656836" y="79011"/>
                  </a:lnTo>
                  <a:lnTo>
                    <a:pt x="1708589" y="79011"/>
                  </a:lnTo>
                  <a:lnTo>
                    <a:pt x="1708589" y="274604"/>
                  </a:lnTo>
                  <a:lnTo>
                    <a:pt x="1656836" y="274604"/>
                  </a:lnTo>
                  <a:close/>
                </a:path>
                <a:path w="3617595" h="354330">
                  <a:moveTo>
                    <a:pt x="2261482" y="79011"/>
                  </a:moveTo>
                  <a:lnTo>
                    <a:pt x="2316551" y="79011"/>
                  </a:lnTo>
                  <a:lnTo>
                    <a:pt x="2363331" y="217878"/>
                  </a:lnTo>
                  <a:lnTo>
                    <a:pt x="2409006" y="79011"/>
                  </a:lnTo>
                  <a:lnTo>
                    <a:pt x="2462601" y="79011"/>
                  </a:lnTo>
                  <a:lnTo>
                    <a:pt x="2393535" y="267237"/>
                  </a:lnTo>
                  <a:lnTo>
                    <a:pt x="2381196" y="301310"/>
                  </a:lnTo>
                  <a:lnTo>
                    <a:pt x="2359371" y="338359"/>
                  </a:lnTo>
                  <a:lnTo>
                    <a:pt x="2354030" y="342104"/>
                  </a:lnTo>
                  <a:lnTo>
                    <a:pt x="2348689" y="345849"/>
                  </a:lnTo>
                  <a:lnTo>
                    <a:pt x="2307894" y="353984"/>
                  </a:lnTo>
                  <a:lnTo>
                    <a:pt x="2300470" y="353788"/>
                  </a:lnTo>
                  <a:lnTo>
                    <a:pt x="2293114" y="353201"/>
                  </a:lnTo>
                  <a:lnTo>
                    <a:pt x="2285828" y="352222"/>
                  </a:lnTo>
                  <a:lnTo>
                    <a:pt x="2278611" y="350853"/>
                  </a:lnTo>
                  <a:lnTo>
                    <a:pt x="2274006" y="310334"/>
                  </a:lnTo>
                  <a:lnTo>
                    <a:pt x="2282110" y="311930"/>
                  </a:lnTo>
                  <a:lnTo>
                    <a:pt x="2289415" y="312728"/>
                  </a:lnTo>
                  <a:lnTo>
                    <a:pt x="2295923" y="312728"/>
                  </a:lnTo>
                  <a:lnTo>
                    <a:pt x="2304360" y="312066"/>
                  </a:lnTo>
                  <a:lnTo>
                    <a:pt x="2333333" y="282990"/>
                  </a:lnTo>
                  <a:lnTo>
                    <a:pt x="2335889" y="275157"/>
                  </a:lnTo>
                  <a:lnTo>
                    <a:pt x="2261482" y="79011"/>
                  </a:lnTo>
                  <a:close/>
                </a:path>
                <a:path w="3617595" h="354330">
                  <a:moveTo>
                    <a:pt x="2905541" y="274604"/>
                  </a:moveTo>
                  <a:lnTo>
                    <a:pt x="2857471" y="274604"/>
                  </a:lnTo>
                  <a:lnTo>
                    <a:pt x="2857471" y="245873"/>
                  </a:lnTo>
                  <a:lnTo>
                    <a:pt x="2851215" y="253718"/>
                  </a:lnTo>
                  <a:lnTo>
                    <a:pt x="2812833" y="276975"/>
                  </a:lnTo>
                  <a:lnTo>
                    <a:pt x="2796326" y="279024"/>
                  </a:lnTo>
                  <a:lnTo>
                    <a:pt x="2780078" y="277326"/>
                  </a:lnTo>
                  <a:lnTo>
                    <a:pt x="2738587" y="251859"/>
                  </a:lnTo>
                  <a:lnTo>
                    <a:pt x="2716054" y="199041"/>
                  </a:lnTo>
                  <a:lnTo>
                    <a:pt x="2714552" y="176071"/>
                  </a:lnTo>
                  <a:lnTo>
                    <a:pt x="2716014" y="152698"/>
                  </a:lnTo>
                  <a:lnTo>
                    <a:pt x="2727709" y="114896"/>
                  </a:lnTo>
                  <a:lnTo>
                    <a:pt x="2764418" y="81060"/>
                  </a:lnTo>
                  <a:lnTo>
                    <a:pt x="2797062" y="74590"/>
                  </a:lnTo>
                  <a:lnTo>
                    <a:pt x="2812901" y="76294"/>
                  </a:lnTo>
                  <a:lnTo>
                    <a:pt x="2827635" y="81405"/>
                  </a:lnTo>
                  <a:lnTo>
                    <a:pt x="2841264" y="89923"/>
                  </a:lnTo>
                  <a:lnTo>
                    <a:pt x="2853789" y="101848"/>
                  </a:lnTo>
                  <a:lnTo>
                    <a:pt x="2853789" y="4604"/>
                  </a:lnTo>
                  <a:lnTo>
                    <a:pt x="2905541" y="4604"/>
                  </a:lnTo>
                  <a:lnTo>
                    <a:pt x="2905541" y="274604"/>
                  </a:lnTo>
                  <a:close/>
                </a:path>
                <a:path w="3617595" h="354330">
                  <a:moveTo>
                    <a:pt x="3329880" y="79011"/>
                  </a:moveTo>
                  <a:lnTo>
                    <a:pt x="3377582" y="79011"/>
                  </a:lnTo>
                  <a:lnTo>
                    <a:pt x="3377582" y="105716"/>
                  </a:lnTo>
                  <a:lnTo>
                    <a:pt x="3390992" y="92098"/>
                  </a:lnTo>
                  <a:lnTo>
                    <a:pt x="3405622" y="82372"/>
                  </a:lnTo>
                  <a:lnTo>
                    <a:pt x="3421473" y="76536"/>
                  </a:lnTo>
                  <a:lnTo>
                    <a:pt x="3438543" y="74590"/>
                  </a:lnTo>
                  <a:lnTo>
                    <a:pt x="3447625" y="75074"/>
                  </a:lnTo>
                  <a:lnTo>
                    <a:pt x="3483713" y="92041"/>
                  </a:lnTo>
                  <a:lnTo>
                    <a:pt x="3493796" y="105716"/>
                  </a:lnTo>
                  <a:lnTo>
                    <a:pt x="3500369" y="98383"/>
                  </a:lnTo>
                  <a:lnTo>
                    <a:pt x="3537031" y="76524"/>
                  </a:lnTo>
                  <a:lnTo>
                    <a:pt x="3553469" y="74590"/>
                  </a:lnTo>
                  <a:lnTo>
                    <a:pt x="3563828" y="75137"/>
                  </a:lnTo>
                  <a:lnTo>
                    <a:pt x="3602965" y="94136"/>
                  </a:lnTo>
                  <a:lnTo>
                    <a:pt x="3617228" y="136519"/>
                  </a:lnTo>
                  <a:lnTo>
                    <a:pt x="3617562" y="149549"/>
                  </a:lnTo>
                  <a:lnTo>
                    <a:pt x="3617562" y="274604"/>
                  </a:lnTo>
                  <a:lnTo>
                    <a:pt x="3565808" y="274604"/>
                  </a:lnTo>
                  <a:lnTo>
                    <a:pt x="3565808" y="162810"/>
                  </a:lnTo>
                  <a:lnTo>
                    <a:pt x="3565474" y="149549"/>
                  </a:lnTo>
                  <a:lnTo>
                    <a:pt x="3548312" y="114188"/>
                  </a:lnTo>
                  <a:lnTo>
                    <a:pt x="3538366" y="114188"/>
                  </a:lnTo>
                  <a:lnTo>
                    <a:pt x="3531122" y="114188"/>
                  </a:lnTo>
                  <a:lnTo>
                    <a:pt x="3502256" y="147575"/>
                  </a:lnTo>
                  <a:lnTo>
                    <a:pt x="3499873" y="180675"/>
                  </a:lnTo>
                  <a:lnTo>
                    <a:pt x="3499873" y="274604"/>
                  </a:lnTo>
                  <a:lnTo>
                    <a:pt x="3448121" y="274604"/>
                  </a:lnTo>
                  <a:lnTo>
                    <a:pt x="3448121" y="167414"/>
                  </a:lnTo>
                  <a:lnTo>
                    <a:pt x="3447948" y="154407"/>
                  </a:lnTo>
                  <a:lnTo>
                    <a:pt x="3436793" y="118240"/>
                  </a:lnTo>
                  <a:lnTo>
                    <a:pt x="3432926" y="115539"/>
                  </a:lnTo>
                  <a:lnTo>
                    <a:pt x="3427677" y="114188"/>
                  </a:lnTo>
                  <a:lnTo>
                    <a:pt x="3421047" y="114188"/>
                  </a:lnTo>
                  <a:lnTo>
                    <a:pt x="3413066" y="114188"/>
                  </a:lnTo>
                  <a:lnTo>
                    <a:pt x="3405883" y="116337"/>
                  </a:lnTo>
                  <a:lnTo>
                    <a:pt x="3399499" y="120634"/>
                  </a:lnTo>
                  <a:lnTo>
                    <a:pt x="3393114" y="124931"/>
                  </a:lnTo>
                  <a:lnTo>
                    <a:pt x="3381892" y="166482"/>
                  </a:lnTo>
                  <a:lnTo>
                    <a:pt x="3381634" y="179570"/>
                  </a:lnTo>
                  <a:lnTo>
                    <a:pt x="3381634" y="274604"/>
                  </a:lnTo>
                  <a:lnTo>
                    <a:pt x="3329880" y="274604"/>
                  </a:lnTo>
                  <a:lnTo>
                    <a:pt x="3329880" y="79011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44747" y="1108"/>
              <a:ext cx="164483" cy="21041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30978" y="2798863"/>
              <a:ext cx="991356" cy="277132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16125" y="980951"/>
              <a:ext cx="1260630" cy="168630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7677" y="329295"/>
              <a:ext cx="8850566" cy="45718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28" y="1108"/>
            <a:ext cx="10048875" cy="5657850"/>
            <a:chOff x="5028" y="1108"/>
            <a:chExt cx="10048875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8" y="1108"/>
              <a:ext cx="10048342" cy="5657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637" y="165056"/>
              <a:ext cx="9219317" cy="340943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3380" y="3976975"/>
            <a:ext cx="91440" cy="9893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23" y="3962545"/>
            <a:ext cx="2359660" cy="989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Peaked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'tall-tented'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waves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loss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waves</a:t>
            </a:r>
            <a:endParaRPr sz="1450">
              <a:latin typeface="Calibri"/>
              <a:cs typeface="Calibri"/>
            </a:endParaRPr>
          </a:p>
          <a:p>
            <a:pPr marL="12700" marR="523875">
              <a:lnSpc>
                <a:spcPct val="109100"/>
              </a:lnSpc>
            </a:pP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Broad QRS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complexes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 sinusoidal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wave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pattern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60253" y="10382"/>
            <a:ext cx="292608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5" dirty="0">
                <a:latin typeface="Calibri"/>
                <a:cs typeface="Calibri"/>
              </a:rPr>
              <a:t>Hyper</a:t>
            </a:r>
            <a:r>
              <a:rPr sz="3950" spc="-50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alemia</a:t>
            </a:r>
            <a:endParaRPr sz="39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62366" y="91769"/>
            <a:ext cx="408124" cy="12718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08"/>
            <a:ext cx="9930857" cy="5657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1760" y="1468355"/>
            <a:ext cx="8785225" cy="31419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90"/>
              </a:spcBef>
            </a:pP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Causes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of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nephrotic</a:t>
            </a:r>
            <a:r>
              <a:rPr sz="265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syndrome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at</a:t>
            </a:r>
            <a:r>
              <a:rPr sz="265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a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glance</a:t>
            </a:r>
            <a:endParaRPr sz="2650">
              <a:latin typeface="Arial MT"/>
              <a:cs typeface="Arial MT"/>
            </a:endParaRPr>
          </a:p>
          <a:p>
            <a:pPr marL="12700" marR="210185">
              <a:lnSpc>
                <a:spcPts val="3050"/>
              </a:lnSpc>
              <a:spcBef>
                <a:spcPts val="145"/>
              </a:spcBef>
            </a:pP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Minimal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Change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Disease(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can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be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primary or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secondary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to </a:t>
            </a:r>
            <a:r>
              <a:rPr sz="2650" spc="-72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Hodgkin’s, NSAIDs)</a:t>
            </a:r>
            <a:endParaRPr sz="2650">
              <a:latin typeface="Arial MT"/>
              <a:cs typeface="Arial MT"/>
            </a:endParaRPr>
          </a:p>
          <a:p>
            <a:pPr marL="12700" marR="5080">
              <a:lnSpc>
                <a:spcPts val="3050"/>
              </a:lnSpc>
              <a:spcBef>
                <a:spcPts val="5"/>
              </a:spcBef>
              <a:buAutoNum type="arabicParenR" startAt="2"/>
              <a:tabLst>
                <a:tab pos="404495" algn="l"/>
              </a:tabLst>
            </a:pP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Membranous</a:t>
            </a:r>
            <a:r>
              <a:rPr sz="2650" spc="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nephropathy(primary</a:t>
            </a:r>
            <a:r>
              <a:rPr sz="2650" spc="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or</a:t>
            </a:r>
            <a:r>
              <a:rPr sz="2650" spc="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secondary</a:t>
            </a:r>
            <a:r>
              <a:rPr sz="2650" spc="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to</a:t>
            </a:r>
            <a:r>
              <a:rPr sz="2650" spc="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SLE, </a:t>
            </a:r>
            <a:r>
              <a:rPr sz="2650" spc="-72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Hep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B, malignancies,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drugs like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gold,)</a:t>
            </a:r>
            <a:endParaRPr sz="2650">
              <a:latin typeface="Arial MT"/>
              <a:cs typeface="Arial MT"/>
            </a:endParaRPr>
          </a:p>
          <a:p>
            <a:pPr marL="403860" indent="-391795">
              <a:lnSpc>
                <a:spcPts val="2910"/>
              </a:lnSpc>
              <a:buAutoNum type="arabicParenR" startAt="2"/>
              <a:tabLst>
                <a:tab pos="404495" algn="l"/>
              </a:tabLst>
            </a:pP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FSGS</a:t>
            </a:r>
            <a:r>
              <a:rPr sz="2650" spc="-3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(</a:t>
            </a:r>
            <a:r>
              <a:rPr sz="2650" spc="-30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HIV)</a:t>
            </a:r>
            <a:endParaRPr sz="2650">
              <a:latin typeface="Arial MT"/>
              <a:cs typeface="Arial MT"/>
            </a:endParaRPr>
          </a:p>
          <a:p>
            <a:pPr marL="403860" indent="-391795">
              <a:lnSpc>
                <a:spcPts val="3050"/>
              </a:lnSpc>
              <a:buAutoNum type="arabicParenR" startAt="2"/>
              <a:tabLst>
                <a:tab pos="404495" algn="l"/>
              </a:tabLst>
            </a:pP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Diabetic</a:t>
            </a:r>
            <a:r>
              <a:rPr sz="2650" spc="-1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Nephropathy</a:t>
            </a:r>
            <a:endParaRPr sz="2650">
              <a:latin typeface="Arial MT"/>
              <a:cs typeface="Arial MT"/>
            </a:endParaRPr>
          </a:p>
          <a:p>
            <a:pPr marL="403860" indent="-391795">
              <a:lnSpc>
                <a:spcPts val="3115"/>
              </a:lnSpc>
              <a:buAutoNum type="arabicParenR" startAt="2"/>
              <a:tabLst>
                <a:tab pos="404495" algn="l"/>
                <a:tab pos="7000240" algn="l"/>
              </a:tabLst>
            </a:pP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Deposition</a:t>
            </a:r>
            <a:r>
              <a:rPr sz="2650" spc="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Disorders(</a:t>
            </a:r>
            <a:r>
              <a:rPr sz="2650" spc="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amyloidosis,</a:t>
            </a:r>
            <a:r>
              <a:rPr sz="2650" spc="5" dirty="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Arial MT"/>
                <a:cs typeface="Arial MT"/>
              </a:rPr>
              <a:t>Multiple	</a:t>
            </a:r>
            <a:r>
              <a:rPr sz="2650" spc="-10" dirty="0">
                <a:solidFill>
                  <a:srgbClr val="FFFF00"/>
                </a:solidFill>
                <a:latin typeface="Arial MT"/>
                <a:cs typeface="Arial MT"/>
              </a:rPr>
              <a:t>myeloma)</a:t>
            </a:r>
            <a:endParaRPr sz="265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68389" y="669013"/>
            <a:ext cx="7682865" cy="452120"/>
            <a:chOff x="1168389" y="669013"/>
            <a:chExt cx="7682865" cy="4521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3627" y="688803"/>
              <a:ext cx="4598169" cy="4270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3627" y="688803"/>
              <a:ext cx="478790" cy="335915"/>
            </a:xfrm>
            <a:custGeom>
              <a:avLst/>
              <a:gdLst/>
              <a:ahLst/>
              <a:cxnLst/>
              <a:rect l="l" t="t" r="r" b="b"/>
              <a:pathLst>
                <a:path w="478789" h="335915">
                  <a:moveTo>
                    <a:pt x="97919" y="330000"/>
                  </a:moveTo>
                  <a:lnTo>
                    <a:pt x="97919" y="55825"/>
                  </a:lnTo>
                  <a:lnTo>
                    <a:pt x="0" y="55825"/>
                  </a:lnTo>
                  <a:lnTo>
                    <a:pt x="0" y="0"/>
                  </a:lnTo>
                  <a:lnTo>
                    <a:pt x="262244" y="0"/>
                  </a:lnTo>
                  <a:lnTo>
                    <a:pt x="262244" y="55825"/>
                  </a:lnTo>
                  <a:lnTo>
                    <a:pt x="164549" y="55825"/>
                  </a:lnTo>
                  <a:lnTo>
                    <a:pt x="164549" y="330000"/>
                  </a:lnTo>
                  <a:lnTo>
                    <a:pt x="97919" y="330000"/>
                  </a:lnTo>
                  <a:close/>
                </a:path>
                <a:path w="478789" h="335915">
                  <a:moveTo>
                    <a:pt x="317844" y="163874"/>
                  </a:moveTo>
                  <a:lnTo>
                    <a:pt x="260443" y="153519"/>
                  </a:lnTo>
                  <a:lnTo>
                    <a:pt x="266155" y="137312"/>
                  </a:lnTo>
                  <a:lnTo>
                    <a:pt x="273612" y="123356"/>
                  </a:lnTo>
                  <a:lnTo>
                    <a:pt x="307011" y="94908"/>
                  </a:lnTo>
                  <a:lnTo>
                    <a:pt x="363990" y="85539"/>
                  </a:lnTo>
                  <a:lnTo>
                    <a:pt x="383799" y="86165"/>
                  </a:lnTo>
                  <a:lnTo>
                    <a:pt x="427019" y="95556"/>
                  </a:lnTo>
                  <a:lnTo>
                    <a:pt x="456170" y="120992"/>
                  </a:lnTo>
                  <a:lnTo>
                    <a:pt x="464084" y="158619"/>
                  </a:lnTo>
                  <a:lnTo>
                    <a:pt x="464611" y="177605"/>
                  </a:lnTo>
                  <a:lnTo>
                    <a:pt x="463936" y="251439"/>
                  </a:lnTo>
                  <a:lnTo>
                    <a:pt x="464126" y="266162"/>
                  </a:lnTo>
                  <a:lnTo>
                    <a:pt x="468825" y="305541"/>
                  </a:lnTo>
                  <a:lnTo>
                    <a:pt x="478342" y="330000"/>
                  </a:lnTo>
                  <a:lnTo>
                    <a:pt x="415764" y="330000"/>
                  </a:lnTo>
                  <a:lnTo>
                    <a:pt x="414113" y="325798"/>
                  </a:lnTo>
                  <a:lnTo>
                    <a:pt x="412087" y="319570"/>
                  </a:lnTo>
                  <a:lnTo>
                    <a:pt x="409686" y="311316"/>
                  </a:lnTo>
                  <a:lnTo>
                    <a:pt x="408636" y="307565"/>
                  </a:lnTo>
                  <a:lnTo>
                    <a:pt x="407885" y="305088"/>
                  </a:lnTo>
                  <a:lnTo>
                    <a:pt x="407435" y="303888"/>
                  </a:lnTo>
                  <a:lnTo>
                    <a:pt x="399191" y="311274"/>
                  </a:lnTo>
                  <a:lnTo>
                    <a:pt x="390665" y="317675"/>
                  </a:lnTo>
                  <a:lnTo>
                    <a:pt x="353692" y="333433"/>
                  </a:lnTo>
                  <a:lnTo>
                    <a:pt x="333376" y="335402"/>
                  </a:lnTo>
                  <a:lnTo>
                    <a:pt x="315896" y="334150"/>
                  </a:lnTo>
                  <a:lnTo>
                    <a:pt x="275187" y="315368"/>
                  </a:lnTo>
                  <a:lnTo>
                    <a:pt x="255245" y="279366"/>
                  </a:lnTo>
                  <a:lnTo>
                    <a:pt x="253915" y="264720"/>
                  </a:lnTo>
                  <a:lnTo>
                    <a:pt x="254520" y="254865"/>
                  </a:lnTo>
                  <a:lnTo>
                    <a:pt x="275216" y="214579"/>
                  </a:lnTo>
                  <a:lnTo>
                    <a:pt x="312020" y="196373"/>
                  </a:lnTo>
                  <a:lnTo>
                    <a:pt x="361500" y="185442"/>
                  </a:lnTo>
                  <a:lnTo>
                    <a:pt x="378566" y="181488"/>
                  </a:lnTo>
                  <a:lnTo>
                    <a:pt x="392227" y="177676"/>
                  </a:lnTo>
                  <a:lnTo>
                    <a:pt x="402483" y="174004"/>
                  </a:lnTo>
                  <a:lnTo>
                    <a:pt x="402483" y="167701"/>
                  </a:lnTo>
                  <a:lnTo>
                    <a:pt x="380479" y="135877"/>
                  </a:lnTo>
                  <a:lnTo>
                    <a:pt x="359488" y="133936"/>
                  </a:lnTo>
                  <a:lnTo>
                    <a:pt x="351511" y="134351"/>
                  </a:lnTo>
                  <a:lnTo>
                    <a:pt x="320996" y="156171"/>
                  </a:lnTo>
                  <a:lnTo>
                    <a:pt x="317844" y="163874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5558" y="898762"/>
              <a:ext cx="95791" cy="861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98341" y="688803"/>
              <a:ext cx="463550" cy="335915"/>
            </a:xfrm>
            <a:custGeom>
              <a:avLst/>
              <a:gdLst/>
              <a:ahLst/>
              <a:cxnLst/>
              <a:rect l="l" t="t" r="r" b="b"/>
              <a:pathLst>
                <a:path w="463550" h="335915">
                  <a:moveTo>
                    <a:pt x="0" y="330000"/>
                  </a:moveTo>
                  <a:lnTo>
                    <a:pt x="0" y="0"/>
                  </a:lnTo>
                  <a:lnTo>
                    <a:pt x="63253" y="0"/>
                  </a:lnTo>
                  <a:lnTo>
                    <a:pt x="63253" y="175129"/>
                  </a:lnTo>
                  <a:lnTo>
                    <a:pt x="137312" y="90941"/>
                  </a:lnTo>
                  <a:lnTo>
                    <a:pt x="215197" y="90941"/>
                  </a:lnTo>
                  <a:lnTo>
                    <a:pt x="133485" y="178281"/>
                  </a:lnTo>
                  <a:lnTo>
                    <a:pt x="221050" y="330000"/>
                  </a:lnTo>
                  <a:lnTo>
                    <a:pt x="152844" y="330000"/>
                  </a:lnTo>
                  <a:lnTo>
                    <a:pt x="92742" y="222626"/>
                  </a:lnTo>
                  <a:lnTo>
                    <a:pt x="63253" y="253465"/>
                  </a:lnTo>
                  <a:lnTo>
                    <a:pt x="63253" y="330000"/>
                  </a:lnTo>
                  <a:lnTo>
                    <a:pt x="0" y="330000"/>
                  </a:lnTo>
                  <a:close/>
                </a:path>
                <a:path w="463550" h="335915">
                  <a:moveTo>
                    <a:pt x="397080" y="253915"/>
                  </a:moveTo>
                  <a:lnTo>
                    <a:pt x="460109" y="264495"/>
                  </a:lnTo>
                  <a:lnTo>
                    <a:pt x="433962" y="307187"/>
                  </a:lnTo>
                  <a:lnTo>
                    <a:pt x="392213" y="330872"/>
                  </a:lnTo>
                  <a:lnTo>
                    <a:pt x="356112" y="335402"/>
                  </a:lnTo>
                  <a:lnTo>
                    <a:pt x="326961" y="332856"/>
                  </a:lnTo>
                  <a:lnTo>
                    <a:pt x="280815" y="312484"/>
                  </a:lnTo>
                  <a:lnTo>
                    <a:pt x="253479" y="277270"/>
                  </a:lnTo>
                  <a:lnTo>
                    <a:pt x="241661" y="236076"/>
                  </a:lnTo>
                  <a:lnTo>
                    <a:pt x="240184" y="212271"/>
                  </a:lnTo>
                  <a:lnTo>
                    <a:pt x="242125" y="184169"/>
                  </a:lnTo>
                  <a:lnTo>
                    <a:pt x="257657" y="137629"/>
                  </a:lnTo>
                  <a:lnTo>
                    <a:pt x="287807" y="104468"/>
                  </a:lnTo>
                  <a:lnTo>
                    <a:pt x="327088" y="87642"/>
                  </a:lnTo>
                  <a:lnTo>
                    <a:pt x="349809" y="85539"/>
                  </a:lnTo>
                  <a:lnTo>
                    <a:pt x="375077" y="87740"/>
                  </a:lnTo>
                  <a:lnTo>
                    <a:pt x="417171" y="105355"/>
                  </a:lnTo>
                  <a:lnTo>
                    <a:pt x="447405" y="140724"/>
                  </a:lnTo>
                  <a:lnTo>
                    <a:pt x="462149" y="194692"/>
                  </a:lnTo>
                  <a:lnTo>
                    <a:pt x="463486" y="228704"/>
                  </a:lnTo>
                  <a:lnTo>
                    <a:pt x="305013" y="228704"/>
                  </a:lnTo>
                  <a:lnTo>
                    <a:pt x="306223" y="241992"/>
                  </a:lnTo>
                  <a:lnTo>
                    <a:pt x="328086" y="279331"/>
                  </a:lnTo>
                  <a:lnTo>
                    <a:pt x="356787" y="288131"/>
                  </a:lnTo>
                  <a:lnTo>
                    <a:pt x="363920" y="287624"/>
                  </a:lnTo>
                  <a:lnTo>
                    <a:pt x="394182" y="262300"/>
                  </a:lnTo>
                  <a:lnTo>
                    <a:pt x="397080" y="25391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9242" y="817500"/>
              <a:ext cx="105020" cy="665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24802" y="774342"/>
              <a:ext cx="224790" cy="250190"/>
            </a:xfrm>
            <a:custGeom>
              <a:avLst/>
              <a:gdLst/>
              <a:ahLst/>
              <a:cxnLst/>
              <a:rect l="l" t="t" r="r" b="b"/>
              <a:pathLst>
                <a:path w="224789" h="250190">
                  <a:moveTo>
                    <a:pt x="63929" y="78335"/>
                  </a:moveTo>
                  <a:lnTo>
                    <a:pt x="6528" y="67980"/>
                  </a:lnTo>
                  <a:lnTo>
                    <a:pt x="12239" y="51773"/>
                  </a:lnTo>
                  <a:lnTo>
                    <a:pt x="19696" y="37817"/>
                  </a:lnTo>
                  <a:lnTo>
                    <a:pt x="53095" y="9369"/>
                  </a:lnTo>
                  <a:lnTo>
                    <a:pt x="110075" y="0"/>
                  </a:lnTo>
                  <a:lnTo>
                    <a:pt x="129884" y="626"/>
                  </a:lnTo>
                  <a:lnTo>
                    <a:pt x="173104" y="10017"/>
                  </a:lnTo>
                  <a:lnTo>
                    <a:pt x="202254" y="35453"/>
                  </a:lnTo>
                  <a:lnTo>
                    <a:pt x="210168" y="73080"/>
                  </a:lnTo>
                  <a:lnTo>
                    <a:pt x="210696" y="92066"/>
                  </a:lnTo>
                  <a:lnTo>
                    <a:pt x="210020" y="165900"/>
                  </a:lnTo>
                  <a:lnTo>
                    <a:pt x="210210" y="180623"/>
                  </a:lnTo>
                  <a:lnTo>
                    <a:pt x="214909" y="220002"/>
                  </a:lnTo>
                  <a:lnTo>
                    <a:pt x="224426" y="244461"/>
                  </a:lnTo>
                  <a:lnTo>
                    <a:pt x="161849" y="244461"/>
                  </a:lnTo>
                  <a:lnTo>
                    <a:pt x="160197" y="240259"/>
                  </a:lnTo>
                  <a:lnTo>
                    <a:pt x="158172" y="234031"/>
                  </a:lnTo>
                  <a:lnTo>
                    <a:pt x="155771" y="225777"/>
                  </a:lnTo>
                  <a:lnTo>
                    <a:pt x="154720" y="222026"/>
                  </a:lnTo>
                  <a:lnTo>
                    <a:pt x="153970" y="219549"/>
                  </a:lnTo>
                  <a:lnTo>
                    <a:pt x="153519" y="218349"/>
                  </a:lnTo>
                  <a:lnTo>
                    <a:pt x="145275" y="225735"/>
                  </a:lnTo>
                  <a:lnTo>
                    <a:pt x="136749" y="232136"/>
                  </a:lnTo>
                  <a:lnTo>
                    <a:pt x="99776" y="247894"/>
                  </a:lnTo>
                  <a:lnTo>
                    <a:pt x="79461" y="249863"/>
                  </a:lnTo>
                  <a:lnTo>
                    <a:pt x="61980" y="248611"/>
                  </a:lnTo>
                  <a:lnTo>
                    <a:pt x="21272" y="229829"/>
                  </a:lnTo>
                  <a:lnTo>
                    <a:pt x="1329" y="193827"/>
                  </a:lnTo>
                  <a:lnTo>
                    <a:pt x="0" y="179181"/>
                  </a:lnTo>
                  <a:lnTo>
                    <a:pt x="604" y="169326"/>
                  </a:lnTo>
                  <a:lnTo>
                    <a:pt x="21300" y="129039"/>
                  </a:lnTo>
                  <a:lnTo>
                    <a:pt x="58104" y="110834"/>
                  </a:lnTo>
                  <a:lnTo>
                    <a:pt x="107585" y="99903"/>
                  </a:lnTo>
                  <a:lnTo>
                    <a:pt x="124650" y="95949"/>
                  </a:lnTo>
                  <a:lnTo>
                    <a:pt x="138311" y="92137"/>
                  </a:lnTo>
                  <a:lnTo>
                    <a:pt x="148567" y="88465"/>
                  </a:lnTo>
                  <a:lnTo>
                    <a:pt x="148567" y="82162"/>
                  </a:lnTo>
                  <a:lnTo>
                    <a:pt x="126563" y="50338"/>
                  </a:lnTo>
                  <a:lnTo>
                    <a:pt x="105573" y="48397"/>
                  </a:lnTo>
                  <a:lnTo>
                    <a:pt x="97596" y="48812"/>
                  </a:lnTo>
                  <a:lnTo>
                    <a:pt x="67080" y="70632"/>
                  </a:lnTo>
                  <a:lnTo>
                    <a:pt x="63929" y="7833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2817" y="898762"/>
              <a:ext cx="95791" cy="8611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566787" y="774342"/>
              <a:ext cx="597535" cy="250190"/>
            </a:xfrm>
            <a:custGeom>
              <a:avLst/>
              <a:gdLst/>
              <a:ahLst/>
              <a:cxnLst/>
              <a:rect l="l" t="t" r="r" b="b"/>
              <a:pathLst>
                <a:path w="597535" h="250190">
                  <a:moveTo>
                    <a:pt x="75634" y="244461"/>
                  </a:moveTo>
                  <a:lnTo>
                    <a:pt x="0" y="5402"/>
                  </a:lnTo>
                  <a:lnTo>
                    <a:pt x="61452" y="5402"/>
                  </a:lnTo>
                  <a:lnTo>
                    <a:pt x="106248" y="162073"/>
                  </a:lnTo>
                  <a:lnTo>
                    <a:pt x="147442" y="5402"/>
                  </a:lnTo>
                  <a:lnTo>
                    <a:pt x="208444" y="5402"/>
                  </a:lnTo>
                  <a:lnTo>
                    <a:pt x="248288" y="162073"/>
                  </a:lnTo>
                  <a:lnTo>
                    <a:pt x="293983" y="5402"/>
                  </a:lnTo>
                  <a:lnTo>
                    <a:pt x="356337" y="5402"/>
                  </a:lnTo>
                  <a:lnTo>
                    <a:pt x="279577" y="244461"/>
                  </a:lnTo>
                  <a:lnTo>
                    <a:pt x="218799" y="244461"/>
                  </a:lnTo>
                  <a:lnTo>
                    <a:pt x="177606" y="90716"/>
                  </a:lnTo>
                  <a:lnTo>
                    <a:pt x="137087" y="244461"/>
                  </a:lnTo>
                  <a:lnTo>
                    <a:pt x="75634" y="244461"/>
                  </a:lnTo>
                  <a:close/>
                </a:path>
                <a:path w="597535" h="250190">
                  <a:moveTo>
                    <a:pt x="436924" y="78335"/>
                  </a:moveTo>
                  <a:lnTo>
                    <a:pt x="379523" y="67980"/>
                  </a:lnTo>
                  <a:lnTo>
                    <a:pt x="385235" y="51773"/>
                  </a:lnTo>
                  <a:lnTo>
                    <a:pt x="392691" y="37817"/>
                  </a:lnTo>
                  <a:lnTo>
                    <a:pt x="426091" y="9369"/>
                  </a:lnTo>
                  <a:lnTo>
                    <a:pt x="483070" y="0"/>
                  </a:lnTo>
                  <a:lnTo>
                    <a:pt x="502879" y="626"/>
                  </a:lnTo>
                  <a:lnTo>
                    <a:pt x="546098" y="10017"/>
                  </a:lnTo>
                  <a:lnTo>
                    <a:pt x="575249" y="35453"/>
                  </a:lnTo>
                  <a:lnTo>
                    <a:pt x="583163" y="73080"/>
                  </a:lnTo>
                  <a:lnTo>
                    <a:pt x="583691" y="92066"/>
                  </a:lnTo>
                  <a:lnTo>
                    <a:pt x="583015" y="165900"/>
                  </a:lnTo>
                  <a:lnTo>
                    <a:pt x="583205" y="180623"/>
                  </a:lnTo>
                  <a:lnTo>
                    <a:pt x="587904" y="220002"/>
                  </a:lnTo>
                  <a:lnTo>
                    <a:pt x="597421" y="244461"/>
                  </a:lnTo>
                  <a:lnTo>
                    <a:pt x="534843" y="244461"/>
                  </a:lnTo>
                  <a:lnTo>
                    <a:pt x="533192" y="240259"/>
                  </a:lnTo>
                  <a:lnTo>
                    <a:pt x="531167" y="234031"/>
                  </a:lnTo>
                  <a:lnTo>
                    <a:pt x="528765" y="225777"/>
                  </a:lnTo>
                  <a:lnTo>
                    <a:pt x="527714" y="222026"/>
                  </a:lnTo>
                  <a:lnTo>
                    <a:pt x="526964" y="219549"/>
                  </a:lnTo>
                  <a:lnTo>
                    <a:pt x="526515" y="218349"/>
                  </a:lnTo>
                  <a:lnTo>
                    <a:pt x="518270" y="225735"/>
                  </a:lnTo>
                  <a:lnTo>
                    <a:pt x="509744" y="232136"/>
                  </a:lnTo>
                  <a:lnTo>
                    <a:pt x="472771" y="247894"/>
                  </a:lnTo>
                  <a:lnTo>
                    <a:pt x="452456" y="249863"/>
                  </a:lnTo>
                  <a:lnTo>
                    <a:pt x="434975" y="248611"/>
                  </a:lnTo>
                  <a:lnTo>
                    <a:pt x="394267" y="229829"/>
                  </a:lnTo>
                  <a:lnTo>
                    <a:pt x="374324" y="193827"/>
                  </a:lnTo>
                  <a:lnTo>
                    <a:pt x="372994" y="179181"/>
                  </a:lnTo>
                  <a:lnTo>
                    <a:pt x="373599" y="169326"/>
                  </a:lnTo>
                  <a:lnTo>
                    <a:pt x="394295" y="129039"/>
                  </a:lnTo>
                  <a:lnTo>
                    <a:pt x="431099" y="110834"/>
                  </a:lnTo>
                  <a:lnTo>
                    <a:pt x="480580" y="99903"/>
                  </a:lnTo>
                  <a:lnTo>
                    <a:pt x="497645" y="95949"/>
                  </a:lnTo>
                  <a:lnTo>
                    <a:pt x="511306" y="92137"/>
                  </a:lnTo>
                  <a:lnTo>
                    <a:pt x="521562" y="88465"/>
                  </a:lnTo>
                  <a:lnTo>
                    <a:pt x="521562" y="82162"/>
                  </a:lnTo>
                  <a:lnTo>
                    <a:pt x="499558" y="50338"/>
                  </a:lnTo>
                  <a:lnTo>
                    <a:pt x="478568" y="48397"/>
                  </a:lnTo>
                  <a:lnTo>
                    <a:pt x="470591" y="48812"/>
                  </a:lnTo>
                  <a:lnTo>
                    <a:pt x="440075" y="70632"/>
                  </a:lnTo>
                  <a:lnTo>
                    <a:pt x="436924" y="7833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7797" y="898762"/>
              <a:ext cx="95791" cy="8611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82892" y="779745"/>
              <a:ext cx="246379" cy="336550"/>
            </a:xfrm>
            <a:custGeom>
              <a:avLst/>
              <a:gdLst/>
              <a:ahLst/>
              <a:cxnLst/>
              <a:rect l="l" t="t" r="r" b="b"/>
              <a:pathLst>
                <a:path w="246379" h="336550">
                  <a:moveTo>
                    <a:pt x="0" y="0"/>
                  </a:moveTo>
                  <a:lnTo>
                    <a:pt x="67306" y="0"/>
                  </a:lnTo>
                  <a:lnTo>
                    <a:pt x="124482" y="169727"/>
                  </a:lnTo>
                  <a:lnTo>
                    <a:pt x="180307" y="0"/>
                  </a:lnTo>
                  <a:lnTo>
                    <a:pt x="245812" y="0"/>
                  </a:lnTo>
                  <a:lnTo>
                    <a:pt x="161398" y="230054"/>
                  </a:lnTo>
                  <a:lnTo>
                    <a:pt x="146317" y="271698"/>
                  </a:lnTo>
                  <a:lnTo>
                    <a:pt x="125419" y="311016"/>
                  </a:lnTo>
                  <a:lnTo>
                    <a:pt x="89028" y="332251"/>
                  </a:lnTo>
                  <a:lnTo>
                    <a:pt x="56726" y="336078"/>
                  </a:lnTo>
                  <a:lnTo>
                    <a:pt x="47651" y="335838"/>
                  </a:lnTo>
                  <a:lnTo>
                    <a:pt x="38661" y="335121"/>
                  </a:lnTo>
                  <a:lnTo>
                    <a:pt x="29756" y="333925"/>
                  </a:lnTo>
                  <a:lnTo>
                    <a:pt x="20935" y="332251"/>
                  </a:lnTo>
                  <a:lnTo>
                    <a:pt x="15307" y="282728"/>
                  </a:lnTo>
                  <a:lnTo>
                    <a:pt x="22553" y="284009"/>
                  </a:lnTo>
                  <a:lnTo>
                    <a:pt x="29432" y="284923"/>
                  </a:lnTo>
                  <a:lnTo>
                    <a:pt x="35946" y="285472"/>
                  </a:lnTo>
                  <a:lnTo>
                    <a:pt x="42094" y="285655"/>
                  </a:lnTo>
                  <a:lnTo>
                    <a:pt x="52407" y="284846"/>
                  </a:lnTo>
                  <a:lnTo>
                    <a:pt x="84076" y="257995"/>
                  </a:lnTo>
                  <a:lnTo>
                    <a:pt x="90941" y="239734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7340" y="769103"/>
              <a:ext cx="2189694" cy="3519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54776" y="669013"/>
              <a:ext cx="496134" cy="939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17"/>
            <a:ext cx="10058400" cy="5657850"/>
            <a:chOff x="0" y="1117"/>
            <a:chExt cx="1005840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9" y="1117"/>
              <a:ext cx="10056480" cy="56578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26121"/>
              <a:ext cx="10053982" cy="263283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08229" y="482591"/>
            <a:ext cx="2885440" cy="704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50" i="1" dirty="0">
                <a:latin typeface="Arial"/>
                <a:cs typeface="Arial"/>
              </a:rPr>
              <a:t>QUIZ</a:t>
            </a:r>
            <a:r>
              <a:rPr sz="4450" i="1" spc="-90" dirty="0">
                <a:latin typeface="Arial"/>
                <a:cs typeface="Arial"/>
              </a:rPr>
              <a:t> </a:t>
            </a:r>
            <a:r>
              <a:rPr sz="4450" i="1" dirty="0">
                <a:latin typeface="Arial"/>
                <a:cs typeface="Arial"/>
              </a:rPr>
              <a:t>TIME</a:t>
            </a:r>
            <a:endParaRPr sz="4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9621" y="4701586"/>
            <a:ext cx="13576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latin typeface="Arial MT"/>
                <a:cs typeface="Arial MT"/>
              </a:rPr>
              <a:t>zzi.sh/rpa27958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8493" y="1610273"/>
            <a:ext cx="7713980" cy="2876550"/>
            <a:chOff x="718493" y="1610273"/>
            <a:chExt cx="7713980" cy="28765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493" y="1610273"/>
              <a:ext cx="5336411" cy="28764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7360" y="1917198"/>
              <a:ext cx="1914964" cy="19149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03" y="1108"/>
            <a:ext cx="10050780" cy="5657850"/>
            <a:chOff x="3903" y="1108"/>
            <a:chExt cx="1005078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3" y="1108"/>
              <a:ext cx="10050590" cy="56578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6720" y="957554"/>
              <a:ext cx="7766684" cy="3961765"/>
            </a:xfrm>
            <a:custGeom>
              <a:avLst/>
              <a:gdLst/>
              <a:ahLst/>
              <a:cxnLst/>
              <a:rect l="l" t="t" r="r" b="b"/>
              <a:pathLst>
                <a:path w="7766684" h="3961765">
                  <a:moveTo>
                    <a:pt x="7106217" y="0"/>
                  </a:moveTo>
                  <a:lnTo>
                    <a:pt x="660270" y="0"/>
                  </a:lnTo>
                  <a:lnTo>
                    <a:pt x="613116" y="1657"/>
                  </a:lnTo>
                  <a:lnTo>
                    <a:pt x="566857" y="6556"/>
                  </a:lnTo>
                  <a:lnTo>
                    <a:pt x="521605" y="14585"/>
                  </a:lnTo>
                  <a:lnTo>
                    <a:pt x="477471" y="25631"/>
                  </a:lnTo>
                  <a:lnTo>
                    <a:pt x="434566" y="39583"/>
                  </a:lnTo>
                  <a:lnTo>
                    <a:pt x="393004" y="56329"/>
                  </a:lnTo>
                  <a:lnTo>
                    <a:pt x="352895" y="75758"/>
                  </a:lnTo>
                  <a:lnTo>
                    <a:pt x="314352" y="97758"/>
                  </a:lnTo>
                  <a:lnTo>
                    <a:pt x="277485" y="122216"/>
                  </a:lnTo>
                  <a:lnTo>
                    <a:pt x="242407" y="149022"/>
                  </a:lnTo>
                  <a:lnTo>
                    <a:pt x="209229" y="178064"/>
                  </a:lnTo>
                  <a:lnTo>
                    <a:pt x="178064" y="209229"/>
                  </a:lnTo>
                  <a:lnTo>
                    <a:pt x="149022" y="242407"/>
                  </a:lnTo>
                  <a:lnTo>
                    <a:pt x="122216" y="277485"/>
                  </a:lnTo>
                  <a:lnTo>
                    <a:pt x="97758" y="314352"/>
                  </a:lnTo>
                  <a:lnTo>
                    <a:pt x="75758" y="352895"/>
                  </a:lnTo>
                  <a:lnTo>
                    <a:pt x="56329" y="393004"/>
                  </a:lnTo>
                  <a:lnTo>
                    <a:pt x="39583" y="434566"/>
                  </a:lnTo>
                  <a:lnTo>
                    <a:pt x="25631" y="477471"/>
                  </a:lnTo>
                  <a:lnTo>
                    <a:pt x="14585" y="521605"/>
                  </a:lnTo>
                  <a:lnTo>
                    <a:pt x="6556" y="566857"/>
                  </a:lnTo>
                  <a:lnTo>
                    <a:pt x="1657" y="613116"/>
                  </a:lnTo>
                  <a:lnTo>
                    <a:pt x="0" y="660270"/>
                  </a:lnTo>
                  <a:lnTo>
                    <a:pt x="0" y="3301272"/>
                  </a:lnTo>
                  <a:lnTo>
                    <a:pt x="1657" y="3348426"/>
                  </a:lnTo>
                  <a:lnTo>
                    <a:pt x="6556" y="3394685"/>
                  </a:lnTo>
                  <a:lnTo>
                    <a:pt x="14585" y="3439937"/>
                  </a:lnTo>
                  <a:lnTo>
                    <a:pt x="25631" y="3484071"/>
                  </a:lnTo>
                  <a:lnTo>
                    <a:pt x="39583" y="3526975"/>
                  </a:lnTo>
                  <a:lnTo>
                    <a:pt x="56329" y="3568538"/>
                  </a:lnTo>
                  <a:lnTo>
                    <a:pt x="75758" y="3608647"/>
                  </a:lnTo>
                  <a:lnTo>
                    <a:pt x="97758" y="3647190"/>
                  </a:lnTo>
                  <a:lnTo>
                    <a:pt x="122216" y="3684057"/>
                  </a:lnTo>
                  <a:lnTo>
                    <a:pt x="149022" y="3719135"/>
                  </a:lnTo>
                  <a:lnTo>
                    <a:pt x="178064" y="3752313"/>
                  </a:lnTo>
                  <a:lnTo>
                    <a:pt x="209229" y="3783478"/>
                  </a:lnTo>
                  <a:lnTo>
                    <a:pt x="242407" y="3812520"/>
                  </a:lnTo>
                  <a:lnTo>
                    <a:pt x="277485" y="3839326"/>
                  </a:lnTo>
                  <a:lnTo>
                    <a:pt x="314352" y="3863784"/>
                  </a:lnTo>
                  <a:lnTo>
                    <a:pt x="352895" y="3885784"/>
                  </a:lnTo>
                  <a:lnTo>
                    <a:pt x="393004" y="3905213"/>
                  </a:lnTo>
                  <a:lnTo>
                    <a:pt x="434566" y="3921959"/>
                  </a:lnTo>
                  <a:lnTo>
                    <a:pt x="477471" y="3935911"/>
                  </a:lnTo>
                  <a:lnTo>
                    <a:pt x="521605" y="3946957"/>
                  </a:lnTo>
                  <a:lnTo>
                    <a:pt x="566857" y="3954986"/>
                  </a:lnTo>
                  <a:lnTo>
                    <a:pt x="613116" y="3959885"/>
                  </a:lnTo>
                  <a:lnTo>
                    <a:pt x="660270" y="3961543"/>
                  </a:lnTo>
                  <a:lnTo>
                    <a:pt x="7106217" y="3961543"/>
                  </a:lnTo>
                  <a:lnTo>
                    <a:pt x="7153371" y="3959885"/>
                  </a:lnTo>
                  <a:lnTo>
                    <a:pt x="7199630" y="3954986"/>
                  </a:lnTo>
                  <a:lnTo>
                    <a:pt x="7244882" y="3946957"/>
                  </a:lnTo>
                  <a:lnTo>
                    <a:pt x="7289016" y="3935911"/>
                  </a:lnTo>
                  <a:lnTo>
                    <a:pt x="7331920" y="3921959"/>
                  </a:lnTo>
                  <a:lnTo>
                    <a:pt x="7373483" y="3905213"/>
                  </a:lnTo>
                  <a:lnTo>
                    <a:pt x="7413591" y="3885784"/>
                  </a:lnTo>
                  <a:lnTo>
                    <a:pt x="7452135" y="3863784"/>
                  </a:lnTo>
                  <a:lnTo>
                    <a:pt x="7489002" y="3839326"/>
                  </a:lnTo>
                  <a:lnTo>
                    <a:pt x="7524080" y="3812520"/>
                  </a:lnTo>
                  <a:lnTo>
                    <a:pt x="7557257" y="3783478"/>
                  </a:lnTo>
                  <a:lnTo>
                    <a:pt x="7588423" y="3752313"/>
                  </a:lnTo>
                  <a:lnTo>
                    <a:pt x="7617464" y="3719135"/>
                  </a:lnTo>
                  <a:lnTo>
                    <a:pt x="7644270" y="3684057"/>
                  </a:lnTo>
                  <a:lnTo>
                    <a:pt x="7668729" y="3647190"/>
                  </a:lnTo>
                  <a:lnTo>
                    <a:pt x="7690729" y="3608647"/>
                  </a:lnTo>
                  <a:lnTo>
                    <a:pt x="7710158" y="3568538"/>
                  </a:lnTo>
                  <a:lnTo>
                    <a:pt x="7726904" y="3526975"/>
                  </a:lnTo>
                  <a:lnTo>
                    <a:pt x="7740856" y="3484071"/>
                  </a:lnTo>
                  <a:lnTo>
                    <a:pt x="7751902" y="3439937"/>
                  </a:lnTo>
                  <a:lnTo>
                    <a:pt x="7759931" y="3394685"/>
                  </a:lnTo>
                  <a:lnTo>
                    <a:pt x="7764830" y="3348426"/>
                  </a:lnTo>
                  <a:lnTo>
                    <a:pt x="7766488" y="3301272"/>
                  </a:lnTo>
                  <a:lnTo>
                    <a:pt x="7766488" y="660270"/>
                  </a:lnTo>
                  <a:lnTo>
                    <a:pt x="7764830" y="613116"/>
                  </a:lnTo>
                  <a:lnTo>
                    <a:pt x="7759931" y="566857"/>
                  </a:lnTo>
                  <a:lnTo>
                    <a:pt x="7751902" y="521605"/>
                  </a:lnTo>
                  <a:lnTo>
                    <a:pt x="7740856" y="477471"/>
                  </a:lnTo>
                  <a:lnTo>
                    <a:pt x="7726904" y="434566"/>
                  </a:lnTo>
                  <a:lnTo>
                    <a:pt x="7710158" y="393004"/>
                  </a:lnTo>
                  <a:lnTo>
                    <a:pt x="7690729" y="352895"/>
                  </a:lnTo>
                  <a:lnTo>
                    <a:pt x="7668729" y="314352"/>
                  </a:lnTo>
                  <a:lnTo>
                    <a:pt x="7644270" y="277485"/>
                  </a:lnTo>
                  <a:lnTo>
                    <a:pt x="7617464" y="242407"/>
                  </a:lnTo>
                  <a:lnTo>
                    <a:pt x="7588423" y="209229"/>
                  </a:lnTo>
                  <a:lnTo>
                    <a:pt x="7557257" y="178064"/>
                  </a:lnTo>
                  <a:lnTo>
                    <a:pt x="7524080" y="149022"/>
                  </a:lnTo>
                  <a:lnTo>
                    <a:pt x="7489002" y="122216"/>
                  </a:lnTo>
                  <a:lnTo>
                    <a:pt x="7452135" y="97758"/>
                  </a:lnTo>
                  <a:lnTo>
                    <a:pt x="7413591" y="75758"/>
                  </a:lnTo>
                  <a:lnTo>
                    <a:pt x="7373483" y="56329"/>
                  </a:lnTo>
                  <a:lnTo>
                    <a:pt x="7331920" y="39583"/>
                  </a:lnTo>
                  <a:lnTo>
                    <a:pt x="7289016" y="25631"/>
                  </a:lnTo>
                  <a:lnTo>
                    <a:pt x="7244882" y="14585"/>
                  </a:lnTo>
                  <a:lnTo>
                    <a:pt x="7199630" y="6556"/>
                  </a:lnTo>
                  <a:lnTo>
                    <a:pt x="7153371" y="1657"/>
                  </a:lnTo>
                  <a:lnTo>
                    <a:pt x="7106217" y="0"/>
                  </a:lnTo>
                  <a:close/>
                </a:path>
              </a:pathLst>
            </a:custGeom>
            <a:solidFill>
              <a:srgbClr val="8B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20149" y="1499578"/>
            <a:ext cx="194754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0" spc="10" dirty="0">
                <a:latin typeface="Arial MT"/>
                <a:cs typeface="Arial MT"/>
              </a:rPr>
              <a:t>Definition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0819" y="2271701"/>
            <a:ext cx="3463925" cy="1712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100"/>
              </a:spcBef>
            </a:pPr>
            <a:r>
              <a:rPr sz="1950" b="1" spc="-10" dirty="0">
                <a:latin typeface="Arial"/>
                <a:cs typeface="Arial"/>
              </a:rPr>
              <a:t>Nephrotic syndrome is a 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clinical </a:t>
            </a:r>
            <a:r>
              <a:rPr sz="1950" b="1" spc="-15" dirty="0">
                <a:latin typeface="Arial"/>
                <a:cs typeface="Arial"/>
              </a:rPr>
              <a:t>complex </a:t>
            </a:r>
            <a:r>
              <a:rPr sz="1950" b="1" spc="-10" dirty="0">
                <a:latin typeface="Arial"/>
                <a:cs typeface="Arial"/>
              </a:rPr>
              <a:t> characterized by a number of </a:t>
            </a:r>
            <a:r>
              <a:rPr sz="1950" b="1" spc="-52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renal and extrarenal </a:t>
            </a:r>
            <a:r>
              <a:rPr sz="1950" b="1" spc="-5" dirty="0">
                <a:latin typeface="Arial"/>
                <a:cs typeface="Arial"/>
              </a:rPr>
              <a:t>features, </a:t>
            </a:r>
            <a:r>
              <a:rPr sz="1950" b="1" spc="-530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most</a:t>
            </a:r>
            <a:r>
              <a:rPr sz="1950" b="1" spc="-20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prominent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of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spc="-10" dirty="0">
                <a:latin typeface="Arial"/>
                <a:cs typeface="Arial"/>
              </a:rPr>
              <a:t>which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spc="-5" dirty="0">
                <a:latin typeface="Arial"/>
                <a:cs typeface="Arial"/>
              </a:rPr>
              <a:t>are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3400" y="424480"/>
            <a:ext cx="5217160" cy="4811395"/>
            <a:chOff x="193400" y="424480"/>
            <a:chExt cx="5217160" cy="48113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400" y="424480"/>
              <a:ext cx="5216563" cy="48111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8552" y="2865837"/>
              <a:ext cx="1079145" cy="8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759" y="39597"/>
            <a:ext cx="10019665" cy="5619750"/>
            <a:chOff x="38759" y="39597"/>
            <a:chExt cx="10019665" cy="5619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59" y="39597"/>
              <a:ext cx="10019640" cy="56193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73133" y="105260"/>
              <a:ext cx="4628515" cy="1079500"/>
            </a:xfrm>
            <a:custGeom>
              <a:avLst/>
              <a:gdLst/>
              <a:ahLst/>
              <a:cxnLst/>
              <a:rect l="l" t="t" r="r" b="b"/>
              <a:pathLst>
                <a:path w="4628515" h="1079500">
                  <a:moveTo>
                    <a:pt x="4448247" y="0"/>
                  </a:moveTo>
                  <a:lnTo>
                    <a:pt x="179867" y="0"/>
                  </a:lnTo>
                  <a:lnTo>
                    <a:pt x="132051" y="6425"/>
                  </a:lnTo>
                  <a:lnTo>
                    <a:pt x="89084" y="24557"/>
                  </a:lnTo>
                  <a:lnTo>
                    <a:pt x="52681" y="52681"/>
                  </a:lnTo>
                  <a:lnTo>
                    <a:pt x="24557" y="89084"/>
                  </a:lnTo>
                  <a:lnTo>
                    <a:pt x="6425" y="132051"/>
                  </a:lnTo>
                  <a:lnTo>
                    <a:pt x="0" y="179867"/>
                  </a:lnTo>
                  <a:lnTo>
                    <a:pt x="0" y="899314"/>
                  </a:lnTo>
                  <a:lnTo>
                    <a:pt x="6425" y="947130"/>
                  </a:lnTo>
                  <a:lnTo>
                    <a:pt x="24557" y="990097"/>
                  </a:lnTo>
                  <a:lnTo>
                    <a:pt x="52681" y="1026500"/>
                  </a:lnTo>
                  <a:lnTo>
                    <a:pt x="89084" y="1054625"/>
                  </a:lnTo>
                  <a:lnTo>
                    <a:pt x="132051" y="1072757"/>
                  </a:lnTo>
                  <a:lnTo>
                    <a:pt x="179867" y="1079182"/>
                  </a:lnTo>
                  <a:lnTo>
                    <a:pt x="4448247" y="1079182"/>
                  </a:lnTo>
                  <a:lnTo>
                    <a:pt x="4496063" y="1072757"/>
                  </a:lnTo>
                  <a:lnTo>
                    <a:pt x="4539030" y="1054625"/>
                  </a:lnTo>
                  <a:lnTo>
                    <a:pt x="4575432" y="1026500"/>
                  </a:lnTo>
                  <a:lnTo>
                    <a:pt x="4603557" y="990097"/>
                  </a:lnTo>
                  <a:lnTo>
                    <a:pt x="4621689" y="947130"/>
                  </a:lnTo>
                  <a:lnTo>
                    <a:pt x="4628114" y="899314"/>
                  </a:lnTo>
                  <a:lnTo>
                    <a:pt x="4628114" y="179867"/>
                  </a:lnTo>
                  <a:lnTo>
                    <a:pt x="4621689" y="132051"/>
                  </a:lnTo>
                  <a:lnTo>
                    <a:pt x="4603557" y="89084"/>
                  </a:lnTo>
                  <a:lnTo>
                    <a:pt x="4575432" y="52681"/>
                  </a:lnTo>
                  <a:lnTo>
                    <a:pt x="4539030" y="24557"/>
                  </a:lnTo>
                  <a:lnTo>
                    <a:pt x="4496063" y="6425"/>
                  </a:lnTo>
                  <a:lnTo>
                    <a:pt x="4448247" y="0"/>
                  </a:lnTo>
                  <a:close/>
                </a:path>
              </a:pathLst>
            </a:custGeom>
            <a:solidFill>
              <a:srgbClr val="8B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55897" y="308100"/>
            <a:ext cx="373951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spc="10" dirty="0"/>
              <a:t>Pathophysiology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354353" y="121173"/>
            <a:ext cx="3322320" cy="2386330"/>
            <a:chOff x="354353" y="121173"/>
            <a:chExt cx="3322320" cy="23863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3610" y="1404691"/>
              <a:ext cx="1245067" cy="11022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48972" y="1423553"/>
              <a:ext cx="1174750" cy="1031875"/>
            </a:xfrm>
            <a:custGeom>
              <a:avLst/>
              <a:gdLst/>
              <a:ahLst/>
              <a:cxnLst/>
              <a:rect l="l" t="t" r="r" b="b"/>
              <a:pathLst>
                <a:path w="1174750" h="1031875">
                  <a:moveTo>
                    <a:pt x="338749" y="0"/>
                  </a:moveTo>
                  <a:lnTo>
                    <a:pt x="0" y="0"/>
                  </a:lnTo>
                  <a:lnTo>
                    <a:pt x="0" y="943011"/>
                  </a:lnTo>
                  <a:lnTo>
                    <a:pt x="805267" y="943011"/>
                  </a:lnTo>
                  <a:lnTo>
                    <a:pt x="805267" y="1031515"/>
                  </a:lnTo>
                  <a:lnTo>
                    <a:pt x="1174343" y="773637"/>
                  </a:lnTo>
                  <a:lnTo>
                    <a:pt x="931932" y="604260"/>
                  </a:lnTo>
                  <a:lnTo>
                    <a:pt x="338749" y="604260"/>
                  </a:lnTo>
                  <a:lnTo>
                    <a:pt x="338749" y="0"/>
                  </a:lnTo>
                  <a:close/>
                </a:path>
                <a:path w="1174750" h="1031875">
                  <a:moveTo>
                    <a:pt x="805267" y="515758"/>
                  </a:moveTo>
                  <a:lnTo>
                    <a:pt x="805267" y="604260"/>
                  </a:lnTo>
                  <a:lnTo>
                    <a:pt x="931932" y="604260"/>
                  </a:lnTo>
                  <a:lnTo>
                    <a:pt x="805267" y="515758"/>
                  </a:lnTo>
                  <a:close/>
                </a:path>
              </a:pathLst>
            </a:custGeom>
            <a:solidFill>
              <a:srgbClr val="D0F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8971" y="1423553"/>
              <a:ext cx="1174750" cy="1031875"/>
            </a:xfrm>
            <a:custGeom>
              <a:avLst/>
              <a:gdLst/>
              <a:ahLst/>
              <a:cxnLst/>
              <a:rect l="l" t="t" r="r" b="b"/>
              <a:pathLst>
                <a:path w="1174750" h="1031875">
                  <a:moveTo>
                    <a:pt x="338749" y="0"/>
                  </a:moveTo>
                  <a:lnTo>
                    <a:pt x="338749" y="604262"/>
                  </a:lnTo>
                  <a:lnTo>
                    <a:pt x="805267" y="604262"/>
                  </a:lnTo>
                  <a:lnTo>
                    <a:pt x="805267" y="515758"/>
                  </a:lnTo>
                  <a:lnTo>
                    <a:pt x="1174344" y="773637"/>
                  </a:lnTo>
                  <a:lnTo>
                    <a:pt x="805267" y="1031516"/>
                  </a:lnTo>
                  <a:lnTo>
                    <a:pt x="805267" y="943012"/>
                  </a:lnTo>
                  <a:lnTo>
                    <a:pt x="0" y="943012"/>
                  </a:lnTo>
                  <a:lnTo>
                    <a:pt x="0" y="0"/>
                  </a:lnTo>
                  <a:lnTo>
                    <a:pt x="338749" y="0"/>
                  </a:lnTo>
                  <a:close/>
                </a:path>
              </a:pathLst>
            </a:custGeom>
            <a:ln w="78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353" y="121173"/>
              <a:ext cx="3321951" cy="14234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85" y="136106"/>
              <a:ext cx="3259087" cy="136062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38924" y="138643"/>
            <a:ext cx="135318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i="1" spc="10" dirty="0">
                <a:latin typeface="Arial"/>
                <a:cs typeface="Arial"/>
              </a:rPr>
              <a:t>Proteinuria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4955" y="509112"/>
            <a:ext cx="2919095" cy="96266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18415">
              <a:lnSpc>
                <a:spcPts val="2090"/>
              </a:lnSpc>
              <a:spcBef>
                <a:spcPts val="405"/>
              </a:spcBef>
            </a:pPr>
            <a:r>
              <a:rPr sz="1950" spc="10" dirty="0">
                <a:latin typeface="Arial MT"/>
                <a:cs typeface="Arial MT"/>
              </a:rPr>
              <a:t>Increase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permeability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5" dirty="0">
                <a:latin typeface="Arial MT"/>
                <a:cs typeface="Arial MT"/>
              </a:rPr>
              <a:t>due </a:t>
            </a:r>
            <a:r>
              <a:rPr sz="1950" spc="-52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to</a:t>
            </a:r>
            <a:r>
              <a:rPr sz="195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glomerular</a:t>
            </a:r>
            <a:r>
              <a:rPr sz="195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pathology</a:t>
            </a:r>
            <a:endParaRPr sz="1950">
              <a:latin typeface="Arial MT"/>
              <a:cs typeface="Arial MT"/>
            </a:endParaRPr>
          </a:p>
          <a:p>
            <a:pPr marL="361950">
              <a:lnSpc>
                <a:spcPct val="100000"/>
              </a:lnSpc>
              <a:spcBef>
                <a:spcPts val="545"/>
              </a:spcBef>
            </a:pPr>
            <a:r>
              <a:rPr sz="1950" spc="10" dirty="0">
                <a:latin typeface="Arial MT"/>
                <a:cs typeface="Arial MT"/>
              </a:rPr>
              <a:t>protein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lost</a:t>
            </a:r>
            <a:r>
              <a:rPr sz="1950" spc="-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in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the</a:t>
            </a:r>
            <a:r>
              <a:rPr sz="1950" spc="-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urine</a:t>
            </a:r>
            <a:endParaRPr sz="195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38289" y="416113"/>
            <a:ext cx="7628255" cy="5243195"/>
            <a:chOff x="1338289" y="416113"/>
            <a:chExt cx="7628255" cy="5243195"/>
          </a:xfrm>
        </p:grpSpPr>
        <p:sp>
          <p:nvSpPr>
            <p:cNvPr id="15" name="object 15"/>
            <p:cNvSpPr/>
            <p:nvPr/>
          </p:nvSpPr>
          <p:spPr>
            <a:xfrm>
              <a:off x="1351624" y="429448"/>
              <a:ext cx="1327785" cy="0"/>
            </a:xfrm>
            <a:custGeom>
              <a:avLst/>
              <a:gdLst/>
              <a:ahLst/>
              <a:cxnLst/>
              <a:rect l="l" t="t" r="r" b="b"/>
              <a:pathLst>
                <a:path w="1327785">
                  <a:moveTo>
                    <a:pt x="0" y="0"/>
                  </a:moveTo>
                  <a:lnTo>
                    <a:pt x="1327408" y="0"/>
                  </a:lnTo>
                </a:path>
              </a:pathLst>
            </a:custGeom>
            <a:ln w="263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6581" y="2770065"/>
              <a:ext cx="1245067" cy="11022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31943" y="2788926"/>
              <a:ext cx="1174750" cy="1031875"/>
            </a:xfrm>
            <a:custGeom>
              <a:avLst/>
              <a:gdLst/>
              <a:ahLst/>
              <a:cxnLst/>
              <a:rect l="l" t="t" r="r" b="b"/>
              <a:pathLst>
                <a:path w="1174750" h="1031875">
                  <a:moveTo>
                    <a:pt x="338748" y="0"/>
                  </a:moveTo>
                  <a:lnTo>
                    <a:pt x="0" y="0"/>
                  </a:lnTo>
                  <a:lnTo>
                    <a:pt x="0" y="943013"/>
                  </a:lnTo>
                  <a:lnTo>
                    <a:pt x="805266" y="943013"/>
                  </a:lnTo>
                  <a:lnTo>
                    <a:pt x="805266" y="1031516"/>
                  </a:lnTo>
                  <a:lnTo>
                    <a:pt x="1174343" y="773637"/>
                  </a:lnTo>
                  <a:lnTo>
                    <a:pt x="931932" y="604262"/>
                  </a:lnTo>
                  <a:lnTo>
                    <a:pt x="338748" y="604262"/>
                  </a:lnTo>
                  <a:lnTo>
                    <a:pt x="338748" y="0"/>
                  </a:lnTo>
                  <a:close/>
                </a:path>
                <a:path w="1174750" h="1031875">
                  <a:moveTo>
                    <a:pt x="805266" y="515759"/>
                  </a:moveTo>
                  <a:lnTo>
                    <a:pt x="805266" y="604262"/>
                  </a:lnTo>
                  <a:lnTo>
                    <a:pt x="931932" y="604262"/>
                  </a:lnTo>
                  <a:lnTo>
                    <a:pt x="805266" y="515759"/>
                  </a:lnTo>
                  <a:close/>
                </a:path>
              </a:pathLst>
            </a:custGeom>
            <a:solidFill>
              <a:srgbClr val="DFF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31942" y="2788926"/>
              <a:ext cx="1174750" cy="1031875"/>
            </a:xfrm>
            <a:custGeom>
              <a:avLst/>
              <a:gdLst/>
              <a:ahLst/>
              <a:cxnLst/>
              <a:rect l="l" t="t" r="r" b="b"/>
              <a:pathLst>
                <a:path w="1174750" h="1031875">
                  <a:moveTo>
                    <a:pt x="338749" y="0"/>
                  </a:moveTo>
                  <a:lnTo>
                    <a:pt x="338749" y="604262"/>
                  </a:lnTo>
                  <a:lnTo>
                    <a:pt x="805267" y="604262"/>
                  </a:lnTo>
                  <a:lnTo>
                    <a:pt x="805267" y="515758"/>
                  </a:lnTo>
                  <a:lnTo>
                    <a:pt x="1174344" y="773637"/>
                  </a:lnTo>
                  <a:lnTo>
                    <a:pt x="805267" y="1031516"/>
                  </a:lnTo>
                  <a:lnTo>
                    <a:pt x="805267" y="943012"/>
                  </a:lnTo>
                  <a:lnTo>
                    <a:pt x="0" y="943012"/>
                  </a:lnTo>
                  <a:lnTo>
                    <a:pt x="0" y="0"/>
                  </a:lnTo>
                  <a:lnTo>
                    <a:pt x="338749" y="0"/>
                  </a:lnTo>
                  <a:close/>
                </a:path>
              </a:pathLst>
            </a:custGeom>
            <a:ln w="78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3220" y="1517808"/>
              <a:ext cx="3363523" cy="12783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4652" y="1532742"/>
              <a:ext cx="3300658" cy="12154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9325" y="4204788"/>
              <a:ext cx="1245067" cy="11022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254687" y="4223649"/>
              <a:ext cx="1174750" cy="1031875"/>
            </a:xfrm>
            <a:custGeom>
              <a:avLst/>
              <a:gdLst/>
              <a:ahLst/>
              <a:cxnLst/>
              <a:rect l="l" t="t" r="r" b="b"/>
              <a:pathLst>
                <a:path w="1174750" h="1031875">
                  <a:moveTo>
                    <a:pt x="338749" y="0"/>
                  </a:moveTo>
                  <a:lnTo>
                    <a:pt x="0" y="0"/>
                  </a:lnTo>
                  <a:lnTo>
                    <a:pt x="0" y="943012"/>
                  </a:lnTo>
                  <a:lnTo>
                    <a:pt x="805267" y="943012"/>
                  </a:lnTo>
                  <a:lnTo>
                    <a:pt x="805267" y="1031516"/>
                  </a:lnTo>
                  <a:lnTo>
                    <a:pt x="1174346" y="773637"/>
                  </a:lnTo>
                  <a:lnTo>
                    <a:pt x="931934" y="604262"/>
                  </a:lnTo>
                  <a:lnTo>
                    <a:pt x="338749" y="604262"/>
                  </a:lnTo>
                  <a:lnTo>
                    <a:pt x="338749" y="0"/>
                  </a:lnTo>
                  <a:close/>
                </a:path>
                <a:path w="1174750" h="1031875">
                  <a:moveTo>
                    <a:pt x="805267" y="515759"/>
                  </a:moveTo>
                  <a:lnTo>
                    <a:pt x="805267" y="604262"/>
                  </a:lnTo>
                  <a:lnTo>
                    <a:pt x="931934" y="604262"/>
                  </a:lnTo>
                  <a:lnTo>
                    <a:pt x="805267" y="515759"/>
                  </a:lnTo>
                  <a:close/>
                </a:path>
              </a:pathLst>
            </a:custGeom>
            <a:solidFill>
              <a:srgbClr val="EDF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54689" y="4223649"/>
              <a:ext cx="1174750" cy="1031875"/>
            </a:xfrm>
            <a:custGeom>
              <a:avLst/>
              <a:gdLst/>
              <a:ahLst/>
              <a:cxnLst/>
              <a:rect l="l" t="t" r="r" b="b"/>
              <a:pathLst>
                <a:path w="1174750" h="1031875">
                  <a:moveTo>
                    <a:pt x="338749" y="0"/>
                  </a:moveTo>
                  <a:lnTo>
                    <a:pt x="338749" y="604262"/>
                  </a:lnTo>
                  <a:lnTo>
                    <a:pt x="805267" y="604262"/>
                  </a:lnTo>
                  <a:lnTo>
                    <a:pt x="805267" y="515758"/>
                  </a:lnTo>
                  <a:lnTo>
                    <a:pt x="1174344" y="773637"/>
                  </a:lnTo>
                  <a:lnTo>
                    <a:pt x="805267" y="1031516"/>
                  </a:lnTo>
                  <a:lnTo>
                    <a:pt x="805267" y="943012"/>
                  </a:lnTo>
                  <a:lnTo>
                    <a:pt x="0" y="943012"/>
                  </a:lnTo>
                  <a:lnTo>
                    <a:pt x="0" y="0"/>
                  </a:lnTo>
                  <a:lnTo>
                    <a:pt x="338749" y="0"/>
                  </a:lnTo>
                  <a:close/>
                </a:path>
              </a:pathLst>
            </a:custGeom>
            <a:ln w="785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2460" y="2934852"/>
              <a:ext cx="4084643" cy="14170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13893" y="2949786"/>
              <a:ext cx="4021777" cy="135416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543758" y="3248269"/>
              <a:ext cx="962660" cy="0"/>
            </a:xfrm>
            <a:custGeom>
              <a:avLst/>
              <a:gdLst/>
              <a:ahLst/>
              <a:cxnLst/>
              <a:rect l="l" t="t" r="r" b="b"/>
              <a:pathLst>
                <a:path w="962659">
                  <a:moveTo>
                    <a:pt x="0" y="0"/>
                  </a:moveTo>
                  <a:lnTo>
                    <a:pt x="962047" y="0"/>
                  </a:lnTo>
                </a:path>
              </a:pathLst>
            </a:custGeom>
            <a:ln w="307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11282" y="4386763"/>
              <a:ext cx="2554676" cy="12721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2714" y="4401695"/>
              <a:ext cx="2491812" cy="121547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904890" y="1935078"/>
            <a:ext cx="5847715" cy="35109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i="1" u="heavy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</a:t>
            </a:r>
            <a:r>
              <a:rPr sz="2300" b="1" i="1" u="heavy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3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serum</a:t>
            </a:r>
            <a:r>
              <a:rPr sz="2300" b="1" i="1" u="heavy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3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albumin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 marL="391795" algn="ctr">
              <a:lnSpc>
                <a:spcPct val="100000"/>
              </a:lnSpc>
              <a:spcBef>
                <a:spcPts val="1935"/>
              </a:spcBef>
            </a:pPr>
            <a:r>
              <a:rPr sz="2300" b="1" i="1" spc="5" dirty="0">
                <a:latin typeface="Arial"/>
                <a:cs typeface="Arial"/>
              </a:rPr>
              <a:t>Edema</a:t>
            </a:r>
            <a:endParaRPr sz="2300">
              <a:latin typeface="Arial"/>
              <a:cs typeface="Arial"/>
            </a:endParaRPr>
          </a:p>
          <a:p>
            <a:pPr marL="1612265" marR="1459230" indent="-349885">
              <a:lnSpc>
                <a:spcPct val="124700"/>
              </a:lnSpc>
              <a:spcBef>
                <a:spcPts val="114"/>
              </a:spcBef>
            </a:pPr>
            <a:r>
              <a:rPr sz="1950" spc="15" dirty="0">
                <a:latin typeface="Arial MT"/>
                <a:cs typeface="Arial MT"/>
              </a:rPr>
              <a:t>Decreases</a:t>
            </a:r>
            <a:r>
              <a:rPr sz="1950" spc="-1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oncotic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pressure </a:t>
            </a:r>
            <a:r>
              <a:rPr sz="1950" spc="-53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fluid</a:t>
            </a:r>
            <a:r>
              <a:rPr sz="1950" spc="-5" dirty="0">
                <a:latin typeface="Arial MT"/>
                <a:cs typeface="Arial MT"/>
              </a:rPr>
              <a:t> </a:t>
            </a:r>
            <a:r>
              <a:rPr sz="1950" spc="15" dirty="0">
                <a:latin typeface="Arial MT"/>
                <a:cs typeface="Arial MT"/>
              </a:rPr>
              <a:t>leakage</a:t>
            </a:r>
            <a:r>
              <a:rPr sz="1950" spc="-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into</a:t>
            </a:r>
            <a:r>
              <a:rPr sz="1950" spc="-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the</a:t>
            </a:r>
            <a:endParaRPr sz="1950">
              <a:latin typeface="Arial MT"/>
              <a:cs typeface="Arial MT"/>
            </a:endParaRPr>
          </a:p>
          <a:p>
            <a:pPr marL="1263015">
              <a:lnSpc>
                <a:spcPts val="2085"/>
              </a:lnSpc>
            </a:pPr>
            <a:r>
              <a:rPr sz="1950" spc="10" dirty="0">
                <a:latin typeface="Arial MT"/>
                <a:cs typeface="Arial MT"/>
              </a:rPr>
              <a:t>interstitium.</a:t>
            </a:r>
            <a:r>
              <a:rPr sz="1950" spc="-20" dirty="0">
                <a:latin typeface="Arial MT"/>
                <a:cs typeface="Arial MT"/>
              </a:rPr>
              <a:t> </a:t>
            </a:r>
            <a:r>
              <a:rPr sz="1950" spc="15" dirty="0">
                <a:latin typeface="Arial MT"/>
                <a:cs typeface="Arial MT"/>
              </a:rPr>
              <a:t>Kumar</a:t>
            </a:r>
            <a:r>
              <a:rPr sz="1950" spc="-20" dirty="0">
                <a:latin typeface="Arial MT"/>
                <a:cs typeface="Arial MT"/>
              </a:rPr>
              <a:t> </a:t>
            </a:r>
            <a:r>
              <a:rPr sz="1950" spc="15" dirty="0">
                <a:latin typeface="Arial MT"/>
                <a:cs typeface="Arial MT"/>
              </a:rPr>
              <a:t>177</a:t>
            </a:r>
            <a:endParaRPr sz="19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Arial MT"/>
              <a:cs typeface="Arial MT"/>
            </a:endParaRPr>
          </a:p>
          <a:p>
            <a:pPr marL="3731895" marR="5080" algn="ctr">
              <a:lnSpc>
                <a:spcPct val="88800"/>
              </a:lnSpc>
              <a:spcBef>
                <a:spcPts val="5"/>
              </a:spcBef>
            </a:pPr>
            <a:r>
              <a:rPr sz="23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Hyperlipidemia </a:t>
            </a:r>
            <a:r>
              <a:rPr sz="2300" b="1" i="1" spc="-5" dirty="0">
                <a:latin typeface="Arial"/>
                <a:cs typeface="Arial"/>
              </a:rPr>
              <a:t> </a:t>
            </a:r>
            <a:r>
              <a:rPr sz="1950" spc="10" dirty="0">
                <a:latin typeface="Arial MT"/>
                <a:cs typeface="Arial MT"/>
              </a:rPr>
              <a:t>increased </a:t>
            </a:r>
            <a:r>
              <a:rPr sz="1950" spc="15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synthesis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of</a:t>
            </a:r>
            <a:r>
              <a:rPr sz="1950" spc="-10" dirty="0">
                <a:latin typeface="Arial MT"/>
                <a:cs typeface="Arial MT"/>
              </a:rPr>
              <a:t> </a:t>
            </a:r>
            <a:r>
              <a:rPr sz="1950" spc="10" dirty="0">
                <a:latin typeface="Arial MT"/>
                <a:cs typeface="Arial MT"/>
              </a:rPr>
              <a:t>lipids</a:t>
            </a:r>
            <a:endParaRPr sz="1950"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-26352" y="1108"/>
            <a:ext cx="9930787" cy="5659612"/>
            <a:chOff x="0" y="1108"/>
            <a:chExt cx="9930787" cy="5659612"/>
          </a:xfrm>
        </p:grpSpPr>
        <p:sp>
          <p:nvSpPr>
            <p:cNvPr id="31" name="object 31"/>
            <p:cNvSpPr/>
            <p:nvPr/>
          </p:nvSpPr>
          <p:spPr>
            <a:xfrm>
              <a:off x="449036" y="1220129"/>
              <a:ext cx="359410" cy="182245"/>
            </a:xfrm>
            <a:custGeom>
              <a:avLst/>
              <a:gdLst/>
              <a:ahLst/>
              <a:cxnLst/>
              <a:rect l="l" t="t" r="r" b="b"/>
              <a:pathLst>
                <a:path w="359409" h="182244">
                  <a:moveTo>
                    <a:pt x="268360" y="0"/>
                  </a:moveTo>
                  <a:lnTo>
                    <a:pt x="268360" y="45434"/>
                  </a:lnTo>
                  <a:lnTo>
                    <a:pt x="0" y="45434"/>
                  </a:lnTo>
                  <a:lnTo>
                    <a:pt x="0" y="136301"/>
                  </a:lnTo>
                  <a:lnTo>
                    <a:pt x="268360" y="136301"/>
                  </a:lnTo>
                  <a:lnTo>
                    <a:pt x="268360" y="181734"/>
                  </a:lnTo>
                  <a:lnTo>
                    <a:pt x="359227" y="90867"/>
                  </a:lnTo>
                  <a:lnTo>
                    <a:pt x="268360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9036" y="1220129"/>
              <a:ext cx="359410" cy="182245"/>
            </a:xfrm>
            <a:custGeom>
              <a:avLst/>
              <a:gdLst/>
              <a:ahLst/>
              <a:cxnLst/>
              <a:rect l="l" t="t" r="r" b="b"/>
              <a:pathLst>
                <a:path w="359409" h="182244">
                  <a:moveTo>
                    <a:pt x="268360" y="136300"/>
                  </a:moveTo>
                  <a:lnTo>
                    <a:pt x="268360" y="181734"/>
                  </a:lnTo>
                  <a:lnTo>
                    <a:pt x="359228" y="90867"/>
                  </a:lnTo>
                  <a:lnTo>
                    <a:pt x="268360" y="0"/>
                  </a:lnTo>
                  <a:lnTo>
                    <a:pt x="268360" y="45433"/>
                  </a:lnTo>
                  <a:lnTo>
                    <a:pt x="0" y="45433"/>
                  </a:lnTo>
                  <a:lnTo>
                    <a:pt x="0" y="136300"/>
                  </a:lnTo>
                  <a:lnTo>
                    <a:pt x="268360" y="136300"/>
                  </a:lnTo>
                  <a:close/>
                </a:path>
              </a:pathLst>
            </a:custGeom>
            <a:ln w="20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88159" y="3778141"/>
              <a:ext cx="397510" cy="246379"/>
            </a:xfrm>
            <a:custGeom>
              <a:avLst/>
              <a:gdLst/>
              <a:ahLst/>
              <a:cxnLst/>
              <a:rect l="l" t="t" r="r" b="b"/>
              <a:pathLst>
                <a:path w="397510" h="246379">
                  <a:moveTo>
                    <a:pt x="273902" y="0"/>
                  </a:moveTo>
                  <a:lnTo>
                    <a:pt x="273902" y="61581"/>
                  </a:lnTo>
                  <a:lnTo>
                    <a:pt x="0" y="61581"/>
                  </a:lnTo>
                  <a:lnTo>
                    <a:pt x="0" y="184745"/>
                  </a:lnTo>
                  <a:lnTo>
                    <a:pt x="273902" y="184745"/>
                  </a:lnTo>
                  <a:lnTo>
                    <a:pt x="273902" y="246326"/>
                  </a:lnTo>
                  <a:lnTo>
                    <a:pt x="397065" y="123163"/>
                  </a:lnTo>
                  <a:lnTo>
                    <a:pt x="273902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088159" y="3778141"/>
              <a:ext cx="397510" cy="246379"/>
            </a:xfrm>
            <a:custGeom>
              <a:avLst/>
              <a:gdLst/>
              <a:ahLst/>
              <a:cxnLst/>
              <a:rect l="l" t="t" r="r" b="b"/>
              <a:pathLst>
                <a:path w="397510" h="246379">
                  <a:moveTo>
                    <a:pt x="273902" y="184745"/>
                  </a:moveTo>
                  <a:lnTo>
                    <a:pt x="273902" y="246327"/>
                  </a:lnTo>
                  <a:lnTo>
                    <a:pt x="397065" y="123163"/>
                  </a:lnTo>
                  <a:lnTo>
                    <a:pt x="273902" y="0"/>
                  </a:lnTo>
                  <a:lnTo>
                    <a:pt x="273902" y="61581"/>
                  </a:lnTo>
                  <a:lnTo>
                    <a:pt x="0" y="61581"/>
                  </a:lnTo>
                  <a:lnTo>
                    <a:pt x="0" y="184745"/>
                  </a:lnTo>
                  <a:lnTo>
                    <a:pt x="273902" y="184745"/>
                  </a:lnTo>
                  <a:close/>
                </a:path>
              </a:pathLst>
            </a:custGeom>
            <a:ln w="20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22183" y="1108"/>
              <a:ext cx="1284621" cy="15609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5251" y="1108"/>
              <a:ext cx="1158891" cy="14739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79872" y="1144653"/>
              <a:ext cx="1850915" cy="258532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62941" y="1183439"/>
              <a:ext cx="1725119" cy="245957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2190151"/>
              <a:ext cx="2252509" cy="203754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2289689"/>
              <a:ext cx="1911849" cy="135643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0" y="2289689"/>
              <a:ext cx="1911985" cy="1356995"/>
            </a:xfrm>
            <a:custGeom>
              <a:avLst/>
              <a:gdLst/>
              <a:ahLst/>
              <a:cxnLst/>
              <a:rect l="l" t="t" r="r" b="b"/>
              <a:pathLst>
                <a:path w="1911985" h="1356995">
                  <a:moveTo>
                    <a:pt x="929723" y="0"/>
                  </a:moveTo>
                  <a:lnTo>
                    <a:pt x="873998" y="1073"/>
                  </a:lnTo>
                  <a:lnTo>
                    <a:pt x="819088" y="4254"/>
                  </a:lnTo>
                  <a:lnTo>
                    <a:pt x="765077" y="9487"/>
                  </a:lnTo>
                  <a:lnTo>
                    <a:pt x="712048" y="16713"/>
                  </a:lnTo>
                  <a:lnTo>
                    <a:pt x="660084" y="25876"/>
                  </a:lnTo>
                  <a:lnTo>
                    <a:pt x="609268" y="36918"/>
                  </a:lnTo>
                  <a:lnTo>
                    <a:pt x="559681" y="49783"/>
                  </a:lnTo>
                  <a:lnTo>
                    <a:pt x="511409" y="64413"/>
                  </a:lnTo>
                  <a:lnTo>
                    <a:pt x="464532" y="80751"/>
                  </a:lnTo>
                  <a:lnTo>
                    <a:pt x="419134" y="98739"/>
                  </a:lnTo>
                  <a:lnTo>
                    <a:pt x="375298" y="118321"/>
                  </a:lnTo>
                  <a:lnTo>
                    <a:pt x="333107" y="139440"/>
                  </a:lnTo>
                  <a:lnTo>
                    <a:pt x="292644" y="162037"/>
                  </a:lnTo>
                  <a:lnTo>
                    <a:pt x="253991" y="186057"/>
                  </a:lnTo>
                  <a:lnTo>
                    <a:pt x="217231" y="211441"/>
                  </a:lnTo>
                  <a:lnTo>
                    <a:pt x="182447" y="238133"/>
                  </a:lnTo>
                  <a:lnTo>
                    <a:pt x="149722" y="266075"/>
                  </a:lnTo>
                  <a:lnTo>
                    <a:pt x="119139" y="295210"/>
                  </a:lnTo>
                  <a:lnTo>
                    <a:pt x="90781" y="325481"/>
                  </a:lnTo>
                  <a:lnTo>
                    <a:pt x="64730" y="356831"/>
                  </a:lnTo>
                  <a:lnTo>
                    <a:pt x="41070" y="389203"/>
                  </a:lnTo>
                  <a:lnTo>
                    <a:pt x="19883" y="422539"/>
                  </a:lnTo>
                  <a:lnTo>
                    <a:pt x="1252" y="456782"/>
                  </a:lnTo>
                  <a:lnTo>
                    <a:pt x="0" y="459531"/>
                  </a:lnTo>
                </a:path>
                <a:path w="1911985" h="1356995">
                  <a:moveTo>
                    <a:pt x="0" y="896684"/>
                  </a:moveTo>
                  <a:lnTo>
                    <a:pt x="19883" y="933689"/>
                  </a:lnTo>
                  <a:lnTo>
                    <a:pt x="41070" y="967038"/>
                  </a:lnTo>
                  <a:lnTo>
                    <a:pt x="64730" y="999424"/>
                  </a:lnTo>
                  <a:lnTo>
                    <a:pt x="90781" y="1030789"/>
                  </a:lnTo>
                  <a:lnTo>
                    <a:pt x="119139" y="1061076"/>
                  </a:lnTo>
                  <a:lnTo>
                    <a:pt x="149722" y="1090227"/>
                  </a:lnTo>
                  <a:lnTo>
                    <a:pt x="182447" y="1118186"/>
                  </a:lnTo>
                  <a:lnTo>
                    <a:pt x="217231" y="1144895"/>
                  </a:lnTo>
                  <a:lnTo>
                    <a:pt x="253991" y="1170296"/>
                  </a:lnTo>
                  <a:lnTo>
                    <a:pt x="292644" y="1194332"/>
                  </a:lnTo>
                  <a:lnTo>
                    <a:pt x="333107" y="1216946"/>
                  </a:lnTo>
                  <a:lnTo>
                    <a:pt x="375298" y="1238081"/>
                  </a:lnTo>
                  <a:lnTo>
                    <a:pt x="419134" y="1257678"/>
                  </a:lnTo>
                  <a:lnTo>
                    <a:pt x="464532" y="1275682"/>
                  </a:lnTo>
                  <a:lnTo>
                    <a:pt x="511409" y="1292034"/>
                  </a:lnTo>
                  <a:lnTo>
                    <a:pt x="559681" y="1306676"/>
                  </a:lnTo>
                  <a:lnTo>
                    <a:pt x="609268" y="1319553"/>
                  </a:lnTo>
                  <a:lnTo>
                    <a:pt x="660084" y="1330606"/>
                  </a:lnTo>
                  <a:lnTo>
                    <a:pt x="712048" y="1339778"/>
                  </a:lnTo>
                  <a:lnTo>
                    <a:pt x="765077" y="1347012"/>
                  </a:lnTo>
                  <a:lnTo>
                    <a:pt x="819088" y="1352250"/>
                  </a:lnTo>
                  <a:lnTo>
                    <a:pt x="873998" y="1355434"/>
                  </a:lnTo>
                  <a:lnTo>
                    <a:pt x="929723" y="1356509"/>
                  </a:lnTo>
                  <a:lnTo>
                    <a:pt x="985450" y="1355435"/>
                  </a:lnTo>
                  <a:lnTo>
                    <a:pt x="1040363" y="1352250"/>
                  </a:lnTo>
                  <a:lnTo>
                    <a:pt x="1094379" y="1347012"/>
                  </a:lnTo>
                  <a:lnTo>
                    <a:pt x="1147415" y="1339778"/>
                  </a:lnTo>
                  <a:lnTo>
                    <a:pt x="1199388" y="1330606"/>
                  </a:lnTo>
                  <a:lnTo>
                    <a:pt x="1250215" y="1319554"/>
                  </a:lnTo>
                  <a:lnTo>
                    <a:pt x="1299813" y="1306677"/>
                  </a:lnTo>
                  <a:lnTo>
                    <a:pt x="1348099" y="1292034"/>
                  </a:lnTo>
                  <a:lnTo>
                    <a:pt x="1394990" y="1275682"/>
                  </a:lnTo>
                  <a:lnTo>
                    <a:pt x="1440403" y="1257679"/>
                  </a:lnTo>
                  <a:lnTo>
                    <a:pt x="1484254" y="1238081"/>
                  </a:lnTo>
                  <a:lnTo>
                    <a:pt x="1526461" y="1216946"/>
                  </a:lnTo>
                  <a:lnTo>
                    <a:pt x="1566942" y="1194332"/>
                  </a:lnTo>
                  <a:lnTo>
                    <a:pt x="1605612" y="1170296"/>
                  </a:lnTo>
                  <a:lnTo>
                    <a:pt x="1642388" y="1144895"/>
                  </a:lnTo>
                  <a:lnTo>
                    <a:pt x="1677189" y="1118186"/>
                  </a:lnTo>
                  <a:lnTo>
                    <a:pt x="1709930" y="1090228"/>
                  </a:lnTo>
                  <a:lnTo>
                    <a:pt x="1740530" y="1061076"/>
                  </a:lnTo>
                  <a:lnTo>
                    <a:pt x="1768904" y="1030789"/>
                  </a:lnTo>
                  <a:lnTo>
                    <a:pt x="1794969" y="999424"/>
                  </a:lnTo>
                  <a:lnTo>
                    <a:pt x="1818643" y="967039"/>
                  </a:lnTo>
                  <a:lnTo>
                    <a:pt x="1839843" y="933690"/>
                  </a:lnTo>
                  <a:lnTo>
                    <a:pt x="1858486" y="899435"/>
                  </a:lnTo>
                  <a:lnTo>
                    <a:pt x="1874489" y="864331"/>
                  </a:lnTo>
                  <a:lnTo>
                    <a:pt x="1887768" y="828436"/>
                  </a:lnTo>
                  <a:lnTo>
                    <a:pt x="1905823" y="754502"/>
                  </a:lnTo>
                  <a:lnTo>
                    <a:pt x="1910434" y="716577"/>
                  </a:lnTo>
                  <a:lnTo>
                    <a:pt x="1911990" y="678090"/>
                  </a:lnTo>
                  <a:lnTo>
                    <a:pt x="1910434" y="639605"/>
                  </a:lnTo>
                  <a:lnTo>
                    <a:pt x="1905823" y="601683"/>
                  </a:lnTo>
                  <a:lnTo>
                    <a:pt x="1887768" y="527761"/>
                  </a:lnTo>
                  <a:lnTo>
                    <a:pt x="1874489" y="491875"/>
                  </a:lnTo>
                  <a:lnTo>
                    <a:pt x="1858486" y="456782"/>
                  </a:lnTo>
                  <a:lnTo>
                    <a:pt x="1839843" y="422539"/>
                  </a:lnTo>
                  <a:lnTo>
                    <a:pt x="1818643" y="389203"/>
                  </a:lnTo>
                  <a:lnTo>
                    <a:pt x="1794969" y="356831"/>
                  </a:lnTo>
                  <a:lnTo>
                    <a:pt x="1768904" y="325481"/>
                  </a:lnTo>
                  <a:lnTo>
                    <a:pt x="1740530" y="295210"/>
                  </a:lnTo>
                  <a:lnTo>
                    <a:pt x="1709930" y="266075"/>
                  </a:lnTo>
                  <a:lnTo>
                    <a:pt x="1677189" y="238133"/>
                  </a:lnTo>
                  <a:lnTo>
                    <a:pt x="1642388" y="211441"/>
                  </a:lnTo>
                  <a:lnTo>
                    <a:pt x="1605612" y="186057"/>
                  </a:lnTo>
                  <a:lnTo>
                    <a:pt x="1566942" y="162037"/>
                  </a:lnTo>
                  <a:lnTo>
                    <a:pt x="1526461" y="139440"/>
                  </a:lnTo>
                  <a:lnTo>
                    <a:pt x="1484254" y="118321"/>
                  </a:lnTo>
                  <a:lnTo>
                    <a:pt x="1440403" y="98739"/>
                  </a:lnTo>
                  <a:lnTo>
                    <a:pt x="1394990" y="80751"/>
                  </a:lnTo>
                  <a:lnTo>
                    <a:pt x="1348099" y="64413"/>
                  </a:lnTo>
                  <a:lnTo>
                    <a:pt x="1299813" y="49783"/>
                  </a:lnTo>
                  <a:lnTo>
                    <a:pt x="1250215" y="36918"/>
                  </a:lnTo>
                  <a:lnTo>
                    <a:pt x="1199388" y="25876"/>
                  </a:lnTo>
                  <a:lnTo>
                    <a:pt x="1147415" y="16713"/>
                  </a:lnTo>
                  <a:lnTo>
                    <a:pt x="1094379" y="9487"/>
                  </a:lnTo>
                  <a:lnTo>
                    <a:pt x="1040363" y="4254"/>
                  </a:lnTo>
                  <a:lnTo>
                    <a:pt x="985450" y="1073"/>
                  </a:lnTo>
                  <a:lnTo>
                    <a:pt x="929723" y="0"/>
                  </a:lnTo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62387" y="4244193"/>
              <a:ext cx="2337465" cy="141476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02906" y="4343730"/>
              <a:ext cx="1656468" cy="131522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702906" y="4343730"/>
              <a:ext cx="1656714" cy="1316990"/>
            </a:xfrm>
            <a:custGeom>
              <a:avLst/>
              <a:gdLst/>
              <a:ahLst/>
              <a:cxnLst/>
              <a:rect l="l" t="t" r="r" b="b"/>
              <a:pathLst>
                <a:path w="1656714" h="1316989">
                  <a:moveTo>
                    <a:pt x="828377" y="0"/>
                  </a:moveTo>
                  <a:lnTo>
                    <a:pt x="773920" y="1400"/>
                  </a:lnTo>
                  <a:lnTo>
                    <a:pt x="720402" y="5544"/>
                  </a:lnTo>
                  <a:lnTo>
                    <a:pt x="667932" y="12344"/>
                  </a:lnTo>
                  <a:lnTo>
                    <a:pt x="616621" y="21714"/>
                  </a:lnTo>
                  <a:lnTo>
                    <a:pt x="566576" y="33568"/>
                  </a:lnTo>
                  <a:lnTo>
                    <a:pt x="517908" y="47817"/>
                  </a:lnTo>
                  <a:lnTo>
                    <a:pt x="470725" y="64376"/>
                  </a:lnTo>
                  <a:lnTo>
                    <a:pt x="425137" y="83157"/>
                  </a:lnTo>
                  <a:lnTo>
                    <a:pt x="381253" y="104075"/>
                  </a:lnTo>
                  <a:lnTo>
                    <a:pt x="339182" y="127042"/>
                  </a:lnTo>
                  <a:lnTo>
                    <a:pt x="299034" y="151971"/>
                  </a:lnTo>
                  <a:lnTo>
                    <a:pt x="260917" y="178776"/>
                  </a:lnTo>
                  <a:lnTo>
                    <a:pt x="224942" y="207369"/>
                  </a:lnTo>
                  <a:lnTo>
                    <a:pt x="191217" y="237665"/>
                  </a:lnTo>
                  <a:lnTo>
                    <a:pt x="159851" y="269576"/>
                  </a:lnTo>
                  <a:lnTo>
                    <a:pt x="130954" y="303016"/>
                  </a:lnTo>
                  <a:lnTo>
                    <a:pt x="104635" y="337898"/>
                  </a:lnTo>
                  <a:lnTo>
                    <a:pt x="81003" y="374134"/>
                  </a:lnTo>
                  <a:lnTo>
                    <a:pt x="60168" y="411639"/>
                  </a:lnTo>
                  <a:lnTo>
                    <a:pt x="42238" y="450326"/>
                  </a:lnTo>
                  <a:lnTo>
                    <a:pt x="27324" y="490107"/>
                  </a:lnTo>
                  <a:lnTo>
                    <a:pt x="15533" y="530896"/>
                  </a:lnTo>
                  <a:lnTo>
                    <a:pt x="6976" y="572607"/>
                  </a:lnTo>
                  <a:lnTo>
                    <a:pt x="1762" y="615152"/>
                  </a:lnTo>
                  <a:lnTo>
                    <a:pt x="0" y="658445"/>
                  </a:lnTo>
                  <a:lnTo>
                    <a:pt x="1762" y="701738"/>
                  </a:lnTo>
                  <a:lnTo>
                    <a:pt x="6976" y="744283"/>
                  </a:lnTo>
                  <a:lnTo>
                    <a:pt x="15533" y="785993"/>
                  </a:lnTo>
                  <a:lnTo>
                    <a:pt x="27324" y="826783"/>
                  </a:lnTo>
                  <a:lnTo>
                    <a:pt x="42238" y="866564"/>
                  </a:lnTo>
                  <a:lnTo>
                    <a:pt x="60168" y="905250"/>
                  </a:lnTo>
                  <a:lnTo>
                    <a:pt x="81003" y="942755"/>
                  </a:lnTo>
                  <a:lnTo>
                    <a:pt x="104635" y="978992"/>
                  </a:lnTo>
                  <a:lnTo>
                    <a:pt x="130954" y="1013874"/>
                  </a:lnTo>
                  <a:lnTo>
                    <a:pt x="159851" y="1047314"/>
                  </a:lnTo>
                  <a:lnTo>
                    <a:pt x="191217" y="1079225"/>
                  </a:lnTo>
                  <a:lnTo>
                    <a:pt x="224942" y="1109520"/>
                  </a:lnTo>
                  <a:lnTo>
                    <a:pt x="260917" y="1138114"/>
                  </a:lnTo>
                  <a:lnTo>
                    <a:pt x="299034" y="1164919"/>
                  </a:lnTo>
                  <a:lnTo>
                    <a:pt x="339182" y="1189848"/>
                  </a:lnTo>
                  <a:lnTo>
                    <a:pt x="381253" y="1212815"/>
                  </a:lnTo>
                  <a:lnTo>
                    <a:pt x="425137" y="1233732"/>
                  </a:lnTo>
                  <a:lnTo>
                    <a:pt x="470725" y="1252514"/>
                  </a:lnTo>
                  <a:lnTo>
                    <a:pt x="517908" y="1269073"/>
                  </a:lnTo>
                  <a:lnTo>
                    <a:pt x="566576" y="1283322"/>
                  </a:lnTo>
                  <a:lnTo>
                    <a:pt x="616621" y="1295175"/>
                  </a:lnTo>
                  <a:lnTo>
                    <a:pt x="667932" y="1304545"/>
                  </a:lnTo>
                  <a:lnTo>
                    <a:pt x="720402" y="1311346"/>
                  </a:lnTo>
                  <a:lnTo>
                    <a:pt x="773920" y="1315490"/>
                  </a:lnTo>
                  <a:lnTo>
                    <a:pt x="828377" y="1316890"/>
                  </a:lnTo>
                  <a:lnTo>
                    <a:pt x="882833" y="1315490"/>
                  </a:lnTo>
                  <a:lnTo>
                    <a:pt x="936346" y="1311346"/>
                  </a:lnTo>
                  <a:lnTo>
                    <a:pt x="988809" y="1304545"/>
                  </a:lnTo>
                  <a:lnTo>
                    <a:pt x="1040111" y="1295175"/>
                  </a:lnTo>
                  <a:lnTo>
                    <a:pt x="1090144" y="1283322"/>
                  </a:lnTo>
                  <a:lnTo>
                    <a:pt x="1138799" y="1269073"/>
                  </a:lnTo>
                  <a:lnTo>
                    <a:pt x="1185966" y="1252514"/>
                  </a:lnTo>
                  <a:lnTo>
                    <a:pt x="1231538" y="1233732"/>
                  </a:lnTo>
                  <a:lnTo>
                    <a:pt x="1275404" y="1212815"/>
                  </a:lnTo>
                  <a:lnTo>
                    <a:pt x="1317457" y="1189848"/>
                  </a:lnTo>
                  <a:lnTo>
                    <a:pt x="1357586" y="1164919"/>
                  </a:lnTo>
                  <a:lnTo>
                    <a:pt x="1395683" y="1138114"/>
                  </a:lnTo>
                  <a:lnTo>
                    <a:pt x="1431639" y="1109520"/>
                  </a:lnTo>
                  <a:lnTo>
                    <a:pt x="1465344" y="1079225"/>
                  </a:lnTo>
                  <a:lnTo>
                    <a:pt x="1496691" y="1047313"/>
                  </a:lnTo>
                  <a:lnTo>
                    <a:pt x="1525569" y="1013874"/>
                  </a:lnTo>
                  <a:lnTo>
                    <a:pt x="1551871" y="978992"/>
                  </a:lnTo>
                  <a:lnTo>
                    <a:pt x="1575486" y="942755"/>
                  </a:lnTo>
                  <a:lnTo>
                    <a:pt x="1596306" y="905250"/>
                  </a:lnTo>
                  <a:lnTo>
                    <a:pt x="1614222" y="866564"/>
                  </a:lnTo>
                  <a:lnTo>
                    <a:pt x="1629126" y="826783"/>
                  </a:lnTo>
                  <a:lnTo>
                    <a:pt x="1640907" y="785993"/>
                  </a:lnTo>
                  <a:lnTo>
                    <a:pt x="1649457" y="744283"/>
                  </a:lnTo>
                  <a:lnTo>
                    <a:pt x="1654666" y="701738"/>
                  </a:lnTo>
                  <a:lnTo>
                    <a:pt x="1656427" y="658445"/>
                  </a:lnTo>
                  <a:lnTo>
                    <a:pt x="1654666" y="615152"/>
                  </a:lnTo>
                  <a:lnTo>
                    <a:pt x="1649457" y="572607"/>
                  </a:lnTo>
                  <a:lnTo>
                    <a:pt x="1640907" y="530896"/>
                  </a:lnTo>
                  <a:lnTo>
                    <a:pt x="1629126" y="490107"/>
                  </a:lnTo>
                  <a:lnTo>
                    <a:pt x="1614222" y="450326"/>
                  </a:lnTo>
                  <a:lnTo>
                    <a:pt x="1596306" y="411639"/>
                  </a:lnTo>
                  <a:lnTo>
                    <a:pt x="1575486" y="374134"/>
                  </a:lnTo>
                  <a:lnTo>
                    <a:pt x="1551871" y="337898"/>
                  </a:lnTo>
                  <a:lnTo>
                    <a:pt x="1525569" y="303016"/>
                  </a:lnTo>
                  <a:lnTo>
                    <a:pt x="1496691" y="269576"/>
                  </a:lnTo>
                  <a:lnTo>
                    <a:pt x="1465344" y="237665"/>
                  </a:lnTo>
                  <a:lnTo>
                    <a:pt x="1431639" y="207369"/>
                  </a:lnTo>
                  <a:lnTo>
                    <a:pt x="1395683" y="178776"/>
                  </a:lnTo>
                  <a:lnTo>
                    <a:pt x="1357586" y="151971"/>
                  </a:lnTo>
                  <a:lnTo>
                    <a:pt x="1317457" y="127042"/>
                  </a:lnTo>
                  <a:lnTo>
                    <a:pt x="1275404" y="104075"/>
                  </a:lnTo>
                  <a:lnTo>
                    <a:pt x="1231538" y="83158"/>
                  </a:lnTo>
                  <a:lnTo>
                    <a:pt x="1185966" y="64376"/>
                  </a:lnTo>
                  <a:lnTo>
                    <a:pt x="1138799" y="47817"/>
                  </a:lnTo>
                  <a:lnTo>
                    <a:pt x="1090144" y="33568"/>
                  </a:lnTo>
                  <a:lnTo>
                    <a:pt x="1040111" y="21714"/>
                  </a:lnTo>
                  <a:lnTo>
                    <a:pt x="988809" y="12344"/>
                  </a:lnTo>
                  <a:lnTo>
                    <a:pt x="936346" y="5544"/>
                  </a:lnTo>
                  <a:lnTo>
                    <a:pt x="882833" y="1400"/>
                  </a:lnTo>
                  <a:lnTo>
                    <a:pt x="828377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8647" y="3552419"/>
              <a:ext cx="2658992" cy="199792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9165" y="3651956"/>
              <a:ext cx="1977928" cy="131688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59165" y="3651956"/>
              <a:ext cx="1978025" cy="1316990"/>
            </a:xfrm>
            <a:custGeom>
              <a:avLst/>
              <a:gdLst/>
              <a:ahLst/>
              <a:cxnLst/>
              <a:rect l="l" t="t" r="r" b="b"/>
              <a:pathLst>
                <a:path w="1978025" h="1316989">
                  <a:moveTo>
                    <a:pt x="988814" y="0"/>
                  </a:moveTo>
                  <a:lnTo>
                    <a:pt x="930705" y="1117"/>
                  </a:lnTo>
                  <a:lnTo>
                    <a:pt x="873482" y="4429"/>
                  </a:lnTo>
                  <a:lnTo>
                    <a:pt x="817236" y="9874"/>
                  </a:lnTo>
                  <a:lnTo>
                    <a:pt x="762061" y="17390"/>
                  </a:lnTo>
                  <a:lnTo>
                    <a:pt x="708050" y="26914"/>
                  </a:lnTo>
                  <a:lnTo>
                    <a:pt x="655294" y="38386"/>
                  </a:lnTo>
                  <a:lnTo>
                    <a:pt x="603887" y="51744"/>
                  </a:lnTo>
                  <a:lnTo>
                    <a:pt x="553922" y="66925"/>
                  </a:lnTo>
                  <a:lnTo>
                    <a:pt x="505490" y="83868"/>
                  </a:lnTo>
                  <a:lnTo>
                    <a:pt x="458685" y="102512"/>
                  </a:lnTo>
                  <a:lnTo>
                    <a:pt x="413600" y="122794"/>
                  </a:lnTo>
                  <a:lnTo>
                    <a:pt x="370326" y="144653"/>
                  </a:lnTo>
                  <a:lnTo>
                    <a:pt x="328957" y="168027"/>
                  </a:lnTo>
                  <a:lnTo>
                    <a:pt x="289585" y="192854"/>
                  </a:lnTo>
                  <a:lnTo>
                    <a:pt x="252304" y="219073"/>
                  </a:lnTo>
                  <a:lnTo>
                    <a:pt x="217205" y="246622"/>
                  </a:lnTo>
                  <a:lnTo>
                    <a:pt x="184381" y="275438"/>
                  </a:lnTo>
                  <a:lnTo>
                    <a:pt x="153925" y="305461"/>
                  </a:lnTo>
                  <a:lnTo>
                    <a:pt x="125931" y="336628"/>
                  </a:lnTo>
                  <a:lnTo>
                    <a:pt x="100489" y="368878"/>
                  </a:lnTo>
                  <a:lnTo>
                    <a:pt x="77694" y="402149"/>
                  </a:lnTo>
                  <a:lnTo>
                    <a:pt x="57637" y="436379"/>
                  </a:lnTo>
                  <a:lnTo>
                    <a:pt x="40412" y="471507"/>
                  </a:lnTo>
                  <a:lnTo>
                    <a:pt x="26110" y="507470"/>
                  </a:lnTo>
                  <a:lnTo>
                    <a:pt x="14826" y="544207"/>
                  </a:lnTo>
                  <a:lnTo>
                    <a:pt x="6651" y="581657"/>
                  </a:lnTo>
                  <a:lnTo>
                    <a:pt x="1678" y="619756"/>
                  </a:lnTo>
                  <a:lnTo>
                    <a:pt x="0" y="658445"/>
                  </a:lnTo>
                  <a:lnTo>
                    <a:pt x="1678" y="697133"/>
                  </a:lnTo>
                  <a:lnTo>
                    <a:pt x="6651" y="735233"/>
                  </a:lnTo>
                  <a:lnTo>
                    <a:pt x="14826" y="772683"/>
                  </a:lnTo>
                  <a:lnTo>
                    <a:pt x="26110" y="809420"/>
                  </a:lnTo>
                  <a:lnTo>
                    <a:pt x="40412" y="845383"/>
                  </a:lnTo>
                  <a:lnTo>
                    <a:pt x="57637" y="880511"/>
                  </a:lnTo>
                  <a:lnTo>
                    <a:pt x="77694" y="914741"/>
                  </a:lnTo>
                  <a:lnTo>
                    <a:pt x="100489" y="948012"/>
                  </a:lnTo>
                  <a:lnTo>
                    <a:pt x="125931" y="980262"/>
                  </a:lnTo>
                  <a:lnTo>
                    <a:pt x="153925" y="1011429"/>
                  </a:lnTo>
                  <a:lnTo>
                    <a:pt x="184381" y="1041452"/>
                  </a:lnTo>
                  <a:lnTo>
                    <a:pt x="217205" y="1070268"/>
                  </a:lnTo>
                  <a:lnTo>
                    <a:pt x="252304" y="1097817"/>
                  </a:lnTo>
                  <a:lnTo>
                    <a:pt x="289585" y="1124036"/>
                  </a:lnTo>
                  <a:lnTo>
                    <a:pt x="328957" y="1148863"/>
                  </a:lnTo>
                  <a:lnTo>
                    <a:pt x="370326" y="1172237"/>
                  </a:lnTo>
                  <a:lnTo>
                    <a:pt x="413600" y="1194096"/>
                  </a:lnTo>
                  <a:lnTo>
                    <a:pt x="458685" y="1214378"/>
                  </a:lnTo>
                  <a:lnTo>
                    <a:pt x="505490" y="1233022"/>
                  </a:lnTo>
                  <a:lnTo>
                    <a:pt x="553922" y="1249965"/>
                  </a:lnTo>
                  <a:lnTo>
                    <a:pt x="603887" y="1265146"/>
                  </a:lnTo>
                  <a:lnTo>
                    <a:pt x="655294" y="1278504"/>
                  </a:lnTo>
                  <a:lnTo>
                    <a:pt x="708050" y="1289976"/>
                  </a:lnTo>
                  <a:lnTo>
                    <a:pt x="762061" y="1299500"/>
                  </a:lnTo>
                  <a:lnTo>
                    <a:pt x="817236" y="1307016"/>
                  </a:lnTo>
                  <a:lnTo>
                    <a:pt x="873482" y="1312460"/>
                  </a:lnTo>
                  <a:lnTo>
                    <a:pt x="930705" y="1315773"/>
                  </a:lnTo>
                  <a:lnTo>
                    <a:pt x="988814" y="1316890"/>
                  </a:lnTo>
                  <a:lnTo>
                    <a:pt x="1046923" y="1315773"/>
                  </a:lnTo>
                  <a:lnTo>
                    <a:pt x="1104150" y="1312460"/>
                  </a:lnTo>
                  <a:lnTo>
                    <a:pt x="1160401" y="1307016"/>
                  </a:lnTo>
                  <a:lnTo>
                    <a:pt x="1215584" y="1299500"/>
                  </a:lnTo>
                  <a:lnTo>
                    <a:pt x="1269605" y="1289976"/>
                  </a:lnTo>
                  <a:lnTo>
                    <a:pt x="1322371" y="1278504"/>
                  </a:lnTo>
                  <a:lnTo>
                    <a:pt x="1373791" y="1265146"/>
                  </a:lnTo>
                  <a:lnTo>
                    <a:pt x="1423770" y="1249965"/>
                  </a:lnTo>
                  <a:lnTo>
                    <a:pt x="1472216" y="1233021"/>
                  </a:lnTo>
                  <a:lnTo>
                    <a:pt x="1519037" y="1214378"/>
                  </a:lnTo>
                  <a:lnTo>
                    <a:pt x="1564139" y="1194096"/>
                  </a:lnTo>
                  <a:lnTo>
                    <a:pt x="1607430" y="1172237"/>
                  </a:lnTo>
                  <a:lnTo>
                    <a:pt x="1648816" y="1148863"/>
                  </a:lnTo>
                  <a:lnTo>
                    <a:pt x="1688205" y="1124035"/>
                  </a:lnTo>
                  <a:lnTo>
                    <a:pt x="1725504" y="1097817"/>
                  </a:lnTo>
                  <a:lnTo>
                    <a:pt x="1760621" y="1070268"/>
                  </a:lnTo>
                  <a:lnTo>
                    <a:pt x="1793461" y="1041452"/>
                  </a:lnTo>
                  <a:lnTo>
                    <a:pt x="1823933" y="1011429"/>
                  </a:lnTo>
                  <a:lnTo>
                    <a:pt x="1851944" y="980262"/>
                  </a:lnTo>
                  <a:lnTo>
                    <a:pt x="1877400" y="948012"/>
                  </a:lnTo>
                  <a:lnTo>
                    <a:pt x="1900209" y="914741"/>
                  </a:lnTo>
                  <a:lnTo>
                    <a:pt x="1920278" y="880511"/>
                  </a:lnTo>
                  <a:lnTo>
                    <a:pt x="1937515" y="845383"/>
                  </a:lnTo>
                  <a:lnTo>
                    <a:pt x="1951825" y="809420"/>
                  </a:lnTo>
                  <a:lnTo>
                    <a:pt x="1963118" y="772683"/>
                  </a:lnTo>
                  <a:lnTo>
                    <a:pt x="1971298" y="735233"/>
                  </a:lnTo>
                  <a:lnTo>
                    <a:pt x="1976275" y="697133"/>
                  </a:lnTo>
                  <a:lnTo>
                    <a:pt x="1977954" y="658445"/>
                  </a:lnTo>
                  <a:lnTo>
                    <a:pt x="1976275" y="619756"/>
                  </a:lnTo>
                  <a:lnTo>
                    <a:pt x="1971298" y="581657"/>
                  </a:lnTo>
                  <a:lnTo>
                    <a:pt x="1963118" y="544207"/>
                  </a:lnTo>
                  <a:lnTo>
                    <a:pt x="1951825" y="507470"/>
                  </a:lnTo>
                  <a:lnTo>
                    <a:pt x="1937515" y="471507"/>
                  </a:lnTo>
                  <a:lnTo>
                    <a:pt x="1920278" y="436379"/>
                  </a:lnTo>
                  <a:lnTo>
                    <a:pt x="1900209" y="402149"/>
                  </a:lnTo>
                  <a:lnTo>
                    <a:pt x="1877400" y="368878"/>
                  </a:lnTo>
                  <a:lnTo>
                    <a:pt x="1851944" y="336628"/>
                  </a:lnTo>
                  <a:lnTo>
                    <a:pt x="1823933" y="305461"/>
                  </a:lnTo>
                  <a:lnTo>
                    <a:pt x="1793461" y="275438"/>
                  </a:lnTo>
                  <a:lnTo>
                    <a:pt x="1760621" y="246622"/>
                  </a:lnTo>
                  <a:lnTo>
                    <a:pt x="1725504" y="219073"/>
                  </a:lnTo>
                  <a:lnTo>
                    <a:pt x="1688205" y="192854"/>
                  </a:lnTo>
                  <a:lnTo>
                    <a:pt x="1648816" y="168027"/>
                  </a:lnTo>
                  <a:lnTo>
                    <a:pt x="1607430" y="144653"/>
                  </a:lnTo>
                  <a:lnTo>
                    <a:pt x="1564139" y="122794"/>
                  </a:lnTo>
                  <a:lnTo>
                    <a:pt x="1519037" y="102512"/>
                  </a:lnTo>
                  <a:lnTo>
                    <a:pt x="1472216" y="83868"/>
                  </a:lnTo>
                  <a:lnTo>
                    <a:pt x="1423770" y="66925"/>
                  </a:lnTo>
                  <a:lnTo>
                    <a:pt x="1373791" y="51744"/>
                  </a:lnTo>
                  <a:lnTo>
                    <a:pt x="1322371" y="38386"/>
                  </a:lnTo>
                  <a:lnTo>
                    <a:pt x="1269605" y="26914"/>
                  </a:lnTo>
                  <a:lnTo>
                    <a:pt x="1215584" y="17390"/>
                  </a:lnTo>
                  <a:lnTo>
                    <a:pt x="1160401" y="9874"/>
                  </a:lnTo>
                  <a:lnTo>
                    <a:pt x="1104150" y="4429"/>
                  </a:lnTo>
                  <a:lnTo>
                    <a:pt x="1046923" y="1117"/>
                  </a:lnTo>
                  <a:lnTo>
                    <a:pt x="988814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94896" y="1388285"/>
              <a:ext cx="1897570" cy="1388926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411081" y="1432306"/>
            <a:ext cx="906144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latin typeface="Arial"/>
                <a:cs typeface="Arial"/>
              </a:rPr>
              <a:t>Muehrcke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510667" y="2444831"/>
            <a:ext cx="3047365" cy="1056640"/>
          </a:xfrm>
          <a:custGeom>
            <a:avLst/>
            <a:gdLst/>
            <a:ahLst/>
            <a:cxnLst/>
            <a:rect l="l" t="t" r="r" b="b"/>
            <a:pathLst>
              <a:path w="3047365" h="1056639">
                <a:moveTo>
                  <a:pt x="36919" y="164914"/>
                </a:moveTo>
                <a:lnTo>
                  <a:pt x="33307" y="165933"/>
                </a:lnTo>
                <a:lnTo>
                  <a:pt x="31528" y="170940"/>
                </a:lnTo>
                <a:lnTo>
                  <a:pt x="32900" y="173700"/>
                </a:lnTo>
                <a:lnTo>
                  <a:pt x="40327" y="176195"/>
                </a:lnTo>
                <a:lnTo>
                  <a:pt x="46515" y="175760"/>
                </a:lnTo>
                <a:lnTo>
                  <a:pt x="55291" y="174640"/>
                </a:lnTo>
                <a:lnTo>
                  <a:pt x="92507" y="168078"/>
                </a:lnTo>
                <a:lnTo>
                  <a:pt x="105923" y="165209"/>
                </a:lnTo>
                <a:lnTo>
                  <a:pt x="38140" y="165209"/>
                </a:lnTo>
                <a:lnTo>
                  <a:pt x="36919" y="164914"/>
                </a:lnTo>
                <a:close/>
              </a:path>
              <a:path w="3047365" h="1056639">
                <a:moveTo>
                  <a:pt x="1010718" y="27261"/>
                </a:moveTo>
                <a:lnTo>
                  <a:pt x="958764" y="29799"/>
                </a:lnTo>
                <a:lnTo>
                  <a:pt x="855090" y="33417"/>
                </a:lnTo>
                <a:lnTo>
                  <a:pt x="693123" y="41813"/>
                </a:lnTo>
                <a:lnTo>
                  <a:pt x="610624" y="47090"/>
                </a:lnTo>
                <a:lnTo>
                  <a:pt x="575820" y="49931"/>
                </a:lnTo>
                <a:lnTo>
                  <a:pt x="536846" y="53647"/>
                </a:lnTo>
                <a:lnTo>
                  <a:pt x="407382" y="69199"/>
                </a:lnTo>
                <a:lnTo>
                  <a:pt x="378822" y="72237"/>
                </a:lnTo>
                <a:lnTo>
                  <a:pt x="333651" y="78472"/>
                </a:lnTo>
                <a:lnTo>
                  <a:pt x="114356" y="115133"/>
                </a:lnTo>
                <a:lnTo>
                  <a:pt x="72971" y="124562"/>
                </a:lnTo>
                <a:lnTo>
                  <a:pt x="27764" y="139753"/>
                </a:lnTo>
                <a:lnTo>
                  <a:pt x="0" y="158950"/>
                </a:lnTo>
                <a:lnTo>
                  <a:pt x="19" y="159394"/>
                </a:lnTo>
                <a:lnTo>
                  <a:pt x="2641" y="168673"/>
                </a:lnTo>
                <a:lnTo>
                  <a:pt x="7600" y="170205"/>
                </a:lnTo>
                <a:lnTo>
                  <a:pt x="11913" y="170224"/>
                </a:lnTo>
                <a:lnTo>
                  <a:pt x="32596" y="166133"/>
                </a:lnTo>
                <a:lnTo>
                  <a:pt x="33307" y="165933"/>
                </a:lnTo>
                <a:lnTo>
                  <a:pt x="35686" y="164617"/>
                </a:lnTo>
                <a:lnTo>
                  <a:pt x="37974" y="164617"/>
                </a:lnTo>
                <a:lnTo>
                  <a:pt x="44526" y="162769"/>
                </a:lnTo>
                <a:lnTo>
                  <a:pt x="46248" y="162262"/>
                </a:lnTo>
                <a:lnTo>
                  <a:pt x="11678" y="162262"/>
                </a:lnTo>
                <a:lnTo>
                  <a:pt x="11724" y="161768"/>
                </a:lnTo>
                <a:lnTo>
                  <a:pt x="10649" y="159621"/>
                </a:lnTo>
                <a:lnTo>
                  <a:pt x="13021" y="159621"/>
                </a:lnTo>
                <a:lnTo>
                  <a:pt x="14977" y="159394"/>
                </a:lnTo>
                <a:lnTo>
                  <a:pt x="64718" y="139004"/>
                </a:lnTo>
                <a:lnTo>
                  <a:pt x="101924" y="129007"/>
                </a:lnTo>
                <a:lnTo>
                  <a:pt x="310627" y="93093"/>
                </a:lnTo>
                <a:lnTo>
                  <a:pt x="380299" y="83242"/>
                </a:lnTo>
                <a:lnTo>
                  <a:pt x="408529" y="80294"/>
                </a:lnTo>
                <a:lnTo>
                  <a:pt x="538135" y="64768"/>
                </a:lnTo>
                <a:lnTo>
                  <a:pt x="576829" y="61116"/>
                </a:lnTo>
                <a:lnTo>
                  <a:pt x="611468" y="58267"/>
                </a:lnTo>
                <a:lnTo>
                  <a:pt x="692720" y="53009"/>
                </a:lnTo>
                <a:lnTo>
                  <a:pt x="727163" y="49569"/>
                </a:lnTo>
                <a:lnTo>
                  <a:pt x="792166" y="43518"/>
                </a:lnTo>
                <a:lnTo>
                  <a:pt x="838845" y="39785"/>
                </a:lnTo>
                <a:lnTo>
                  <a:pt x="884490" y="36605"/>
                </a:lnTo>
                <a:lnTo>
                  <a:pt x="950644" y="31019"/>
                </a:lnTo>
                <a:lnTo>
                  <a:pt x="994922" y="28430"/>
                </a:lnTo>
                <a:lnTo>
                  <a:pt x="1010718" y="27261"/>
                </a:lnTo>
                <a:close/>
              </a:path>
              <a:path w="3047365" h="1056639">
                <a:moveTo>
                  <a:pt x="35686" y="164617"/>
                </a:moveTo>
                <a:lnTo>
                  <a:pt x="33307" y="165933"/>
                </a:lnTo>
                <a:lnTo>
                  <a:pt x="36919" y="164914"/>
                </a:lnTo>
                <a:lnTo>
                  <a:pt x="35686" y="164617"/>
                </a:lnTo>
                <a:close/>
              </a:path>
              <a:path w="3047365" h="1056639">
                <a:moveTo>
                  <a:pt x="167546" y="141666"/>
                </a:moveTo>
                <a:lnTo>
                  <a:pt x="157088" y="142225"/>
                </a:lnTo>
                <a:lnTo>
                  <a:pt x="131664" y="148027"/>
                </a:lnTo>
                <a:lnTo>
                  <a:pt x="90109" y="156852"/>
                </a:lnTo>
                <a:lnTo>
                  <a:pt x="53776" y="164142"/>
                </a:lnTo>
                <a:lnTo>
                  <a:pt x="38140" y="165209"/>
                </a:lnTo>
                <a:lnTo>
                  <a:pt x="105923" y="165209"/>
                </a:lnTo>
                <a:lnTo>
                  <a:pt x="134108" y="159181"/>
                </a:lnTo>
                <a:lnTo>
                  <a:pt x="204870" y="142948"/>
                </a:lnTo>
                <a:lnTo>
                  <a:pt x="192249" y="142948"/>
                </a:lnTo>
                <a:lnTo>
                  <a:pt x="190198" y="142711"/>
                </a:lnTo>
                <a:lnTo>
                  <a:pt x="167546" y="141666"/>
                </a:lnTo>
                <a:close/>
              </a:path>
              <a:path w="3047365" h="1056639">
                <a:moveTo>
                  <a:pt x="37974" y="164617"/>
                </a:moveTo>
                <a:lnTo>
                  <a:pt x="35686" y="164617"/>
                </a:lnTo>
                <a:lnTo>
                  <a:pt x="36919" y="164914"/>
                </a:lnTo>
                <a:lnTo>
                  <a:pt x="37974" y="164617"/>
                </a:lnTo>
                <a:close/>
              </a:path>
              <a:path w="3047365" h="1056639">
                <a:moveTo>
                  <a:pt x="14977" y="159394"/>
                </a:moveTo>
                <a:lnTo>
                  <a:pt x="11848" y="159757"/>
                </a:lnTo>
                <a:lnTo>
                  <a:pt x="10717" y="159757"/>
                </a:lnTo>
                <a:lnTo>
                  <a:pt x="11724" y="161768"/>
                </a:lnTo>
                <a:lnTo>
                  <a:pt x="11678" y="162262"/>
                </a:lnTo>
                <a:lnTo>
                  <a:pt x="13380" y="160423"/>
                </a:lnTo>
                <a:lnTo>
                  <a:pt x="14414" y="159757"/>
                </a:lnTo>
                <a:lnTo>
                  <a:pt x="11848" y="159757"/>
                </a:lnTo>
                <a:lnTo>
                  <a:pt x="10649" y="159621"/>
                </a:lnTo>
                <a:lnTo>
                  <a:pt x="14625" y="159621"/>
                </a:lnTo>
                <a:lnTo>
                  <a:pt x="14977" y="159394"/>
                </a:lnTo>
                <a:close/>
              </a:path>
              <a:path w="3047365" h="1056639">
                <a:moveTo>
                  <a:pt x="167514" y="133976"/>
                </a:moveTo>
                <a:lnTo>
                  <a:pt x="112813" y="138593"/>
                </a:lnTo>
                <a:lnTo>
                  <a:pt x="69339" y="147058"/>
                </a:lnTo>
                <a:lnTo>
                  <a:pt x="42221" y="154463"/>
                </a:lnTo>
                <a:lnTo>
                  <a:pt x="30521" y="157593"/>
                </a:lnTo>
                <a:lnTo>
                  <a:pt x="14977" y="159394"/>
                </a:lnTo>
                <a:lnTo>
                  <a:pt x="13380" y="160423"/>
                </a:lnTo>
                <a:lnTo>
                  <a:pt x="11678" y="162262"/>
                </a:lnTo>
                <a:lnTo>
                  <a:pt x="46248" y="162262"/>
                </a:lnTo>
                <a:lnTo>
                  <a:pt x="57496" y="158950"/>
                </a:lnTo>
                <a:lnTo>
                  <a:pt x="71374" y="155084"/>
                </a:lnTo>
                <a:lnTo>
                  <a:pt x="86024" y="151578"/>
                </a:lnTo>
                <a:lnTo>
                  <a:pt x="113992" y="146482"/>
                </a:lnTo>
                <a:lnTo>
                  <a:pt x="141655" y="143051"/>
                </a:lnTo>
                <a:lnTo>
                  <a:pt x="157088" y="142225"/>
                </a:lnTo>
                <a:lnTo>
                  <a:pt x="188308" y="135097"/>
                </a:lnTo>
                <a:lnTo>
                  <a:pt x="167514" y="133976"/>
                </a:lnTo>
                <a:close/>
              </a:path>
              <a:path w="3047365" h="1056639">
                <a:moveTo>
                  <a:pt x="13021" y="159621"/>
                </a:moveTo>
                <a:lnTo>
                  <a:pt x="10649" y="159621"/>
                </a:lnTo>
                <a:lnTo>
                  <a:pt x="11848" y="159757"/>
                </a:lnTo>
                <a:lnTo>
                  <a:pt x="13021" y="159621"/>
                </a:lnTo>
                <a:close/>
              </a:path>
              <a:path w="3047365" h="1056639">
                <a:moveTo>
                  <a:pt x="193881" y="141666"/>
                </a:moveTo>
                <a:lnTo>
                  <a:pt x="167546" y="141666"/>
                </a:lnTo>
                <a:lnTo>
                  <a:pt x="190198" y="142711"/>
                </a:lnTo>
                <a:lnTo>
                  <a:pt x="192249" y="142948"/>
                </a:lnTo>
                <a:lnTo>
                  <a:pt x="193881" y="141666"/>
                </a:lnTo>
                <a:close/>
              </a:path>
              <a:path w="3047365" h="1056639">
                <a:moveTo>
                  <a:pt x="949637" y="41949"/>
                </a:moveTo>
                <a:lnTo>
                  <a:pt x="855545" y="44907"/>
                </a:lnTo>
                <a:lnTo>
                  <a:pt x="711863" y="51874"/>
                </a:lnTo>
                <a:lnTo>
                  <a:pt x="645636" y="57993"/>
                </a:lnTo>
                <a:lnTo>
                  <a:pt x="595459" y="63941"/>
                </a:lnTo>
                <a:lnTo>
                  <a:pt x="473817" y="80519"/>
                </a:lnTo>
                <a:lnTo>
                  <a:pt x="399551" y="92061"/>
                </a:lnTo>
                <a:lnTo>
                  <a:pt x="358169" y="99126"/>
                </a:lnTo>
                <a:lnTo>
                  <a:pt x="318398" y="106592"/>
                </a:lnTo>
                <a:lnTo>
                  <a:pt x="280241" y="114318"/>
                </a:lnTo>
                <a:lnTo>
                  <a:pt x="188308" y="135097"/>
                </a:lnTo>
                <a:lnTo>
                  <a:pt x="191092" y="135247"/>
                </a:lnTo>
                <a:lnTo>
                  <a:pt x="193152" y="135502"/>
                </a:lnTo>
                <a:lnTo>
                  <a:pt x="194616" y="137378"/>
                </a:lnTo>
                <a:lnTo>
                  <a:pt x="194108" y="141488"/>
                </a:lnTo>
                <a:lnTo>
                  <a:pt x="192249" y="142948"/>
                </a:lnTo>
                <a:lnTo>
                  <a:pt x="204870" y="142948"/>
                </a:lnTo>
                <a:lnTo>
                  <a:pt x="246224" y="133461"/>
                </a:lnTo>
                <a:lnTo>
                  <a:pt x="320590" y="117715"/>
                </a:lnTo>
                <a:lnTo>
                  <a:pt x="360169" y="110164"/>
                </a:lnTo>
                <a:lnTo>
                  <a:pt x="401346" y="103013"/>
                </a:lnTo>
                <a:lnTo>
                  <a:pt x="475342" y="91071"/>
                </a:lnTo>
                <a:lnTo>
                  <a:pt x="596808" y="74267"/>
                </a:lnTo>
                <a:lnTo>
                  <a:pt x="646688" y="68017"/>
                </a:lnTo>
                <a:lnTo>
                  <a:pt x="745202" y="58142"/>
                </a:lnTo>
                <a:lnTo>
                  <a:pt x="793040" y="53915"/>
                </a:lnTo>
                <a:lnTo>
                  <a:pt x="839605" y="50311"/>
                </a:lnTo>
                <a:lnTo>
                  <a:pt x="885437" y="47275"/>
                </a:lnTo>
                <a:lnTo>
                  <a:pt x="949637" y="41949"/>
                </a:lnTo>
                <a:close/>
              </a:path>
              <a:path w="3047365" h="1056639">
                <a:moveTo>
                  <a:pt x="188308" y="135097"/>
                </a:moveTo>
                <a:lnTo>
                  <a:pt x="157088" y="142225"/>
                </a:lnTo>
                <a:lnTo>
                  <a:pt x="167546" y="141666"/>
                </a:lnTo>
                <a:lnTo>
                  <a:pt x="193881" y="141666"/>
                </a:lnTo>
                <a:lnTo>
                  <a:pt x="194108" y="141488"/>
                </a:lnTo>
                <a:lnTo>
                  <a:pt x="194616" y="137378"/>
                </a:lnTo>
                <a:lnTo>
                  <a:pt x="193152" y="135502"/>
                </a:lnTo>
                <a:lnTo>
                  <a:pt x="191092" y="135247"/>
                </a:lnTo>
                <a:lnTo>
                  <a:pt x="188308" y="135097"/>
                </a:lnTo>
                <a:close/>
              </a:path>
              <a:path w="3047365" h="1056639">
                <a:moveTo>
                  <a:pt x="1072283" y="22704"/>
                </a:moveTo>
                <a:lnTo>
                  <a:pt x="1070390" y="22844"/>
                </a:lnTo>
                <a:lnTo>
                  <a:pt x="1068144" y="23281"/>
                </a:lnTo>
                <a:lnTo>
                  <a:pt x="1064199" y="23417"/>
                </a:lnTo>
                <a:lnTo>
                  <a:pt x="1027133" y="26459"/>
                </a:lnTo>
                <a:lnTo>
                  <a:pt x="1010718" y="27261"/>
                </a:lnTo>
                <a:lnTo>
                  <a:pt x="994922" y="28430"/>
                </a:lnTo>
                <a:lnTo>
                  <a:pt x="950644" y="31019"/>
                </a:lnTo>
                <a:lnTo>
                  <a:pt x="884490" y="36605"/>
                </a:lnTo>
                <a:lnTo>
                  <a:pt x="838845" y="39785"/>
                </a:lnTo>
                <a:lnTo>
                  <a:pt x="792166" y="43518"/>
                </a:lnTo>
                <a:lnTo>
                  <a:pt x="727073" y="49578"/>
                </a:lnTo>
                <a:lnTo>
                  <a:pt x="692720" y="53009"/>
                </a:lnTo>
                <a:lnTo>
                  <a:pt x="711863" y="51874"/>
                </a:lnTo>
                <a:lnTo>
                  <a:pt x="855545" y="44907"/>
                </a:lnTo>
                <a:lnTo>
                  <a:pt x="949637" y="41949"/>
                </a:lnTo>
                <a:lnTo>
                  <a:pt x="951347" y="41809"/>
                </a:lnTo>
                <a:lnTo>
                  <a:pt x="995706" y="39334"/>
                </a:lnTo>
                <a:lnTo>
                  <a:pt x="1082527" y="33206"/>
                </a:lnTo>
                <a:lnTo>
                  <a:pt x="1082188" y="31059"/>
                </a:lnTo>
                <a:lnTo>
                  <a:pt x="1082275" y="26172"/>
                </a:lnTo>
                <a:lnTo>
                  <a:pt x="1076144" y="23907"/>
                </a:lnTo>
                <a:lnTo>
                  <a:pt x="1072283" y="22704"/>
                </a:lnTo>
                <a:close/>
              </a:path>
              <a:path w="3047365" h="1056639">
                <a:moveTo>
                  <a:pt x="1072690" y="41179"/>
                </a:moveTo>
                <a:lnTo>
                  <a:pt x="1070463" y="43928"/>
                </a:lnTo>
                <a:lnTo>
                  <a:pt x="1070705" y="47042"/>
                </a:lnTo>
                <a:lnTo>
                  <a:pt x="1074861" y="50793"/>
                </a:lnTo>
                <a:lnTo>
                  <a:pt x="1078127" y="50627"/>
                </a:lnTo>
                <a:lnTo>
                  <a:pt x="1078980" y="49682"/>
                </a:lnTo>
                <a:lnTo>
                  <a:pt x="1078254" y="49682"/>
                </a:lnTo>
                <a:lnTo>
                  <a:pt x="1078588" y="49569"/>
                </a:lnTo>
                <a:lnTo>
                  <a:pt x="1079855" y="48703"/>
                </a:lnTo>
                <a:lnTo>
                  <a:pt x="1076555" y="45570"/>
                </a:lnTo>
                <a:lnTo>
                  <a:pt x="1075467" y="45570"/>
                </a:lnTo>
                <a:lnTo>
                  <a:pt x="1074916" y="44721"/>
                </a:lnTo>
                <a:lnTo>
                  <a:pt x="1073172" y="42357"/>
                </a:lnTo>
                <a:lnTo>
                  <a:pt x="1072430" y="41652"/>
                </a:lnTo>
                <a:lnTo>
                  <a:pt x="1072702" y="41271"/>
                </a:lnTo>
                <a:close/>
              </a:path>
              <a:path w="3047365" h="1056639">
                <a:moveTo>
                  <a:pt x="1075548" y="38912"/>
                </a:moveTo>
                <a:lnTo>
                  <a:pt x="1075186" y="38912"/>
                </a:lnTo>
                <a:lnTo>
                  <a:pt x="1074827" y="39420"/>
                </a:lnTo>
                <a:lnTo>
                  <a:pt x="1074291" y="40657"/>
                </a:lnTo>
                <a:lnTo>
                  <a:pt x="1074224" y="41949"/>
                </a:lnTo>
                <a:lnTo>
                  <a:pt x="1074940" y="44036"/>
                </a:lnTo>
                <a:lnTo>
                  <a:pt x="1079855" y="48703"/>
                </a:lnTo>
                <a:lnTo>
                  <a:pt x="1078588" y="49569"/>
                </a:lnTo>
                <a:lnTo>
                  <a:pt x="1078254" y="49682"/>
                </a:lnTo>
                <a:lnTo>
                  <a:pt x="1079045" y="49610"/>
                </a:lnTo>
                <a:lnTo>
                  <a:pt x="1080040" y="48508"/>
                </a:lnTo>
                <a:lnTo>
                  <a:pt x="1083565" y="44907"/>
                </a:lnTo>
                <a:lnTo>
                  <a:pt x="1084002" y="44234"/>
                </a:lnTo>
                <a:lnTo>
                  <a:pt x="1085738" y="42458"/>
                </a:lnTo>
                <a:lnTo>
                  <a:pt x="1083788" y="39420"/>
                </a:lnTo>
                <a:lnTo>
                  <a:pt x="1083757" y="39273"/>
                </a:lnTo>
                <a:lnTo>
                  <a:pt x="1076758" y="39273"/>
                </a:lnTo>
                <a:lnTo>
                  <a:pt x="1075548" y="38912"/>
                </a:lnTo>
                <a:close/>
              </a:path>
              <a:path w="3047365" h="1056639">
                <a:moveTo>
                  <a:pt x="1079045" y="49610"/>
                </a:moveTo>
                <a:lnTo>
                  <a:pt x="1078254" y="49682"/>
                </a:lnTo>
                <a:lnTo>
                  <a:pt x="1078980" y="49682"/>
                </a:lnTo>
                <a:close/>
              </a:path>
              <a:path w="3047365" h="1056639">
                <a:moveTo>
                  <a:pt x="1083874" y="38635"/>
                </a:moveTo>
                <a:lnTo>
                  <a:pt x="1083629" y="38657"/>
                </a:lnTo>
                <a:lnTo>
                  <a:pt x="1083788" y="39420"/>
                </a:lnTo>
                <a:lnTo>
                  <a:pt x="1085738" y="42458"/>
                </a:lnTo>
                <a:lnTo>
                  <a:pt x="1084002" y="44234"/>
                </a:lnTo>
                <a:lnTo>
                  <a:pt x="1083565" y="44907"/>
                </a:lnTo>
                <a:lnTo>
                  <a:pt x="1079865" y="48703"/>
                </a:lnTo>
                <a:lnTo>
                  <a:pt x="1079045" y="49610"/>
                </a:lnTo>
                <a:lnTo>
                  <a:pt x="1079232" y="49593"/>
                </a:lnTo>
                <a:lnTo>
                  <a:pt x="1084303" y="49578"/>
                </a:lnTo>
                <a:lnTo>
                  <a:pt x="1099522" y="48613"/>
                </a:lnTo>
                <a:lnTo>
                  <a:pt x="1153300" y="39142"/>
                </a:lnTo>
                <a:lnTo>
                  <a:pt x="1091198" y="39142"/>
                </a:lnTo>
                <a:lnTo>
                  <a:pt x="1083874" y="38635"/>
                </a:lnTo>
                <a:close/>
              </a:path>
              <a:path w="3047365" h="1056639">
                <a:moveTo>
                  <a:pt x="1073172" y="42357"/>
                </a:moveTo>
                <a:lnTo>
                  <a:pt x="1075038" y="44907"/>
                </a:lnTo>
                <a:lnTo>
                  <a:pt x="1075467" y="45570"/>
                </a:lnTo>
                <a:lnTo>
                  <a:pt x="1074940" y="44036"/>
                </a:lnTo>
                <a:lnTo>
                  <a:pt x="1073172" y="42357"/>
                </a:lnTo>
                <a:close/>
              </a:path>
              <a:path w="3047365" h="1056639">
                <a:moveTo>
                  <a:pt x="1074940" y="44036"/>
                </a:moveTo>
                <a:lnTo>
                  <a:pt x="1075467" y="45570"/>
                </a:lnTo>
                <a:lnTo>
                  <a:pt x="1076555" y="45570"/>
                </a:lnTo>
                <a:lnTo>
                  <a:pt x="1074940" y="44036"/>
                </a:lnTo>
                <a:close/>
              </a:path>
              <a:path w="3047365" h="1056639">
                <a:moveTo>
                  <a:pt x="1075186" y="38912"/>
                </a:moveTo>
                <a:lnTo>
                  <a:pt x="1072799" y="41179"/>
                </a:lnTo>
                <a:lnTo>
                  <a:pt x="1072749" y="41652"/>
                </a:lnTo>
                <a:lnTo>
                  <a:pt x="1072871" y="41949"/>
                </a:lnTo>
                <a:lnTo>
                  <a:pt x="1073172" y="42357"/>
                </a:lnTo>
                <a:lnTo>
                  <a:pt x="1074940" y="44036"/>
                </a:lnTo>
                <a:lnTo>
                  <a:pt x="1074334" y="42269"/>
                </a:lnTo>
                <a:lnTo>
                  <a:pt x="1074124" y="42269"/>
                </a:lnTo>
                <a:lnTo>
                  <a:pt x="1074291" y="40657"/>
                </a:lnTo>
                <a:lnTo>
                  <a:pt x="1074827" y="39420"/>
                </a:lnTo>
                <a:lnTo>
                  <a:pt x="1075186" y="38912"/>
                </a:lnTo>
                <a:close/>
              </a:path>
              <a:path w="3047365" h="1056639">
                <a:moveTo>
                  <a:pt x="1072702" y="41271"/>
                </a:moveTo>
                <a:lnTo>
                  <a:pt x="1072422" y="41537"/>
                </a:lnTo>
                <a:lnTo>
                  <a:pt x="1073172" y="42357"/>
                </a:lnTo>
                <a:lnTo>
                  <a:pt x="1072871" y="41949"/>
                </a:lnTo>
                <a:lnTo>
                  <a:pt x="1072749" y="41652"/>
                </a:lnTo>
                <a:lnTo>
                  <a:pt x="1072702" y="41271"/>
                </a:lnTo>
                <a:close/>
              </a:path>
              <a:path w="3047365" h="1056639">
                <a:moveTo>
                  <a:pt x="1074173" y="41800"/>
                </a:moveTo>
                <a:lnTo>
                  <a:pt x="1074124" y="42269"/>
                </a:lnTo>
                <a:lnTo>
                  <a:pt x="1074334" y="42269"/>
                </a:lnTo>
                <a:lnTo>
                  <a:pt x="1074173" y="41800"/>
                </a:lnTo>
                <a:close/>
              </a:path>
              <a:path w="3047365" h="1056639">
                <a:moveTo>
                  <a:pt x="1082527" y="33206"/>
                </a:moveTo>
                <a:lnTo>
                  <a:pt x="995706" y="39334"/>
                </a:lnTo>
                <a:lnTo>
                  <a:pt x="951279" y="41813"/>
                </a:lnTo>
                <a:lnTo>
                  <a:pt x="949637" y="41949"/>
                </a:lnTo>
                <a:lnTo>
                  <a:pt x="959102" y="41652"/>
                </a:lnTo>
                <a:lnTo>
                  <a:pt x="1027938" y="38773"/>
                </a:lnTo>
                <a:lnTo>
                  <a:pt x="1064982" y="35821"/>
                </a:lnTo>
                <a:lnTo>
                  <a:pt x="1071532" y="35566"/>
                </a:lnTo>
                <a:lnTo>
                  <a:pt x="1071078" y="34199"/>
                </a:lnTo>
                <a:lnTo>
                  <a:pt x="1082700" y="34199"/>
                </a:lnTo>
                <a:lnTo>
                  <a:pt x="1082527" y="33206"/>
                </a:lnTo>
                <a:close/>
              </a:path>
              <a:path w="3047365" h="1056639">
                <a:moveTo>
                  <a:pt x="1074200" y="41537"/>
                </a:moveTo>
                <a:lnTo>
                  <a:pt x="1074173" y="41800"/>
                </a:lnTo>
                <a:lnTo>
                  <a:pt x="1074200" y="41537"/>
                </a:lnTo>
                <a:close/>
              </a:path>
              <a:path w="3047365" h="1056639">
                <a:moveTo>
                  <a:pt x="1074725" y="38667"/>
                </a:moveTo>
                <a:lnTo>
                  <a:pt x="1072690" y="41179"/>
                </a:lnTo>
                <a:lnTo>
                  <a:pt x="1075186" y="38912"/>
                </a:lnTo>
                <a:lnTo>
                  <a:pt x="1075548" y="38912"/>
                </a:lnTo>
                <a:lnTo>
                  <a:pt x="1074725" y="38667"/>
                </a:lnTo>
                <a:close/>
              </a:path>
              <a:path w="3047365" h="1056639">
                <a:moveTo>
                  <a:pt x="1082700" y="34199"/>
                </a:moveTo>
                <a:lnTo>
                  <a:pt x="1071078" y="34199"/>
                </a:lnTo>
                <a:lnTo>
                  <a:pt x="1071487" y="34658"/>
                </a:lnTo>
                <a:lnTo>
                  <a:pt x="1073234" y="35500"/>
                </a:lnTo>
                <a:lnTo>
                  <a:pt x="1071532" y="35566"/>
                </a:lnTo>
                <a:lnTo>
                  <a:pt x="1071735" y="36179"/>
                </a:lnTo>
                <a:lnTo>
                  <a:pt x="1072360" y="38501"/>
                </a:lnTo>
                <a:lnTo>
                  <a:pt x="1072690" y="41179"/>
                </a:lnTo>
                <a:lnTo>
                  <a:pt x="1074725" y="38667"/>
                </a:lnTo>
                <a:lnTo>
                  <a:pt x="1083520" y="38667"/>
                </a:lnTo>
                <a:lnTo>
                  <a:pt x="1083596" y="38501"/>
                </a:lnTo>
                <a:lnTo>
                  <a:pt x="1082700" y="34199"/>
                </a:lnTo>
                <a:close/>
              </a:path>
              <a:path w="3047365" h="1056639">
                <a:moveTo>
                  <a:pt x="1083520" y="38667"/>
                </a:moveTo>
                <a:lnTo>
                  <a:pt x="1074725" y="38667"/>
                </a:lnTo>
                <a:lnTo>
                  <a:pt x="1076758" y="39273"/>
                </a:lnTo>
                <a:lnTo>
                  <a:pt x="1083520" y="38667"/>
                </a:lnTo>
                <a:close/>
              </a:path>
              <a:path w="3047365" h="1056639">
                <a:moveTo>
                  <a:pt x="1083629" y="38657"/>
                </a:moveTo>
                <a:lnTo>
                  <a:pt x="1076758" y="39273"/>
                </a:lnTo>
                <a:lnTo>
                  <a:pt x="1083757" y="39273"/>
                </a:lnTo>
                <a:lnTo>
                  <a:pt x="1083629" y="38657"/>
                </a:lnTo>
                <a:close/>
              </a:path>
              <a:path w="3047365" h="1056639">
                <a:moveTo>
                  <a:pt x="1343520" y="749"/>
                </a:moveTo>
                <a:lnTo>
                  <a:pt x="1338846" y="749"/>
                </a:lnTo>
                <a:lnTo>
                  <a:pt x="1338317" y="980"/>
                </a:lnTo>
                <a:lnTo>
                  <a:pt x="1337058" y="1833"/>
                </a:lnTo>
                <a:lnTo>
                  <a:pt x="1336297" y="2690"/>
                </a:lnTo>
                <a:lnTo>
                  <a:pt x="1335404" y="4993"/>
                </a:lnTo>
                <a:lnTo>
                  <a:pt x="1335368" y="6639"/>
                </a:lnTo>
                <a:lnTo>
                  <a:pt x="1335605" y="9107"/>
                </a:lnTo>
                <a:lnTo>
                  <a:pt x="1337164" y="11585"/>
                </a:lnTo>
                <a:lnTo>
                  <a:pt x="1338058" y="12270"/>
                </a:lnTo>
                <a:lnTo>
                  <a:pt x="1339445" y="12870"/>
                </a:lnTo>
                <a:lnTo>
                  <a:pt x="1340311" y="13049"/>
                </a:lnTo>
                <a:lnTo>
                  <a:pt x="1335857" y="13243"/>
                </a:lnTo>
                <a:lnTo>
                  <a:pt x="1201921" y="25059"/>
                </a:lnTo>
                <a:lnTo>
                  <a:pt x="1161728" y="27418"/>
                </a:lnTo>
                <a:lnTo>
                  <a:pt x="1146806" y="28512"/>
                </a:lnTo>
                <a:lnTo>
                  <a:pt x="1097293" y="37821"/>
                </a:lnTo>
                <a:lnTo>
                  <a:pt x="1091198" y="39142"/>
                </a:lnTo>
                <a:lnTo>
                  <a:pt x="1153300" y="39142"/>
                </a:lnTo>
                <a:lnTo>
                  <a:pt x="1156603" y="38561"/>
                </a:lnTo>
                <a:lnTo>
                  <a:pt x="1232457" y="27694"/>
                </a:lnTo>
                <a:lnTo>
                  <a:pt x="1335687" y="14409"/>
                </a:lnTo>
                <a:lnTo>
                  <a:pt x="1343976" y="12708"/>
                </a:lnTo>
                <a:lnTo>
                  <a:pt x="1344647" y="12399"/>
                </a:lnTo>
                <a:lnTo>
                  <a:pt x="1346977" y="12399"/>
                </a:lnTo>
                <a:lnTo>
                  <a:pt x="1348297" y="4993"/>
                </a:lnTo>
                <a:lnTo>
                  <a:pt x="1346445" y="2320"/>
                </a:lnTo>
                <a:lnTo>
                  <a:pt x="1345260" y="1432"/>
                </a:lnTo>
                <a:lnTo>
                  <a:pt x="1343520" y="749"/>
                </a:lnTo>
                <a:close/>
              </a:path>
              <a:path w="3047365" h="1056639">
                <a:moveTo>
                  <a:pt x="1071078" y="34199"/>
                </a:moveTo>
                <a:lnTo>
                  <a:pt x="1071532" y="35566"/>
                </a:lnTo>
                <a:lnTo>
                  <a:pt x="1073234" y="35500"/>
                </a:lnTo>
                <a:lnTo>
                  <a:pt x="1071487" y="34658"/>
                </a:lnTo>
                <a:lnTo>
                  <a:pt x="1071078" y="34199"/>
                </a:lnTo>
                <a:close/>
              </a:path>
              <a:path w="3047365" h="1056639">
                <a:moveTo>
                  <a:pt x="1340325" y="0"/>
                </a:moveTo>
                <a:lnTo>
                  <a:pt x="1334980" y="190"/>
                </a:lnTo>
                <a:lnTo>
                  <a:pt x="1261719" y="7510"/>
                </a:lnTo>
                <a:lnTo>
                  <a:pt x="1200924" y="13011"/>
                </a:lnTo>
                <a:lnTo>
                  <a:pt x="1160996" y="15714"/>
                </a:lnTo>
                <a:lnTo>
                  <a:pt x="1072283" y="22704"/>
                </a:lnTo>
                <a:lnTo>
                  <a:pt x="1076144" y="23907"/>
                </a:lnTo>
                <a:lnTo>
                  <a:pt x="1082275" y="26172"/>
                </a:lnTo>
                <a:lnTo>
                  <a:pt x="1082188" y="31059"/>
                </a:lnTo>
                <a:lnTo>
                  <a:pt x="1082527" y="33206"/>
                </a:lnTo>
                <a:lnTo>
                  <a:pt x="1146806" y="28512"/>
                </a:lnTo>
                <a:lnTo>
                  <a:pt x="1154693" y="27029"/>
                </a:lnTo>
                <a:lnTo>
                  <a:pt x="1230861" y="15439"/>
                </a:lnTo>
                <a:lnTo>
                  <a:pt x="1333895" y="1563"/>
                </a:lnTo>
                <a:lnTo>
                  <a:pt x="1338108" y="889"/>
                </a:lnTo>
                <a:lnTo>
                  <a:pt x="1338846" y="749"/>
                </a:lnTo>
                <a:lnTo>
                  <a:pt x="1343520" y="749"/>
                </a:lnTo>
                <a:lnTo>
                  <a:pt x="1341861" y="97"/>
                </a:lnTo>
                <a:lnTo>
                  <a:pt x="1340325" y="0"/>
                </a:lnTo>
                <a:close/>
              </a:path>
              <a:path w="3047365" h="1056639">
                <a:moveTo>
                  <a:pt x="1338846" y="749"/>
                </a:moveTo>
                <a:lnTo>
                  <a:pt x="1338108" y="889"/>
                </a:lnTo>
                <a:lnTo>
                  <a:pt x="1333895" y="1563"/>
                </a:lnTo>
                <a:lnTo>
                  <a:pt x="1230861" y="15439"/>
                </a:lnTo>
                <a:lnTo>
                  <a:pt x="1154693" y="27029"/>
                </a:lnTo>
                <a:lnTo>
                  <a:pt x="1146806" y="28512"/>
                </a:lnTo>
                <a:lnTo>
                  <a:pt x="1161728" y="27418"/>
                </a:lnTo>
                <a:lnTo>
                  <a:pt x="1201921" y="25059"/>
                </a:lnTo>
                <a:lnTo>
                  <a:pt x="1335857" y="13243"/>
                </a:lnTo>
                <a:lnTo>
                  <a:pt x="1340311" y="13049"/>
                </a:lnTo>
                <a:lnTo>
                  <a:pt x="1339445" y="12870"/>
                </a:lnTo>
                <a:lnTo>
                  <a:pt x="1338058" y="12270"/>
                </a:lnTo>
                <a:lnTo>
                  <a:pt x="1337457" y="11809"/>
                </a:lnTo>
                <a:lnTo>
                  <a:pt x="1337305" y="11809"/>
                </a:lnTo>
                <a:lnTo>
                  <a:pt x="1336781" y="11291"/>
                </a:lnTo>
                <a:lnTo>
                  <a:pt x="1336979" y="11291"/>
                </a:lnTo>
                <a:lnTo>
                  <a:pt x="1336215" y="10076"/>
                </a:lnTo>
                <a:lnTo>
                  <a:pt x="1335699" y="10076"/>
                </a:lnTo>
                <a:lnTo>
                  <a:pt x="1334901" y="7988"/>
                </a:lnTo>
                <a:lnTo>
                  <a:pt x="1335498" y="7988"/>
                </a:lnTo>
                <a:lnTo>
                  <a:pt x="1335368" y="6639"/>
                </a:lnTo>
                <a:lnTo>
                  <a:pt x="1334766" y="6639"/>
                </a:lnTo>
                <a:lnTo>
                  <a:pt x="1335158" y="4456"/>
                </a:lnTo>
                <a:lnTo>
                  <a:pt x="1335613" y="4456"/>
                </a:lnTo>
                <a:lnTo>
                  <a:pt x="1336162" y="3040"/>
                </a:lnTo>
                <a:lnTo>
                  <a:pt x="1335987" y="3040"/>
                </a:lnTo>
                <a:lnTo>
                  <a:pt x="1336389" y="2452"/>
                </a:lnTo>
                <a:lnTo>
                  <a:pt x="1337058" y="1833"/>
                </a:lnTo>
                <a:lnTo>
                  <a:pt x="1338317" y="980"/>
                </a:lnTo>
                <a:lnTo>
                  <a:pt x="1338846" y="749"/>
                </a:lnTo>
                <a:close/>
              </a:path>
              <a:path w="3047365" h="1056639">
                <a:moveTo>
                  <a:pt x="1070390" y="22844"/>
                </a:moveTo>
                <a:lnTo>
                  <a:pt x="1010718" y="27261"/>
                </a:lnTo>
                <a:lnTo>
                  <a:pt x="1027133" y="26459"/>
                </a:lnTo>
                <a:lnTo>
                  <a:pt x="1064199" y="23417"/>
                </a:lnTo>
                <a:lnTo>
                  <a:pt x="1068144" y="23281"/>
                </a:lnTo>
                <a:lnTo>
                  <a:pt x="1070390" y="22844"/>
                </a:lnTo>
                <a:close/>
              </a:path>
              <a:path w="3047365" h="1056639">
                <a:moveTo>
                  <a:pt x="1071832" y="22564"/>
                </a:moveTo>
                <a:lnTo>
                  <a:pt x="1070390" y="22844"/>
                </a:lnTo>
                <a:lnTo>
                  <a:pt x="1072283" y="22704"/>
                </a:lnTo>
                <a:lnTo>
                  <a:pt x="1071832" y="22564"/>
                </a:lnTo>
                <a:close/>
              </a:path>
              <a:path w="3047365" h="1056639">
                <a:moveTo>
                  <a:pt x="1346977" y="12399"/>
                </a:moveTo>
                <a:lnTo>
                  <a:pt x="1344647" y="12399"/>
                </a:lnTo>
                <a:lnTo>
                  <a:pt x="1346939" y="12607"/>
                </a:lnTo>
                <a:lnTo>
                  <a:pt x="1346977" y="12399"/>
                </a:lnTo>
                <a:close/>
              </a:path>
              <a:path w="3047365" h="1056639">
                <a:moveTo>
                  <a:pt x="1336781" y="11291"/>
                </a:moveTo>
                <a:lnTo>
                  <a:pt x="1337305" y="11809"/>
                </a:lnTo>
                <a:lnTo>
                  <a:pt x="1337164" y="11585"/>
                </a:lnTo>
                <a:lnTo>
                  <a:pt x="1336781" y="11291"/>
                </a:lnTo>
                <a:close/>
              </a:path>
              <a:path w="3047365" h="1056639">
                <a:moveTo>
                  <a:pt x="1337164" y="11585"/>
                </a:moveTo>
                <a:lnTo>
                  <a:pt x="1337305" y="11809"/>
                </a:lnTo>
                <a:lnTo>
                  <a:pt x="1337457" y="11809"/>
                </a:lnTo>
                <a:lnTo>
                  <a:pt x="1337164" y="11585"/>
                </a:lnTo>
                <a:close/>
              </a:path>
              <a:path w="3047365" h="1056639">
                <a:moveTo>
                  <a:pt x="1336979" y="11291"/>
                </a:moveTo>
                <a:lnTo>
                  <a:pt x="1336781" y="11291"/>
                </a:lnTo>
                <a:lnTo>
                  <a:pt x="1337164" y="11585"/>
                </a:lnTo>
                <a:lnTo>
                  <a:pt x="1336979" y="11291"/>
                </a:lnTo>
                <a:close/>
              </a:path>
              <a:path w="3047365" h="1056639">
                <a:moveTo>
                  <a:pt x="1334901" y="7988"/>
                </a:moveTo>
                <a:lnTo>
                  <a:pt x="1335699" y="10076"/>
                </a:lnTo>
                <a:lnTo>
                  <a:pt x="1335605" y="9107"/>
                </a:lnTo>
                <a:lnTo>
                  <a:pt x="1334901" y="7988"/>
                </a:lnTo>
                <a:close/>
              </a:path>
              <a:path w="3047365" h="1056639">
                <a:moveTo>
                  <a:pt x="1335605" y="9107"/>
                </a:moveTo>
                <a:lnTo>
                  <a:pt x="1335699" y="10076"/>
                </a:lnTo>
                <a:lnTo>
                  <a:pt x="1336215" y="10076"/>
                </a:lnTo>
                <a:lnTo>
                  <a:pt x="1335605" y="9107"/>
                </a:lnTo>
                <a:close/>
              </a:path>
              <a:path w="3047365" h="1056639">
                <a:moveTo>
                  <a:pt x="1335498" y="7988"/>
                </a:moveTo>
                <a:lnTo>
                  <a:pt x="1334901" y="7988"/>
                </a:lnTo>
                <a:lnTo>
                  <a:pt x="1335605" y="9107"/>
                </a:lnTo>
                <a:lnTo>
                  <a:pt x="1335498" y="7988"/>
                </a:lnTo>
                <a:close/>
              </a:path>
              <a:path w="3047365" h="1056639">
                <a:moveTo>
                  <a:pt x="1335158" y="4456"/>
                </a:moveTo>
                <a:lnTo>
                  <a:pt x="1334766" y="6639"/>
                </a:lnTo>
                <a:lnTo>
                  <a:pt x="1335248" y="5396"/>
                </a:lnTo>
                <a:lnTo>
                  <a:pt x="1335158" y="4456"/>
                </a:lnTo>
                <a:close/>
              </a:path>
              <a:path w="3047365" h="1056639">
                <a:moveTo>
                  <a:pt x="1335248" y="5396"/>
                </a:moveTo>
                <a:lnTo>
                  <a:pt x="1334766" y="6639"/>
                </a:lnTo>
                <a:lnTo>
                  <a:pt x="1335368" y="6639"/>
                </a:lnTo>
                <a:lnTo>
                  <a:pt x="1335248" y="5396"/>
                </a:lnTo>
                <a:close/>
              </a:path>
              <a:path w="3047365" h="1056639">
                <a:moveTo>
                  <a:pt x="1335613" y="4456"/>
                </a:moveTo>
                <a:lnTo>
                  <a:pt x="1335158" y="4456"/>
                </a:lnTo>
                <a:lnTo>
                  <a:pt x="1335248" y="5396"/>
                </a:lnTo>
                <a:lnTo>
                  <a:pt x="1335613" y="4456"/>
                </a:lnTo>
                <a:close/>
              </a:path>
              <a:path w="3047365" h="1056639">
                <a:moveTo>
                  <a:pt x="1336389" y="2452"/>
                </a:moveTo>
                <a:lnTo>
                  <a:pt x="1335987" y="3040"/>
                </a:lnTo>
                <a:lnTo>
                  <a:pt x="1336297" y="2690"/>
                </a:lnTo>
                <a:lnTo>
                  <a:pt x="1336389" y="2452"/>
                </a:lnTo>
                <a:close/>
              </a:path>
              <a:path w="3047365" h="1056639">
                <a:moveTo>
                  <a:pt x="1336297" y="2690"/>
                </a:moveTo>
                <a:lnTo>
                  <a:pt x="1335987" y="3040"/>
                </a:lnTo>
                <a:lnTo>
                  <a:pt x="1336162" y="3040"/>
                </a:lnTo>
                <a:lnTo>
                  <a:pt x="1336297" y="2690"/>
                </a:lnTo>
                <a:close/>
              </a:path>
              <a:path w="3047365" h="1056639">
                <a:moveTo>
                  <a:pt x="1336509" y="2452"/>
                </a:moveTo>
                <a:lnTo>
                  <a:pt x="1336297" y="2690"/>
                </a:lnTo>
                <a:lnTo>
                  <a:pt x="1336509" y="2452"/>
                </a:lnTo>
                <a:close/>
              </a:path>
              <a:path w="3047365" h="1056639">
                <a:moveTo>
                  <a:pt x="2473111" y="949854"/>
                </a:moveTo>
                <a:lnTo>
                  <a:pt x="2424106" y="952400"/>
                </a:lnTo>
                <a:lnTo>
                  <a:pt x="2381379" y="957593"/>
                </a:lnTo>
                <a:lnTo>
                  <a:pt x="2337661" y="964735"/>
                </a:lnTo>
                <a:lnTo>
                  <a:pt x="2272377" y="979378"/>
                </a:lnTo>
                <a:lnTo>
                  <a:pt x="2131644" y="1015351"/>
                </a:lnTo>
                <a:lnTo>
                  <a:pt x="2077620" y="1031543"/>
                </a:lnTo>
                <a:lnTo>
                  <a:pt x="2067352" y="1039750"/>
                </a:lnTo>
                <a:lnTo>
                  <a:pt x="2067450" y="1045947"/>
                </a:lnTo>
                <a:lnTo>
                  <a:pt x="2075108" y="1052724"/>
                </a:lnTo>
                <a:lnTo>
                  <a:pt x="2081879" y="1053045"/>
                </a:lnTo>
                <a:lnTo>
                  <a:pt x="2092619" y="1054072"/>
                </a:lnTo>
                <a:lnTo>
                  <a:pt x="2142862" y="1056388"/>
                </a:lnTo>
                <a:lnTo>
                  <a:pt x="2213698" y="1056204"/>
                </a:lnTo>
                <a:lnTo>
                  <a:pt x="2255155" y="1055554"/>
                </a:lnTo>
                <a:lnTo>
                  <a:pt x="2299448" y="1054385"/>
                </a:lnTo>
                <a:lnTo>
                  <a:pt x="2346135" y="1052406"/>
                </a:lnTo>
                <a:lnTo>
                  <a:pt x="2394772" y="1049326"/>
                </a:lnTo>
                <a:lnTo>
                  <a:pt x="2426250" y="1046459"/>
                </a:lnTo>
                <a:lnTo>
                  <a:pt x="2213594" y="1046459"/>
                </a:lnTo>
                <a:lnTo>
                  <a:pt x="2143049" y="1046219"/>
                </a:lnTo>
                <a:lnTo>
                  <a:pt x="2121352" y="1045039"/>
                </a:lnTo>
                <a:lnTo>
                  <a:pt x="2078307" y="1045039"/>
                </a:lnTo>
                <a:lnTo>
                  <a:pt x="2078854" y="1044047"/>
                </a:lnTo>
                <a:lnTo>
                  <a:pt x="2078813" y="1041417"/>
                </a:lnTo>
                <a:lnTo>
                  <a:pt x="2078179" y="1040239"/>
                </a:lnTo>
                <a:lnTo>
                  <a:pt x="2089498" y="1040239"/>
                </a:lnTo>
                <a:lnTo>
                  <a:pt x="2135024" y="1027938"/>
                </a:lnTo>
                <a:lnTo>
                  <a:pt x="2297511" y="988176"/>
                </a:lnTo>
                <a:lnTo>
                  <a:pt x="2340340" y="978614"/>
                </a:lnTo>
                <a:lnTo>
                  <a:pt x="2383328" y="971572"/>
                </a:lnTo>
                <a:lnTo>
                  <a:pt x="2425434" y="966646"/>
                </a:lnTo>
                <a:lnTo>
                  <a:pt x="2473324" y="964087"/>
                </a:lnTo>
                <a:lnTo>
                  <a:pt x="2615804" y="964087"/>
                </a:lnTo>
                <a:lnTo>
                  <a:pt x="2614793" y="963724"/>
                </a:lnTo>
                <a:lnTo>
                  <a:pt x="2569212" y="955027"/>
                </a:lnTo>
                <a:lnTo>
                  <a:pt x="2522352" y="951093"/>
                </a:lnTo>
                <a:lnTo>
                  <a:pt x="2499058" y="950100"/>
                </a:lnTo>
                <a:lnTo>
                  <a:pt x="2473111" y="949854"/>
                </a:lnTo>
                <a:close/>
              </a:path>
              <a:path w="3047365" h="1056639">
                <a:moveTo>
                  <a:pt x="3036565" y="891208"/>
                </a:moveTo>
                <a:lnTo>
                  <a:pt x="2996435" y="913952"/>
                </a:lnTo>
                <a:lnTo>
                  <a:pt x="2929776" y="940915"/>
                </a:lnTo>
                <a:lnTo>
                  <a:pt x="2858937" y="963883"/>
                </a:lnTo>
                <a:lnTo>
                  <a:pt x="2820751" y="974238"/>
                </a:lnTo>
                <a:lnTo>
                  <a:pt x="2780683" y="983816"/>
                </a:lnTo>
                <a:lnTo>
                  <a:pt x="2711181" y="997093"/>
                </a:lnTo>
                <a:lnTo>
                  <a:pt x="2673090" y="1003316"/>
                </a:lnTo>
                <a:lnTo>
                  <a:pt x="2520826" y="1025775"/>
                </a:lnTo>
                <a:lnTo>
                  <a:pt x="2471540" y="1031979"/>
                </a:lnTo>
                <a:lnTo>
                  <a:pt x="2394080" y="1039759"/>
                </a:lnTo>
                <a:lnTo>
                  <a:pt x="2345645" y="1042788"/>
                </a:lnTo>
                <a:lnTo>
                  <a:pt x="2299126" y="1044722"/>
                </a:lnTo>
                <a:lnTo>
                  <a:pt x="2254963" y="1045850"/>
                </a:lnTo>
                <a:lnTo>
                  <a:pt x="2213594" y="1046459"/>
                </a:lnTo>
                <a:lnTo>
                  <a:pt x="2426250" y="1046459"/>
                </a:lnTo>
                <a:lnTo>
                  <a:pt x="2472625" y="1042144"/>
                </a:lnTo>
                <a:lnTo>
                  <a:pt x="2522204" y="1036146"/>
                </a:lnTo>
                <a:lnTo>
                  <a:pt x="2595374" y="1025232"/>
                </a:lnTo>
                <a:lnTo>
                  <a:pt x="2674725" y="1014064"/>
                </a:lnTo>
                <a:lnTo>
                  <a:pt x="2713058" y="1007965"/>
                </a:lnTo>
                <a:lnTo>
                  <a:pt x="2755819" y="1000682"/>
                </a:lnTo>
                <a:lnTo>
                  <a:pt x="2823672" y="985779"/>
                </a:lnTo>
                <a:lnTo>
                  <a:pt x="2862280" y="975532"/>
                </a:lnTo>
                <a:lnTo>
                  <a:pt x="2899074" y="964502"/>
                </a:lnTo>
                <a:lnTo>
                  <a:pt x="2952871" y="945531"/>
                </a:lnTo>
                <a:lnTo>
                  <a:pt x="2999501" y="925034"/>
                </a:lnTo>
                <a:lnTo>
                  <a:pt x="3036480" y="903880"/>
                </a:lnTo>
                <a:lnTo>
                  <a:pt x="3041410" y="900339"/>
                </a:lnTo>
                <a:lnTo>
                  <a:pt x="3044780" y="898198"/>
                </a:lnTo>
                <a:lnTo>
                  <a:pt x="3045728" y="895607"/>
                </a:lnTo>
                <a:lnTo>
                  <a:pt x="3040422" y="895607"/>
                </a:lnTo>
                <a:lnTo>
                  <a:pt x="3037996" y="895264"/>
                </a:lnTo>
                <a:lnTo>
                  <a:pt x="3036412" y="893157"/>
                </a:lnTo>
                <a:lnTo>
                  <a:pt x="3036335" y="892831"/>
                </a:lnTo>
                <a:lnTo>
                  <a:pt x="3036565" y="891208"/>
                </a:lnTo>
                <a:close/>
              </a:path>
              <a:path w="3047365" h="1056639">
                <a:moveTo>
                  <a:pt x="2078179" y="1040239"/>
                </a:moveTo>
                <a:lnTo>
                  <a:pt x="2078813" y="1041417"/>
                </a:lnTo>
                <a:lnTo>
                  <a:pt x="2078854" y="1044047"/>
                </a:lnTo>
                <a:lnTo>
                  <a:pt x="2078307" y="1045039"/>
                </a:lnTo>
                <a:lnTo>
                  <a:pt x="2082718" y="1042664"/>
                </a:lnTo>
                <a:lnTo>
                  <a:pt x="2084698" y="1041956"/>
                </a:lnTo>
                <a:lnTo>
                  <a:pt x="2081606" y="1041417"/>
                </a:lnTo>
                <a:lnTo>
                  <a:pt x="2078179" y="1040239"/>
                </a:lnTo>
                <a:close/>
              </a:path>
              <a:path w="3047365" h="1056639">
                <a:moveTo>
                  <a:pt x="2084698" y="1041956"/>
                </a:moveTo>
                <a:lnTo>
                  <a:pt x="2082718" y="1042664"/>
                </a:lnTo>
                <a:lnTo>
                  <a:pt x="2078307" y="1045039"/>
                </a:lnTo>
                <a:lnTo>
                  <a:pt x="2121352" y="1045039"/>
                </a:lnTo>
                <a:lnTo>
                  <a:pt x="2093792" y="1043541"/>
                </a:lnTo>
                <a:lnTo>
                  <a:pt x="2084698" y="1041956"/>
                </a:lnTo>
                <a:close/>
              </a:path>
              <a:path w="3047365" h="1056639">
                <a:moveTo>
                  <a:pt x="2089498" y="1040239"/>
                </a:moveTo>
                <a:lnTo>
                  <a:pt x="2078179" y="1040239"/>
                </a:lnTo>
                <a:lnTo>
                  <a:pt x="2081606" y="1041417"/>
                </a:lnTo>
                <a:lnTo>
                  <a:pt x="2084698" y="1041956"/>
                </a:lnTo>
                <a:lnTo>
                  <a:pt x="2089498" y="1040239"/>
                </a:lnTo>
                <a:close/>
              </a:path>
              <a:path w="3047365" h="1056639">
                <a:moveTo>
                  <a:pt x="2615804" y="964087"/>
                </a:moveTo>
                <a:lnTo>
                  <a:pt x="2473324" y="964087"/>
                </a:lnTo>
                <a:lnTo>
                  <a:pt x="2498736" y="964162"/>
                </a:lnTo>
                <a:lnTo>
                  <a:pt x="2521667" y="964971"/>
                </a:lnTo>
                <a:lnTo>
                  <a:pt x="2588002" y="970428"/>
                </a:lnTo>
                <a:lnTo>
                  <a:pt x="2627963" y="979143"/>
                </a:lnTo>
                <a:lnTo>
                  <a:pt x="2630277" y="979972"/>
                </a:lnTo>
                <a:lnTo>
                  <a:pt x="2632841" y="978902"/>
                </a:lnTo>
                <a:lnTo>
                  <a:pt x="2634966" y="974327"/>
                </a:lnTo>
                <a:lnTo>
                  <a:pt x="2634947" y="974195"/>
                </a:lnTo>
                <a:lnTo>
                  <a:pt x="2633950" y="971466"/>
                </a:lnTo>
                <a:lnTo>
                  <a:pt x="2631569" y="970360"/>
                </a:lnTo>
                <a:lnTo>
                  <a:pt x="2623739" y="966935"/>
                </a:lnTo>
                <a:lnTo>
                  <a:pt x="2615804" y="964087"/>
                </a:lnTo>
                <a:close/>
              </a:path>
              <a:path w="3047365" h="1056639">
                <a:moveTo>
                  <a:pt x="3039913" y="895434"/>
                </a:moveTo>
                <a:lnTo>
                  <a:pt x="3040422" y="895607"/>
                </a:lnTo>
                <a:lnTo>
                  <a:pt x="3039913" y="895434"/>
                </a:lnTo>
                <a:close/>
              </a:path>
              <a:path w="3047365" h="1056639">
                <a:moveTo>
                  <a:pt x="3046614" y="890052"/>
                </a:moveTo>
                <a:lnTo>
                  <a:pt x="3037939" y="890052"/>
                </a:lnTo>
                <a:lnTo>
                  <a:pt x="3037721" y="890480"/>
                </a:lnTo>
                <a:lnTo>
                  <a:pt x="3037473" y="891932"/>
                </a:lnTo>
                <a:lnTo>
                  <a:pt x="3037793" y="893157"/>
                </a:lnTo>
                <a:lnTo>
                  <a:pt x="3039913" y="895434"/>
                </a:lnTo>
                <a:lnTo>
                  <a:pt x="3040422" y="895607"/>
                </a:lnTo>
                <a:lnTo>
                  <a:pt x="3045728" y="895607"/>
                </a:lnTo>
                <a:lnTo>
                  <a:pt x="3046743" y="892831"/>
                </a:lnTo>
                <a:lnTo>
                  <a:pt x="3046919" y="891208"/>
                </a:lnTo>
                <a:lnTo>
                  <a:pt x="3046971" y="890480"/>
                </a:lnTo>
                <a:lnTo>
                  <a:pt x="3046614" y="890052"/>
                </a:lnTo>
                <a:close/>
              </a:path>
              <a:path w="3047365" h="1056639">
                <a:moveTo>
                  <a:pt x="3040022" y="895551"/>
                </a:moveTo>
                <a:close/>
              </a:path>
              <a:path w="3047365" h="1056639">
                <a:moveTo>
                  <a:pt x="3039540" y="895306"/>
                </a:moveTo>
                <a:lnTo>
                  <a:pt x="3040022" y="895551"/>
                </a:lnTo>
                <a:lnTo>
                  <a:pt x="3039540" y="895306"/>
                </a:lnTo>
                <a:close/>
              </a:path>
              <a:path w="3047365" h="1056639">
                <a:moveTo>
                  <a:pt x="3037939" y="890052"/>
                </a:moveTo>
                <a:lnTo>
                  <a:pt x="3037427" y="890593"/>
                </a:lnTo>
                <a:lnTo>
                  <a:pt x="3036565" y="891208"/>
                </a:lnTo>
                <a:lnTo>
                  <a:pt x="3036462" y="891932"/>
                </a:lnTo>
                <a:lnTo>
                  <a:pt x="3036412" y="893157"/>
                </a:lnTo>
                <a:lnTo>
                  <a:pt x="3037996" y="895264"/>
                </a:lnTo>
                <a:lnTo>
                  <a:pt x="3040004" y="895548"/>
                </a:lnTo>
                <a:lnTo>
                  <a:pt x="3039540" y="895306"/>
                </a:lnTo>
                <a:lnTo>
                  <a:pt x="3039795" y="895306"/>
                </a:lnTo>
                <a:lnTo>
                  <a:pt x="3038273" y="893672"/>
                </a:lnTo>
                <a:lnTo>
                  <a:pt x="3037928" y="893672"/>
                </a:lnTo>
                <a:lnTo>
                  <a:pt x="3037490" y="892831"/>
                </a:lnTo>
                <a:lnTo>
                  <a:pt x="3037708" y="892831"/>
                </a:lnTo>
                <a:lnTo>
                  <a:pt x="3037721" y="890480"/>
                </a:lnTo>
                <a:lnTo>
                  <a:pt x="3037939" y="890052"/>
                </a:lnTo>
                <a:close/>
              </a:path>
              <a:path w="3047365" h="1056639">
                <a:moveTo>
                  <a:pt x="3039795" y="895306"/>
                </a:moveTo>
                <a:lnTo>
                  <a:pt x="3039540" y="895306"/>
                </a:lnTo>
                <a:lnTo>
                  <a:pt x="3039913" y="895434"/>
                </a:lnTo>
                <a:lnTo>
                  <a:pt x="3039795" y="895306"/>
                </a:lnTo>
                <a:close/>
              </a:path>
              <a:path w="3047365" h="1056639">
                <a:moveTo>
                  <a:pt x="3037490" y="892831"/>
                </a:moveTo>
                <a:lnTo>
                  <a:pt x="3037928" y="893672"/>
                </a:lnTo>
                <a:lnTo>
                  <a:pt x="3037793" y="893157"/>
                </a:lnTo>
                <a:lnTo>
                  <a:pt x="3037490" y="892831"/>
                </a:lnTo>
                <a:close/>
              </a:path>
              <a:path w="3047365" h="1056639">
                <a:moveTo>
                  <a:pt x="3037793" y="893157"/>
                </a:moveTo>
                <a:lnTo>
                  <a:pt x="3037928" y="893672"/>
                </a:lnTo>
                <a:lnTo>
                  <a:pt x="3038273" y="893672"/>
                </a:lnTo>
                <a:lnTo>
                  <a:pt x="3037793" y="893157"/>
                </a:lnTo>
                <a:close/>
              </a:path>
              <a:path w="3047365" h="1056639">
                <a:moveTo>
                  <a:pt x="3037708" y="892831"/>
                </a:moveTo>
                <a:lnTo>
                  <a:pt x="3037490" y="892831"/>
                </a:lnTo>
                <a:lnTo>
                  <a:pt x="3037793" y="893157"/>
                </a:lnTo>
                <a:lnTo>
                  <a:pt x="3037708" y="892831"/>
                </a:lnTo>
                <a:close/>
              </a:path>
              <a:path w="3047365" h="1056639">
                <a:moveTo>
                  <a:pt x="3042073" y="886762"/>
                </a:moveTo>
                <a:lnTo>
                  <a:pt x="3038786" y="886819"/>
                </a:lnTo>
                <a:lnTo>
                  <a:pt x="3036956" y="888436"/>
                </a:lnTo>
                <a:lnTo>
                  <a:pt x="3036565" y="891208"/>
                </a:lnTo>
                <a:lnTo>
                  <a:pt x="3037427" y="890593"/>
                </a:lnTo>
                <a:lnTo>
                  <a:pt x="3037939" y="890052"/>
                </a:lnTo>
                <a:lnTo>
                  <a:pt x="3046614" y="890052"/>
                </a:lnTo>
                <a:lnTo>
                  <a:pt x="3043899" y="886802"/>
                </a:lnTo>
                <a:lnTo>
                  <a:pt x="3042073" y="886762"/>
                </a:lnTo>
                <a:close/>
              </a:path>
            </a:pathLst>
          </a:custGeom>
          <a:solidFill>
            <a:srgbClr val="60B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09408" y="402177"/>
            <a:ext cx="852169" cy="297180"/>
          </a:xfrm>
          <a:custGeom>
            <a:avLst/>
            <a:gdLst/>
            <a:ahLst/>
            <a:cxnLst/>
            <a:rect l="l" t="t" r="r" b="b"/>
            <a:pathLst>
              <a:path w="852169" h="297180">
                <a:moveTo>
                  <a:pt x="5320" y="282601"/>
                </a:moveTo>
                <a:lnTo>
                  <a:pt x="1799" y="285711"/>
                </a:lnTo>
                <a:lnTo>
                  <a:pt x="0" y="288566"/>
                </a:lnTo>
                <a:lnTo>
                  <a:pt x="2424" y="294391"/>
                </a:lnTo>
                <a:lnTo>
                  <a:pt x="4108" y="294525"/>
                </a:lnTo>
                <a:lnTo>
                  <a:pt x="10159" y="296580"/>
                </a:lnTo>
                <a:lnTo>
                  <a:pt x="16976" y="296717"/>
                </a:lnTo>
                <a:lnTo>
                  <a:pt x="25750" y="296481"/>
                </a:lnTo>
                <a:lnTo>
                  <a:pt x="57914" y="293985"/>
                </a:lnTo>
                <a:lnTo>
                  <a:pt x="59173" y="293787"/>
                </a:lnTo>
                <a:lnTo>
                  <a:pt x="9258" y="293787"/>
                </a:lnTo>
                <a:lnTo>
                  <a:pt x="10422" y="292875"/>
                </a:lnTo>
                <a:lnTo>
                  <a:pt x="10725" y="292466"/>
                </a:lnTo>
                <a:lnTo>
                  <a:pt x="11466" y="288318"/>
                </a:lnTo>
                <a:lnTo>
                  <a:pt x="10730" y="286284"/>
                </a:lnTo>
                <a:lnTo>
                  <a:pt x="9099" y="284617"/>
                </a:lnTo>
                <a:lnTo>
                  <a:pt x="8693" y="284413"/>
                </a:lnTo>
                <a:lnTo>
                  <a:pt x="47672" y="284413"/>
                </a:lnTo>
                <a:lnTo>
                  <a:pt x="54274" y="282911"/>
                </a:lnTo>
                <a:lnTo>
                  <a:pt x="6531" y="282911"/>
                </a:lnTo>
                <a:lnTo>
                  <a:pt x="5320" y="282601"/>
                </a:lnTo>
                <a:close/>
              </a:path>
              <a:path w="852169" h="297180">
                <a:moveTo>
                  <a:pt x="10725" y="292466"/>
                </a:moveTo>
                <a:lnTo>
                  <a:pt x="10422" y="292875"/>
                </a:lnTo>
                <a:lnTo>
                  <a:pt x="9258" y="293787"/>
                </a:lnTo>
                <a:lnTo>
                  <a:pt x="10179" y="293477"/>
                </a:lnTo>
                <a:lnTo>
                  <a:pt x="12950" y="292695"/>
                </a:lnTo>
                <a:lnTo>
                  <a:pt x="10684" y="292695"/>
                </a:lnTo>
                <a:lnTo>
                  <a:pt x="10725" y="292466"/>
                </a:lnTo>
                <a:close/>
              </a:path>
              <a:path w="852169" h="297180">
                <a:moveTo>
                  <a:pt x="137385" y="270029"/>
                </a:moveTo>
                <a:lnTo>
                  <a:pt x="97062" y="276220"/>
                </a:lnTo>
                <a:lnTo>
                  <a:pt x="92124" y="277441"/>
                </a:lnTo>
                <a:lnTo>
                  <a:pt x="73643" y="281479"/>
                </a:lnTo>
                <a:lnTo>
                  <a:pt x="56885" y="284018"/>
                </a:lnTo>
                <a:lnTo>
                  <a:pt x="45373" y="284937"/>
                </a:lnTo>
                <a:lnTo>
                  <a:pt x="19905" y="290732"/>
                </a:lnTo>
                <a:lnTo>
                  <a:pt x="10179" y="293477"/>
                </a:lnTo>
                <a:lnTo>
                  <a:pt x="9258" y="293787"/>
                </a:lnTo>
                <a:lnTo>
                  <a:pt x="59173" y="293787"/>
                </a:lnTo>
                <a:lnTo>
                  <a:pt x="75477" y="291221"/>
                </a:lnTo>
                <a:lnTo>
                  <a:pt x="94370" y="286984"/>
                </a:lnTo>
                <a:lnTo>
                  <a:pt x="136145" y="276377"/>
                </a:lnTo>
                <a:lnTo>
                  <a:pt x="152536" y="272685"/>
                </a:lnTo>
                <a:lnTo>
                  <a:pt x="144157" y="271429"/>
                </a:lnTo>
                <a:lnTo>
                  <a:pt x="137385" y="270029"/>
                </a:lnTo>
                <a:close/>
              </a:path>
              <a:path w="852169" h="297180">
                <a:moveTo>
                  <a:pt x="11132" y="291914"/>
                </a:moveTo>
                <a:lnTo>
                  <a:pt x="10725" y="292466"/>
                </a:lnTo>
                <a:lnTo>
                  <a:pt x="10684" y="292695"/>
                </a:lnTo>
                <a:lnTo>
                  <a:pt x="11132" y="291914"/>
                </a:lnTo>
                <a:close/>
              </a:path>
              <a:path w="852169" h="297180">
                <a:moveTo>
                  <a:pt x="15717" y="291914"/>
                </a:moveTo>
                <a:lnTo>
                  <a:pt x="11132" y="291914"/>
                </a:lnTo>
                <a:lnTo>
                  <a:pt x="10684" y="292695"/>
                </a:lnTo>
                <a:lnTo>
                  <a:pt x="12950" y="292695"/>
                </a:lnTo>
                <a:lnTo>
                  <a:pt x="15717" y="291914"/>
                </a:lnTo>
                <a:close/>
              </a:path>
              <a:path w="852169" h="297180">
                <a:moveTo>
                  <a:pt x="11466" y="288318"/>
                </a:moveTo>
                <a:lnTo>
                  <a:pt x="10725" y="292466"/>
                </a:lnTo>
                <a:lnTo>
                  <a:pt x="11132" y="291914"/>
                </a:lnTo>
                <a:lnTo>
                  <a:pt x="15717" y="291914"/>
                </a:lnTo>
                <a:lnTo>
                  <a:pt x="19905" y="290732"/>
                </a:lnTo>
                <a:lnTo>
                  <a:pt x="25046" y="289562"/>
                </a:lnTo>
                <a:lnTo>
                  <a:pt x="11917" y="289562"/>
                </a:lnTo>
                <a:lnTo>
                  <a:pt x="11466" y="288318"/>
                </a:lnTo>
                <a:close/>
              </a:path>
              <a:path w="852169" h="297180">
                <a:moveTo>
                  <a:pt x="11645" y="287315"/>
                </a:moveTo>
                <a:lnTo>
                  <a:pt x="11556" y="288566"/>
                </a:lnTo>
                <a:lnTo>
                  <a:pt x="11917" y="289562"/>
                </a:lnTo>
                <a:lnTo>
                  <a:pt x="11645" y="287315"/>
                </a:lnTo>
                <a:close/>
              </a:path>
              <a:path w="852169" h="297180">
                <a:moveTo>
                  <a:pt x="34919" y="287315"/>
                </a:moveTo>
                <a:lnTo>
                  <a:pt x="11645" y="287315"/>
                </a:lnTo>
                <a:lnTo>
                  <a:pt x="11917" y="289562"/>
                </a:lnTo>
                <a:lnTo>
                  <a:pt x="25046" y="289562"/>
                </a:lnTo>
                <a:lnTo>
                  <a:pt x="34919" y="287315"/>
                </a:lnTo>
                <a:close/>
              </a:path>
              <a:path w="852169" h="297180">
                <a:moveTo>
                  <a:pt x="10730" y="286284"/>
                </a:moveTo>
                <a:lnTo>
                  <a:pt x="11466" y="288318"/>
                </a:lnTo>
                <a:lnTo>
                  <a:pt x="11645" y="287315"/>
                </a:lnTo>
                <a:lnTo>
                  <a:pt x="34919" y="287315"/>
                </a:lnTo>
                <a:lnTo>
                  <a:pt x="36124" y="287041"/>
                </a:lnTo>
                <a:lnTo>
                  <a:pt x="11470" y="287041"/>
                </a:lnTo>
                <a:lnTo>
                  <a:pt x="10730" y="286284"/>
                </a:lnTo>
                <a:close/>
              </a:path>
              <a:path w="852169" h="297180">
                <a:moveTo>
                  <a:pt x="10487" y="285615"/>
                </a:moveTo>
                <a:lnTo>
                  <a:pt x="10730" y="286284"/>
                </a:lnTo>
                <a:lnTo>
                  <a:pt x="11470" y="287041"/>
                </a:lnTo>
                <a:lnTo>
                  <a:pt x="10487" y="285615"/>
                </a:lnTo>
                <a:close/>
              </a:path>
              <a:path w="852169" h="297180">
                <a:moveTo>
                  <a:pt x="16664" y="285615"/>
                </a:moveTo>
                <a:lnTo>
                  <a:pt x="10487" y="285615"/>
                </a:lnTo>
                <a:lnTo>
                  <a:pt x="11470" y="287041"/>
                </a:lnTo>
                <a:lnTo>
                  <a:pt x="36124" y="287041"/>
                </a:lnTo>
                <a:lnTo>
                  <a:pt x="41240" y="285877"/>
                </a:lnTo>
                <a:lnTo>
                  <a:pt x="26016" y="285877"/>
                </a:lnTo>
                <a:lnTo>
                  <a:pt x="16664" y="285615"/>
                </a:lnTo>
                <a:close/>
              </a:path>
              <a:path w="852169" h="297180">
                <a:moveTo>
                  <a:pt x="9099" y="284617"/>
                </a:moveTo>
                <a:lnTo>
                  <a:pt x="10730" y="286284"/>
                </a:lnTo>
                <a:lnTo>
                  <a:pt x="10487" y="285615"/>
                </a:lnTo>
                <a:lnTo>
                  <a:pt x="16664" y="285615"/>
                </a:lnTo>
                <a:lnTo>
                  <a:pt x="15220" y="285574"/>
                </a:lnTo>
                <a:lnTo>
                  <a:pt x="10656" y="284763"/>
                </a:lnTo>
                <a:lnTo>
                  <a:pt x="9390" y="284763"/>
                </a:lnTo>
                <a:lnTo>
                  <a:pt x="9099" y="284617"/>
                </a:lnTo>
                <a:close/>
              </a:path>
              <a:path w="852169" h="297180">
                <a:moveTo>
                  <a:pt x="47672" y="284413"/>
                </a:moveTo>
                <a:lnTo>
                  <a:pt x="8693" y="284413"/>
                </a:lnTo>
                <a:lnTo>
                  <a:pt x="15220" y="285574"/>
                </a:lnTo>
                <a:lnTo>
                  <a:pt x="26016" y="285877"/>
                </a:lnTo>
                <a:lnTo>
                  <a:pt x="40198" y="285349"/>
                </a:lnTo>
                <a:lnTo>
                  <a:pt x="45373" y="284937"/>
                </a:lnTo>
                <a:lnTo>
                  <a:pt x="47672" y="284413"/>
                </a:lnTo>
                <a:close/>
              </a:path>
              <a:path w="852169" h="297180">
                <a:moveTo>
                  <a:pt x="45373" y="284937"/>
                </a:moveTo>
                <a:lnTo>
                  <a:pt x="40198" y="285349"/>
                </a:lnTo>
                <a:lnTo>
                  <a:pt x="26016" y="285877"/>
                </a:lnTo>
                <a:lnTo>
                  <a:pt x="41240" y="285877"/>
                </a:lnTo>
                <a:lnTo>
                  <a:pt x="45373" y="284937"/>
                </a:lnTo>
                <a:close/>
              </a:path>
              <a:path w="852169" h="297180">
                <a:moveTo>
                  <a:pt x="9014" y="284530"/>
                </a:moveTo>
                <a:lnTo>
                  <a:pt x="9390" y="284763"/>
                </a:lnTo>
                <a:lnTo>
                  <a:pt x="9014" y="284530"/>
                </a:lnTo>
                <a:close/>
              </a:path>
              <a:path w="852169" h="297180">
                <a:moveTo>
                  <a:pt x="9350" y="284530"/>
                </a:moveTo>
                <a:lnTo>
                  <a:pt x="9014" y="284530"/>
                </a:lnTo>
                <a:lnTo>
                  <a:pt x="9390" y="284763"/>
                </a:lnTo>
                <a:lnTo>
                  <a:pt x="10656" y="284763"/>
                </a:lnTo>
                <a:lnTo>
                  <a:pt x="9350" y="284530"/>
                </a:lnTo>
                <a:close/>
              </a:path>
              <a:path w="852169" h="297180">
                <a:moveTo>
                  <a:pt x="8693" y="284413"/>
                </a:moveTo>
                <a:lnTo>
                  <a:pt x="9099" y="284617"/>
                </a:lnTo>
                <a:lnTo>
                  <a:pt x="9350" y="284530"/>
                </a:lnTo>
                <a:lnTo>
                  <a:pt x="8693" y="284413"/>
                </a:lnTo>
                <a:close/>
              </a:path>
              <a:path w="852169" h="297180">
                <a:moveTo>
                  <a:pt x="108610" y="262119"/>
                </a:moveTo>
                <a:lnTo>
                  <a:pt x="53848" y="270850"/>
                </a:lnTo>
                <a:lnTo>
                  <a:pt x="16791" y="279935"/>
                </a:lnTo>
                <a:lnTo>
                  <a:pt x="6531" y="282911"/>
                </a:lnTo>
                <a:lnTo>
                  <a:pt x="54274" y="282911"/>
                </a:lnTo>
                <a:lnTo>
                  <a:pt x="55926" y="282535"/>
                </a:lnTo>
                <a:lnTo>
                  <a:pt x="97062" y="276220"/>
                </a:lnTo>
                <a:lnTo>
                  <a:pt x="129047" y="268305"/>
                </a:lnTo>
                <a:lnTo>
                  <a:pt x="128346" y="268160"/>
                </a:lnTo>
                <a:lnTo>
                  <a:pt x="114953" y="264463"/>
                </a:lnTo>
                <a:lnTo>
                  <a:pt x="108610" y="262119"/>
                </a:lnTo>
                <a:close/>
              </a:path>
              <a:path w="852169" h="297180">
                <a:moveTo>
                  <a:pt x="182167" y="266011"/>
                </a:moveTo>
                <a:lnTo>
                  <a:pt x="152536" y="272685"/>
                </a:lnTo>
                <a:lnTo>
                  <a:pt x="162199" y="274133"/>
                </a:lnTo>
                <a:lnTo>
                  <a:pt x="188032" y="276731"/>
                </a:lnTo>
                <a:lnTo>
                  <a:pt x="216300" y="278503"/>
                </a:lnTo>
                <a:lnTo>
                  <a:pt x="246666" y="279580"/>
                </a:lnTo>
                <a:lnTo>
                  <a:pt x="278798" y="280094"/>
                </a:lnTo>
                <a:lnTo>
                  <a:pt x="307150" y="280219"/>
                </a:lnTo>
                <a:lnTo>
                  <a:pt x="335473" y="279905"/>
                </a:lnTo>
                <a:lnTo>
                  <a:pt x="363246" y="278843"/>
                </a:lnTo>
                <a:lnTo>
                  <a:pt x="389944" y="276726"/>
                </a:lnTo>
                <a:lnTo>
                  <a:pt x="430630" y="270709"/>
                </a:lnTo>
                <a:lnTo>
                  <a:pt x="436261" y="269365"/>
                </a:lnTo>
                <a:lnTo>
                  <a:pt x="278856" y="269365"/>
                </a:lnTo>
                <a:lnTo>
                  <a:pt x="246906" y="269050"/>
                </a:lnTo>
                <a:lnTo>
                  <a:pt x="216774" y="268177"/>
                </a:lnTo>
                <a:lnTo>
                  <a:pt x="188816" y="266626"/>
                </a:lnTo>
                <a:lnTo>
                  <a:pt x="182167" y="266011"/>
                </a:lnTo>
                <a:close/>
              </a:path>
              <a:path w="852169" h="297180">
                <a:moveTo>
                  <a:pt x="129047" y="268305"/>
                </a:moveTo>
                <a:lnTo>
                  <a:pt x="97062" y="276220"/>
                </a:lnTo>
                <a:lnTo>
                  <a:pt x="137385" y="270029"/>
                </a:lnTo>
                <a:lnTo>
                  <a:pt x="129047" y="268305"/>
                </a:lnTo>
                <a:close/>
              </a:path>
              <a:path w="852169" h="297180">
                <a:moveTo>
                  <a:pt x="169527" y="264842"/>
                </a:moveTo>
                <a:lnTo>
                  <a:pt x="158855" y="266733"/>
                </a:lnTo>
                <a:lnTo>
                  <a:pt x="137385" y="270029"/>
                </a:lnTo>
                <a:lnTo>
                  <a:pt x="144157" y="271429"/>
                </a:lnTo>
                <a:lnTo>
                  <a:pt x="152536" y="272685"/>
                </a:lnTo>
                <a:lnTo>
                  <a:pt x="182167" y="266011"/>
                </a:lnTo>
                <a:lnTo>
                  <a:pt x="169527" y="264842"/>
                </a:lnTo>
                <a:close/>
              </a:path>
              <a:path w="852169" h="297180">
                <a:moveTo>
                  <a:pt x="152774" y="262767"/>
                </a:moveTo>
                <a:lnTo>
                  <a:pt x="133922" y="267098"/>
                </a:lnTo>
                <a:lnTo>
                  <a:pt x="129047" y="268305"/>
                </a:lnTo>
                <a:lnTo>
                  <a:pt x="137385" y="270029"/>
                </a:lnTo>
                <a:lnTo>
                  <a:pt x="158855" y="266733"/>
                </a:lnTo>
                <a:lnTo>
                  <a:pt x="169527" y="264842"/>
                </a:lnTo>
                <a:lnTo>
                  <a:pt x="163388" y="264274"/>
                </a:lnTo>
                <a:lnTo>
                  <a:pt x="152774" y="262767"/>
                </a:lnTo>
                <a:close/>
              </a:path>
              <a:path w="852169" h="297180">
                <a:moveTo>
                  <a:pt x="529624" y="208837"/>
                </a:moveTo>
                <a:lnTo>
                  <a:pt x="499755" y="208837"/>
                </a:lnTo>
                <a:lnTo>
                  <a:pt x="508173" y="208982"/>
                </a:lnTo>
                <a:lnTo>
                  <a:pt x="514323" y="209463"/>
                </a:lnTo>
                <a:lnTo>
                  <a:pt x="517187" y="210712"/>
                </a:lnTo>
                <a:lnTo>
                  <a:pt x="520339" y="212124"/>
                </a:lnTo>
                <a:lnTo>
                  <a:pt x="520804" y="214095"/>
                </a:lnTo>
                <a:lnTo>
                  <a:pt x="519076" y="218191"/>
                </a:lnTo>
                <a:lnTo>
                  <a:pt x="517187" y="222751"/>
                </a:lnTo>
                <a:lnTo>
                  <a:pt x="471088" y="247817"/>
                </a:lnTo>
                <a:lnTo>
                  <a:pt x="428161" y="259189"/>
                </a:lnTo>
                <a:lnTo>
                  <a:pt x="388708" y="265371"/>
                </a:lnTo>
                <a:lnTo>
                  <a:pt x="335167" y="268829"/>
                </a:lnTo>
                <a:lnTo>
                  <a:pt x="278856" y="269365"/>
                </a:lnTo>
                <a:lnTo>
                  <a:pt x="436261" y="269365"/>
                </a:lnTo>
                <a:lnTo>
                  <a:pt x="474835" y="258881"/>
                </a:lnTo>
                <a:lnTo>
                  <a:pt x="516378" y="239129"/>
                </a:lnTo>
                <a:lnTo>
                  <a:pt x="531088" y="216241"/>
                </a:lnTo>
                <a:lnTo>
                  <a:pt x="530188" y="209850"/>
                </a:lnTo>
                <a:lnTo>
                  <a:pt x="529624" y="208837"/>
                </a:lnTo>
                <a:close/>
              </a:path>
              <a:path w="852169" h="297180">
                <a:moveTo>
                  <a:pt x="130222" y="258673"/>
                </a:moveTo>
                <a:lnTo>
                  <a:pt x="108610" y="262119"/>
                </a:lnTo>
                <a:lnTo>
                  <a:pt x="114953" y="264463"/>
                </a:lnTo>
                <a:lnTo>
                  <a:pt x="128431" y="268177"/>
                </a:lnTo>
                <a:lnTo>
                  <a:pt x="129047" y="268305"/>
                </a:lnTo>
                <a:lnTo>
                  <a:pt x="133922" y="267098"/>
                </a:lnTo>
                <a:lnTo>
                  <a:pt x="152774" y="262767"/>
                </a:lnTo>
                <a:lnTo>
                  <a:pt x="145846" y="261783"/>
                </a:lnTo>
                <a:lnTo>
                  <a:pt x="130564" y="258763"/>
                </a:lnTo>
                <a:lnTo>
                  <a:pt x="130222" y="258673"/>
                </a:lnTo>
                <a:close/>
              </a:path>
              <a:path w="852169" h="297180">
                <a:moveTo>
                  <a:pt x="499960" y="197429"/>
                </a:moveTo>
                <a:lnTo>
                  <a:pt x="461307" y="199990"/>
                </a:lnTo>
                <a:lnTo>
                  <a:pt x="408503" y="209315"/>
                </a:lnTo>
                <a:lnTo>
                  <a:pt x="364477" y="219963"/>
                </a:lnTo>
                <a:lnTo>
                  <a:pt x="339832" y="225570"/>
                </a:lnTo>
                <a:lnTo>
                  <a:pt x="313128" y="230699"/>
                </a:lnTo>
                <a:lnTo>
                  <a:pt x="296321" y="233380"/>
                </a:lnTo>
                <a:lnTo>
                  <a:pt x="290807" y="236366"/>
                </a:lnTo>
                <a:lnTo>
                  <a:pt x="270490" y="243627"/>
                </a:lnTo>
                <a:lnTo>
                  <a:pt x="247131" y="249846"/>
                </a:lnTo>
                <a:lnTo>
                  <a:pt x="221569" y="255621"/>
                </a:lnTo>
                <a:lnTo>
                  <a:pt x="169527" y="264842"/>
                </a:lnTo>
                <a:lnTo>
                  <a:pt x="182167" y="266011"/>
                </a:lnTo>
                <a:lnTo>
                  <a:pt x="236735" y="253720"/>
                </a:lnTo>
                <a:lnTo>
                  <a:pt x="256505" y="249984"/>
                </a:lnTo>
                <a:lnTo>
                  <a:pt x="276251" y="246806"/>
                </a:lnTo>
                <a:lnTo>
                  <a:pt x="314815" y="240957"/>
                </a:lnTo>
                <a:lnTo>
                  <a:pt x="341973" y="235999"/>
                </a:lnTo>
                <a:lnTo>
                  <a:pt x="366934" y="230581"/>
                </a:lnTo>
                <a:lnTo>
                  <a:pt x="410984" y="220441"/>
                </a:lnTo>
                <a:lnTo>
                  <a:pt x="462730" y="211307"/>
                </a:lnTo>
                <a:lnTo>
                  <a:pt x="499755" y="208837"/>
                </a:lnTo>
                <a:lnTo>
                  <a:pt x="529624" y="208837"/>
                </a:lnTo>
                <a:lnTo>
                  <a:pt x="527081" y="204274"/>
                </a:lnTo>
                <a:lnTo>
                  <a:pt x="521796" y="200380"/>
                </a:lnTo>
                <a:lnTo>
                  <a:pt x="515790" y="197711"/>
                </a:lnTo>
                <a:lnTo>
                  <a:pt x="499960" y="197429"/>
                </a:lnTo>
                <a:close/>
              </a:path>
              <a:path w="852169" h="297180">
                <a:moveTo>
                  <a:pt x="296321" y="233380"/>
                </a:moveTo>
                <a:lnTo>
                  <a:pt x="274662" y="236735"/>
                </a:lnTo>
                <a:lnTo>
                  <a:pt x="254747" y="240046"/>
                </a:lnTo>
                <a:lnTo>
                  <a:pt x="234673" y="243947"/>
                </a:lnTo>
                <a:lnTo>
                  <a:pt x="152774" y="262767"/>
                </a:lnTo>
                <a:lnTo>
                  <a:pt x="163388" y="264274"/>
                </a:lnTo>
                <a:lnTo>
                  <a:pt x="169527" y="264842"/>
                </a:lnTo>
                <a:lnTo>
                  <a:pt x="221569" y="255621"/>
                </a:lnTo>
                <a:lnTo>
                  <a:pt x="247131" y="249846"/>
                </a:lnTo>
                <a:lnTo>
                  <a:pt x="270490" y="243627"/>
                </a:lnTo>
                <a:lnTo>
                  <a:pt x="290807" y="236366"/>
                </a:lnTo>
                <a:lnTo>
                  <a:pt x="296321" y="233380"/>
                </a:lnTo>
                <a:close/>
              </a:path>
              <a:path w="852169" h="297180">
                <a:moveTo>
                  <a:pt x="316885" y="187954"/>
                </a:moveTo>
                <a:lnTo>
                  <a:pt x="261542" y="187954"/>
                </a:lnTo>
                <a:lnTo>
                  <a:pt x="271187" y="188214"/>
                </a:lnTo>
                <a:lnTo>
                  <a:pt x="280516" y="188604"/>
                </a:lnTo>
                <a:lnTo>
                  <a:pt x="312105" y="200380"/>
                </a:lnTo>
                <a:lnTo>
                  <a:pt x="311103" y="203109"/>
                </a:lnTo>
                <a:lnTo>
                  <a:pt x="309813" y="207223"/>
                </a:lnTo>
                <a:lnTo>
                  <a:pt x="266665" y="231278"/>
                </a:lnTo>
                <a:lnTo>
                  <a:pt x="218843" y="243196"/>
                </a:lnTo>
                <a:lnTo>
                  <a:pt x="156919" y="254416"/>
                </a:lnTo>
                <a:lnTo>
                  <a:pt x="130222" y="258673"/>
                </a:lnTo>
                <a:lnTo>
                  <a:pt x="130564" y="258763"/>
                </a:lnTo>
                <a:lnTo>
                  <a:pt x="145846" y="261783"/>
                </a:lnTo>
                <a:lnTo>
                  <a:pt x="152774" y="262767"/>
                </a:lnTo>
                <a:lnTo>
                  <a:pt x="234673" y="243947"/>
                </a:lnTo>
                <a:lnTo>
                  <a:pt x="254747" y="240046"/>
                </a:lnTo>
                <a:lnTo>
                  <a:pt x="274662" y="236735"/>
                </a:lnTo>
                <a:lnTo>
                  <a:pt x="296321" y="233380"/>
                </a:lnTo>
                <a:lnTo>
                  <a:pt x="307242" y="227465"/>
                </a:lnTo>
                <a:lnTo>
                  <a:pt x="324578" y="199990"/>
                </a:lnTo>
                <a:lnTo>
                  <a:pt x="322635" y="193427"/>
                </a:lnTo>
                <a:lnTo>
                  <a:pt x="316885" y="187954"/>
                </a:lnTo>
                <a:close/>
              </a:path>
              <a:path w="852169" h="297180">
                <a:moveTo>
                  <a:pt x="205104" y="188287"/>
                </a:moveTo>
                <a:lnTo>
                  <a:pt x="201889" y="189866"/>
                </a:lnTo>
                <a:lnTo>
                  <a:pt x="184628" y="199082"/>
                </a:lnTo>
                <a:lnTo>
                  <a:pt x="156886" y="212571"/>
                </a:lnTo>
                <a:lnTo>
                  <a:pt x="115307" y="231797"/>
                </a:lnTo>
                <a:lnTo>
                  <a:pt x="98248" y="239927"/>
                </a:lnTo>
                <a:lnTo>
                  <a:pt x="94481" y="244924"/>
                </a:lnTo>
                <a:lnTo>
                  <a:pt x="92425" y="247698"/>
                </a:lnTo>
                <a:lnTo>
                  <a:pt x="92645" y="252906"/>
                </a:lnTo>
                <a:lnTo>
                  <a:pt x="95111" y="255320"/>
                </a:lnTo>
                <a:lnTo>
                  <a:pt x="104170" y="260478"/>
                </a:lnTo>
                <a:lnTo>
                  <a:pt x="108610" y="262119"/>
                </a:lnTo>
                <a:lnTo>
                  <a:pt x="130222" y="258673"/>
                </a:lnTo>
                <a:lnTo>
                  <a:pt x="117798" y="255402"/>
                </a:lnTo>
                <a:lnTo>
                  <a:pt x="107805" y="251886"/>
                </a:lnTo>
                <a:lnTo>
                  <a:pt x="104093" y="250051"/>
                </a:lnTo>
                <a:lnTo>
                  <a:pt x="101718" y="250051"/>
                </a:lnTo>
                <a:lnTo>
                  <a:pt x="101344" y="248692"/>
                </a:lnTo>
                <a:lnTo>
                  <a:pt x="102637" y="248692"/>
                </a:lnTo>
                <a:lnTo>
                  <a:pt x="103030" y="248113"/>
                </a:lnTo>
                <a:lnTo>
                  <a:pt x="109259" y="244058"/>
                </a:lnTo>
                <a:lnTo>
                  <a:pt x="118936" y="239212"/>
                </a:lnTo>
                <a:lnTo>
                  <a:pt x="160171" y="219468"/>
                </a:lnTo>
                <a:lnTo>
                  <a:pt x="187960" y="205803"/>
                </a:lnTo>
                <a:lnTo>
                  <a:pt x="205482" y="196556"/>
                </a:lnTo>
                <a:lnTo>
                  <a:pt x="202845" y="194537"/>
                </a:lnTo>
                <a:lnTo>
                  <a:pt x="202465" y="191889"/>
                </a:lnTo>
                <a:lnTo>
                  <a:pt x="205104" y="188287"/>
                </a:lnTo>
                <a:close/>
              </a:path>
              <a:path w="852169" h="297180">
                <a:moveTo>
                  <a:pt x="101344" y="248692"/>
                </a:moveTo>
                <a:lnTo>
                  <a:pt x="101718" y="250051"/>
                </a:lnTo>
                <a:lnTo>
                  <a:pt x="102313" y="249171"/>
                </a:lnTo>
                <a:lnTo>
                  <a:pt x="101344" y="248692"/>
                </a:lnTo>
                <a:close/>
              </a:path>
              <a:path w="852169" h="297180">
                <a:moveTo>
                  <a:pt x="102313" y="249171"/>
                </a:moveTo>
                <a:lnTo>
                  <a:pt x="101718" y="250051"/>
                </a:lnTo>
                <a:lnTo>
                  <a:pt x="104093" y="250051"/>
                </a:lnTo>
                <a:lnTo>
                  <a:pt x="102313" y="249171"/>
                </a:lnTo>
                <a:close/>
              </a:path>
              <a:path w="852169" h="297180">
                <a:moveTo>
                  <a:pt x="102637" y="248692"/>
                </a:moveTo>
                <a:lnTo>
                  <a:pt x="101344" y="248692"/>
                </a:lnTo>
                <a:lnTo>
                  <a:pt x="102313" y="249171"/>
                </a:lnTo>
                <a:lnTo>
                  <a:pt x="102637" y="248692"/>
                </a:lnTo>
                <a:close/>
              </a:path>
              <a:path w="852169" h="297180">
                <a:moveTo>
                  <a:pt x="252505" y="178635"/>
                </a:moveTo>
                <a:lnTo>
                  <a:pt x="243518" y="178833"/>
                </a:lnTo>
                <a:lnTo>
                  <a:pt x="242609" y="178889"/>
                </a:lnTo>
                <a:lnTo>
                  <a:pt x="225561" y="186650"/>
                </a:lnTo>
                <a:lnTo>
                  <a:pt x="205482" y="196556"/>
                </a:lnTo>
                <a:lnTo>
                  <a:pt x="206592" y="197406"/>
                </a:lnTo>
                <a:lnTo>
                  <a:pt x="209294" y="197048"/>
                </a:lnTo>
                <a:lnTo>
                  <a:pt x="210739" y="195160"/>
                </a:lnTo>
                <a:lnTo>
                  <a:pt x="216921" y="191790"/>
                </a:lnTo>
                <a:lnTo>
                  <a:pt x="228538" y="189383"/>
                </a:lnTo>
                <a:lnTo>
                  <a:pt x="243957" y="188064"/>
                </a:lnTo>
                <a:lnTo>
                  <a:pt x="316885" y="187954"/>
                </a:lnTo>
                <a:lnTo>
                  <a:pt x="313536" y="184767"/>
                </a:lnTo>
                <a:lnTo>
                  <a:pt x="271504" y="178999"/>
                </a:lnTo>
                <a:lnTo>
                  <a:pt x="261750" y="178713"/>
                </a:lnTo>
                <a:lnTo>
                  <a:pt x="252505" y="178635"/>
                </a:lnTo>
                <a:close/>
              </a:path>
              <a:path w="852169" h="297180">
                <a:moveTo>
                  <a:pt x="242609" y="178889"/>
                </a:moveTo>
                <a:lnTo>
                  <a:pt x="205104" y="188287"/>
                </a:lnTo>
                <a:lnTo>
                  <a:pt x="202465" y="191889"/>
                </a:lnTo>
                <a:lnTo>
                  <a:pt x="202845" y="194537"/>
                </a:lnTo>
                <a:lnTo>
                  <a:pt x="205482" y="196556"/>
                </a:lnTo>
                <a:lnTo>
                  <a:pt x="225561" y="186650"/>
                </a:lnTo>
                <a:lnTo>
                  <a:pt x="242609" y="178889"/>
                </a:lnTo>
                <a:close/>
              </a:path>
              <a:path w="852169" h="297180">
                <a:moveTo>
                  <a:pt x="219056" y="181436"/>
                </a:moveTo>
                <a:lnTo>
                  <a:pt x="216871" y="181757"/>
                </a:lnTo>
                <a:lnTo>
                  <a:pt x="208296" y="183930"/>
                </a:lnTo>
                <a:lnTo>
                  <a:pt x="205104" y="188287"/>
                </a:lnTo>
                <a:lnTo>
                  <a:pt x="219056" y="181436"/>
                </a:lnTo>
                <a:close/>
              </a:path>
              <a:path w="852169" h="297180">
                <a:moveTo>
                  <a:pt x="848634" y="0"/>
                </a:moveTo>
                <a:lnTo>
                  <a:pt x="791372" y="16416"/>
                </a:lnTo>
                <a:lnTo>
                  <a:pt x="726352" y="33272"/>
                </a:lnTo>
                <a:lnTo>
                  <a:pt x="576779" y="68049"/>
                </a:lnTo>
                <a:lnTo>
                  <a:pt x="492732" y="85709"/>
                </a:lnTo>
                <a:lnTo>
                  <a:pt x="451458" y="95415"/>
                </a:lnTo>
                <a:lnTo>
                  <a:pt x="411106" y="106864"/>
                </a:lnTo>
                <a:lnTo>
                  <a:pt x="353522" y="126095"/>
                </a:lnTo>
                <a:lnTo>
                  <a:pt x="311599" y="141942"/>
                </a:lnTo>
                <a:lnTo>
                  <a:pt x="267136" y="160103"/>
                </a:lnTo>
                <a:lnTo>
                  <a:pt x="222330" y="179828"/>
                </a:lnTo>
                <a:lnTo>
                  <a:pt x="219056" y="181436"/>
                </a:lnTo>
                <a:lnTo>
                  <a:pt x="226852" y="180290"/>
                </a:lnTo>
                <a:lnTo>
                  <a:pt x="234922" y="179365"/>
                </a:lnTo>
                <a:lnTo>
                  <a:pt x="242609" y="178889"/>
                </a:lnTo>
                <a:lnTo>
                  <a:pt x="247181" y="176808"/>
                </a:lnTo>
                <a:lnTo>
                  <a:pt x="270035" y="166980"/>
                </a:lnTo>
                <a:lnTo>
                  <a:pt x="314322" y="148820"/>
                </a:lnTo>
                <a:lnTo>
                  <a:pt x="355998" y="133019"/>
                </a:lnTo>
                <a:lnTo>
                  <a:pt x="413330" y="113844"/>
                </a:lnTo>
                <a:lnTo>
                  <a:pt x="453281" y="102418"/>
                </a:lnTo>
                <a:lnTo>
                  <a:pt x="494301" y="92680"/>
                </a:lnTo>
                <a:lnTo>
                  <a:pt x="578250" y="74846"/>
                </a:lnTo>
                <a:lnTo>
                  <a:pt x="728055" y="40115"/>
                </a:lnTo>
                <a:lnTo>
                  <a:pt x="793230" y="23268"/>
                </a:lnTo>
                <a:lnTo>
                  <a:pt x="848833" y="7412"/>
                </a:lnTo>
                <a:lnTo>
                  <a:pt x="851783" y="4838"/>
                </a:lnTo>
                <a:lnTo>
                  <a:pt x="850632" y="1062"/>
                </a:lnTo>
                <a:lnTo>
                  <a:pt x="848634" y="0"/>
                </a:lnTo>
                <a:close/>
              </a:path>
            </a:pathLst>
          </a:custGeom>
          <a:solidFill>
            <a:srgbClr val="60B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5010595" y="439375"/>
            <a:ext cx="2819400" cy="2225040"/>
            <a:chOff x="5010595" y="439375"/>
            <a:chExt cx="2819400" cy="2225040"/>
          </a:xfrm>
        </p:grpSpPr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10595" y="439375"/>
              <a:ext cx="506859" cy="29337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563166" y="1681351"/>
              <a:ext cx="782320" cy="182880"/>
            </a:xfrm>
            <a:custGeom>
              <a:avLst/>
              <a:gdLst/>
              <a:ahLst/>
              <a:cxnLst/>
              <a:rect l="l" t="t" r="r" b="b"/>
              <a:pathLst>
                <a:path w="782320" h="182880">
                  <a:moveTo>
                    <a:pt x="439727" y="107353"/>
                  </a:moveTo>
                  <a:lnTo>
                    <a:pt x="405837" y="111055"/>
                  </a:lnTo>
                  <a:lnTo>
                    <a:pt x="324187" y="122621"/>
                  </a:lnTo>
                  <a:lnTo>
                    <a:pt x="141284" y="154574"/>
                  </a:lnTo>
                  <a:lnTo>
                    <a:pt x="93994" y="161945"/>
                  </a:lnTo>
                  <a:lnTo>
                    <a:pt x="48064" y="168397"/>
                  </a:lnTo>
                  <a:lnTo>
                    <a:pt x="4185" y="173662"/>
                  </a:lnTo>
                  <a:lnTo>
                    <a:pt x="1760" y="173922"/>
                  </a:lnTo>
                  <a:lnTo>
                    <a:pt x="0" y="176093"/>
                  </a:lnTo>
                  <a:lnTo>
                    <a:pt x="490" y="180959"/>
                  </a:lnTo>
                  <a:lnTo>
                    <a:pt x="2667" y="182737"/>
                  </a:lnTo>
                  <a:lnTo>
                    <a:pt x="5106" y="182491"/>
                  </a:lnTo>
                  <a:lnTo>
                    <a:pt x="49220" y="177477"/>
                  </a:lnTo>
                  <a:lnTo>
                    <a:pt x="95346" y="171272"/>
                  </a:lnTo>
                  <a:lnTo>
                    <a:pt x="142798" y="164147"/>
                  </a:lnTo>
                  <a:lnTo>
                    <a:pt x="325690" y="133393"/>
                  </a:lnTo>
                  <a:lnTo>
                    <a:pt x="376299" y="126951"/>
                  </a:lnTo>
                  <a:lnTo>
                    <a:pt x="407071" y="122618"/>
                  </a:lnTo>
                  <a:lnTo>
                    <a:pt x="470035" y="116156"/>
                  </a:lnTo>
                  <a:lnTo>
                    <a:pt x="492412" y="114276"/>
                  </a:lnTo>
                  <a:lnTo>
                    <a:pt x="501684" y="113211"/>
                  </a:lnTo>
                  <a:lnTo>
                    <a:pt x="509650" y="111465"/>
                  </a:lnTo>
                  <a:lnTo>
                    <a:pt x="512601" y="110142"/>
                  </a:lnTo>
                  <a:lnTo>
                    <a:pt x="513164" y="109778"/>
                  </a:lnTo>
                  <a:lnTo>
                    <a:pt x="506164" y="109778"/>
                  </a:lnTo>
                  <a:lnTo>
                    <a:pt x="473442" y="107731"/>
                  </a:lnTo>
                  <a:lnTo>
                    <a:pt x="439727" y="107353"/>
                  </a:lnTo>
                  <a:close/>
                </a:path>
                <a:path w="782320" h="182880">
                  <a:moveTo>
                    <a:pt x="505576" y="98724"/>
                  </a:moveTo>
                  <a:lnTo>
                    <a:pt x="505358" y="98794"/>
                  </a:lnTo>
                  <a:lnTo>
                    <a:pt x="499425" y="100221"/>
                  </a:lnTo>
                  <a:lnTo>
                    <a:pt x="491050" y="101389"/>
                  </a:lnTo>
                  <a:lnTo>
                    <a:pt x="468641" y="103944"/>
                  </a:lnTo>
                  <a:lnTo>
                    <a:pt x="446426" y="106621"/>
                  </a:lnTo>
                  <a:lnTo>
                    <a:pt x="439727" y="107353"/>
                  </a:lnTo>
                  <a:lnTo>
                    <a:pt x="473442" y="107731"/>
                  </a:lnTo>
                  <a:lnTo>
                    <a:pt x="506164" y="109778"/>
                  </a:lnTo>
                  <a:lnTo>
                    <a:pt x="504936" y="109040"/>
                  </a:lnTo>
                  <a:lnTo>
                    <a:pt x="504336" y="108390"/>
                  </a:lnTo>
                  <a:lnTo>
                    <a:pt x="504163" y="108390"/>
                  </a:lnTo>
                  <a:lnTo>
                    <a:pt x="503680" y="107679"/>
                  </a:lnTo>
                  <a:lnTo>
                    <a:pt x="503910" y="107679"/>
                  </a:lnTo>
                  <a:lnTo>
                    <a:pt x="503315" y="106004"/>
                  </a:lnTo>
                  <a:lnTo>
                    <a:pt x="502758" y="106004"/>
                  </a:lnTo>
                  <a:lnTo>
                    <a:pt x="502488" y="103676"/>
                  </a:lnTo>
                  <a:lnTo>
                    <a:pt x="503067" y="103676"/>
                  </a:lnTo>
                  <a:lnTo>
                    <a:pt x="503232" y="102428"/>
                  </a:lnTo>
                  <a:lnTo>
                    <a:pt x="502719" y="102428"/>
                  </a:lnTo>
                  <a:lnTo>
                    <a:pt x="503464" y="100675"/>
                  </a:lnTo>
                  <a:lnTo>
                    <a:pt x="503817" y="100675"/>
                  </a:lnTo>
                  <a:lnTo>
                    <a:pt x="504312" y="99885"/>
                  </a:lnTo>
                  <a:lnTo>
                    <a:pt x="504287" y="99724"/>
                  </a:lnTo>
                  <a:lnTo>
                    <a:pt x="504659" y="99331"/>
                  </a:lnTo>
                  <a:lnTo>
                    <a:pt x="505152" y="98981"/>
                  </a:lnTo>
                  <a:lnTo>
                    <a:pt x="505576" y="98724"/>
                  </a:lnTo>
                  <a:close/>
                </a:path>
                <a:path w="782320" h="182880">
                  <a:moveTo>
                    <a:pt x="513855" y="98724"/>
                  </a:moveTo>
                  <a:lnTo>
                    <a:pt x="505576" y="98724"/>
                  </a:lnTo>
                  <a:lnTo>
                    <a:pt x="505152" y="98981"/>
                  </a:lnTo>
                  <a:lnTo>
                    <a:pt x="504540" y="99522"/>
                  </a:lnTo>
                  <a:lnTo>
                    <a:pt x="503371" y="101387"/>
                  </a:lnTo>
                  <a:lnTo>
                    <a:pt x="503130" y="103197"/>
                  </a:lnTo>
                  <a:lnTo>
                    <a:pt x="503034" y="105213"/>
                  </a:lnTo>
                  <a:lnTo>
                    <a:pt x="504054" y="108084"/>
                  </a:lnTo>
                  <a:lnTo>
                    <a:pt x="504936" y="109040"/>
                  </a:lnTo>
                  <a:lnTo>
                    <a:pt x="506164" y="109778"/>
                  </a:lnTo>
                  <a:lnTo>
                    <a:pt x="513164" y="109778"/>
                  </a:lnTo>
                  <a:lnTo>
                    <a:pt x="513914" y="109294"/>
                  </a:lnTo>
                  <a:lnTo>
                    <a:pt x="517024" y="106116"/>
                  </a:lnTo>
                  <a:lnTo>
                    <a:pt x="514927" y="99489"/>
                  </a:lnTo>
                  <a:lnTo>
                    <a:pt x="514847" y="99331"/>
                  </a:lnTo>
                  <a:lnTo>
                    <a:pt x="513855" y="98724"/>
                  </a:lnTo>
                  <a:close/>
                </a:path>
                <a:path w="782320" h="182880">
                  <a:moveTo>
                    <a:pt x="503680" y="107679"/>
                  </a:moveTo>
                  <a:lnTo>
                    <a:pt x="504163" y="108390"/>
                  </a:lnTo>
                  <a:lnTo>
                    <a:pt x="504054" y="108084"/>
                  </a:lnTo>
                  <a:lnTo>
                    <a:pt x="503680" y="107679"/>
                  </a:lnTo>
                  <a:close/>
                </a:path>
                <a:path w="782320" h="182880">
                  <a:moveTo>
                    <a:pt x="504054" y="108084"/>
                  </a:moveTo>
                  <a:lnTo>
                    <a:pt x="504163" y="108390"/>
                  </a:lnTo>
                  <a:lnTo>
                    <a:pt x="504336" y="108390"/>
                  </a:lnTo>
                  <a:lnTo>
                    <a:pt x="504054" y="108084"/>
                  </a:lnTo>
                  <a:close/>
                </a:path>
                <a:path w="782320" h="182880">
                  <a:moveTo>
                    <a:pt x="503910" y="107679"/>
                  </a:moveTo>
                  <a:lnTo>
                    <a:pt x="503680" y="107679"/>
                  </a:lnTo>
                  <a:lnTo>
                    <a:pt x="504054" y="108084"/>
                  </a:lnTo>
                  <a:lnTo>
                    <a:pt x="503910" y="107679"/>
                  </a:lnTo>
                  <a:close/>
                </a:path>
                <a:path w="782320" h="182880">
                  <a:moveTo>
                    <a:pt x="466091" y="104251"/>
                  </a:moveTo>
                  <a:lnTo>
                    <a:pt x="24931" y="104251"/>
                  </a:lnTo>
                  <a:lnTo>
                    <a:pt x="25510" y="104390"/>
                  </a:lnTo>
                  <a:lnTo>
                    <a:pt x="27105" y="104646"/>
                  </a:lnTo>
                  <a:lnTo>
                    <a:pt x="57076" y="105394"/>
                  </a:lnTo>
                  <a:lnTo>
                    <a:pt x="113247" y="105619"/>
                  </a:lnTo>
                  <a:lnTo>
                    <a:pt x="137237" y="106027"/>
                  </a:lnTo>
                  <a:lnTo>
                    <a:pt x="439727" y="107353"/>
                  </a:lnTo>
                  <a:lnTo>
                    <a:pt x="446426" y="106621"/>
                  </a:lnTo>
                  <a:lnTo>
                    <a:pt x="466091" y="104251"/>
                  </a:lnTo>
                  <a:close/>
                </a:path>
                <a:path w="782320" h="182880">
                  <a:moveTo>
                    <a:pt x="502488" y="103676"/>
                  </a:moveTo>
                  <a:lnTo>
                    <a:pt x="502758" y="106004"/>
                  </a:lnTo>
                  <a:lnTo>
                    <a:pt x="502863" y="105213"/>
                  </a:lnTo>
                  <a:lnTo>
                    <a:pt x="502741" y="104390"/>
                  </a:lnTo>
                  <a:lnTo>
                    <a:pt x="502488" y="103676"/>
                  </a:lnTo>
                  <a:close/>
                </a:path>
                <a:path w="782320" h="182880">
                  <a:moveTo>
                    <a:pt x="502909" y="104863"/>
                  </a:moveTo>
                  <a:lnTo>
                    <a:pt x="502758" y="106004"/>
                  </a:lnTo>
                  <a:lnTo>
                    <a:pt x="503315" y="106004"/>
                  </a:lnTo>
                  <a:lnTo>
                    <a:pt x="502909" y="104863"/>
                  </a:lnTo>
                  <a:close/>
                </a:path>
                <a:path w="782320" h="182880">
                  <a:moveTo>
                    <a:pt x="24965" y="92346"/>
                  </a:moveTo>
                  <a:lnTo>
                    <a:pt x="21398" y="96591"/>
                  </a:lnTo>
                  <a:lnTo>
                    <a:pt x="20855" y="98724"/>
                  </a:lnTo>
                  <a:lnTo>
                    <a:pt x="20756" y="99724"/>
                  </a:lnTo>
                  <a:lnTo>
                    <a:pt x="23582" y="105213"/>
                  </a:lnTo>
                  <a:lnTo>
                    <a:pt x="24931" y="104251"/>
                  </a:lnTo>
                  <a:lnTo>
                    <a:pt x="466091" y="104251"/>
                  </a:lnTo>
                  <a:lnTo>
                    <a:pt x="467798" y="104046"/>
                  </a:lnTo>
                  <a:lnTo>
                    <a:pt x="28108" y="104046"/>
                  </a:lnTo>
                  <a:lnTo>
                    <a:pt x="28599" y="103867"/>
                  </a:lnTo>
                  <a:lnTo>
                    <a:pt x="29744" y="102945"/>
                  </a:lnTo>
                  <a:lnTo>
                    <a:pt x="30890" y="97316"/>
                  </a:lnTo>
                  <a:lnTo>
                    <a:pt x="29227" y="94459"/>
                  </a:lnTo>
                  <a:lnTo>
                    <a:pt x="28655" y="94133"/>
                  </a:lnTo>
                  <a:lnTo>
                    <a:pt x="28296" y="93982"/>
                  </a:lnTo>
                  <a:lnTo>
                    <a:pt x="196217" y="93982"/>
                  </a:lnTo>
                  <a:lnTo>
                    <a:pt x="25560" y="93507"/>
                  </a:lnTo>
                  <a:lnTo>
                    <a:pt x="24965" y="92346"/>
                  </a:lnTo>
                  <a:close/>
                </a:path>
                <a:path w="782320" h="182880">
                  <a:moveTo>
                    <a:pt x="503067" y="103676"/>
                  </a:moveTo>
                  <a:lnTo>
                    <a:pt x="502488" y="103676"/>
                  </a:lnTo>
                  <a:lnTo>
                    <a:pt x="502909" y="104863"/>
                  </a:lnTo>
                  <a:lnTo>
                    <a:pt x="503067" y="103676"/>
                  </a:lnTo>
                  <a:close/>
                </a:path>
                <a:path w="782320" h="182880">
                  <a:moveTo>
                    <a:pt x="31058" y="103776"/>
                  </a:moveTo>
                  <a:lnTo>
                    <a:pt x="28848" y="103776"/>
                  </a:lnTo>
                  <a:lnTo>
                    <a:pt x="28517" y="103932"/>
                  </a:lnTo>
                  <a:lnTo>
                    <a:pt x="28387" y="103944"/>
                  </a:lnTo>
                  <a:lnTo>
                    <a:pt x="28108" y="104046"/>
                  </a:lnTo>
                  <a:lnTo>
                    <a:pt x="28498" y="103982"/>
                  </a:lnTo>
                  <a:lnTo>
                    <a:pt x="31058" y="103776"/>
                  </a:lnTo>
                  <a:close/>
                </a:path>
                <a:path w="782320" h="182880">
                  <a:moveTo>
                    <a:pt x="509785" y="96307"/>
                  </a:moveTo>
                  <a:lnTo>
                    <a:pt x="324972" y="96890"/>
                  </a:lnTo>
                  <a:lnTo>
                    <a:pt x="284892" y="97605"/>
                  </a:lnTo>
                  <a:lnTo>
                    <a:pt x="230003" y="97781"/>
                  </a:lnTo>
                  <a:lnTo>
                    <a:pt x="84291" y="101389"/>
                  </a:lnTo>
                  <a:lnTo>
                    <a:pt x="38263" y="103197"/>
                  </a:lnTo>
                  <a:lnTo>
                    <a:pt x="28108" y="104046"/>
                  </a:lnTo>
                  <a:lnTo>
                    <a:pt x="467798" y="104046"/>
                  </a:lnTo>
                  <a:lnTo>
                    <a:pt x="491068" y="101387"/>
                  </a:lnTo>
                  <a:lnTo>
                    <a:pt x="499425" y="100221"/>
                  </a:lnTo>
                  <a:lnTo>
                    <a:pt x="505358" y="98794"/>
                  </a:lnTo>
                  <a:lnTo>
                    <a:pt x="505576" y="98724"/>
                  </a:lnTo>
                  <a:lnTo>
                    <a:pt x="513855" y="98724"/>
                  </a:lnTo>
                  <a:lnTo>
                    <a:pt x="509785" y="96307"/>
                  </a:lnTo>
                  <a:close/>
                </a:path>
                <a:path w="782320" h="182880">
                  <a:moveTo>
                    <a:pt x="28599" y="103867"/>
                  </a:moveTo>
                  <a:lnTo>
                    <a:pt x="28419" y="103932"/>
                  </a:lnTo>
                  <a:lnTo>
                    <a:pt x="28599" y="103867"/>
                  </a:lnTo>
                  <a:close/>
                </a:path>
                <a:path w="782320" h="182880">
                  <a:moveTo>
                    <a:pt x="28848" y="103776"/>
                  </a:moveTo>
                  <a:lnTo>
                    <a:pt x="28599" y="103867"/>
                  </a:lnTo>
                  <a:lnTo>
                    <a:pt x="28848" y="103776"/>
                  </a:lnTo>
                  <a:close/>
                </a:path>
                <a:path w="782320" h="182880">
                  <a:moveTo>
                    <a:pt x="29744" y="102945"/>
                  </a:moveTo>
                  <a:lnTo>
                    <a:pt x="28599" y="103867"/>
                  </a:lnTo>
                  <a:lnTo>
                    <a:pt x="28848" y="103776"/>
                  </a:lnTo>
                  <a:lnTo>
                    <a:pt x="31058" y="103776"/>
                  </a:lnTo>
                  <a:lnTo>
                    <a:pt x="34756" y="103479"/>
                  </a:lnTo>
                  <a:lnTo>
                    <a:pt x="29635" y="103479"/>
                  </a:lnTo>
                  <a:lnTo>
                    <a:pt x="29744" y="102945"/>
                  </a:lnTo>
                  <a:close/>
                </a:path>
                <a:path w="782320" h="182880">
                  <a:moveTo>
                    <a:pt x="31188" y="101781"/>
                  </a:moveTo>
                  <a:lnTo>
                    <a:pt x="29744" y="102945"/>
                  </a:lnTo>
                  <a:lnTo>
                    <a:pt x="29635" y="103479"/>
                  </a:lnTo>
                  <a:lnTo>
                    <a:pt x="31188" y="101781"/>
                  </a:lnTo>
                  <a:close/>
                </a:path>
                <a:path w="782320" h="182880">
                  <a:moveTo>
                    <a:pt x="72300" y="101781"/>
                  </a:moveTo>
                  <a:lnTo>
                    <a:pt x="31188" y="101781"/>
                  </a:lnTo>
                  <a:lnTo>
                    <a:pt x="29635" y="103479"/>
                  </a:lnTo>
                  <a:lnTo>
                    <a:pt x="34756" y="103479"/>
                  </a:lnTo>
                  <a:lnTo>
                    <a:pt x="38263" y="103197"/>
                  </a:lnTo>
                  <a:lnTo>
                    <a:pt x="72300" y="101781"/>
                  </a:lnTo>
                  <a:close/>
                </a:path>
                <a:path w="782320" h="182880">
                  <a:moveTo>
                    <a:pt x="30890" y="97316"/>
                  </a:moveTo>
                  <a:lnTo>
                    <a:pt x="29744" y="102945"/>
                  </a:lnTo>
                  <a:lnTo>
                    <a:pt x="31188" y="101781"/>
                  </a:lnTo>
                  <a:lnTo>
                    <a:pt x="72300" y="101781"/>
                  </a:lnTo>
                  <a:lnTo>
                    <a:pt x="76788" y="101594"/>
                  </a:lnTo>
                  <a:lnTo>
                    <a:pt x="160863" y="99424"/>
                  </a:lnTo>
                  <a:lnTo>
                    <a:pt x="32117" y="99424"/>
                  </a:lnTo>
                  <a:lnTo>
                    <a:pt x="30890" y="97316"/>
                  </a:lnTo>
                  <a:close/>
                </a:path>
                <a:path w="782320" h="182880">
                  <a:moveTo>
                    <a:pt x="503464" y="100675"/>
                  </a:moveTo>
                  <a:lnTo>
                    <a:pt x="502719" y="102428"/>
                  </a:lnTo>
                  <a:lnTo>
                    <a:pt x="503370" y="101389"/>
                  </a:lnTo>
                  <a:lnTo>
                    <a:pt x="503464" y="100675"/>
                  </a:lnTo>
                  <a:close/>
                </a:path>
                <a:path w="782320" h="182880">
                  <a:moveTo>
                    <a:pt x="503370" y="101389"/>
                  </a:moveTo>
                  <a:lnTo>
                    <a:pt x="502719" y="102428"/>
                  </a:lnTo>
                  <a:lnTo>
                    <a:pt x="503232" y="102428"/>
                  </a:lnTo>
                  <a:lnTo>
                    <a:pt x="503370" y="101389"/>
                  </a:lnTo>
                  <a:close/>
                </a:path>
                <a:path w="782320" h="182880">
                  <a:moveTo>
                    <a:pt x="503817" y="100675"/>
                  </a:moveTo>
                  <a:lnTo>
                    <a:pt x="503464" y="100675"/>
                  </a:lnTo>
                  <a:lnTo>
                    <a:pt x="503370" y="101389"/>
                  </a:lnTo>
                  <a:lnTo>
                    <a:pt x="503817" y="100675"/>
                  </a:lnTo>
                  <a:close/>
                </a:path>
                <a:path w="782320" h="182880">
                  <a:moveTo>
                    <a:pt x="504659" y="99331"/>
                  </a:moveTo>
                  <a:lnTo>
                    <a:pt x="504287" y="99724"/>
                  </a:lnTo>
                  <a:lnTo>
                    <a:pt x="504522" y="99522"/>
                  </a:lnTo>
                  <a:lnTo>
                    <a:pt x="504659" y="99331"/>
                  </a:lnTo>
                  <a:close/>
                </a:path>
                <a:path w="782320" h="182880">
                  <a:moveTo>
                    <a:pt x="504561" y="99489"/>
                  </a:moveTo>
                  <a:lnTo>
                    <a:pt x="504287" y="99724"/>
                  </a:lnTo>
                  <a:lnTo>
                    <a:pt x="504561" y="99489"/>
                  </a:lnTo>
                  <a:close/>
                </a:path>
                <a:path w="782320" h="182880">
                  <a:moveTo>
                    <a:pt x="504744" y="99331"/>
                  </a:moveTo>
                  <a:lnTo>
                    <a:pt x="504561" y="99489"/>
                  </a:lnTo>
                  <a:lnTo>
                    <a:pt x="504744" y="99331"/>
                  </a:lnTo>
                  <a:close/>
                </a:path>
                <a:path w="782320" h="182880">
                  <a:moveTo>
                    <a:pt x="31201" y="95789"/>
                  </a:moveTo>
                  <a:lnTo>
                    <a:pt x="30890" y="97316"/>
                  </a:lnTo>
                  <a:lnTo>
                    <a:pt x="32117" y="99424"/>
                  </a:lnTo>
                  <a:lnTo>
                    <a:pt x="31201" y="95789"/>
                  </a:lnTo>
                  <a:close/>
                </a:path>
                <a:path w="782320" h="182880">
                  <a:moveTo>
                    <a:pt x="504191" y="95789"/>
                  </a:moveTo>
                  <a:lnTo>
                    <a:pt x="31201" y="95789"/>
                  </a:lnTo>
                  <a:lnTo>
                    <a:pt x="32117" y="99424"/>
                  </a:lnTo>
                  <a:lnTo>
                    <a:pt x="160863" y="99424"/>
                  </a:lnTo>
                  <a:lnTo>
                    <a:pt x="230003" y="97781"/>
                  </a:lnTo>
                  <a:lnTo>
                    <a:pt x="284892" y="97605"/>
                  </a:lnTo>
                  <a:lnTo>
                    <a:pt x="324972" y="96890"/>
                  </a:lnTo>
                  <a:lnTo>
                    <a:pt x="509785" y="96307"/>
                  </a:lnTo>
                  <a:lnTo>
                    <a:pt x="509512" y="96146"/>
                  </a:lnTo>
                  <a:lnTo>
                    <a:pt x="507240" y="96146"/>
                  </a:lnTo>
                  <a:lnTo>
                    <a:pt x="504191" y="95789"/>
                  </a:lnTo>
                  <a:close/>
                </a:path>
                <a:path w="782320" h="182880">
                  <a:moveTo>
                    <a:pt x="29227" y="94459"/>
                  </a:moveTo>
                  <a:lnTo>
                    <a:pt x="30890" y="97316"/>
                  </a:lnTo>
                  <a:lnTo>
                    <a:pt x="31201" y="95789"/>
                  </a:lnTo>
                  <a:lnTo>
                    <a:pt x="504191" y="95789"/>
                  </a:lnTo>
                  <a:lnTo>
                    <a:pt x="489606" y="94896"/>
                  </a:lnTo>
                  <a:lnTo>
                    <a:pt x="57212" y="94896"/>
                  </a:lnTo>
                  <a:lnTo>
                    <a:pt x="52031" y="94733"/>
                  </a:lnTo>
                  <a:lnTo>
                    <a:pt x="29709" y="94733"/>
                  </a:lnTo>
                  <a:lnTo>
                    <a:pt x="29227" y="94459"/>
                  </a:lnTo>
                  <a:close/>
                </a:path>
                <a:path w="782320" h="182880">
                  <a:moveTo>
                    <a:pt x="546446" y="95978"/>
                  </a:moveTo>
                  <a:lnTo>
                    <a:pt x="509229" y="95978"/>
                  </a:lnTo>
                  <a:lnTo>
                    <a:pt x="509785" y="96307"/>
                  </a:lnTo>
                  <a:lnTo>
                    <a:pt x="546446" y="95978"/>
                  </a:lnTo>
                  <a:close/>
                </a:path>
                <a:path w="782320" h="182880">
                  <a:moveTo>
                    <a:pt x="737151" y="93409"/>
                  </a:moveTo>
                  <a:lnTo>
                    <a:pt x="397695" y="93409"/>
                  </a:lnTo>
                  <a:lnTo>
                    <a:pt x="473939" y="93941"/>
                  </a:lnTo>
                  <a:lnTo>
                    <a:pt x="504191" y="95789"/>
                  </a:lnTo>
                  <a:lnTo>
                    <a:pt x="507240" y="96146"/>
                  </a:lnTo>
                  <a:lnTo>
                    <a:pt x="509229" y="95978"/>
                  </a:lnTo>
                  <a:lnTo>
                    <a:pt x="546446" y="95978"/>
                  </a:lnTo>
                  <a:lnTo>
                    <a:pt x="616883" y="95036"/>
                  </a:lnTo>
                  <a:lnTo>
                    <a:pt x="665631" y="95030"/>
                  </a:lnTo>
                  <a:lnTo>
                    <a:pt x="695088" y="94410"/>
                  </a:lnTo>
                  <a:lnTo>
                    <a:pt x="711342" y="94410"/>
                  </a:lnTo>
                  <a:lnTo>
                    <a:pt x="725280" y="94069"/>
                  </a:lnTo>
                  <a:lnTo>
                    <a:pt x="737151" y="93409"/>
                  </a:lnTo>
                  <a:close/>
                </a:path>
                <a:path w="782320" h="182880">
                  <a:moveTo>
                    <a:pt x="509229" y="95978"/>
                  </a:moveTo>
                  <a:lnTo>
                    <a:pt x="507240" y="96146"/>
                  </a:lnTo>
                  <a:lnTo>
                    <a:pt x="509512" y="96146"/>
                  </a:lnTo>
                  <a:lnTo>
                    <a:pt x="509229" y="95978"/>
                  </a:lnTo>
                  <a:close/>
                </a:path>
                <a:path w="782320" h="182880">
                  <a:moveTo>
                    <a:pt x="196217" y="93982"/>
                  </a:moveTo>
                  <a:lnTo>
                    <a:pt x="28296" y="93982"/>
                  </a:lnTo>
                  <a:lnTo>
                    <a:pt x="57212" y="94896"/>
                  </a:lnTo>
                  <a:lnTo>
                    <a:pt x="113280" y="94672"/>
                  </a:lnTo>
                  <a:lnTo>
                    <a:pt x="137170" y="94265"/>
                  </a:lnTo>
                  <a:lnTo>
                    <a:pt x="196217" y="93982"/>
                  </a:lnTo>
                  <a:close/>
                </a:path>
                <a:path w="782320" h="182880">
                  <a:moveTo>
                    <a:pt x="397695" y="93409"/>
                  </a:moveTo>
                  <a:lnTo>
                    <a:pt x="137170" y="94265"/>
                  </a:lnTo>
                  <a:lnTo>
                    <a:pt x="113280" y="94672"/>
                  </a:lnTo>
                  <a:lnTo>
                    <a:pt x="57212" y="94896"/>
                  </a:lnTo>
                  <a:lnTo>
                    <a:pt x="489606" y="94896"/>
                  </a:lnTo>
                  <a:lnTo>
                    <a:pt x="473939" y="93941"/>
                  </a:lnTo>
                  <a:lnTo>
                    <a:pt x="397695" y="93409"/>
                  </a:lnTo>
                  <a:close/>
                </a:path>
                <a:path w="782320" h="182880">
                  <a:moveTo>
                    <a:pt x="29141" y="94311"/>
                  </a:moveTo>
                  <a:lnTo>
                    <a:pt x="29227" y="94459"/>
                  </a:lnTo>
                  <a:lnTo>
                    <a:pt x="29709" y="94733"/>
                  </a:lnTo>
                  <a:lnTo>
                    <a:pt x="29141" y="94311"/>
                  </a:lnTo>
                  <a:close/>
                </a:path>
                <a:path w="782320" h="182880">
                  <a:moveTo>
                    <a:pt x="38698" y="94311"/>
                  </a:moveTo>
                  <a:lnTo>
                    <a:pt x="29141" y="94311"/>
                  </a:lnTo>
                  <a:lnTo>
                    <a:pt x="29709" y="94733"/>
                  </a:lnTo>
                  <a:lnTo>
                    <a:pt x="52031" y="94733"/>
                  </a:lnTo>
                  <a:lnTo>
                    <a:pt x="38698" y="94311"/>
                  </a:lnTo>
                  <a:close/>
                </a:path>
                <a:path w="782320" h="182880">
                  <a:moveTo>
                    <a:pt x="28296" y="93982"/>
                  </a:moveTo>
                  <a:lnTo>
                    <a:pt x="28655" y="94133"/>
                  </a:lnTo>
                  <a:lnTo>
                    <a:pt x="29227" y="94459"/>
                  </a:lnTo>
                  <a:lnTo>
                    <a:pt x="29141" y="94311"/>
                  </a:lnTo>
                  <a:lnTo>
                    <a:pt x="38698" y="94311"/>
                  </a:lnTo>
                  <a:lnTo>
                    <a:pt x="28296" y="93982"/>
                  </a:lnTo>
                  <a:close/>
                </a:path>
                <a:path w="782320" h="182880">
                  <a:moveTo>
                    <a:pt x="324975" y="83600"/>
                  </a:moveTo>
                  <a:lnTo>
                    <a:pt x="229854" y="85244"/>
                  </a:lnTo>
                  <a:lnTo>
                    <a:pt x="76346" y="90166"/>
                  </a:lnTo>
                  <a:lnTo>
                    <a:pt x="37595" y="92260"/>
                  </a:lnTo>
                  <a:lnTo>
                    <a:pt x="25560" y="93507"/>
                  </a:lnTo>
                  <a:lnTo>
                    <a:pt x="371090" y="93507"/>
                  </a:lnTo>
                  <a:lnTo>
                    <a:pt x="737151" y="93409"/>
                  </a:lnTo>
                  <a:lnTo>
                    <a:pt x="776678" y="84616"/>
                  </a:lnTo>
                  <a:lnTo>
                    <a:pt x="778135" y="83621"/>
                  </a:lnTo>
                  <a:lnTo>
                    <a:pt x="386646" y="83621"/>
                  </a:lnTo>
                  <a:lnTo>
                    <a:pt x="324975" y="83600"/>
                  </a:lnTo>
                  <a:close/>
                </a:path>
                <a:path w="782320" h="182880">
                  <a:moveTo>
                    <a:pt x="616870" y="81771"/>
                  </a:moveTo>
                  <a:lnTo>
                    <a:pt x="582099" y="82458"/>
                  </a:lnTo>
                  <a:lnTo>
                    <a:pt x="386646" y="83621"/>
                  </a:lnTo>
                  <a:lnTo>
                    <a:pt x="778135" y="83621"/>
                  </a:lnTo>
                  <a:lnTo>
                    <a:pt x="779447" y="82726"/>
                  </a:lnTo>
                  <a:lnTo>
                    <a:pt x="780185" y="81779"/>
                  </a:lnTo>
                  <a:lnTo>
                    <a:pt x="616870" y="81771"/>
                  </a:lnTo>
                  <a:close/>
                </a:path>
                <a:path w="782320" h="182880">
                  <a:moveTo>
                    <a:pt x="695246" y="81246"/>
                  </a:moveTo>
                  <a:lnTo>
                    <a:pt x="665462" y="81779"/>
                  </a:lnTo>
                  <a:lnTo>
                    <a:pt x="780191" y="81771"/>
                  </a:lnTo>
                  <a:lnTo>
                    <a:pt x="780591" y="81257"/>
                  </a:lnTo>
                  <a:lnTo>
                    <a:pt x="695246" y="81246"/>
                  </a:lnTo>
                  <a:close/>
                </a:path>
                <a:path w="782320" h="182880">
                  <a:moveTo>
                    <a:pt x="766731" y="75522"/>
                  </a:moveTo>
                  <a:lnTo>
                    <a:pt x="724745" y="80921"/>
                  </a:lnTo>
                  <a:lnTo>
                    <a:pt x="710869" y="81257"/>
                  </a:lnTo>
                  <a:lnTo>
                    <a:pt x="780599" y="81246"/>
                  </a:lnTo>
                  <a:lnTo>
                    <a:pt x="782145" y="79263"/>
                  </a:lnTo>
                  <a:lnTo>
                    <a:pt x="782085" y="77231"/>
                  </a:lnTo>
                  <a:lnTo>
                    <a:pt x="769006" y="77231"/>
                  </a:lnTo>
                  <a:lnTo>
                    <a:pt x="768803" y="76837"/>
                  </a:lnTo>
                  <a:lnTo>
                    <a:pt x="766731" y="75522"/>
                  </a:lnTo>
                  <a:close/>
                </a:path>
                <a:path w="782320" h="182880">
                  <a:moveTo>
                    <a:pt x="769223" y="73807"/>
                  </a:moveTo>
                  <a:lnTo>
                    <a:pt x="766782" y="75506"/>
                  </a:lnTo>
                  <a:lnTo>
                    <a:pt x="768803" y="76837"/>
                  </a:lnTo>
                  <a:lnTo>
                    <a:pt x="769006" y="77231"/>
                  </a:lnTo>
                  <a:lnTo>
                    <a:pt x="768689" y="75887"/>
                  </a:lnTo>
                  <a:lnTo>
                    <a:pt x="769148" y="74001"/>
                  </a:lnTo>
                  <a:lnTo>
                    <a:pt x="769223" y="73807"/>
                  </a:lnTo>
                  <a:close/>
                </a:path>
                <a:path w="782320" h="182880">
                  <a:moveTo>
                    <a:pt x="781807" y="73807"/>
                  </a:moveTo>
                  <a:lnTo>
                    <a:pt x="769223" y="73807"/>
                  </a:lnTo>
                  <a:lnTo>
                    <a:pt x="769148" y="74001"/>
                  </a:lnTo>
                  <a:lnTo>
                    <a:pt x="768689" y="75887"/>
                  </a:lnTo>
                  <a:lnTo>
                    <a:pt x="769006" y="77231"/>
                  </a:lnTo>
                  <a:lnTo>
                    <a:pt x="782085" y="77231"/>
                  </a:lnTo>
                  <a:lnTo>
                    <a:pt x="781807" y="73807"/>
                  </a:lnTo>
                  <a:close/>
                </a:path>
                <a:path w="782320" h="182880">
                  <a:moveTo>
                    <a:pt x="661862" y="36441"/>
                  </a:moveTo>
                  <a:lnTo>
                    <a:pt x="506537" y="36441"/>
                  </a:lnTo>
                  <a:lnTo>
                    <a:pt x="554205" y="37590"/>
                  </a:lnTo>
                  <a:lnTo>
                    <a:pt x="597246" y="40234"/>
                  </a:lnTo>
                  <a:lnTo>
                    <a:pt x="657416" y="47781"/>
                  </a:lnTo>
                  <a:lnTo>
                    <a:pt x="706198" y="57515"/>
                  </a:lnTo>
                  <a:lnTo>
                    <a:pt x="751523" y="68921"/>
                  </a:lnTo>
                  <a:lnTo>
                    <a:pt x="766731" y="75522"/>
                  </a:lnTo>
                  <a:lnTo>
                    <a:pt x="769223" y="73807"/>
                  </a:lnTo>
                  <a:lnTo>
                    <a:pt x="781807" y="73807"/>
                  </a:lnTo>
                  <a:lnTo>
                    <a:pt x="781563" y="70805"/>
                  </a:lnTo>
                  <a:lnTo>
                    <a:pt x="746547" y="53273"/>
                  </a:lnTo>
                  <a:lnTo>
                    <a:pt x="685592" y="40507"/>
                  </a:lnTo>
                  <a:lnTo>
                    <a:pt x="661862" y="36441"/>
                  </a:lnTo>
                  <a:close/>
                </a:path>
                <a:path w="782320" h="182880">
                  <a:moveTo>
                    <a:pt x="188699" y="28054"/>
                  </a:moveTo>
                  <a:lnTo>
                    <a:pt x="185712" y="34036"/>
                  </a:lnTo>
                  <a:lnTo>
                    <a:pt x="186111" y="36441"/>
                  </a:lnTo>
                  <a:lnTo>
                    <a:pt x="186223" y="36919"/>
                  </a:lnTo>
                  <a:lnTo>
                    <a:pt x="187344" y="38088"/>
                  </a:lnTo>
                  <a:lnTo>
                    <a:pt x="190475" y="39839"/>
                  </a:lnTo>
                  <a:lnTo>
                    <a:pt x="201269" y="41179"/>
                  </a:lnTo>
                  <a:lnTo>
                    <a:pt x="232399" y="41970"/>
                  </a:lnTo>
                  <a:lnTo>
                    <a:pt x="310757" y="40665"/>
                  </a:lnTo>
                  <a:lnTo>
                    <a:pt x="408724" y="37650"/>
                  </a:lnTo>
                  <a:lnTo>
                    <a:pt x="193385" y="37650"/>
                  </a:lnTo>
                  <a:lnTo>
                    <a:pt x="193837" y="37231"/>
                  </a:lnTo>
                  <a:lnTo>
                    <a:pt x="194032" y="36919"/>
                  </a:lnTo>
                  <a:lnTo>
                    <a:pt x="193983" y="32656"/>
                  </a:lnTo>
                  <a:lnTo>
                    <a:pt x="193362" y="31850"/>
                  </a:lnTo>
                  <a:lnTo>
                    <a:pt x="214771" y="31850"/>
                  </a:lnTo>
                  <a:lnTo>
                    <a:pt x="224090" y="29717"/>
                  </a:lnTo>
                  <a:lnTo>
                    <a:pt x="230180" y="28451"/>
                  </a:lnTo>
                  <a:lnTo>
                    <a:pt x="191632" y="28451"/>
                  </a:lnTo>
                  <a:lnTo>
                    <a:pt x="188699" y="28054"/>
                  </a:lnTo>
                  <a:close/>
                </a:path>
                <a:path w="782320" h="182880">
                  <a:moveTo>
                    <a:pt x="198153" y="36325"/>
                  </a:moveTo>
                  <a:lnTo>
                    <a:pt x="194403" y="36325"/>
                  </a:lnTo>
                  <a:lnTo>
                    <a:pt x="194035" y="37169"/>
                  </a:lnTo>
                  <a:lnTo>
                    <a:pt x="193876" y="37169"/>
                  </a:lnTo>
                  <a:lnTo>
                    <a:pt x="193385" y="37650"/>
                  </a:lnTo>
                  <a:lnTo>
                    <a:pt x="195118" y="37169"/>
                  </a:lnTo>
                  <a:lnTo>
                    <a:pt x="194035" y="37169"/>
                  </a:lnTo>
                  <a:lnTo>
                    <a:pt x="194032" y="36919"/>
                  </a:lnTo>
                  <a:lnTo>
                    <a:pt x="196017" y="36919"/>
                  </a:lnTo>
                  <a:lnTo>
                    <a:pt x="198153" y="36325"/>
                  </a:lnTo>
                  <a:close/>
                </a:path>
                <a:path w="782320" h="182880">
                  <a:moveTo>
                    <a:pt x="209699" y="33118"/>
                  </a:moveTo>
                  <a:lnTo>
                    <a:pt x="193385" y="37650"/>
                  </a:lnTo>
                  <a:lnTo>
                    <a:pt x="408724" y="37650"/>
                  </a:lnTo>
                  <a:lnTo>
                    <a:pt x="457494" y="36610"/>
                  </a:lnTo>
                  <a:lnTo>
                    <a:pt x="661862" y="36441"/>
                  </a:lnTo>
                  <a:lnTo>
                    <a:pt x="659320" y="36005"/>
                  </a:lnTo>
                  <a:lnTo>
                    <a:pt x="641586" y="33601"/>
                  </a:lnTo>
                  <a:lnTo>
                    <a:pt x="232380" y="33601"/>
                  </a:lnTo>
                  <a:lnTo>
                    <a:pt x="209699" y="33118"/>
                  </a:lnTo>
                  <a:close/>
                </a:path>
                <a:path w="782320" h="182880">
                  <a:moveTo>
                    <a:pt x="194403" y="36325"/>
                  </a:moveTo>
                  <a:lnTo>
                    <a:pt x="194058" y="36878"/>
                  </a:lnTo>
                  <a:lnTo>
                    <a:pt x="194035" y="37169"/>
                  </a:lnTo>
                  <a:lnTo>
                    <a:pt x="194403" y="36325"/>
                  </a:lnTo>
                  <a:close/>
                </a:path>
                <a:path w="782320" h="182880">
                  <a:moveTo>
                    <a:pt x="193983" y="32656"/>
                  </a:moveTo>
                  <a:lnTo>
                    <a:pt x="194032" y="36919"/>
                  </a:lnTo>
                  <a:lnTo>
                    <a:pt x="194403" y="36325"/>
                  </a:lnTo>
                  <a:lnTo>
                    <a:pt x="198153" y="36325"/>
                  </a:lnTo>
                  <a:lnTo>
                    <a:pt x="209450" y="33187"/>
                  </a:lnTo>
                  <a:lnTo>
                    <a:pt x="194392" y="33187"/>
                  </a:lnTo>
                  <a:lnTo>
                    <a:pt x="193983" y="32656"/>
                  </a:lnTo>
                  <a:close/>
                </a:path>
                <a:path w="782320" h="182880">
                  <a:moveTo>
                    <a:pt x="506584" y="25956"/>
                  </a:moveTo>
                  <a:lnTo>
                    <a:pt x="457318" y="26599"/>
                  </a:lnTo>
                  <a:lnTo>
                    <a:pt x="407713" y="28132"/>
                  </a:lnTo>
                  <a:lnTo>
                    <a:pt x="310614" y="32313"/>
                  </a:lnTo>
                  <a:lnTo>
                    <a:pt x="232380" y="33601"/>
                  </a:lnTo>
                  <a:lnTo>
                    <a:pt x="641586" y="33601"/>
                  </a:lnTo>
                  <a:lnTo>
                    <a:pt x="630138" y="32049"/>
                  </a:lnTo>
                  <a:lnTo>
                    <a:pt x="598114" y="29058"/>
                  </a:lnTo>
                  <a:lnTo>
                    <a:pt x="554595" y="26636"/>
                  </a:lnTo>
                  <a:lnTo>
                    <a:pt x="506584" y="25956"/>
                  </a:lnTo>
                  <a:close/>
                </a:path>
                <a:path w="782320" h="182880">
                  <a:moveTo>
                    <a:pt x="193978" y="32259"/>
                  </a:moveTo>
                  <a:lnTo>
                    <a:pt x="193983" y="32656"/>
                  </a:lnTo>
                  <a:lnTo>
                    <a:pt x="194392" y="33187"/>
                  </a:lnTo>
                  <a:lnTo>
                    <a:pt x="193978" y="32259"/>
                  </a:lnTo>
                  <a:close/>
                </a:path>
                <a:path w="782320" h="182880">
                  <a:moveTo>
                    <a:pt x="196058" y="32259"/>
                  </a:moveTo>
                  <a:lnTo>
                    <a:pt x="193978" y="32259"/>
                  </a:lnTo>
                  <a:lnTo>
                    <a:pt x="194392" y="33187"/>
                  </a:lnTo>
                  <a:lnTo>
                    <a:pt x="209450" y="33187"/>
                  </a:lnTo>
                  <a:lnTo>
                    <a:pt x="209699" y="33118"/>
                  </a:lnTo>
                  <a:lnTo>
                    <a:pt x="201910" y="32952"/>
                  </a:lnTo>
                  <a:lnTo>
                    <a:pt x="196058" y="32259"/>
                  </a:lnTo>
                  <a:close/>
                </a:path>
                <a:path w="782320" h="182880">
                  <a:moveTo>
                    <a:pt x="214771" y="31850"/>
                  </a:moveTo>
                  <a:lnTo>
                    <a:pt x="193362" y="31850"/>
                  </a:lnTo>
                  <a:lnTo>
                    <a:pt x="194943" y="32127"/>
                  </a:lnTo>
                  <a:lnTo>
                    <a:pt x="201910" y="32952"/>
                  </a:lnTo>
                  <a:lnTo>
                    <a:pt x="209699" y="33118"/>
                  </a:lnTo>
                  <a:lnTo>
                    <a:pt x="211891" y="32509"/>
                  </a:lnTo>
                  <a:lnTo>
                    <a:pt x="214771" y="31850"/>
                  </a:lnTo>
                  <a:close/>
                </a:path>
                <a:path w="782320" h="182880">
                  <a:moveTo>
                    <a:pt x="193362" y="31850"/>
                  </a:moveTo>
                  <a:lnTo>
                    <a:pt x="193983" y="32656"/>
                  </a:lnTo>
                  <a:lnTo>
                    <a:pt x="193978" y="32259"/>
                  </a:lnTo>
                  <a:lnTo>
                    <a:pt x="196058" y="32259"/>
                  </a:lnTo>
                  <a:lnTo>
                    <a:pt x="194943" y="32127"/>
                  </a:lnTo>
                  <a:lnTo>
                    <a:pt x="193362" y="31850"/>
                  </a:lnTo>
                  <a:close/>
                </a:path>
                <a:path w="782320" h="182880">
                  <a:moveTo>
                    <a:pt x="402722" y="0"/>
                  </a:moveTo>
                  <a:lnTo>
                    <a:pt x="339128" y="2603"/>
                  </a:lnTo>
                  <a:lnTo>
                    <a:pt x="268591" y="10815"/>
                  </a:lnTo>
                  <a:lnTo>
                    <a:pt x="221881" y="20103"/>
                  </a:lnTo>
                  <a:lnTo>
                    <a:pt x="191632" y="28451"/>
                  </a:lnTo>
                  <a:lnTo>
                    <a:pt x="230180" y="28451"/>
                  </a:lnTo>
                  <a:lnTo>
                    <a:pt x="238074" y="26811"/>
                  </a:lnTo>
                  <a:lnTo>
                    <a:pt x="253537" y="23984"/>
                  </a:lnTo>
                  <a:lnTo>
                    <a:pt x="305132" y="16938"/>
                  </a:lnTo>
                  <a:lnTo>
                    <a:pt x="373109" y="11608"/>
                  </a:lnTo>
                  <a:lnTo>
                    <a:pt x="402587" y="11280"/>
                  </a:lnTo>
                  <a:lnTo>
                    <a:pt x="461402" y="11280"/>
                  </a:lnTo>
                  <a:lnTo>
                    <a:pt x="456490" y="9977"/>
                  </a:lnTo>
                  <a:lnTo>
                    <a:pt x="418281" y="703"/>
                  </a:lnTo>
                  <a:lnTo>
                    <a:pt x="410843" y="286"/>
                  </a:lnTo>
                  <a:lnTo>
                    <a:pt x="402722" y="0"/>
                  </a:lnTo>
                  <a:close/>
                </a:path>
                <a:path w="782320" h="182880">
                  <a:moveTo>
                    <a:pt x="461402" y="11280"/>
                  </a:moveTo>
                  <a:lnTo>
                    <a:pt x="402587" y="11280"/>
                  </a:lnTo>
                  <a:lnTo>
                    <a:pt x="429628" y="12683"/>
                  </a:lnTo>
                  <a:lnTo>
                    <a:pt x="453894" y="18613"/>
                  </a:lnTo>
                  <a:lnTo>
                    <a:pt x="466935" y="22113"/>
                  </a:lnTo>
                  <a:lnTo>
                    <a:pt x="479736" y="24742"/>
                  </a:lnTo>
                  <a:lnTo>
                    <a:pt x="492335" y="25862"/>
                  </a:lnTo>
                  <a:lnTo>
                    <a:pt x="504767" y="24839"/>
                  </a:lnTo>
                  <a:lnTo>
                    <a:pt x="507234" y="24375"/>
                  </a:lnTo>
                  <a:lnTo>
                    <a:pt x="508779" y="22113"/>
                  </a:lnTo>
                  <a:lnTo>
                    <a:pt x="508748" y="21424"/>
                  </a:lnTo>
                  <a:lnTo>
                    <a:pt x="507928" y="17066"/>
                  </a:lnTo>
                  <a:lnTo>
                    <a:pt x="507490" y="16766"/>
                  </a:lnTo>
                  <a:lnTo>
                    <a:pt x="492340" y="16766"/>
                  </a:lnTo>
                  <a:lnTo>
                    <a:pt x="480999" y="15736"/>
                  </a:lnTo>
                  <a:lnTo>
                    <a:pt x="469054" y="13309"/>
                  </a:lnTo>
                  <a:lnTo>
                    <a:pt x="461402" y="11280"/>
                  </a:lnTo>
                  <a:close/>
                </a:path>
                <a:path w="782320" h="182880">
                  <a:moveTo>
                    <a:pt x="505553" y="15443"/>
                  </a:moveTo>
                  <a:lnTo>
                    <a:pt x="503087" y="15908"/>
                  </a:lnTo>
                  <a:lnTo>
                    <a:pt x="492340" y="16766"/>
                  </a:lnTo>
                  <a:lnTo>
                    <a:pt x="507490" y="16766"/>
                  </a:lnTo>
                  <a:lnTo>
                    <a:pt x="505553" y="15443"/>
                  </a:lnTo>
                  <a:close/>
                </a:path>
              </a:pathLst>
            </a:custGeom>
            <a:solidFill>
              <a:srgbClr val="60B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60627" y="2398636"/>
              <a:ext cx="969181" cy="2653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08" y="1108"/>
            <a:ext cx="10050780" cy="5657850"/>
            <a:chOff x="7808" y="1108"/>
            <a:chExt cx="1005078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8" y="1108"/>
              <a:ext cx="10050590" cy="56578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0507" y="1359074"/>
              <a:ext cx="3961765" cy="3961765"/>
            </a:xfrm>
            <a:custGeom>
              <a:avLst/>
              <a:gdLst/>
              <a:ahLst/>
              <a:cxnLst/>
              <a:rect l="l" t="t" r="r" b="b"/>
              <a:pathLst>
                <a:path w="3961765" h="3961765">
                  <a:moveTo>
                    <a:pt x="1980770" y="0"/>
                  </a:moveTo>
                  <a:lnTo>
                    <a:pt x="0" y="3961543"/>
                  </a:lnTo>
                  <a:lnTo>
                    <a:pt x="3961544" y="3961543"/>
                  </a:lnTo>
                  <a:lnTo>
                    <a:pt x="1980770" y="0"/>
                  </a:lnTo>
                  <a:close/>
                </a:path>
              </a:pathLst>
            </a:custGeom>
            <a:solidFill>
              <a:srgbClr val="8B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0507" y="1359074"/>
              <a:ext cx="3961765" cy="3961765"/>
            </a:xfrm>
            <a:custGeom>
              <a:avLst/>
              <a:gdLst/>
              <a:ahLst/>
              <a:cxnLst/>
              <a:rect l="l" t="t" r="r" b="b"/>
              <a:pathLst>
                <a:path w="3961765" h="3961765">
                  <a:moveTo>
                    <a:pt x="1980771" y="0"/>
                  </a:moveTo>
                  <a:lnTo>
                    <a:pt x="3961543" y="3961543"/>
                  </a:lnTo>
                  <a:lnTo>
                    <a:pt x="0" y="3961543"/>
                  </a:lnTo>
                  <a:lnTo>
                    <a:pt x="1980771" y="0"/>
                  </a:lnTo>
                  <a:close/>
                </a:path>
              </a:pathLst>
            </a:custGeom>
            <a:ln w="20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11166" y="1755615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80">
                  <a:moveTo>
                    <a:pt x="2481120" y="0"/>
                  </a:moveTo>
                  <a:lnTo>
                    <a:pt x="93882" y="0"/>
                  </a:lnTo>
                  <a:lnTo>
                    <a:pt x="57338" y="7377"/>
                  </a:lnTo>
                  <a:lnTo>
                    <a:pt x="27497" y="27497"/>
                  </a:lnTo>
                  <a:lnTo>
                    <a:pt x="7377" y="57339"/>
                  </a:lnTo>
                  <a:lnTo>
                    <a:pt x="0" y="93883"/>
                  </a:lnTo>
                  <a:lnTo>
                    <a:pt x="0" y="469400"/>
                  </a:lnTo>
                  <a:lnTo>
                    <a:pt x="7377" y="505943"/>
                  </a:lnTo>
                  <a:lnTo>
                    <a:pt x="27497" y="535784"/>
                  </a:lnTo>
                  <a:lnTo>
                    <a:pt x="57338" y="555904"/>
                  </a:lnTo>
                  <a:lnTo>
                    <a:pt x="93882" y="563281"/>
                  </a:lnTo>
                  <a:lnTo>
                    <a:pt x="2481120" y="563281"/>
                  </a:lnTo>
                  <a:lnTo>
                    <a:pt x="2517663" y="555904"/>
                  </a:lnTo>
                  <a:lnTo>
                    <a:pt x="2547505" y="535784"/>
                  </a:lnTo>
                  <a:lnTo>
                    <a:pt x="2567624" y="505943"/>
                  </a:lnTo>
                  <a:lnTo>
                    <a:pt x="2575002" y="469400"/>
                  </a:lnTo>
                  <a:lnTo>
                    <a:pt x="2575002" y="93883"/>
                  </a:lnTo>
                  <a:lnTo>
                    <a:pt x="2567624" y="57339"/>
                  </a:lnTo>
                  <a:lnTo>
                    <a:pt x="2547505" y="27497"/>
                  </a:lnTo>
                  <a:lnTo>
                    <a:pt x="2517663" y="7377"/>
                  </a:lnTo>
                  <a:lnTo>
                    <a:pt x="248112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1166" y="1755615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80">
                  <a:moveTo>
                    <a:pt x="93882" y="0"/>
                  </a:moveTo>
                  <a:lnTo>
                    <a:pt x="2481121" y="0"/>
                  </a:lnTo>
                  <a:lnTo>
                    <a:pt x="2517664" y="7377"/>
                  </a:lnTo>
                  <a:lnTo>
                    <a:pt x="2547505" y="27497"/>
                  </a:lnTo>
                  <a:lnTo>
                    <a:pt x="2567625" y="57339"/>
                  </a:lnTo>
                  <a:lnTo>
                    <a:pt x="2575002" y="93882"/>
                  </a:lnTo>
                  <a:lnTo>
                    <a:pt x="2575002" y="469399"/>
                  </a:lnTo>
                  <a:lnTo>
                    <a:pt x="2567625" y="505942"/>
                  </a:lnTo>
                  <a:lnTo>
                    <a:pt x="2547505" y="535784"/>
                  </a:lnTo>
                  <a:lnTo>
                    <a:pt x="2517664" y="555904"/>
                  </a:lnTo>
                  <a:lnTo>
                    <a:pt x="2481121" y="563281"/>
                  </a:lnTo>
                  <a:lnTo>
                    <a:pt x="93882" y="563281"/>
                  </a:lnTo>
                  <a:lnTo>
                    <a:pt x="57339" y="555904"/>
                  </a:lnTo>
                  <a:lnTo>
                    <a:pt x="27497" y="535784"/>
                  </a:lnTo>
                  <a:lnTo>
                    <a:pt x="7377" y="505942"/>
                  </a:lnTo>
                  <a:lnTo>
                    <a:pt x="0" y="469399"/>
                  </a:lnTo>
                  <a:lnTo>
                    <a:pt x="0" y="93882"/>
                  </a:lnTo>
                  <a:lnTo>
                    <a:pt x="7377" y="57339"/>
                  </a:lnTo>
                  <a:lnTo>
                    <a:pt x="27497" y="27497"/>
                  </a:lnTo>
                  <a:lnTo>
                    <a:pt x="57339" y="7377"/>
                  </a:lnTo>
                  <a:lnTo>
                    <a:pt x="9388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09459" y="1902924"/>
            <a:ext cx="23787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20" dirty="0">
                <a:latin typeface="Arial"/>
                <a:cs typeface="Arial"/>
              </a:rPr>
              <a:t>Heavy</a:t>
            </a:r>
            <a:r>
              <a:rPr sz="1450" b="1" spc="-10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proteinuria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&gt;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3.5g/d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00688" y="2378829"/>
            <a:ext cx="2596515" cy="584835"/>
            <a:chOff x="2300688" y="2378829"/>
            <a:chExt cx="2596515" cy="584835"/>
          </a:xfrm>
        </p:grpSpPr>
        <p:sp>
          <p:nvSpPr>
            <p:cNvPr id="10" name="object 10"/>
            <p:cNvSpPr/>
            <p:nvPr/>
          </p:nvSpPr>
          <p:spPr>
            <a:xfrm>
              <a:off x="2311166" y="2389307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80">
                  <a:moveTo>
                    <a:pt x="2481120" y="0"/>
                  </a:moveTo>
                  <a:lnTo>
                    <a:pt x="93882" y="0"/>
                  </a:lnTo>
                  <a:lnTo>
                    <a:pt x="57338" y="7377"/>
                  </a:lnTo>
                  <a:lnTo>
                    <a:pt x="27497" y="27497"/>
                  </a:lnTo>
                  <a:lnTo>
                    <a:pt x="7377" y="57339"/>
                  </a:lnTo>
                  <a:lnTo>
                    <a:pt x="0" y="93882"/>
                  </a:lnTo>
                  <a:lnTo>
                    <a:pt x="0" y="469399"/>
                  </a:lnTo>
                  <a:lnTo>
                    <a:pt x="7377" y="505943"/>
                  </a:lnTo>
                  <a:lnTo>
                    <a:pt x="27497" y="535784"/>
                  </a:lnTo>
                  <a:lnTo>
                    <a:pt x="57338" y="555904"/>
                  </a:lnTo>
                  <a:lnTo>
                    <a:pt x="93882" y="563281"/>
                  </a:lnTo>
                  <a:lnTo>
                    <a:pt x="2481120" y="563281"/>
                  </a:lnTo>
                  <a:lnTo>
                    <a:pt x="2517663" y="555904"/>
                  </a:lnTo>
                  <a:lnTo>
                    <a:pt x="2547505" y="535784"/>
                  </a:lnTo>
                  <a:lnTo>
                    <a:pt x="2567624" y="505943"/>
                  </a:lnTo>
                  <a:lnTo>
                    <a:pt x="2575002" y="469399"/>
                  </a:lnTo>
                  <a:lnTo>
                    <a:pt x="2575002" y="93882"/>
                  </a:lnTo>
                  <a:lnTo>
                    <a:pt x="2567624" y="57339"/>
                  </a:lnTo>
                  <a:lnTo>
                    <a:pt x="2547505" y="27497"/>
                  </a:lnTo>
                  <a:lnTo>
                    <a:pt x="2517663" y="7377"/>
                  </a:lnTo>
                  <a:lnTo>
                    <a:pt x="248112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11166" y="2389307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80">
                  <a:moveTo>
                    <a:pt x="93882" y="0"/>
                  </a:moveTo>
                  <a:lnTo>
                    <a:pt x="2481121" y="0"/>
                  </a:lnTo>
                  <a:lnTo>
                    <a:pt x="2517664" y="7377"/>
                  </a:lnTo>
                  <a:lnTo>
                    <a:pt x="2547505" y="27497"/>
                  </a:lnTo>
                  <a:lnTo>
                    <a:pt x="2567625" y="57339"/>
                  </a:lnTo>
                  <a:lnTo>
                    <a:pt x="2575002" y="93882"/>
                  </a:lnTo>
                  <a:lnTo>
                    <a:pt x="2575002" y="469399"/>
                  </a:lnTo>
                  <a:lnTo>
                    <a:pt x="2567625" y="505942"/>
                  </a:lnTo>
                  <a:lnTo>
                    <a:pt x="2547505" y="535784"/>
                  </a:lnTo>
                  <a:lnTo>
                    <a:pt x="2517664" y="555904"/>
                  </a:lnTo>
                  <a:lnTo>
                    <a:pt x="2481121" y="563281"/>
                  </a:lnTo>
                  <a:lnTo>
                    <a:pt x="93882" y="563281"/>
                  </a:lnTo>
                  <a:lnTo>
                    <a:pt x="57339" y="555904"/>
                  </a:lnTo>
                  <a:lnTo>
                    <a:pt x="27497" y="535784"/>
                  </a:lnTo>
                  <a:lnTo>
                    <a:pt x="7377" y="505942"/>
                  </a:lnTo>
                  <a:lnTo>
                    <a:pt x="0" y="469399"/>
                  </a:lnTo>
                  <a:lnTo>
                    <a:pt x="0" y="93882"/>
                  </a:lnTo>
                  <a:lnTo>
                    <a:pt x="7377" y="57339"/>
                  </a:lnTo>
                  <a:lnTo>
                    <a:pt x="27497" y="27497"/>
                  </a:lnTo>
                  <a:lnTo>
                    <a:pt x="57339" y="7377"/>
                  </a:lnTo>
                  <a:lnTo>
                    <a:pt x="9388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87189" y="2536616"/>
            <a:ext cx="6235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20" dirty="0">
                <a:latin typeface="Arial MT"/>
                <a:cs typeface="Arial MT"/>
              </a:rPr>
              <a:t>Edema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00688" y="3012522"/>
            <a:ext cx="2596515" cy="584835"/>
            <a:chOff x="2300688" y="3012522"/>
            <a:chExt cx="2596515" cy="584835"/>
          </a:xfrm>
        </p:grpSpPr>
        <p:sp>
          <p:nvSpPr>
            <p:cNvPr id="14" name="object 14"/>
            <p:cNvSpPr/>
            <p:nvPr/>
          </p:nvSpPr>
          <p:spPr>
            <a:xfrm>
              <a:off x="2311166" y="3023000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79">
                  <a:moveTo>
                    <a:pt x="2481120" y="0"/>
                  </a:moveTo>
                  <a:lnTo>
                    <a:pt x="93882" y="0"/>
                  </a:lnTo>
                  <a:lnTo>
                    <a:pt x="57338" y="7377"/>
                  </a:lnTo>
                  <a:lnTo>
                    <a:pt x="27497" y="27497"/>
                  </a:lnTo>
                  <a:lnTo>
                    <a:pt x="7377" y="57338"/>
                  </a:lnTo>
                  <a:lnTo>
                    <a:pt x="0" y="93880"/>
                  </a:lnTo>
                  <a:lnTo>
                    <a:pt x="0" y="469399"/>
                  </a:lnTo>
                  <a:lnTo>
                    <a:pt x="7377" y="505942"/>
                  </a:lnTo>
                  <a:lnTo>
                    <a:pt x="27497" y="535784"/>
                  </a:lnTo>
                  <a:lnTo>
                    <a:pt x="57338" y="555904"/>
                  </a:lnTo>
                  <a:lnTo>
                    <a:pt x="93882" y="563281"/>
                  </a:lnTo>
                  <a:lnTo>
                    <a:pt x="2481120" y="563281"/>
                  </a:lnTo>
                  <a:lnTo>
                    <a:pt x="2517663" y="555904"/>
                  </a:lnTo>
                  <a:lnTo>
                    <a:pt x="2547505" y="535784"/>
                  </a:lnTo>
                  <a:lnTo>
                    <a:pt x="2567624" y="505942"/>
                  </a:lnTo>
                  <a:lnTo>
                    <a:pt x="2575002" y="469399"/>
                  </a:lnTo>
                  <a:lnTo>
                    <a:pt x="2575002" y="93880"/>
                  </a:lnTo>
                  <a:lnTo>
                    <a:pt x="2567624" y="57338"/>
                  </a:lnTo>
                  <a:lnTo>
                    <a:pt x="2547505" y="27497"/>
                  </a:lnTo>
                  <a:lnTo>
                    <a:pt x="2517663" y="7377"/>
                  </a:lnTo>
                  <a:lnTo>
                    <a:pt x="248112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11166" y="3023000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79">
                  <a:moveTo>
                    <a:pt x="93882" y="0"/>
                  </a:moveTo>
                  <a:lnTo>
                    <a:pt x="2481121" y="0"/>
                  </a:lnTo>
                  <a:lnTo>
                    <a:pt x="2517664" y="7377"/>
                  </a:lnTo>
                  <a:lnTo>
                    <a:pt x="2547505" y="27497"/>
                  </a:lnTo>
                  <a:lnTo>
                    <a:pt x="2567625" y="57339"/>
                  </a:lnTo>
                  <a:lnTo>
                    <a:pt x="2575002" y="93882"/>
                  </a:lnTo>
                  <a:lnTo>
                    <a:pt x="2575002" y="469399"/>
                  </a:lnTo>
                  <a:lnTo>
                    <a:pt x="2567625" y="505942"/>
                  </a:lnTo>
                  <a:lnTo>
                    <a:pt x="2547505" y="535784"/>
                  </a:lnTo>
                  <a:lnTo>
                    <a:pt x="2517664" y="555904"/>
                  </a:lnTo>
                  <a:lnTo>
                    <a:pt x="2481121" y="563281"/>
                  </a:lnTo>
                  <a:lnTo>
                    <a:pt x="93882" y="563281"/>
                  </a:lnTo>
                  <a:lnTo>
                    <a:pt x="57339" y="555904"/>
                  </a:lnTo>
                  <a:lnTo>
                    <a:pt x="27497" y="535784"/>
                  </a:lnTo>
                  <a:lnTo>
                    <a:pt x="7377" y="505942"/>
                  </a:lnTo>
                  <a:lnTo>
                    <a:pt x="0" y="469399"/>
                  </a:lnTo>
                  <a:lnTo>
                    <a:pt x="0" y="93882"/>
                  </a:lnTo>
                  <a:lnTo>
                    <a:pt x="7377" y="57339"/>
                  </a:lnTo>
                  <a:lnTo>
                    <a:pt x="27497" y="27497"/>
                  </a:lnTo>
                  <a:lnTo>
                    <a:pt x="57339" y="7377"/>
                  </a:lnTo>
                  <a:lnTo>
                    <a:pt x="9388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31219" y="3170308"/>
            <a:ext cx="15354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latin typeface="Arial MT"/>
                <a:cs typeface="Arial MT"/>
              </a:rPr>
              <a:t>Hypoalbuminemia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300688" y="3646214"/>
            <a:ext cx="2596515" cy="584835"/>
            <a:chOff x="2300688" y="3646214"/>
            <a:chExt cx="2596515" cy="584835"/>
          </a:xfrm>
        </p:grpSpPr>
        <p:sp>
          <p:nvSpPr>
            <p:cNvPr id="18" name="object 18"/>
            <p:cNvSpPr/>
            <p:nvPr/>
          </p:nvSpPr>
          <p:spPr>
            <a:xfrm>
              <a:off x="2311166" y="3656692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79">
                  <a:moveTo>
                    <a:pt x="2481120" y="0"/>
                  </a:moveTo>
                  <a:lnTo>
                    <a:pt x="93882" y="0"/>
                  </a:lnTo>
                  <a:lnTo>
                    <a:pt x="57338" y="7377"/>
                  </a:lnTo>
                  <a:lnTo>
                    <a:pt x="27497" y="27497"/>
                  </a:lnTo>
                  <a:lnTo>
                    <a:pt x="7377" y="57338"/>
                  </a:lnTo>
                  <a:lnTo>
                    <a:pt x="0" y="93882"/>
                  </a:lnTo>
                  <a:lnTo>
                    <a:pt x="0" y="469399"/>
                  </a:lnTo>
                  <a:lnTo>
                    <a:pt x="7377" y="505942"/>
                  </a:lnTo>
                  <a:lnTo>
                    <a:pt x="27497" y="535784"/>
                  </a:lnTo>
                  <a:lnTo>
                    <a:pt x="57338" y="555904"/>
                  </a:lnTo>
                  <a:lnTo>
                    <a:pt x="93882" y="563281"/>
                  </a:lnTo>
                  <a:lnTo>
                    <a:pt x="2481120" y="563281"/>
                  </a:lnTo>
                  <a:lnTo>
                    <a:pt x="2517663" y="555904"/>
                  </a:lnTo>
                  <a:lnTo>
                    <a:pt x="2547505" y="535784"/>
                  </a:lnTo>
                  <a:lnTo>
                    <a:pt x="2567624" y="505942"/>
                  </a:lnTo>
                  <a:lnTo>
                    <a:pt x="2575002" y="469399"/>
                  </a:lnTo>
                  <a:lnTo>
                    <a:pt x="2575002" y="93882"/>
                  </a:lnTo>
                  <a:lnTo>
                    <a:pt x="2567624" y="57338"/>
                  </a:lnTo>
                  <a:lnTo>
                    <a:pt x="2547505" y="27497"/>
                  </a:lnTo>
                  <a:lnTo>
                    <a:pt x="2517663" y="7377"/>
                  </a:lnTo>
                  <a:lnTo>
                    <a:pt x="248112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11166" y="3656692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79">
                  <a:moveTo>
                    <a:pt x="93882" y="0"/>
                  </a:moveTo>
                  <a:lnTo>
                    <a:pt x="2481121" y="0"/>
                  </a:lnTo>
                  <a:lnTo>
                    <a:pt x="2517664" y="7377"/>
                  </a:lnTo>
                  <a:lnTo>
                    <a:pt x="2547505" y="27497"/>
                  </a:lnTo>
                  <a:lnTo>
                    <a:pt x="2567625" y="57339"/>
                  </a:lnTo>
                  <a:lnTo>
                    <a:pt x="2575002" y="93882"/>
                  </a:lnTo>
                  <a:lnTo>
                    <a:pt x="2575002" y="469399"/>
                  </a:lnTo>
                  <a:lnTo>
                    <a:pt x="2567625" y="505942"/>
                  </a:lnTo>
                  <a:lnTo>
                    <a:pt x="2547505" y="535784"/>
                  </a:lnTo>
                  <a:lnTo>
                    <a:pt x="2517664" y="555904"/>
                  </a:lnTo>
                  <a:lnTo>
                    <a:pt x="2481121" y="563281"/>
                  </a:lnTo>
                  <a:lnTo>
                    <a:pt x="93882" y="563281"/>
                  </a:lnTo>
                  <a:lnTo>
                    <a:pt x="57339" y="555904"/>
                  </a:lnTo>
                  <a:lnTo>
                    <a:pt x="27497" y="535784"/>
                  </a:lnTo>
                  <a:lnTo>
                    <a:pt x="7377" y="505942"/>
                  </a:lnTo>
                  <a:lnTo>
                    <a:pt x="0" y="469399"/>
                  </a:lnTo>
                  <a:lnTo>
                    <a:pt x="0" y="93882"/>
                  </a:lnTo>
                  <a:lnTo>
                    <a:pt x="7377" y="57339"/>
                  </a:lnTo>
                  <a:lnTo>
                    <a:pt x="27497" y="27497"/>
                  </a:lnTo>
                  <a:lnTo>
                    <a:pt x="57339" y="7377"/>
                  </a:lnTo>
                  <a:lnTo>
                    <a:pt x="9388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962305" y="3804000"/>
            <a:ext cx="12731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latin typeface="Arial MT"/>
                <a:cs typeface="Arial MT"/>
              </a:rPr>
              <a:t>Hyperlipidemia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300688" y="4279907"/>
            <a:ext cx="2596515" cy="584835"/>
            <a:chOff x="2300688" y="4279907"/>
            <a:chExt cx="2596515" cy="584835"/>
          </a:xfrm>
        </p:grpSpPr>
        <p:sp>
          <p:nvSpPr>
            <p:cNvPr id="22" name="object 22"/>
            <p:cNvSpPr/>
            <p:nvPr/>
          </p:nvSpPr>
          <p:spPr>
            <a:xfrm>
              <a:off x="2311166" y="4290385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79">
                  <a:moveTo>
                    <a:pt x="2481120" y="0"/>
                  </a:moveTo>
                  <a:lnTo>
                    <a:pt x="93882" y="0"/>
                  </a:lnTo>
                  <a:lnTo>
                    <a:pt x="57338" y="7377"/>
                  </a:lnTo>
                  <a:lnTo>
                    <a:pt x="27497" y="27497"/>
                  </a:lnTo>
                  <a:lnTo>
                    <a:pt x="7377" y="57338"/>
                  </a:lnTo>
                  <a:lnTo>
                    <a:pt x="0" y="93880"/>
                  </a:lnTo>
                  <a:lnTo>
                    <a:pt x="0" y="469398"/>
                  </a:lnTo>
                  <a:lnTo>
                    <a:pt x="7377" y="505942"/>
                  </a:lnTo>
                  <a:lnTo>
                    <a:pt x="27497" y="535783"/>
                  </a:lnTo>
                  <a:lnTo>
                    <a:pt x="57338" y="555903"/>
                  </a:lnTo>
                  <a:lnTo>
                    <a:pt x="93882" y="563281"/>
                  </a:lnTo>
                  <a:lnTo>
                    <a:pt x="2481120" y="563281"/>
                  </a:lnTo>
                  <a:lnTo>
                    <a:pt x="2517663" y="555903"/>
                  </a:lnTo>
                  <a:lnTo>
                    <a:pt x="2547505" y="535783"/>
                  </a:lnTo>
                  <a:lnTo>
                    <a:pt x="2567624" y="505942"/>
                  </a:lnTo>
                  <a:lnTo>
                    <a:pt x="2575002" y="469398"/>
                  </a:lnTo>
                  <a:lnTo>
                    <a:pt x="2575002" y="93880"/>
                  </a:lnTo>
                  <a:lnTo>
                    <a:pt x="2567624" y="57338"/>
                  </a:lnTo>
                  <a:lnTo>
                    <a:pt x="2547505" y="27497"/>
                  </a:lnTo>
                  <a:lnTo>
                    <a:pt x="2517663" y="7377"/>
                  </a:lnTo>
                  <a:lnTo>
                    <a:pt x="248112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11166" y="4290385"/>
              <a:ext cx="2575560" cy="563880"/>
            </a:xfrm>
            <a:custGeom>
              <a:avLst/>
              <a:gdLst/>
              <a:ahLst/>
              <a:cxnLst/>
              <a:rect l="l" t="t" r="r" b="b"/>
              <a:pathLst>
                <a:path w="2575560" h="563879">
                  <a:moveTo>
                    <a:pt x="93882" y="0"/>
                  </a:moveTo>
                  <a:lnTo>
                    <a:pt x="2481121" y="0"/>
                  </a:lnTo>
                  <a:lnTo>
                    <a:pt x="2517664" y="7377"/>
                  </a:lnTo>
                  <a:lnTo>
                    <a:pt x="2547505" y="27497"/>
                  </a:lnTo>
                  <a:lnTo>
                    <a:pt x="2567625" y="57339"/>
                  </a:lnTo>
                  <a:lnTo>
                    <a:pt x="2575002" y="93882"/>
                  </a:lnTo>
                  <a:lnTo>
                    <a:pt x="2575002" y="469399"/>
                  </a:lnTo>
                  <a:lnTo>
                    <a:pt x="2567625" y="505942"/>
                  </a:lnTo>
                  <a:lnTo>
                    <a:pt x="2547505" y="535784"/>
                  </a:lnTo>
                  <a:lnTo>
                    <a:pt x="2517664" y="555904"/>
                  </a:lnTo>
                  <a:lnTo>
                    <a:pt x="2481121" y="563281"/>
                  </a:lnTo>
                  <a:lnTo>
                    <a:pt x="93882" y="563281"/>
                  </a:lnTo>
                  <a:lnTo>
                    <a:pt x="57339" y="555904"/>
                  </a:lnTo>
                  <a:lnTo>
                    <a:pt x="27497" y="535784"/>
                  </a:lnTo>
                  <a:lnTo>
                    <a:pt x="7377" y="505942"/>
                  </a:lnTo>
                  <a:lnTo>
                    <a:pt x="0" y="469399"/>
                  </a:lnTo>
                  <a:lnTo>
                    <a:pt x="0" y="93882"/>
                  </a:lnTo>
                  <a:lnTo>
                    <a:pt x="7377" y="57339"/>
                  </a:lnTo>
                  <a:lnTo>
                    <a:pt x="27497" y="27497"/>
                  </a:lnTo>
                  <a:lnTo>
                    <a:pt x="57339" y="7377"/>
                  </a:lnTo>
                  <a:lnTo>
                    <a:pt x="9388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227101" y="4437693"/>
            <a:ext cx="74358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20" dirty="0">
                <a:latin typeface="Arial MT"/>
                <a:cs typeface="Arial MT"/>
              </a:rPr>
              <a:t>HTN</a:t>
            </a:r>
            <a:r>
              <a:rPr sz="1450" spc="340" dirty="0">
                <a:latin typeface="Arial MT"/>
                <a:cs typeface="Arial MT"/>
              </a:rPr>
              <a:t> </a:t>
            </a:r>
            <a:r>
              <a:rPr sz="1450" spc="10" dirty="0">
                <a:latin typeface="Arial MT"/>
                <a:cs typeface="Arial MT"/>
              </a:rPr>
              <a:t>+/-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324602" y="1348596"/>
            <a:ext cx="3982720" cy="3982720"/>
            <a:chOff x="5324602" y="1348596"/>
            <a:chExt cx="3982720" cy="3982720"/>
          </a:xfrm>
        </p:grpSpPr>
        <p:sp>
          <p:nvSpPr>
            <p:cNvPr id="26" name="object 26"/>
            <p:cNvSpPr/>
            <p:nvPr/>
          </p:nvSpPr>
          <p:spPr>
            <a:xfrm>
              <a:off x="5335080" y="1359074"/>
              <a:ext cx="3961765" cy="3961765"/>
            </a:xfrm>
            <a:custGeom>
              <a:avLst/>
              <a:gdLst/>
              <a:ahLst/>
              <a:cxnLst/>
              <a:rect l="l" t="t" r="r" b="b"/>
              <a:pathLst>
                <a:path w="3961765" h="3961765">
                  <a:moveTo>
                    <a:pt x="1980772" y="0"/>
                  </a:moveTo>
                  <a:lnTo>
                    <a:pt x="0" y="3961543"/>
                  </a:lnTo>
                  <a:lnTo>
                    <a:pt x="3961542" y="3961543"/>
                  </a:lnTo>
                  <a:lnTo>
                    <a:pt x="1980772" y="0"/>
                  </a:lnTo>
                  <a:close/>
                </a:path>
              </a:pathLst>
            </a:custGeom>
            <a:solidFill>
              <a:srgbClr val="8B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5080" y="1359074"/>
              <a:ext cx="3961765" cy="3961765"/>
            </a:xfrm>
            <a:custGeom>
              <a:avLst/>
              <a:gdLst/>
              <a:ahLst/>
              <a:cxnLst/>
              <a:rect l="l" t="t" r="r" b="b"/>
              <a:pathLst>
                <a:path w="3961765" h="3961765">
                  <a:moveTo>
                    <a:pt x="1980771" y="0"/>
                  </a:moveTo>
                  <a:lnTo>
                    <a:pt x="3961543" y="3961543"/>
                  </a:lnTo>
                  <a:lnTo>
                    <a:pt x="0" y="3961543"/>
                  </a:lnTo>
                  <a:lnTo>
                    <a:pt x="1980771" y="0"/>
                  </a:lnTo>
                  <a:close/>
                </a:path>
              </a:pathLst>
            </a:custGeom>
            <a:ln w="20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24664" y="1755615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2457650" y="0"/>
                  </a:moveTo>
                  <a:lnTo>
                    <a:pt x="117353" y="0"/>
                  </a:lnTo>
                  <a:lnTo>
                    <a:pt x="71673" y="9222"/>
                  </a:lnTo>
                  <a:lnTo>
                    <a:pt x="34371" y="34372"/>
                  </a:lnTo>
                  <a:lnTo>
                    <a:pt x="9222" y="71674"/>
                  </a:lnTo>
                  <a:lnTo>
                    <a:pt x="0" y="117353"/>
                  </a:lnTo>
                  <a:lnTo>
                    <a:pt x="0" y="586750"/>
                  </a:lnTo>
                  <a:lnTo>
                    <a:pt x="9222" y="632429"/>
                  </a:lnTo>
                  <a:lnTo>
                    <a:pt x="34371" y="669731"/>
                  </a:lnTo>
                  <a:lnTo>
                    <a:pt x="71673" y="694880"/>
                  </a:lnTo>
                  <a:lnTo>
                    <a:pt x="117353" y="704103"/>
                  </a:lnTo>
                  <a:lnTo>
                    <a:pt x="2457650" y="704103"/>
                  </a:lnTo>
                  <a:lnTo>
                    <a:pt x="2503329" y="694880"/>
                  </a:lnTo>
                  <a:lnTo>
                    <a:pt x="2540631" y="669731"/>
                  </a:lnTo>
                  <a:lnTo>
                    <a:pt x="2565781" y="632429"/>
                  </a:lnTo>
                  <a:lnTo>
                    <a:pt x="2575003" y="586750"/>
                  </a:lnTo>
                  <a:lnTo>
                    <a:pt x="2575003" y="117353"/>
                  </a:lnTo>
                  <a:lnTo>
                    <a:pt x="2565781" y="71674"/>
                  </a:lnTo>
                  <a:lnTo>
                    <a:pt x="2540631" y="34372"/>
                  </a:lnTo>
                  <a:lnTo>
                    <a:pt x="2503329" y="9222"/>
                  </a:lnTo>
                  <a:lnTo>
                    <a:pt x="245765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24664" y="1755615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117352" y="0"/>
                  </a:moveTo>
                  <a:lnTo>
                    <a:pt x="2457650" y="0"/>
                  </a:lnTo>
                  <a:lnTo>
                    <a:pt x="2503329" y="9222"/>
                  </a:lnTo>
                  <a:lnTo>
                    <a:pt x="2540631" y="34371"/>
                  </a:lnTo>
                  <a:lnTo>
                    <a:pt x="2565780" y="71673"/>
                  </a:lnTo>
                  <a:lnTo>
                    <a:pt x="2575002" y="117352"/>
                  </a:lnTo>
                  <a:lnTo>
                    <a:pt x="2575002" y="586749"/>
                  </a:lnTo>
                  <a:lnTo>
                    <a:pt x="2565780" y="632428"/>
                  </a:lnTo>
                  <a:lnTo>
                    <a:pt x="2540631" y="669730"/>
                  </a:lnTo>
                  <a:lnTo>
                    <a:pt x="2503329" y="694879"/>
                  </a:lnTo>
                  <a:lnTo>
                    <a:pt x="2457650" y="704102"/>
                  </a:lnTo>
                  <a:lnTo>
                    <a:pt x="117352" y="704102"/>
                  </a:lnTo>
                  <a:lnTo>
                    <a:pt x="71673" y="694879"/>
                  </a:lnTo>
                  <a:lnTo>
                    <a:pt x="34371" y="669730"/>
                  </a:lnTo>
                  <a:lnTo>
                    <a:pt x="9222" y="632428"/>
                  </a:lnTo>
                  <a:lnTo>
                    <a:pt x="0" y="586749"/>
                  </a:lnTo>
                  <a:lnTo>
                    <a:pt x="0" y="117352"/>
                  </a:lnTo>
                  <a:lnTo>
                    <a:pt x="9222" y="71673"/>
                  </a:lnTo>
                  <a:lnTo>
                    <a:pt x="34371" y="34371"/>
                  </a:lnTo>
                  <a:lnTo>
                    <a:pt x="71673" y="9222"/>
                  </a:lnTo>
                  <a:lnTo>
                    <a:pt x="11735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/>
              <a:t>Proteinuria</a:t>
            </a:r>
            <a:r>
              <a:rPr spc="-20" dirty="0"/>
              <a:t> </a:t>
            </a:r>
            <a:r>
              <a:rPr spc="5" dirty="0"/>
              <a:t>less</a:t>
            </a:r>
            <a:r>
              <a:rPr spc="-15" dirty="0"/>
              <a:t> </a:t>
            </a:r>
            <a:r>
              <a:rPr spc="5" dirty="0"/>
              <a:t>than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234406" y="2071015"/>
            <a:ext cx="756285" cy="3022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800" b="1" dirty="0">
                <a:latin typeface="Arial"/>
                <a:cs typeface="Arial"/>
              </a:rPr>
              <a:t>3.5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g/d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314187" y="2537253"/>
            <a:ext cx="2596515" cy="725170"/>
            <a:chOff x="6314187" y="2537253"/>
            <a:chExt cx="2596515" cy="725170"/>
          </a:xfrm>
        </p:grpSpPr>
        <p:sp>
          <p:nvSpPr>
            <p:cNvPr id="33" name="object 33"/>
            <p:cNvSpPr/>
            <p:nvPr/>
          </p:nvSpPr>
          <p:spPr>
            <a:xfrm>
              <a:off x="6324664" y="2547730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2457650" y="0"/>
                  </a:moveTo>
                  <a:lnTo>
                    <a:pt x="117353" y="0"/>
                  </a:lnTo>
                  <a:lnTo>
                    <a:pt x="71673" y="9222"/>
                  </a:lnTo>
                  <a:lnTo>
                    <a:pt x="34371" y="34371"/>
                  </a:lnTo>
                  <a:lnTo>
                    <a:pt x="9222" y="71673"/>
                  </a:lnTo>
                  <a:lnTo>
                    <a:pt x="0" y="117353"/>
                  </a:lnTo>
                  <a:lnTo>
                    <a:pt x="0" y="586748"/>
                  </a:lnTo>
                  <a:lnTo>
                    <a:pt x="9222" y="632427"/>
                  </a:lnTo>
                  <a:lnTo>
                    <a:pt x="34371" y="669729"/>
                  </a:lnTo>
                  <a:lnTo>
                    <a:pt x="71673" y="694879"/>
                  </a:lnTo>
                  <a:lnTo>
                    <a:pt x="117353" y="704101"/>
                  </a:lnTo>
                  <a:lnTo>
                    <a:pt x="2457650" y="704101"/>
                  </a:lnTo>
                  <a:lnTo>
                    <a:pt x="2503329" y="694879"/>
                  </a:lnTo>
                  <a:lnTo>
                    <a:pt x="2540631" y="669729"/>
                  </a:lnTo>
                  <a:lnTo>
                    <a:pt x="2565781" y="632427"/>
                  </a:lnTo>
                  <a:lnTo>
                    <a:pt x="2575003" y="586748"/>
                  </a:lnTo>
                  <a:lnTo>
                    <a:pt x="2575003" y="117353"/>
                  </a:lnTo>
                  <a:lnTo>
                    <a:pt x="2565781" y="71673"/>
                  </a:lnTo>
                  <a:lnTo>
                    <a:pt x="2540631" y="34371"/>
                  </a:lnTo>
                  <a:lnTo>
                    <a:pt x="2503329" y="9222"/>
                  </a:lnTo>
                  <a:lnTo>
                    <a:pt x="245765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24664" y="2547730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117352" y="0"/>
                  </a:moveTo>
                  <a:lnTo>
                    <a:pt x="2457650" y="0"/>
                  </a:lnTo>
                  <a:lnTo>
                    <a:pt x="2503329" y="9222"/>
                  </a:lnTo>
                  <a:lnTo>
                    <a:pt x="2540631" y="34371"/>
                  </a:lnTo>
                  <a:lnTo>
                    <a:pt x="2565780" y="71673"/>
                  </a:lnTo>
                  <a:lnTo>
                    <a:pt x="2575002" y="117352"/>
                  </a:lnTo>
                  <a:lnTo>
                    <a:pt x="2575002" y="586749"/>
                  </a:lnTo>
                  <a:lnTo>
                    <a:pt x="2565780" y="632428"/>
                  </a:lnTo>
                  <a:lnTo>
                    <a:pt x="2540631" y="669730"/>
                  </a:lnTo>
                  <a:lnTo>
                    <a:pt x="2503329" y="694879"/>
                  </a:lnTo>
                  <a:lnTo>
                    <a:pt x="2457650" y="704102"/>
                  </a:lnTo>
                  <a:lnTo>
                    <a:pt x="117352" y="704102"/>
                  </a:lnTo>
                  <a:lnTo>
                    <a:pt x="71673" y="694879"/>
                  </a:lnTo>
                  <a:lnTo>
                    <a:pt x="34371" y="669730"/>
                  </a:lnTo>
                  <a:lnTo>
                    <a:pt x="9222" y="632428"/>
                  </a:lnTo>
                  <a:lnTo>
                    <a:pt x="0" y="586749"/>
                  </a:lnTo>
                  <a:lnTo>
                    <a:pt x="0" y="117352"/>
                  </a:lnTo>
                  <a:lnTo>
                    <a:pt x="9222" y="71673"/>
                  </a:lnTo>
                  <a:lnTo>
                    <a:pt x="34371" y="34371"/>
                  </a:lnTo>
                  <a:lnTo>
                    <a:pt x="71673" y="9222"/>
                  </a:lnTo>
                  <a:lnTo>
                    <a:pt x="11735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792417" y="2617202"/>
            <a:ext cx="1640205" cy="54800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90525" marR="5080" indent="-378460">
              <a:lnSpc>
                <a:spcPts val="1939"/>
              </a:lnSpc>
              <a:spcBef>
                <a:spcPts val="360"/>
              </a:spcBef>
            </a:pPr>
            <a:r>
              <a:rPr sz="1800" spc="5" dirty="0">
                <a:latin typeface="Arial MT"/>
                <a:cs typeface="Arial MT"/>
              </a:rPr>
              <a:t>Usually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Oliguria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(uremia)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314187" y="3329368"/>
            <a:ext cx="2596515" cy="725170"/>
            <a:chOff x="6314187" y="3329368"/>
            <a:chExt cx="2596515" cy="725170"/>
          </a:xfrm>
        </p:grpSpPr>
        <p:sp>
          <p:nvSpPr>
            <p:cNvPr id="37" name="object 37"/>
            <p:cNvSpPr/>
            <p:nvPr/>
          </p:nvSpPr>
          <p:spPr>
            <a:xfrm>
              <a:off x="6324664" y="3339845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2457650" y="0"/>
                  </a:moveTo>
                  <a:lnTo>
                    <a:pt x="117353" y="0"/>
                  </a:lnTo>
                  <a:lnTo>
                    <a:pt x="71673" y="9222"/>
                  </a:lnTo>
                  <a:lnTo>
                    <a:pt x="34371" y="34371"/>
                  </a:lnTo>
                  <a:lnTo>
                    <a:pt x="9222" y="71673"/>
                  </a:lnTo>
                  <a:lnTo>
                    <a:pt x="0" y="117351"/>
                  </a:lnTo>
                  <a:lnTo>
                    <a:pt x="0" y="586748"/>
                  </a:lnTo>
                  <a:lnTo>
                    <a:pt x="9222" y="632427"/>
                  </a:lnTo>
                  <a:lnTo>
                    <a:pt x="34371" y="669729"/>
                  </a:lnTo>
                  <a:lnTo>
                    <a:pt x="71673" y="694879"/>
                  </a:lnTo>
                  <a:lnTo>
                    <a:pt x="117353" y="704101"/>
                  </a:lnTo>
                  <a:lnTo>
                    <a:pt x="2457650" y="704101"/>
                  </a:lnTo>
                  <a:lnTo>
                    <a:pt x="2503329" y="694879"/>
                  </a:lnTo>
                  <a:lnTo>
                    <a:pt x="2540631" y="669729"/>
                  </a:lnTo>
                  <a:lnTo>
                    <a:pt x="2565781" y="632427"/>
                  </a:lnTo>
                  <a:lnTo>
                    <a:pt x="2575003" y="586748"/>
                  </a:lnTo>
                  <a:lnTo>
                    <a:pt x="2575003" y="117351"/>
                  </a:lnTo>
                  <a:lnTo>
                    <a:pt x="2565781" y="71673"/>
                  </a:lnTo>
                  <a:lnTo>
                    <a:pt x="2540631" y="34371"/>
                  </a:lnTo>
                  <a:lnTo>
                    <a:pt x="2503329" y="9222"/>
                  </a:lnTo>
                  <a:lnTo>
                    <a:pt x="245765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24664" y="3339845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117352" y="0"/>
                  </a:moveTo>
                  <a:lnTo>
                    <a:pt x="2457650" y="0"/>
                  </a:lnTo>
                  <a:lnTo>
                    <a:pt x="2503329" y="9222"/>
                  </a:lnTo>
                  <a:lnTo>
                    <a:pt x="2540631" y="34371"/>
                  </a:lnTo>
                  <a:lnTo>
                    <a:pt x="2565780" y="71673"/>
                  </a:lnTo>
                  <a:lnTo>
                    <a:pt x="2575002" y="117352"/>
                  </a:lnTo>
                  <a:lnTo>
                    <a:pt x="2575002" y="586749"/>
                  </a:lnTo>
                  <a:lnTo>
                    <a:pt x="2565780" y="632428"/>
                  </a:lnTo>
                  <a:lnTo>
                    <a:pt x="2540631" y="669730"/>
                  </a:lnTo>
                  <a:lnTo>
                    <a:pt x="2503329" y="694879"/>
                  </a:lnTo>
                  <a:lnTo>
                    <a:pt x="2457650" y="704102"/>
                  </a:lnTo>
                  <a:lnTo>
                    <a:pt x="117352" y="704102"/>
                  </a:lnTo>
                  <a:lnTo>
                    <a:pt x="71673" y="694879"/>
                  </a:lnTo>
                  <a:lnTo>
                    <a:pt x="34371" y="669730"/>
                  </a:lnTo>
                  <a:lnTo>
                    <a:pt x="9222" y="632428"/>
                  </a:lnTo>
                  <a:lnTo>
                    <a:pt x="0" y="586749"/>
                  </a:lnTo>
                  <a:lnTo>
                    <a:pt x="0" y="117352"/>
                  </a:lnTo>
                  <a:lnTo>
                    <a:pt x="9222" y="71673"/>
                  </a:lnTo>
                  <a:lnTo>
                    <a:pt x="34371" y="34371"/>
                  </a:lnTo>
                  <a:lnTo>
                    <a:pt x="71673" y="9222"/>
                  </a:lnTo>
                  <a:lnTo>
                    <a:pt x="11735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754149" y="3532281"/>
            <a:ext cx="1716405" cy="302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800" spc="5" dirty="0">
                <a:latin typeface="Arial MT"/>
                <a:cs typeface="Arial MT"/>
              </a:rPr>
              <a:t>HTN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(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5" dirty="0">
                <a:latin typeface="Arial MT"/>
                <a:cs typeface="Arial MT"/>
              </a:rPr>
              <a:t>w/edema)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314187" y="4121484"/>
            <a:ext cx="2596515" cy="725170"/>
            <a:chOff x="6314187" y="4121484"/>
            <a:chExt cx="2596515" cy="725170"/>
          </a:xfrm>
        </p:grpSpPr>
        <p:sp>
          <p:nvSpPr>
            <p:cNvPr id="41" name="object 41"/>
            <p:cNvSpPr/>
            <p:nvPr/>
          </p:nvSpPr>
          <p:spPr>
            <a:xfrm>
              <a:off x="6324664" y="4131961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2457650" y="0"/>
                  </a:moveTo>
                  <a:lnTo>
                    <a:pt x="117353" y="0"/>
                  </a:lnTo>
                  <a:lnTo>
                    <a:pt x="71673" y="9222"/>
                  </a:lnTo>
                  <a:lnTo>
                    <a:pt x="34371" y="34371"/>
                  </a:lnTo>
                  <a:lnTo>
                    <a:pt x="9222" y="71673"/>
                  </a:lnTo>
                  <a:lnTo>
                    <a:pt x="0" y="117351"/>
                  </a:lnTo>
                  <a:lnTo>
                    <a:pt x="0" y="586749"/>
                  </a:lnTo>
                  <a:lnTo>
                    <a:pt x="9222" y="632428"/>
                  </a:lnTo>
                  <a:lnTo>
                    <a:pt x="34371" y="669729"/>
                  </a:lnTo>
                  <a:lnTo>
                    <a:pt x="71673" y="694879"/>
                  </a:lnTo>
                  <a:lnTo>
                    <a:pt x="117353" y="704101"/>
                  </a:lnTo>
                  <a:lnTo>
                    <a:pt x="2457650" y="704101"/>
                  </a:lnTo>
                  <a:lnTo>
                    <a:pt x="2503329" y="694879"/>
                  </a:lnTo>
                  <a:lnTo>
                    <a:pt x="2540631" y="669729"/>
                  </a:lnTo>
                  <a:lnTo>
                    <a:pt x="2565781" y="632428"/>
                  </a:lnTo>
                  <a:lnTo>
                    <a:pt x="2575003" y="586749"/>
                  </a:lnTo>
                  <a:lnTo>
                    <a:pt x="2575003" y="117351"/>
                  </a:lnTo>
                  <a:lnTo>
                    <a:pt x="2565781" y="71673"/>
                  </a:lnTo>
                  <a:lnTo>
                    <a:pt x="2540631" y="34371"/>
                  </a:lnTo>
                  <a:lnTo>
                    <a:pt x="2503329" y="9222"/>
                  </a:lnTo>
                  <a:lnTo>
                    <a:pt x="2457650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24664" y="4131961"/>
              <a:ext cx="2575560" cy="704215"/>
            </a:xfrm>
            <a:custGeom>
              <a:avLst/>
              <a:gdLst/>
              <a:ahLst/>
              <a:cxnLst/>
              <a:rect l="l" t="t" r="r" b="b"/>
              <a:pathLst>
                <a:path w="2575559" h="704214">
                  <a:moveTo>
                    <a:pt x="117352" y="0"/>
                  </a:moveTo>
                  <a:lnTo>
                    <a:pt x="2457650" y="0"/>
                  </a:lnTo>
                  <a:lnTo>
                    <a:pt x="2503329" y="9222"/>
                  </a:lnTo>
                  <a:lnTo>
                    <a:pt x="2540631" y="34371"/>
                  </a:lnTo>
                  <a:lnTo>
                    <a:pt x="2565780" y="71673"/>
                  </a:lnTo>
                  <a:lnTo>
                    <a:pt x="2575002" y="117352"/>
                  </a:lnTo>
                  <a:lnTo>
                    <a:pt x="2575002" y="586749"/>
                  </a:lnTo>
                  <a:lnTo>
                    <a:pt x="2565780" y="632428"/>
                  </a:lnTo>
                  <a:lnTo>
                    <a:pt x="2540631" y="669730"/>
                  </a:lnTo>
                  <a:lnTo>
                    <a:pt x="2503329" y="694879"/>
                  </a:lnTo>
                  <a:lnTo>
                    <a:pt x="2457650" y="704102"/>
                  </a:lnTo>
                  <a:lnTo>
                    <a:pt x="117352" y="704102"/>
                  </a:lnTo>
                  <a:lnTo>
                    <a:pt x="71673" y="694879"/>
                  </a:lnTo>
                  <a:lnTo>
                    <a:pt x="34371" y="669730"/>
                  </a:lnTo>
                  <a:lnTo>
                    <a:pt x="9222" y="632428"/>
                  </a:lnTo>
                  <a:lnTo>
                    <a:pt x="0" y="586749"/>
                  </a:lnTo>
                  <a:lnTo>
                    <a:pt x="0" y="117352"/>
                  </a:lnTo>
                  <a:lnTo>
                    <a:pt x="9222" y="71673"/>
                  </a:lnTo>
                  <a:lnTo>
                    <a:pt x="34371" y="34371"/>
                  </a:lnTo>
                  <a:lnTo>
                    <a:pt x="71673" y="9222"/>
                  </a:lnTo>
                  <a:lnTo>
                    <a:pt x="11735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7029450" y="4324397"/>
            <a:ext cx="1165860" cy="302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800" spc="10" dirty="0">
                <a:latin typeface="Arial MT"/>
                <a:cs typeface="Arial MT"/>
              </a:rPr>
              <a:t>Hema</a:t>
            </a:r>
            <a:r>
              <a:rPr sz="1800" spc="-5" dirty="0">
                <a:latin typeface="Arial MT"/>
                <a:cs typeface="Arial MT"/>
              </a:rPr>
              <a:t>t</a:t>
            </a:r>
            <a:r>
              <a:rPr sz="1800" spc="5" dirty="0">
                <a:latin typeface="Arial MT"/>
                <a:cs typeface="Arial MT"/>
              </a:rPr>
              <a:t>uria-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178471" y="139786"/>
            <a:ext cx="7328534" cy="1650364"/>
            <a:chOff x="1178471" y="139786"/>
            <a:chExt cx="7328534" cy="1650364"/>
          </a:xfrm>
        </p:grpSpPr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3709" y="145025"/>
              <a:ext cx="2723669" cy="117367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268384" y="145025"/>
              <a:ext cx="659130" cy="412115"/>
            </a:xfrm>
            <a:custGeom>
              <a:avLst/>
              <a:gdLst/>
              <a:ahLst/>
              <a:cxnLst/>
              <a:rect l="l" t="t" r="r" b="b"/>
              <a:pathLst>
                <a:path w="659130" h="412115">
                  <a:moveTo>
                    <a:pt x="0" y="405000"/>
                  </a:moveTo>
                  <a:lnTo>
                    <a:pt x="0" y="0"/>
                  </a:lnTo>
                  <a:lnTo>
                    <a:pt x="79563" y="0"/>
                  </a:lnTo>
                  <a:lnTo>
                    <a:pt x="245320" y="270460"/>
                  </a:lnTo>
                  <a:lnTo>
                    <a:pt x="245320" y="0"/>
                  </a:lnTo>
                  <a:lnTo>
                    <a:pt x="321292" y="0"/>
                  </a:lnTo>
                  <a:lnTo>
                    <a:pt x="321292" y="405000"/>
                  </a:lnTo>
                  <a:lnTo>
                    <a:pt x="239243" y="405000"/>
                  </a:lnTo>
                  <a:lnTo>
                    <a:pt x="75972" y="140893"/>
                  </a:lnTo>
                  <a:lnTo>
                    <a:pt x="75972" y="405000"/>
                  </a:lnTo>
                  <a:lnTo>
                    <a:pt x="0" y="405000"/>
                  </a:lnTo>
                  <a:close/>
                </a:path>
                <a:path w="659130" h="412115">
                  <a:moveTo>
                    <a:pt x="577111" y="311623"/>
                  </a:moveTo>
                  <a:lnTo>
                    <a:pt x="654465" y="324608"/>
                  </a:lnTo>
                  <a:lnTo>
                    <a:pt x="635230" y="362076"/>
                  </a:lnTo>
                  <a:lnTo>
                    <a:pt x="607362" y="389391"/>
                  </a:lnTo>
                  <a:lnTo>
                    <a:pt x="571137" y="406070"/>
                  </a:lnTo>
                  <a:lnTo>
                    <a:pt x="526832" y="411630"/>
                  </a:lnTo>
                  <a:lnTo>
                    <a:pt x="491056" y="408505"/>
                  </a:lnTo>
                  <a:lnTo>
                    <a:pt x="434422" y="383503"/>
                  </a:lnTo>
                  <a:lnTo>
                    <a:pt x="400873" y="340285"/>
                  </a:lnTo>
                  <a:lnTo>
                    <a:pt x="386370" y="289730"/>
                  </a:lnTo>
                  <a:lnTo>
                    <a:pt x="384557" y="260515"/>
                  </a:lnTo>
                  <a:lnTo>
                    <a:pt x="386939" y="226025"/>
                  </a:lnTo>
                  <a:lnTo>
                    <a:pt x="406001" y="168908"/>
                  </a:lnTo>
                  <a:lnTo>
                    <a:pt x="443003" y="128211"/>
                  </a:lnTo>
                  <a:lnTo>
                    <a:pt x="491211" y="107560"/>
                  </a:lnTo>
                  <a:lnTo>
                    <a:pt x="519096" y="104979"/>
                  </a:lnTo>
                  <a:lnTo>
                    <a:pt x="550107" y="107681"/>
                  </a:lnTo>
                  <a:lnTo>
                    <a:pt x="601768" y="129299"/>
                  </a:lnTo>
                  <a:lnTo>
                    <a:pt x="638873" y="172707"/>
                  </a:lnTo>
                  <a:lnTo>
                    <a:pt x="656968" y="238940"/>
                  </a:lnTo>
                  <a:lnTo>
                    <a:pt x="658609" y="280682"/>
                  </a:lnTo>
                  <a:lnTo>
                    <a:pt x="464120" y="280682"/>
                  </a:lnTo>
                  <a:lnTo>
                    <a:pt x="465605" y="296990"/>
                  </a:lnTo>
                  <a:lnTo>
                    <a:pt x="482906" y="334415"/>
                  </a:lnTo>
                  <a:lnTo>
                    <a:pt x="527660" y="353615"/>
                  </a:lnTo>
                  <a:lnTo>
                    <a:pt x="536414" y="352994"/>
                  </a:lnTo>
                  <a:lnTo>
                    <a:pt x="569238" y="330685"/>
                  </a:lnTo>
                  <a:lnTo>
                    <a:pt x="573554" y="321914"/>
                  </a:lnTo>
                  <a:lnTo>
                    <a:pt x="577111" y="31162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8647" y="304162"/>
              <a:ext cx="126507" cy="7926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88047" y="250004"/>
              <a:ext cx="286385" cy="412115"/>
            </a:xfrm>
            <a:custGeom>
              <a:avLst/>
              <a:gdLst/>
              <a:ahLst/>
              <a:cxnLst/>
              <a:rect l="l" t="t" r="r" b="b"/>
              <a:pathLst>
                <a:path w="286385" h="412115">
                  <a:moveTo>
                    <a:pt x="0" y="6630"/>
                  </a:moveTo>
                  <a:lnTo>
                    <a:pt x="72380" y="6630"/>
                  </a:lnTo>
                  <a:lnTo>
                    <a:pt x="72380" y="49727"/>
                  </a:lnTo>
                  <a:lnTo>
                    <a:pt x="80046" y="39194"/>
                  </a:lnTo>
                  <a:lnTo>
                    <a:pt x="110504" y="13813"/>
                  </a:lnTo>
                  <a:lnTo>
                    <a:pt x="149509" y="863"/>
                  </a:lnTo>
                  <a:lnTo>
                    <a:pt x="163823" y="0"/>
                  </a:lnTo>
                  <a:lnTo>
                    <a:pt x="188410" y="2503"/>
                  </a:lnTo>
                  <a:lnTo>
                    <a:pt x="231784" y="22532"/>
                  </a:lnTo>
                  <a:lnTo>
                    <a:pt x="266161" y="62055"/>
                  </a:lnTo>
                  <a:lnTo>
                    <a:pt x="283979" y="117860"/>
                  </a:lnTo>
                  <a:lnTo>
                    <a:pt x="286207" y="151667"/>
                  </a:lnTo>
                  <a:lnTo>
                    <a:pt x="283962" y="186364"/>
                  </a:lnTo>
                  <a:lnTo>
                    <a:pt x="266005" y="243482"/>
                  </a:lnTo>
                  <a:lnTo>
                    <a:pt x="231387" y="283729"/>
                  </a:lnTo>
                  <a:lnTo>
                    <a:pt x="187875" y="304104"/>
                  </a:lnTo>
                  <a:lnTo>
                    <a:pt x="163270" y="306651"/>
                  </a:lnTo>
                  <a:lnTo>
                    <a:pt x="151400" y="306046"/>
                  </a:lnTo>
                  <a:lnTo>
                    <a:pt x="109201" y="291284"/>
                  </a:lnTo>
                  <a:lnTo>
                    <a:pt x="77629" y="263830"/>
                  </a:lnTo>
                  <a:lnTo>
                    <a:pt x="77629" y="411630"/>
                  </a:lnTo>
                  <a:lnTo>
                    <a:pt x="0" y="411630"/>
                  </a:lnTo>
                  <a:lnTo>
                    <a:pt x="0" y="663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9609" y="306096"/>
              <a:ext cx="140873" cy="19419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335585" y="145025"/>
              <a:ext cx="850900" cy="412115"/>
            </a:xfrm>
            <a:custGeom>
              <a:avLst/>
              <a:gdLst/>
              <a:ahLst/>
              <a:cxnLst/>
              <a:rect l="l" t="t" r="r" b="b"/>
              <a:pathLst>
                <a:path w="850900" h="412115">
                  <a:moveTo>
                    <a:pt x="77628" y="0"/>
                  </a:moveTo>
                  <a:lnTo>
                    <a:pt x="77628" y="148905"/>
                  </a:lnTo>
                  <a:lnTo>
                    <a:pt x="97330" y="129687"/>
                  </a:lnTo>
                  <a:lnTo>
                    <a:pt x="118861" y="115961"/>
                  </a:lnTo>
                  <a:lnTo>
                    <a:pt x="142222" y="107724"/>
                  </a:lnTo>
                  <a:lnTo>
                    <a:pt x="167414" y="104979"/>
                  </a:lnTo>
                  <a:lnTo>
                    <a:pt x="180485" y="105601"/>
                  </a:lnTo>
                  <a:lnTo>
                    <a:pt x="225869" y="120243"/>
                  </a:lnTo>
                  <a:lnTo>
                    <a:pt x="253245" y="148283"/>
                  </a:lnTo>
                  <a:lnTo>
                    <a:pt x="264891" y="185285"/>
                  </a:lnTo>
                  <a:lnTo>
                    <a:pt x="267144" y="232889"/>
                  </a:lnTo>
                  <a:lnTo>
                    <a:pt x="267144" y="405000"/>
                  </a:lnTo>
                  <a:lnTo>
                    <a:pt x="189514" y="405000"/>
                  </a:lnTo>
                  <a:lnTo>
                    <a:pt x="189514" y="250017"/>
                  </a:lnTo>
                  <a:lnTo>
                    <a:pt x="189238" y="229055"/>
                  </a:lnTo>
                  <a:lnTo>
                    <a:pt x="182148" y="183161"/>
                  </a:lnTo>
                  <a:lnTo>
                    <a:pt x="141446" y="164376"/>
                  </a:lnTo>
                  <a:lnTo>
                    <a:pt x="132035" y="164963"/>
                  </a:lnTo>
                  <a:lnTo>
                    <a:pt x="93756" y="185544"/>
                  </a:lnTo>
                  <a:lnTo>
                    <a:pt x="79390" y="225533"/>
                  </a:lnTo>
                  <a:lnTo>
                    <a:pt x="77628" y="258028"/>
                  </a:lnTo>
                  <a:lnTo>
                    <a:pt x="77628" y="405000"/>
                  </a:lnTo>
                  <a:lnTo>
                    <a:pt x="0" y="405000"/>
                  </a:lnTo>
                  <a:lnTo>
                    <a:pt x="0" y="0"/>
                  </a:lnTo>
                  <a:lnTo>
                    <a:pt x="77628" y="0"/>
                  </a:lnTo>
                  <a:close/>
                </a:path>
                <a:path w="850900" h="412115">
                  <a:moveTo>
                    <a:pt x="420194" y="405000"/>
                  </a:moveTo>
                  <a:lnTo>
                    <a:pt x="342565" y="405000"/>
                  </a:lnTo>
                  <a:lnTo>
                    <a:pt x="342565" y="111609"/>
                  </a:lnTo>
                  <a:lnTo>
                    <a:pt x="414669" y="111609"/>
                  </a:lnTo>
                  <a:lnTo>
                    <a:pt x="414669" y="153325"/>
                  </a:lnTo>
                  <a:lnTo>
                    <a:pt x="423690" y="139805"/>
                  </a:lnTo>
                  <a:lnTo>
                    <a:pt x="455599" y="110263"/>
                  </a:lnTo>
                  <a:lnTo>
                    <a:pt x="481524" y="104979"/>
                  </a:lnTo>
                  <a:lnTo>
                    <a:pt x="494664" y="105894"/>
                  </a:lnTo>
                  <a:lnTo>
                    <a:pt x="507562" y="108640"/>
                  </a:lnTo>
                  <a:lnTo>
                    <a:pt x="520218" y="113215"/>
                  </a:lnTo>
                  <a:lnTo>
                    <a:pt x="532633" y="119621"/>
                  </a:lnTo>
                  <a:lnTo>
                    <a:pt x="508598" y="187305"/>
                  </a:lnTo>
                  <a:lnTo>
                    <a:pt x="498963" y="181746"/>
                  </a:lnTo>
                  <a:lnTo>
                    <a:pt x="489674" y="177774"/>
                  </a:lnTo>
                  <a:lnTo>
                    <a:pt x="480730" y="175391"/>
                  </a:lnTo>
                  <a:lnTo>
                    <a:pt x="472131" y="174597"/>
                  </a:lnTo>
                  <a:lnTo>
                    <a:pt x="464292" y="175158"/>
                  </a:lnTo>
                  <a:lnTo>
                    <a:pt x="430235" y="205202"/>
                  </a:lnTo>
                  <a:lnTo>
                    <a:pt x="421817" y="252365"/>
                  </a:lnTo>
                  <a:lnTo>
                    <a:pt x="420194" y="314386"/>
                  </a:lnTo>
                  <a:lnTo>
                    <a:pt x="420194" y="405000"/>
                  </a:lnTo>
                  <a:close/>
                </a:path>
                <a:path w="850900" h="412115">
                  <a:moveTo>
                    <a:pt x="548104" y="254161"/>
                  </a:moveTo>
                  <a:lnTo>
                    <a:pt x="552869" y="216106"/>
                  </a:lnTo>
                  <a:lnTo>
                    <a:pt x="567165" y="179294"/>
                  </a:lnTo>
                  <a:lnTo>
                    <a:pt x="590199" y="147385"/>
                  </a:lnTo>
                  <a:lnTo>
                    <a:pt x="621175" y="124041"/>
                  </a:lnTo>
                  <a:lnTo>
                    <a:pt x="658159" y="109745"/>
                  </a:lnTo>
                  <a:lnTo>
                    <a:pt x="699219" y="104979"/>
                  </a:lnTo>
                  <a:lnTo>
                    <a:pt x="731006" y="107681"/>
                  </a:lnTo>
                  <a:lnTo>
                    <a:pt x="785568" y="129299"/>
                  </a:lnTo>
                  <a:lnTo>
                    <a:pt x="826955" y="171256"/>
                  </a:lnTo>
                  <a:lnTo>
                    <a:pt x="848228" y="225887"/>
                  </a:lnTo>
                  <a:lnTo>
                    <a:pt x="850887" y="257476"/>
                  </a:lnTo>
                  <a:lnTo>
                    <a:pt x="848202" y="289341"/>
                  </a:lnTo>
                  <a:lnTo>
                    <a:pt x="826722" y="344524"/>
                  </a:lnTo>
                  <a:lnTo>
                    <a:pt x="785059" y="387000"/>
                  </a:lnTo>
                  <a:lnTo>
                    <a:pt x="730980" y="408893"/>
                  </a:lnTo>
                  <a:lnTo>
                    <a:pt x="699771" y="411630"/>
                  </a:lnTo>
                  <a:lnTo>
                    <a:pt x="679837" y="410491"/>
                  </a:lnTo>
                  <a:lnTo>
                    <a:pt x="641368" y="401374"/>
                  </a:lnTo>
                  <a:lnTo>
                    <a:pt x="605626" y="383218"/>
                  </a:lnTo>
                  <a:lnTo>
                    <a:pt x="577793" y="356490"/>
                  </a:lnTo>
                  <a:lnTo>
                    <a:pt x="558826" y="321370"/>
                  </a:lnTo>
                  <a:lnTo>
                    <a:pt x="549295" y="278480"/>
                  </a:lnTo>
                  <a:lnTo>
                    <a:pt x="548104" y="254161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8014" y="308030"/>
              <a:ext cx="153857" cy="19060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83709" y="145025"/>
              <a:ext cx="2668905" cy="1174115"/>
            </a:xfrm>
            <a:custGeom>
              <a:avLst/>
              <a:gdLst/>
              <a:ahLst/>
              <a:cxnLst/>
              <a:rect l="l" t="t" r="r" b="b"/>
              <a:pathLst>
                <a:path w="2668904" h="1174115">
                  <a:moveTo>
                    <a:pt x="2198080" y="111609"/>
                  </a:moveTo>
                  <a:lnTo>
                    <a:pt x="2198080" y="173492"/>
                  </a:lnTo>
                  <a:lnTo>
                    <a:pt x="2145037" y="173492"/>
                  </a:lnTo>
                  <a:lnTo>
                    <a:pt x="2145037" y="291732"/>
                  </a:lnTo>
                  <a:lnTo>
                    <a:pt x="2146557" y="333586"/>
                  </a:lnTo>
                  <a:lnTo>
                    <a:pt x="2161429" y="347261"/>
                  </a:lnTo>
                  <a:lnTo>
                    <a:pt x="2166585" y="347261"/>
                  </a:lnTo>
                  <a:lnTo>
                    <a:pt x="2172577" y="346795"/>
                  </a:lnTo>
                  <a:lnTo>
                    <a:pt x="2179777" y="345396"/>
                  </a:lnTo>
                  <a:lnTo>
                    <a:pt x="2188186" y="343065"/>
                  </a:lnTo>
                  <a:lnTo>
                    <a:pt x="2197803" y="339802"/>
                  </a:lnTo>
                  <a:lnTo>
                    <a:pt x="2204433" y="400027"/>
                  </a:lnTo>
                  <a:lnTo>
                    <a:pt x="2190448" y="405104"/>
                  </a:lnTo>
                  <a:lnTo>
                    <a:pt x="2175564" y="408729"/>
                  </a:lnTo>
                  <a:lnTo>
                    <a:pt x="2159783" y="410905"/>
                  </a:lnTo>
                  <a:lnTo>
                    <a:pt x="2143103" y="411630"/>
                  </a:lnTo>
                  <a:lnTo>
                    <a:pt x="2132865" y="411190"/>
                  </a:lnTo>
                  <a:lnTo>
                    <a:pt x="2090648" y="396505"/>
                  </a:lnTo>
                  <a:lnTo>
                    <a:pt x="2069618" y="356102"/>
                  </a:lnTo>
                  <a:lnTo>
                    <a:pt x="2067132" y="301402"/>
                  </a:lnTo>
                  <a:lnTo>
                    <a:pt x="2067132" y="173492"/>
                  </a:lnTo>
                  <a:lnTo>
                    <a:pt x="2031494" y="173492"/>
                  </a:lnTo>
                  <a:lnTo>
                    <a:pt x="2031494" y="111609"/>
                  </a:lnTo>
                  <a:lnTo>
                    <a:pt x="2067132" y="111609"/>
                  </a:lnTo>
                  <a:lnTo>
                    <a:pt x="2067132" y="53318"/>
                  </a:lnTo>
                  <a:lnTo>
                    <a:pt x="2145037" y="8011"/>
                  </a:lnTo>
                  <a:lnTo>
                    <a:pt x="2145037" y="111609"/>
                  </a:lnTo>
                  <a:lnTo>
                    <a:pt x="2198080" y="111609"/>
                  </a:lnTo>
                  <a:close/>
                </a:path>
                <a:path w="2668904" h="1174115">
                  <a:moveTo>
                    <a:pt x="2251951" y="71828"/>
                  </a:moveTo>
                  <a:lnTo>
                    <a:pt x="2251951" y="0"/>
                  </a:lnTo>
                  <a:lnTo>
                    <a:pt x="2329581" y="0"/>
                  </a:lnTo>
                  <a:lnTo>
                    <a:pt x="2329581" y="71828"/>
                  </a:lnTo>
                  <a:lnTo>
                    <a:pt x="2251951" y="71828"/>
                  </a:lnTo>
                  <a:close/>
                </a:path>
                <a:path w="2668904" h="1174115">
                  <a:moveTo>
                    <a:pt x="2251951" y="405000"/>
                  </a:moveTo>
                  <a:lnTo>
                    <a:pt x="2251951" y="111609"/>
                  </a:lnTo>
                  <a:lnTo>
                    <a:pt x="2329581" y="111609"/>
                  </a:lnTo>
                  <a:lnTo>
                    <a:pt x="2329581" y="405000"/>
                  </a:lnTo>
                  <a:lnTo>
                    <a:pt x="2251951" y="405000"/>
                  </a:lnTo>
                  <a:close/>
                </a:path>
                <a:path w="2668904" h="1174115">
                  <a:moveTo>
                    <a:pt x="2664962" y="198356"/>
                  </a:moveTo>
                  <a:lnTo>
                    <a:pt x="2588438" y="212169"/>
                  </a:lnTo>
                  <a:lnTo>
                    <a:pt x="2585891" y="201412"/>
                  </a:lnTo>
                  <a:lnTo>
                    <a:pt x="2582118" y="192071"/>
                  </a:lnTo>
                  <a:lnTo>
                    <a:pt x="2545799" y="166758"/>
                  </a:lnTo>
                  <a:lnTo>
                    <a:pt x="2535396" y="166033"/>
                  </a:lnTo>
                  <a:lnTo>
                    <a:pt x="2521626" y="167285"/>
                  </a:lnTo>
                  <a:lnTo>
                    <a:pt x="2481568" y="197760"/>
                  </a:lnTo>
                  <a:lnTo>
                    <a:pt x="2471856" y="253056"/>
                  </a:lnTo>
                  <a:lnTo>
                    <a:pt x="2472952" y="277246"/>
                  </a:lnTo>
                  <a:lnTo>
                    <a:pt x="2489398" y="326818"/>
                  </a:lnTo>
                  <a:lnTo>
                    <a:pt x="2522472" y="347019"/>
                  </a:lnTo>
                  <a:lnTo>
                    <a:pt x="2536501" y="348366"/>
                  </a:lnTo>
                  <a:lnTo>
                    <a:pt x="2547051" y="347581"/>
                  </a:lnTo>
                  <a:lnTo>
                    <a:pt x="2584709" y="318703"/>
                  </a:lnTo>
                  <a:lnTo>
                    <a:pt x="2592582" y="292561"/>
                  </a:lnTo>
                  <a:lnTo>
                    <a:pt x="2668831" y="305546"/>
                  </a:lnTo>
                  <a:lnTo>
                    <a:pt x="2651495" y="351612"/>
                  </a:lnTo>
                  <a:lnTo>
                    <a:pt x="2623247" y="384833"/>
                  </a:lnTo>
                  <a:lnTo>
                    <a:pt x="2583811" y="404931"/>
                  </a:lnTo>
                  <a:lnTo>
                    <a:pt x="2532909" y="411630"/>
                  </a:lnTo>
                  <a:lnTo>
                    <a:pt x="2502356" y="409092"/>
                  </a:lnTo>
                  <a:lnTo>
                    <a:pt x="2451041" y="388787"/>
                  </a:lnTo>
                  <a:lnTo>
                    <a:pt x="2413538" y="348763"/>
                  </a:lnTo>
                  <a:lnTo>
                    <a:pt x="2394407" y="292544"/>
                  </a:lnTo>
                  <a:lnTo>
                    <a:pt x="2392016" y="258581"/>
                  </a:lnTo>
                  <a:lnTo>
                    <a:pt x="2394416" y="224264"/>
                  </a:lnTo>
                  <a:lnTo>
                    <a:pt x="2413616" y="167699"/>
                  </a:lnTo>
                  <a:lnTo>
                    <a:pt x="2451309" y="127745"/>
                  </a:lnTo>
                  <a:lnTo>
                    <a:pt x="2503246" y="107509"/>
                  </a:lnTo>
                  <a:lnTo>
                    <a:pt x="2534291" y="104979"/>
                  </a:lnTo>
                  <a:lnTo>
                    <a:pt x="2559716" y="106421"/>
                  </a:lnTo>
                  <a:lnTo>
                    <a:pt x="2602329" y="117955"/>
                  </a:lnTo>
                  <a:lnTo>
                    <a:pt x="2634220" y="141092"/>
                  </a:lnTo>
                  <a:lnTo>
                    <a:pt x="2656942" y="176246"/>
                  </a:lnTo>
                  <a:lnTo>
                    <a:pt x="2664962" y="198356"/>
                  </a:lnTo>
                  <a:close/>
                </a:path>
                <a:path w="2668904" h="1174115">
                  <a:moveTo>
                    <a:pt x="0" y="922828"/>
                  </a:moveTo>
                  <a:lnTo>
                    <a:pt x="79563" y="915092"/>
                  </a:lnTo>
                  <a:lnTo>
                    <a:pt x="84078" y="933792"/>
                  </a:lnTo>
                  <a:lnTo>
                    <a:pt x="90441" y="949832"/>
                  </a:lnTo>
                  <a:lnTo>
                    <a:pt x="120648" y="982155"/>
                  </a:lnTo>
                  <a:lnTo>
                    <a:pt x="167967" y="992722"/>
                  </a:lnTo>
                  <a:lnTo>
                    <a:pt x="186502" y="991678"/>
                  </a:lnTo>
                  <a:lnTo>
                    <a:pt x="227501" y="976009"/>
                  </a:lnTo>
                  <a:lnTo>
                    <a:pt x="247530" y="936917"/>
                  </a:lnTo>
                  <a:lnTo>
                    <a:pt x="247004" y="930002"/>
                  </a:lnTo>
                  <a:lnTo>
                    <a:pt x="219395" y="898819"/>
                  </a:lnTo>
                  <a:lnTo>
                    <a:pt x="167466" y="883115"/>
                  </a:lnTo>
                  <a:lnTo>
                    <a:pt x="144208" y="877245"/>
                  </a:lnTo>
                  <a:lnTo>
                    <a:pt x="113785" y="868629"/>
                  </a:lnTo>
                  <a:lnTo>
                    <a:pt x="67649" y="848600"/>
                  </a:lnTo>
                  <a:lnTo>
                    <a:pt x="35620" y="819558"/>
                  </a:lnTo>
                  <a:lnTo>
                    <a:pt x="16972" y="778809"/>
                  </a:lnTo>
                  <a:lnTo>
                    <a:pt x="14641" y="755689"/>
                  </a:lnTo>
                  <a:lnTo>
                    <a:pt x="15738" y="740469"/>
                  </a:lnTo>
                  <a:lnTo>
                    <a:pt x="32184" y="697812"/>
                  </a:lnTo>
                  <a:lnTo>
                    <a:pt x="67200" y="664635"/>
                  </a:lnTo>
                  <a:lnTo>
                    <a:pt x="119172" y="646220"/>
                  </a:lnTo>
                  <a:lnTo>
                    <a:pt x="162442" y="642698"/>
                  </a:lnTo>
                  <a:lnTo>
                    <a:pt x="198209" y="644787"/>
                  </a:lnTo>
                  <a:lnTo>
                    <a:pt x="255602" y="661501"/>
                  </a:lnTo>
                  <a:lnTo>
                    <a:pt x="294210" y="694238"/>
                  </a:lnTo>
                  <a:lnTo>
                    <a:pt x="314446" y="738854"/>
                  </a:lnTo>
                  <a:lnTo>
                    <a:pt x="317701" y="765358"/>
                  </a:lnTo>
                  <a:lnTo>
                    <a:pt x="235927" y="768950"/>
                  </a:lnTo>
                  <a:lnTo>
                    <a:pt x="232552" y="754437"/>
                  </a:lnTo>
                  <a:lnTo>
                    <a:pt x="227674" y="742118"/>
                  </a:lnTo>
                  <a:lnTo>
                    <a:pt x="191829" y="713801"/>
                  </a:lnTo>
                  <a:lnTo>
                    <a:pt x="161613" y="710382"/>
                  </a:lnTo>
                  <a:lnTo>
                    <a:pt x="144761" y="711297"/>
                  </a:lnTo>
                  <a:lnTo>
                    <a:pt x="105808" y="725024"/>
                  </a:lnTo>
                  <a:lnTo>
                    <a:pt x="92824" y="750164"/>
                  </a:lnTo>
                  <a:lnTo>
                    <a:pt x="93583" y="757088"/>
                  </a:lnTo>
                  <a:lnTo>
                    <a:pt x="131500" y="788012"/>
                  </a:lnTo>
                  <a:lnTo>
                    <a:pt x="180122" y="801825"/>
                  </a:lnTo>
                  <a:lnTo>
                    <a:pt x="208016" y="808930"/>
                  </a:lnTo>
                  <a:lnTo>
                    <a:pt x="232025" y="816156"/>
                  </a:lnTo>
                  <a:lnTo>
                    <a:pt x="268388" y="830971"/>
                  </a:lnTo>
                  <a:lnTo>
                    <a:pt x="304285" y="859771"/>
                  </a:lnTo>
                  <a:lnTo>
                    <a:pt x="325264" y="901314"/>
                  </a:lnTo>
                  <a:lnTo>
                    <a:pt x="329304" y="936640"/>
                  </a:lnTo>
                  <a:lnTo>
                    <a:pt x="328095" y="953769"/>
                  </a:lnTo>
                  <a:lnTo>
                    <a:pt x="309966" y="1001839"/>
                  </a:lnTo>
                  <a:lnTo>
                    <a:pt x="271945" y="1038642"/>
                  </a:lnTo>
                  <a:lnTo>
                    <a:pt x="236497" y="1053474"/>
                  </a:lnTo>
                  <a:lnTo>
                    <a:pt x="192433" y="1060864"/>
                  </a:lnTo>
                  <a:lnTo>
                    <a:pt x="167138" y="1061788"/>
                  </a:lnTo>
                  <a:lnTo>
                    <a:pt x="130965" y="1059569"/>
                  </a:lnTo>
                  <a:lnTo>
                    <a:pt x="71983" y="1041819"/>
                  </a:lnTo>
                  <a:lnTo>
                    <a:pt x="30665" y="1006509"/>
                  </a:lnTo>
                  <a:lnTo>
                    <a:pt x="6077" y="954779"/>
                  </a:lnTo>
                  <a:lnTo>
                    <a:pt x="0" y="922828"/>
                  </a:lnTo>
                  <a:close/>
                </a:path>
                <a:path w="2668904" h="1174115">
                  <a:moveTo>
                    <a:pt x="360798" y="761214"/>
                  </a:moveTo>
                  <a:lnTo>
                    <a:pt x="443400" y="761214"/>
                  </a:lnTo>
                  <a:lnTo>
                    <a:pt x="513571" y="969516"/>
                  </a:lnTo>
                  <a:lnTo>
                    <a:pt x="582084" y="761214"/>
                  </a:lnTo>
                  <a:lnTo>
                    <a:pt x="662476" y="761214"/>
                  </a:lnTo>
                  <a:lnTo>
                    <a:pt x="558878" y="1043555"/>
                  </a:lnTo>
                  <a:lnTo>
                    <a:pt x="540368" y="1094663"/>
                  </a:lnTo>
                  <a:lnTo>
                    <a:pt x="520892" y="1133892"/>
                  </a:lnTo>
                  <a:lnTo>
                    <a:pt x="486221" y="1163348"/>
                  </a:lnTo>
                  <a:lnTo>
                    <a:pt x="441182" y="1173380"/>
                  </a:lnTo>
                  <a:lnTo>
                    <a:pt x="430416" y="1173674"/>
                  </a:lnTo>
                  <a:lnTo>
                    <a:pt x="419279" y="1173380"/>
                  </a:lnTo>
                  <a:lnTo>
                    <a:pt x="408246" y="1172500"/>
                  </a:lnTo>
                  <a:lnTo>
                    <a:pt x="397316" y="1171032"/>
                  </a:lnTo>
                  <a:lnTo>
                    <a:pt x="386490" y="1168978"/>
                  </a:lnTo>
                  <a:lnTo>
                    <a:pt x="379584" y="1108200"/>
                  </a:lnTo>
                  <a:lnTo>
                    <a:pt x="388476" y="1109771"/>
                  </a:lnTo>
                  <a:lnTo>
                    <a:pt x="396919" y="1110893"/>
                  </a:lnTo>
                  <a:lnTo>
                    <a:pt x="404914" y="1111566"/>
                  </a:lnTo>
                  <a:lnTo>
                    <a:pt x="412459" y="1111791"/>
                  </a:lnTo>
                  <a:lnTo>
                    <a:pt x="425115" y="1110798"/>
                  </a:lnTo>
                  <a:lnTo>
                    <a:pt x="458629" y="1087420"/>
                  </a:lnTo>
                  <a:lnTo>
                    <a:pt x="472408" y="1055433"/>
                  </a:lnTo>
                  <a:lnTo>
                    <a:pt x="360798" y="761214"/>
                  </a:lnTo>
                  <a:close/>
                </a:path>
                <a:path w="2668904" h="1174115">
                  <a:moveTo>
                    <a:pt x="979073" y="1054604"/>
                  </a:moveTo>
                  <a:lnTo>
                    <a:pt x="901443" y="1054604"/>
                  </a:lnTo>
                  <a:lnTo>
                    <a:pt x="901443" y="904871"/>
                  </a:lnTo>
                  <a:lnTo>
                    <a:pt x="901132" y="883210"/>
                  </a:lnTo>
                  <a:lnTo>
                    <a:pt x="896470" y="843402"/>
                  </a:lnTo>
                  <a:lnTo>
                    <a:pt x="867981" y="815914"/>
                  </a:lnTo>
                  <a:lnTo>
                    <a:pt x="853373" y="813981"/>
                  </a:lnTo>
                  <a:lnTo>
                    <a:pt x="843549" y="814671"/>
                  </a:lnTo>
                  <a:lnTo>
                    <a:pt x="803681" y="837877"/>
                  </a:lnTo>
                  <a:lnTo>
                    <a:pt x="790766" y="880283"/>
                  </a:lnTo>
                  <a:lnTo>
                    <a:pt x="789281" y="921723"/>
                  </a:lnTo>
                  <a:lnTo>
                    <a:pt x="789281" y="1054604"/>
                  </a:lnTo>
                  <a:lnTo>
                    <a:pt x="711651" y="1054604"/>
                  </a:lnTo>
                  <a:lnTo>
                    <a:pt x="711651" y="761214"/>
                  </a:lnTo>
                  <a:lnTo>
                    <a:pt x="783755" y="761214"/>
                  </a:lnTo>
                  <a:lnTo>
                    <a:pt x="783755" y="804311"/>
                  </a:lnTo>
                  <a:lnTo>
                    <a:pt x="804199" y="782556"/>
                  </a:lnTo>
                  <a:lnTo>
                    <a:pt x="827129" y="767016"/>
                  </a:lnTo>
                  <a:lnTo>
                    <a:pt x="852545" y="757692"/>
                  </a:lnTo>
                  <a:lnTo>
                    <a:pt x="880447" y="754584"/>
                  </a:lnTo>
                  <a:lnTo>
                    <a:pt x="893017" y="755163"/>
                  </a:lnTo>
                  <a:lnTo>
                    <a:pt x="937400" y="768786"/>
                  </a:lnTo>
                  <a:lnTo>
                    <a:pt x="968851" y="802792"/>
                  </a:lnTo>
                  <a:lnTo>
                    <a:pt x="978002" y="842228"/>
                  </a:lnTo>
                  <a:lnTo>
                    <a:pt x="979073" y="872272"/>
                  </a:lnTo>
                  <a:lnTo>
                    <a:pt x="979073" y="1054604"/>
                  </a:lnTo>
                  <a:close/>
                </a:path>
                <a:path w="2668904" h="1174115">
                  <a:moveTo>
                    <a:pt x="1326887" y="1054604"/>
                  </a:moveTo>
                  <a:lnTo>
                    <a:pt x="1254782" y="1054604"/>
                  </a:lnTo>
                  <a:lnTo>
                    <a:pt x="1254782" y="1011508"/>
                  </a:lnTo>
                  <a:lnTo>
                    <a:pt x="1245398" y="1023275"/>
                  </a:lnTo>
                  <a:lnTo>
                    <a:pt x="1212376" y="1048941"/>
                  </a:lnTo>
                  <a:lnTo>
                    <a:pt x="1175469" y="1060467"/>
                  </a:lnTo>
                  <a:lnTo>
                    <a:pt x="1163063" y="1061236"/>
                  </a:lnTo>
                  <a:lnTo>
                    <a:pt x="1138692" y="1058689"/>
                  </a:lnTo>
                  <a:lnTo>
                    <a:pt x="1095388" y="1038314"/>
                  </a:lnTo>
                  <a:lnTo>
                    <a:pt x="1060682" y="998101"/>
                  </a:lnTo>
                  <a:lnTo>
                    <a:pt x="1042656" y="941260"/>
                  </a:lnTo>
                  <a:lnTo>
                    <a:pt x="1040403" y="906805"/>
                  </a:lnTo>
                  <a:lnTo>
                    <a:pt x="1042596" y="871745"/>
                  </a:lnTo>
                  <a:lnTo>
                    <a:pt x="1060138" y="815042"/>
                  </a:lnTo>
                  <a:lnTo>
                    <a:pt x="1094188" y="776417"/>
                  </a:lnTo>
                  <a:lnTo>
                    <a:pt x="1138528" y="757010"/>
                  </a:lnTo>
                  <a:lnTo>
                    <a:pt x="1164168" y="754584"/>
                  </a:lnTo>
                  <a:lnTo>
                    <a:pt x="1187927" y="757140"/>
                  </a:lnTo>
                  <a:lnTo>
                    <a:pt x="1210028" y="764806"/>
                  </a:lnTo>
                  <a:lnTo>
                    <a:pt x="1230471" y="777583"/>
                  </a:lnTo>
                  <a:lnTo>
                    <a:pt x="1249257" y="795471"/>
                  </a:lnTo>
                  <a:lnTo>
                    <a:pt x="1249257" y="649604"/>
                  </a:lnTo>
                  <a:lnTo>
                    <a:pt x="1326887" y="649604"/>
                  </a:lnTo>
                  <a:lnTo>
                    <a:pt x="1326887" y="1054604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8161" y="953767"/>
              <a:ext cx="140320" cy="19640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583806" y="899609"/>
              <a:ext cx="508634" cy="306705"/>
            </a:xfrm>
            <a:custGeom>
              <a:avLst/>
              <a:gdLst/>
              <a:ahLst/>
              <a:cxnLst/>
              <a:rect l="l" t="t" r="r" b="b"/>
              <a:pathLst>
                <a:path w="508635" h="306705">
                  <a:moveTo>
                    <a:pt x="77629" y="300020"/>
                  </a:moveTo>
                  <a:lnTo>
                    <a:pt x="0" y="300020"/>
                  </a:lnTo>
                  <a:lnTo>
                    <a:pt x="0" y="6630"/>
                  </a:lnTo>
                  <a:lnTo>
                    <a:pt x="72104" y="6630"/>
                  </a:lnTo>
                  <a:lnTo>
                    <a:pt x="72104" y="48345"/>
                  </a:lnTo>
                  <a:lnTo>
                    <a:pt x="81125" y="34826"/>
                  </a:lnTo>
                  <a:lnTo>
                    <a:pt x="113034" y="5283"/>
                  </a:lnTo>
                  <a:lnTo>
                    <a:pt x="138959" y="0"/>
                  </a:lnTo>
                  <a:lnTo>
                    <a:pt x="152099" y="915"/>
                  </a:lnTo>
                  <a:lnTo>
                    <a:pt x="164997" y="3660"/>
                  </a:lnTo>
                  <a:lnTo>
                    <a:pt x="177653" y="8236"/>
                  </a:lnTo>
                  <a:lnTo>
                    <a:pt x="190068" y="14641"/>
                  </a:lnTo>
                  <a:lnTo>
                    <a:pt x="166033" y="82326"/>
                  </a:lnTo>
                  <a:lnTo>
                    <a:pt x="156398" y="76766"/>
                  </a:lnTo>
                  <a:lnTo>
                    <a:pt x="147109" y="72795"/>
                  </a:lnTo>
                  <a:lnTo>
                    <a:pt x="138165" y="70412"/>
                  </a:lnTo>
                  <a:lnTo>
                    <a:pt x="129566" y="69618"/>
                  </a:lnTo>
                  <a:lnTo>
                    <a:pt x="121727" y="70179"/>
                  </a:lnTo>
                  <a:lnTo>
                    <a:pt x="87670" y="100222"/>
                  </a:lnTo>
                  <a:lnTo>
                    <a:pt x="79252" y="147385"/>
                  </a:lnTo>
                  <a:lnTo>
                    <a:pt x="77629" y="209406"/>
                  </a:lnTo>
                  <a:lnTo>
                    <a:pt x="77629" y="300020"/>
                  </a:lnTo>
                  <a:close/>
                </a:path>
                <a:path w="508635" h="306705">
                  <a:moveTo>
                    <a:pt x="205539" y="149181"/>
                  </a:moveTo>
                  <a:lnTo>
                    <a:pt x="210304" y="111126"/>
                  </a:lnTo>
                  <a:lnTo>
                    <a:pt x="224600" y="74314"/>
                  </a:lnTo>
                  <a:lnTo>
                    <a:pt x="247634" y="42406"/>
                  </a:lnTo>
                  <a:lnTo>
                    <a:pt x="278610" y="19062"/>
                  </a:lnTo>
                  <a:lnTo>
                    <a:pt x="315594" y="4765"/>
                  </a:lnTo>
                  <a:lnTo>
                    <a:pt x="356654" y="0"/>
                  </a:lnTo>
                  <a:lnTo>
                    <a:pt x="388441" y="2702"/>
                  </a:lnTo>
                  <a:lnTo>
                    <a:pt x="443003" y="24319"/>
                  </a:lnTo>
                  <a:lnTo>
                    <a:pt x="484391" y="66277"/>
                  </a:lnTo>
                  <a:lnTo>
                    <a:pt x="505663" y="120908"/>
                  </a:lnTo>
                  <a:lnTo>
                    <a:pt x="508322" y="152497"/>
                  </a:lnTo>
                  <a:lnTo>
                    <a:pt x="505637" y="184362"/>
                  </a:lnTo>
                  <a:lnTo>
                    <a:pt x="484157" y="239545"/>
                  </a:lnTo>
                  <a:lnTo>
                    <a:pt x="442494" y="282020"/>
                  </a:lnTo>
                  <a:lnTo>
                    <a:pt x="388415" y="303914"/>
                  </a:lnTo>
                  <a:lnTo>
                    <a:pt x="357206" y="306651"/>
                  </a:lnTo>
                  <a:lnTo>
                    <a:pt x="337272" y="305511"/>
                  </a:lnTo>
                  <a:lnTo>
                    <a:pt x="298803" y="296394"/>
                  </a:lnTo>
                  <a:lnTo>
                    <a:pt x="263061" y="278239"/>
                  </a:lnTo>
                  <a:lnTo>
                    <a:pt x="235228" y="251511"/>
                  </a:lnTo>
                  <a:lnTo>
                    <a:pt x="216261" y="216391"/>
                  </a:lnTo>
                  <a:lnTo>
                    <a:pt x="206730" y="173501"/>
                  </a:lnTo>
                  <a:lnTo>
                    <a:pt x="205539" y="149181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3670" y="957635"/>
              <a:ext cx="153857" cy="19060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147105" y="899609"/>
              <a:ext cx="760730" cy="306705"/>
            </a:xfrm>
            <a:custGeom>
              <a:avLst/>
              <a:gdLst/>
              <a:ahLst/>
              <a:cxnLst/>
              <a:rect l="l" t="t" r="r" b="b"/>
              <a:pathLst>
                <a:path w="760729" h="306705">
                  <a:moveTo>
                    <a:pt x="0" y="6630"/>
                  </a:moveTo>
                  <a:lnTo>
                    <a:pt x="71551" y="6630"/>
                  </a:lnTo>
                  <a:lnTo>
                    <a:pt x="71551" y="46688"/>
                  </a:lnTo>
                  <a:lnTo>
                    <a:pt x="91666" y="26262"/>
                  </a:lnTo>
                  <a:lnTo>
                    <a:pt x="113612" y="11672"/>
                  </a:lnTo>
                  <a:lnTo>
                    <a:pt x="137388" y="2918"/>
                  </a:lnTo>
                  <a:lnTo>
                    <a:pt x="162994" y="0"/>
                  </a:lnTo>
                  <a:lnTo>
                    <a:pt x="176617" y="725"/>
                  </a:lnTo>
                  <a:lnTo>
                    <a:pt x="221786" y="18147"/>
                  </a:lnTo>
                  <a:lnTo>
                    <a:pt x="245873" y="46688"/>
                  </a:lnTo>
                  <a:lnTo>
                    <a:pt x="255732" y="35689"/>
                  </a:lnTo>
                  <a:lnTo>
                    <a:pt x="287588" y="11603"/>
                  </a:lnTo>
                  <a:lnTo>
                    <a:pt x="335381" y="0"/>
                  </a:lnTo>
                  <a:lnTo>
                    <a:pt x="350921" y="820"/>
                  </a:lnTo>
                  <a:lnTo>
                    <a:pt x="390081" y="13122"/>
                  </a:lnTo>
                  <a:lnTo>
                    <a:pt x="423509" y="51661"/>
                  </a:lnTo>
                  <a:lnTo>
                    <a:pt x="431020" y="92893"/>
                  </a:lnTo>
                  <a:lnTo>
                    <a:pt x="431521" y="112438"/>
                  </a:lnTo>
                  <a:lnTo>
                    <a:pt x="431521" y="300020"/>
                  </a:lnTo>
                  <a:lnTo>
                    <a:pt x="353891" y="300020"/>
                  </a:lnTo>
                  <a:lnTo>
                    <a:pt x="353891" y="132329"/>
                  </a:lnTo>
                  <a:lnTo>
                    <a:pt x="353390" y="112438"/>
                  </a:lnTo>
                  <a:lnTo>
                    <a:pt x="339767" y="68720"/>
                  </a:lnTo>
                  <a:lnTo>
                    <a:pt x="312728" y="59396"/>
                  </a:lnTo>
                  <a:lnTo>
                    <a:pt x="304699" y="60018"/>
                  </a:lnTo>
                  <a:lnTo>
                    <a:pt x="269700" y="81601"/>
                  </a:lnTo>
                  <a:lnTo>
                    <a:pt x="256578" y="123247"/>
                  </a:lnTo>
                  <a:lnTo>
                    <a:pt x="254989" y="159127"/>
                  </a:lnTo>
                  <a:lnTo>
                    <a:pt x="254989" y="300020"/>
                  </a:lnTo>
                  <a:lnTo>
                    <a:pt x="177359" y="300020"/>
                  </a:lnTo>
                  <a:lnTo>
                    <a:pt x="177359" y="139236"/>
                  </a:lnTo>
                  <a:lnTo>
                    <a:pt x="177101" y="119725"/>
                  </a:lnTo>
                  <a:lnTo>
                    <a:pt x="170453" y="75695"/>
                  </a:lnTo>
                  <a:lnTo>
                    <a:pt x="146694" y="59396"/>
                  </a:lnTo>
                  <a:lnTo>
                    <a:pt x="136749" y="59396"/>
                  </a:lnTo>
                  <a:lnTo>
                    <a:pt x="97753" y="74435"/>
                  </a:lnTo>
                  <a:lnTo>
                    <a:pt x="79183" y="121210"/>
                  </a:lnTo>
                  <a:lnTo>
                    <a:pt x="77629" y="157469"/>
                  </a:lnTo>
                  <a:lnTo>
                    <a:pt x="77629" y="300020"/>
                  </a:lnTo>
                  <a:lnTo>
                    <a:pt x="0" y="300020"/>
                  </a:lnTo>
                  <a:lnTo>
                    <a:pt x="0" y="6630"/>
                  </a:lnTo>
                  <a:close/>
                </a:path>
                <a:path w="760729" h="306705">
                  <a:moveTo>
                    <a:pt x="678776" y="206643"/>
                  </a:moveTo>
                  <a:lnTo>
                    <a:pt x="756129" y="219628"/>
                  </a:lnTo>
                  <a:lnTo>
                    <a:pt x="736894" y="257096"/>
                  </a:lnTo>
                  <a:lnTo>
                    <a:pt x="709027" y="284412"/>
                  </a:lnTo>
                  <a:lnTo>
                    <a:pt x="672801" y="301091"/>
                  </a:lnTo>
                  <a:lnTo>
                    <a:pt x="628495" y="306651"/>
                  </a:lnTo>
                  <a:lnTo>
                    <a:pt x="592720" y="303526"/>
                  </a:lnTo>
                  <a:lnTo>
                    <a:pt x="536086" y="278524"/>
                  </a:lnTo>
                  <a:lnTo>
                    <a:pt x="502538" y="235306"/>
                  </a:lnTo>
                  <a:lnTo>
                    <a:pt x="488034" y="184750"/>
                  </a:lnTo>
                  <a:lnTo>
                    <a:pt x="486220" y="155535"/>
                  </a:lnTo>
                  <a:lnTo>
                    <a:pt x="488603" y="121046"/>
                  </a:lnTo>
                  <a:lnTo>
                    <a:pt x="507665" y="63928"/>
                  </a:lnTo>
                  <a:lnTo>
                    <a:pt x="544668" y="23231"/>
                  </a:lnTo>
                  <a:lnTo>
                    <a:pt x="592875" y="2581"/>
                  </a:lnTo>
                  <a:lnTo>
                    <a:pt x="620760" y="0"/>
                  </a:lnTo>
                  <a:lnTo>
                    <a:pt x="651771" y="2702"/>
                  </a:lnTo>
                  <a:lnTo>
                    <a:pt x="703432" y="24319"/>
                  </a:lnTo>
                  <a:lnTo>
                    <a:pt x="740538" y="67727"/>
                  </a:lnTo>
                  <a:lnTo>
                    <a:pt x="758632" y="133961"/>
                  </a:lnTo>
                  <a:lnTo>
                    <a:pt x="760273" y="175702"/>
                  </a:lnTo>
                  <a:lnTo>
                    <a:pt x="565784" y="175702"/>
                  </a:lnTo>
                  <a:lnTo>
                    <a:pt x="567269" y="192010"/>
                  </a:lnTo>
                  <a:lnTo>
                    <a:pt x="584570" y="229435"/>
                  </a:lnTo>
                  <a:lnTo>
                    <a:pt x="629324" y="248635"/>
                  </a:lnTo>
                  <a:lnTo>
                    <a:pt x="638079" y="248013"/>
                  </a:lnTo>
                  <a:lnTo>
                    <a:pt x="670902" y="225706"/>
                  </a:lnTo>
                  <a:lnTo>
                    <a:pt x="675219" y="216934"/>
                  </a:lnTo>
                  <a:lnTo>
                    <a:pt x="678776" y="20664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9032" y="953767"/>
              <a:ext cx="126507" cy="7926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5815" y="145025"/>
              <a:ext cx="2395744" cy="51661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105815" y="145025"/>
              <a:ext cx="659130" cy="412115"/>
            </a:xfrm>
            <a:custGeom>
              <a:avLst/>
              <a:gdLst/>
              <a:ahLst/>
              <a:cxnLst/>
              <a:rect l="l" t="t" r="r" b="b"/>
              <a:pathLst>
                <a:path w="659129" h="412115">
                  <a:moveTo>
                    <a:pt x="0" y="405000"/>
                  </a:moveTo>
                  <a:lnTo>
                    <a:pt x="0" y="0"/>
                  </a:lnTo>
                  <a:lnTo>
                    <a:pt x="79563" y="0"/>
                  </a:lnTo>
                  <a:lnTo>
                    <a:pt x="245320" y="270460"/>
                  </a:lnTo>
                  <a:lnTo>
                    <a:pt x="245320" y="0"/>
                  </a:lnTo>
                  <a:lnTo>
                    <a:pt x="321292" y="0"/>
                  </a:lnTo>
                  <a:lnTo>
                    <a:pt x="321292" y="405000"/>
                  </a:lnTo>
                  <a:lnTo>
                    <a:pt x="239243" y="405000"/>
                  </a:lnTo>
                  <a:lnTo>
                    <a:pt x="75972" y="140893"/>
                  </a:lnTo>
                  <a:lnTo>
                    <a:pt x="75972" y="405000"/>
                  </a:lnTo>
                  <a:lnTo>
                    <a:pt x="0" y="405000"/>
                  </a:lnTo>
                  <a:close/>
                </a:path>
                <a:path w="659129" h="412115">
                  <a:moveTo>
                    <a:pt x="577111" y="311623"/>
                  </a:moveTo>
                  <a:lnTo>
                    <a:pt x="654465" y="324608"/>
                  </a:lnTo>
                  <a:lnTo>
                    <a:pt x="635230" y="362076"/>
                  </a:lnTo>
                  <a:lnTo>
                    <a:pt x="607362" y="389391"/>
                  </a:lnTo>
                  <a:lnTo>
                    <a:pt x="571137" y="406070"/>
                  </a:lnTo>
                  <a:lnTo>
                    <a:pt x="526832" y="411630"/>
                  </a:lnTo>
                  <a:lnTo>
                    <a:pt x="491056" y="408505"/>
                  </a:lnTo>
                  <a:lnTo>
                    <a:pt x="434422" y="383503"/>
                  </a:lnTo>
                  <a:lnTo>
                    <a:pt x="400873" y="340285"/>
                  </a:lnTo>
                  <a:lnTo>
                    <a:pt x="386370" y="289730"/>
                  </a:lnTo>
                  <a:lnTo>
                    <a:pt x="384557" y="260515"/>
                  </a:lnTo>
                  <a:lnTo>
                    <a:pt x="386939" y="226025"/>
                  </a:lnTo>
                  <a:lnTo>
                    <a:pt x="406001" y="168908"/>
                  </a:lnTo>
                  <a:lnTo>
                    <a:pt x="443003" y="128211"/>
                  </a:lnTo>
                  <a:lnTo>
                    <a:pt x="491211" y="107560"/>
                  </a:lnTo>
                  <a:lnTo>
                    <a:pt x="519096" y="104979"/>
                  </a:lnTo>
                  <a:lnTo>
                    <a:pt x="550107" y="107681"/>
                  </a:lnTo>
                  <a:lnTo>
                    <a:pt x="601768" y="129299"/>
                  </a:lnTo>
                  <a:lnTo>
                    <a:pt x="638873" y="172707"/>
                  </a:lnTo>
                  <a:lnTo>
                    <a:pt x="656968" y="238940"/>
                  </a:lnTo>
                  <a:lnTo>
                    <a:pt x="658609" y="280682"/>
                  </a:lnTo>
                  <a:lnTo>
                    <a:pt x="464120" y="280682"/>
                  </a:lnTo>
                  <a:lnTo>
                    <a:pt x="465605" y="296990"/>
                  </a:lnTo>
                  <a:lnTo>
                    <a:pt x="482906" y="334415"/>
                  </a:lnTo>
                  <a:lnTo>
                    <a:pt x="527660" y="353615"/>
                  </a:lnTo>
                  <a:lnTo>
                    <a:pt x="536414" y="352994"/>
                  </a:lnTo>
                  <a:lnTo>
                    <a:pt x="569238" y="330685"/>
                  </a:lnTo>
                  <a:lnTo>
                    <a:pt x="573554" y="321914"/>
                  </a:lnTo>
                  <a:lnTo>
                    <a:pt x="577111" y="31162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66078" y="304162"/>
              <a:ext cx="126507" cy="7926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825478" y="250004"/>
              <a:ext cx="286385" cy="412115"/>
            </a:xfrm>
            <a:custGeom>
              <a:avLst/>
              <a:gdLst/>
              <a:ahLst/>
              <a:cxnLst/>
              <a:rect l="l" t="t" r="r" b="b"/>
              <a:pathLst>
                <a:path w="286384" h="412115">
                  <a:moveTo>
                    <a:pt x="0" y="6630"/>
                  </a:moveTo>
                  <a:lnTo>
                    <a:pt x="72380" y="6630"/>
                  </a:lnTo>
                  <a:lnTo>
                    <a:pt x="72380" y="49727"/>
                  </a:lnTo>
                  <a:lnTo>
                    <a:pt x="80046" y="39194"/>
                  </a:lnTo>
                  <a:lnTo>
                    <a:pt x="110504" y="13813"/>
                  </a:lnTo>
                  <a:lnTo>
                    <a:pt x="149509" y="863"/>
                  </a:lnTo>
                  <a:lnTo>
                    <a:pt x="163823" y="0"/>
                  </a:lnTo>
                  <a:lnTo>
                    <a:pt x="188410" y="2503"/>
                  </a:lnTo>
                  <a:lnTo>
                    <a:pt x="231783" y="22532"/>
                  </a:lnTo>
                  <a:lnTo>
                    <a:pt x="266161" y="62055"/>
                  </a:lnTo>
                  <a:lnTo>
                    <a:pt x="283980" y="117860"/>
                  </a:lnTo>
                  <a:lnTo>
                    <a:pt x="286208" y="151667"/>
                  </a:lnTo>
                  <a:lnTo>
                    <a:pt x="283963" y="186364"/>
                  </a:lnTo>
                  <a:lnTo>
                    <a:pt x="266006" y="243482"/>
                  </a:lnTo>
                  <a:lnTo>
                    <a:pt x="231386" y="283729"/>
                  </a:lnTo>
                  <a:lnTo>
                    <a:pt x="187875" y="304104"/>
                  </a:lnTo>
                  <a:lnTo>
                    <a:pt x="163271" y="306651"/>
                  </a:lnTo>
                  <a:lnTo>
                    <a:pt x="151400" y="306046"/>
                  </a:lnTo>
                  <a:lnTo>
                    <a:pt x="109201" y="291284"/>
                  </a:lnTo>
                  <a:lnTo>
                    <a:pt x="77629" y="263830"/>
                  </a:lnTo>
                  <a:lnTo>
                    <a:pt x="77629" y="411630"/>
                  </a:lnTo>
                  <a:lnTo>
                    <a:pt x="0" y="411630"/>
                  </a:lnTo>
                  <a:lnTo>
                    <a:pt x="0" y="6630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7040" y="306096"/>
              <a:ext cx="140872" cy="19419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173016" y="145025"/>
              <a:ext cx="1329055" cy="412115"/>
            </a:xfrm>
            <a:custGeom>
              <a:avLst/>
              <a:gdLst/>
              <a:ahLst/>
              <a:cxnLst/>
              <a:rect l="l" t="t" r="r" b="b"/>
              <a:pathLst>
                <a:path w="1329054" h="412115">
                  <a:moveTo>
                    <a:pt x="77628" y="0"/>
                  </a:moveTo>
                  <a:lnTo>
                    <a:pt x="77628" y="148905"/>
                  </a:lnTo>
                  <a:lnTo>
                    <a:pt x="97330" y="129687"/>
                  </a:lnTo>
                  <a:lnTo>
                    <a:pt x="118861" y="115961"/>
                  </a:lnTo>
                  <a:lnTo>
                    <a:pt x="142222" y="107724"/>
                  </a:lnTo>
                  <a:lnTo>
                    <a:pt x="167414" y="104979"/>
                  </a:lnTo>
                  <a:lnTo>
                    <a:pt x="180485" y="105601"/>
                  </a:lnTo>
                  <a:lnTo>
                    <a:pt x="225869" y="120243"/>
                  </a:lnTo>
                  <a:lnTo>
                    <a:pt x="253245" y="148283"/>
                  </a:lnTo>
                  <a:lnTo>
                    <a:pt x="264891" y="185285"/>
                  </a:lnTo>
                  <a:lnTo>
                    <a:pt x="267144" y="232889"/>
                  </a:lnTo>
                  <a:lnTo>
                    <a:pt x="267144" y="405000"/>
                  </a:lnTo>
                  <a:lnTo>
                    <a:pt x="189515" y="405000"/>
                  </a:lnTo>
                  <a:lnTo>
                    <a:pt x="189515" y="250017"/>
                  </a:lnTo>
                  <a:lnTo>
                    <a:pt x="189239" y="229055"/>
                  </a:lnTo>
                  <a:lnTo>
                    <a:pt x="182148" y="183161"/>
                  </a:lnTo>
                  <a:lnTo>
                    <a:pt x="141446" y="164376"/>
                  </a:lnTo>
                  <a:lnTo>
                    <a:pt x="132035" y="164963"/>
                  </a:lnTo>
                  <a:lnTo>
                    <a:pt x="93756" y="185544"/>
                  </a:lnTo>
                  <a:lnTo>
                    <a:pt x="79390" y="225533"/>
                  </a:lnTo>
                  <a:lnTo>
                    <a:pt x="77628" y="258028"/>
                  </a:lnTo>
                  <a:lnTo>
                    <a:pt x="77628" y="405000"/>
                  </a:lnTo>
                  <a:lnTo>
                    <a:pt x="0" y="405000"/>
                  </a:lnTo>
                  <a:lnTo>
                    <a:pt x="0" y="0"/>
                  </a:lnTo>
                  <a:lnTo>
                    <a:pt x="77628" y="0"/>
                  </a:lnTo>
                  <a:close/>
                </a:path>
                <a:path w="1329054" h="412115">
                  <a:moveTo>
                    <a:pt x="420194" y="405000"/>
                  </a:moveTo>
                  <a:lnTo>
                    <a:pt x="342565" y="405000"/>
                  </a:lnTo>
                  <a:lnTo>
                    <a:pt x="342565" y="111609"/>
                  </a:lnTo>
                  <a:lnTo>
                    <a:pt x="414669" y="111609"/>
                  </a:lnTo>
                  <a:lnTo>
                    <a:pt x="414669" y="153325"/>
                  </a:lnTo>
                  <a:lnTo>
                    <a:pt x="423691" y="139805"/>
                  </a:lnTo>
                  <a:lnTo>
                    <a:pt x="455599" y="110263"/>
                  </a:lnTo>
                  <a:lnTo>
                    <a:pt x="481524" y="104979"/>
                  </a:lnTo>
                  <a:lnTo>
                    <a:pt x="494664" y="105894"/>
                  </a:lnTo>
                  <a:lnTo>
                    <a:pt x="507562" y="108640"/>
                  </a:lnTo>
                  <a:lnTo>
                    <a:pt x="520218" y="113215"/>
                  </a:lnTo>
                  <a:lnTo>
                    <a:pt x="532633" y="119621"/>
                  </a:lnTo>
                  <a:lnTo>
                    <a:pt x="508598" y="187305"/>
                  </a:lnTo>
                  <a:lnTo>
                    <a:pt x="498963" y="181746"/>
                  </a:lnTo>
                  <a:lnTo>
                    <a:pt x="489674" y="177774"/>
                  </a:lnTo>
                  <a:lnTo>
                    <a:pt x="480730" y="175391"/>
                  </a:lnTo>
                  <a:lnTo>
                    <a:pt x="472131" y="174597"/>
                  </a:lnTo>
                  <a:lnTo>
                    <a:pt x="464292" y="175158"/>
                  </a:lnTo>
                  <a:lnTo>
                    <a:pt x="430235" y="205202"/>
                  </a:lnTo>
                  <a:lnTo>
                    <a:pt x="421817" y="252365"/>
                  </a:lnTo>
                  <a:lnTo>
                    <a:pt x="420194" y="314386"/>
                  </a:lnTo>
                  <a:lnTo>
                    <a:pt x="420194" y="405000"/>
                  </a:lnTo>
                  <a:close/>
                </a:path>
                <a:path w="1329054" h="412115">
                  <a:moveTo>
                    <a:pt x="566060" y="71828"/>
                  </a:moveTo>
                  <a:lnTo>
                    <a:pt x="566060" y="0"/>
                  </a:lnTo>
                  <a:lnTo>
                    <a:pt x="643690" y="0"/>
                  </a:lnTo>
                  <a:lnTo>
                    <a:pt x="643690" y="71828"/>
                  </a:lnTo>
                  <a:lnTo>
                    <a:pt x="566060" y="71828"/>
                  </a:lnTo>
                  <a:close/>
                </a:path>
                <a:path w="1329054" h="412115">
                  <a:moveTo>
                    <a:pt x="566060" y="405000"/>
                  </a:moveTo>
                  <a:lnTo>
                    <a:pt x="566060" y="111609"/>
                  </a:lnTo>
                  <a:lnTo>
                    <a:pt x="643690" y="111609"/>
                  </a:lnTo>
                  <a:lnTo>
                    <a:pt x="643690" y="405000"/>
                  </a:lnTo>
                  <a:lnTo>
                    <a:pt x="566060" y="405000"/>
                  </a:lnTo>
                  <a:close/>
                </a:path>
                <a:path w="1329054" h="412115">
                  <a:moveTo>
                    <a:pt x="857793" y="111609"/>
                  </a:moveTo>
                  <a:lnTo>
                    <a:pt x="857793" y="173492"/>
                  </a:lnTo>
                  <a:lnTo>
                    <a:pt x="804751" y="173492"/>
                  </a:lnTo>
                  <a:lnTo>
                    <a:pt x="804751" y="291732"/>
                  </a:lnTo>
                  <a:lnTo>
                    <a:pt x="806270" y="333586"/>
                  </a:lnTo>
                  <a:lnTo>
                    <a:pt x="821142" y="347261"/>
                  </a:lnTo>
                  <a:lnTo>
                    <a:pt x="826299" y="347261"/>
                  </a:lnTo>
                  <a:lnTo>
                    <a:pt x="832291" y="346795"/>
                  </a:lnTo>
                  <a:lnTo>
                    <a:pt x="839491" y="345396"/>
                  </a:lnTo>
                  <a:lnTo>
                    <a:pt x="847899" y="343065"/>
                  </a:lnTo>
                  <a:lnTo>
                    <a:pt x="857517" y="339802"/>
                  </a:lnTo>
                  <a:lnTo>
                    <a:pt x="864147" y="400027"/>
                  </a:lnTo>
                  <a:lnTo>
                    <a:pt x="850162" y="405104"/>
                  </a:lnTo>
                  <a:lnTo>
                    <a:pt x="835278" y="408729"/>
                  </a:lnTo>
                  <a:lnTo>
                    <a:pt x="819496" y="410905"/>
                  </a:lnTo>
                  <a:lnTo>
                    <a:pt x="802817" y="411630"/>
                  </a:lnTo>
                  <a:lnTo>
                    <a:pt x="792578" y="411190"/>
                  </a:lnTo>
                  <a:lnTo>
                    <a:pt x="750361" y="396505"/>
                  </a:lnTo>
                  <a:lnTo>
                    <a:pt x="729331" y="356102"/>
                  </a:lnTo>
                  <a:lnTo>
                    <a:pt x="726845" y="301402"/>
                  </a:lnTo>
                  <a:lnTo>
                    <a:pt x="726845" y="173492"/>
                  </a:lnTo>
                  <a:lnTo>
                    <a:pt x="691207" y="173492"/>
                  </a:lnTo>
                  <a:lnTo>
                    <a:pt x="691207" y="111609"/>
                  </a:lnTo>
                  <a:lnTo>
                    <a:pt x="726845" y="111609"/>
                  </a:lnTo>
                  <a:lnTo>
                    <a:pt x="726845" y="53318"/>
                  </a:lnTo>
                  <a:lnTo>
                    <a:pt x="804751" y="8011"/>
                  </a:lnTo>
                  <a:lnTo>
                    <a:pt x="804751" y="111609"/>
                  </a:lnTo>
                  <a:lnTo>
                    <a:pt x="857793" y="111609"/>
                  </a:lnTo>
                  <a:close/>
                </a:path>
                <a:path w="1329054" h="412115">
                  <a:moveTo>
                    <a:pt x="911665" y="71828"/>
                  </a:moveTo>
                  <a:lnTo>
                    <a:pt x="911665" y="0"/>
                  </a:lnTo>
                  <a:lnTo>
                    <a:pt x="989294" y="0"/>
                  </a:lnTo>
                  <a:lnTo>
                    <a:pt x="989294" y="71828"/>
                  </a:lnTo>
                  <a:lnTo>
                    <a:pt x="911665" y="71828"/>
                  </a:lnTo>
                  <a:close/>
                </a:path>
                <a:path w="1329054" h="412115">
                  <a:moveTo>
                    <a:pt x="911665" y="405000"/>
                  </a:moveTo>
                  <a:lnTo>
                    <a:pt x="911665" y="111609"/>
                  </a:lnTo>
                  <a:lnTo>
                    <a:pt x="989294" y="111609"/>
                  </a:lnTo>
                  <a:lnTo>
                    <a:pt x="989294" y="405000"/>
                  </a:lnTo>
                  <a:lnTo>
                    <a:pt x="911665" y="405000"/>
                  </a:lnTo>
                  <a:close/>
                </a:path>
                <a:path w="1329054" h="412115">
                  <a:moveTo>
                    <a:pt x="1324676" y="198356"/>
                  </a:moveTo>
                  <a:lnTo>
                    <a:pt x="1248152" y="212169"/>
                  </a:lnTo>
                  <a:lnTo>
                    <a:pt x="1245605" y="201412"/>
                  </a:lnTo>
                  <a:lnTo>
                    <a:pt x="1241832" y="192071"/>
                  </a:lnTo>
                  <a:lnTo>
                    <a:pt x="1205512" y="166758"/>
                  </a:lnTo>
                  <a:lnTo>
                    <a:pt x="1195109" y="166033"/>
                  </a:lnTo>
                  <a:lnTo>
                    <a:pt x="1181339" y="167285"/>
                  </a:lnTo>
                  <a:lnTo>
                    <a:pt x="1141282" y="197760"/>
                  </a:lnTo>
                  <a:lnTo>
                    <a:pt x="1131569" y="253056"/>
                  </a:lnTo>
                  <a:lnTo>
                    <a:pt x="1132666" y="277246"/>
                  </a:lnTo>
                  <a:lnTo>
                    <a:pt x="1149112" y="326818"/>
                  </a:lnTo>
                  <a:lnTo>
                    <a:pt x="1182185" y="347019"/>
                  </a:lnTo>
                  <a:lnTo>
                    <a:pt x="1196215" y="348366"/>
                  </a:lnTo>
                  <a:lnTo>
                    <a:pt x="1206764" y="347581"/>
                  </a:lnTo>
                  <a:lnTo>
                    <a:pt x="1244422" y="318703"/>
                  </a:lnTo>
                  <a:lnTo>
                    <a:pt x="1252295" y="292561"/>
                  </a:lnTo>
                  <a:lnTo>
                    <a:pt x="1328544" y="305546"/>
                  </a:lnTo>
                  <a:lnTo>
                    <a:pt x="1311209" y="351612"/>
                  </a:lnTo>
                  <a:lnTo>
                    <a:pt x="1282961" y="384833"/>
                  </a:lnTo>
                  <a:lnTo>
                    <a:pt x="1243524" y="404931"/>
                  </a:lnTo>
                  <a:lnTo>
                    <a:pt x="1192623" y="411630"/>
                  </a:lnTo>
                  <a:lnTo>
                    <a:pt x="1162070" y="409092"/>
                  </a:lnTo>
                  <a:lnTo>
                    <a:pt x="1110755" y="388787"/>
                  </a:lnTo>
                  <a:lnTo>
                    <a:pt x="1073252" y="348763"/>
                  </a:lnTo>
                  <a:lnTo>
                    <a:pt x="1054121" y="292544"/>
                  </a:lnTo>
                  <a:lnTo>
                    <a:pt x="1051730" y="258581"/>
                  </a:lnTo>
                  <a:lnTo>
                    <a:pt x="1054130" y="224264"/>
                  </a:lnTo>
                  <a:lnTo>
                    <a:pt x="1073330" y="167699"/>
                  </a:lnTo>
                  <a:lnTo>
                    <a:pt x="1111022" y="127745"/>
                  </a:lnTo>
                  <a:lnTo>
                    <a:pt x="1162960" y="107509"/>
                  </a:lnTo>
                  <a:lnTo>
                    <a:pt x="1194005" y="104979"/>
                  </a:lnTo>
                  <a:lnTo>
                    <a:pt x="1219429" y="106421"/>
                  </a:lnTo>
                  <a:lnTo>
                    <a:pt x="1262042" y="117955"/>
                  </a:lnTo>
                  <a:lnTo>
                    <a:pt x="1293933" y="141092"/>
                  </a:lnTo>
                  <a:lnTo>
                    <a:pt x="1316656" y="176246"/>
                  </a:lnTo>
                  <a:lnTo>
                    <a:pt x="1324676" y="198356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74019" y="1281619"/>
              <a:ext cx="1191895" cy="508000"/>
            </a:xfrm>
            <a:custGeom>
              <a:avLst/>
              <a:gdLst/>
              <a:ahLst/>
              <a:cxnLst/>
              <a:rect l="l" t="t" r="r" b="b"/>
              <a:pathLst>
                <a:path w="1191895" h="508000">
                  <a:moveTo>
                    <a:pt x="987676" y="154639"/>
                  </a:moveTo>
                  <a:lnTo>
                    <a:pt x="963928" y="160020"/>
                  </a:lnTo>
                  <a:lnTo>
                    <a:pt x="865305" y="185420"/>
                  </a:lnTo>
                  <a:lnTo>
                    <a:pt x="723033" y="223520"/>
                  </a:lnTo>
                  <a:lnTo>
                    <a:pt x="673836" y="234950"/>
                  </a:lnTo>
                  <a:lnTo>
                    <a:pt x="605877" y="252729"/>
                  </a:lnTo>
                  <a:lnTo>
                    <a:pt x="443614" y="297179"/>
                  </a:lnTo>
                  <a:lnTo>
                    <a:pt x="399025" y="311150"/>
                  </a:lnTo>
                  <a:lnTo>
                    <a:pt x="354882" y="326389"/>
                  </a:lnTo>
                  <a:lnTo>
                    <a:pt x="317385" y="342900"/>
                  </a:lnTo>
                  <a:lnTo>
                    <a:pt x="281075" y="359410"/>
                  </a:lnTo>
                  <a:lnTo>
                    <a:pt x="246091" y="375920"/>
                  </a:lnTo>
                  <a:lnTo>
                    <a:pt x="158970" y="419100"/>
                  </a:lnTo>
                  <a:lnTo>
                    <a:pt x="96008" y="449579"/>
                  </a:lnTo>
                  <a:lnTo>
                    <a:pt x="26946" y="483870"/>
                  </a:lnTo>
                  <a:lnTo>
                    <a:pt x="10739" y="491489"/>
                  </a:lnTo>
                  <a:lnTo>
                    <a:pt x="7217" y="494029"/>
                  </a:lnTo>
                  <a:lnTo>
                    <a:pt x="5636" y="494029"/>
                  </a:lnTo>
                  <a:lnTo>
                    <a:pt x="0" y="500379"/>
                  </a:lnTo>
                  <a:lnTo>
                    <a:pt x="4090" y="508000"/>
                  </a:lnTo>
                  <a:lnTo>
                    <a:pt x="15967" y="508000"/>
                  </a:lnTo>
                  <a:lnTo>
                    <a:pt x="27232" y="505460"/>
                  </a:lnTo>
                  <a:lnTo>
                    <a:pt x="13059" y="505460"/>
                  </a:lnTo>
                  <a:lnTo>
                    <a:pt x="13776" y="504189"/>
                  </a:lnTo>
                  <a:lnTo>
                    <a:pt x="14017" y="502493"/>
                  </a:lnTo>
                  <a:lnTo>
                    <a:pt x="13410" y="499325"/>
                  </a:lnTo>
                  <a:lnTo>
                    <a:pt x="12504" y="497839"/>
                  </a:lnTo>
                  <a:lnTo>
                    <a:pt x="12287" y="497839"/>
                  </a:lnTo>
                  <a:lnTo>
                    <a:pt x="10828" y="496570"/>
                  </a:lnTo>
                  <a:lnTo>
                    <a:pt x="9320" y="495300"/>
                  </a:lnTo>
                  <a:lnTo>
                    <a:pt x="41498" y="488950"/>
                  </a:lnTo>
                  <a:lnTo>
                    <a:pt x="47927" y="487343"/>
                  </a:lnTo>
                  <a:lnTo>
                    <a:pt x="100797" y="459739"/>
                  </a:lnTo>
                  <a:lnTo>
                    <a:pt x="163657" y="429260"/>
                  </a:lnTo>
                  <a:lnTo>
                    <a:pt x="217170" y="401320"/>
                  </a:lnTo>
                  <a:lnTo>
                    <a:pt x="285355" y="368300"/>
                  </a:lnTo>
                  <a:lnTo>
                    <a:pt x="321486" y="351789"/>
                  </a:lnTo>
                  <a:lnTo>
                    <a:pt x="380126" y="327660"/>
                  </a:lnTo>
                  <a:lnTo>
                    <a:pt x="446603" y="307339"/>
                  </a:lnTo>
                  <a:lnTo>
                    <a:pt x="510385" y="287020"/>
                  </a:lnTo>
                  <a:lnTo>
                    <a:pt x="607848" y="259079"/>
                  </a:lnTo>
                  <a:lnTo>
                    <a:pt x="675551" y="242570"/>
                  </a:lnTo>
                  <a:lnTo>
                    <a:pt x="820820" y="204470"/>
                  </a:lnTo>
                  <a:lnTo>
                    <a:pt x="867137" y="193039"/>
                  </a:lnTo>
                  <a:lnTo>
                    <a:pt x="911980" y="180339"/>
                  </a:lnTo>
                  <a:lnTo>
                    <a:pt x="963925" y="166804"/>
                  </a:lnTo>
                  <a:lnTo>
                    <a:pt x="987676" y="154639"/>
                  </a:lnTo>
                  <a:close/>
                </a:path>
                <a:path w="1191895" h="508000">
                  <a:moveTo>
                    <a:pt x="19573" y="501650"/>
                  </a:moveTo>
                  <a:lnTo>
                    <a:pt x="14137" y="501650"/>
                  </a:lnTo>
                  <a:lnTo>
                    <a:pt x="14099" y="502920"/>
                  </a:lnTo>
                  <a:lnTo>
                    <a:pt x="13957" y="502920"/>
                  </a:lnTo>
                  <a:lnTo>
                    <a:pt x="13776" y="504189"/>
                  </a:lnTo>
                  <a:lnTo>
                    <a:pt x="13059" y="505460"/>
                  </a:lnTo>
                  <a:lnTo>
                    <a:pt x="13227" y="505460"/>
                  </a:lnTo>
                  <a:lnTo>
                    <a:pt x="16950" y="502920"/>
                  </a:lnTo>
                  <a:lnTo>
                    <a:pt x="14099" y="502920"/>
                  </a:lnTo>
                  <a:lnTo>
                    <a:pt x="14017" y="502493"/>
                  </a:lnTo>
                  <a:lnTo>
                    <a:pt x="17831" y="502493"/>
                  </a:lnTo>
                  <a:lnTo>
                    <a:pt x="19573" y="501650"/>
                  </a:lnTo>
                  <a:close/>
                </a:path>
                <a:path w="1191895" h="508000">
                  <a:moveTo>
                    <a:pt x="1010963" y="156849"/>
                  </a:moveTo>
                  <a:lnTo>
                    <a:pt x="965594" y="166370"/>
                  </a:lnTo>
                  <a:lnTo>
                    <a:pt x="963925" y="166804"/>
                  </a:lnTo>
                  <a:lnTo>
                    <a:pt x="910225" y="194310"/>
                  </a:lnTo>
                  <a:lnTo>
                    <a:pt x="896813" y="200660"/>
                  </a:lnTo>
                  <a:lnTo>
                    <a:pt x="882883" y="205739"/>
                  </a:lnTo>
                  <a:lnTo>
                    <a:pt x="868533" y="212089"/>
                  </a:lnTo>
                  <a:lnTo>
                    <a:pt x="853856" y="217170"/>
                  </a:lnTo>
                  <a:lnTo>
                    <a:pt x="783746" y="243839"/>
                  </a:lnTo>
                  <a:lnTo>
                    <a:pt x="722123" y="265429"/>
                  </a:lnTo>
                  <a:lnTo>
                    <a:pt x="703075" y="270510"/>
                  </a:lnTo>
                  <a:lnTo>
                    <a:pt x="683366" y="276860"/>
                  </a:lnTo>
                  <a:lnTo>
                    <a:pt x="663038" y="281939"/>
                  </a:lnTo>
                  <a:lnTo>
                    <a:pt x="642129" y="288289"/>
                  </a:lnTo>
                  <a:lnTo>
                    <a:pt x="553728" y="316229"/>
                  </a:lnTo>
                  <a:lnTo>
                    <a:pt x="466896" y="349250"/>
                  </a:lnTo>
                  <a:lnTo>
                    <a:pt x="423913" y="364489"/>
                  </a:lnTo>
                  <a:lnTo>
                    <a:pt x="354348" y="389889"/>
                  </a:lnTo>
                  <a:lnTo>
                    <a:pt x="287980" y="415289"/>
                  </a:lnTo>
                  <a:lnTo>
                    <a:pt x="210356" y="443229"/>
                  </a:lnTo>
                  <a:lnTo>
                    <a:pt x="162034" y="457200"/>
                  </a:lnTo>
                  <a:lnTo>
                    <a:pt x="92313" y="476250"/>
                  </a:lnTo>
                  <a:lnTo>
                    <a:pt x="47927" y="487343"/>
                  </a:lnTo>
                  <a:lnTo>
                    <a:pt x="32687" y="495300"/>
                  </a:lnTo>
                  <a:lnTo>
                    <a:pt x="16950" y="502920"/>
                  </a:lnTo>
                  <a:lnTo>
                    <a:pt x="13227" y="505460"/>
                  </a:lnTo>
                  <a:lnTo>
                    <a:pt x="27232" y="505460"/>
                  </a:lnTo>
                  <a:lnTo>
                    <a:pt x="95563" y="488950"/>
                  </a:lnTo>
                  <a:lnTo>
                    <a:pt x="165479" y="469900"/>
                  </a:lnTo>
                  <a:lnTo>
                    <a:pt x="214454" y="454660"/>
                  </a:lnTo>
                  <a:lnTo>
                    <a:pt x="292455" y="427989"/>
                  </a:lnTo>
                  <a:lnTo>
                    <a:pt x="358989" y="402589"/>
                  </a:lnTo>
                  <a:lnTo>
                    <a:pt x="393225" y="388620"/>
                  </a:lnTo>
                  <a:lnTo>
                    <a:pt x="428191" y="375920"/>
                  </a:lnTo>
                  <a:lnTo>
                    <a:pt x="471341" y="360679"/>
                  </a:lnTo>
                  <a:lnTo>
                    <a:pt x="514590" y="344170"/>
                  </a:lnTo>
                  <a:lnTo>
                    <a:pt x="601634" y="313689"/>
                  </a:lnTo>
                  <a:lnTo>
                    <a:pt x="645553" y="300989"/>
                  </a:lnTo>
                  <a:lnTo>
                    <a:pt x="686869" y="288289"/>
                  </a:lnTo>
                  <a:lnTo>
                    <a:pt x="706764" y="283210"/>
                  </a:lnTo>
                  <a:lnTo>
                    <a:pt x="726102" y="276860"/>
                  </a:lnTo>
                  <a:lnTo>
                    <a:pt x="787874" y="255270"/>
                  </a:lnTo>
                  <a:lnTo>
                    <a:pt x="858352" y="228600"/>
                  </a:lnTo>
                  <a:lnTo>
                    <a:pt x="872998" y="223520"/>
                  </a:lnTo>
                  <a:lnTo>
                    <a:pt x="887478" y="217170"/>
                  </a:lnTo>
                  <a:lnTo>
                    <a:pt x="901696" y="212089"/>
                  </a:lnTo>
                  <a:lnTo>
                    <a:pt x="915558" y="205739"/>
                  </a:lnTo>
                  <a:lnTo>
                    <a:pt x="1007595" y="158750"/>
                  </a:lnTo>
                  <a:lnTo>
                    <a:pt x="1010963" y="156849"/>
                  </a:lnTo>
                  <a:close/>
                </a:path>
                <a:path w="1191895" h="508000">
                  <a:moveTo>
                    <a:pt x="13410" y="499325"/>
                  </a:moveTo>
                  <a:lnTo>
                    <a:pt x="14017" y="502493"/>
                  </a:lnTo>
                  <a:lnTo>
                    <a:pt x="14137" y="501650"/>
                  </a:lnTo>
                  <a:lnTo>
                    <a:pt x="19573" y="501650"/>
                  </a:lnTo>
                  <a:lnTo>
                    <a:pt x="22196" y="500379"/>
                  </a:lnTo>
                  <a:lnTo>
                    <a:pt x="14053" y="500379"/>
                  </a:lnTo>
                  <a:lnTo>
                    <a:pt x="13410" y="499325"/>
                  </a:lnTo>
                  <a:close/>
                </a:path>
                <a:path w="1191895" h="508000">
                  <a:moveTo>
                    <a:pt x="13369" y="499110"/>
                  </a:moveTo>
                  <a:lnTo>
                    <a:pt x="13410" y="499325"/>
                  </a:lnTo>
                  <a:lnTo>
                    <a:pt x="14053" y="500379"/>
                  </a:lnTo>
                  <a:lnTo>
                    <a:pt x="13369" y="499110"/>
                  </a:lnTo>
                  <a:close/>
                </a:path>
                <a:path w="1191895" h="508000">
                  <a:moveTo>
                    <a:pt x="24818" y="499110"/>
                  </a:moveTo>
                  <a:lnTo>
                    <a:pt x="13369" y="499110"/>
                  </a:lnTo>
                  <a:lnTo>
                    <a:pt x="14053" y="500379"/>
                  </a:lnTo>
                  <a:lnTo>
                    <a:pt x="22196" y="500379"/>
                  </a:lnTo>
                  <a:lnTo>
                    <a:pt x="24818" y="499110"/>
                  </a:lnTo>
                  <a:close/>
                </a:path>
                <a:path w="1191895" h="508000">
                  <a:moveTo>
                    <a:pt x="30064" y="496570"/>
                  </a:moveTo>
                  <a:lnTo>
                    <a:pt x="11729" y="496570"/>
                  </a:lnTo>
                  <a:lnTo>
                    <a:pt x="13410" y="499325"/>
                  </a:lnTo>
                  <a:lnTo>
                    <a:pt x="13369" y="499110"/>
                  </a:lnTo>
                  <a:lnTo>
                    <a:pt x="24818" y="499110"/>
                  </a:lnTo>
                  <a:lnTo>
                    <a:pt x="30064" y="496570"/>
                  </a:lnTo>
                  <a:close/>
                </a:path>
                <a:path w="1191895" h="508000">
                  <a:moveTo>
                    <a:pt x="47927" y="487343"/>
                  </a:moveTo>
                  <a:lnTo>
                    <a:pt x="41498" y="488950"/>
                  </a:lnTo>
                  <a:lnTo>
                    <a:pt x="9320" y="495300"/>
                  </a:lnTo>
                  <a:lnTo>
                    <a:pt x="10828" y="496570"/>
                  </a:lnTo>
                  <a:lnTo>
                    <a:pt x="12287" y="497839"/>
                  </a:lnTo>
                  <a:lnTo>
                    <a:pt x="11729" y="496570"/>
                  </a:lnTo>
                  <a:lnTo>
                    <a:pt x="30064" y="496570"/>
                  </a:lnTo>
                  <a:lnTo>
                    <a:pt x="32687" y="495300"/>
                  </a:lnTo>
                  <a:lnTo>
                    <a:pt x="47927" y="487343"/>
                  </a:lnTo>
                  <a:close/>
                </a:path>
                <a:path w="1191895" h="508000">
                  <a:moveTo>
                    <a:pt x="11729" y="496570"/>
                  </a:moveTo>
                  <a:lnTo>
                    <a:pt x="12287" y="497839"/>
                  </a:lnTo>
                  <a:lnTo>
                    <a:pt x="12504" y="497839"/>
                  </a:lnTo>
                  <a:lnTo>
                    <a:pt x="11729" y="496570"/>
                  </a:lnTo>
                  <a:close/>
                </a:path>
                <a:path w="1191895" h="508000">
                  <a:moveTo>
                    <a:pt x="565164" y="128019"/>
                  </a:moveTo>
                  <a:lnTo>
                    <a:pt x="553771" y="132079"/>
                  </a:lnTo>
                  <a:lnTo>
                    <a:pt x="395263" y="190500"/>
                  </a:lnTo>
                  <a:lnTo>
                    <a:pt x="369187" y="199389"/>
                  </a:lnTo>
                  <a:lnTo>
                    <a:pt x="344245" y="209550"/>
                  </a:lnTo>
                  <a:lnTo>
                    <a:pt x="320675" y="218439"/>
                  </a:lnTo>
                  <a:lnTo>
                    <a:pt x="289017" y="232410"/>
                  </a:lnTo>
                  <a:lnTo>
                    <a:pt x="233240" y="257810"/>
                  </a:lnTo>
                  <a:lnTo>
                    <a:pt x="223629" y="261620"/>
                  </a:lnTo>
                  <a:lnTo>
                    <a:pt x="217617" y="264160"/>
                  </a:lnTo>
                  <a:lnTo>
                    <a:pt x="210008" y="271779"/>
                  </a:lnTo>
                  <a:lnTo>
                    <a:pt x="212215" y="278129"/>
                  </a:lnTo>
                  <a:lnTo>
                    <a:pt x="213998" y="279400"/>
                  </a:lnTo>
                  <a:lnTo>
                    <a:pt x="215163" y="279400"/>
                  </a:lnTo>
                  <a:lnTo>
                    <a:pt x="218418" y="280670"/>
                  </a:lnTo>
                  <a:lnTo>
                    <a:pt x="228649" y="280670"/>
                  </a:lnTo>
                  <a:lnTo>
                    <a:pt x="268923" y="276860"/>
                  </a:lnTo>
                  <a:lnTo>
                    <a:pt x="221598" y="276860"/>
                  </a:lnTo>
                  <a:lnTo>
                    <a:pt x="222255" y="276419"/>
                  </a:lnTo>
                  <a:lnTo>
                    <a:pt x="222587" y="275589"/>
                  </a:lnTo>
                  <a:lnTo>
                    <a:pt x="222719" y="273050"/>
                  </a:lnTo>
                  <a:lnTo>
                    <a:pt x="222130" y="271779"/>
                  </a:lnTo>
                  <a:lnTo>
                    <a:pt x="222662" y="271779"/>
                  </a:lnTo>
                  <a:lnTo>
                    <a:pt x="220079" y="269239"/>
                  </a:lnTo>
                  <a:lnTo>
                    <a:pt x="228467" y="269239"/>
                  </a:lnTo>
                  <a:lnTo>
                    <a:pt x="237744" y="268334"/>
                  </a:lnTo>
                  <a:lnTo>
                    <a:pt x="238495" y="267970"/>
                  </a:lnTo>
                  <a:lnTo>
                    <a:pt x="293930" y="243839"/>
                  </a:lnTo>
                  <a:lnTo>
                    <a:pt x="325206" y="229870"/>
                  </a:lnTo>
                  <a:lnTo>
                    <a:pt x="348523" y="220979"/>
                  </a:lnTo>
                  <a:lnTo>
                    <a:pt x="373296" y="210820"/>
                  </a:lnTo>
                  <a:lnTo>
                    <a:pt x="399276" y="200660"/>
                  </a:lnTo>
                  <a:lnTo>
                    <a:pt x="512260" y="157479"/>
                  </a:lnTo>
                  <a:lnTo>
                    <a:pt x="585667" y="130810"/>
                  </a:lnTo>
                  <a:lnTo>
                    <a:pt x="569916" y="130810"/>
                  </a:lnTo>
                  <a:lnTo>
                    <a:pt x="566653" y="129539"/>
                  </a:lnTo>
                  <a:lnTo>
                    <a:pt x="565527" y="128270"/>
                  </a:lnTo>
                  <a:lnTo>
                    <a:pt x="565164" y="128019"/>
                  </a:lnTo>
                  <a:close/>
                </a:path>
                <a:path w="1191895" h="508000">
                  <a:moveTo>
                    <a:pt x="1155081" y="51700"/>
                  </a:moveTo>
                  <a:lnTo>
                    <a:pt x="1135800" y="58420"/>
                  </a:lnTo>
                  <a:lnTo>
                    <a:pt x="1114856" y="63500"/>
                  </a:lnTo>
                  <a:lnTo>
                    <a:pt x="1091478" y="71120"/>
                  </a:lnTo>
                  <a:lnTo>
                    <a:pt x="988427" y="102870"/>
                  </a:lnTo>
                  <a:lnTo>
                    <a:pt x="970708" y="107950"/>
                  </a:lnTo>
                  <a:lnTo>
                    <a:pt x="841217" y="144779"/>
                  </a:lnTo>
                  <a:lnTo>
                    <a:pt x="794405" y="158750"/>
                  </a:lnTo>
                  <a:lnTo>
                    <a:pt x="745780" y="171450"/>
                  </a:lnTo>
                  <a:lnTo>
                    <a:pt x="695010" y="184150"/>
                  </a:lnTo>
                  <a:lnTo>
                    <a:pt x="627771" y="198120"/>
                  </a:lnTo>
                  <a:lnTo>
                    <a:pt x="548168" y="215900"/>
                  </a:lnTo>
                  <a:lnTo>
                    <a:pt x="471284" y="231139"/>
                  </a:lnTo>
                  <a:lnTo>
                    <a:pt x="331838" y="256539"/>
                  </a:lnTo>
                  <a:lnTo>
                    <a:pt x="267488" y="265429"/>
                  </a:lnTo>
                  <a:lnTo>
                    <a:pt x="237744" y="268334"/>
                  </a:lnTo>
                  <a:lnTo>
                    <a:pt x="225390" y="274320"/>
                  </a:lnTo>
                  <a:lnTo>
                    <a:pt x="222255" y="276419"/>
                  </a:lnTo>
                  <a:lnTo>
                    <a:pt x="222079" y="276860"/>
                  </a:lnTo>
                  <a:lnTo>
                    <a:pt x="268923" y="276860"/>
                  </a:lnTo>
                  <a:lnTo>
                    <a:pt x="333645" y="266700"/>
                  </a:lnTo>
                  <a:lnTo>
                    <a:pt x="473205" y="241300"/>
                  </a:lnTo>
                  <a:lnTo>
                    <a:pt x="589992" y="218439"/>
                  </a:lnTo>
                  <a:lnTo>
                    <a:pt x="748627" y="182879"/>
                  </a:lnTo>
                  <a:lnTo>
                    <a:pt x="797437" y="168910"/>
                  </a:lnTo>
                  <a:lnTo>
                    <a:pt x="889805" y="143510"/>
                  </a:lnTo>
                  <a:lnTo>
                    <a:pt x="991759" y="114300"/>
                  </a:lnTo>
                  <a:lnTo>
                    <a:pt x="1094690" y="81279"/>
                  </a:lnTo>
                  <a:lnTo>
                    <a:pt x="1117999" y="74929"/>
                  </a:lnTo>
                  <a:lnTo>
                    <a:pt x="1135892" y="69511"/>
                  </a:lnTo>
                  <a:lnTo>
                    <a:pt x="1142348" y="64770"/>
                  </a:lnTo>
                  <a:lnTo>
                    <a:pt x="1148064" y="59689"/>
                  </a:lnTo>
                  <a:lnTo>
                    <a:pt x="1152570" y="54610"/>
                  </a:lnTo>
                  <a:lnTo>
                    <a:pt x="1155081" y="51700"/>
                  </a:lnTo>
                  <a:close/>
                </a:path>
                <a:path w="1191895" h="508000">
                  <a:moveTo>
                    <a:pt x="237744" y="268334"/>
                  </a:moveTo>
                  <a:lnTo>
                    <a:pt x="228467" y="269239"/>
                  </a:lnTo>
                  <a:lnTo>
                    <a:pt x="220079" y="269239"/>
                  </a:lnTo>
                  <a:lnTo>
                    <a:pt x="222662" y="271779"/>
                  </a:lnTo>
                  <a:lnTo>
                    <a:pt x="222130" y="271779"/>
                  </a:lnTo>
                  <a:lnTo>
                    <a:pt x="222719" y="273050"/>
                  </a:lnTo>
                  <a:lnTo>
                    <a:pt x="222587" y="275589"/>
                  </a:lnTo>
                  <a:lnTo>
                    <a:pt x="222255" y="276419"/>
                  </a:lnTo>
                  <a:lnTo>
                    <a:pt x="225390" y="274320"/>
                  </a:lnTo>
                  <a:lnTo>
                    <a:pt x="237744" y="268334"/>
                  </a:lnTo>
                  <a:close/>
                </a:path>
                <a:path w="1191895" h="508000">
                  <a:moveTo>
                    <a:pt x="1033129" y="144342"/>
                  </a:moveTo>
                  <a:lnTo>
                    <a:pt x="987676" y="154639"/>
                  </a:lnTo>
                  <a:lnTo>
                    <a:pt x="963925" y="166804"/>
                  </a:lnTo>
                  <a:lnTo>
                    <a:pt x="965594" y="166370"/>
                  </a:lnTo>
                  <a:lnTo>
                    <a:pt x="1010963" y="156849"/>
                  </a:lnTo>
                  <a:lnTo>
                    <a:pt x="1033129" y="144342"/>
                  </a:lnTo>
                  <a:close/>
                </a:path>
                <a:path w="1191895" h="508000">
                  <a:moveTo>
                    <a:pt x="1038683" y="143510"/>
                  </a:moveTo>
                  <a:lnTo>
                    <a:pt x="1036803" y="143510"/>
                  </a:lnTo>
                  <a:lnTo>
                    <a:pt x="1033129" y="144342"/>
                  </a:lnTo>
                  <a:lnTo>
                    <a:pt x="1010963" y="156849"/>
                  </a:lnTo>
                  <a:lnTo>
                    <a:pt x="1038218" y="151129"/>
                  </a:lnTo>
                  <a:lnTo>
                    <a:pt x="1040099" y="149860"/>
                  </a:lnTo>
                  <a:lnTo>
                    <a:pt x="1041306" y="148589"/>
                  </a:lnTo>
                  <a:lnTo>
                    <a:pt x="1040524" y="144779"/>
                  </a:lnTo>
                  <a:lnTo>
                    <a:pt x="1038683" y="143510"/>
                  </a:lnTo>
                  <a:close/>
                </a:path>
                <a:path w="1191895" h="508000">
                  <a:moveTo>
                    <a:pt x="1160678" y="61124"/>
                  </a:moveTo>
                  <a:lnTo>
                    <a:pt x="1157316" y="62229"/>
                  </a:lnTo>
                  <a:lnTo>
                    <a:pt x="1138967" y="68579"/>
                  </a:lnTo>
                  <a:lnTo>
                    <a:pt x="1135892" y="69511"/>
                  </a:lnTo>
                  <a:lnTo>
                    <a:pt x="1093989" y="96520"/>
                  </a:lnTo>
                  <a:lnTo>
                    <a:pt x="1001967" y="147320"/>
                  </a:lnTo>
                  <a:lnTo>
                    <a:pt x="987676" y="154639"/>
                  </a:lnTo>
                  <a:lnTo>
                    <a:pt x="1033129" y="144342"/>
                  </a:lnTo>
                  <a:lnTo>
                    <a:pt x="1077451" y="119333"/>
                  </a:lnTo>
                  <a:lnTo>
                    <a:pt x="1099939" y="106679"/>
                  </a:lnTo>
                  <a:lnTo>
                    <a:pt x="1130130" y="87629"/>
                  </a:lnTo>
                  <a:lnTo>
                    <a:pt x="1142235" y="78739"/>
                  </a:lnTo>
                  <a:lnTo>
                    <a:pt x="1155705" y="67310"/>
                  </a:lnTo>
                  <a:lnTo>
                    <a:pt x="1160678" y="61124"/>
                  </a:lnTo>
                  <a:close/>
                </a:path>
                <a:path w="1191895" h="508000">
                  <a:moveTo>
                    <a:pt x="573129" y="125180"/>
                  </a:moveTo>
                  <a:lnTo>
                    <a:pt x="565164" y="128019"/>
                  </a:lnTo>
                  <a:lnTo>
                    <a:pt x="565527" y="128270"/>
                  </a:lnTo>
                  <a:lnTo>
                    <a:pt x="566653" y="129539"/>
                  </a:lnTo>
                  <a:lnTo>
                    <a:pt x="569916" y="130810"/>
                  </a:lnTo>
                  <a:lnTo>
                    <a:pt x="581818" y="130810"/>
                  </a:lnTo>
                  <a:lnTo>
                    <a:pt x="586795" y="130405"/>
                  </a:lnTo>
                  <a:lnTo>
                    <a:pt x="596302" y="127000"/>
                  </a:lnTo>
                  <a:lnTo>
                    <a:pt x="572150" y="127000"/>
                  </a:lnTo>
                  <a:lnTo>
                    <a:pt x="572715" y="126812"/>
                  </a:lnTo>
                  <a:lnTo>
                    <a:pt x="573157" y="125729"/>
                  </a:lnTo>
                  <a:lnTo>
                    <a:pt x="573129" y="125180"/>
                  </a:lnTo>
                  <a:close/>
                </a:path>
                <a:path w="1191895" h="508000">
                  <a:moveTo>
                    <a:pt x="586795" y="130405"/>
                  </a:moveTo>
                  <a:lnTo>
                    <a:pt x="581818" y="130810"/>
                  </a:lnTo>
                  <a:lnTo>
                    <a:pt x="585667" y="130810"/>
                  </a:lnTo>
                  <a:lnTo>
                    <a:pt x="586795" y="130405"/>
                  </a:lnTo>
                  <a:close/>
                </a:path>
                <a:path w="1191895" h="508000">
                  <a:moveTo>
                    <a:pt x="1154275" y="36829"/>
                  </a:moveTo>
                  <a:lnTo>
                    <a:pt x="1146835" y="36829"/>
                  </a:lnTo>
                  <a:lnTo>
                    <a:pt x="1096345" y="40639"/>
                  </a:lnTo>
                  <a:lnTo>
                    <a:pt x="1070676" y="43179"/>
                  </a:lnTo>
                  <a:lnTo>
                    <a:pt x="1043238" y="46989"/>
                  </a:lnTo>
                  <a:lnTo>
                    <a:pt x="1014366" y="49529"/>
                  </a:lnTo>
                  <a:lnTo>
                    <a:pt x="984392" y="53339"/>
                  </a:lnTo>
                  <a:lnTo>
                    <a:pt x="900553" y="66039"/>
                  </a:lnTo>
                  <a:lnTo>
                    <a:pt x="821938" y="80010"/>
                  </a:lnTo>
                  <a:lnTo>
                    <a:pt x="679326" y="109220"/>
                  </a:lnTo>
                  <a:lnTo>
                    <a:pt x="656056" y="113029"/>
                  </a:lnTo>
                  <a:lnTo>
                    <a:pt x="625307" y="116742"/>
                  </a:lnTo>
                  <a:lnTo>
                    <a:pt x="586795" y="130405"/>
                  </a:lnTo>
                  <a:lnTo>
                    <a:pt x="597458" y="129539"/>
                  </a:lnTo>
                  <a:lnTo>
                    <a:pt x="615551" y="127000"/>
                  </a:lnTo>
                  <a:lnTo>
                    <a:pt x="635677" y="125729"/>
                  </a:lnTo>
                  <a:lnTo>
                    <a:pt x="657414" y="121920"/>
                  </a:lnTo>
                  <a:lnTo>
                    <a:pt x="681103" y="118110"/>
                  </a:lnTo>
                  <a:lnTo>
                    <a:pt x="731165" y="107935"/>
                  </a:lnTo>
                  <a:lnTo>
                    <a:pt x="867304" y="80010"/>
                  </a:lnTo>
                  <a:lnTo>
                    <a:pt x="985659" y="62229"/>
                  </a:lnTo>
                  <a:lnTo>
                    <a:pt x="1044221" y="54610"/>
                  </a:lnTo>
                  <a:lnTo>
                    <a:pt x="1097154" y="49529"/>
                  </a:lnTo>
                  <a:lnTo>
                    <a:pt x="1147229" y="45720"/>
                  </a:lnTo>
                  <a:lnTo>
                    <a:pt x="1159054" y="45720"/>
                  </a:lnTo>
                  <a:lnTo>
                    <a:pt x="1159210" y="43179"/>
                  </a:lnTo>
                  <a:lnTo>
                    <a:pt x="1156967" y="39370"/>
                  </a:lnTo>
                  <a:lnTo>
                    <a:pt x="1154275" y="36829"/>
                  </a:lnTo>
                  <a:close/>
                </a:path>
                <a:path w="1191895" h="508000">
                  <a:moveTo>
                    <a:pt x="658541" y="95590"/>
                  </a:moveTo>
                  <a:lnTo>
                    <a:pt x="629723" y="101600"/>
                  </a:lnTo>
                  <a:lnTo>
                    <a:pt x="604206" y="107950"/>
                  </a:lnTo>
                  <a:lnTo>
                    <a:pt x="578305" y="114300"/>
                  </a:lnTo>
                  <a:lnTo>
                    <a:pt x="571287" y="116839"/>
                  </a:lnTo>
                  <a:lnTo>
                    <a:pt x="565682" y="119379"/>
                  </a:lnTo>
                  <a:lnTo>
                    <a:pt x="563031" y="120650"/>
                  </a:lnTo>
                  <a:lnTo>
                    <a:pt x="563686" y="127000"/>
                  </a:lnTo>
                  <a:lnTo>
                    <a:pt x="565164" y="128019"/>
                  </a:lnTo>
                  <a:lnTo>
                    <a:pt x="573129" y="125180"/>
                  </a:lnTo>
                  <a:lnTo>
                    <a:pt x="573029" y="123189"/>
                  </a:lnTo>
                  <a:lnTo>
                    <a:pt x="572250" y="121920"/>
                  </a:lnTo>
                  <a:lnTo>
                    <a:pt x="571050" y="120650"/>
                  </a:lnTo>
                  <a:lnTo>
                    <a:pt x="581259" y="120650"/>
                  </a:lnTo>
                  <a:lnTo>
                    <a:pt x="587217" y="120159"/>
                  </a:lnTo>
                  <a:lnTo>
                    <a:pt x="621898" y="107935"/>
                  </a:lnTo>
                  <a:lnTo>
                    <a:pt x="647250" y="99060"/>
                  </a:lnTo>
                  <a:lnTo>
                    <a:pt x="658541" y="95590"/>
                  </a:lnTo>
                  <a:close/>
                </a:path>
                <a:path w="1191895" h="508000">
                  <a:moveTo>
                    <a:pt x="572715" y="126812"/>
                  </a:moveTo>
                  <a:lnTo>
                    <a:pt x="572150" y="127000"/>
                  </a:lnTo>
                  <a:lnTo>
                    <a:pt x="572639" y="127000"/>
                  </a:lnTo>
                  <a:lnTo>
                    <a:pt x="572715" y="126812"/>
                  </a:lnTo>
                  <a:close/>
                </a:path>
                <a:path w="1191895" h="508000">
                  <a:moveTo>
                    <a:pt x="625307" y="116742"/>
                  </a:moveTo>
                  <a:lnTo>
                    <a:pt x="614569" y="118110"/>
                  </a:lnTo>
                  <a:lnTo>
                    <a:pt x="597327" y="119333"/>
                  </a:lnTo>
                  <a:lnTo>
                    <a:pt x="591315" y="120650"/>
                  </a:lnTo>
                  <a:lnTo>
                    <a:pt x="572715" y="126812"/>
                  </a:lnTo>
                  <a:lnTo>
                    <a:pt x="572639" y="127000"/>
                  </a:lnTo>
                  <a:lnTo>
                    <a:pt x="596302" y="127000"/>
                  </a:lnTo>
                  <a:lnTo>
                    <a:pt x="625307" y="116742"/>
                  </a:lnTo>
                  <a:close/>
                </a:path>
                <a:path w="1191895" h="508000">
                  <a:moveTo>
                    <a:pt x="597327" y="119333"/>
                  </a:moveTo>
                  <a:lnTo>
                    <a:pt x="587217" y="120159"/>
                  </a:lnTo>
                  <a:lnTo>
                    <a:pt x="573129" y="125180"/>
                  </a:lnTo>
                  <a:lnTo>
                    <a:pt x="573157" y="125729"/>
                  </a:lnTo>
                  <a:lnTo>
                    <a:pt x="572715" y="126812"/>
                  </a:lnTo>
                  <a:lnTo>
                    <a:pt x="591315" y="120650"/>
                  </a:lnTo>
                  <a:lnTo>
                    <a:pt x="597327" y="119333"/>
                  </a:lnTo>
                  <a:close/>
                </a:path>
                <a:path w="1191895" h="508000">
                  <a:moveTo>
                    <a:pt x="587217" y="120159"/>
                  </a:moveTo>
                  <a:lnTo>
                    <a:pt x="581259" y="120650"/>
                  </a:lnTo>
                  <a:lnTo>
                    <a:pt x="571050" y="120650"/>
                  </a:lnTo>
                  <a:lnTo>
                    <a:pt x="572250" y="121920"/>
                  </a:lnTo>
                  <a:lnTo>
                    <a:pt x="573029" y="123189"/>
                  </a:lnTo>
                  <a:lnTo>
                    <a:pt x="573129" y="125180"/>
                  </a:lnTo>
                  <a:lnTo>
                    <a:pt x="587217" y="120159"/>
                  </a:lnTo>
                  <a:close/>
                </a:path>
                <a:path w="1191895" h="508000">
                  <a:moveTo>
                    <a:pt x="825609" y="58107"/>
                  </a:moveTo>
                  <a:lnTo>
                    <a:pt x="817415" y="59689"/>
                  </a:lnTo>
                  <a:lnTo>
                    <a:pt x="782454" y="66039"/>
                  </a:lnTo>
                  <a:lnTo>
                    <a:pt x="748431" y="74929"/>
                  </a:lnTo>
                  <a:lnTo>
                    <a:pt x="715680" y="82550"/>
                  </a:lnTo>
                  <a:lnTo>
                    <a:pt x="684535" y="90170"/>
                  </a:lnTo>
                  <a:lnTo>
                    <a:pt x="658541" y="95590"/>
                  </a:lnTo>
                  <a:lnTo>
                    <a:pt x="647250" y="99060"/>
                  </a:lnTo>
                  <a:lnTo>
                    <a:pt x="621857" y="107950"/>
                  </a:lnTo>
                  <a:lnTo>
                    <a:pt x="587217" y="120159"/>
                  </a:lnTo>
                  <a:lnTo>
                    <a:pt x="597327" y="119333"/>
                  </a:lnTo>
                  <a:lnTo>
                    <a:pt x="631915" y="111760"/>
                  </a:lnTo>
                  <a:lnTo>
                    <a:pt x="650319" y="107935"/>
                  </a:lnTo>
                  <a:lnTo>
                    <a:pt x="716127" y="87629"/>
                  </a:lnTo>
                  <a:lnTo>
                    <a:pt x="759113" y="74929"/>
                  </a:lnTo>
                  <a:lnTo>
                    <a:pt x="801024" y="63500"/>
                  </a:lnTo>
                  <a:lnTo>
                    <a:pt x="825609" y="58107"/>
                  </a:lnTo>
                  <a:close/>
                </a:path>
                <a:path w="1191895" h="508000">
                  <a:moveTo>
                    <a:pt x="650319" y="107935"/>
                  </a:moveTo>
                  <a:lnTo>
                    <a:pt x="631915" y="111760"/>
                  </a:lnTo>
                  <a:lnTo>
                    <a:pt x="597327" y="119333"/>
                  </a:lnTo>
                  <a:lnTo>
                    <a:pt x="614569" y="118110"/>
                  </a:lnTo>
                  <a:lnTo>
                    <a:pt x="625307" y="116742"/>
                  </a:lnTo>
                  <a:lnTo>
                    <a:pt x="650319" y="107935"/>
                  </a:lnTo>
                  <a:close/>
                </a:path>
                <a:path w="1191895" h="508000">
                  <a:moveTo>
                    <a:pt x="1054820" y="26670"/>
                  </a:moveTo>
                  <a:lnTo>
                    <a:pt x="1052559" y="26670"/>
                  </a:lnTo>
                  <a:lnTo>
                    <a:pt x="1025528" y="29210"/>
                  </a:lnTo>
                  <a:lnTo>
                    <a:pt x="972607" y="33020"/>
                  </a:lnTo>
                  <a:lnTo>
                    <a:pt x="933895" y="38100"/>
                  </a:lnTo>
                  <a:lnTo>
                    <a:pt x="825609" y="58107"/>
                  </a:lnTo>
                  <a:lnTo>
                    <a:pt x="759113" y="74929"/>
                  </a:lnTo>
                  <a:lnTo>
                    <a:pt x="716127" y="87629"/>
                  </a:lnTo>
                  <a:lnTo>
                    <a:pt x="650319" y="107935"/>
                  </a:lnTo>
                  <a:lnTo>
                    <a:pt x="686921" y="100329"/>
                  </a:lnTo>
                  <a:lnTo>
                    <a:pt x="750834" y="85089"/>
                  </a:lnTo>
                  <a:lnTo>
                    <a:pt x="819550" y="69850"/>
                  </a:lnTo>
                  <a:lnTo>
                    <a:pt x="1054820" y="26670"/>
                  </a:lnTo>
                  <a:close/>
                </a:path>
                <a:path w="1191895" h="508000">
                  <a:moveTo>
                    <a:pt x="1023736" y="20407"/>
                  </a:moveTo>
                  <a:lnTo>
                    <a:pt x="971650" y="24129"/>
                  </a:lnTo>
                  <a:lnTo>
                    <a:pt x="932688" y="29210"/>
                  </a:lnTo>
                  <a:lnTo>
                    <a:pt x="878775" y="38100"/>
                  </a:lnTo>
                  <a:lnTo>
                    <a:pt x="839650" y="45720"/>
                  </a:lnTo>
                  <a:lnTo>
                    <a:pt x="798840" y="54610"/>
                  </a:lnTo>
                  <a:lnTo>
                    <a:pt x="756649" y="66039"/>
                  </a:lnTo>
                  <a:lnTo>
                    <a:pt x="713379" y="78739"/>
                  </a:lnTo>
                  <a:lnTo>
                    <a:pt x="658541" y="95590"/>
                  </a:lnTo>
                  <a:lnTo>
                    <a:pt x="684535" y="90170"/>
                  </a:lnTo>
                  <a:lnTo>
                    <a:pt x="715680" y="82550"/>
                  </a:lnTo>
                  <a:lnTo>
                    <a:pt x="748431" y="74929"/>
                  </a:lnTo>
                  <a:lnTo>
                    <a:pt x="782454" y="66039"/>
                  </a:lnTo>
                  <a:lnTo>
                    <a:pt x="817415" y="59689"/>
                  </a:lnTo>
                  <a:lnTo>
                    <a:pt x="825609" y="58107"/>
                  </a:lnTo>
                  <a:lnTo>
                    <a:pt x="841552" y="54610"/>
                  </a:lnTo>
                  <a:lnTo>
                    <a:pt x="880388" y="46989"/>
                  </a:lnTo>
                  <a:lnTo>
                    <a:pt x="900205" y="43697"/>
                  </a:lnTo>
                  <a:lnTo>
                    <a:pt x="988353" y="26670"/>
                  </a:lnTo>
                  <a:lnTo>
                    <a:pt x="1023736" y="20407"/>
                  </a:lnTo>
                  <a:close/>
                </a:path>
                <a:path w="1191895" h="508000">
                  <a:moveTo>
                    <a:pt x="1168375" y="47226"/>
                  </a:moveTo>
                  <a:lnTo>
                    <a:pt x="1155081" y="51700"/>
                  </a:lnTo>
                  <a:lnTo>
                    <a:pt x="1152570" y="54610"/>
                  </a:lnTo>
                  <a:lnTo>
                    <a:pt x="1148064" y="59689"/>
                  </a:lnTo>
                  <a:lnTo>
                    <a:pt x="1142348" y="64770"/>
                  </a:lnTo>
                  <a:lnTo>
                    <a:pt x="1135892" y="69511"/>
                  </a:lnTo>
                  <a:lnTo>
                    <a:pt x="1138967" y="68579"/>
                  </a:lnTo>
                  <a:lnTo>
                    <a:pt x="1157316" y="62229"/>
                  </a:lnTo>
                  <a:lnTo>
                    <a:pt x="1160678" y="61124"/>
                  </a:lnTo>
                  <a:lnTo>
                    <a:pt x="1164894" y="55879"/>
                  </a:lnTo>
                  <a:lnTo>
                    <a:pt x="1168375" y="47226"/>
                  </a:lnTo>
                  <a:close/>
                </a:path>
                <a:path w="1191895" h="508000">
                  <a:moveTo>
                    <a:pt x="1182226" y="41968"/>
                  </a:moveTo>
                  <a:lnTo>
                    <a:pt x="1179418" y="43179"/>
                  </a:lnTo>
                  <a:lnTo>
                    <a:pt x="1169076" y="46989"/>
                  </a:lnTo>
                  <a:lnTo>
                    <a:pt x="1168375" y="47226"/>
                  </a:lnTo>
                  <a:lnTo>
                    <a:pt x="1164894" y="55879"/>
                  </a:lnTo>
                  <a:lnTo>
                    <a:pt x="1160678" y="61124"/>
                  </a:lnTo>
                  <a:lnTo>
                    <a:pt x="1172770" y="57150"/>
                  </a:lnTo>
                  <a:lnTo>
                    <a:pt x="1184821" y="52070"/>
                  </a:lnTo>
                  <a:lnTo>
                    <a:pt x="1187646" y="50800"/>
                  </a:lnTo>
                  <a:lnTo>
                    <a:pt x="1191346" y="49529"/>
                  </a:lnTo>
                  <a:lnTo>
                    <a:pt x="1191293" y="46989"/>
                  </a:lnTo>
                  <a:lnTo>
                    <a:pt x="1182768" y="46989"/>
                  </a:lnTo>
                  <a:lnTo>
                    <a:pt x="1177137" y="45720"/>
                  </a:lnTo>
                  <a:lnTo>
                    <a:pt x="1181973" y="45720"/>
                  </a:lnTo>
                  <a:lnTo>
                    <a:pt x="1181390" y="44450"/>
                  </a:lnTo>
                  <a:lnTo>
                    <a:pt x="1182226" y="41968"/>
                  </a:lnTo>
                  <a:close/>
                </a:path>
                <a:path w="1191895" h="508000">
                  <a:moveTo>
                    <a:pt x="1101199" y="17956"/>
                  </a:moveTo>
                  <a:lnTo>
                    <a:pt x="1097525" y="19050"/>
                  </a:lnTo>
                  <a:lnTo>
                    <a:pt x="1087306" y="21589"/>
                  </a:lnTo>
                  <a:lnTo>
                    <a:pt x="1075438" y="22860"/>
                  </a:lnTo>
                  <a:lnTo>
                    <a:pt x="1061957" y="25400"/>
                  </a:lnTo>
                  <a:lnTo>
                    <a:pt x="1054820" y="26670"/>
                  </a:lnTo>
                  <a:lnTo>
                    <a:pt x="1098148" y="26670"/>
                  </a:lnTo>
                  <a:lnTo>
                    <a:pt x="1116624" y="27939"/>
                  </a:lnTo>
                  <a:lnTo>
                    <a:pt x="1125247" y="29210"/>
                  </a:lnTo>
                  <a:lnTo>
                    <a:pt x="1133058" y="30479"/>
                  </a:lnTo>
                  <a:lnTo>
                    <a:pt x="1140003" y="31750"/>
                  </a:lnTo>
                  <a:lnTo>
                    <a:pt x="1146027" y="34289"/>
                  </a:lnTo>
                  <a:lnTo>
                    <a:pt x="1152928" y="35560"/>
                  </a:lnTo>
                  <a:lnTo>
                    <a:pt x="1156967" y="39370"/>
                  </a:lnTo>
                  <a:lnTo>
                    <a:pt x="1159210" y="43179"/>
                  </a:lnTo>
                  <a:lnTo>
                    <a:pt x="1159054" y="45720"/>
                  </a:lnTo>
                  <a:lnTo>
                    <a:pt x="1155858" y="50800"/>
                  </a:lnTo>
                  <a:lnTo>
                    <a:pt x="1155081" y="51700"/>
                  </a:lnTo>
                  <a:lnTo>
                    <a:pt x="1168375" y="47226"/>
                  </a:lnTo>
                  <a:lnTo>
                    <a:pt x="1134622" y="21589"/>
                  </a:lnTo>
                  <a:lnTo>
                    <a:pt x="1117676" y="19050"/>
                  </a:lnTo>
                  <a:lnTo>
                    <a:pt x="1101199" y="17956"/>
                  </a:lnTo>
                  <a:close/>
                </a:path>
                <a:path w="1191895" h="508000">
                  <a:moveTo>
                    <a:pt x="1181973" y="45720"/>
                  </a:moveTo>
                  <a:lnTo>
                    <a:pt x="1177137" y="45720"/>
                  </a:lnTo>
                  <a:lnTo>
                    <a:pt x="1182768" y="46989"/>
                  </a:lnTo>
                  <a:lnTo>
                    <a:pt x="1181973" y="45720"/>
                  </a:lnTo>
                  <a:close/>
                </a:path>
                <a:path w="1191895" h="508000">
                  <a:moveTo>
                    <a:pt x="1191188" y="41910"/>
                  </a:moveTo>
                  <a:lnTo>
                    <a:pt x="1182361" y="41910"/>
                  </a:lnTo>
                  <a:lnTo>
                    <a:pt x="1182226" y="41968"/>
                  </a:lnTo>
                  <a:lnTo>
                    <a:pt x="1181359" y="44450"/>
                  </a:lnTo>
                  <a:lnTo>
                    <a:pt x="1181973" y="45720"/>
                  </a:lnTo>
                  <a:lnTo>
                    <a:pt x="1182768" y="46989"/>
                  </a:lnTo>
                  <a:lnTo>
                    <a:pt x="1191293" y="46989"/>
                  </a:lnTo>
                  <a:lnTo>
                    <a:pt x="1191188" y="41910"/>
                  </a:lnTo>
                  <a:close/>
                </a:path>
                <a:path w="1191895" h="508000">
                  <a:moveTo>
                    <a:pt x="1178027" y="36829"/>
                  </a:moveTo>
                  <a:lnTo>
                    <a:pt x="1167141" y="36829"/>
                  </a:lnTo>
                  <a:lnTo>
                    <a:pt x="1168980" y="45720"/>
                  </a:lnTo>
                  <a:lnTo>
                    <a:pt x="1172524" y="45720"/>
                  </a:lnTo>
                  <a:lnTo>
                    <a:pt x="1179418" y="43179"/>
                  </a:lnTo>
                  <a:lnTo>
                    <a:pt x="1182226" y="41968"/>
                  </a:lnTo>
                  <a:lnTo>
                    <a:pt x="1191188" y="41910"/>
                  </a:lnTo>
                  <a:lnTo>
                    <a:pt x="1191162" y="40639"/>
                  </a:lnTo>
                  <a:lnTo>
                    <a:pt x="1187928" y="38100"/>
                  </a:lnTo>
                  <a:lnTo>
                    <a:pt x="1186211" y="38100"/>
                  </a:lnTo>
                  <a:lnTo>
                    <a:pt x="1178027" y="36829"/>
                  </a:lnTo>
                  <a:close/>
                </a:path>
                <a:path w="1191895" h="508000">
                  <a:moveTo>
                    <a:pt x="1098533" y="17779"/>
                  </a:moveTo>
                  <a:lnTo>
                    <a:pt x="1052178" y="17779"/>
                  </a:lnTo>
                  <a:lnTo>
                    <a:pt x="1024954" y="20320"/>
                  </a:lnTo>
                  <a:lnTo>
                    <a:pt x="1023736" y="20407"/>
                  </a:lnTo>
                  <a:lnTo>
                    <a:pt x="988353" y="26670"/>
                  </a:lnTo>
                  <a:lnTo>
                    <a:pt x="900205" y="43697"/>
                  </a:lnTo>
                  <a:lnTo>
                    <a:pt x="933895" y="38100"/>
                  </a:lnTo>
                  <a:lnTo>
                    <a:pt x="972607" y="33020"/>
                  </a:lnTo>
                  <a:lnTo>
                    <a:pt x="1025528" y="29210"/>
                  </a:lnTo>
                  <a:lnTo>
                    <a:pt x="1052559" y="26670"/>
                  </a:lnTo>
                  <a:lnTo>
                    <a:pt x="1054820" y="26670"/>
                  </a:lnTo>
                  <a:lnTo>
                    <a:pt x="1061957" y="25400"/>
                  </a:lnTo>
                  <a:lnTo>
                    <a:pt x="1075438" y="22860"/>
                  </a:lnTo>
                  <a:lnTo>
                    <a:pt x="1087306" y="21589"/>
                  </a:lnTo>
                  <a:lnTo>
                    <a:pt x="1097525" y="19050"/>
                  </a:lnTo>
                  <a:lnTo>
                    <a:pt x="1101199" y="17956"/>
                  </a:lnTo>
                  <a:lnTo>
                    <a:pt x="1098533" y="17779"/>
                  </a:lnTo>
                  <a:close/>
                </a:path>
                <a:path w="1191895" h="508000">
                  <a:moveTo>
                    <a:pt x="1115836" y="5079"/>
                  </a:moveTo>
                  <a:lnTo>
                    <a:pt x="1107589" y="5079"/>
                  </a:lnTo>
                  <a:lnTo>
                    <a:pt x="1107118" y="8210"/>
                  </a:lnTo>
                  <a:lnTo>
                    <a:pt x="1107508" y="8889"/>
                  </a:lnTo>
                  <a:lnTo>
                    <a:pt x="1095211" y="8889"/>
                  </a:lnTo>
                  <a:lnTo>
                    <a:pt x="1085575" y="10160"/>
                  </a:lnTo>
                  <a:lnTo>
                    <a:pt x="1073793" y="11429"/>
                  </a:lnTo>
                  <a:lnTo>
                    <a:pt x="1023736" y="20407"/>
                  </a:lnTo>
                  <a:lnTo>
                    <a:pt x="1024954" y="20320"/>
                  </a:lnTo>
                  <a:lnTo>
                    <a:pt x="1052178" y="17779"/>
                  </a:lnTo>
                  <a:lnTo>
                    <a:pt x="1101793" y="17779"/>
                  </a:lnTo>
                  <a:lnTo>
                    <a:pt x="1106062" y="16510"/>
                  </a:lnTo>
                  <a:lnTo>
                    <a:pt x="1113181" y="12700"/>
                  </a:lnTo>
                  <a:lnTo>
                    <a:pt x="1115046" y="11429"/>
                  </a:lnTo>
                  <a:lnTo>
                    <a:pt x="1116412" y="8889"/>
                  </a:lnTo>
                  <a:lnTo>
                    <a:pt x="1105185" y="8889"/>
                  </a:lnTo>
                  <a:lnTo>
                    <a:pt x="1096498" y="8439"/>
                  </a:lnTo>
                  <a:lnTo>
                    <a:pt x="1116654" y="8439"/>
                  </a:lnTo>
                  <a:lnTo>
                    <a:pt x="1117095" y="7620"/>
                  </a:lnTo>
                  <a:lnTo>
                    <a:pt x="1115836" y="5079"/>
                  </a:lnTo>
                  <a:close/>
                </a:path>
                <a:path w="1191895" h="508000">
                  <a:moveTo>
                    <a:pt x="1101793" y="17779"/>
                  </a:moveTo>
                  <a:lnTo>
                    <a:pt x="1098533" y="17779"/>
                  </a:lnTo>
                  <a:lnTo>
                    <a:pt x="1101199" y="17956"/>
                  </a:lnTo>
                  <a:lnTo>
                    <a:pt x="1101793" y="17779"/>
                  </a:lnTo>
                  <a:close/>
                </a:path>
                <a:path w="1191895" h="508000">
                  <a:moveTo>
                    <a:pt x="1106340" y="0"/>
                  </a:moveTo>
                  <a:lnTo>
                    <a:pt x="1042404" y="0"/>
                  </a:lnTo>
                  <a:lnTo>
                    <a:pt x="893019" y="1270"/>
                  </a:lnTo>
                  <a:lnTo>
                    <a:pt x="890960" y="1270"/>
                  </a:lnTo>
                  <a:lnTo>
                    <a:pt x="889316" y="2539"/>
                  </a:lnTo>
                  <a:lnTo>
                    <a:pt x="889356" y="7620"/>
                  </a:lnTo>
                  <a:lnTo>
                    <a:pt x="891052" y="8889"/>
                  </a:lnTo>
                  <a:lnTo>
                    <a:pt x="1098838" y="7620"/>
                  </a:lnTo>
                  <a:lnTo>
                    <a:pt x="1102465" y="6350"/>
                  </a:lnTo>
                  <a:lnTo>
                    <a:pt x="1107081" y="5079"/>
                  </a:lnTo>
                  <a:lnTo>
                    <a:pt x="1115836" y="5079"/>
                  </a:lnTo>
                  <a:lnTo>
                    <a:pt x="1114577" y="2539"/>
                  </a:lnTo>
                  <a:lnTo>
                    <a:pt x="1113005" y="2539"/>
                  </a:lnTo>
                  <a:lnTo>
                    <a:pt x="1111732" y="1270"/>
                  </a:lnTo>
                  <a:lnTo>
                    <a:pt x="1106340" y="0"/>
                  </a:lnTo>
                  <a:close/>
                </a:path>
                <a:path w="1191895" h="508000">
                  <a:moveTo>
                    <a:pt x="1107589" y="5079"/>
                  </a:moveTo>
                  <a:lnTo>
                    <a:pt x="1107081" y="5079"/>
                  </a:lnTo>
                  <a:lnTo>
                    <a:pt x="1102465" y="6350"/>
                  </a:lnTo>
                  <a:lnTo>
                    <a:pt x="1096498" y="8439"/>
                  </a:lnTo>
                  <a:lnTo>
                    <a:pt x="1105185" y="8889"/>
                  </a:lnTo>
                  <a:lnTo>
                    <a:pt x="1107015" y="8889"/>
                  </a:lnTo>
                  <a:lnTo>
                    <a:pt x="1106779" y="7620"/>
                  </a:lnTo>
                  <a:lnTo>
                    <a:pt x="1107207" y="7620"/>
                  </a:lnTo>
                  <a:lnTo>
                    <a:pt x="1107589" y="5079"/>
                  </a:lnTo>
                  <a:close/>
                </a:path>
                <a:path w="1191895" h="508000">
                  <a:moveTo>
                    <a:pt x="1106779" y="7620"/>
                  </a:moveTo>
                  <a:lnTo>
                    <a:pt x="1107015" y="8889"/>
                  </a:lnTo>
                  <a:lnTo>
                    <a:pt x="1107118" y="8210"/>
                  </a:lnTo>
                  <a:lnTo>
                    <a:pt x="1106779" y="7620"/>
                  </a:lnTo>
                  <a:close/>
                </a:path>
                <a:path w="1191895" h="508000">
                  <a:moveTo>
                    <a:pt x="1107118" y="8210"/>
                  </a:moveTo>
                  <a:lnTo>
                    <a:pt x="1107015" y="8889"/>
                  </a:lnTo>
                  <a:lnTo>
                    <a:pt x="1107508" y="8889"/>
                  </a:lnTo>
                  <a:lnTo>
                    <a:pt x="1107118" y="8210"/>
                  </a:lnTo>
                  <a:close/>
                </a:path>
                <a:path w="1191895" h="508000">
                  <a:moveTo>
                    <a:pt x="1098838" y="7620"/>
                  </a:moveTo>
                  <a:lnTo>
                    <a:pt x="1080692" y="7620"/>
                  </a:lnTo>
                  <a:lnTo>
                    <a:pt x="1096498" y="8439"/>
                  </a:lnTo>
                  <a:lnTo>
                    <a:pt x="1098838" y="7620"/>
                  </a:lnTo>
                  <a:close/>
                </a:path>
                <a:path w="1191895" h="508000">
                  <a:moveTo>
                    <a:pt x="1107207" y="7620"/>
                  </a:moveTo>
                  <a:lnTo>
                    <a:pt x="1106779" y="7620"/>
                  </a:lnTo>
                  <a:lnTo>
                    <a:pt x="1107118" y="8210"/>
                  </a:lnTo>
                  <a:lnTo>
                    <a:pt x="1107207" y="7620"/>
                  </a:lnTo>
                  <a:close/>
                </a:path>
              </a:pathLst>
            </a:custGeom>
            <a:solidFill>
              <a:srgbClr val="60B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6193" y="1108"/>
            <a:ext cx="10058400" cy="5657850"/>
            <a:chOff x="0" y="1108"/>
            <a:chExt cx="1005840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8"/>
              <a:ext cx="10048342" cy="558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4519" y="162790"/>
              <a:ext cx="3030753" cy="25604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293" y="64931"/>
              <a:ext cx="2304303" cy="10681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293" y="64932"/>
              <a:ext cx="1809750" cy="419100"/>
            </a:xfrm>
            <a:custGeom>
              <a:avLst/>
              <a:gdLst/>
              <a:ahLst/>
              <a:cxnLst/>
              <a:rect l="l" t="t" r="r" b="b"/>
              <a:pathLst>
                <a:path w="1809750" h="419100">
                  <a:moveTo>
                    <a:pt x="273499" y="263001"/>
                  </a:moveTo>
                  <a:lnTo>
                    <a:pt x="352786" y="288141"/>
                  </a:lnTo>
                  <a:lnTo>
                    <a:pt x="328510" y="345914"/>
                  </a:lnTo>
                  <a:lnTo>
                    <a:pt x="292147" y="386628"/>
                  </a:lnTo>
                  <a:lnTo>
                    <a:pt x="244043" y="410767"/>
                  </a:lnTo>
                  <a:lnTo>
                    <a:pt x="184543" y="418813"/>
                  </a:lnTo>
                  <a:lnTo>
                    <a:pt x="146004" y="415368"/>
                  </a:lnTo>
                  <a:lnTo>
                    <a:pt x="79701" y="387811"/>
                  </a:lnTo>
                  <a:lnTo>
                    <a:pt x="29214" y="333612"/>
                  </a:lnTo>
                  <a:lnTo>
                    <a:pt x="12984" y="298466"/>
                  </a:lnTo>
                  <a:lnTo>
                    <a:pt x="3246" y="258262"/>
                  </a:lnTo>
                  <a:lnTo>
                    <a:pt x="0" y="212998"/>
                  </a:lnTo>
                  <a:lnTo>
                    <a:pt x="3263" y="165265"/>
                  </a:lnTo>
                  <a:lnTo>
                    <a:pt x="13053" y="123178"/>
                  </a:lnTo>
                  <a:lnTo>
                    <a:pt x="29370" y="86737"/>
                  </a:lnTo>
                  <a:lnTo>
                    <a:pt x="52213" y="55943"/>
                  </a:lnTo>
                  <a:lnTo>
                    <a:pt x="112645" y="13985"/>
                  </a:lnTo>
                  <a:lnTo>
                    <a:pt x="189515" y="0"/>
                  </a:lnTo>
                  <a:lnTo>
                    <a:pt x="224929" y="2745"/>
                  </a:lnTo>
                  <a:lnTo>
                    <a:pt x="285292" y="24708"/>
                  </a:lnTo>
                  <a:lnTo>
                    <a:pt x="323192" y="58325"/>
                  </a:lnTo>
                  <a:lnTo>
                    <a:pt x="343911" y="95621"/>
                  </a:lnTo>
                  <a:lnTo>
                    <a:pt x="351681" y="118516"/>
                  </a:lnTo>
                  <a:lnTo>
                    <a:pt x="270736" y="137854"/>
                  </a:lnTo>
                  <a:lnTo>
                    <a:pt x="266170" y="122936"/>
                  </a:lnTo>
                  <a:lnTo>
                    <a:pt x="259651" y="109676"/>
                  </a:lnTo>
                  <a:lnTo>
                    <a:pt x="228753" y="80150"/>
                  </a:lnTo>
                  <a:lnTo>
                    <a:pt x="185371" y="69894"/>
                  </a:lnTo>
                  <a:lnTo>
                    <a:pt x="163918" y="71914"/>
                  </a:lnTo>
                  <a:lnTo>
                    <a:pt x="127382" y="88075"/>
                  </a:lnTo>
                  <a:lnTo>
                    <a:pt x="100032" y="120881"/>
                  </a:lnTo>
                  <a:lnTo>
                    <a:pt x="86012" y="173233"/>
                  </a:lnTo>
                  <a:lnTo>
                    <a:pt x="84259" y="206920"/>
                  </a:lnTo>
                  <a:lnTo>
                    <a:pt x="85986" y="242558"/>
                  </a:lnTo>
                  <a:lnTo>
                    <a:pt x="99799" y="297258"/>
                  </a:lnTo>
                  <a:lnTo>
                    <a:pt x="126735" y="330582"/>
                  </a:lnTo>
                  <a:lnTo>
                    <a:pt x="162649" y="346881"/>
                  </a:lnTo>
                  <a:lnTo>
                    <a:pt x="183714" y="348919"/>
                  </a:lnTo>
                  <a:lnTo>
                    <a:pt x="199444" y="347624"/>
                  </a:lnTo>
                  <a:lnTo>
                    <a:pt x="239795" y="328199"/>
                  </a:lnTo>
                  <a:lnTo>
                    <a:pt x="267559" y="283755"/>
                  </a:lnTo>
                  <a:lnTo>
                    <a:pt x="273499" y="263001"/>
                  </a:lnTo>
                  <a:close/>
                </a:path>
                <a:path w="1809750" h="419100">
                  <a:moveTo>
                    <a:pt x="422404" y="411906"/>
                  </a:moveTo>
                  <a:lnTo>
                    <a:pt x="422404" y="6906"/>
                  </a:lnTo>
                  <a:lnTo>
                    <a:pt x="500034" y="6906"/>
                  </a:lnTo>
                  <a:lnTo>
                    <a:pt x="500034" y="411906"/>
                  </a:lnTo>
                  <a:lnTo>
                    <a:pt x="422404" y="411906"/>
                  </a:lnTo>
                  <a:close/>
                </a:path>
                <a:path w="1809750" h="419100">
                  <a:moveTo>
                    <a:pt x="579598" y="78734"/>
                  </a:moveTo>
                  <a:lnTo>
                    <a:pt x="579598" y="6906"/>
                  </a:lnTo>
                  <a:lnTo>
                    <a:pt x="657227" y="6906"/>
                  </a:lnTo>
                  <a:lnTo>
                    <a:pt x="657227" y="78734"/>
                  </a:lnTo>
                  <a:lnTo>
                    <a:pt x="579598" y="78734"/>
                  </a:lnTo>
                  <a:close/>
                </a:path>
                <a:path w="1809750" h="419100">
                  <a:moveTo>
                    <a:pt x="579598" y="411906"/>
                  </a:moveTo>
                  <a:lnTo>
                    <a:pt x="579598" y="118516"/>
                  </a:lnTo>
                  <a:lnTo>
                    <a:pt x="657227" y="118516"/>
                  </a:lnTo>
                  <a:lnTo>
                    <a:pt x="657227" y="411906"/>
                  </a:lnTo>
                  <a:lnTo>
                    <a:pt x="579598" y="411906"/>
                  </a:lnTo>
                  <a:close/>
                </a:path>
                <a:path w="1809750" h="419100">
                  <a:moveTo>
                    <a:pt x="1003660" y="411906"/>
                  </a:moveTo>
                  <a:lnTo>
                    <a:pt x="926030" y="411906"/>
                  </a:lnTo>
                  <a:lnTo>
                    <a:pt x="926030" y="262172"/>
                  </a:lnTo>
                  <a:lnTo>
                    <a:pt x="925720" y="240512"/>
                  </a:lnTo>
                  <a:lnTo>
                    <a:pt x="921058" y="200704"/>
                  </a:lnTo>
                  <a:lnTo>
                    <a:pt x="892568" y="173216"/>
                  </a:lnTo>
                  <a:lnTo>
                    <a:pt x="877961" y="171282"/>
                  </a:lnTo>
                  <a:lnTo>
                    <a:pt x="868136" y="171973"/>
                  </a:lnTo>
                  <a:lnTo>
                    <a:pt x="828268" y="195179"/>
                  </a:lnTo>
                  <a:lnTo>
                    <a:pt x="815353" y="237585"/>
                  </a:lnTo>
                  <a:lnTo>
                    <a:pt x="813868" y="279024"/>
                  </a:lnTo>
                  <a:lnTo>
                    <a:pt x="813868" y="411906"/>
                  </a:lnTo>
                  <a:lnTo>
                    <a:pt x="736238" y="411906"/>
                  </a:lnTo>
                  <a:lnTo>
                    <a:pt x="736238" y="118516"/>
                  </a:lnTo>
                  <a:lnTo>
                    <a:pt x="808343" y="118516"/>
                  </a:lnTo>
                  <a:lnTo>
                    <a:pt x="808343" y="161613"/>
                  </a:lnTo>
                  <a:lnTo>
                    <a:pt x="828786" y="139857"/>
                  </a:lnTo>
                  <a:lnTo>
                    <a:pt x="851716" y="124317"/>
                  </a:lnTo>
                  <a:lnTo>
                    <a:pt x="877132" y="114994"/>
                  </a:lnTo>
                  <a:lnTo>
                    <a:pt x="905034" y="111886"/>
                  </a:lnTo>
                  <a:lnTo>
                    <a:pt x="917604" y="112464"/>
                  </a:lnTo>
                  <a:lnTo>
                    <a:pt x="961988" y="126087"/>
                  </a:lnTo>
                  <a:lnTo>
                    <a:pt x="993439" y="160093"/>
                  </a:lnTo>
                  <a:lnTo>
                    <a:pt x="1002590" y="199530"/>
                  </a:lnTo>
                  <a:lnTo>
                    <a:pt x="1003660" y="229573"/>
                  </a:lnTo>
                  <a:lnTo>
                    <a:pt x="1003660" y="411906"/>
                  </a:lnTo>
                  <a:close/>
                </a:path>
                <a:path w="1809750" h="419100">
                  <a:moveTo>
                    <a:pt x="1082395" y="78734"/>
                  </a:moveTo>
                  <a:lnTo>
                    <a:pt x="1082395" y="6906"/>
                  </a:lnTo>
                  <a:lnTo>
                    <a:pt x="1160024" y="6906"/>
                  </a:lnTo>
                  <a:lnTo>
                    <a:pt x="1160024" y="78734"/>
                  </a:lnTo>
                  <a:lnTo>
                    <a:pt x="1082395" y="78734"/>
                  </a:lnTo>
                  <a:close/>
                </a:path>
                <a:path w="1809750" h="419100">
                  <a:moveTo>
                    <a:pt x="1082395" y="411906"/>
                  </a:moveTo>
                  <a:lnTo>
                    <a:pt x="1082395" y="118516"/>
                  </a:lnTo>
                  <a:lnTo>
                    <a:pt x="1160024" y="118516"/>
                  </a:lnTo>
                  <a:lnTo>
                    <a:pt x="1160024" y="411906"/>
                  </a:lnTo>
                  <a:lnTo>
                    <a:pt x="1082395" y="411906"/>
                  </a:lnTo>
                  <a:close/>
                </a:path>
                <a:path w="1809750" h="419100">
                  <a:moveTo>
                    <a:pt x="1495407" y="205262"/>
                  </a:moveTo>
                  <a:lnTo>
                    <a:pt x="1418882" y="219075"/>
                  </a:lnTo>
                  <a:lnTo>
                    <a:pt x="1416335" y="208318"/>
                  </a:lnTo>
                  <a:lnTo>
                    <a:pt x="1412563" y="198977"/>
                  </a:lnTo>
                  <a:lnTo>
                    <a:pt x="1376243" y="173665"/>
                  </a:lnTo>
                  <a:lnTo>
                    <a:pt x="1365840" y="172940"/>
                  </a:lnTo>
                  <a:lnTo>
                    <a:pt x="1352070" y="174191"/>
                  </a:lnTo>
                  <a:lnTo>
                    <a:pt x="1312012" y="204667"/>
                  </a:lnTo>
                  <a:lnTo>
                    <a:pt x="1302299" y="259962"/>
                  </a:lnTo>
                  <a:lnTo>
                    <a:pt x="1303396" y="284152"/>
                  </a:lnTo>
                  <a:lnTo>
                    <a:pt x="1319843" y="333724"/>
                  </a:lnTo>
                  <a:lnTo>
                    <a:pt x="1352916" y="353926"/>
                  </a:lnTo>
                  <a:lnTo>
                    <a:pt x="1366945" y="355273"/>
                  </a:lnTo>
                  <a:lnTo>
                    <a:pt x="1377495" y="354487"/>
                  </a:lnTo>
                  <a:lnTo>
                    <a:pt x="1415153" y="325609"/>
                  </a:lnTo>
                  <a:lnTo>
                    <a:pt x="1423026" y="299468"/>
                  </a:lnTo>
                  <a:lnTo>
                    <a:pt x="1499274" y="312452"/>
                  </a:lnTo>
                  <a:lnTo>
                    <a:pt x="1481939" y="358519"/>
                  </a:lnTo>
                  <a:lnTo>
                    <a:pt x="1453692" y="391739"/>
                  </a:lnTo>
                  <a:lnTo>
                    <a:pt x="1414255" y="411837"/>
                  </a:lnTo>
                  <a:lnTo>
                    <a:pt x="1363354" y="418537"/>
                  </a:lnTo>
                  <a:lnTo>
                    <a:pt x="1332801" y="415999"/>
                  </a:lnTo>
                  <a:lnTo>
                    <a:pt x="1281485" y="395693"/>
                  </a:lnTo>
                  <a:lnTo>
                    <a:pt x="1243982" y="355670"/>
                  </a:lnTo>
                  <a:lnTo>
                    <a:pt x="1224851" y="299450"/>
                  </a:lnTo>
                  <a:lnTo>
                    <a:pt x="1222460" y="265488"/>
                  </a:lnTo>
                  <a:lnTo>
                    <a:pt x="1224860" y="231171"/>
                  </a:lnTo>
                  <a:lnTo>
                    <a:pt x="1244060" y="174606"/>
                  </a:lnTo>
                  <a:lnTo>
                    <a:pt x="1281753" y="134651"/>
                  </a:lnTo>
                  <a:lnTo>
                    <a:pt x="1333690" y="114415"/>
                  </a:lnTo>
                  <a:lnTo>
                    <a:pt x="1364735" y="111886"/>
                  </a:lnTo>
                  <a:lnTo>
                    <a:pt x="1390160" y="113327"/>
                  </a:lnTo>
                  <a:lnTo>
                    <a:pt x="1432773" y="124861"/>
                  </a:lnTo>
                  <a:lnTo>
                    <a:pt x="1464664" y="147998"/>
                  </a:lnTo>
                  <a:lnTo>
                    <a:pt x="1487387" y="183153"/>
                  </a:lnTo>
                  <a:lnTo>
                    <a:pt x="1495407" y="205262"/>
                  </a:lnTo>
                  <a:close/>
                </a:path>
                <a:path w="1809750" h="419100">
                  <a:moveTo>
                    <a:pt x="1612265" y="208025"/>
                  </a:moveTo>
                  <a:lnTo>
                    <a:pt x="1541819" y="195317"/>
                  </a:lnTo>
                  <a:lnTo>
                    <a:pt x="1548829" y="175426"/>
                  </a:lnTo>
                  <a:lnTo>
                    <a:pt x="1557980" y="158298"/>
                  </a:lnTo>
                  <a:lnTo>
                    <a:pt x="1598970" y="123385"/>
                  </a:lnTo>
                  <a:lnTo>
                    <a:pt x="1642067" y="113163"/>
                  </a:lnTo>
                  <a:lnTo>
                    <a:pt x="1668900" y="111886"/>
                  </a:lnTo>
                  <a:lnTo>
                    <a:pt x="1693211" y="112654"/>
                  </a:lnTo>
                  <a:lnTo>
                    <a:pt x="1731887" y="118801"/>
                  </a:lnTo>
                  <a:lnTo>
                    <a:pt x="1767905" y="138131"/>
                  </a:lnTo>
                  <a:lnTo>
                    <a:pt x="1789798" y="182229"/>
                  </a:lnTo>
                  <a:lnTo>
                    <a:pt x="1792388" y="224877"/>
                  </a:lnTo>
                  <a:lnTo>
                    <a:pt x="1791560" y="315491"/>
                  </a:lnTo>
                  <a:lnTo>
                    <a:pt x="1791793" y="333560"/>
                  </a:lnTo>
                  <a:lnTo>
                    <a:pt x="1795290" y="372539"/>
                  </a:lnTo>
                  <a:lnTo>
                    <a:pt x="1809240" y="411906"/>
                  </a:lnTo>
                  <a:lnTo>
                    <a:pt x="1732439" y="411906"/>
                  </a:lnTo>
                  <a:lnTo>
                    <a:pt x="1730414" y="406750"/>
                  </a:lnTo>
                  <a:lnTo>
                    <a:pt x="1727928" y="399106"/>
                  </a:lnTo>
                  <a:lnTo>
                    <a:pt x="1724980" y="388977"/>
                  </a:lnTo>
                  <a:lnTo>
                    <a:pt x="1723692" y="384372"/>
                  </a:lnTo>
                  <a:lnTo>
                    <a:pt x="1722771" y="381333"/>
                  </a:lnTo>
                  <a:lnTo>
                    <a:pt x="1722218" y="379860"/>
                  </a:lnTo>
                  <a:lnTo>
                    <a:pt x="1712100" y="388925"/>
                  </a:lnTo>
                  <a:lnTo>
                    <a:pt x="1701636" y="396781"/>
                  </a:lnTo>
                  <a:lnTo>
                    <a:pt x="1656260" y="416119"/>
                  </a:lnTo>
                  <a:lnTo>
                    <a:pt x="1631328" y="418537"/>
                  </a:lnTo>
                  <a:lnTo>
                    <a:pt x="1609874" y="417000"/>
                  </a:lnTo>
                  <a:lnTo>
                    <a:pt x="1559914" y="393949"/>
                  </a:lnTo>
                  <a:lnTo>
                    <a:pt x="1535439" y="349765"/>
                  </a:lnTo>
                  <a:lnTo>
                    <a:pt x="1533807" y="331790"/>
                  </a:lnTo>
                  <a:lnTo>
                    <a:pt x="1534549" y="319695"/>
                  </a:lnTo>
                  <a:lnTo>
                    <a:pt x="1552222" y="278282"/>
                  </a:lnTo>
                  <a:lnTo>
                    <a:pt x="1590864" y="252598"/>
                  </a:lnTo>
                  <a:lnTo>
                    <a:pt x="1640720" y="239519"/>
                  </a:lnTo>
                  <a:lnTo>
                    <a:pt x="1665843" y="234494"/>
                  </a:lnTo>
                  <a:lnTo>
                    <a:pt x="1686787" y="229642"/>
                  </a:lnTo>
                  <a:lnTo>
                    <a:pt x="1703553" y="224963"/>
                  </a:lnTo>
                  <a:lnTo>
                    <a:pt x="1716140" y="220457"/>
                  </a:lnTo>
                  <a:lnTo>
                    <a:pt x="1716140" y="212721"/>
                  </a:lnTo>
                  <a:lnTo>
                    <a:pt x="1698339" y="176643"/>
                  </a:lnTo>
                  <a:lnTo>
                    <a:pt x="1663375" y="171282"/>
                  </a:lnTo>
                  <a:lnTo>
                    <a:pt x="1653584" y="171791"/>
                  </a:lnTo>
                  <a:lnTo>
                    <a:pt x="1616133" y="198572"/>
                  </a:lnTo>
                  <a:lnTo>
                    <a:pt x="1612265" y="208025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8491" y="330706"/>
              <a:ext cx="115181" cy="1033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7211" y="71838"/>
              <a:ext cx="1931670" cy="1061720"/>
            </a:xfrm>
            <a:custGeom>
              <a:avLst/>
              <a:gdLst/>
              <a:ahLst/>
              <a:cxnLst/>
              <a:rect l="l" t="t" r="r" b="b"/>
              <a:pathLst>
                <a:path w="1931670" h="1061720">
                  <a:moveTo>
                    <a:pt x="1853995" y="405000"/>
                  </a:moveTo>
                  <a:lnTo>
                    <a:pt x="1853995" y="0"/>
                  </a:lnTo>
                  <a:lnTo>
                    <a:pt x="1931625" y="0"/>
                  </a:lnTo>
                  <a:lnTo>
                    <a:pt x="1931625" y="405000"/>
                  </a:lnTo>
                  <a:lnTo>
                    <a:pt x="1853995" y="405000"/>
                  </a:lnTo>
                  <a:close/>
                </a:path>
                <a:path w="1931670" h="1061720">
                  <a:moveTo>
                    <a:pt x="0" y="1054604"/>
                  </a:moveTo>
                  <a:lnTo>
                    <a:pt x="0" y="649604"/>
                  </a:lnTo>
                  <a:lnTo>
                    <a:pt x="277643" y="649604"/>
                  </a:lnTo>
                  <a:lnTo>
                    <a:pt x="277643" y="718117"/>
                  </a:lnTo>
                  <a:lnTo>
                    <a:pt x="81773" y="718117"/>
                  </a:lnTo>
                  <a:lnTo>
                    <a:pt x="81773" y="813981"/>
                  </a:lnTo>
                  <a:lnTo>
                    <a:pt x="250846" y="813981"/>
                  </a:lnTo>
                  <a:lnTo>
                    <a:pt x="250846" y="882494"/>
                  </a:lnTo>
                  <a:lnTo>
                    <a:pt x="81773" y="882494"/>
                  </a:lnTo>
                  <a:lnTo>
                    <a:pt x="81773" y="1054604"/>
                  </a:lnTo>
                  <a:lnTo>
                    <a:pt x="0" y="1054604"/>
                  </a:lnTo>
                  <a:close/>
                </a:path>
                <a:path w="1931670" h="1061720">
                  <a:moveTo>
                    <a:pt x="514400" y="961228"/>
                  </a:moveTo>
                  <a:lnTo>
                    <a:pt x="591753" y="974213"/>
                  </a:lnTo>
                  <a:lnTo>
                    <a:pt x="572518" y="1011681"/>
                  </a:lnTo>
                  <a:lnTo>
                    <a:pt x="544650" y="1038996"/>
                  </a:lnTo>
                  <a:lnTo>
                    <a:pt x="508426" y="1055676"/>
                  </a:lnTo>
                  <a:lnTo>
                    <a:pt x="464120" y="1061236"/>
                  </a:lnTo>
                  <a:lnTo>
                    <a:pt x="428344" y="1058110"/>
                  </a:lnTo>
                  <a:lnTo>
                    <a:pt x="371710" y="1033108"/>
                  </a:lnTo>
                  <a:lnTo>
                    <a:pt x="338162" y="989891"/>
                  </a:lnTo>
                  <a:lnTo>
                    <a:pt x="323658" y="939335"/>
                  </a:lnTo>
                  <a:lnTo>
                    <a:pt x="321845" y="910120"/>
                  </a:lnTo>
                  <a:lnTo>
                    <a:pt x="324228" y="875630"/>
                  </a:lnTo>
                  <a:lnTo>
                    <a:pt x="343290" y="818513"/>
                  </a:lnTo>
                  <a:lnTo>
                    <a:pt x="380292" y="777816"/>
                  </a:lnTo>
                  <a:lnTo>
                    <a:pt x="428499" y="757165"/>
                  </a:lnTo>
                  <a:lnTo>
                    <a:pt x="456385" y="754584"/>
                  </a:lnTo>
                  <a:lnTo>
                    <a:pt x="487395" y="757286"/>
                  </a:lnTo>
                  <a:lnTo>
                    <a:pt x="539056" y="778904"/>
                  </a:lnTo>
                  <a:lnTo>
                    <a:pt x="576162" y="822312"/>
                  </a:lnTo>
                  <a:lnTo>
                    <a:pt x="594257" y="888545"/>
                  </a:lnTo>
                  <a:lnTo>
                    <a:pt x="595897" y="930287"/>
                  </a:lnTo>
                  <a:lnTo>
                    <a:pt x="401408" y="930287"/>
                  </a:lnTo>
                  <a:lnTo>
                    <a:pt x="402893" y="946595"/>
                  </a:lnTo>
                  <a:lnTo>
                    <a:pt x="420194" y="984020"/>
                  </a:lnTo>
                  <a:lnTo>
                    <a:pt x="464949" y="1003220"/>
                  </a:lnTo>
                  <a:lnTo>
                    <a:pt x="473703" y="1002598"/>
                  </a:lnTo>
                  <a:lnTo>
                    <a:pt x="506526" y="980290"/>
                  </a:lnTo>
                  <a:lnTo>
                    <a:pt x="510843" y="971519"/>
                  </a:lnTo>
                  <a:lnTo>
                    <a:pt x="514400" y="961228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762" y="880581"/>
              <a:ext cx="126507" cy="7926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5929" y="826423"/>
              <a:ext cx="275590" cy="306705"/>
            </a:xfrm>
            <a:custGeom>
              <a:avLst/>
              <a:gdLst/>
              <a:ahLst/>
              <a:cxnLst/>
              <a:rect l="l" t="t" r="r" b="b"/>
              <a:pathLst>
                <a:path w="275590" h="306705">
                  <a:moveTo>
                    <a:pt x="78458" y="96139"/>
                  </a:moveTo>
                  <a:lnTo>
                    <a:pt x="8011" y="83431"/>
                  </a:lnTo>
                  <a:lnTo>
                    <a:pt x="15021" y="63540"/>
                  </a:lnTo>
                  <a:lnTo>
                    <a:pt x="24172" y="46412"/>
                  </a:lnTo>
                  <a:lnTo>
                    <a:pt x="65163" y="11499"/>
                  </a:lnTo>
                  <a:lnTo>
                    <a:pt x="108260" y="1277"/>
                  </a:lnTo>
                  <a:lnTo>
                    <a:pt x="135092" y="0"/>
                  </a:lnTo>
                  <a:lnTo>
                    <a:pt x="159403" y="768"/>
                  </a:lnTo>
                  <a:lnTo>
                    <a:pt x="198080" y="6915"/>
                  </a:lnTo>
                  <a:lnTo>
                    <a:pt x="234097" y="26244"/>
                  </a:lnTo>
                  <a:lnTo>
                    <a:pt x="255991" y="70343"/>
                  </a:lnTo>
                  <a:lnTo>
                    <a:pt x="258581" y="112991"/>
                  </a:lnTo>
                  <a:lnTo>
                    <a:pt x="257752" y="203605"/>
                  </a:lnTo>
                  <a:lnTo>
                    <a:pt x="257985" y="221674"/>
                  </a:lnTo>
                  <a:lnTo>
                    <a:pt x="261482" y="260653"/>
                  </a:lnTo>
                  <a:lnTo>
                    <a:pt x="275433" y="300020"/>
                  </a:lnTo>
                  <a:lnTo>
                    <a:pt x="198632" y="300020"/>
                  </a:lnTo>
                  <a:lnTo>
                    <a:pt x="196606" y="294864"/>
                  </a:lnTo>
                  <a:lnTo>
                    <a:pt x="194120" y="287221"/>
                  </a:lnTo>
                  <a:lnTo>
                    <a:pt x="191173" y="277091"/>
                  </a:lnTo>
                  <a:lnTo>
                    <a:pt x="189884" y="272486"/>
                  </a:lnTo>
                  <a:lnTo>
                    <a:pt x="188963" y="269448"/>
                  </a:lnTo>
                  <a:lnTo>
                    <a:pt x="188410" y="267973"/>
                  </a:lnTo>
                  <a:lnTo>
                    <a:pt x="178292" y="277039"/>
                  </a:lnTo>
                  <a:lnTo>
                    <a:pt x="167829" y="284895"/>
                  </a:lnTo>
                  <a:lnTo>
                    <a:pt x="122453" y="304233"/>
                  </a:lnTo>
                  <a:lnTo>
                    <a:pt x="97520" y="306651"/>
                  </a:lnTo>
                  <a:lnTo>
                    <a:pt x="76067" y="305114"/>
                  </a:lnTo>
                  <a:lnTo>
                    <a:pt x="26106" y="282064"/>
                  </a:lnTo>
                  <a:lnTo>
                    <a:pt x="1631" y="237879"/>
                  </a:lnTo>
                  <a:lnTo>
                    <a:pt x="0" y="219905"/>
                  </a:lnTo>
                  <a:lnTo>
                    <a:pt x="742" y="207809"/>
                  </a:lnTo>
                  <a:lnTo>
                    <a:pt x="18414" y="166396"/>
                  </a:lnTo>
                  <a:lnTo>
                    <a:pt x="57056" y="140712"/>
                  </a:lnTo>
                  <a:lnTo>
                    <a:pt x="106913" y="127633"/>
                  </a:lnTo>
                  <a:lnTo>
                    <a:pt x="132036" y="122608"/>
                  </a:lnTo>
                  <a:lnTo>
                    <a:pt x="152980" y="117756"/>
                  </a:lnTo>
                  <a:lnTo>
                    <a:pt x="169745" y="113077"/>
                  </a:lnTo>
                  <a:lnTo>
                    <a:pt x="182333" y="108571"/>
                  </a:lnTo>
                  <a:lnTo>
                    <a:pt x="182333" y="100835"/>
                  </a:lnTo>
                  <a:lnTo>
                    <a:pt x="164531" y="64757"/>
                  </a:lnTo>
                  <a:lnTo>
                    <a:pt x="129566" y="59396"/>
                  </a:lnTo>
                  <a:lnTo>
                    <a:pt x="119776" y="59905"/>
                  </a:lnTo>
                  <a:lnTo>
                    <a:pt x="82326" y="86685"/>
                  </a:lnTo>
                  <a:lnTo>
                    <a:pt x="78458" y="96139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320" y="980311"/>
              <a:ext cx="115180" cy="1033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68989" y="729455"/>
              <a:ext cx="1038225" cy="403860"/>
            </a:xfrm>
            <a:custGeom>
              <a:avLst/>
              <a:gdLst/>
              <a:ahLst/>
              <a:cxnLst/>
              <a:rect l="l" t="t" r="r" b="b"/>
              <a:pathLst>
                <a:path w="1038225" h="403859">
                  <a:moveTo>
                    <a:pt x="166586" y="103598"/>
                  </a:moveTo>
                  <a:lnTo>
                    <a:pt x="166586" y="165481"/>
                  </a:lnTo>
                  <a:lnTo>
                    <a:pt x="113543" y="165481"/>
                  </a:lnTo>
                  <a:lnTo>
                    <a:pt x="113543" y="283721"/>
                  </a:lnTo>
                  <a:lnTo>
                    <a:pt x="115062" y="325574"/>
                  </a:lnTo>
                  <a:lnTo>
                    <a:pt x="129935" y="339250"/>
                  </a:lnTo>
                  <a:lnTo>
                    <a:pt x="135091" y="339250"/>
                  </a:lnTo>
                  <a:lnTo>
                    <a:pt x="141083" y="338783"/>
                  </a:lnTo>
                  <a:lnTo>
                    <a:pt x="148283" y="337385"/>
                  </a:lnTo>
                  <a:lnTo>
                    <a:pt x="156692" y="335054"/>
                  </a:lnTo>
                  <a:lnTo>
                    <a:pt x="166309" y="331791"/>
                  </a:lnTo>
                  <a:lnTo>
                    <a:pt x="172939" y="392015"/>
                  </a:lnTo>
                  <a:lnTo>
                    <a:pt x="158954" y="397092"/>
                  </a:lnTo>
                  <a:lnTo>
                    <a:pt x="144070" y="400718"/>
                  </a:lnTo>
                  <a:lnTo>
                    <a:pt x="128289" y="402894"/>
                  </a:lnTo>
                  <a:lnTo>
                    <a:pt x="111609" y="403619"/>
                  </a:lnTo>
                  <a:lnTo>
                    <a:pt x="101370" y="403179"/>
                  </a:lnTo>
                  <a:lnTo>
                    <a:pt x="59154" y="388493"/>
                  </a:lnTo>
                  <a:lnTo>
                    <a:pt x="38124" y="348089"/>
                  </a:lnTo>
                  <a:lnTo>
                    <a:pt x="35638" y="293390"/>
                  </a:lnTo>
                  <a:lnTo>
                    <a:pt x="35638" y="165481"/>
                  </a:lnTo>
                  <a:lnTo>
                    <a:pt x="0" y="165481"/>
                  </a:lnTo>
                  <a:lnTo>
                    <a:pt x="0" y="103598"/>
                  </a:lnTo>
                  <a:lnTo>
                    <a:pt x="35638" y="103598"/>
                  </a:lnTo>
                  <a:lnTo>
                    <a:pt x="35638" y="45307"/>
                  </a:lnTo>
                  <a:lnTo>
                    <a:pt x="113543" y="0"/>
                  </a:lnTo>
                  <a:lnTo>
                    <a:pt x="113543" y="103598"/>
                  </a:lnTo>
                  <a:lnTo>
                    <a:pt x="166586" y="103598"/>
                  </a:lnTo>
                  <a:close/>
                </a:path>
                <a:path w="1038225" h="403859">
                  <a:moveTo>
                    <a:pt x="413564" y="396988"/>
                  </a:moveTo>
                  <a:lnTo>
                    <a:pt x="413564" y="353063"/>
                  </a:lnTo>
                  <a:lnTo>
                    <a:pt x="404922" y="364182"/>
                  </a:lnTo>
                  <a:lnTo>
                    <a:pt x="395020" y="374059"/>
                  </a:lnTo>
                  <a:lnTo>
                    <a:pt x="358199" y="396004"/>
                  </a:lnTo>
                  <a:lnTo>
                    <a:pt x="316320" y="403619"/>
                  </a:lnTo>
                  <a:lnTo>
                    <a:pt x="301920" y="402808"/>
                  </a:lnTo>
                  <a:lnTo>
                    <a:pt x="263277" y="390634"/>
                  </a:lnTo>
                  <a:lnTo>
                    <a:pt x="229298" y="354167"/>
                  </a:lnTo>
                  <a:lnTo>
                    <a:pt x="219455" y="308843"/>
                  </a:lnTo>
                  <a:lnTo>
                    <a:pt x="218799" y="289246"/>
                  </a:lnTo>
                  <a:lnTo>
                    <a:pt x="218799" y="103598"/>
                  </a:lnTo>
                  <a:lnTo>
                    <a:pt x="296429" y="103598"/>
                  </a:lnTo>
                  <a:lnTo>
                    <a:pt x="296429" y="238414"/>
                  </a:lnTo>
                  <a:lnTo>
                    <a:pt x="296697" y="266360"/>
                  </a:lnTo>
                  <a:lnTo>
                    <a:pt x="300711" y="314248"/>
                  </a:lnTo>
                  <a:lnTo>
                    <a:pt x="329166" y="342461"/>
                  </a:lnTo>
                  <a:lnTo>
                    <a:pt x="345051" y="344499"/>
                  </a:lnTo>
                  <a:lnTo>
                    <a:pt x="354737" y="343817"/>
                  </a:lnTo>
                  <a:lnTo>
                    <a:pt x="393949" y="321361"/>
                  </a:lnTo>
                  <a:lnTo>
                    <a:pt x="406588" y="278645"/>
                  </a:lnTo>
                  <a:lnTo>
                    <a:pt x="408039" y="227363"/>
                  </a:lnTo>
                  <a:lnTo>
                    <a:pt x="408039" y="103598"/>
                  </a:lnTo>
                  <a:lnTo>
                    <a:pt x="485668" y="103598"/>
                  </a:lnTo>
                  <a:lnTo>
                    <a:pt x="485668" y="396988"/>
                  </a:lnTo>
                  <a:lnTo>
                    <a:pt x="413564" y="396988"/>
                  </a:lnTo>
                  <a:close/>
                </a:path>
                <a:path w="1038225" h="403859">
                  <a:moveTo>
                    <a:pt x="640375" y="396988"/>
                  </a:moveTo>
                  <a:lnTo>
                    <a:pt x="562745" y="396988"/>
                  </a:lnTo>
                  <a:lnTo>
                    <a:pt x="562745" y="103598"/>
                  </a:lnTo>
                  <a:lnTo>
                    <a:pt x="634850" y="103598"/>
                  </a:lnTo>
                  <a:lnTo>
                    <a:pt x="634850" y="145313"/>
                  </a:lnTo>
                  <a:lnTo>
                    <a:pt x="643872" y="131794"/>
                  </a:lnTo>
                  <a:lnTo>
                    <a:pt x="675780" y="102251"/>
                  </a:lnTo>
                  <a:lnTo>
                    <a:pt x="701705" y="96968"/>
                  </a:lnTo>
                  <a:lnTo>
                    <a:pt x="714845" y="97883"/>
                  </a:lnTo>
                  <a:lnTo>
                    <a:pt x="727743" y="100628"/>
                  </a:lnTo>
                  <a:lnTo>
                    <a:pt x="740399" y="105204"/>
                  </a:lnTo>
                  <a:lnTo>
                    <a:pt x="752814" y="111609"/>
                  </a:lnTo>
                  <a:lnTo>
                    <a:pt x="728779" y="179294"/>
                  </a:lnTo>
                  <a:lnTo>
                    <a:pt x="719144" y="173734"/>
                  </a:lnTo>
                  <a:lnTo>
                    <a:pt x="709855" y="169763"/>
                  </a:lnTo>
                  <a:lnTo>
                    <a:pt x="700911" y="167380"/>
                  </a:lnTo>
                  <a:lnTo>
                    <a:pt x="692313" y="166586"/>
                  </a:lnTo>
                  <a:lnTo>
                    <a:pt x="684474" y="167147"/>
                  </a:lnTo>
                  <a:lnTo>
                    <a:pt x="650416" y="197190"/>
                  </a:lnTo>
                  <a:lnTo>
                    <a:pt x="641998" y="244353"/>
                  </a:lnTo>
                  <a:lnTo>
                    <a:pt x="640375" y="306374"/>
                  </a:lnTo>
                  <a:lnTo>
                    <a:pt x="640375" y="396988"/>
                  </a:lnTo>
                  <a:close/>
                </a:path>
                <a:path w="1038225" h="403859">
                  <a:moveTo>
                    <a:pt x="956143" y="303611"/>
                  </a:moveTo>
                  <a:lnTo>
                    <a:pt x="1033496" y="316596"/>
                  </a:lnTo>
                  <a:lnTo>
                    <a:pt x="1014262" y="354064"/>
                  </a:lnTo>
                  <a:lnTo>
                    <a:pt x="986393" y="381380"/>
                  </a:lnTo>
                  <a:lnTo>
                    <a:pt x="950169" y="398059"/>
                  </a:lnTo>
                  <a:lnTo>
                    <a:pt x="905863" y="403619"/>
                  </a:lnTo>
                  <a:lnTo>
                    <a:pt x="870087" y="400494"/>
                  </a:lnTo>
                  <a:lnTo>
                    <a:pt x="813453" y="375492"/>
                  </a:lnTo>
                  <a:lnTo>
                    <a:pt x="779905" y="332274"/>
                  </a:lnTo>
                  <a:lnTo>
                    <a:pt x="765401" y="281718"/>
                  </a:lnTo>
                  <a:lnTo>
                    <a:pt x="763588" y="252503"/>
                  </a:lnTo>
                  <a:lnTo>
                    <a:pt x="765971" y="218014"/>
                  </a:lnTo>
                  <a:lnTo>
                    <a:pt x="785033" y="160896"/>
                  </a:lnTo>
                  <a:lnTo>
                    <a:pt x="822035" y="120199"/>
                  </a:lnTo>
                  <a:lnTo>
                    <a:pt x="870242" y="99549"/>
                  </a:lnTo>
                  <a:lnTo>
                    <a:pt x="898128" y="96968"/>
                  </a:lnTo>
                  <a:lnTo>
                    <a:pt x="929138" y="99670"/>
                  </a:lnTo>
                  <a:lnTo>
                    <a:pt x="980799" y="121287"/>
                  </a:lnTo>
                  <a:lnTo>
                    <a:pt x="1017904" y="164695"/>
                  </a:lnTo>
                  <a:lnTo>
                    <a:pt x="1036000" y="230929"/>
                  </a:lnTo>
                  <a:lnTo>
                    <a:pt x="1037640" y="272670"/>
                  </a:lnTo>
                  <a:lnTo>
                    <a:pt x="843151" y="272670"/>
                  </a:lnTo>
                  <a:lnTo>
                    <a:pt x="844636" y="288978"/>
                  </a:lnTo>
                  <a:lnTo>
                    <a:pt x="861937" y="326403"/>
                  </a:lnTo>
                  <a:lnTo>
                    <a:pt x="906692" y="345603"/>
                  </a:lnTo>
                  <a:lnTo>
                    <a:pt x="915446" y="344982"/>
                  </a:lnTo>
                  <a:lnTo>
                    <a:pt x="948270" y="322674"/>
                  </a:lnTo>
                  <a:lnTo>
                    <a:pt x="952586" y="313902"/>
                  </a:lnTo>
                  <a:lnTo>
                    <a:pt x="956143" y="303611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8284" y="880581"/>
              <a:ext cx="126507" cy="792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42544" y="826423"/>
              <a:ext cx="274320" cy="306705"/>
            </a:xfrm>
            <a:custGeom>
              <a:avLst/>
              <a:gdLst/>
              <a:ahLst/>
              <a:cxnLst/>
              <a:rect l="l" t="t" r="r" b="b"/>
              <a:pathLst>
                <a:path w="274319" h="306705">
                  <a:moveTo>
                    <a:pt x="0" y="216313"/>
                  </a:moveTo>
                  <a:lnTo>
                    <a:pt x="77905" y="204434"/>
                  </a:lnTo>
                  <a:lnTo>
                    <a:pt x="81030" y="215078"/>
                  </a:lnTo>
                  <a:lnTo>
                    <a:pt x="85433" y="224359"/>
                  </a:lnTo>
                  <a:lnTo>
                    <a:pt x="116305" y="247634"/>
                  </a:lnTo>
                  <a:lnTo>
                    <a:pt x="140617" y="250569"/>
                  </a:lnTo>
                  <a:lnTo>
                    <a:pt x="154741" y="249879"/>
                  </a:lnTo>
                  <a:lnTo>
                    <a:pt x="192738" y="234362"/>
                  </a:lnTo>
                  <a:lnTo>
                    <a:pt x="196146" y="227456"/>
                  </a:lnTo>
                  <a:lnTo>
                    <a:pt x="196146" y="218799"/>
                  </a:lnTo>
                  <a:lnTo>
                    <a:pt x="196146" y="212906"/>
                  </a:lnTo>
                  <a:lnTo>
                    <a:pt x="121986" y="183800"/>
                  </a:lnTo>
                  <a:lnTo>
                    <a:pt x="87920" y="174114"/>
                  </a:lnTo>
                  <a:lnTo>
                    <a:pt x="45583" y="156087"/>
                  </a:lnTo>
                  <a:lnTo>
                    <a:pt x="19476" y="127702"/>
                  </a:lnTo>
                  <a:lnTo>
                    <a:pt x="10774" y="90061"/>
                  </a:lnTo>
                  <a:lnTo>
                    <a:pt x="12656" y="71759"/>
                  </a:lnTo>
                  <a:lnTo>
                    <a:pt x="40886" y="25968"/>
                  </a:lnTo>
                  <a:lnTo>
                    <a:pt x="79286" y="6492"/>
                  </a:lnTo>
                  <a:lnTo>
                    <a:pt x="134262" y="0"/>
                  </a:lnTo>
                  <a:lnTo>
                    <a:pt x="162441" y="1225"/>
                  </a:lnTo>
                  <a:lnTo>
                    <a:pt x="207196" y="11033"/>
                  </a:lnTo>
                  <a:lnTo>
                    <a:pt x="248497" y="43925"/>
                  </a:lnTo>
                  <a:lnTo>
                    <a:pt x="264106" y="77629"/>
                  </a:lnTo>
                  <a:lnTo>
                    <a:pt x="190896" y="91166"/>
                  </a:lnTo>
                  <a:lnTo>
                    <a:pt x="188022" y="83103"/>
                  </a:lnTo>
                  <a:lnTo>
                    <a:pt x="184094" y="76041"/>
                  </a:lnTo>
                  <a:lnTo>
                    <a:pt x="147100" y="56374"/>
                  </a:lnTo>
                  <a:lnTo>
                    <a:pt x="135644" y="55805"/>
                  </a:lnTo>
                  <a:lnTo>
                    <a:pt x="121399" y="56340"/>
                  </a:lnTo>
                  <a:lnTo>
                    <a:pt x="82878" y="73669"/>
                  </a:lnTo>
                  <a:lnTo>
                    <a:pt x="82878" y="80116"/>
                  </a:lnTo>
                  <a:lnTo>
                    <a:pt x="82878" y="85641"/>
                  </a:lnTo>
                  <a:lnTo>
                    <a:pt x="135342" y="109382"/>
                  </a:lnTo>
                  <a:lnTo>
                    <a:pt x="163132" y="116030"/>
                  </a:lnTo>
                  <a:lnTo>
                    <a:pt x="191803" y="123471"/>
                  </a:lnTo>
                  <a:lnTo>
                    <a:pt x="235107" y="140738"/>
                  </a:lnTo>
                  <a:lnTo>
                    <a:pt x="267973" y="175357"/>
                  </a:lnTo>
                  <a:lnTo>
                    <a:pt x="274051" y="208301"/>
                  </a:lnTo>
                  <a:lnTo>
                    <a:pt x="271945" y="227760"/>
                  </a:lnTo>
                  <a:lnTo>
                    <a:pt x="255093" y="262431"/>
                  </a:lnTo>
                  <a:lnTo>
                    <a:pt x="221475" y="290334"/>
                  </a:lnTo>
                  <a:lnTo>
                    <a:pt x="171610" y="304838"/>
                  </a:lnTo>
                  <a:lnTo>
                    <a:pt x="140617" y="306651"/>
                  </a:lnTo>
                  <a:lnTo>
                    <a:pt x="112205" y="305132"/>
                  </a:lnTo>
                  <a:lnTo>
                    <a:pt x="64757" y="292975"/>
                  </a:lnTo>
                  <a:lnTo>
                    <a:pt x="29758" y="269096"/>
                  </a:lnTo>
                  <a:lnTo>
                    <a:pt x="6897" y="236083"/>
                  </a:lnTo>
                  <a:lnTo>
                    <a:pt x="0" y="216313"/>
                  </a:lnTo>
                  <a:close/>
                </a:path>
              </a:pathLst>
            </a:custGeom>
            <a:ln w="10477">
              <a:solidFill>
                <a:srgbClr val="2C86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233925"/>
              <a:ext cx="3222922" cy="2354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333462"/>
              <a:ext cx="2882334" cy="16731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1333462"/>
              <a:ext cx="2882900" cy="1673225"/>
            </a:xfrm>
            <a:custGeom>
              <a:avLst/>
              <a:gdLst/>
              <a:ahLst/>
              <a:cxnLst/>
              <a:rect l="l" t="t" r="r" b="b"/>
              <a:pathLst>
                <a:path w="2882900" h="1673225">
                  <a:moveTo>
                    <a:pt x="1394598" y="0"/>
                  </a:moveTo>
                  <a:lnTo>
                    <a:pt x="1333273" y="697"/>
                  </a:lnTo>
                  <a:lnTo>
                    <a:pt x="1272578" y="2773"/>
                  </a:lnTo>
                  <a:lnTo>
                    <a:pt x="1212562" y="6199"/>
                  </a:lnTo>
                  <a:lnTo>
                    <a:pt x="1153273" y="10948"/>
                  </a:lnTo>
                  <a:lnTo>
                    <a:pt x="1094759" y="16995"/>
                  </a:lnTo>
                  <a:lnTo>
                    <a:pt x="1037068" y="24312"/>
                  </a:lnTo>
                  <a:lnTo>
                    <a:pt x="980247" y="32871"/>
                  </a:lnTo>
                  <a:lnTo>
                    <a:pt x="924344" y="42647"/>
                  </a:lnTo>
                  <a:lnTo>
                    <a:pt x="869408" y="53612"/>
                  </a:lnTo>
                  <a:lnTo>
                    <a:pt x="815486" y="65739"/>
                  </a:lnTo>
                  <a:lnTo>
                    <a:pt x="762625" y="79002"/>
                  </a:lnTo>
                  <a:lnTo>
                    <a:pt x="710875" y="93373"/>
                  </a:lnTo>
                  <a:lnTo>
                    <a:pt x="660282" y="108826"/>
                  </a:lnTo>
                  <a:lnTo>
                    <a:pt x="610895" y="125333"/>
                  </a:lnTo>
                  <a:lnTo>
                    <a:pt x="562761" y="142869"/>
                  </a:lnTo>
                  <a:lnTo>
                    <a:pt x="515928" y="161405"/>
                  </a:lnTo>
                  <a:lnTo>
                    <a:pt x="470445" y="180915"/>
                  </a:lnTo>
                  <a:lnTo>
                    <a:pt x="426359" y="201372"/>
                  </a:lnTo>
                  <a:lnTo>
                    <a:pt x="383717" y="222749"/>
                  </a:lnTo>
                  <a:lnTo>
                    <a:pt x="342569" y="245019"/>
                  </a:lnTo>
                  <a:lnTo>
                    <a:pt x="302961" y="268156"/>
                  </a:lnTo>
                  <a:lnTo>
                    <a:pt x="264941" y="292132"/>
                  </a:lnTo>
                  <a:lnTo>
                    <a:pt x="228558" y="316921"/>
                  </a:lnTo>
                  <a:lnTo>
                    <a:pt x="193859" y="342495"/>
                  </a:lnTo>
                  <a:lnTo>
                    <a:pt x="160892" y="368828"/>
                  </a:lnTo>
                  <a:lnTo>
                    <a:pt x="129705" y="395892"/>
                  </a:lnTo>
                  <a:lnTo>
                    <a:pt x="100346" y="423662"/>
                  </a:lnTo>
                  <a:lnTo>
                    <a:pt x="72863" y="452109"/>
                  </a:lnTo>
                  <a:lnTo>
                    <a:pt x="47303" y="481207"/>
                  </a:lnTo>
                  <a:lnTo>
                    <a:pt x="2146" y="541250"/>
                  </a:lnTo>
                  <a:lnTo>
                    <a:pt x="0" y="544650"/>
                  </a:lnTo>
                </a:path>
                <a:path w="2882900" h="1673225">
                  <a:moveTo>
                    <a:pt x="0" y="1128474"/>
                  </a:moveTo>
                  <a:lnTo>
                    <a:pt x="23715" y="1162195"/>
                  </a:lnTo>
                  <a:lnTo>
                    <a:pt x="72863" y="1221016"/>
                  </a:lnTo>
                  <a:lnTo>
                    <a:pt x="100346" y="1249463"/>
                  </a:lnTo>
                  <a:lnTo>
                    <a:pt x="129705" y="1277232"/>
                  </a:lnTo>
                  <a:lnTo>
                    <a:pt x="160892" y="1304297"/>
                  </a:lnTo>
                  <a:lnTo>
                    <a:pt x="193859" y="1330630"/>
                  </a:lnTo>
                  <a:lnTo>
                    <a:pt x="228558" y="1356204"/>
                  </a:lnTo>
                  <a:lnTo>
                    <a:pt x="264941" y="1380993"/>
                  </a:lnTo>
                  <a:lnTo>
                    <a:pt x="302961" y="1404969"/>
                  </a:lnTo>
                  <a:lnTo>
                    <a:pt x="342569" y="1428105"/>
                  </a:lnTo>
                  <a:lnTo>
                    <a:pt x="383717" y="1450376"/>
                  </a:lnTo>
                  <a:lnTo>
                    <a:pt x="426359" y="1471753"/>
                  </a:lnTo>
                  <a:lnTo>
                    <a:pt x="470445" y="1492210"/>
                  </a:lnTo>
                  <a:lnTo>
                    <a:pt x="515928" y="1511720"/>
                  </a:lnTo>
                  <a:lnTo>
                    <a:pt x="562761" y="1530256"/>
                  </a:lnTo>
                  <a:lnTo>
                    <a:pt x="610895" y="1547791"/>
                  </a:lnTo>
                  <a:lnTo>
                    <a:pt x="660282" y="1564299"/>
                  </a:lnTo>
                  <a:lnTo>
                    <a:pt x="710875" y="1579752"/>
                  </a:lnTo>
                  <a:lnTo>
                    <a:pt x="762625" y="1594123"/>
                  </a:lnTo>
                  <a:lnTo>
                    <a:pt x="815486" y="1607385"/>
                  </a:lnTo>
                  <a:lnTo>
                    <a:pt x="869408" y="1619513"/>
                  </a:lnTo>
                  <a:lnTo>
                    <a:pt x="924344" y="1630478"/>
                  </a:lnTo>
                  <a:lnTo>
                    <a:pt x="980247" y="1640253"/>
                  </a:lnTo>
                  <a:lnTo>
                    <a:pt x="1037068" y="1648813"/>
                  </a:lnTo>
                  <a:lnTo>
                    <a:pt x="1094759" y="1656130"/>
                  </a:lnTo>
                  <a:lnTo>
                    <a:pt x="1153273" y="1662176"/>
                  </a:lnTo>
                  <a:lnTo>
                    <a:pt x="1212562" y="1666926"/>
                  </a:lnTo>
                  <a:lnTo>
                    <a:pt x="1272578" y="1670352"/>
                  </a:lnTo>
                  <a:lnTo>
                    <a:pt x="1333273" y="1672427"/>
                  </a:lnTo>
                  <a:lnTo>
                    <a:pt x="1394598" y="1673125"/>
                  </a:lnTo>
                  <a:lnTo>
                    <a:pt x="1455924" y="1672427"/>
                  </a:lnTo>
                  <a:lnTo>
                    <a:pt x="1516619" y="1670352"/>
                  </a:lnTo>
                  <a:lnTo>
                    <a:pt x="1576635" y="1666926"/>
                  </a:lnTo>
                  <a:lnTo>
                    <a:pt x="1635923" y="1662176"/>
                  </a:lnTo>
                  <a:lnTo>
                    <a:pt x="1694438" y="1656130"/>
                  </a:lnTo>
                  <a:lnTo>
                    <a:pt x="1752129" y="1648813"/>
                  </a:lnTo>
                  <a:lnTo>
                    <a:pt x="1808950" y="1640253"/>
                  </a:lnTo>
                  <a:lnTo>
                    <a:pt x="1864852" y="1630478"/>
                  </a:lnTo>
                  <a:lnTo>
                    <a:pt x="1919789" y="1619513"/>
                  </a:lnTo>
                  <a:lnTo>
                    <a:pt x="1973711" y="1607385"/>
                  </a:lnTo>
                  <a:lnTo>
                    <a:pt x="2026571" y="1594123"/>
                  </a:lnTo>
                  <a:lnTo>
                    <a:pt x="2078322" y="1579752"/>
                  </a:lnTo>
                  <a:lnTo>
                    <a:pt x="2128915" y="1564299"/>
                  </a:lnTo>
                  <a:lnTo>
                    <a:pt x="2178302" y="1547791"/>
                  </a:lnTo>
                  <a:lnTo>
                    <a:pt x="2226436" y="1530256"/>
                  </a:lnTo>
                  <a:lnTo>
                    <a:pt x="2273268" y="1511720"/>
                  </a:lnTo>
                  <a:lnTo>
                    <a:pt x="2318752" y="1492210"/>
                  </a:lnTo>
                  <a:lnTo>
                    <a:pt x="2362838" y="1471753"/>
                  </a:lnTo>
                  <a:lnTo>
                    <a:pt x="2405480" y="1450376"/>
                  </a:lnTo>
                  <a:lnTo>
                    <a:pt x="2446628" y="1428105"/>
                  </a:lnTo>
                  <a:lnTo>
                    <a:pt x="2486236" y="1404969"/>
                  </a:lnTo>
                  <a:lnTo>
                    <a:pt x="2524256" y="1380993"/>
                  </a:lnTo>
                  <a:lnTo>
                    <a:pt x="2560639" y="1356204"/>
                  </a:lnTo>
                  <a:lnTo>
                    <a:pt x="2595338" y="1330630"/>
                  </a:lnTo>
                  <a:lnTo>
                    <a:pt x="2628305" y="1304297"/>
                  </a:lnTo>
                  <a:lnTo>
                    <a:pt x="2659491" y="1277232"/>
                  </a:lnTo>
                  <a:lnTo>
                    <a:pt x="2688850" y="1249463"/>
                  </a:lnTo>
                  <a:lnTo>
                    <a:pt x="2716334" y="1221016"/>
                  </a:lnTo>
                  <a:lnTo>
                    <a:pt x="2741893" y="1191917"/>
                  </a:lnTo>
                  <a:lnTo>
                    <a:pt x="2787051" y="1131875"/>
                  </a:lnTo>
                  <a:lnTo>
                    <a:pt x="2823939" y="1069551"/>
                  </a:lnTo>
                  <a:lnTo>
                    <a:pt x="2852176" y="1005162"/>
                  </a:lnTo>
                  <a:lnTo>
                    <a:pt x="2871378" y="938922"/>
                  </a:lnTo>
                  <a:lnTo>
                    <a:pt x="2881162" y="871046"/>
                  </a:lnTo>
                  <a:lnTo>
                    <a:pt x="2882403" y="836562"/>
                  </a:lnTo>
                  <a:lnTo>
                    <a:pt x="2881162" y="802079"/>
                  </a:lnTo>
                  <a:lnTo>
                    <a:pt x="2871378" y="734203"/>
                  </a:lnTo>
                  <a:lnTo>
                    <a:pt x="2852176" y="667963"/>
                  </a:lnTo>
                  <a:lnTo>
                    <a:pt x="2823939" y="603573"/>
                  </a:lnTo>
                  <a:lnTo>
                    <a:pt x="2787051" y="541250"/>
                  </a:lnTo>
                  <a:lnTo>
                    <a:pt x="2741893" y="481207"/>
                  </a:lnTo>
                  <a:lnTo>
                    <a:pt x="2716334" y="452109"/>
                  </a:lnTo>
                  <a:lnTo>
                    <a:pt x="2688850" y="423662"/>
                  </a:lnTo>
                  <a:lnTo>
                    <a:pt x="2659491" y="395892"/>
                  </a:lnTo>
                  <a:lnTo>
                    <a:pt x="2628305" y="368828"/>
                  </a:lnTo>
                  <a:lnTo>
                    <a:pt x="2595338" y="342495"/>
                  </a:lnTo>
                  <a:lnTo>
                    <a:pt x="2560639" y="316921"/>
                  </a:lnTo>
                  <a:lnTo>
                    <a:pt x="2524256" y="292132"/>
                  </a:lnTo>
                  <a:lnTo>
                    <a:pt x="2486236" y="268156"/>
                  </a:lnTo>
                  <a:lnTo>
                    <a:pt x="2446628" y="245019"/>
                  </a:lnTo>
                  <a:lnTo>
                    <a:pt x="2405480" y="222749"/>
                  </a:lnTo>
                  <a:lnTo>
                    <a:pt x="2362838" y="201372"/>
                  </a:lnTo>
                  <a:lnTo>
                    <a:pt x="2318752" y="180915"/>
                  </a:lnTo>
                  <a:lnTo>
                    <a:pt x="2273268" y="161405"/>
                  </a:lnTo>
                  <a:lnTo>
                    <a:pt x="2226436" y="142869"/>
                  </a:lnTo>
                  <a:lnTo>
                    <a:pt x="2178302" y="125333"/>
                  </a:lnTo>
                  <a:lnTo>
                    <a:pt x="2128915" y="108826"/>
                  </a:lnTo>
                  <a:lnTo>
                    <a:pt x="2078322" y="93373"/>
                  </a:lnTo>
                  <a:lnTo>
                    <a:pt x="2026571" y="79002"/>
                  </a:lnTo>
                  <a:lnTo>
                    <a:pt x="1973711" y="65739"/>
                  </a:lnTo>
                  <a:lnTo>
                    <a:pt x="1919789" y="53612"/>
                  </a:lnTo>
                  <a:lnTo>
                    <a:pt x="1864852" y="42647"/>
                  </a:lnTo>
                  <a:lnTo>
                    <a:pt x="1808950" y="32871"/>
                  </a:lnTo>
                  <a:lnTo>
                    <a:pt x="1752129" y="24312"/>
                  </a:lnTo>
                  <a:lnTo>
                    <a:pt x="1694438" y="16995"/>
                  </a:lnTo>
                  <a:lnTo>
                    <a:pt x="1635923" y="10948"/>
                  </a:lnTo>
                  <a:lnTo>
                    <a:pt x="1576635" y="6199"/>
                  </a:lnTo>
                  <a:lnTo>
                    <a:pt x="1516619" y="2773"/>
                  </a:lnTo>
                  <a:lnTo>
                    <a:pt x="1455924" y="697"/>
                  </a:lnTo>
                  <a:lnTo>
                    <a:pt x="1394598" y="0"/>
                  </a:lnTo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12292" y="167101"/>
              <a:ext cx="2685186" cy="31553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52811" y="266637"/>
              <a:ext cx="2004174" cy="24742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852811" y="266637"/>
              <a:ext cx="2004695" cy="2474595"/>
            </a:xfrm>
            <a:custGeom>
              <a:avLst/>
              <a:gdLst/>
              <a:ahLst/>
              <a:cxnLst/>
              <a:rect l="l" t="t" r="r" b="b"/>
              <a:pathLst>
                <a:path w="2004695" h="2474595">
                  <a:moveTo>
                    <a:pt x="1002238" y="0"/>
                  </a:moveTo>
                  <a:lnTo>
                    <a:pt x="958769" y="1142"/>
                  </a:lnTo>
                  <a:lnTo>
                    <a:pt x="915773" y="4539"/>
                  </a:lnTo>
                  <a:lnTo>
                    <a:pt x="873286" y="10145"/>
                  </a:lnTo>
                  <a:lnTo>
                    <a:pt x="831348" y="17912"/>
                  </a:lnTo>
                  <a:lnTo>
                    <a:pt x="789994" y="27794"/>
                  </a:lnTo>
                  <a:lnTo>
                    <a:pt x="749264" y="39746"/>
                  </a:lnTo>
                  <a:lnTo>
                    <a:pt x="709194" y="53720"/>
                  </a:lnTo>
                  <a:lnTo>
                    <a:pt x="669823" y="69670"/>
                  </a:lnTo>
                  <a:lnTo>
                    <a:pt x="631187" y="87550"/>
                  </a:lnTo>
                  <a:lnTo>
                    <a:pt x="593325" y="107313"/>
                  </a:lnTo>
                  <a:lnTo>
                    <a:pt x="556273" y="128914"/>
                  </a:lnTo>
                  <a:lnTo>
                    <a:pt x="520071" y="152305"/>
                  </a:lnTo>
                  <a:lnTo>
                    <a:pt x="484755" y="177440"/>
                  </a:lnTo>
                  <a:lnTo>
                    <a:pt x="450363" y="204273"/>
                  </a:lnTo>
                  <a:lnTo>
                    <a:pt x="416932" y="232757"/>
                  </a:lnTo>
                  <a:lnTo>
                    <a:pt x="384501" y="262847"/>
                  </a:lnTo>
                  <a:lnTo>
                    <a:pt x="353107" y="294495"/>
                  </a:lnTo>
                  <a:lnTo>
                    <a:pt x="322787" y="327656"/>
                  </a:lnTo>
                  <a:lnTo>
                    <a:pt x="293580" y="362282"/>
                  </a:lnTo>
                  <a:lnTo>
                    <a:pt x="265522" y="398328"/>
                  </a:lnTo>
                  <a:lnTo>
                    <a:pt x="238652" y="435747"/>
                  </a:lnTo>
                  <a:lnTo>
                    <a:pt x="213006" y="474492"/>
                  </a:lnTo>
                  <a:lnTo>
                    <a:pt x="188624" y="514518"/>
                  </a:lnTo>
                  <a:lnTo>
                    <a:pt x="165542" y="555778"/>
                  </a:lnTo>
                  <a:lnTo>
                    <a:pt x="143797" y="598226"/>
                  </a:lnTo>
                  <a:lnTo>
                    <a:pt x="123429" y="641814"/>
                  </a:lnTo>
                  <a:lnTo>
                    <a:pt x="104473" y="686497"/>
                  </a:lnTo>
                  <a:lnTo>
                    <a:pt x="86969" y="732229"/>
                  </a:lnTo>
                  <a:lnTo>
                    <a:pt x="70952" y="778963"/>
                  </a:lnTo>
                  <a:lnTo>
                    <a:pt x="56463" y="826652"/>
                  </a:lnTo>
                  <a:lnTo>
                    <a:pt x="43536" y="875250"/>
                  </a:lnTo>
                  <a:lnTo>
                    <a:pt x="32212" y="924711"/>
                  </a:lnTo>
                  <a:lnTo>
                    <a:pt x="22526" y="974989"/>
                  </a:lnTo>
                  <a:lnTo>
                    <a:pt x="14517" y="1026037"/>
                  </a:lnTo>
                  <a:lnTo>
                    <a:pt x="8222" y="1077808"/>
                  </a:lnTo>
                  <a:lnTo>
                    <a:pt x="3679" y="1130256"/>
                  </a:lnTo>
                  <a:lnTo>
                    <a:pt x="926" y="1183336"/>
                  </a:lnTo>
                  <a:lnTo>
                    <a:pt x="0" y="1236999"/>
                  </a:lnTo>
                  <a:lnTo>
                    <a:pt x="926" y="1290664"/>
                  </a:lnTo>
                  <a:lnTo>
                    <a:pt x="3679" y="1343745"/>
                  </a:lnTo>
                  <a:lnTo>
                    <a:pt x="8222" y="1396197"/>
                  </a:lnTo>
                  <a:lnTo>
                    <a:pt x="14517" y="1447972"/>
                  </a:lnTo>
                  <a:lnTo>
                    <a:pt x="22526" y="1499025"/>
                  </a:lnTo>
                  <a:lnTo>
                    <a:pt x="32212" y="1549309"/>
                  </a:lnTo>
                  <a:lnTo>
                    <a:pt x="43536" y="1598777"/>
                  </a:lnTo>
                  <a:lnTo>
                    <a:pt x="56463" y="1647384"/>
                  </a:lnTo>
                  <a:lnTo>
                    <a:pt x="70952" y="1695082"/>
                  </a:lnTo>
                  <a:lnTo>
                    <a:pt x="86969" y="1741825"/>
                  </a:lnTo>
                  <a:lnTo>
                    <a:pt x="104473" y="1787567"/>
                  </a:lnTo>
                  <a:lnTo>
                    <a:pt x="123429" y="1832262"/>
                  </a:lnTo>
                  <a:lnTo>
                    <a:pt x="143797" y="1875862"/>
                  </a:lnTo>
                  <a:lnTo>
                    <a:pt x="165542" y="1918321"/>
                  </a:lnTo>
                  <a:lnTo>
                    <a:pt x="188624" y="1959593"/>
                  </a:lnTo>
                  <a:lnTo>
                    <a:pt x="213006" y="1999631"/>
                  </a:lnTo>
                  <a:lnTo>
                    <a:pt x="238652" y="2038390"/>
                  </a:lnTo>
                  <a:lnTo>
                    <a:pt x="265522" y="2075821"/>
                  </a:lnTo>
                  <a:lnTo>
                    <a:pt x="293580" y="2111880"/>
                  </a:lnTo>
                  <a:lnTo>
                    <a:pt x="322787" y="2146519"/>
                  </a:lnTo>
                  <a:lnTo>
                    <a:pt x="353107" y="2179693"/>
                  </a:lnTo>
                  <a:lnTo>
                    <a:pt x="384501" y="2211353"/>
                  </a:lnTo>
                  <a:lnTo>
                    <a:pt x="416932" y="2241455"/>
                  </a:lnTo>
                  <a:lnTo>
                    <a:pt x="450363" y="2269952"/>
                  </a:lnTo>
                  <a:lnTo>
                    <a:pt x="484755" y="2296797"/>
                  </a:lnTo>
                  <a:lnTo>
                    <a:pt x="520071" y="2321944"/>
                  </a:lnTo>
                  <a:lnTo>
                    <a:pt x="556273" y="2345345"/>
                  </a:lnTo>
                  <a:lnTo>
                    <a:pt x="593325" y="2366956"/>
                  </a:lnTo>
                  <a:lnTo>
                    <a:pt x="631187" y="2386729"/>
                  </a:lnTo>
                  <a:lnTo>
                    <a:pt x="669823" y="2404618"/>
                  </a:lnTo>
                  <a:lnTo>
                    <a:pt x="709194" y="2420576"/>
                  </a:lnTo>
                  <a:lnTo>
                    <a:pt x="749264" y="2434558"/>
                  </a:lnTo>
                  <a:lnTo>
                    <a:pt x="789994" y="2446516"/>
                  </a:lnTo>
                  <a:lnTo>
                    <a:pt x="831348" y="2456403"/>
                  </a:lnTo>
                  <a:lnTo>
                    <a:pt x="873286" y="2464175"/>
                  </a:lnTo>
                  <a:lnTo>
                    <a:pt x="915773" y="2469783"/>
                  </a:lnTo>
                  <a:lnTo>
                    <a:pt x="958769" y="2473183"/>
                  </a:lnTo>
                  <a:lnTo>
                    <a:pt x="1002238" y="2474326"/>
                  </a:lnTo>
                  <a:lnTo>
                    <a:pt x="1045706" y="2473183"/>
                  </a:lnTo>
                  <a:lnTo>
                    <a:pt x="1088700" y="2469783"/>
                  </a:lnTo>
                  <a:lnTo>
                    <a:pt x="1131183" y="2464175"/>
                  </a:lnTo>
                  <a:lnTo>
                    <a:pt x="1173118" y="2456403"/>
                  </a:lnTo>
                  <a:lnTo>
                    <a:pt x="1214466" y="2446516"/>
                  </a:lnTo>
                  <a:lnTo>
                    <a:pt x="1255189" y="2434558"/>
                  </a:lnTo>
                  <a:lnTo>
                    <a:pt x="1295252" y="2420576"/>
                  </a:lnTo>
                  <a:lnTo>
                    <a:pt x="1334615" y="2404618"/>
                  </a:lnTo>
                  <a:lnTo>
                    <a:pt x="1373242" y="2386729"/>
                  </a:lnTo>
                  <a:lnTo>
                    <a:pt x="1411095" y="2366956"/>
                  </a:lnTo>
                  <a:lnTo>
                    <a:pt x="1448135" y="2345345"/>
                  </a:lnTo>
                  <a:lnTo>
                    <a:pt x="1484327" y="2321944"/>
                  </a:lnTo>
                  <a:lnTo>
                    <a:pt x="1519632" y="2296797"/>
                  </a:lnTo>
                  <a:lnTo>
                    <a:pt x="1554012" y="2269952"/>
                  </a:lnTo>
                  <a:lnTo>
                    <a:pt x="1587430" y="2241455"/>
                  </a:lnTo>
                  <a:lnTo>
                    <a:pt x="1619849" y="2211353"/>
                  </a:lnTo>
                  <a:lnTo>
                    <a:pt x="1651230" y="2179693"/>
                  </a:lnTo>
                  <a:lnTo>
                    <a:pt x="1681537" y="2146519"/>
                  </a:lnTo>
                  <a:lnTo>
                    <a:pt x="1710732" y="2111880"/>
                  </a:lnTo>
                  <a:lnTo>
                    <a:pt x="1738777" y="2075821"/>
                  </a:lnTo>
                  <a:lnTo>
                    <a:pt x="1765634" y="2038390"/>
                  </a:lnTo>
                  <a:lnTo>
                    <a:pt x="1791267" y="1999631"/>
                  </a:lnTo>
                  <a:lnTo>
                    <a:pt x="1815637" y="1959593"/>
                  </a:lnTo>
                  <a:lnTo>
                    <a:pt x="1838707" y="1918321"/>
                  </a:lnTo>
                  <a:lnTo>
                    <a:pt x="1860439" y="1875862"/>
                  </a:lnTo>
                  <a:lnTo>
                    <a:pt x="1880796" y="1832262"/>
                  </a:lnTo>
                  <a:lnTo>
                    <a:pt x="1899741" y="1787567"/>
                  </a:lnTo>
                  <a:lnTo>
                    <a:pt x="1917235" y="1741825"/>
                  </a:lnTo>
                  <a:lnTo>
                    <a:pt x="1933242" y="1695082"/>
                  </a:lnTo>
                  <a:lnTo>
                    <a:pt x="1947723" y="1647384"/>
                  </a:lnTo>
                  <a:lnTo>
                    <a:pt x="1960641" y="1598777"/>
                  </a:lnTo>
                  <a:lnTo>
                    <a:pt x="1971958" y="1549309"/>
                  </a:lnTo>
                  <a:lnTo>
                    <a:pt x="1981637" y="1499025"/>
                  </a:lnTo>
                  <a:lnTo>
                    <a:pt x="1989641" y="1447972"/>
                  </a:lnTo>
                  <a:lnTo>
                    <a:pt x="1995932" y="1396197"/>
                  </a:lnTo>
                  <a:lnTo>
                    <a:pt x="2000471" y="1343745"/>
                  </a:lnTo>
                  <a:lnTo>
                    <a:pt x="2003223" y="1290664"/>
                  </a:lnTo>
                  <a:lnTo>
                    <a:pt x="2004148" y="1236999"/>
                  </a:lnTo>
                  <a:lnTo>
                    <a:pt x="2003223" y="1183336"/>
                  </a:lnTo>
                  <a:lnTo>
                    <a:pt x="2000471" y="1130256"/>
                  </a:lnTo>
                  <a:lnTo>
                    <a:pt x="1995932" y="1077808"/>
                  </a:lnTo>
                  <a:lnTo>
                    <a:pt x="1989641" y="1026037"/>
                  </a:lnTo>
                  <a:lnTo>
                    <a:pt x="1981638" y="974989"/>
                  </a:lnTo>
                  <a:lnTo>
                    <a:pt x="1971958" y="924711"/>
                  </a:lnTo>
                  <a:lnTo>
                    <a:pt x="1960641" y="875250"/>
                  </a:lnTo>
                  <a:lnTo>
                    <a:pt x="1947723" y="826652"/>
                  </a:lnTo>
                  <a:lnTo>
                    <a:pt x="1933242" y="778963"/>
                  </a:lnTo>
                  <a:lnTo>
                    <a:pt x="1917235" y="732229"/>
                  </a:lnTo>
                  <a:lnTo>
                    <a:pt x="1899741" y="686497"/>
                  </a:lnTo>
                  <a:lnTo>
                    <a:pt x="1880797" y="641814"/>
                  </a:lnTo>
                  <a:lnTo>
                    <a:pt x="1860439" y="598226"/>
                  </a:lnTo>
                  <a:lnTo>
                    <a:pt x="1838707" y="555778"/>
                  </a:lnTo>
                  <a:lnTo>
                    <a:pt x="1815637" y="514518"/>
                  </a:lnTo>
                  <a:lnTo>
                    <a:pt x="1791267" y="474492"/>
                  </a:lnTo>
                  <a:lnTo>
                    <a:pt x="1765634" y="435747"/>
                  </a:lnTo>
                  <a:lnTo>
                    <a:pt x="1738777" y="398328"/>
                  </a:lnTo>
                  <a:lnTo>
                    <a:pt x="1710732" y="362282"/>
                  </a:lnTo>
                  <a:lnTo>
                    <a:pt x="1681538" y="327656"/>
                  </a:lnTo>
                  <a:lnTo>
                    <a:pt x="1651231" y="294495"/>
                  </a:lnTo>
                  <a:lnTo>
                    <a:pt x="1619849" y="262847"/>
                  </a:lnTo>
                  <a:lnTo>
                    <a:pt x="1587431" y="232757"/>
                  </a:lnTo>
                  <a:lnTo>
                    <a:pt x="1554012" y="204273"/>
                  </a:lnTo>
                  <a:lnTo>
                    <a:pt x="1519632" y="177440"/>
                  </a:lnTo>
                  <a:lnTo>
                    <a:pt x="1484327" y="152305"/>
                  </a:lnTo>
                  <a:lnTo>
                    <a:pt x="1448136" y="128914"/>
                  </a:lnTo>
                  <a:lnTo>
                    <a:pt x="1411095" y="107313"/>
                  </a:lnTo>
                  <a:lnTo>
                    <a:pt x="1373242" y="87550"/>
                  </a:lnTo>
                  <a:lnTo>
                    <a:pt x="1334616" y="69670"/>
                  </a:lnTo>
                  <a:lnTo>
                    <a:pt x="1295252" y="53720"/>
                  </a:lnTo>
                  <a:lnTo>
                    <a:pt x="1255190" y="39746"/>
                  </a:lnTo>
                  <a:lnTo>
                    <a:pt x="1214466" y="27794"/>
                  </a:lnTo>
                  <a:lnTo>
                    <a:pt x="1173118" y="17912"/>
                  </a:lnTo>
                  <a:lnTo>
                    <a:pt x="1131184" y="10145"/>
                  </a:lnTo>
                  <a:lnTo>
                    <a:pt x="1088700" y="4539"/>
                  </a:lnTo>
                  <a:lnTo>
                    <a:pt x="1045706" y="1142"/>
                  </a:lnTo>
                  <a:lnTo>
                    <a:pt x="1002238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03937" y="139799"/>
              <a:ext cx="2241702" cy="32288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18262" y="213141"/>
              <a:ext cx="1613015" cy="260019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18262" y="213141"/>
              <a:ext cx="1613535" cy="2600325"/>
            </a:xfrm>
            <a:custGeom>
              <a:avLst/>
              <a:gdLst/>
              <a:ahLst/>
              <a:cxnLst/>
              <a:rect l="l" t="t" r="r" b="b"/>
              <a:pathLst>
                <a:path w="1613534" h="2600325">
                  <a:moveTo>
                    <a:pt x="0" y="1300096"/>
                  </a:moveTo>
                  <a:lnTo>
                    <a:pt x="829" y="1240585"/>
                  </a:lnTo>
                  <a:lnTo>
                    <a:pt x="3296" y="1181761"/>
                  </a:lnTo>
                  <a:lnTo>
                    <a:pt x="7362" y="1123681"/>
                  </a:lnTo>
                  <a:lnTo>
                    <a:pt x="12994" y="1066402"/>
                  </a:lnTo>
                  <a:lnTo>
                    <a:pt x="20155" y="1009982"/>
                  </a:lnTo>
                  <a:lnTo>
                    <a:pt x="28809" y="954479"/>
                  </a:lnTo>
                  <a:lnTo>
                    <a:pt x="38922" y="899949"/>
                  </a:lnTo>
                  <a:lnTo>
                    <a:pt x="50458" y="846450"/>
                  </a:lnTo>
                  <a:lnTo>
                    <a:pt x="63380" y="794040"/>
                  </a:lnTo>
                  <a:lnTo>
                    <a:pt x="77654" y="742775"/>
                  </a:lnTo>
                  <a:lnTo>
                    <a:pt x="93244" y="692714"/>
                  </a:lnTo>
                  <a:lnTo>
                    <a:pt x="110114" y="643912"/>
                  </a:lnTo>
                  <a:lnTo>
                    <a:pt x="128229" y="596429"/>
                  </a:lnTo>
                  <a:lnTo>
                    <a:pt x="147552" y="550321"/>
                  </a:lnTo>
                  <a:lnTo>
                    <a:pt x="168049" y="505646"/>
                  </a:lnTo>
                  <a:lnTo>
                    <a:pt x="189684" y="462460"/>
                  </a:lnTo>
                  <a:lnTo>
                    <a:pt x="212422" y="420822"/>
                  </a:lnTo>
                  <a:lnTo>
                    <a:pt x="236225" y="380789"/>
                  </a:lnTo>
                  <a:lnTo>
                    <a:pt x="261060" y="342418"/>
                  </a:lnTo>
                  <a:lnTo>
                    <a:pt x="286891" y="305766"/>
                  </a:lnTo>
                  <a:lnTo>
                    <a:pt x="313681" y="270891"/>
                  </a:lnTo>
                  <a:lnTo>
                    <a:pt x="341396" y="237850"/>
                  </a:lnTo>
                  <a:lnTo>
                    <a:pt x="370000" y="206701"/>
                  </a:lnTo>
                  <a:lnTo>
                    <a:pt x="399456" y="177501"/>
                  </a:lnTo>
                  <a:lnTo>
                    <a:pt x="429730" y="150307"/>
                  </a:lnTo>
                  <a:lnTo>
                    <a:pt x="460787" y="125177"/>
                  </a:lnTo>
                  <a:lnTo>
                    <a:pt x="492589" y="102168"/>
                  </a:lnTo>
                  <a:lnTo>
                    <a:pt x="525102" y="81337"/>
                  </a:lnTo>
                  <a:lnTo>
                    <a:pt x="592119" y="46440"/>
                  </a:lnTo>
                  <a:lnTo>
                    <a:pt x="661551" y="20946"/>
                  </a:lnTo>
                  <a:lnTo>
                    <a:pt x="733115" y="5313"/>
                  </a:lnTo>
                  <a:lnTo>
                    <a:pt x="806525" y="0"/>
                  </a:lnTo>
                  <a:lnTo>
                    <a:pt x="879936" y="5313"/>
                  </a:lnTo>
                  <a:lnTo>
                    <a:pt x="951499" y="20946"/>
                  </a:lnTo>
                  <a:lnTo>
                    <a:pt x="1020932" y="46440"/>
                  </a:lnTo>
                  <a:lnTo>
                    <a:pt x="1087948" y="81337"/>
                  </a:lnTo>
                  <a:lnTo>
                    <a:pt x="1120462" y="102168"/>
                  </a:lnTo>
                  <a:lnTo>
                    <a:pt x="1152264" y="125177"/>
                  </a:lnTo>
                  <a:lnTo>
                    <a:pt x="1183320" y="150307"/>
                  </a:lnTo>
                  <a:lnTo>
                    <a:pt x="1213594" y="177501"/>
                  </a:lnTo>
                  <a:lnTo>
                    <a:pt x="1243051" y="206701"/>
                  </a:lnTo>
                  <a:lnTo>
                    <a:pt x="1271654" y="237850"/>
                  </a:lnTo>
                  <a:lnTo>
                    <a:pt x="1299369" y="270891"/>
                  </a:lnTo>
                  <a:lnTo>
                    <a:pt x="1326160" y="305766"/>
                  </a:lnTo>
                  <a:lnTo>
                    <a:pt x="1351990" y="342418"/>
                  </a:lnTo>
                  <a:lnTo>
                    <a:pt x="1376825" y="380789"/>
                  </a:lnTo>
                  <a:lnTo>
                    <a:pt x="1400629" y="420822"/>
                  </a:lnTo>
                  <a:lnTo>
                    <a:pt x="1423366" y="462460"/>
                  </a:lnTo>
                  <a:lnTo>
                    <a:pt x="1445001" y="505646"/>
                  </a:lnTo>
                  <a:lnTo>
                    <a:pt x="1465499" y="550321"/>
                  </a:lnTo>
                  <a:lnTo>
                    <a:pt x="1484822" y="596429"/>
                  </a:lnTo>
                  <a:lnTo>
                    <a:pt x="1502937" y="643912"/>
                  </a:lnTo>
                  <a:lnTo>
                    <a:pt x="1519807" y="692714"/>
                  </a:lnTo>
                  <a:lnTo>
                    <a:pt x="1535397" y="742775"/>
                  </a:lnTo>
                  <a:lnTo>
                    <a:pt x="1549671" y="794040"/>
                  </a:lnTo>
                  <a:lnTo>
                    <a:pt x="1562593" y="846450"/>
                  </a:lnTo>
                  <a:lnTo>
                    <a:pt x="1574129" y="899949"/>
                  </a:lnTo>
                  <a:lnTo>
                    <a:pt x="1584242" y="954479"/>
                  </a:lnTo>
                  <a:lnTo>
                    <a:pt x="1592896" y="1009982"/>
                  </a:lnTo>
                  <a:lnTo>
                    <a:pt x="1600057" y="1066402"/>
                  </a:lnTo>
                  <a:lnTo>
                    <a:pt x="1605689" y="1123681"/>
                  </a:lnTo>
                  <a:lnTo>
                    <a:pt x="1609755" y="1181761"/>
                  </a:lnTo>
                  <a:lnTo>
                    <a:pt x="1612222" y="1240585"/>
                  </a:lnTo>
                  <a:lnTo>
                    <a:pt x="1613051" y="1300096"/>
                  </a:lnTo>
                  <a:lnTo>
                    <a:pt x="1612222" y="1359607"/>
                  </a:lnTo>
                  <a:lnTo>
                    <a:pt x="1609755" y="1418431"/>
                  </a:lnTo>
                  <a:lnTo>
                    <a:pt x="1605689" y="1476511"/>
                  </a:lnTo>
                  <a:lnTo>
                    <a:pt x="1600057" y="1533790"/>
                  </a:lnTo>
                  <a:lnTo>
                    <a:pt x="1592896" y="1590210"/>
                  </a:lnTo>
                  <a:lnTo>
                    <a:pt x="1584242" y="1645713"/>
                  </a:lnTo>
                  <a:lnTo>
                    <a:pt x="1574129" y="1700243"/>
                  </a:lnTo>
                  <a:lnTo>
                    <a:pt x="1562593" y="1753742"/>
                  </a:lnTo>
                  <a:lnTo>
                    <a:pt x="1549671" y="1806153"/>
                  </a:lnTo>
                  <a:lnTo>
                    <a:pt x="1535397" y="1857417"/>
                  </a:lnTo>
                  <a:lnTo>
                    <a:pt x="1519807" y="1907479"/>
                  </a:lnTo>
                  <a:lnTo>
                    <a:pt x="1502937" y="1956280"/>
                  </a:lnTo>
                  <a:lnTo>
                    <a:pt x="1484822" y="2003763"/>
                  </a:lnTo>
                  <a:lnTo>
                    <a:pt x="1465499" y="2049871"/>
                  </a:lnTo>
                  <a:lnTo>
                    <a:pt x="1445001" y="2094547"/>
                  </a:lnTo>
                  <a:lnTo>
                    <a:pt x="1423366" y="2137732"/>
                  </a:lnTo>
                  <a:lnTo>
                    <a:pt x="1400629" y="2179370"/>
                  </a:lnTo>
                  <a:lnTo>
                    <a:pt x="1376825" y="2219404"/>
                  </a:lnTo>
                  <a:lnTo>
                    <a:pt x="1351990" y="2257775"/>
                  </a:lnTo>
                  <a:lnTo>
                    <a:pt x="1326160" y="2294427"/>
                  </a:lnTo>
                  <a:lnTo>
                    <a:pt x="1299369" y="2329302"/>
                  </a:lnTo>
                  <a:lnTo>
                    <a:pt x="1271654" y="2362342"/>
                  </a:lnTo>
                  <a:lnTo>
                    <a:pt x="1243051" y="2393492"/>
                  </a:lnTo>
                  <a:lnTo>
                    <a:pt x="1213594" y="2422692"/>
                  </a:lnTo>
                  <a:lnTo>
                    <a:pt x="1183320" y="2449886"/>
                  </a:lnTo>
                  <a:lnTo>
                    <a:pt x="1152264" y="2475016"/>
                  </a:lnTo>
                  <a:lnTo>
                    <a:pt x="1120462" y="2498025"/>
                  </a:lnTo>
                  <a:lnTo>
                    <a:pt x="1087948" y="2518856"/>
                  </a:lnTo>
                  <a:lnTo>
                    <a:pt x="1020932" y="2553753"/>
                  </a:lnTo>
                  <a:lnTo>
                    <a:pt x="951499" y="2579247"/>
                  </a:lnTo>
                  <a:lnTo>
                    <a:pt x="879936" y="2594880"/>
                  </a:lnTo>
                  <a:lnTo>
                    <a:pt x="806525" y="2600193"/>
                  </a:lnTo>
                  <a:lnTo>
                    <a:pt x="733115" y="2594880"/>
                  </a:lnTo>
                  <a:lnTo>
                    <a:pt x="661551" y="2579247"/>
                  </a:lnTo>
                  <a:lnTo>
                    <a:pt x="592119" y="2553753"/>
                  </a:lnTo>
                  <a:lnTo>
                    <a:pt x="525102" y="2518856"/>
                  </a:lnTo>
                  <a:lnTo>
                    <a:pt x="492589" y="2498025"/>
                  </a:lnTo>
                  <a:lnTo>
                    <a:pt x="460787" y="2475016"/>
                  </a:lnTo>
                  <a:lnTo>
                    <a:pt x="429730" y="2449886"/>
                  </a:lnTo>
                  <a:lnTo>
                    <a:pt x="399456" y="2422692"/>
                  </a:lnTo>
                  <a:lnTo>
                    <a:pt x="370000" y="2393492"/>
                  </a:lnTo>
                  <a:lnTo>
                    <a:pt x="341396" y="2362342"/>
                  </a:lnTo>
                  <a:lnTo>
                    <a:pt x="313681" y="2329302"/>
                  </a:lnTo>
                  <a:lnTo>
                    <a:pt x="286891" y="2294427"/>
                  </a:lnTo>
                  <a:lnTo>
                    <a:pt x="261060" y="2257775"/>
                  </a:lnTo>
                  <a:lnTo>
                    <a:pt x="236225" y="2219404"/>
                  </a:lnTo>
                  <a:lnTo>
                    <a:pt x="212422" y="2179370"/>
                  </a:lnTo>
                  <a:lnTo>
                    <a:pt x="189684" y="2137732"/>
                  </a:lnTo>
                  <a:lnTo>
                    <a:pt x="168049" y="2094547"/>
                  </a:lnTo>
                  <a:lnTo>
                    <a:pt x="147552" y="2049871"/>
                  </a:lnTo>
                  <a:lnTo>
                    <a:pt x="128229" y="2003763"/>
                  </a:lnTo>
                  <a:lnTo>
                    <a:pt x="110114" y="1956280"/>
                  </a:lnTo>
                  <a:lnTo>
                    <a:pt x="93244" y="1907479"/>
                  </a:lnTo>
                  <a:lnTo>
                    <a:pt x="77654" y="1857417"/>
                  </a:lnTo>
                  <a:lnTo>
                    <a:pt x="63380" y="1806153"/>
                  </a:lnTo>
                  <a:lnTo>
                    <a:pt x="50458" y="1753742"/>
                  </a:lnTo>
                  <a:lnTo>
                    <a:pt x="38922" y="1700243"/>
                  </a:lnTo>
                  <a:lnTo>
                    <a:pt x="28809" y="1645713"/>
                  </a:lnTo>
                  <a:lnTo>
                    <a:pt x="20155" y="1590210"/>
                  </a:lnTo>
                  <a:lnTo>
                    <a:pt x="12994" y="1533790"/>
                  </a:lnTo>
                  <a:lnTo>
                    <a:pt x="7362" y="1476511"/>
                  </a:lnTo>
                  <a:lnTo>
                    <a:pt x="3296" y="1418431"/>
                  </a:lnTo>
                  <a:lnTo>
                    <a:pt x="829" y="1359607"/>
                  </a:lnTo>
                  <a:lnTo>
                    <a:pt x="0" y="1300096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49441" y="2745807"/>
              <a:ext cx="4208959" cy="29131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89959" y="2845342"/>
              <a:ext cx="3698716" cy="261828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189959" y="2845342"/>
              <a:ext cx="3698875" cy="2618740"/>
            </a:xfrm>
            <a:custGeom>
              <a:avLst/>
              <a:gdLst/>
              <a:ahLst/>
              <a:cxnLst/>
              <a:rect l="l" t="t" r="r" b="b"/>
              <a:pathLst>
                <a:path w="3698875" h="2618740">
                  <a:moveTo>
                    <a:pt x="1849278" y="0"/>
                  </a:moveTo>
                  <a:lnTo>
                    <a:pt x="1792738" y="600"/>
                  </a:lnTo>
                  <a:lnTo>
                    <a:pt x="1736621" y="2388"/>
                  </a:lnTo>
                  <a:lnTo>
                    <a:pt x="1680950" y="5349"/>
                  </a:lnTo>
                  <a:lnTo>
                    <a:pt x="1625749" y="9463"/>
                  </a:lnTo>
                  <a:lnTo>
                    <a:pt x="1571043" y="14715"/>
                  </a:lnTo>
                  <a:lnTo>
                    <a:pt x="1516856" y="21088"/>
                  </a:lnTo>
                  <a:lnTo>
                    <a:pt x="1463213" y="28563"/>
                  </a:lnTo>
                  <a:lnTo>
                    <a:pt x="1410136" y="37125"/>
                  </a:lnTo>
                  <a:lnTo>
                    <a:pt x="1357651" y="46755"/>
                  </a:lnTo>
                  <a:lnTo>
                    <a:pt x="1305782" y="57437"/>
                  </a:lnTo>
                  <a:lnTo>
                    <a:pt x="1254553" y="69154"/>
                  </a:lnTo>
                  <a:lnTo>
                    <a:pt x="1203987" y="81889"/>
                  </a:lnTo>
                  <a:lnTo>
                    <a:pt x="1154110" y="95624"/>
                  </a:lnTo>
                  <a:lnTo>
                    <a:pt x="1104945" y="110342"/>
                  </a:lnTo>
                  <a:lnTo>
                    <a:pt x="1056517" y="126027"/>
                  </a:lnTo>
                  <a:lnTo>
                    <a:pt x="1008849" y="142661"/>
                  </a:lnTo>
                  <a:lnTo>
                    <a:pt x="961966" y="160227"/>
                  </a:lnTo>
                  <a:lnTo>
                    <a:pt x="915892" y="178707"/>
                  </a:lnTo>
                  <a:lnTo>
                    <a:pt x="870652" y="198086"/>
                  </a:lnTo>
                  <a:lnTo>
                    <a:pt x="826269" y="218345"/>
                  </a:lnTo>
                  <a:lnTo>
                    <a:pt x="782767" y="239468"/>
                  </a:lnTo>
                  <a:lnTo>
                    <a:pt x="740171" y="261438"/>
                  </a:lnTo>
                  <a:lnTo>
                    <a:pt x="698505" y="284237"/>
                  </a:lnTo>
                  <a:lnTo>
                    <a:pt x="657793" y="307848"/>
                  </a:lnTo>
                  <a:lnTo>
                    <a:pt x="618060" y="332254"/>
                  </a:lnTo>
                  <a:lnTo>
                    <a:pt x="579329" y="357438"/>
                  </a:lnTo>
                  <a:lnTo>
                    <a:pt x="541624" y="383384"/>
                  </a:lnTo>
                  <a:lnTo>
                    <a:pt x="504971" y="410073"/>
                  </a:lnTo>
                  <a:lnTo>
                    <a:pt x="469392" y="437489"/>
                  </a:lnTo>
                  <a:lnTo>
                    <a:pt x="434912" y="465614"/>
                  </a:lnTo>
                  <a:lnTo>
                    <a:pt x="401556" y="494432"/>
                  </a:lnTo>
                  <a:lnTo>
                    <a:pt x="369347" y="523926"/>
                  </a:lnTo>
                  <a:lnTo>
                    <a:pt x="338310" y="554077"/>
                  </a:lnTo>
                  <a:lnTo>
                    <a:pt x="308469" y="584870"/>
                  </a:lnTo>
                  <a:lnTo>
                    <a:pt x="279848" y="616287"/>
                  </a:lnTo>
                  <a:lnTo>
                    <a:pt x="252471" y="648311"/>
                  </a:lnTo>
                  <a:lnTo>
                    <a:pt x="226362" y="680925"/>
                  </a:lnTo>
                  <a:lnTo>
                    <a:pt x="201546" y="714112"/>
                  </a:lnTo>
                  <a:lnTo>
                    <a:pt x="178046" y="747854"/>
                  </a:lnTo>
                  <a:lnTo>
                    <a:pt x="155888" y="782135"/>
                  </a:lnTo>
                  <a:lnTo>
                    <a:pt x="135094" y="816937"/>
                  </a:lnTo>
                  <a:lnTo>
                    <a:pt x="115690" y="852244"/>
                  </a:lnTo>
                  <a:lnTo>
                    <a:pt x="97699" y="888038"/>
                  </a:lnTo>
                  <a:lnTo>
                    <a:pt x="81146" y="924302"/>
                  </a:lnTo>
                  <a:lnTo>
                    <a:pt x="66054" y="961018"/>
                  </a:lnTo>
                  <a:lnTo>
                    <a:pt x="52449" y="998171"/>
                  </a:lnTo>
                  <a:lnTo>
                    <a:pt x="40354" y="1035743"/>
                  </a:lnTo>
                  <a:lnTo>
                    <a:pt x="29792" y="1073716"/>
                  </a:lnTo>
                  <a:lnTo>
                    <a:pt x="20790" y="1112074"/>
                  </a:lnTo>
                  <a:lnTo>
                    <a:pt x="13370" y="1150799"/>
                  </a:lnTo>
                  <a:lnTo>
                    <a:pt x="7557" y="1189874"/>
                  </a:lnTo>
                  <a:lnTo>
                    <a:pt x="3374" y="1229283"/>
                  </a:lnTo>
                  <a:lnTo>
                    <a:pt x="847" y="1269008"/>
                  </a:lnTo>
                  <a:lnTo>
                    <a:pt x="0" y="1309032"/>
                  </a:lnTo>
                  <a:lnTo>
                    <a:pt x="847" y="1349056"/>
                  </a:lnTo>
                  <a:lnTo>
                    <a:pt x="3374" y="1388782"/>
                  </a:lnTo>
                  <a:lnTo>
                    <a:pt x="7557" y="1428193"/>
                  </a:lnTo>
                  <a:lnTo>
                    <a:pt x="13370" y="1467271"/>
                  </a:lnTo>
                  <a:lnTo>
                    <a:pt x="20790" y="1505999"/>
                  </a:lnTo>
                  <a:lnTo>
                    <a:pt x="29792" y="1544360"/>
                  </a:lnTo>
                  <a:lnTo>
                    <a:pt x="40354" y="1582337"/>
                  </a:lnTo>
                  <a:lnTo>
                    <a:pt x="52449" y="1619913"/>
                  </a:lnTo>
                  <a:lnTo>
                    <a:pt x="66054" y="1657070"/>
                  </a:lnTo>
                  <a:lnTo>
                    <a:pt x="81146" y="1693792"/>
                  </a:lnTo>
                  <a:lnTo>
                    <a:pt x="97699" y="1730062"/>
                  </a:lnTo>
                  <a:lnTo>
                    <a:pt x="115690" y="1765862"/>
                  </a:lnTo>
                  <a:lnTo>
                    <a:pt x="135094" y="1801175"/>
                  </a:lnTo>
                  <a:lnTo>
                    <a:pt x="155888" y="1835984"/>
                  </a:lnTo>
                  <a:lnTo>
                    <a:pt x="178046" y="1870272"/>
                  </a:lnTo>
                  <a:lnTo>
                    <a:pt x="201546" y="1904022"/>
                  </a:lnTo>
                  <a:lnTo>
                    <a:pt x="226362" y="1937216"/>
                  </a:lnTo>
                  <a:lnTo>
                    <a:pt x="252471" y="1969838"/>
                  </a:lnTo>
                  <a:lnTo>
                    <a:pt x="279848" y="2001870"/>
                  </a:lnTo>
                  <a:lnTo>
                    <a:pt x="308469" y="2033295"/>
                  </a:lnTo>
                  <a:lnTo>
                    <a:pt x="338310" y="2064097"/>
                  </a:lnTo>
                  <a:lnTo>
                    <a:pt x="369347" y="2094257"/>
                  </a:lnTo>
                  <a:lnTo>
                    <a:pt x="401556" y="2123760"/>
                  </a:lnTo>
                  <a:lnTo>
                    <a:pt x="434912" y="2152587"/>
                  </a:lnTo>
                  <a:lnTo>
                    <a:pt x="469392" y="2180721"/>
                  </a:lnTo>
                  <a:lnTo>
                    <a:pt x="504971" y="2208146"/>
                  </a:lnTo>
                  <a:lnTo>
                    <a:pt x="541624" y="2234844"/>
                  </a:lnTo>
                  <a:lnTo>
                    <a:pt x="579329" y="2260799"/>
                  </a:lnTo>
                  <a:lnTo>
                    <a:pt x="618060" y="2285992"/>
                  </a:lnTo>
                  <a:lnTo>
                    <a:pt x="657793" y="2310407"/>
                  </a:lnTo>
                  <a:lnTo>
                    <a:pt x="698505" y="2334027"/>
                  </a:lnTo>
                  <a:lnTo>
                    <a:pt x="740171" y="2356835"/>
                  </a:lnTo>
                  <a:lnTo>
                    <a:pt x="782767" y="2378813"/>
                  </a:lnTo>
                  <a:lnTo>
                    <a:pt x="826269" y="2399945"/>
                  </a:lnTo>
                  <a:lnTo>
                    <a:pt x="870652" y="2420212"/>
                  </a:lnTo>
                  <a:lnTo>
                    <a:pt x="915892" y="2439599"/>
                  </a:lnTo>
                  <a:lnTo>
                    <a:pt x="961966" y="2458088"/>
                  </a:lnTo>
                  <a:lnTo>
                    <a:pt x="1008849" y="2475661"/>
                  </a:lnTo>
                  <a:lnTo>
                    <a:pt x="1056517" y="2492303"/>
                  </a:lnTo>
                  <a:lnTo>
                    <a:pt x="1104945" y="2507994"/>
                  </a:lnTo>
                  <a:lnTo>
                    <a:pt x="1154110" y="2522720"/>
                  </a:lnTo>
                  <a:lnTo>
                    <a:pt x="1203987" y="2536461"/>
                  </a:lnTo>
                  <a:lnTo>
                    <a:pt x="1254553" y="2549202"/>
                  </a:lnTo>
                  <a:lnTo>
                    <a:pt x="1305782" y="2560924"/>
                  </a:lnTo>
                  <a:lnTo>
                    <a:pt x="1357651" y="2571612"/>
                  </a:lnTo>
                  <a:lnTo>
                    <a:pt x="1410136" y="2581247"/>
                  </a:lnTo>
                  <a:lnTo>
                    <a:pt x="1463213" y="2589813"/>
                  </a:lnTo>
                  <a:lnTo>
                    <a:pt x="1516856" y="2597292"/>
                  </a:lnTo>
                  <a:lnTo>
                    <a:pt x="1571043" y="2603668"/>
                  </a:lnTo>
                  <a:lnTo>
                    <a:pt x="1625749" y="2608923"/>
                  </a:lnTo>
                  <a:lnTo>
                    <a:pt x="1680950" y="2613040"/>
                  </a:lnTo>
                  <a:lnTo>
                    <a:pt x="1736621" y="2616002"/>
                  </a:lnTo>
                  <a:lnTo>
                    <a:pt x="1792738" y="2617791"/>
                  </a:lnTo>
                  <a:lnTo>
                    <a:pt x="1849278" y="2618392"/>
                  </a:lnTo>
                  <a:lnTo>
                    <a:pt x="1905818" y="2617791"/>
                  </a:lnTo>
                  <a:lnTo>
                    <a:pt x="1961936" y="2616002"/>
                  </a:lnTo>
                  <a:lnTo>
                    <a:pt x="2017607" y="2613040"/>
                  </a:lnTo>
                  <a:lnTo>
                    <a:pt x="2072807" y="2608923"/>
                  </a:lnTo>
                  <a:lnTo>
                    <a:pt x="2127513" y="2603668"/>
                  </a:lnTo>
                  <a:lnTo>
                    <a:pt x="2181700" y="2597292"/>
                  </a:lnTo>
                  <a:lnTo>
                    <a:pt x="2235344" y="2589813"/>
                  </a:lnTo>
                  <a:lnTo>
                    <a:pt x="2288420" y="2581247"/>
                  </a:lnTo>
                  <a:lnTo>
                    <a:pt x="2340905" y="2571612"/>
                  </a:lnTo>
                  <a:lnTo>
                    <a:pt x="2392774" y="2560924"/>
                  </a:lnTo>
                  <a:lnTo>
                    <a:pt x="2444004" y="2549202"/>
                  </a:lnTo>
                  <a:lnTo>
                    <a:pt x="2494569" y="2536461"/>
                  </a:lnTo>
                  <a:lnTo>
                    <a:pt x="2544446" y="2522720"/>
                  </a:lnTo>
                  <a:lnTo>
                    <a:pt x="2593611" y="2507994"/>
                  </a:lnTo>
                  <a:lnTo>
                    <a:pt x="2642040" y="2492303"/>
                  </a:lnTo>
                  <a:lnTo>
                    <a:pt x="2689707" y="2475661"/>
                  </a:lnTo>
                  <a:lnTo>
                    <a:pt x="2736590" y="2458088"/>
                  </a:lnTo>
                  <a:lnTo>
                    <a:pt x="2782664" y="2439599"/>
                  </a:lnTo>
                  <a:lnTo>
                    <a:pt x="2827904" y="2420212"/>
                  </a:lnTo>
                  <a:lnTo>
                    <a:pt x="2872288" y="2399945"/>
                  </a:lnTo>
                  <a:lnTo>
                    <a:pt x="2915789" y="2378813"/>
                  </a:lnTo>
                  <a:lnTo>
                    <a:pt x="2958385" y="2356835"/>
                  </a:lnTo>
                  <a:lnTo>
                    <a:pt x="3000051" y="2334027"/>
                  </a:lnTo>
                  <a:lnTo>
                    <a:pt x="3040763" y="2310407"/>
                  </a:lnTo>
                  <a:lnTo>
                    <a:pt x="3080496" y="2285992"/>
                  </a:lnTo>
                  <a:lnTo>
                    <a:pt x="3119228" y="2260799"/>
                  </a:lnTo>
                  <a:lnTo>
                    <a:pt x="3156932" y="2234844"/>
                  </a:lnTo>
                  <a:lnTo>
                    <a:pt x="3193586" y="2208146"/>
                  </a:lnTo>
                  <a:lnTo>
                    <a:pt x="3229164" y="2180721"/>
                  </a:lnTo>
                  <a:lnTo>
                    <a:pt x="3263644" y="2152587"/>
                  </a:lnTo>
                  <a:lnTo>
                    <a:pt x="3297000" y="2123760"/>
                  </a:lnTo>
                  <a:lnTo>
                    <a:pt x="3329209" y="2094257"/>
                  </a:lnTo>
                  <a:lnTo>
                    <a:pt x="3360246" y="2064097"/>
                  </a:lnTo>
                  <a:lnTo>
                    <a:pt x="3390088" y="2033295"/>
                  </a:lnTo>
                  <a:lnTo>
                    <a:pt x="3418709" y="2001870"/>
                  </a:lnTo>
                  <a:lnTo>
                    <a:pt x="3446086" y="1969838"/>
                  </a:lnTo>
                  <a:lnTo>
                    <a:pt x="3472195" y="1937216"/>
                  </a:lnTo>
                  <a:lnTo>
                    <a:pt x="3497011" y="1904022"/>
                  </a:lnTo>
                  <a:lnTo>
                    <a:pt x="3520510" y="1870272"/>
                  </a:lnTo>
                  <a:lnTo>
                    <a:pt x="3542669" y="1835984"/>
                  </a:lnTo>
                  <a:lnTo>
                    <a:pt x="3563462" y="1801175"/>
                  </a:lnTo>
                  <a:lnTo>
                    <a:pt x="3582866" y="1765862"/>
                  </a:lnTo>
                  <a:lnTo>
                    <a:pt x="3600857" y="1730062"/>
                  </a:lnTo>
                  <a:lnTo>
                    <a:pt x="3617410" y="1693792"/>
                  </a:lnTo>
                  <a:lnTo>
                    <a:pt x="3632502" y="1657070"/>
                  </a:lnTo>
                  <a:lnTo>
                    <a:pt x="3646107" y="1619913"/>
                  </a:lnTo>
                  <a:lnTo>
                    <a:pt x="3658203" y="1582337"/>
                  </a:lnTo>
                  <a:lnTo>
                    <a:pt x="3668764" y="1544360"/>
                  </a:lnTo>
                  <a:lnTo>
                    <a:pt x="3677767" y="1505999"/>
                  </a:lnTo>
                  <a:lnTo>
                    <a:pt x="3685187" y="1467271"/>
                  </a:lnTo>
                  <a:lnTo>
                    <a:pt x="3691000" y="1428193"/>
                  </a:lnTo>
                  <a:lnTo>
                    <a:pt x="3695182" y="1388782"/>
                  </a:lnTo>
                  <a:lnTo>
                    <a:pt x="3697709" y="1349056"/>
                  </a:lnTo>
                  <a:lnTo>
                    <a:pt x="3698557" y="1309032"/>
                  </a:lnTo>
                  <a:lnTo>
                    <a:pt x="3697709" y="1269008"/>
                  </a:lnTo>
                  <a:lnTo>
                    <a:pt x="3695182" y="1229283"/>
                  </a:lnTo>
                  <a:lnTo>
                    <a:pt x="3691000" y="1189874"/>
                  </a:lnTo>
                  <a:lnTo>
                    <a:pt x="3685187" y="1150799"/>
                  </a:lnTo>
                  <a:lnTo>
                    <a:pt x="3677767" y="1112074"/>
                  </a:lnTo>
                  <a:lnTo>
                    <a:pt x="3668764" y="1073716"/>
                  </a:lnTo>
                  <a:lnTo>
                    <a:pt x="3658203" y="1035743"/>
                  </a:lnTo>
                  <a:lnTo>
                    <a:pt x="3646107" y="998171"/>
                  </a:lnTo>
                  <a:lnTo>
                    <a:pt x="3632502" y="961018"/>
                  </a:lnTo>
                  <a:lnTo>
                    <a:pt x="3617410" y="924302"/>
                  </a:lnTo>
                  <a:lnTo>
                    <a:pt x="3600857" y="888038"/>
                  </a:lnTo>
                  <a:lnTo>
                    <a:pt x="3582866" y="852244"/>
                  </a:lnTo>
                  <a:lnTo>
                    <a:pt x="3563462" y="816937"/>
                  </a:lnTo>
                  <a:lnTo>
                    <a:pt x="3542669" y="782135"/>
                  </a:lnTo>
                  <a:lnTo>
                    <a:pt x="3520510" y="747854"/>
                  </a:lnTo>
                  <a:lnTo>
                    <a:pt x="3497011" y="714112"/>
                  </a:lnTo>
                  <a:lnTo>
                    <a:pt x="3472195" y="680925"/>
                  </a:lnTo>
                  <a:lnTo>
                    <a:pt x="3446086" y="648311"/>
                  </a:lnTo>
                  <a:lnTo>
                    <a:pt x="3418709" y="616287"/>
                  </a:lnTo>
                  <a:lnTo>
                    <a:pt x="3390088" y="584870"/>
                  </a:lnTo>
                  <a:lnTo>
                    <a:pt x="3360246" y="554077"/>
                  </a:lnTo>
                  <a:lnTo>
                    <a:pt x="3329209" y="523926"/>
                  </a:lnTo>
                  <a:lnTo>
                    <a:pt x="3297000" y="494432"/>
                  </a:lnTo>
                  <a:lnTo>
                    <a:pt x="3263644" y="465614"/>
                  </a:lnTo>
                  <a:lnTo>
                    <a:pt x="3229164" y="437489"/>
                  </a:lnTo>
                  <a:lnTo>
                    <a:pt x="3193586" y="410073"/>
                  </a:lnTo>
                  <a:lnTo>
                    <a:pt x="3156932" y="383384"/>
                  </a:lnTo>
                  <a:lnTo>
                    <a:pt x="3119228" y="357438"/>
                  </a:lnTo>
                  <a:lnTo>
                    <a:pt x="3080496" y="332254"/>
                  </a:lnTo>
                  <a:lnTo>
                    <a:pt x="3040763" y="307848"/>
                  </a:lnTo>
                  <a:lnTo>
                    <a:pt x="3000051" y="284237"/>
                  </a:lnTo>
                  <a:lnTo>
                    <a:pt x="2958385" y="261438"/>
                  </a:lnTo>
                  <a:lnTo>
                    <a:pt x="2915789" y="239468"/>
                  </a:lnTo>
                  <a:lnTo>
                    <a:pt x="2872288" y="218345"/>
                  </a:lnTo>
                  <a:lnTo>
                    <a:pt x="2827904" y="198086"/>
                  </a:lnTo>
                  <a:lnTo>
                    <a:pt x="2782664" y="178707"/>
                  </a:lnTo>
                  <a:lnTo>
                    <a:pt x="2736590" y="160227"/>
                  </a:lnTo>
                  <a:lnTo>
                    <a:pt x="2689707" y="142661"/>
                  </a:lnTo>
                  <a:lnTo>
                    <a:pt x="2642040" y="126027"/>
                  </a:lnTo>
                  <a:lnTo>
                    <a:pt x="2593611" y="110342"/>
                  </a:lnTo>
                  <a:lnTo>
                    <a:pt x="2544446" y="95624"/>
                  </a:lnTo>
                  <a:lnTo>
                    <a:pt x="2494569" y="81889"/>
                  </a:lnTo>
                  <a:lnTo>
                    <a:pt x="2444004" y="69154"/>
                  </a:lnTo>
                  <a:lnTo>
                    <a:pt x="2392774" y="57437"/>
                  </a:lnTo>
                  <a:lnTo>
                    <a:pt x="2340905" y="46755"/>
                  </a:lnTo>
                  <a:lnTo>
                    <a:pt x="2288420" y="37125"/>
                  </a:lnTo>
                  <a:lnTo>
                    <a:pt x="2235344" y="28563"/>
                  </a:lnTo>
                  <a:lnTo>
                    <a:pt x="2181700" y="21088"/>
                  </a:lnTo>
                  <a:lnTo>
                    <a:pt x="2127513" y="14715"/>
                  </a:lnTo>
                  <a:lnTo>
                    <a:pt x="2072807" y="9463"/>
                  </a:lnTo>
                  <a:lnTo>
                    <a:pt x="2017607" y="5349"/>
                  </a:lnTo>
                  <a:lnTo>
                    <a:pt x="1961936" y="2388"/>
                  </a:lnTo>
                  <a:lnTo>
                    <a:pt x="1905818" y="600"/>
                  </a:lnTo>
                  <a:lnTo>
                    <a:pt x="1849278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10623" y="2907088"/>
              <a:ext cx="4305269" cy="27518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51142" y="3006624"/>
              <a:ext cx="3624313" cy="242499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351142" y="3006623"/>
              <a:ext cx="3624579" cy="2425065"/>
            </a:xfrm>
            <a:custGeom>
              <a:avLst/>
              <a:gdLst/>
              <a:ahLst/>
              <a:cxnLst/>
              <a:rect l="l" t="t" r="r" b="b"/>
              <a:pathLst>
                <a:path w="3624579" h="2425065">
                  <a:moveTo>
                    <a:pt x="1812280" y="0"/>
                  </a:moveTo>
                  <a:lnTo>
                    <a:pt x="1754755" y="599"/>
                  </a:lnTo>
                  <a:lnTo>
                    <a:pt x="1697676" y="2385"/>
                  </a:lnTo>
                  <a:lnTo>
                    <a:pt x="1641070" y="5340"/>
                  </a:lnTo>
                  <a:lnTo>
                    <a:pt x="1584965" y="9446"/>
                  </a:lnTo>
                  <a:lnTo>
                    <a:pt x="1529386" y="14685"/>
                  </a:lnTo>
                  <a:lnTo>
                    <a:pt x="1474359" y="21040"/>
                  </a:lnTo>
                  <a:lnTo>
                    <a:pt x="1419913" y="28493"/>
                  </a:lnTo>
                  <a:lnTo>
                    <a:pt x="1366072" y="37027"/>
                  </a:lnTo>
                  <a:lnTo>
                    <a:pt x="1312864" y="46623"/>
                  </a:lnTo>
                  <a:lnTo>
                    <a:pt x="1260314" y="57263"/>
                  </a:lnTo>
                  <a:lnTo>
                    <a:pt x="1208451" y="68930"/>
                  </a:lnTo>
                  <a:lnTo>
                    <a:pt x="1157300" y="81607"/>
                  </a:lnTo>
                  <a:lnTo>
                    <a:pt x="1106887" y="95275"/>
                  </a:lnTo>
                  <a:lnTo>
                    <a:pt x="1057240" y="109917"/>
                  </a:lnTo>
                  <a:lnTo>
                    <a:pt x="1008385" y="125514"/>
                  </a:lnTo>
                  <a:lnTo>
                    <a:pt x="960348" y="142050"/>
                  </a:lnTo>
                  <a:lnTo>
                    <a:pt x="913156" y="159507"/>
                  </a:lnTo>
                  <a:lnTo>
                    <a:pt x="866835" y="177866"/>
                  </a:lnTo>
                  <a:lnTo>
                    <a:pt x="821413" y="197109"/>
                  </a:lnTo>
                  <a:lnTo>
                    <a:pt x="776915" y="217221"/>
                  </a:lnTo>
                  <a:lnTo>
                    <a:pt x="733368" y="238181"/>
                  </a:lnTo>
                  <a:lnTo>
                    <a:pt x="690799" y="259973"/>
                  </a:lnTo>
                  <a:lnTo>
                    <a:pt x="649234" y="282580"/>
                  </a:lnTo>
                  <a:lnTo>
                    <a:pt x="608700" y="305982"/>
                  </a:lnTo>
                  <a:lnTo>
                    <a:pt x="569223" y="330163"/>
                  </a:lnTo>
                  <a:lnTo>
                    <a:pt x="530830" y="355105"/>
                  </a:lnTo>
                  <a:lnTo>
                    <a:pt x="493547" y="380789"/>
                  </a:lnTo>
                  <a:lnTo>
                    <a:pt x="457401" y="407199"/>
                  </a:lnTo>
                  <a:lnTo>
                    <a:pt x="422419" y="434316"/>
                  </a:lnTo>
                  <a:lnTo>
                    <a:pt x="388627" y="462123"/>
                  </a:lnTo>
                  <a:lnTo>
                    <a:pt x="356051" y="490602"/>
                  </a:lnTo>
                  <a:lnTo>
                    <a:pt x="324718" y="519735"/>
                  </a:lnTo>
                  <a:lnTo>
                    <a:pt x="294655" y="549504"/>
                  </a:lnTo>
                  <a:lnTo>
                    <a:pt x="265889" y="579892"/>
                  </a:lnTo>
                  <a:lnTo>
                    <a:pt x="238445" y="610881"/>
                  </a:lnTo>
                  <a:lnTo>
                    <a:pt x="212350" y="642454"/>
                  </a:lnTo>
                  <a:lnTo>
                    <a:pt x="187631" y="674592"/>
                  </a:lnTo>
                  <a:lnTo>
                    <a:pt x="164315" y="707277"/>
                  </a:lnTo>
                  <a:lnTo>
                    <a:pt x="142427" y="740492"/>
                  </a:lnTo>
                  <a:lnTo>
                    <a:pt x="121995" y="774220"/>
                  </a:lnTo>
                  <a:lnTo>
                    <a:pt x="103045" y="808442"/>
                  </a:lnTo>
                  <a:lnTo>
                    <a:pt x="85603" y="843141"/>
                  </a:lnTo>
                  <a:lnTo>
                    <a:pt x="69697" y="878299"/>
                  </a:lnTo>
                  <a:lnTo>
                    <a:pt x="55352" y="913898"/>
                  </a:lnTo>
                  <a:lnTo>
                    <a:pt x="42596" y="949920"/>
                  </a:lnTo>
                  <a:lnTo>
                    <a:pt x="21954" y="1023164"/>
                  </a:lnTo>
                  <a:lnTo>
                    <a:pt x="7983" y="1097890"/>
                  </a:lnTo>
                  <a:lnTo>
                    <a:pt x="3565" y="1135763"/>
                  </a:lnTo>
                  <a:lnTo>
                    <a:pt x="895" y="1173954"/>
                  </a:lnTo>
                  <a:lnTo>
                    <a:pt x="0" y="1212443"/>
                  </a:lnTo>
                  <a:lnTo>
                    <a:pt x="895" y="1250933"/>
                  </a:lnTo>
                  <a:lnTo>
                    <a:pt x="3565" y="1289123"/>
                  </a:lnTo>
                  <a:lnTo>
                    <a:pt x="7983" y="1326997"/>
                  </a:lnTo>
                  <a:lnTo>
                    <a:pt x="21954" y="1401722"/>
                  </a:lnTo>
                  <a:lnTo>
                    <a:pt x="42596" y="1474966"/>
                  </a:lnTo>
                  <a:lnTo>
                    <a:pt x="55352" y="1510988"/>
                  </a:lnTo>
                  <a:lnTo>
                    <a:pt x="69697" y="1546587"/>
                  </a:lnTo>
                  <a:lnTo>
                    <a:pt x="85603" y="1581745"/>
                  </a:lnTo>
                  <a:lnTo>
                    <a:pt x="103045" y="1616443"/>
                  </a:lnTo>
                  <a:lnTo>
                    <a:pt x="121995" y="1650665"/>
                  </a:lnTo>
                  <a:lnTo>
                    <a:pt x="142427" y="1684393"/>
                  </a:lnTo>
                  <a:lnTo>
                    <a:pt x="164315" y="1717609"/>
                  </a:lnTo>
                  <a:lnTo>
                    <a:pt x="187631" y="1750294"/>
                  </a:lnTo>
                  <a:lnTo>
                    <a:pt x="212350" y="1782432"/>
                  </a:lnTo>
                  <a:lnTo>
                    <a:pt x="238445" y="1814004"/>
                  </a:lnTo>
                  <a:lnTo>
                    <a:pt x="265889" y="1844993"/>
                  </a:lnTo>
                  <a:lnTo>
                    <a:pt x="294655" y="1875381"/>
                  </a:lnTo>
                  <a:lnTo>
                    <a:pt x="324718" y="1905151"/>
                  </a:lnTo>
                  <a:lnTo>
                    <a:pt x="356051" y="1934284"/>
                  </a:lnTo>
                  <a:lnTo>
                    <a:pt x="388627" y="1962763"/>
                  </a:lnTo>
                  <a:lnTo>
                    <a:pt x="422419" y="1990569"/>
                  </a:lnTo>
                  <a:lnTo>
                    <a:pt x="457401" y="2017687"/>
                  </a:lnTo>
                  <a:lnTo>
                    <a:pt x="493547" y="2044096"/>
                  </a:lnTo>
                  <a:lnTo>
                    <a:pt x="530830" y="2069781"/>
                  </a:lnTo>
                  <a:lnTo>
                    <a:pt x="569223" y="2094722"/>
                  </a:lnTo>
                  <a:lnTo>
                    <a:pt x="608700" y="2118903"/>
                  </a:lnTo>
                  <a:lnTo>
                    <a:pt x="649234" y="2142306"/>
                  </a:lnTo>
                  <a:lnTo>
                    <a:pt x="690799" y="2164912"/>
                  </a:lnTo>
                  <a:lnTo>
                    <a:pt x="733368" y="2186704"/>
                  </a:lnTo>
                  <a:lnTo>
                    <a:pt x="776915" y="2207665"/>
                  </a:lnTo>
                  <a:lnTo>
                    <a:pt x="821413" y="2227776"/>
                  </a:lnTo>
                  <a:lnTo>
                    <a:pt x="866835" y="2247020"/>
                  </a:lnTo>
                  <a:lnTo>
                    <a:pt x="913156" y="2265379"/>
                  </a:lnTo>
                  <a:lnTo>
                    <a:pt x="960348" y="2282835"/>
                  </a:lnTo>
                  <a:lnTo>
                    <a:pt x="1008385" y="2299371"/>
                  </a:lnTo>
                  <a:lnTo>
                    <a:pt x="1057240" y="2314969"/>
                  </a:lnTo>
                  <a:lnTo>
                    <a:pt x="1106887" y="2329610"/>
                  </a:lnTo>
                  <a:lnTo>
                    <a:pt x="1157300" y="2343278"/>
                  </a:lnTo>
                  <a:lnTo>
                    <a:pt x="1208451" y="2355955"/>
                  </a:lnTo>
                  <a:lnTo>
                    <a:pt x="1260314" y="2367622"/>
                  </a:lnTo>
                  <a:lnTo>
                    <a:pt x="1312864" y="2378263"/>
                  </a:lnTo>
                  <a:lnTo>
                    <a:pt x="1366072" y="2387859"/>
                  </a:lnTo>
                  <a:lnTo>
                    <a:pt x="1419913" y="2396392"/>
                  </a:lnTo>
                  <a:lnTo>
                    <a:pt x="1474359" y="2403845"/>
                  </a:lnTo>
                  <a:lnTo>
                    <a:pt x="1529386" y="2410200"/>
                  </a:lnTo>
                  <a:lnTo>
                    <a:pt x="1584965" y="2415440"/>
                  </a:lnTo>
                  <a:lnTo>
                    <a:pt x="1641070" y="2419546"/>
                  </a:lnTo>
                  <a:lnTo>
                    <a:pt x="1697676" y="2422501"/>
                  </a:lnTo>
                  <a:lnTo>
                    <a:pt x="1754755" y="2424287"/>
                  </a:lnTo>
                  <a:lnTo>
                    <a:pt x="1812280" y="2424886"/>
                  </a:lnTo>
                  <a:lnTo>
                    <a:pt x="1869805" y="2424287"/>
                  </a:lnTo>
                  <a:lnTo>
                    <a:pt x="1926883" y="2422501"/>
                  </a:lnTo>
                  <a:lnTo>
                    <a:pt x="1983486" y="2419546"/>
                  </a:lnTo>
                  <a:lnTo>
                    <a:pt x="2039589" y="2415440"/>
                  </a:lnTo>
                  <a:lnTo>
                    <a:pt x="2095166" y="2410200"/>
                  </a:lnTo>
                  <a:lnTo>
                    <a:pt x="2150188" y="2403845"/>
                  </a:lnTo>
                  <a:lnTo>
                    <a:pt x="2204631" y="2396392"/>
                  </a:lnTo>
                  <a:lnTo>
                    <a:pt x="2258467" y="2387859"/>
                  </a:lnTo>
                  <a:lnTo>
                    <a:pt x="2311670" y="2378263"/>
                  </a:lnTo>
                  <a:lnTo>
                    <a:pt x="2364213" y="2367622"/>
                  </a:lnTo>
                  <a:lnTo>
                    <a:pt x="2416071" y="2355955"/>
                  </a:lnTo>
                  <a:lnTo>
                    <a:pt x="2467215" y="2343278"/>
                  </a:lnTo>
                  <a:lnTo>
                    <a:pt x="2517621" y="2329610"/>
                  </a:lnTo>
                  <a:lnTo>
                    <a:pt x="2567261" y="2314969"/>
                  </a:lnTo>
                  <a:lnTo>
                    <a:pt x="2616108" y="2299371"/>
                  </a:lnTo>
                  <a:lnTo>
                    <a:pt x="2664137" y="2282835"/>
                  </a:lnTo>
                  <a:lnTo>
                    <a:pt x="2711321" y="2265379"/>
                  </a:lnTo>
                  <a:lnTo>
                    <a:pt x="2757633" y="2247020"/>
                  </a:lnTo>
                  <a:lnTo>
                    <a:pt x="2803047" y="2227776"/>
                  </a:lnTo>
                  <a:lnTo>
                    <a:pt x="2847536" y="2207665"/>
                  </a:lnTo>
                  <a:lnTo>
                    <a:pt x="2891074" y="2186704"/>
                  </a:lnTo>
                  <a:lnTo>
                    <a:pt x="2933634" y="2164912"/>
                  </a:lnTo>
                  <a:lnTo>
                    <a:pt x="2975189" y="2142306"/>
                  </a:lnTo>
                  <a:lnTo>
                    <a:pt x="3015714" y="2118904"/>
                  </a:lnTo>
                  <a:lnTo>
                    <a:pt x="3055182" y="2094723"/>
                  </a:lnTo>
                  <a:lnTo>
                    <a:pt x="3093565" y="2069781"/>
                  </a:lnTo>
                  <a:lnTo>
                    <a:pt x="3130839" y="2044097"/>
                  </a:lnTo>
                  <a:lnTo>
                    <a:pt x="3166975" y="2017687"/>
                  </a:lnTo>
                  <a:lnTo>
                    <a:pt x="3201948" y="1990570"/>
                  </a:lnTo>
                  <a:lnTo>
                    <a:pt x="3235731" y="1962763"/>
                  </a:lnTo>
                  <a:lnTo>
                    <a:pt x="3268297" y="1934284"/>
                  </a:lnTo>
                  <a:lnTo>
                    <a:pt x="3299621" y="1905151"/>
                  </a:lnTo>
                  <a:lnTo>
                    <a:pt x="3329675" y="1875382"/>
                  </a:lnTo>
                  <a:lnTo>
                    <a:pt x="3358433" y="1844994"/>
                  </a:lnTo>
                  <a:lnTo>
                    <a:pt x="3385869" y="1814004"/>
                  </a:lnTo>
                  <a:lnTo>
                    <a:pt x="3411955" y="1782432"/>
                  </a:lnTo>
                  <a:lnTo>
                    <a:pt x="3436666" y="1750294"/>
                  </a:lnTo>
                  <a:lnTo>
                    <a:pt x="3459975" y="1717609"/>
                  </a:lnTo>
                  <a:lnTo>
                    <a:pt x="3481855" y="1684394"/>
                  </a:lnTo>
                  <a:lnTo>
                    <a:pt x="3502280" y="1650666"/>
                  </a:lnTo>
                  <a:lnTo>
                    <a:pt x="3521224" y="1616444"/>
                  </a:lnTo>
                  <a:lnTo>
                    <a:pt x="3538659" y="1581745"/>
                  </a:lnTo>
                  <a:lnTo>
                    <a:pt x="3554560" y="1546587"/>
                  </a:lnTo>
                  <a:lnTo>
                    <a:pt x="3568900" y="1510988"/>
                  </a:lnTo>
                  <a:lnTo>
                    <a:pt x="3581652" y="1474966"/>
                  </a:lnTo>
                  <a:lnTo>
                    <a:pt x="3602286" y="1401722"/>
                  </a:lnTo>
                  <a:lnTo>
                    <a:pt x="3616252" y="1326997"/>
                  </a:lnTo>
                  <a:lnTo>
                    <a:pt x="3620667" y="1289123"/>
                  </a:lnTo>
                  <a:lnTo>
                    <a:pt x="3623336" y="1250933"/>
                  </a:lnTo>
                  <a:lnTo>
                    <a:pt x="3624232" y="1212443"/>
                  </a:lnTo>
                  <a:lnTo>
                    <a:pt x="3623336" y="1173954"/>
                  </a:lnTo>
                  <a:lnTo>
                    <a:pt x="3620667" y="1135763"/>
                  </a:lnTo>
                  <a:lnTo>
                    <a:pt x="3616252" y="1097890"/>
                  </a:lnTo>
                  <a:lnTo>
                    <a:pt x="3602286" y="1023164"/>
                  </a:lnTo>
                  <a:lnTo>
                    <a:pt x="3581652" y="949920"/>
                  </a:lnTo>
                  <a:lnTo>
                    <a:pt x="3568900" y="913898"/>
                  </a:lnTo>
                  <a:lnTo>
                    <a:pt x="3554561" y="878299"/>
                  </a:lnTo>
                  <a:lnTo>
                    <a:pt x="3538660" y="843141"/>
                  </a:lnTo>
                  <a:lnTo>
                    <a:pt x="3521225" y="808442"/>
                  </a:lnTo>
                  <a:lnTo>
                    <a:pt x="3502281" y="774220"/>
                  </a:lnTo>
                  <a:lnTo>
                    <a:pt x="3481856" y="740492"/>
                  </a:lnTo>
                  <a:lnTo>
                    <a:pt x="3459976" y="707277"/>
                  </a:lnTo>
                  <a:lnTo>
                    <a:pt x="3436667" y="674592"/>
                  </a:lnTo>
                  <a:lnTo>
                    <a:pt x="3411956" y="642454"/>
                  </a:lnTo>
                  <a:lnTo>
                    <a:pt x="3385869" y="610881"/>
                  </a:lnTo>
                  <a:lnTo>
                    <a:pt x="3358434" y="579892"/>
                  </a:lnTo>
                  <a:lnTo>
                    <a:pt x="3329676" y="549504"/>
                  </a:lnTo>
                  <a:lnTo>
                    <a:pt x="3299622" y="519735"/>
                  </a:lnTo>
                  <a:lnTo>
                    <a:pt x="3268298" y="490602"/>
                  </a:lnTo>
                  <a:lnTo>
                    <a:pt x="3235732" y="462123"/>
                  </a:lnTo>
                  <a:lnTo>
                    <a:pt x="3201949" y="434316"/>
                  </a:lnTo>
                  <a:lnTo>
                    <a:pt x="3166976" y="407199"/>
                  </a:lnTo>
                  <a:lnTo>
                    <a:pt x="3130839" y="380789"/>
                  </a:lnTo>
                  <a:lnTo>
                    <a:pt x="3093566" y="355105"/>
                  </a:lnTo>
                  <a:lnTo>
                    <a:pt x="3055183" y="330163"/>
                  </a:lnTo>
                  <a:lnTo>
                    <a:pt x="3015715" y="305982"/>
                  </a:lnTo>
                  <a:lnTo>
                    <a:pt x="2975190" y="282580"/>
                  </a:lnTo>
                  <a:lnTo>
                    <a:pt x="2933635" y="259973"/>
                  </a:lnTo>
                  <a:lnTo>
                    <a:pt x="2891075" y="238181"/>
                  </a:lnTo>
                  <a:lnTo>
                    <a:pt x="2847537" y="217221"/>
                  </a:lnTo>
                  <a:lnTo>
                    <a:pt x="2803048" y="197109"/>
                  </a:lnTo>
                  <a:lnTo>
                    <a:pt x="2757634" y="177866"/>
                  </a:lnTo>
                  <a:lnTo>
                    <a:pt x="2711322" y="159507"/>
                  </a:lnTo>
                  <a:lnTo>
                    <a:pt x="2664138" y="142050"/>
                  </a:lnTo>
                  <a:lnTo>
                    <a:pt x="2616109" y="125514"/>
                  </a:lnTo>
                  <a:lnTo>
                    <a:pt x="2567261" y="109917"/>
                  </a:lnTo>
                  <a:lnTo>
                    <a:pt x="2517621" y="95275"/>
                  </a:lnTo>
                  <a:lnTo>
                    <a:pt x="2467216" y="81607"/>
                  </a:lnTo>
                  <a:lnTo>
                    <a:pt x="2416071" y="68930"/>
                  </a:lnTo>
                  <a:lnTo>
                    <a:pt x="2364214" y="57263"/>
                  </a:lnTo>
                  <a:lnTo>
                    <a:pt x="2311670" y="46623"/>
                  </a:lnTo>
                  <a:lnTo>
                    <a:pt x="2258467" y="37027"/>
                  </a:lnTo>
                  <a:lnTo>
                    <a:pt x="2204631" y="28493"/>
                  </a:lnTo>
                  <a:lnTo>
                    <a:pt x="2150189" y="21040"/>
                  </a:lnTo>
                  <a:lnTo>
                    <a:pt x="2095166" y="14685"/>
                  </a:lnTo>
                  <a:lnTo>
                    <a:pt x="2039590" y="9446"/>
                  </a:lnTo>
                  <a:lnTo>
                    <a:pt x="1983487" y="5340"/>
                  </a:lnTo>
                  <a:lnTo>
                    <a:pt x="1926883" y="2385"/>
                  </a:lnTo>
                  <a:lnTo>
                    <a:pt x="1869805" y="599"/>
                  </a:lnTo>
                  <a:lnTo>
                    <a:pt x="1812280" y="0"/>
                  </a:lnTo>
                  <a:close/>
                </a:path>
              </a:pathLst>
            </a:custGeom>
            <a:ln w="52387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1701" y="3158441"/>
              <a:ext cx="1944936" cy="250051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7882" y="350597"/>
              <a:ext cx="7599417" cy="50733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08"/>
            <a:ext cx="10050780" cy="5657850"/>
            <a:chOff x="0" y="1108"/>
            <a:chExt cx="10050780" cy="565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8"/>
              <a:ext cx="10050590" cy="56578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6720" y="942763"/>
              <a:ext cx="7766684" cy="3961765"/>
            </a:xfrm>
            <a:custGeom>
              <a:avLst/>
              <a:gdLst/>
              <a:ahLst/>
              <a:cxnLst/>
              <a:rect l="l" t="t" r="r" b="b"/>
              <a:pathLst>
                <a:path w="7766684" h="3961765">
                  <a:moveTo>
                    <a:pt x="7106217" y="0"/>
                  </a:moveTo>
                  <a:lnTo>
                    <a:pt x="660270" y="0"/>
                  </a:lnTo>
                  <a:lnTo>
                    <a:pt x="613116" y="1657"/>
                  </a:lnTo>
                  <a:lnTo>
                    <a:pt x="566857" y="6556"/>
                  </a:lnTo>
                  <a:lnTo>
                    <a:pt x="521605" y="14585"/>
                  </a:lnTo>
                  <a:lnTo>
                    <a:pt x="477471" y="25631"/>
                  </a:lnTo>
                  <a:lnTo>
                    <a:pt x="434566" y="39583"/>
                  </a:lnTo>
                  <a:lnTo>
                    <a:pt x="393004" y="56329"/>
                  </a:lnTo>
                  <a:lnTo>
                    <a:pt x="352895" y="75758"/>
                  </a:lnTo>
                  <a:lnTo>
                    <a:pt x="314352" y="97757"/>
                  </a:lnTo>
                  <a:lnTo>
                    <a:pt x="277485" y="122216"/>
                  </a:lnTo>
                  <a:lnTo>
                    <a:pt x="242407" y="149022"/>
                  </a:lnTo>
                  <a:lnTo>
                    <a:pt x="209229" y="178063"/>
                  </a:lnTo>
                  <a:lnTo>
                    <a:pt x="178064" y="209229"/>
                  </a:lnTo>
                  <a:lnTo>
                    <a:pt x="149022" y="242406"/>
                  </a:lnTo>
                  <a:lnTo>
                    <a:pt x="122216" y="277484"/>
                  </a:lnTo>
                  <a:lnTo>
                    <a:pt x="97758" y="314351"/>
                  </a:lnTo>
                  <a:lnTo>
                    <a:pt x="75758" y="352894"/>
                  </a:lnTo>
                  <a:lnTo>
                    <a:pt x="56329" y="393003"/>
                  </a:lnTo>
                  <a:lnTo>
                    <a:pt x="39583" y="434565"/>
                  </a:lnTo>
                  <a:lnTo>
                    <a:pt x="25631" y="477469"/>
                  </a:lnTo>
                  <a:lnTo>
                    <a:pt x="14585" y="521603"/>
                  </a:lnTo>
                  <a:lnTo>
                    <a:pt x="6556" y="566856"/>
                  </a:lnTo>
                  <a:lnTo>
                    <a:pt x="1657" y="613115"/>
                  </a:lnTo>
                  <a:lnTo>
                    <a:pt x="0" y="660269"/>
                  </a:lnTo>
                  <a:lnTo>
                    <a:pt x="0" y="3301272"/>
                  </a:lnTo>
                  <a:lnTo>
                    <a:pt x="1657" y="3348426"/>
                  </a:lnTo>
                  <a:lnTo>
                    <a:pt x="6556" y="3394684"/>
                  </a:lnTo>
                  <a:lnTo>
                    <a:pt x="14585" y="3439937"/>
                  </a:lnTo>
                  <a:lnTo>
                    <a:pt x="25631" y="3484071"/>
                  </a:lnTo>
                  <a:lnTo>
                    <a:pt x="39583" y="3526975"/>
                  </a:lnTo>
                  <a:lnTo>
                    <a:pt x="56329" y="3568537"/>
                  </a:lnTo>
                  <a:lnTo>
                    <a:pt x="75758" y="3608646"/>
                  </a:lnTo>
                  <a:lnTo>
                    <a:pt x="97758" y="3647190"/>
                  </a:lnTo>
                  <a:lnTo>
                    <a:pt x="122216" y="3684056"/>
                  </a:lnTo>
                  <a:lnTo>
                    <a:pt x="149022" y="3719134"/>
                  </a:lnTo>
                  <a:lnTo>
                    <a:pt x="178064" y="3752312"/>
                  </a:lnTo>
                  <a:lnTo>
                    <a:pt x="209229" y="3783477"/>
                  </a:lnTo>
                  <a:lnTo>
                    <a:pt x="242407" y="3812519"/>
                  </a:lnTo>
                  <a:lnTo>
                    <a:pt x="277485" y="3839325"/>
                  </a:lnTo>
                  <a:lnTo>
                    <a:pt x="314352" y="3863784"/>
                  </a:lnTo>
                  <a:lnTo>
                    <a:pt x="352895" y="3885783"/>
                  </a:lnTo>
                  <a:lnTo>
                    <a:pt x="393004" y="3905212"/>
                  </a:lnTo>
                  <a:lnTo>
                    <a:pt x="434566" y="3921959"/>
                  </a:lnTo>
                  <a:lnTo>
                    <a:pt x="477471" y="3935911"/>
                  </a:lnTo>
                  <a:lnTo>
                    <a:pt x="521605" y="3946957"/>
                  </a:lnTo>
                  <a:lnTo>
                    <a:pt x="566857" y="3954985"/>
                  </a:lnTo>
                  <a:lnTo>
                    <a:pt x="613116" y="3959884"/>
                  </a:lnTo>
                  <a:lnTo>
                    <a:pt x="660270" y="3961542"/>
                  </a:lnTo>
                  <a:lnTo>
                    <a:pt x="7106217" y="3961542"/>
                  </a:lnTo>
                  <a:lnTo>
                    <a:pt x="7153371" y="3959884"/>
                  </a:lnTo>
                  <a:lnTo>
                    <a:pt x="7199630" y="3954985"/>
                  </a:lnTo>
                  <a:lnTo>
                    <a:pt x="7244882" y="3946957"/>
                  </a:lnTo>
                  <a:lnTo>
                    <a:pt x="7289016" y="3935911"/>
                  </a:lnTo>
                  <a:lnTo>
                    <a:pt x="7331920" y="3921959"/>
                  </a:lnTo>
                  <a:lnTo>
                    <a:pt x="7373483" y="3905212"/>
                  </a:lnTo>
                  <a:lnTo>
                    <a:pt x="7413591" y="3885783"/>
                  </a:lnTo>
                  <a:lnTo>
                    <a:pt x="7452135" y="3863784"/>
                  </a:lnTo>
                  <a:lnTo>
                    <a:pt x="7489002" y="3839325"/>
                  </a:lnTo>
                  <a:lnTo>
                    <a:pt x="7524080" y="3812519"/>
                  </a:lnTo>
                  <a:lnTo>
                    <a:pt x="7557257" y="3783477"/>
                  </a:lnTo>
                  <a:lnTo>
                    <a:pt x="7588423" y="3752312"/>
                  </a:lnTo>
                  <a:lnTo>
                    <a:pt x="7617464" y="3719134"/>
                  </a:lnTo>
                  <a:lnTo>
                    <a:pt x="7644270" y="3684056"/>
                  </a:lnTo>
                  <a:lnTo>
                    <a:pt x="7668729" y="3647190"/>
                  </a:lnTo>
                  <a:lnTo>
                    <a:pt x="7690729" y="3608646"/>
                  </a:lnTo>
                  <a:lnTo>
                    <a:pt x="7710158" y="3568537"/>
                  </a:lnTo>
                  <a:lnTo>
                    <a:pt x="7726904" y="3526975"/>
                  </a:lnTo>
                  <a:lnTo>
                    <a:pt x="7740856" y="3484071"/>
                  </a:lnTo>
                  <a:lnTo>
                    <a:pt x="7751902" y="3439937"/>
                  </a:lnTo>
                  <a:lnTo>
                    <a:pt x="7759931" y="3394684"/>
                  </a:lnTo>
                  <a:lnTo>
                    <a:pt x="7764830" y="3348426"/>
                  </a:lnTo>
                  <a:lnTo>
                    <a:pt x="7766488" y="3301272"/>
                  </a:lnTo>
                  <a:lnTo>
                    <a:pt x="7766488" y="660269"/>
                  </a:lnTo>
                  <a:lnTo>
                    <a:pt x="7764830" y="613115"/>
                  </a:lnTo>
                  <a:lnTo>
                    <a:pt x="7759931" y="566856"/>
                  </a:lnTo>
                  <a:lnTo>
                    <a:pt x="7751902" y="521603"/>
                  </a:lnTo>
                  <a:lnTo>
                    <a:pt x="7740856" y="477469"/>
                  </a:lnTo>
                  <a:lnTo>
                    <a:pt x="7726904" y="434565"/>
                  </a:lnTo>
                  <a:lnTo>
                    <a:pt x="7710158" y="393003"/>
                  </a:lnTo>
                  <a:lnTo>
                    <a:pt x="7690729" y="352894"/>
                  </a:lnTo>
                  <a:lnTo>
                    <a:pt x="7668729" y="314351"/>
                  </a:lnTo>
                  <a:lnTo>
                    <a:pt x="7644270" y="277484"/>
                  </a:lnTo>
                  <a:lnTo>
                    <a:pt x="7617464" y="242406"/>
                  </a:lnTo>
                  <a:lnTo>
                    <a:pt x="7588423" y="209229"/>
                  </a:lnTo>
                  <a:lnTo>
                    <a:pt x="7557257" y="178063"/>
                  </a:lnTo>
                  <a:lnTo>
                    <a:pt x="7524080" y="149022"/>
                  </a:lnTo>
                  <a:lnTo>
                    <a:pt x="7489002" y="122216"/>
                  </a:lnTo>
                  <a:lnTo>
                    <a:pt x="7452135" y="97757"/>
                  </a:lnTo>
                  <a:lnTo>
                    <a:pt x="7413591" y="75758"/>
                  </a:lnTo>
                  <a:lnTo>
                    <a:pt x="7373483" y="56329"/>
                  </a:lnTo>
                  <a:lnTo>
                    <a:pt x="7331920" y="39583"/>
                  </a:lnTo>
                  <a:lnTo>
                    <a:pt x="7289016" y="25631"/>
                  </a:lnTo>
                  <a:lnTo>
                    <a:pt x="7244882" y="14585"/>
                  </a:lnTo>
                  <a:lnTo>
                    <a:pt x="7199630" y="6556"/>
                  </a:lnTo>
                  <a:lnTo>
                    <a:pt x="7153371" y="1657"/>
                  </a:lnTo>
                  <a:lnTo>
                    <a:pt x="7106217" y="0"/>
                  </a:lnTo>
                  <a:close/>
                </a:path>
              </a:pathLst>
            </a:custGeom>
            <a:solidFill>
              <a:srgbClr val="8B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39836" y="2314798"/>
              <a:ext cx="10795" cy="368300"/>
            </a:xfrm>
            <a:custGeom>
              <a:avLst/>
              <a:gdLst/>
              <a:ahLst/>
              <a:cxnLst/>
              <a:rect l="l" t="t" r="r" b="b"/>
              <a:pathLst>
                <a:path w="10795" h="368300">
                  <a:moveTo>
                    <a:pt x="10477" y="0"/>
                  </a:moveTo>
                  <a:lnTo>
                    <a:pt x="10477" y="273632"/>
                  </a:lnTo>
                  <a:lnTo>
                    <a:pt x="0" y="273632"/>
                  </a:lnTo>
                  <a:lnTo>
                    <a:pt x="0" y="367901"/>
                  </a:lnTo>
                </a:path>
              </a:pathLst>
            </a:custGeom>
            <a:ln w="20954">
              <a:solidFill>
                <a:srgbClr val="93C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24026" y="1344916"/>
              <a:ext cx="2522855" cy="323850"/>
            </a:xfrm>
            <a:custGeom>
              <a:avLst/>
              <a:gdLst/>
              <a:ahLst/>
              <a:cxnLst/>
              <a:rect l="l" t="t" r="r" b="b"/>
              <a:pathLst>
                <a:path w="2522854" h="323850">
                  <a:moveTo>
                    <a:pt x="0" y="0"/>
                  </a:moveTo>
                  <a:lnTo>
                    <a:pt x="0" y="229440"/>
                  </a:lnTo>
                  <a:lnTo>
                    <a:pt x="2522426" y="229440"/>
                  </a:lnTo>
                  <a:lnTo>
                    <a:pt x="2522426" y="323709"/>
                  </a:lnTo>
                </a:path>
              </a:pathLst>
            </a:custGeom>
            <a:ln w="20954">
              <a:solidFill>
                <a:srgbClr val="81B3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39316" y="2287039"/>
              <a:ext cx="2776220" cy="334645"/>
            </a:xfrm>
            <a:custGeom>
              <a:avLst/>
              <a:gdLst/>
              <a:ahLst/>
              <a:cxnLst/>
              <a:rect l="l" t="t" r="r" b="b"/>
              <a:pathLst>
                <a:path w="2776220" h="334644">
                  <a:moveTo>
                    <a:pt x="0" y="0"/>
                  </a:moveTo>
                  <a:lnTo>
                    <a:pt x="0" y="240063"/>
                  </a:lnTo>
                  <a:lnTo>
                    <a:pt x="2775933" y="240063"/>
                  </a:lnTo>
                  <a:lnTo>
                    <a:pt x="2775933" y="334332"/>
                  </a:lnTo>
                </a:path>
              </a:pathLst>
            </a:custGeom>
            <a:ln w="20954">
              <a:solidFill>
                <a:srgbClr val="93C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39316" y="2287039"/>
              <a:ext cx="1388745" cy="312420"/>
            </a:xfrm>
            <a:custGeom>
              <a:avLst/>
              <a:gdLst/>
              <a:ahLst/>
              <a:cxnLst/>
              <a:rect l="l" t="t" r="r" b="b"/>
              <a:pathLst>
                <a:path w="1388745" h="312419">
                  <a:moveTo>
                    <a:pt x="0" y="0"/>
                  </a:moveTo>
                  <a:lnTo>
                    <a:pt x="0" y="218048"/>
                  </a:lnTo>
                  <a:lnTo>
                    <a:pt x="1388387" y="218048"/>
                  </a:lnTo>
                  <a:lnTo>
                    <a:pt x="1388387" y="312316"/>
                  </a:lnTo>
                </a:path>
              </a:pathLst>
            </a:custGeom>
            <a:ln w="20954">
              <a:solidFill>
                <a:srgbClr val="93C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23409" y="2287039"/>
              <a:ext cx="116205" cy="238760"/>
            </a:xfrm>
            <a:custGeom>
              <a:avLst/>
              <a:gdLst/>
              <a:ahLst/>
              <a:cxnLst/>
              <a:rect l="l" t="t" r="r" b="b"/>
              <a:pathLst>
                <a:path w="116204" h="238760">
                  <a:moveTo>
                    <a:pt x="115908" y="0"/>
                  </a:moveTo>
                  <a:lnTo>
                    <a:pt x="115908" y="144404"/>
                  </a:lnTo>
                  <a:lnTo>
                    <a:pt x="0" y="144404"/>
                  </a:lnTo>
                  <a:lnTo>
                    <a:pt x="0" y="238673"/>
                  </a:lnTo>
                </a:path>
              </a:pathLst>
            </a:custGeom>
            <a:ln w="20954">
              <a:solidFill>
                <a:srgbClr val="93C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6852" y="2287039"/>
              <a:ext cx="1623060" cy="276860"/>
            </a:xfrm>
            <a:custGeom>
              <a:avLst/>
              <a:gdLst/>
              <a:ahLst/>
              <a:cxnLst/>
              <a:rect l="l" t="t" r="r" b="b"/>
              <a:pathLst>
                <a:path w="1623060" h="276860">
                  <a:moveTo>
                    <a:pt x="1622463" y="0"/>
                  </a:moveTo>
                  <a:lnTo>
                    <a:pt x="1622463" y="182451"/>
                  </a:lnTo>
                  <a:lnTo>
                    <a:pt x="0" y="182451"/>
                  </a:lnTo>
                  <a:lnTo>
                    <a:pt x="0" y="276719"/>
                  </a:lnTo>
                </a:path>
              </a:pathLst>
            </a:custGeom>
            <a:ln w="20954">
              <a:solidFill>
                <a:srgbClr val="93C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2353" y="2287039"/>
              <a:ext cx="3077210" cy="296545"/>
            </a:xfrm>
            <a:custGeom>
              <a:avLst/>
              <a:gdLst/>
              <a:ahLst/>
              <a:cxnLst/>
              <a:rect l="l" t="t" r="r" b="b"/>
              <a:pathLst>
                <a:path w="3077210" h="296544">
                  <a:moveTo>
                    <a:pt x="3076964" y="0"/>
                  </a:moveTo>
                  <a:lnTo>
                    <a:pt x="3076964" y="201681"/>
                  </a:lnTo>
                  <a:lnTo>
                    <a:pt x="0" y="201681"/>
                  </a:lnTo>
                  <a:lnTo>
                    <a:pt x="0" y="295949"/>
                  </a:lnTo>
                </a:path>
              </a:pathLst>
            </a:custGeom>
            <a:ln w="20954">
              <a:solidFill>
                <a:srgbClr val="93CC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39316" y="1344916"/>
              <a:ext cx="2484755" cy="296545"/>
            </a:xfrm>
            <a:custGeom>
              <a:avLst/>
              <a:gdLst/>
              <a:ahLst/>
              <a:cxnLst/>
              <a:rect l="l" t="t" r="r" b="b"/>
              <a:pathLst>
                <a:path w="2484754" h="296544">
                  <a:moveTo>
                    <a:pt x="2484707" y="0"/>
                  </a:moveTo>
                  <a:lnTo>
                    <a:pt x="2484707" y="201681"/>
                  </a:lnTo>
                  <a:lnTo>
                    <a:pt x="0" y="201681"/>
                  </a:lnTo>
                  <a:lnTo>
                    <a:pt x="0" y="295949"/>
                  </a:lnTo>
                </a:path>
              </a:pathLst>
            </a:custGeom>
            <a:ln w="20954">
              <a:solidFill>
                <a:srgbClr val="81B3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86087" y="698743"/>
              <a:ext cx="2675890" cy="646430"/>
            </a:xfrm>
            <a:custGeom>
              <a:avLst/>
              <a:gdLst/>
              <a:ahLst/>
              <a:cxnLst/>
              <a:rect l="l" t="t" r="r" b="b"/>
              <a:pathLst>
                <a:path w="2675890" h="646430">
                  <a:moveTo>
                    <a:pt x="2611258" y="0"/>
                  </a:moveTo>
                  <a:lnTo>
                    <a:pt x="64617" y="0"/>
                  </a:lnTo>
                  <a:lnTo>
                    <a:pt x="39465" y="5077"/>
                  </a:lnTo>
                  <a:lnTo>
                    <a:pt x="18926" y="18926"/>
                  </a:lnTo>
                  <a:lnTo>
                    <a:pt x="5078" y="39465"/>
                  </a:lnTo>
                  <a:lnTo>
                    <a:pt x="0" y="64616"/>
                  </a:lnTo>
                  <a:lnTo>
                    <a:pt x="0" y="581554"/>
                  </a:lnTo>
                  <a:lnTo>
                    <a:pt x="5078" y="606705"/>
                  </a:lnTo>
                  <a:lnTo>
                    <a:pt x="18926" y="627244"/>
                  </a:lnTo>
                  <a:lnTo>
                    <a:pt x="39465" y="641092"/>
                  </a:lnTo>
                  <a:lnTo>
                    <a:pt x="64617" y="646170"/>
                  </a:lnTo>
                  <a:lnTo>
                    <a:pt x="2611258" y="646170"/>
                  </a:lnTo>
                  <a:lnTo>
                    <a:pt x="2636409" y="641092"/>
                  </a:lnTo>
                  <a:lnTo>
                    <a:pt x="2656948" y="627244"/>
                  </a:lnTo>
                  <a:lnTo>
                    <a:pt x="2670796" y="606705"/>
                  </a:lnTo>
                  <a:lnTo>
                    <a:pt x="2675874" y="581554"/>
                  </a:lnTo>
                  <a:lnTo>
                    <a:pt x="2675874" y="64616"/>
                  </a:lnTo>
                  <a:lnTo>
                    <a:pt x="2670796" y="39465"/>
                  </a:lnTo>
                  <a:lnTo>
                    <a:pt x="2656948" y="18926"/>
                  </a:lnTo>
                  <a:lnTo>
                    <a:pt x="2636409" y="5077"/>
                  </a:lnTo>
                  <a:lnTo>
                    <a:pt x="2611258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86087" y="698743"/>
              <a:ext cx="2675890" cy="646430"/>
            </a:xfrm>
            <a:custGeom>
              <a:avLst/>
              <a:gdLst/>
              <a:ahLst/>
              <a:cxnLst/>
              <a:rect l="l" t="t" r="r" b="b"/>
              <a:pathLst>
                <a:path w="2675890" h="646430">
                  <a:moveTo>
                    <a:pt x="64617" y="0"/>
                  </a:moveTo>
                  <a:lnTo>
                    <a:pt x="2611256" y="0"/>
                  </a:lnTo>
                  <a:lnTo>
                    <a:pt x="2636409" y="5077"/>
                  </a:lnTo>
                  <a:lnTo>
                    <a:pt x="2656948" y="18925"/>
                  </a:lnTo>
                  <a:lnTo>
                    <a:pt x="2670795" y="39465"/>
                  </a:lnTo>
                  <a:lnTo>
                    <a:pt x="2675873" y="64617"/>
                  </a:lnTo>
                  <a:lnTo>
                    <a:pt x="2675873" y="581554"/>
                  </a:lnTo>
                  <a:lnTo>
                    <a:pt x="2670795" y="606706"/>
                  </a:lnTo>
                  <a:lnTo>
                    <a:pt x="2656948" y="627245"/>
                  </a:lnTo>
                  <a:lnTo>
                    <a:pt x="2636409" y="641093"/>
                  </a:lnTo>
                  <a:lnTo>
                    <a:pt x="2611256" y="646171"/>
                  </a:lnTo>
                  <a:lnTo>
                    <a:pt x="64617" y="646171"/>
                  </a:lnTo>
                  <a:lnTo>
                    <a:pt x="39465" y="641093"/>
                  </a:lnTo>
                  <a:lnTo>
                    <a:pt x="18925" y="627245"/>
                  </a:lnTo>
                  <a:lnTo>
                    <a:pt x="5077" y="606706"/>
                  </a:lnTo>
                  <a:lnTo>
                    <a:pt x="0" y="581554"/>
                  </a:lnTo>
                  <a:lnTo>
                    <a:pt x="0" y="64617"/>
                  </a:lnTo>
                  <a:lnTo>
                    <a:pt x="5077" y="39465"/>
                  </a:lnTo>
                  <a:lnTo>
                    <a:pt x="18925" y="18925"/>
                  </a:lnTo>
                  <a:lnTo>
                    <a:pt x="39465" y="5077"/>
                  </a:lnTo>
                  <a:lnTo>
                    <a:pt x="64617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99154" y="806156"/>
              <a:ext cx="2675890" cy="646430"/>
            </a:xfrm>
            <a:custGeom>
              <a:avLst/>
              <a:gdLst/>
              <a:ahLst/>
              <a:cxnLst/>
              <a:rect l="l" t="t" r="r" b="b"/>
              <a:pathLst>
                <a:path w="2675890" h="646430">
                  <a:moveTo>
                    <a:pt x="2611257" y="0"/>
                  </a:moveTo>
                  <a:lnTo>
                    <a:pt x="64617" y="0"/>
                  </a:lnTo>
                  <a:lnTo>
                    <a:pt x="39465" y="5078"/>
                  </a:lnTo>
                  <a:lnTo>
                    <a:pt x="18925" y="18926"/>
                  </a:lnTo>
                  <a:lnTo>
                    <a:pt x="5077" y="39465"/>
                  </a:lnTo>
                  <a:lnTo>
                    <a:pt x="0" y="64617"/>
                  </a:lnTo>
                  <a:lnTo>
                    <a:pt x="0" y="581554"/>
                  </a:lnTo>
                  <a:lnTo>
                    <a:pt x="5077" y="606706"/>
                  </a:lnTo>
                  <a:lnTo>
                    <a:pt x="18925" y="627246"/>
                  </a:lnTo>
                  <a:lnTo>
                    <a:pt x="39465" y="641094"/>
                  </a:lnTo>
                  <a:lnTo>
                    <a:pt x="64617" y="646172"/>
                  </a:lnTo>
                  <a:lnTo>
                    <a:pt x="2611257" y="646172"/>
                  </a:lnTo>
                  <a:lnTo>
                    <a:pt x="2636409" y="641094"/>
                  </a:lnTo>
                  <a:lnTo>
                    <a:pt x="2656948" y="627246"/>
                  </a:lnTo>
                  <a:lnTo>
                    <a:pt x="2670796" y="606706"/>
                  </a:lnTo>
                  <a:lnTo>
                    <a:pt x="2675874" y="581554"/>
                  </a:lnTo>
                  <a:lnTo>
                    <a:pt x="2675874" y="64617"/>
                  </a:lnTo>
                  <a:lnTo>
                    <a:pt x="2670796" y="39465"/>
                  </a:lnTo>
                  <a:lnTo>
                    <a:pt x="2656948" y="18926"/>
                  </a:lnTo>
                  <a:lnTo>
                    <a:pt x="2636409" y="5078"/>
                  </a:lnTo>
                  <a:lnTo>
                    <a:pt x="2611257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99154" y="806156"/>
              <a:ext cx="2675890" cy="646430"/>
            </a:xfrm>
            <a:custGeom>
              <a:avLst/>
              <a:gdLst/>
              <a:ahLst/>
              <a:cxnLst/>
              <a:rect l="l" t="t" r="r" b="b"/>
              <a:pathLst>
                <a:path w="2675890" h="646430">
                  <a:moveTo>
                    <a:pt x="64617" y="0"/>
                  </a:moveTo>
                  <a:lnTo>
                    <a:pt x="2611256" y="0"/>
                  </a:lnTo>
                  <a:lnTo>
                    <a:pt x="2636409" y="5077"/>
                  </a:lnTo>
                  <a:lnTo>
                    <a:pt x="2656948" y="18925"/>
                  </a:lnTo>
                  <a:lnTo>
                    <a:pt x="2670795" y="39465"/>
                  </a:lnTo>
                  <a:lnTo>
                    <a:pt x="2675873" y="64617"/>
                  </a:lnTo>
                  <a:lnTo>
                    <a:pt x="2675873" y="581554"/>
                  </a:lnTo>
                  <a:lnTo>
                    <a:pt x="2670795" y="606706"/>
                  </a:lnTo>
                  <a:lnTo>
                    <a:pt x="2656948" y="627245"/>
                  </a:lnTo>
                  <a:lnTo>
                    <a:pt x="2636409" y="641093"/>
                  </a:lnTo>
                  <a:lnTo>
                    <a:pt x="2611256" y="646171"/>
                  </a:lnTo>
                  <a:lnTo>
                    <a:pt x="64617" y="646171"/>
                  </a:lnTo>
                  <a:lnTo>
                    <a:pt x="39465" y="641093"/>
                  </a:lnTo>
                  <a:lnTo>
                    <a:pt x="18925" y="627245"/>
                  </a:lnTo>
                  <a:lnTo>
                    <a:pt x="5077" y="606706"/>
                  </a:lnTo>
                  <a:lnTo>
                    <a:pt x="0" y="581554"/>
                  </a:lnTo>
                  <a:lnTo>
                    <a:pt x="0" y="64617"/>
                  </a:lnTo>
                  <a:lnTo>
                    <a:pt x="5077" y="39465"/>
                  </a:lnTo>
                  <a:lnTo>
                    <a:pt x="18925" y="18925"/>
                  </a:lnTo>
                  <a:lnTo>
                    <a:pt x="39465" y="5077"/>
                  </a:lnTo>
                  <a:lnTo>
                    <a:pt x="64617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402135" y="674636"/>
            <a:ext cx="1870075" cy="87566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41910">
              <a:lnSpc>
                <a:spcPts val="3130"/>
              </a:lnSpc>
              <a:spcBef>
                <a:spcPts val="565"/>
              </a:spcBef>
            </a:pPr>
            <a:r>
              <a:rPr sz="2950" spc="5" dirty="0"/>
              <a:t>Nephrotic </a:t>
            </a:r>
            <a:r>
              <a:rPr sz="2950" spc="-805" dirty="0"/>
              <a:t> </a:t>
            </a:r>
            <a:r>
              <a:rPr sz="2950" spc="10" dirty="0"/>
              <a:t>Sy</a:t>
            </a:r>
            <a:r>
              <a:rPr sz="2950" spc="5" dirty="0"/>
              <a:t>ndro</a:t>
            </a:r>
            <a:r>
              <a:rPr sz="2950" spc="10" dirty="0"/>
              <a:t>me</a:t>
            </a:r>
            <a:endParaRPr sz="2950"/>
          </a:p>
        </p:txBody>
      </p:sp>
      <p:grpSp>
        <p:nvGrpSpPr>
          <p:cNvPr id="18" name="object 18"/>
          <p:cNvGrpSpPr/>
          <p:nvPr/>
        </p:nvGrpSpPr>
        <p:grpSpPr>
          <a:xfrm>
            <a:off x="2660263" y="1630389"/>
            <a:ext cx="2271395" cy="774700"/>
            <a:chOff x="2660263" y="1630389"/>
            <a:chExt cx="2271395" cy="774700"/>
          </a:xfrm>
        </p:grpSpPr>
        <p:sp>
          <p:nvSpPr>
            <p:cNvPr id="19" name="object 19"/>
            <p:cNvSpPr/>
            <p:nvPr/>
          </p:nvSpPr>
          <p:spPr>
            <a:xfrm>
              <a:off x="2670741" y="1640866"/>
              <a:ext cx="2137410" cy="646430"/>
            </a:xfrm>
            <a:custGeom>
              <a:avLst/>
              <a:gdLst/>
              <a:ahLst/>
              <a:cxnLst/>
              <a:rect l="l" t="t" r="r" b="b"/>
              <a:pathLst>
                <a:path w="2137410" h="646430">
                  <a:moveTo>
                    <a:pt x="2072533" y="0"/>
                  </a:moveTo>
                  <a:lnTo>
                    <a:pt x="64617" y="0"/>
                  </a:lnTo>
                  <a:lnTo>
                    <a:pt x="39465" y="5077"/>
                  </a:lnTo>
                  <a:lnTo>
                    <a:pt x="18926" y="18925"/>
                  </a:lnTo>
                  <a:lnTo>
                    <a:pt x="5078" y="39465"/>
                  </a:lnTo>
                  <a:lnTo>
                    <a:pt x="0" y="64617"/>
                  </a:lnTo>
                  <a:lnTo>
                    <a:pt x="0" y="581553"/>
                  </a:lnTo>
                  <a:lnTo>
                    <a:pt x="5078" y="606705"/>
                  </a:lnTo>
                  <a:lnTo>
                    <a:pt x="18926" y="627245"/>
                  </a:lnTo>
                  <a:lnTo>
                    <a:pt x="39465" y="641093"/>
                  </a:lnTo>
                  <a:lnTo>
                    <a:pt x="64617" y="646170"/>
                  </a:lnTo>
                  <a:lnTo>
                    <a:pt x="2072533" y="646170"/>
                  </a:lnTo>
                  <a:lnTo>
                    <a:pt x="2097685" y="641093"/>
                  </a:lnTo>
                  <a:lnTo>
                    <a:pt x="2118224" y="627245"/>
                  </a:lnTo>
                  <a:lnTo>
                    <a:pt x="2132072" y="606705"/>
                  </a:lnTo>
                  <a:lnTo>
                    <a:pt x="2137150" y="581553"/>
                  </a:lnTo>
                  <a:lnTo>
                    <a:pt x="2137150" y="64617"/>
                  </a:lnTo>
                  <a:lnTo>
                    <a:pt x="2132072" y="39465"/>
                  </a:lnTo>
                  <a:lnTo>
                    <a:pt x="2118224" y="18925"/>
                  </a:lnTo>
                  <a:lnTo>
                    <a:pt x="2097685" y="5077"/>
                  </a:lnTo>
                  <a:lnTo>
                    <a:pt x="2072533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70741" y="1640866"/>
              <a:ext cx="2137410" cy="646430"/>
            </a:xfrm>
            <a:custGeom>
              <a:avLst/>
              <a:gdLst/>
              <a:ahLst/>
              <a:cxnLst/>
              <a:rect l="l" t="t" r="r" b="b"/>
              <a:pathLst>
                <a:path w="2137410" h="646430">
                  <a:moveTo>
                    <a:pt x="64617" y="0"/>
                  </a:moveTo>
                  <a:lnTo>
                    <a:pt x="2072533" y="0"/>
                  </a:lnTo>
                  <a:lnTo>
                    <a:pt x="2097684" y="5077"/>
                  </a:lnTo>
                  <a:lnTo>
                    <a:pt x="2118224" y="18925"/>
                  </a:lnTo>
                  <a:lnTo>
                    <a:pt x="2132072" y="39465"/>
                  </a:lnTo>
                  <a:lnTo>
                    <a:pt x="2137150" y="64617"/>
                  </a:lnTo>
                  <a:lnTo>
                    <a:pt x="2137150" y="581554"/>
                  </a:lnTo>
                  <a:lnTo>
                    <a:pt x="2132072" y="606706"/>
                  </a:lnTo>
                  <a:lnTo>
                    <a:pt x="2118224" y="627245"/>
                  </a:lnTo>
                  <a:lnTo>
                    <a:pt x="2097684" y="641093"/>
                  </a:lnTo>
                  <a:lnTo>
                    <a:pt x="2072533" y="646171"/>
                  </a:lnTo>
                  <a:lnTo>
                    <a:pt x="64617" y="646171"/>
                  </a:lnTo>
                  <a:lnTo>
                    <a:pt x="39465" y="641093"/>
                  </a:lnTo>
                  <a:lnTo>
                    <a:pt x="18925" y="627245"/>
                  </a:lnTo>
                  <a:lnTo>
                    <a:pt x="5077" y="606706"/>
                  </a:lnTo>
                  <a:lnTo>
                    <a:pt x="0" y="581554"/>
                  </a:lnTo>
                  <a:lnTo>
                    <a:pt x="0" y="64617"/>
                  </a:lnTo>
                  <a:lnTo>
                    <a:pt x="5077" y="39465"/>
                  </a:lnTo>
                  <a:lnTo>
                    <a:pt x="18925" y="18925"/>
                  </a:lnTo>
                  <a:lnTo>
                    <a:pt x="39465" y="5077"/>
                  </a:lnTo>
                  <a:lnTo>
                    <a:pt x="64617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83808" y="1748279"/>
              <a:ext cx="2137410" cy="646430"/>
            </a:xfrm>
            <a:custGeom>
              <a:avLst/>
              <a:gdLst/>
              <a:ahLst/>
              <a:cxnLst/>
              <a:rect l="l" t="t" r="r" b="b"/>
              <a:pathLst>
                <a:path w="2137410" h="646430">
                  <a:moveTo>
                    <a:pt x="2072533" y="0"/>
                  </a:moveTo>
                  <a:lnTo>
                    <a:pt x="64617" y="0"/>
                  </a:lnTo>
                  <a:lnTo>
                    <a:pt x="39465" y="5077"/>
                  </a:lnTo>
                  <a:lnTo>
                    <a:pt x="18926" y="18926"/>
                  </a:lnTo>
                  <a:lnTo>
                    <a:pt x="5078" y="39465"/>
                  </a:lnTo>
                  <a:lnTo>
                    <a:pt x="0" y="64616"/>
                  </a:lnTo>
                  <a:lnTo>
                    <a:pt x="0" y="581553"/>
                  </a:lnTo>
                  <a:lnTo>
                    <a:pt x="5078" y="606705"/>
                  </a:lnTo>
                  <a:lnTo>
                    <a:pt x="18926" y="627244"/>
                  </a:lnTo>
                  <a:lnTo>
                    <a:pt x="39465" y="641092"/>
                  </a:lnTo>
                  <a:lnTo>
                    <a:pt x="64617" y="646170"/>
                  </a:lnTo>
                  <a:lnTo>
                    <a:pt x="2072533" y="646170"/>
                  </a:lnTo>
                  <a:lnTo>
                    <a:pt x="2097685" y="641092"/>
                  </a:lnTo>
                  <a:lnTo>
                    <a:pt x="2118224" y="627244"/>
                  </a:lnTo>
                  <a:lnTo>
                    <a:pt x="2132072" y="606705"/>
                  </a:lnTo>
                  <a:lnTo>
                    <a:pt x="2137150" y="581553"/>
                  </a:lnTo>
                  <a:lnTo>
                    <a:pt x="2137150" y="64616"/>
                  </a:lnTo>
                  <a:lnTo>
                    <a:pt x="2132072" y="39465"/>
                  </a:lnTo>
                  <a:lnTo>
                    <a:pt x="2118224" y="18926"/>
                  </a:lnTo>
                  <a:lnTo>
                    <a:pt x="2097685" y="5077"/>
                  </a:lnTo>
                  <a:lnTo>
                    <a:pt x="2072533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783808" y="1748279"/>
              <a:ext cx="2137410" cy="646430"/>
            </a:xfrm>
            <a:custGeom>
              <a:avLst/>
              <a:gdLst/>
              <a:ahLst/>
              <a:cxnLst/>
              <a:rect l="l" t="t" r="r" b="b"/>
              <a:pathLst>
                <a:path w="2137410" h="646430">
                  <a:moveTo>
                    <a:pt x="64617" y="0"/>
                  </a:moveTo>
                  <a:lnTo>
                    <a:pt x="2072533" y="0"/>
                  </a:lnTo>
                  <a:lnTo>
                    <a:pt x="2097684" y="5077"/>
                  </a:lnTo>
                  <a:lnTo>
                    <a:pt x="2118224" y="18925"/>
                  </a:lnTo>
                  <a:lnTo>
                    <a:pt x="2132072" y="39465"/>
                  </a:lnTo>
                  <a:lnTo>
                    <a:pt x="2137150" y="64617"/>
                  </a:lnTo>
                  <a:lnTo>
                    <a:pt x="2137150" y="581554"/>
                  </a:lnTo>
                  <a:lnTo>
                    <a:pt x="2132072" y="606706"/>
                  </a:lnTo>
                  <a:lnTo>
                    <a:pt x="2118224" y="627245"/>
                  </a:lnTo>
                  <a:lnTo>
                    <a:pt x="2097684" y="641093"/>
                  </a:lnTo>
                  <a:lnTo>
                    <a:pt x="2072533" y="646171"/>
                  </a:lnTo>
                  <a:lnTo>
                    <a:pt x="64617" y="646171"/>
                  </a:lnTo>
                  <a:lnTo>
                    <a:pt x="39465" y="641093"/>
                  </a:lnTo>
                  <a:lnTo>
                    <a:pt x="18925" y="627245"/>
                  </a:lnTo>
                  <a:lnTo>
                    <a:pt x="5077" y="606706"/>
                  </a:lnTo>
                  <a:lnTo>
                    <a:pt x="0" y="581554"/>
                  </a:lnTo>
                  <a:lnTo>
                    <a:pt x="0" y="64617"/>
                  </a:lnTo>
                  <a:lnTo>
                    <a:pt x="5077" y="39465"/>
                  </a:lnTo>
                  <a:lnTo>
                    <a:pt x="18925" y="18925"/>
                  </a:lnTo>
                  <a:lnTo>
                    <a:pt x="39465" y="5077"/>
                  </a:lnTo>
                  <a:lnTo>
                    <a:pt x="64617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008133" y="1865966"/>
            <a:ext cx="1689100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dirty="0">
                <a:latin typeface="Arial"/>
                <a:cs typeface="Arial"/>
              </a:rPr>
              <a:t>Secondarily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-7921" y="2572512"/>
            <a:ext cx="1454150" cy="1383665"/>
            <a:chOff x="-7921" y="2572512"/>
            <a:chExt cx="1454150" cy="1383665"/>
          </a:xfrm>
        </p:grpSpPr>
        <p:sp>
          <p:nvSpPr>
            <p:cNvPr id="25" name="object 25"/>
            <p:cNvSpPr/>
            <p:nvPr/>
          </p:nvSpPr>
          <p:spPr>
            <a:xfrm>
              <a:off x="2555" y="2582989"/>
              <a:ext cx="1320165" cy="1255395"/>
            </a:xfrm>
            <a:custGeom>
              <a:avLst/>
              <a:gdLst/>
              <a:ahLst/>
              <a:cxnLst/>
              <a:rect l="l" t="t" r="r" b="b"/>
              <a:pathLst>
                <a:path w="1320165" h="1255395">
                  <a:moveTo>
                    <a:pt x="1194098" y="0"/>
                  </a:moveTo>
                  <a:lnTo>
                    <a:pt x="125496" y="0"/>
                  </a:lnTo>
                  <a:lnTo>
                    <a:pt x="76647" y="9861"/>
                  </a:lnTo>
                  <a:lnTo>
                    <a:pt x="36757" y="36756"/>
                  </a:lnTo>
                  <a:lnTo>
                    <a:pt x="9862" y="76646"/>
                  </a:lnTo>
                  <a:lnTo>
                    <a:pt x="0" y="125495"/>
                  </a:lnTo>
                  <a:lnTo>
                    <a:pt x="0" y="1129465"/>
                  </a:lnTo>
                  <a:lnTo>
                    <a:pt x="9862" y="1178314"/>
                  </a:lnTo>
                  <a:lnTo>
                    <a:pt x="36757" y="1218205"/>
                  </a:lnTo>
                  <a:lnTo>
                    <a:pt x="76647" y="1245099"/>
                  </a:lnTo>
                  <a:lnTo>
                    <a:pt x="125496" y="1254961"/>
                  </a:lnTo>
                  <a:lnTo>
                    <a:pt x="1194098" y="1254961"/>
                  </a:lnTo>
                  <a:lnTo>
                    <a:pt x="1242947" y="1245099"/>
                  </a:lnTo>
                  <a:lnTo>
                    <a:pt x="1282837" y="1218205"/>
                  </a:lnTo>
                  <a:lnTo>
                    <a:pt x="1309732" y="1178314"/>
                  </a:lnTo>
                  <a:lnTo>
                    <a:pt x="1319594" y="1129465"/>
                  </a:lnTo>
                  <a:lnTo>
                    <a:pt x="1319594" y="125495"/>
                  </a:lnTo>
                  <a:lnTo>
                    <a:pt x="1309732" y="76646"/>
                  </a:lnTo>
                  <a:lnTo>
                    <a:pt x="1282837" y="36756"/>
                  </a:lnTo>
                  <a:lnTo>
                    <a:pt x="1242947" y="9861"/>
                  </a:lnTo>
                  <a:lnTo>
                    <a:pt x="1194098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555" y="2582989"/>
              <a:ext cx="1320165" cy="1255395"/>
            </a:xfrm>
            <a:custGeom>
              <a:avLst/>
              <a:gdLst/>
              <a:ahLst/>
              <a:cxnLst/>
              <a:rect l="l" t="t" r="r" b="b"/>
              <a:pathLst>
                <a:path w="1320165" h="1255395">
                  <a:moveTo>
                    <a:pt x="125496" y="0"/>
                  </a:moveTo>
                  <a:lnTo>
                    <a:pt x="1194098" y="0"/>
                  </a:lnTo>
                  <a:lnTo>
                    <a:pt x="1242947" y="9862"/>
                  </a:lnTo>
                  <a:lnTo>
                    <a:pt x="1282837" y="36757"/>
                  </a:lnTo>
                  <a:lnTo>
                    <a:pt x="1309732" y="76647"/>
                  </a:lnTo>
                  <a:lnTo>
                    <a:pt x="1319595" y="125496"/>
                  </a:lnTo>
                  <a:lnTo>
                    <a:pt x="1319595" y="1129466"/>
                  </a:lnTo>
                  <a:lnTo>
                    <a:pt x="1309732" y="1178314"/>
                  </a:lnTo>
                  <a:lnTo>
                    <a:pt x="1282837" y="1218205"/>
                  </a:lnTo>
                  <a:lnTo>
                    <a:pt x="1242947" y="1245100"/>
                  </a:lnTo>
                  <a:lnTo>
                    <a:pt x="1194098" y="1254962"/>
                  </a:lnTo>
                  <a:lnTo>
                    <a:pt x="125496" y="1254962"/>
                  </a:lnTo>
                  <a:lnTo>
                    <a:pt x="76647" y="1245100"/>
                  </a:lnTo>
                  <a:lnTo>
                    <a:pt x="36757" y="1218205"/>
                  </a:lnTo>
                  <a:lnTo>
                    <a:pt x="9862" y="1178314"/>
                  </a:lnTo>
                  <a:lnTo>
                    <a:pt x="0" y="1129466"/>
                  </a:lnTo>
                  <a:lnTo>
                    <a:pt x="0" y="125496"/>
                  </a:lnTo>
                  <a:lnTo>
                    <a:pt x="9862" y="76647"/>
                  </a:lnTo>
                  <a:lnTo>
                    <a:pt x="36757" y="36757"/>
                  </a:lnTo>
                  <a:lnTo>
                    <a:pt x="76647" y="9862"/>
                  </a:lnTo>
                  <a:lnTo>
                    <a:pt x="125496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5622" y="2690401"/>
              <a:ext cx="1320165" cy="1255395"/>
            </a:xfrm>
            <a:custGeom>
              <a:avLst/>
              <a:gdLst/>
              <a:ahLst/>
              <a:cxnLst/>
              <a:rect l="l" t="t" r="r" b="b"/>
              <a:pathLst>
                <a:path w="1320165" h="1255395">
                  <a:moveTo>
                    <a:pt x="1194098" y="0"/>
                  </a:moveTo>
                  <a:lnTo>
                    <a:pt x="125496" y="0"/>
                  </a:lnTo>
                  <a:lnTo>
                    <a:pt x="76647" y="9862"/>
                  </a:lnTo>
                  <a:lnTo>
                    <a:pt x="36756" y="36757"/>
                  </a:lnTo>
                  <a:lnTo>
                    <a:pt x="9862" y="76647"/>
                  </a:lnTo>
                  <a:lnTo>
                    <a:pt x="0" y="125496"/>
                  </a:lnTo>
                  <a:lnTo>
                    <a:pt x="0" y="1129465"/>
                  </a:lnTo>
                  <a:lnTo>
                    <a:pt x="9862" y="1178314"/>
                  </a:lnTo>
                  <a:lnTo>
                    <a:pt x="36756" y="1218205"/>
                  </a:lnTo>
                  <a:lnTo>
                    <a:pt x="76647" y="1245100"/>
                  </a:lnTo>
                  <a:lnTo>
                    <a:pt x="125496" y="1254963"/>
                  </a:lnTo>
                  <a:lnTo>
                    <a:pt x="1194098" y="1254963"/>
                  </a:lnTo>
                  <a:lnTo>
                    <a:pt x="1242947" y="1245100"/>
                  </a:lnTo>
                  <a:lnTo>
                    <a:pt x="1282837" y="1218205"/>
                  </a:lnTo>
                  <a:lnTo>
                    <a:pt x="1309732" y="1178314"/>
                  </a:lnTo>
                  <a:lnTo>
                    <a:pt x="1319594" y="1129465"/>
                  </a:lnTo>
                  <a:lnTo>
                    <a:pt x="1319594" y="125496"/>
                  </a:lnTo>
                  <a:lnTo>
                    <a:pt x="1309732" y="76647"/>
                  </a:lnTo>
                  <a:lnTo>
                    <a:pt x="1282837" y="36757"/>
                  </a:lnTo>
                  <a:lnTo>
                    <a:pt x="1242947" y="9862"/>
                  </a:lnTo>
                  <a:lnTo>
                    <a:pt x="1194098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5622" y="2690401"/>
              <a:ext cx="1320165" cy="1255395"/>
            </a:xfrm>
            <a:custGeom>
              <a:avLst/>
              <a:gdLst/>
              <a:ahLst/>
              <a:cxnLst/>
              <a:rect l="l" t="t" r="r" b="b"/>
              <a:pathLst>
                <a:path w="1320165" h="1255395">
                  <a:moveTo>
                    <a:pt x="125496" y="0"/>
                  </a:moveTo>
                  <a:lnTo>
                    <a:pt x="1194098" y="0"/>
                  </a:lnTo>
                  <a:lnTo>
                    <a:pt x="1242947" y="9862"/>
                  </a:lnTo>
                  <a:lnTo>
                    <a:pt x="1282837" y="36757"/>
                  </a:lnTo>
                  <a:lnTo>
                    <a:pt x="1309732" y="76647"/>
                  </a:lnTo>
                  <a:lnTo>
                    <a:pt x="1319595" y="125496"/>
                  </a:lnTo>
                  <a:lnTo>
                    <a:pt x="1319595" y="1129466"/>
                  </a:lnTo>
                  <a:lnTo>
                    <a:pt x="1309732" y="1178314"/>
                  </a:lnTo>
                  <a:lnTo>
                    <a:pt x="1282837" y="1218205"/>
                  </a:lnTo>
                  <a:lnTo>
                    <a:pt x="1242947" y="1245100"/>
                  </a:lnTo>
                  <a:lnTo>
                    <a:pt x="1194098" y="1254962"/>
                  </a:lnTo>
                  <a:lnTo>
                    <a:pt x="125496" y="1254962"/>
                  </a:lnTo>
                  <a:lnTo>
                    <a:pt x="76647" y="1245100"/>
                  </a:lnTo>
                  <a:lnTo>
                    <a:pt x="36757" y="1218205"/>
                  </a:lnTo>
                  <a:lnTo>
                    <a:pt x="9862" y="1178314"/>
                  </a:lnTo>
                  <a:lnTo>
                    <a:pt x="0" y="1129466"/>
                  </a:lnTo>
                  <a:lnTo>
                    <a:pt x="0" y="125496"/>
                  </a:lnTo>
                  <a:lnTo>
                    <a:pt x="9862" y="76647"/>
                  </a:lnTo>
                  <a:lnTo>
                    <a:pt x="36757" y="36757"/>
                  </a:lnTo>
                  <a:lnTo>
                    <a:pt x="76647" y="9862"/>
                  </a:lnTo>
                  <a:lnTo>
                    <a:pt x="125496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15543" y="2798645"/>
            <a:ext cx="920115" cy="9055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algn="ctr">
              <a:lnSpc>
                <a:spcPts val="1410"/>
              </a:lnSpc>
              <a:spcBef>
                <a:spcPts val="290"/>
              </a:spcBef>
            </a:pPr>
            <a:r>
              <a:rPr sz="1300" b="1" spc="5" dirty="0">
                <a:latin typeface="Arial"/>
                <a:cs typeface="Arial"/>
              </a:rPr>
              <a:t>Glomerular  diseases</a:t>
            </a:r>
            <a:endParaRPr sz="1300">
              <a:latin typeface="Arial"/>
              <a:cs typeface="Arial"/>
            </a:endParaRPr>
          </a:p>
          <a:p>
            <a:pPr marL="12700" marR="5080" indent="-635" algn="ctr">
              <a:lnSpc>
                <a:spcPts val="1970"/>
              </a:lnSpc>
              <a:spcBef>
                <a:spcPts val="75"/>
              </a:spcBef>
            </a:pPr>
            <a:r>
              <a:rPr sz="1300" spc="5" dirty="0">
                <a:latin typeface="Arial MT"/>
                <a:cs typeface="Arial MT"/>
              </a:rPr>
              <a:t>Diabetes 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5" dirty="0">
                <a:latin typeface="Arial MT"/>
                <a:cs typeface="Arial MT"/>
              </a:rPr>
              <a:t>Amyloidosis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533958" y="2553281"/>
            <a:ext cx="1278890" cy="1224915"/>
            <a:chOff x="1533958" y="2553281"/>
            <a:chExt cx="1278890" cy="1224915"/>
          </a:xfrm>
        </p:grpSpPr>
        <p:sp>
          <p:nvSpPr>
            <p:cNvPr id="31" name="object 31"/>
            <p:cNvSpPr/>
            <p:nvPr/>
          </p:nvSpPr>
          <p:spPr>
            <a:xfrm>
              <a:off x="1544435" y="2563759"/>
              <a:ext cx="1144905" cy="1096645"/>
            </a:xfrm>
            <a:custGeom>
              <a:avLst/>
              <a:gdLst/>
              <a:ahLst/>
              <a:cxnLst/>
              <a:rect l="l" t="t" r="r" b="b"/>
              <a:pathLst>
                <a:path w="1144905" h="1096645">
                  <a:moveTo>
                    <a:pt x="1035213" y="0"/>
                  </a:moveTo>
                  <a:lnTo>
                    <a:pt x="109620" y="0"/>
                  </a:lnTo>
                  <a:lnTo>
                    <a:pt x="66951" y="8614"/>
                  </a:lnTo>
                  <a:lnTo>
                    <a:pt x="32107" y="32106"/>
                  </a:lnTo>
                  <a:lnTo>
                    <a:pt x="8614" y="66950"/>
                  </a:lnTo>
                  <a:lnTo>
                    <a:pt x="0" y="109618"/>
                  </a:lnTo>
                  <a:lnTo>
                    <a:pt x="0" y="986577"/>
                  </a:lnTo>
                  <a:lnTo>
                    <a:pt x="8614" y="1029246"/>
                  </a:lnTo>
                  <a:lnTo>
                    <a:pt x="32107" y="1064090"/>
                  </a:lnTo>
                  <a:lnTo>
                    <a:pt x="66951" y="1087583"/>
                  </a:lnTo>
                  <a:lnTo>
                    <a:pt x="109620" y="1096197"/>
                  </a:lnTo>
                  <a:lnTo>
                    <a:pt x="1035213" y="1096197"/>
                  </a:lnTo>
                  <a:lnTo>
                    <a:pt x="1077883" y="1087583"/>
                  </a:lnTo>
                  <a:lnTo>
                    <a:pt x="1112727" y="1064090"/>
                  </a:lnTo>
                  <a:lnTo>
                    <a:pt x="1136219" y="1029246"/>
                  </a:lnTo>
                  <a:lnTo>
                    <a:pt x="1144833" y="986577"/>
                  </a:lnTo>
                  <a:lnTo>
                    <a:pt x="1144833" y="109618"/>
                  </a:lnTo>
                  <a:lnTo>
                    <a:pt x="1136219" y="66950"/>
                  </a:lnTo>
                  <a:lnTo>
                    <a:pt x="1112727" y="32106"/>
                  </a:lnTo>
                  <a:lnTo>
                    <a:pt x="1077883" y="8614"/>
                  </a:lnTo>
                  <a:lnTo>
                    <a:pt x="1035213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44435" y="2563759"/>
              <a:ext cx="1144905" cy="1096645"/>
            </a:xfrm>
            <a:custGeom>
              <a:avLst/>
              <a:gdLst/>
              <a:ahLst/>
              <a:cxnLst/>
              <a:rect l="l" t="t" r="r" b="b"/>
              <a:pathLst>
                <a:path w="1144905" h="1096645">
                  <a:moveTo>
                    <a:pt x="109619" y="0"/>
                  </a:moveTo>
                  <a:lnTo>
                    <a:pt x="1035213" y="0"/>
                  </a:lnTo>
                  <a:lnTo>
                    <a:pt x="1077882" y="8614"/>
                  </a:lnTo>
                  <a:lnTo>
                    <a:pt x="1112726" y="32106"/>
                  </a:lnTo>
                  <a:lnTo>
                    <a:pt x="1136218" y="66950"/>
                  </a:lnTo>
                  <a:lnTo>
                    <a:pt x="1144833" y="109619"/>
                  </a:lnTo>
                  <a:lnTo>
                    <a:pt x="1144833" y="986578"/>
                  </a:lnTo>
                  <a:lnTo>
                    <a:pt x="1136218" y="1029247"/>
                  </a:lnTo>
                  <a:lnTo>
                    <a:pt x="1112726" y="1064091"/>
                  </a:lnTo>
                  <a:lnTo>
                    <a:pt x="1077882" y="1087583"/>
                  </a:lnTo>
                  <a:lnTo>
                    <a:pt x="1035213" y="1096197"/>
                  </a:lnTo>
                  <a:lnTo>
                    <a:pt x="109619" y="1096197"/>
                  </a:lnTo>
                  <a:lnTo>
                    <a:pt x="66950" y="1087583"/>
                  </a:lnTo>
                  <a:lnTo>
                    <a:pt x="32106" y="1064091"/>
                  </a:lnTo>
                  <a:lnTo>
                    <a:pt x="8614" y="1029247"/>
                  </a:lnTo>
                  <a:lnTo>
                    <a:pt x="0" y="986578"/>
                  </a:lnTo>
                  <a:lnTo>
                    <a:pt x="0" y="109619"/>
                  </a:lnTo>
                  <a:lnTo>
                    <a:pt x="8614" y="66950"/>
                  </a:lnTo>
                  <a:lnTo>
                    <a:pt x="32106" y="32106"/>
                  </a:lnTo>
                  <a:lnTo>
                    <a:pt x="66950" y="8614"/>
                  </a:lnTo>
                  <a:lnTo>
                    <a:pt x="109619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57502" y="2671170"/>
              <a:ext cx="1144905" cy="1096645"/>
            </a:xfrm>
            <a:custGeom>
              <a:avLst/>
              <a:gdLst/>
              <a:ahLst/>
              <a:cxnLst/>
              <a:rect l="l" t="t" r="r" b="b"/>
              <a:pathLst>
                <a:path w="1144905" h="1096645">
                  <a:moveTo>
                    <a:pt x="1035213" y="0"/>
                  </a:moveTo>
                  <a:lnTo>
                    <a:pt x="109620" y="0"/>
                  </a:lnTo>
                  <a:lnTo>
                    <a:pt x="66951" y="8614"/>
                  </a:lnTo>
                  <a:lnTo>
                    <a:pt x="32107" y="32107"/>
                  </a:lnTo>
                  <a:lnTo>
                    <a:pt x="8614" y="66951"/>
                  </a:lnTo>
                  <a:lnTo>
                    <a:pt x="0" y="109620"/>
                  </a:lnTo>
                  <a:lnTo>
                    <a:pt x="0" y="986577"/>
                  </a:lnTo>
                  <a:lnTo>
                    <a:pt x="8614" y="1029247"/>
                  </a:lnTo>
                  <a:lnTo>
                    <a:pt x="32107" y="1064091"/>
                  </a:lnTo>
                  <a:lnTo>
                    <a:pt x="66951" y="1087583"/>
                  </a:lnTo>
                  <a:lnTo>
                    <a:pt x="109620" y="1096197"/>
                  </a:lnTo>
                  <a:lnTo>
                    <a:pt x="1035213" y="1096197"/>
                  </a:lnTo>
                  <a:lnTo>
                    <a:pt x="1077882" y="1087583"/>
                  </a:lnTo>
                  <a:lnTo>
                    <a:pt x="1112726" y="1064091"/>
                  </a:lnTo>
                  <a:lnTo>
                    <a:pt x="1136219" y="1029247"/>
                  </a:lnTo>
                  <a:lnTo>
                    <a:pt x="1144833" y="986577"/>
                  </a:lnTo>
                  <a:lnTo>
                    <a:pt x="1144833" y="109620"/>
                  </a:lnTo>
                  <a:lnTo>
                    <a:pt x="1136219" y="66951"/>
                  </a:lnTo>
                  <a:lnTo>
                    <a:pt x="1112726" y="32107"/>
                  </a:lnTo>
                  <a:lnTo>
                    <a:pt x="1077882" y="8614"/>
                  </a:lnTo>
                  <a:lnTo>
                    <a:pt x="1035213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57502" y="2671170"/>
              <a:ext cx="1144905" cy="1096645"/>
            </a:xfrm>
            <a:custGeom>
              <a:avLst/>
              <a:gdLst/>
              <a:ahLst/>
              <a:cxnLst/>
              <a:rect l="l" t="t" r="r" b="b"/>
              <a:pathLst>
                <a:path w="1144905" h="1096645">
                  <a:moveTo>
                    <a:pt x="109619" y="0"/>
                  </a:moveTo>
                  <a:lnTo>
                    <a:pt x="1035213" y="0"/>
                  </a:lnTo>
                  <a:lnTo>
                    <a:pt x="1077882" y="8614"/>
                  </a:lnTo>
                  <a:lnTo>
                    <a:pt x="1112726" y="32106"/>
                  </a:lnTo>
                  <a:lnTo>
                    <a:pt x="1136218" y="66950"/>
                  </a:lnTo>
                  <a:lnTo>
                    <a:pt x="1144833" y="109619"/>
                  </a:lnTo>
                  <a:lnTo>
                    <a:pt x="1144833" y="986578"/>
                  </a:lnTo>
                  <a:lnTo>
                    <a:pt x="1136218" y="1029247"/>
                  </a:lnTo>
                  <a:lnTo>
                    <a:pt x="1112726" y="1064091"/>
                  </a:lnTo>
                  <a:lnTo>
                    <a:pt x="1077882" y="1087583"/>
                  </a:lnTo>
                  <a:lnTo>
                    <a:pt x="1035213" y="1096197"/>
                  </a:lnTo>
                  <a:lnTo>
                    <a:pt x="109619" y="1096197"/>
                  </a:lnTo>
                  <a:lnTo>
                    <a:pt x="66950" y="1087583"/>
                  </a:lnTo>
                  <a:lnTo>
                    <a:pt x="32106" y="1064091"/>
                  </a:lnTo>
                  <a:lnTo>
                    <a:pt x="8614" y="1029247"/>
                  </a:lnTo>
                  <a:lnTo>
                    <a:pt x="0" y="986578"/>
                  </a:lnTo>
                  <a:lnTo>
                    <a:pt x="0" y="109619"/>
                  </a:lnTo>
                  <a:lnTo>
                    <a:pt x="8614" y="66950"/>
                  </a:lnTo>
                  <a:lnTo>
                    <a:pt x="32106" y="32106"/>
                  </a:lnTo>
                  <a:lnTo>
                    <a:pt x="66950" y="8614"/>
                  </a:lnTo>
                  <a:lnTo>
                    <a:pt x="109619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732675" y="2657971"/>
            <a:ext cx="995044" cy="10623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300" b="1" spc="10" dirty="0">
                <a:latin typeface="Arial"/>
                <a:cs typeface="Arial"/>
              </a:rPr>
              <a:t>Drugs:</a:t>
            </a:r>
            <a:endParaRPr sz="1300">
              <a:latin typeface="Arial"/>
              <a:cs typeface="Arial"/>
            </a:endParaRPr>
          </a:p>
          <a:p>
            <a:pPr marL="12065" marR="5080" indent="-635" algn="ctr">
              <a:lnSpc>
                <a:spcPts val="1410"/>
              </a:lnSpc>
              <a:spcBef>
                <a:spcPts val="575"/>
              </a:spcBef>
            </a:pPr>
            <a:r>
              <a:rPr sz="1300" spc="5" dirty="0">
                <a:latin typeface="Arial MT"/>
                <a:cs typeface="Arial MT"/>
              </a:rPr>
              <a:t>Gold, heroin 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5" dirty="0">
                <a:latin typeface="Arial MT"/>
                <a:cs typeface="Arial MT"/>
              </a:rPr>
              <a:t>penicillamine</a:t>
            </a:r>
            <a:endParaRPr sz="1300">
              <a:latin typeface="Arial MT"/>
              <a:cs typeface="Arial MT"/>
            </a:endParaRPr>
          </a:p>
          <a:p>
            <a:pPr algn="ctr">
              <a:lnSpc>
                <a:spcPts val="1315"/>
              </a:lnSpc>
            </a:pPr>
            <a:r>
              <a:rPr sz="1300" spc="5" dirty="0">
                <a:latin typeface="Arial MT"/>
                <a:cs typeface="Arial MT"/>
              </a:rPr>
              <a:t>,</a:t>
            </a:r>
            <a:r>
              <a:rPr sz="1300" spc="-40" dirty="0">
                <a:latin typeface="Arial MT"/>
                <a:cs typeface="Arial MT"/>
              </a:rPr>
              <a:t> </a:t>
            </a:r>
            <a:r>
              <a:rPr sz="1300" spc="10" dirty="0">
                <a:latin typeface="Arial MT"/>
                <a:cs typeface="Arial MT"/>
              </a:rPr>
              <a:t>NSAIDs,</a:t>
            </a:r>
            <a:endParaRPr sz="1300">
              <a:latin typeface="Arial MT"/>
              <a:cs typeface="Arial MT"/>
            </a:endParaRPr>
          </a:p>
          <a:p>
            <a:pPr algn="ctr">
              <a:lnSpc>
                <a:spcPts val="1485"/>
              </a:lnSpc>
            </a:pPr>
            <a:r>
              <a:rPr sz="1300" spc="5" dirty="0">
                <a:latin typeface="Arial MT"/>
                <a:cs typeface="Arial MT"/>
              </a:rPr>
              <a:t>captopril,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920503" y="2515233"/>
            <a:ext cx="1518920" cy="2338070"/>
            <a:chOff x="2920503" y="2515233"/>
            <a:chExt cx="1518920" cy="2338070"/>
          </a:xfrm>
        </p:grpSpPr>
        <p:sp>
          <p:nvSpPr>
            <p:cNvPr id="37" name="object 37"/>
            <p:cNvSpPr/>
            <p:nvPr/>
          </p:nvSpPr>
          <p:spPr>
            <a:xfrm>
              <a:off x="2930981" y="2525711"/>
              <a:ext cx="1384935" cy="2209800"/>
            </a:xfrm>
            <a:custGeom>
              <a:avLst/>
              <a:gdLst/>
              <a:ahLst/>
              <a:cxnLst/>
              <a:rect l="l" t="t" r="r" b="b"/>
              <a:pathLst>
                <a:path w="1384935" h="2209800">
                  <a:moveTo>
                    <a:pt x="1246369" y="0"/>
                  </a:moveTo>
                  <a:lnTo>
                    <a:pt x="138485" y="0"/>
                  </a:lnTo>
                  <a:lnTo>
                    <a:pt x="94713" y="7060"/>
                  </a:lnTo>
                  <a:lnTo>
                    <a:pt x="56698" y="26719"/>
                  </a:lnTo>
                  <a:lnTo>
                    <a:pt x="26719" y="56698"/>
                  </a:lnTo>
                  <a:lnTo>
                    <a:pt x="7060" y="94713"/>
                  </a:lnTo>
                  <a:lnTo>
                    <a:pt x="0" y="138485"/>
                  </a:lnTo>
                  <a:lnTo>
                    <a:pt x="0" y="2070803"/>
                  </a:lnTo>
                  <a:lnTo>
                    <a:pt x="7060" y="2114575"/>
                  </a:lnTo>
                  <a:lnTo>
                    <a:pt x="26719" y="2152591"/>
                  </a:lnTo>
                  <a:lnTo>
                    <a:pt x="56698" y="2182569"/>
                  </a:lnTo>
                  <a:lnTo>
                    <a:pt x="94713" y="2202228"/>
                  </a:lnTo>
                  <a:lnTo>
                    <a:pt x="138485" y="2209288"/>
                  </a:lnTo>
                  <a:lnTo>
                    <a:pt x="1246369" y="2209288"/>
                  </a:lnTo>
                  <a:lnTo>
                    <a:pt x="1290140" y="2202228"/>
                  </a:lnTo>
                  <a:lnTo>
                    <a:pt x="1328155" y="2182569"/>
                  </a:lnTo>
                  <a:lnTo>
                    <a:pt x="1358133" y="2152591"/>
                  </a:lnTo>
                  <a:lnTo>
                    <a:pt x="1377793" y="2114575"/>
                  </a:lnTo>
                  <a:lnTo>
                    <a:pt x="1384853" y="2070803"/>
                  </a:lnTo>
                  <a:lnTo>
                    <a:pt x="1384853" y="138485"/>
                  </a:lnTo>
                  <a:lnTo>
                    <a:pt x="1377793" y="94713"/>
                  </a:lnTo>
                  <a:lnTo>
                    <a:pt x="1358133" y="56698"/>
                  </a:lnTo>
                  <a:lnTo>
                    <a:pt x="1328155" y="26719"/>
                  </a:lnTo>
                  <a:lnTo>
                    <a:pt x="1290140" y="7060"/>
                  </a:lnTo>
                  <a:lnTo>
                    <a:pt x="1246369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930981" y="2525711"/>
              <a:ext cx="1384935" cy="2209800"/>
            </a:xfrm>
            <a:custGeom>
              <a:avLst/>
              <a:gdLst/>
              <a:ahLst/>
              <a:cxnLst/>
              <a:rect l="l" t="t" r="r" b="b"/>
              <a:pathLst>
                <a:path w="1384935" h="2209800">
                  <a:moveTo>
                    <a:pt x="138485" y="0"/>
                  </a:moveTo>
                  <a:lnTo>
                    <a:pt x="1246367" y="0"/>
                  </a:lnTo>
                  <a:lnTo>
                    <a:pt x="1290139" y="7060"/>
                  </a:lnTo>
                  <a:lnTo>
                    <a:pt x="1328155" y="26719"/>
                  </a:lnTo>
                  <a:lnTo>
                    <a:pt x="1358133" y="56697"/>
                  </a:lnTo>
                  <a:lnTo>
                    <a:pt x="1377793" y="94713"/>
                  </a:lnTo>
                  <a:lnTo>
                    <a:pt x="1384853" y="138485"/>
                  </a:lnTo>
                  <a:lnTo>
                    <a:pt x="1384853" y="2070802"/>
                  </a:lnTo>
                  <a:lnTo>
                    <a:pt x="1377793" y="2114574"/>
                  </a:lnTo>
                  <a:lnTo>
                    <a:pt x="1358133" y="2152590"/>
                  </a:lnTo>
                  <a:lnTo>
                    <a:pt x="1328155" y="2182568"/>
                  </a:lnTo>
                  <a:lnTo>
                    <a:pt x="1290139" y="2202227"/>
                  </a:lnTo>
                  <a:lnTo>
                    <a:pt x="1246367" y="2209287"/>
                  </a:lnTo>
                  <a:lnTo>
                    <a:pt x="138485" y="2209287"/>
                  </a:lnTo>
                  <a:lnTo>
                    <a:pt x="94713" y="2202227"/>
                  </a:lnTo>
                  <a:lnTo>
                    <a:pt x="56697" y="2182568"/>
                  </a:lnTo>
                  <a:lnTo>
                    <a:pt x="26719" y="2152590"/>
                  </a:lnTo>
                  <a:lnTo>
                    <a:pt x="7060" y="2114574"/>
                  </a:lnTo>
                  <a:lnTo>
                    <a:pt x="0" y="2070802"/>
                  </a:lnTo>
                  <a:lnTo>
                    <a:pt x="0" y="138485"/>
                  </a:lnTo>
                  <a:lnTo>
                    <a:pt x="7060" y="94713"/>
                  </a:lnTo>
                  <a:lnTo>
                    <a:pt x="26719" y="56697"/>
                  </a:lnTo>
                  <a:lnTo>
                    <a:pt x="56697" y="26719"/>
                  </a:lnTo>
                  <a:lnTo>
                    <a:pt x="94713" y="7060"/>
                  </a:lnTo>
                  <a:lnTo>
                    <a:pt x="138485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44047" y="2633125"/>
              <a:ext cx="1384935" cy="2209800"/>
            </a:xfrm>
            <a:custGeom>
              <a:avLst/>
              <a:gdLst/>
              <a:ahLst/>
              <a:cxnLst/>
              <a:rect l="l" t="t" r="r" b="b"/>
              <a:pathLst>
                <a:path w="1384935" h="2209800">
                  <a:moveTo>
                    <a:pt x="1246367" y="0"/>
                  </a:moveTo>
                  <a:lnTo>
                    <a:pt x="138485" y="0"/>
                  </a:lnTo>
                  <a:lnTo>
                    <a:pt x="94713" y="7060"/>
                  </a:lnTo>
                  <a:lnTo>
                    <a:pt x="56697" y="26719"/>
                  </a:lnTo>
                  <a:lnTo>
                    <a:pt x="26719" y="56697"/>
                  </a:lnTo>
                  <a:lnTo>
                    <a:pt x="7060" y="94712"/>
                  </a:lnTo>
                  <a:lnTo>
                    <a:pt x="0" y="138484"/>
                  </a:lnTo>
                  <a:lnTo>
                    <a:pt x="0" y="2070801"/>
                  </a:lnTo>
                  <a:lnTo>
                    <a:pt x="7060" y="2114573"/>
                  </a:lnTo>
                  <a:lnTo>
                    <a:pt x="26719" y="2152589"/>
                  </a:lnTo>
                  <a:lnTo>
                    <a:pt x="56697" y="2182567"/>
                  </a:lnTo>
                  <a:lnTo>
                    <a:pt x="94713" y="2202227"/>
                  </a:lnTo>
                  <a:lnTo>
                    <a:pt x="138485" y="2209287"/>
                  </a:lnTo>
                  <a:lnTo>
                    <a:pt x="1246367" y="2209287"/>
                  </a:lnTo>
                  <a:lnTo>
                    <a:pt x="1290139" y="2202227"/>
                  </a:lnTo>
                  <a:lnTo>
                    <a:pt x="1328155" y="2182567"/>
                  </a:lnTo>
                  <a:lnTo>
                    <a:pt x="1358133" y="2152589"/>
                  </a:lnTo>
                  <a:lnTo>
                    <a:pt x="1377793" y="2114573"/>
                  </a:lnTo>
                  <a:lnTo>
                    <a:pt x="1384853" y="2070801"/>
                  </a:lnTo>
                  <a:lnTo>
                    <a:pt x="1384853" y="138484"/>
                  </a:lnTo>
                  <a:lnTo>
                    <a:pt x="1377793" y="94712"/>
                  </a:lnTo>
                  <a:lnTo>
                    <a:pt x="1358133" y="56697"/>
                  </a:lnTo>
                  <a:lnTo>
                    <a:pt x="1328155" y="26719"/>
                  </a:lnTo>
                  <a:lnTo>
                    <a:pt x="1290139" y="7060"/>
                  </a:lnTo>
                  <a:lnTo>
                    <a:pt x="1246367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44047" y="2633125"/>
              <a:ext cx="1384935" cy="2209800"/>
            </a:xfrm>
            <a:custGeom>
              <a:avLst/>
              <a:gdLst/>
              <a:ahLst/>
              <a:cxnLst/>
              <a:rect l="l" t="t" r="r" b="b"/>
              <a:pathLst>
                <a:path w="1384935" h="2209800">
                  <a:moveTo>
                    <a:pt x="138485" y="0"/>
                  </a:moveTo>
                  <a:lnTo>
                    <a:pt x="1246367" y="0"/>
                  </a:lnTo>
                  <a:lnTo>
                    <a:pt x="1290139" y="7060"/>
                  </a:lnTo>
                  <a:lnTo>
                    <a:pt x="1328155" y="26719"/>
                  </a:lnTo>
                  <a:lnTo>
                    <a:pt x="1358133" y="56697"/>
                  </a:lnTo>
                  <a:lnTo>
                    <a:pt x="1377793" y="94713"/>
                  </a:lnTo>
                  <a:lnTo>
                    <a:pt x="1384853" y="138485"/>
                  </a:lnTo>
                  <a:lnTo>
                    <a:pt x="1384853" y="2070802"/>
                  </a:lnTo>
                  <a:lnTo>
                    <a:pt x="1377793" y="2114574"/>
                  </a:lnTo>
                  <a:lnTo>
                    <a:pt x="1358133" y="2152590"/>
                  </a:lnTo>
                  <a:lnTo>
                    <a:pt x="1328155" y="2182568"/>
                  </a:lnTo>
                  <a:lnTo>
                    <a:pt x="1290139" y="2202227"/>
                  </a:lnTo>
                  <a:lnTo>
                    <a:pt x="1246367" y="2209287"/>
                  </a:lnTo>
                  <a:lnTo>
                    <a:pt x="138485" y="2209287"/>
                  </a:lnTo>
                  <a:lnTo>
                    <a:pt x="94713" y="2202227"/>
                  </a:lnTo>
                  <a:lnTo>
                    <a:pt x="56697" y="2182568"/>
                  </a:lnTo>
                  <a:lnTo>
                    <a:pt x="26719" y="2152590"/>
                  </a:lnTo>
                  <a:lnTo>
                    <a:pt x="7060" y="2114574"/>
                  </a:lnTo>
                  <a:lnTo>
                    <a:pt x="0" y="2070802"/>
                  </a:lnTo>
                  <a:lnTo>
                    <a:pt x="0" y="138485"/>
                  </a:lnTo>
                  <a:lnTo>
                    <a:pt x="7060" y="94713"/>
                  </a:lnTo>
                  <a:lnTo>
                    <a:pt x="26719" y="56697"/>
                  </a:lnTo>
                  <a:lnTo>
                    <a:pt x="56697" y="26719"/>
                  </a:lnTo>
                  <a:lnTo>
                    <a:pt x="94713" y="7060"/>
                  </a:lnTo>
                  <a:lnTo>
                    <a:pt x="138485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122872" y="2885719"/>
            <a:ext cx="1227455" cy="16922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17170" marR="210185" algn="ctr">
              <a:lnSpc>
                <a:spcPts val="1410"/>
              </a:lnSpc>
              <a:spcBef>
                <a:spcPts val="290"/>
              </a:spcBef>
            </a:pPr>
            <a:r>
              <a:rPr sz="1300" b="1" spc="5" dirty="0">
                <a:latin typeface="Arial"/>
                <a:cs typeface="Arial"/>
              </a:rPr>
              <a:t>Infectious  diseases</a:t>
            </a:r>
            <a:endParaRPr sz="1300">
              <a:latin typeface="Arial"/>
              <a:cs typeface="Arial"/>
            </a:endParaRPr>
          </a:p>
          <a:p>
            <a:pPr marL="140970" marR="133985" algn="ctr">
              <a:lnSpc>
                <a:spcPts val="1410"/>
              </a:lnSpc>
              <a:spcBef>
                <a:spcPts val="555"/>
              </a:spcBef>
            </a:pPr>
            <a:r>
              <a:rPr sz="1300" spc="10" dirty="0">
                <a:latin typeface="Arial MT"/>
                <a:cs typeface="Arial MT"/>
              </a:rPr>
              <a:t>PSGN,</a:t>
            </a:r>
            <a:r>
              <a:rPr sz="1300" spc="-85" dirty="0">
                <a:latin typeface="Arial MT"/>
                <a:cs typeface="Arial MT"/>
              </a:rPr>
              <a:t> </a:t>
            </a:r>
            <a:r>
              <a:rPr sz="1300" spc="-20" dirty="0">
                <a:latin typeface="Arial MT"/>
                <a:cs typeface="Arial MT"/>
              </a:rPr>
              <a:t>HBV, </a:t>
            </a:r>
            <a:r>
              <a:rPr sz="1300" spc="-345" dirty="0">
                <a:latin typeface="Arial MT"/>
                <a:cs typeface="Arial MT"/>
              </a:rPr>
              <a:t> </a:t>
            </a:r>
            <a:r>
              <a:rPr sz="1300" spc="10" dirty="0">
                <a:latin typeface="Arial MT"/>
                <a:cs typeface="Arial MT"/>
              </a:rPr>
              <a:t>HCV</a:t>
            </a:r>
            <a:endParaRPr sz="1300">
              <a:latin typeface="Arial MT"/>
              <a:cs typeface="Arial MT"/>
            </a:endParaRPr>
          </a:p>
          <a:p>
            <a:pPr marL="565150" indent="-565785">
              <a:lnSpc>
                <a:spcPts val="1485"/>
              </a:lnSpc>
              <a:spcBef>
                <a:spcPts val="385"/>
              </a:spcBef>
              <a:buChar char="—"/>
              <a:tabLst>
                <a:tab pos="565785" algn="l"/>
              </a:tabLst>
            </a:pPr>
            <a:r>
              <a:rPr sz="1300" spc="-25" dirty="0">
                <a:latin typeface="Arial MT"/>
                <a:cs typeface="Arial MT"/>
              </a:rPr>
              <a:t>HIV,</a:t>
            </a:r>
            <a:endParaRPr sz="1300">
              <a:latin typeface="Arial MT"/>
              <a:cs typeface="Arial MT"/>
            </a:endParaRPr>
          </a:p>
          <a:p>
            <a:pPr marL="12065" marR="5080" indent="-635" algn="ctr">
              <a:lnSpc>
                <a:spcPts val="1410"/>
              </a:lnSpc>
              <a:spcBef>
                <a:spcPts val="100"/>
              </a:spcBef>
            </a:pPr>
            <a:r>
              <a:rPr sz="1300" spc="5" dirty="0">
                <a:latin typeface="Arial MT"/>
                <a:cs typeface="Arial MT"/>
              </a:rPr>
              <a:t>Malaria, 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5" dirty="0">
                <a:latin typeface="Arial MT"/>
                <a:cs typeface="Arial MT"/>
              </a:rPr>
              <a:t>Schis</a:t>
            </a:r>
            <a:r>
              <a:rPr sz="1300" dirty="0">
                <a:latin typeface="Arial MT"/>
                <a:cs typeface="Arial MT"/>
              </a:rPr>
              <a:t>t</a:t>
            </a:r>
            <a:r>
              <a:rPr sz="1300" spc="5" dirty="0">
                <a:latin typeface="Arial MT"/>
                <a:cs typeface="Arial MT"/>
              </a:rPr>
              <a:t>osomiasis</a:t>
            </a:r>
            <a:endParaRPr sz="1300">
              <a:latin typeface="Arial MT"/>
              <a:cs typeface="Arial MT"/>
            </a:endParaRPr>
          </a:p>
          <a:p>
            <a:pPr marL="425450" indent="-426084">
              <a:lnSpc>
                <a:spcPct val="100000"/>
              </a:lnSpc>
              <a:spcBef>
                <a:spcPts val="380"/>
              </a:spcBef>
              <a:buClr>
                <a:srgbClr val="6C004D"/>
              </a:buClr>
              <a:buSzPct val="38461"/>
              <a:buChar char="—"/>
              <a:tabLst>
                <a:tab pos="426084" algn="l"/>
              </a:tabLst>
            </a:pPr>
            <a:r>
              <a:rPr sz="1300" spc="5" dirty="0">
                <a:latin typeface="Arial MT"/>
                <a:cs typeface="Arial MT"/>
              </a:rPr>
              <a:t>Filaria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442023" y="2588878"/>
            <a:ext cx="1484630" cy="1250950"/>
            <a:chOff x="4442023" y="2588878"/>
            <a:chExt cx="1484630" cy="1250950"/>
          </a:xfrm>
        </p:grpSpPr>
        <p:sp>
          <p:nvSpPr>
            <p:cNvPr id="43" name="object 43"/>
            <p:cNvSpPr/>
            <p:nvPr/>
          </p:nvSpPr>
          <p:spPr>
            <a:xfrm>
              <a:off x="4452500" y="2599356"/>
              <a:ext cx="1350645" cy="1122680"/>
            </a:xfrm>
            <a:custGeom>
              <a:avLst/>
              <a:gdLst/>
              <a:ahLst/>
              <a:cxnLst/>
              <a:rect l="l" t="t" r="r" b="b"/>
              <a:pathLst>
                <a:path w="1350645" h="1122679">
                  <a:moveTo>
                    <a:pt x="1238195" y="0"/>
                  </a:moveTo>
                  <a:lnTo>
                    <a:pt x="112212" y="0"/>
                  </a:lnTo>
                  <a:lnTo>
                    <a:pt x="68533" y="8818"/>
                  </a:lnTo>
                  <a:lnTo>
                    <a:pt x="32866" y="32866"/>
                  </a:lnTo>
                  <a:lnTo>
                    <a:pt x="8818" y="68534"/>
                  </a:lnTo>
                  <a:lnTo>
                    <a:pt x="0" y="112213"/>
                  </a:lnTo>
                  <a:lnTo>
                    <a:pt x="0" y="1009911"/>
                  </a:lnTo>
                  <a:lnTo>
                    <a:pt x="8818" y="1053589"/>
                  </a:lnTo>
                  <a:lnTo>
                    <a:pt x="32866" y="1089257"/>
                  </a:lnTo>
                  <a:lnTo>
                    <a:pt x="68533" y="1113305"/>
                  </a:lnTo>
                  <a:lnTo>
                    <a:pt x="112212" y="1122123"/>
                  </a:lnTo>
                  <a:lnTo>
                    <a:pt x="1238195" y="1122123"/>
                  </a:lnTo>
                  <a:lnTo>
                    <a:pt x="1281873" y="1113305"/>
                  </a:lnTo>
                  <a:lnTo>
                    <a:pt x="1317542" y="1089257"/>
                  </a:lnTo>
                  <a:lnTo>
                    <a:pt x="1341590" y="1053589"/>
                  </a:lnTo>
                  <a:lnTo>
                    <a:pt x="1350408" y="1009911"/>
                  </a:lnTo>
                  <a:lnTo>
                    <a:pt x="1350408" y="112213"/>
                  </a:lnTo>
                  <a:lnTo>
                    <a:pt x="1341590" y="68534"/>
                  </a:lnTo>
                  <a:lnTo>
                    <a:pt x="1317542" y="32866"/>
                  </a:lnTo>
                  <a:lnTo>
                    <a:pt x="1281873" y="8818"/>
                  </a:lnTo>
                  <a:lnTo>
                    <a:pt x="1238195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452500" y="2599356"/>
              <a:ext cx="1350645" cy="1122680"/>
            </a:xfrm>
            <a:custGeom>
              <a:avLst/>
              <a:gdLst/>
              <a:ahLst/>
              <a:cxnLst/>
              <a:rect l="l" t="t" r="r" b="b"/>
              <a:pathLst>
                <a:path w="1350645" h="1122679">
                  <a:moveTo>
                    <a:pt x="112212" y="0"/>
                  </a:moveTo>
                  <a:lnTo>
                    <a:pt x="1238195" y="0"/>
                  </a:lnTo>
                  <a:lnTo>
                    <a:pt x="1281873" y="8818"/>
                  </a:lnTo>
                  <a:lnTo>
                    <a:pt x="1317541" y="32866"/>
                  </a:lnTo>
                  <a:lnTo>
                    <a:pt x="1341590" y="68534"/>
                  </a:lnTo>
                  <a:lnTo>
                    <a:pt x="1350408" y="112212"/>
                  </a:lnTo>
                  <a:lnTo>
                    <a:pt x="1350408" y="1009910"/>
                  </a:lnTo>
                  <a:lnTo>
                    <a:pt x="1341590" y="1053588"/>
                  </a:lnTo>
                  <a:lnTo>
                    <a:pt x="1317541" y="1089256"/>
                  </a:lnTo>
                  <a:lnTo>
                    <a:pt x="1281873" y="1113304"/>
                  </a:lnTo>
                  <a:lnTo>
                    <a:pt x="1238195" y="1122122"/>
                  </a:lnTo>
                  <a:lnTo>
                    <a:pt x="112212" y="1122122"/>
                  </a:lnTo>
                  <a:lnTo>
                    <a:pt x="68534" y="1113304"/>
                  </a:lnTo>
                  <a:lnTo>
                    <a:pt x="32866" y="1089256"/>
                  </a:lnTo>
                  <a:lnTo>
                    <a:pt x="8818" y="1053588"/>
                  </a:lnTo>
                  <a:lnTo>
                    <a:pt x="0" y="1009910"/>
                  </a:lnTo>
                  <a:lnTo>
                    <a:pt x="0" y="112212"/>
                  </a:lnTo>
                  <a:lnTo>
                    <a:pt x="8818" y="68534"/>
                  </a:lnTo>
                  <a:lnTo>
                    <a:pt x="32866" y="32866"/>
                  </a:lnTo>
                  <a:lnTo>
                    <a:pt x="68534" y="8818"/>
                  </a:lnTo>
                  <a:lnTo>
                    <a:pt x="112212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565566" y="2706768"/>
              <a:ext cx="1350645" cy="1122680"/>
            </a:xfrm>
            <a:custGeom>
              <a:avLst/>
              <a:gdLst/>
              <a:ahLst/>
              <a:cxnLst/>
              <a:rect l="l" t="t" r="r" b="b"/>
              <a:pathLst>
                <a:path w="1350645" h="1122679">
                  <a:moveTo>
                    <a:pt x="1238195" y="0"/>
                  </a:moveTo>
                  <a:lnTo>
                    <a:pt x="112212" y="0"/>
                  </a:lnTo>
                  <a:lnTo>
                    <a:pt x="68534" y="8818"/>
                  </a:lnTo>
                  <a:lnTo>
                    <a:pt x="32866" y="32866"/>
                  </a:lnTo>
                  <a:lnTo>
                    <a:pt x="8818" y="68533"/>
                  </a:lnTo>
                  <a:lnTo>
                    <a:pt x="0" y="112212"/>
                  </a:lnTo>
                  <a:lnTo>
                    <a:pt x="0" y="1009910"/>
                  </a:lnTo>
                  <a:lnTo>
                    <a:pt x="8818" y="1053588"/>
                  </a:lnTo>
                  <a:lnTo>
                    <a:pt x="32866" y="1089256"/>
                  </a:lnTo>
                  <a:lnTo>
                    <a:pt x="68534" y="1113304"/>
                  </a:lnTo>
                  <a:lnTo>
                    <a:pt x="112212" y="1122122"/>
                  </a:lnTo>
                  <a:lnTo>
                    <a:pt x="1238195" y="1122122"/>
                  </a:lnTo>
                  <a:lnTo>
                    <a:pt x="1281873" y="1113304"/>
                  </a:lnTo>
                  <a:lnTo>
                    <a:pt x="1317542" y="1089256"/>
                  </a:lnTo>
                  <a:lnTo>
                    <a:pt x="1341590" y="1053588"/>
                  </a:lnTo>
                  <a:lnTo>
                    <a:pt x="1350408" y="1009910"/>
                  </a:lnTo>
                  <a:lnTo>
                    <a:pt x="1350408" y="112212"/>
                  </a:lnTo>
                  <a:lnTo>
                    <a:pt x="1341590" y="68533"/>
                  </a:lnTo>
                  <a:lnTo>
                    <a:pt x="1317542" y="32866"/>
                  </a:lnTo>
                  <a:lnTo>
                    <a:pt x="1281873" y="8818"/>
                  </a:lnTo>
                  <a:lnTo>
                    <a:pt x="1238195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565566" y="2706768"/>
              <a:ext cx="1350645" cy="1122680"/>
            </a:xfrm>
            <a:custGeom>
              <a:avLst/>
              <a:gdLst/>
              <a:ahLst/>
              <a:cxnLst/>
              <a:rect l="l" t="t" r="r" b="b"/>
              <a:pathLst>
                <a:path w="1350645" h="1122679">
                  <a:moveTo>
                    <a:pt x="112212" y="0"/>
                  </a:moveTo>
                  <a:lnTo>
                    <a:pt x="1238195" y="0"/>
                  </a:lnTo>
                  <a:lnTo>
                    <a:pt x="1281873" y="8818"/>
                  </a:lnTo>
                  <a:lnTo>
                    <a:pt x="1317541" y="32866"/>
                  </a:lnTo>
                  <a:lnTo>
                    <a:pt x="1341590" y="68534"/>
                  </a:lnTo>
                  <a:lnTo>
                    <a:pt x="1350408" y="112212"/>
                  </a:lnTo>
                  <a:lnTo>
                    <a:pt x="1350408" y="1009910"/>
                  </a:lnTo>
                  <a:lnTo>
                    <a:pt x="1341590" y="1053588"/>
                  </a:lnTo>
                  <a:lnTo>
                    <a:pt x="1317541" y="1089256"/>
                  </a:lnTo>
                  <a:lnTo>
                    <a:pt x="1281873" y="1113304"/>
                  </a:lnTo>
                  <a:lnTo>
                    <a:pt x="1238195" y="1122122"/>
                  </a:lnTo>
                  <a:lnTo>
                    <a:pt x="112212" y="1122122"/>
                  </a:lnTo>
                  <a:lnTo>
                    <a:pt x="68534" y="1113304"/>
                  </a:lnTo>
                  <a:lnTo>
                    <a:pt x="32866" y="1089256"/>
                  </a:lnTo>
                  <a:lnTo>
                    <a:pt x="8818" y="1053588"/>
                  </a:lnTo>
                  <a:lnTo>
                    <a:pt x="0" y="1009910"/>
                  </a:lnTo>
                  <a:lnTo>
                    <a:pt x="0" y="112212"/>
                  </a:lnTo>
                  <a:lnTo>
                    <a:pt x="8818" y="68534"/>
                  </a:lnTo>
                  <a:lnTo>
                    <a:pt x="32866" y="32866"/>
                  </a:lnTo>
                  <a:lnTo>
                    <a:pt x="68534" y="8818"/>
                  </a:lnTo>
                  <a:lnTo>
                    <a:pt x="112212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766773" y="2671328"/>
            <a:ext cx="948055" cy="11328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300" b="1" spc="5" dirty="0">
                <a:latin typeface="Arial"/>
                <a:cs typeface="Arial"/>
              </a:rPr>
              <a:t>Hereditary</a:t>
            </a:r>
            <a:endParaRPr sz="1300">
              <a:latin typeface="Arial"/>
              <a:cs typeface="Arial"/>
            </a:endParaRPr>
          </a:p>
          <a:p>
            <a:pPr marL="105410" marR="97790" indent="-635" algn="ctr">
              <a:lnSpc>
                <a:spcPts val="1410"/>
              </a:lnSpc>
              <a:spcBef>
                <a:spcPts val="575"/>
              </a:spcBef>
            </a:pPr>
            <a:r>
              <a:rPr sz="1300" dirty="0">
                <a:latin typeface="Arial MT"/>
                <a:cs typeface="Arial MT"/>
              </a:rPr>
              <a:t>Alport’s 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10" dirty="0">
                <a:latin typeface="Arial MT"/>
                <a:cs typeface="Arial MT"/>
              </a:rPr>
              <a:t>syndrome</a:t>
            </a:r>
            <a:endParaRPr sz="1300">
              <a:latin typeface="Arial MT"/>
              <a:cs typeface="Arial MT"/>
            </a:endParaRPr>
          </a:p>
          <a:p>
            <a:pPr marL="12700" marR="5080" algn="ctr">
              <a:lnSpc>
                <a:spcPts val="1410"/>
              </a:lnSpc>
              <a:spcBef>
                <a:spcPts val="560"/>
              </a:spcBef>
            </a:pPr>
            <a:r>
              <a:rPr sz="1300" spc="5" dirty="0">
                <a:latin typeface="Arial MT"/>
                <a:cs typeface="Arial MT"/>
              </a:rPr>
              <a:t>Nail–</a:t>
            </a:r>
            <a:r>
              <a:rPr sz="1300" spc="-6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patella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10" dirty="0">
                <a:latin typeface="Arial MT"/>
                <a:cs typeface="Arial MT"/>
              </a:rPr>
              <a:t>Syn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820121" y="2610894"/>
            <a:ext cx="1503680" cy="1407160"/>
            <a:chOff x="5820121" y="2610894"/>
            <a:chExt cx="1503680" cy="1407160"/>
          </a:xfrm>
        </p:grpSpPr>
        <p:sp>
          <p:nvSpPr>
            <p:cNvPr id="49" name="object 49"/>
            <p:cNvSpPr/>
            <p:nvPr/>
          </p:nvSpPr>
          <p:spPr>
            <a:xfrm>
              <a:off x="5830599" y="2621371"/>
              <a:ext cx="1369695" cy="1278890"/>
            </a:xfrm>
            <a:custGeom>
              <a:avLst/>
              <a:gdLst/>
              <a:ahLst/>
              <a:cxnLst/>
              <a:rect l="l" t="t" r="r" b="b"/>
              <a:pathLst>
                <a:path w="1369695" h="1278889">
                  <a:moveTo>
                    <a:pt x="1241459" y="0"/>
                  </a:moveTo>
                  <a:lnTo>
                    <a:pt x="127843" y="0"/>
                  </a:lnTo>
                  <a:lnTo>
                    <a:pt x="78081" y="10046"/>
                  </a:lnTo>
                  <a:lnTo>
                    <a:pt x="37444" y="37444"/>
                  </a:lnTo>
                  <a:lnTo>
                    <a:pt x="10046" y="78081"/>
                  </a:lnTo>
                  <a:lnTo>
                    <a:pt x="0" y="127844"/>
                  </a:lnTo>
                  <a:lnTo>
                    <a:pt x="0" y="1150594"/>
                  </a:lnTo>
                  <a:lnTo>
                    <a:pt x="10046" y="1200356"/>
                  </a:lnTo>
                  <a:lnTo>
                    <a:pt x="37444" y="1240993"/>
                  </a:lnTo>
                  <a:lnTo>
                    <a:pt x="78081" y="1268391"/>
                  </a:lnTo>
                  <a:lnTo>
                    <a:pt x="127843" y="1278437"/>
                  </a:lnTo>
                  <a:lnTo>
                    <a:pt x="1241459" y="1278437"/>
                  </a:lnTo>
                  <a:lnTo>
                    <a:pt x="1291222" y="1268391"/>
                  </a:lnTo>
                  <a:lnTo>
                    <a:pt x="1331859" y="1240993"/>
                  </a:lnTo>
                  <a:lnTo>
                    <a:pt x="1359257" y="1200356"/>
                  </a:lnTo>
                  <a:lnTo>
                    <a:pt x="1369303" y="1150594"/>
                  </a:lnTo>
                  <a:lnTo>
                    <a:pt x="1369303" y="127844"/>
                  </a:lnTo>
                  <a:lnTo>
                    <a:pt x="1359257" y="78081"/>
                  </a:lnTo>
                  <a:lnTo>
                    <a:pt x="1331859" y="37444"/>
                  </a:lnTo>
                  <a:lnTo>
                    <a:pt x="1291222" y="10046"/>
                  </a:lnTo>
                  <a:lnTo>
                    <a:pt x="1241459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830599" y="2621371"/>
              <a:ext cx="1369695" cy="1278890"/>
            </a:xfrm>
            <a:custGeom>
              <a:avLst/>
              <a:gdLst/>
              <a:ahLst/>
              <a:cxnLst/>
              <a:rect l="l" t="t" r="r" b="b"/>
              <a:pathLst>
                <a:path w="1369695" h="1278889">
                  <a:moveTo>
                    <a:pt x="127843" y="0"/>
                  </a:moveTo>
                  <a:lnTo>
                    <a:pt x="1241461" y="0"/>
                  </a:lnTo>
                  <a:lnTo>
                    <a:pt x="1291223" y="10046"/>
                  </a:lnTo>
                  <a:lnTo>
                    <a:pt x="1331859" y="37444"/>
                  </a:lnTo>
                  <a:lnTo>
                    <a:pt x="1359257" y="78081"/>
                  </a:lnTo>
                  <a:lnTo>
                    <a:pt x="1369304" y="127843"/>
                  </a:lnTo>
                  <a:lnTo>
                    <a:pt x="1369304" y="1150593"/>
                  </a:lnTo>
                  <a:lnTo>
                    <a:pt x="1359257" y="1200356"/>
                  </a:lnTo>
                  <a:lnTo>
                    <a:pt x="1331859" y="1240993"/>
                  </a:lnTo>
                  <a:lnTo>
                    <a:pt x="1291223" y="1268391"/>
                  </a:lnTo>
                  <a:lnTo>
                    <a:pt x="1241461" y="1278438"/>
                  </a:lnTo>
                  <a:lnTo>
                    <a:pt x="127843" y="1278438"/>
                  </a:lnTo>
                  <a:lnTo>
                    <a:pt x="78081" y="1268391"/>
                  </a:lnTo>
                  <a:lnTo>
                    <a:pt x="37444" y="1240993"/>
                  </a:lnTo>
                  <a:lnTo>
                    <a:pt x="10046" y="1200356"/>
                  </a:lnTo>
                  <a:lnTo>
                    <a:pt x="0" y="1150593"/>
                  </a:lnTo>
                  <a:lnTo>
                    <a:pt x="0" y="127843"/>
                  </a:lnTo>
                  <a:lnTo>
                    <a:pt x="10046" y="78081"/>
                  </a:lnTo>
                  <a:lnTo>
                    <a:pt x="37444" y="37444"/>
                  </a:lnTo>
                  <a:lnTo>
                    <a:pt x="78081" y="10046"/>
                  </a:lnTo>
                  <a:lnTo>
                    <a:pt x="127843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43666" y="2728784"/>
              <a:ext cx="1369695" cy="1278890"/>
            </a:xfrm>
            <a:custGeom>
              <a:avLst/>
              <a:gdLst/>
              <a:ahLst/>
              <a:cxnLst/>
              <a:rect l="l" t="t" r="r" b="b"/>
              <a:pathLst>
                <a:path w="1369695" h="1278889">
                  <a:moveTo>
                    <a:pt x="1241459" y="0"/>
                  </a:moveTo>
                  <a:lnTo>
                    <a:pt x="127843" y="0"/>
                  </a:lnTo>
                  <a:lnTo>
                    <a:pt x="78081" y="10046"/>
                  </a:lnTo>
                  <a:lnTo>
                    <a:pt x="37444" y="37444"/>
                  </a:lnTo>
                  <a:lnTo>
                    <a:pt x="10046" y="78081"/>
                  </a:lnTo>
                  <a:lnTo>
                    <a:pt x="0" y="127843"/>
                  </a:lnTo>
                  <a:lnTo>
                    <a:pt x="0" y="1150594"/>
                  </a:lnTo>
                  <a:lnTo>
                    <a:pt x="10046" y="1200356"/>
                  </a:lnTo>
                  <a:lnTo>
                    <a:pt x="37444" y="1240993"/>
                  </a:lnTo>
                  <a:lnTo>
                    <a:pt x="78081" y="1268391"/>
                  </a:lnTo>
                  <a:lnTo>
                    <a:pt x="127843" y="1278437"/>
                  </a:lnTo>
                  <a:lnTo>
                    <a:pt x="1241459" y="1278437"/>
                  </a:lnTo>
                  <a:lnTo>
                    <a:pt x="1291222" y="1268391"/>
                  </a:lnTo>
                  <a:lnTo>
                    <a:pt x="1331859" y="1240993"/>
                  </a:lnTo>
                  <a:lnTo>
                    <a:pt x="1359257" y="1200356"/>
                  </a:lnTo>
                  <a:lnTo>
                    <a:pt x="1369303" y="1150594"/>
                  </a:lnTo>
                  <a:lnTo>
                    <a:pt x="1369303" y="127843"/>
                  </a:lnTo>
                  <a:lnTo>
                    <a:pt x="1359257" y="78081"/>
                  </a:lnTo>
                  <a:lnTo>
                    <a:pt x="1331859" y="37444"/>
                  </a:lnTo>
                  <a:lnTo>
                    <a:pt x="1291222" y="10046"/>
                  </a:lnTo>
                  <a:lnTo>
                    <a:pt x="1241459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943666" y="2728784"/>
              <a:ext cx="1369695" cy="1278890"/>
            </a:xfrm>
            <a:custGeom>
              <a:avLst/>
              <a:gdLst/>
              <a:ahLst/>
              <a:cxnLst/>
              <a:rect l="l" t="t" r="r" b="b"/>
              <a:pathLst>
                <a:path w="1369695" h="1278889">
                  <a:moveTo>
                    <a:pt x="127843" y="0"/>
                  </a:moveTo>
                  <a:lnTo>
                    <a:pt x="1241461" y="0"/>
                  </a:lnTo>
                  <a:lnTo>
                    <a:pt x="1291223" y="10046"/>
                  </a:lnTo>
                  <a:lnTo>
                    <a:pt x="1331859" y="37444"/>
                  </a:lnTo>
                  <a:lnTo>
                    <a:pt x="1359257" y="78081"/>
                  </a:lnTo>
                  <a:lnTo>
                    <a:pt x="1369304" y="127843"/>
                  </a:lnTo>
                  <a:lnTo>
                    <a:pt x="1369304" y="1150593"/>
                  </a:lnTo>
                  <a:lnTo>
                    <a:pt x="1359257" y="1200356"/>
                  </a:lnTo>
                  <a:lnTo>
                    <a:pt x="1331859" y="1240993"/>
                  </a:lnTo>
                  <a:lnTo>
                    <a:pt x="1291223" y="1268391"/>
                  </a:lnTo>
                  <a:lnTo>
                    <a:pt x="1241461" y="1278438"/>
                  </a:lnTo>
                  <a:lnTo>
                    <a:pt x="127843" y="1278438"/>
                  </a:lnTo>
                  <a:lnTo>
                    <a:pt x="78081" y="1268391"/>
                  </a:lnTo>
                  <a:lnTo>
                    <a:pt x="37444" y="1240993"/>
                  </a:lnTo>
                  <a:lnTo>
                    <a:pt x="10046" y="1200356"/>
                  </a:lnTo>
                  <a:lnTo>
                    <a:pt x="0" y="1150593"/>
                  </a:lnTo>
                  <a:lnTo>
                    <a:pt x="0" y="127843"/>
                  </a:lnTo>
                  <a:lnTo>
                    <a:pt x="10046" y="78081"/>
                  </a:lnTo>
                  <a:lnTo>
                    <a:pt x="37444" y="37444"/>
                  </a:lnTo>
                  <a:lnTo>
                    <a:pt x="78081" y="10046"/>
                  </a:lnTo>
                  <a:lnTo>
                    <a:pt x="127843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6311684" y="2713187"/>
            <a:ext cx="6337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latin typeface="Arial"/>
                <a:cs typeface="Arial"/>
              </a:rPr>
              <a:t>Others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024989" y="2939501"/>
            <a:ext cx="979805" cy="109347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450" spc="15" dirty="0">
                <a:latin typeface="Arial MT"/>
                <a:cs typeface="Arial MT"/>
              </a:rPr>
              <a:t>Malignancy</a:t>
            </a:r>
            <a:endParaRPr sz="1450">
              <a:latin typeface="Arial MT"/>
              <a:cs typeface="Arial MT"/>
            </a:endParaRPr>
          </a:p>
          <a:p>
            <a:pPr marL="12700" marR="109855">
              <a:lnSpc>
                <a:spcPts val="1630"/>
              </a:lnSpc>
              <a:spcBef>
                <a:spcPts val="660"/>
              </a:spcBef>
            </a:pPr>
            <a:r>
              <a:rPr sz="1450" spc="15" dirty="0">
                <a:latin typeface="Arial MT"/>
                <a:cs typeface="Arial MT"/>
              </a:rPr>
              <a:t>Pre- </a:t>
            </a:r>
            <a:r>
              <a:rPr sz="1450" spc="20" dirty="0">
                <a:latin typeface="Arial MT"/>
                <a:cs typeface="Arial MT"/>
              </a:rPr>
              <a:t> </a:t>
            </a:r>
            <a:r>
              <a:rPr sz="1450" spc="15" dirty="0">
                <a:latin typeface="Arial MT"/>
                <a:cs typeface="Arial MT"/>
              </a:rPr>
              <a:t>eclampsia</a:t>
            </a: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450" spc="20" dirty="0">
                <a:latin typeface="Arial MT"/>
                <a:cs typeface="Arial MT"/>
              </a:rPr>
              <a:t>SLE</a:t>
            </a:r>
            <a:endParaRPr sz="1450">
              <a:latin typeface="Arial MT"/>
              <a:cs typeface="Arial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7699805" y="1658148"/>
            <a:ext cx="2206625" cy="774700"/>
            <a:chOff x="7699805" y="1658148"/>
            <a:chExt cx="2206625" cy="774700"/>
          </a:xfrm>
        </p:grpSpPr>
        <p:sp>
          <p:nvSpPr>
            <p:cNvPr id="56" name="object 56"/>
            <p:cNvSpPr/>
            <p:nvPr/>
          </p:nvSpPr>
          <p:spPr>
            <a:xfrm>
              <a:off x="7710282" y="1668626"/>
              <a:ext cx="2072639" cy="646430"/>
            </a:xfrm>
            <a:custGeom>
              <a:avLst/>
              <a:gdLst/>
              <a:ahLst/>
              <a:cxnLst/>
              <a:rect l="l" t="t" r="r" b="b"/>
              <a:pathLst>
                <a:path w="2072640" h="646430">
                  <a:moveTo>
                    <a:pt x="2007722" y="0"/>
                  </a:moveTo>
                  <a:lnTo>
                    <a:pt x="64617" y="0"/>
                  </a:lnTo>
                  <a:lnTo>
                    <a:pt x="39465" y="5077"/>
                  </a:lnTo>
                  <a:lnTo>
                    <a:pt x="18925" y="18926"/>
                  </a:lnTo>
                  <a:lnTo>
                    <a:pt x="5077" y="39465"/>
                  </a:lnTo>
                  <a:lnTo>
                    <a:pt x="0" y="64616"/>
                  </a:lnTo>
                  <a:lnTo>
                    <a:pt x="0" y="581554"/>
                  </a:lnTo>
                  <a:lnTo>
                    <a:pt x="5077" y="606705"/>
                  </a:lnTo>
                  <a:lnTo>
                    <a:pt x="18925" y="627244"/>
                  </a:lnTo>
                  <a:lnTo>
                    <a:pt x="39465" y="641092"/>
                  </a:lnTo>
                  <a:lnTo>
                    <a:pt x="64617" y="646170"/>
                  </a:lnTo>
                  <a:lnTo>
                    <a:pt x="2007722" y="646170"/>
                  </a:lnTo>
                  <a:lnTo>
                    <a:pt x="2032874" y="641092"/>
                  </a:lnTo>
                  <a:lnTo>
                    <a:pt x="2053414" y="627244"/>
                  </a:lnTo>
                  <a:lnTo>
                    <a:pt x="2067262" y="606705"/>
                  </a:lnTo>
                  <a:lnTo>
                    <a:pt x="2072340" y="581554"/>
                  </a:lnTo>
                  <a:lnTo>
                    <a:pt x="2072340" y="64616"/>
                  </a:lnTo>
                  <a:lnTo>
                    <a:pt x="2067262" y="39465"/>
                  </a:lnTo>
                  <a:lnTo>
                    <a:pt x="2053414" y="18926"/>
                  </a:lnTo>
                  <a:lnTo>
                    <a:pt x="2032874" y="5077"/>
                  </a:lnTo>
                  <a:lnTo>
                    <a:pt x="2007722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710282" y="1668626"/>
              <a:ext cx="2072639" cy="646430"/>
            </a:xfrm>
            <a:custGeom>
              <a:avLst/>
              <a:gdLst/>
              <a:ahLst/>
              <a:cxnLst/>
              <a:rect l="l" t="t" r="r" b="b"/>
              <a:pathLst>
                <a:path w="2072640" h="646430">
                  <a:moveTo>
                    <a:pt x="64617" y="0"/>
                  </a:moveTo>
                  <a:lnTo>
                    <a:pt x="2007722" y="0"/>
                  </a:lnTo>
                  <a:lnTo>
                    <a:pt x="2032874" y="5077"/>
                  </a:lnTo>
                  <a:lnTo>
                    <a:pt x="2053413" y="18925"/>
                  </a:lnTo>
                  <a:lnTo>
                    <a:pt x="2067261" y="39465"/>
                  </a:lnTo>
                  <a:lnTo>
                    <a:pt x="2072339" y="64617"/>
                  </a:lnTo>
                  <a:lnTo>
                    <a:pt x="2072339" y="581554"/>
                  </a:lnTo>
                  <a:lnTo>
                    <a:pt x="2067261" y="606706"/>
                  </a:lnTo>
                  <a:lnTo>
                    <a:pt x="2053413" y="627245"/>
                  </a:lnTo>
                  <a:lnTo>
                    <a:pt x="2032874" y="641093"/>
                  </a:lnTo>
                  <a:lnTo>
                    <a:pt x="2007722" y="646171"/>
                  </a:lnTo>
                  <a:lnTo>
                    <a:pt x="64617" y="646171"/>
                  </a:lnTo>
                  <a:lnTo>
                    <a:pt x="39465" y="641093"/>
                  </a:lnTo>
                  <a:lnTo>
                    <a:pt x="18925" y="627245"/>
                  </a:lnTo>
                  <a:lnTo>
                    <a:pt x="5077" y="606706"/>
                  </a:lnTo>
                  <a:lnTo>
                    <a:pt x="0" y="581554"/>
                  </a:lnTo>
                  <a:lnTo>
                    <a:pt x="0" y="64617"/>
                  </a:lnTo>
                  <a:lnTo>
                    <a:pt x="5077" y="39465"/>
                  </a:lnTo>
                  <a:lnTo>
                    <a:pt x="18925" y="18925"/>
                  </a:lnTo>
                  <a:lnTo>
                    <a:pt x="39465" y="5077"/>
                  </a:lnTo>
                  <a:lnTo>
                    <a:pt x="64617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823348" y="1776038"/>
              <a:ext cx="2072639" cy="646430"/>
            </a:xfrm>
            <a:custGeom>
              <a:avLst/>
              <a:gdLst/>
              <a:ahLst/>
              <a:cxnLst/>
              <a:rect l="l" t="t" r="r" b="b"/>
              <a:pathLst>
                <a:path w="2072640" h="646430">
                  <a:moveTo>
                    <a:pt x="2007722" y="0"/>
                  </a:moveTo>
                  <a:lnTo>
                    <a:pt x="64617" y="0"/>
                  </a:lnTo>
                  <a:lnTo>
                    <a:pt x="39465" y="5078"/>
                  </a:lnTo>
                  <a:lnTo>
                    <a:pt x="18925" y="18926"/>
                  </a:lnTo>
                  <a:lnTo>
                    <a:pt x="5077" y="39465"/>
                  </a:lnTo>
                  <a:lnTo>
                    <a:pt x="0" y="64617"/>
                  </a:lnTo>
                  <a:lnTo>
                    <a:pt x="0" y="581554"/>
                  </a:lnTo>
                  <a:lnTo>
                    <a:pt x="5077" y="606707"/>
                  </a:lnTo>
                  <a:lnTo>
                    <a:pt x="18925" y="627246"/>
                  </a:lnTo>
                  <a:lnTo>
                    <a:pt x="39465" y="641094"/>
                  </a:lnTo>
                  <a:lnTo>
                    <a:pt x="64617" y="646172"/>
                  </a:lnTo>
                  <a:lnTo>
                    <a:pt x="2007722" y="646172"/>
                  </a:lnTo>
                  <a:lnTo>
                    <a:pt x="2032874" y="641094"/>
                  </a:lnTo>
                  <a:lnTo>
                    <a:pt x="2053413" y="627246"/>
                  </a:lnTo>
                  <a:lnTo>
                    <a:pt x="2067261" y="606707"/>
                  </a:lnTo>
                  <a:lnTo>
                    <a:pt x="2072339" y="581554"/>
                  </a:lnTo>
                  <a:lnTo>
                    <a:pt x="2072339" y="64617"/>
                  </a:lnTo>
                  <a:lnTo>
                    <a:pt x="2067261" y="39465"/>
                  </a:lnTo>
                  <a:lnTo>
                    <a:pt x="2053413" y="18926"/>
                  </a:lnTo>
                  <a:lnTo>
                    <a:pt x="2032874" y="5078"/>
                  </a:lnTo>
                  <a:lnTo>
                    <a:pt x="2007722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823348" y="1776038"/>
              <a:ext cx="2072639" cy="646430"/>
            </a:xfrm>
            <a:custGeom>
              <a:avLst/>
              <a:gdLst/>
              <a:ahLst/>
              <a:cxnLst/>
              <a:rect l="l" t="t" r="r" b="b"/>
              <a:pathLst>
                <a:path w="2072640" h="646430">
                  <a:moveTo>
                    <a:pt x="64617" y="0"/>
                  </a:moveTo>
                  <a:lnTo>
                    <a:pt x="2007722" y="0"/>
                  </a:lnTo>
                  <a:lnTo>
                    <a:pt x="2032874" y="5077"/>
                  </a:lnTo>
                  <a:lnTo>
                    <a:pt x="2053413" y="18925"/>
                  </a:lnTo>
                  <a:lnTo>
                    <a:pt x="2067261" y="39465"/>
                  </a:lnTo>
                  <a:lnTo>
                    <a:pt x="2072339" y="64617"/>
                  </a:lnTo>
                  <a:lnTo>
                    <a:pt x="2072339" y="581554"/>
                  </a:lnTo>
                  <a:lnTo>
                    <a:pt x="2067261" y="606706"/>
                  </a:lnTo>
                  <a:lnTo>
                    <a:pt x="2053413" y="627245"/>
                  </a:lnTo>
                  <a:lnTo>
                    <a:pt x="2032874" y="641093"/>
                  </a:lnTo>
                  <a:lnTo>
                    <a:pt x="2007722" y="646171"/>
                  </a:lnTo>
                  <a:lnTo>
                    <a:pt x="64617" y="646171"/>
                  </a:lnTo>
                  <a:lnTo>
                    <a:pt x="39465" y="641093"/>
                  </a:lnTo>
                  <a:lnTo>
                    <a:pt x="18925" y="627245"/>
                  </a:lnTo>
                  <a:lnTo>
                    <a:pt x="5077" y="606706"/>
                  </a:lnTo>
                  <a:lnTo>
                    <a:pt x="0" y="581554"/>
                  </a:lnTo>
                  <a:lnTo>
                    <a:pt x="0" y="64617"/>
                  </a:lnTo>
                  <a:lnTo>
                    <a:pt x="5077" y="39465"/>
                  </a:lnTo>
                  <a:lnTo>
                    <a:pt x="18925" y="18925"/>
                  </a:lnTo>
                  <a:lnTo>
                    <a:pt x="39465" y="5077"/>
                  </a:lnTo>
                  <a:lnTo>
                    <a:pt x="64617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8300474" y="1893726"/>
            <a:ext cx="111823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dirty="0">
                <a:latin typeface="Arial"/>
                <a:cs typeface="Arial"/>
              </a:rPr>
              <a:t>Primary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7694290" y="2672222"/>
            <a:ext cx="2212340" cy="1708785"/>
            <a:chOff x="7694290" y="2672222"/>
            <a:chExt cx="2212340" cy="1708785"/>
          </a:xfrm>
        </p:grpSpPr>
        <p:sp>
          <p:nvSpPr>
            <p:cNvPr id="62" name="object 62"/>
            <p:cNvSpPr/>
            <p:nvPr/>
          </p:nvSpPr>
          <p:spPr>
            <a:xfrm>
              <a:off x="7704767" y="2682699"/>
              <a:ext cx="2078355" cy="1580515"/>
            </a:xfrm>
            <a:custGeom>
              <a:avLst/>
              <a:gdLst/>
              <a:ahLst/>
              <a:cxnLst/>
              <a:rect l="l" t="t" r="r" b="b"/>
              <a:pathLst>
                <a:path w="2078354" h="1580514">
                  <a:moveTo>
                    <a:pt x="1919819" y="0"/>
                  </a:moveTo>
                  <a:lnTo>
                    <a:pt x="158033" y="0"/>
                  </a:lnTo>
                  <a:lnTo>
                    <a:pt x="108082" y="8056"/>
                  </a:lnTo>
                  <a:lnTo>
                    <a:pt x="64701" y="30491"/>
                  </a:lnTo>
                  <a:lnTo>
                    <a:pt x="30491" y="64701"/>
                  </a:lnTo>
                  <a:lnTo>
                    <a:pt x="8056" y="108083"/>
                  </a:lnTo>
                  <a:lnTo>
                    <a:pt x="0" y="158034"/>
                  </a:lnTo>
                  <a:lnTo>
                    <a:pt x="0" y="1422308"/>
                  </a:lnTo>
                  <a:lnTo>
                    <a:pt x="8056" y="1472259"/>
                  </a:lnTo>
                  <a:lnTo>
                    <a:pt x="30491" y="1515641"/>
                  </a:lnTo>
                  <a:lnTo>
                    <a:pt x="64701" y="1549850"/>
                  </a:lnTo>
                  <a:lnTo>
                    <a:pt x="108082" y="1572285"/>
                  </a:lnTo>
                  <a:lnTo>
                    <a:pt x="158033" y="1580342"/>
                  </a:lnTo>
                  <a:lnTo>
                    <a:pt x="1919819" y="1580342"/>
                  </a:lnTo>
                  <a:lnTo>
                    <a:pt x="1969771" y="1572285"/>
                  </a:lnTo>
                  <a:lnTo>
                    <a:pt x="2013153" y="1549850"/>
                  </a:lnTo>
                  <a:lnTo>
                    <a:pt x="2047363" y="1515641"/>
                  </a:lnTo>
                  <a:lnTo>
                    <a:pt x="2069797" y="1472259"/>
                  </a:lnTo>
                  <a:lnTo>
                    <a:pt x="2077854" y="1422308"/>
                  </a:lnTo>
                  <a:lnTo>
                    <a:pt x="2077854" y="158034"/>
                  </a:lnTo>
                  <a:lnTo>
                    <a:pt x="2069797" y="108083"/>
                  </a:lnTo>
                  <a:lnTo>
                    <a:pt x="2047363" y="64701"/>
                  </a:lnTo>
                  <a:lnTo>
                    <a:pt x="2013153" y="30491"/>
                  </a:lnTo>
                  <a:lnTo>
                    <a:pt x="1969771" y="8056"/>
                  </a:lnTo>
                  <a:lnTo>
                    <a:pt x="1919819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704767" y="2682699"/>
              <a:ext cx="2078355" cy="1580515"/>
            </a:xfrm>
            <a:custGeom>
              <a:avLst/>
              <a:gdLst/>
              <a:ahLst/>
              <a:cxnLst/>
              <a:rect l="l" t="t" r="r" b="b"/>
              <a:pathLst>
                <a:path w="2078354" h="1580514">
                  <a:moveTo>
                    <a:pt x="158034" y="0"/>
                  </a:moveTo>
                  <a:lnTo>
                    <a:pt x="1919820" y="0"/>
                  </a:lnTo>
                  <a:lnTo>
                    <a:pt x="1969771" y="8056"/>
                  </a:lnTo>
                  <a:lnTo>
                    <a:pt x="2013153" y="30491"/>
                  </a:lnTo>
                  <a:lnTo>
                    <a:pt x="2047363" y="64701"/>
                  </a:lnTo>
                  <a:lnTo>
                    <a:pt x="2069798" y="108083"/>
                  </a:lnTo>
                  <a:lnTo>
                    <a:pt x="2077854" y="158034"/>
                  </a:lnTo>
                  <a:lnTo>
                    <a:pt x="2077854" y="1422308"/>
                  </a:lnTo>
                  <a:lnTo>
                    <a:pt x="2069798" y="1472259"/>
                  </a:lnTo>
                  <a:lnTo>
                    <a:pt x="2047363" y="1515641"/>
                  </a:lnTo>
                  <a:lnTo>
                    <a:pt x="2013153" y="1549851"/>
                  </a:lnTo>
                  <a:lnTo>
                    <a:pt x="1969771" y="1572285"/>
                  </a:lnTo>
                  <a:lnTo>
                    <a:pt x="1919820" y="1580342"/>
                  </a:lnTo>
                  <a:lnTo>
                    <a:pt x="158034" y="1580342"/>
                  </a:lnTo>
                  <a:lnTo>
                    <a:pt x="108083" y="1572285"/>
                  </a:lnTo>
                  <a:lnTo>
                    <a:pt x="64701" y="1549851"/>
                  </a:lnTo>
                  <a:lnTo>
                    <a:pt x="30491" y="1515641"/>
                  </a:lnTo>
                  <a:lnTo>
                    <a:pt x="8056" y="1472259"/>
                  </a:lnTo>
                  <a:lnTo>
                    <a:pt x="0" y="1422308"/>
                  </a:lnTo>
                  <a:lnTo>
                    <a:pt x="0" y="158034"/>
                  </a:lnTo>
                  <a:lnTo>
                    <a:pt x="8056" y="108083"/>
                  </a:lnTo>
                  <a:lnTo>
                    <a:pt x="30491" y="64701"/>
                  </a:lnTo>
                  <a:lnTo>
                    <a:pt x="64701" y="30491"/>
                  </a:lnTo>
                  <a:lnTo>
                    <a:pt x="108083" y="8056"/>
                  </a:lnTo>
                  <a:lnTo>
                    <a:pt x="158034" y="0"/>
                  </a:lnTo>
                  <a:close/>
                </a:path>
              </a:pathLst>
            </a:custGeom>
            <a:ln w="209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817834" y="2790112"/>
              <a:ext cx="2078355" cy="1580515"/>
            </a:xfrm>
            <a:custGeom>
              <a:avLst/>
              <a:gdLst/>
              <a:ahLst/>
              <a:cxnLst/>
              <a:rect l="l" t="t" r="r" b="b"/>
              <a:pathLst>
                <a:path w="2078354" h="1580514">
                  <a:moveTo>
                    <a:pt x="1919819" y="0"/>
                  </a:moveTo>
                  <a:lnTo>
                    <a:pt x="158033" y="0"/>
                  </a:lnTo>
                  <a:lnTo>
                    <a:pt x="108082" y="8056"/>
                  </a:lnTo>
                  <a:lnTo>
                    <a:pt x="64700" y="30491"/>
                  </a:lnTo>
                  <a:lnTo>
                    <a:pt x="30491" y="64701"/>
                  </a:lnTo>
                  <a:lnTo>
                    <a:pt x="8056" y="108082"/>
                  </a:lnTo>
                  <a:lnTo>
                    <a:pt x="0" y="158033"/>
                  </a:lnTo>
                  <a:lnTo>
                    <a:pt x="0" y="1422307"/>
                  </a:lnTo>
                  <a:lnTo>
                    <a:pt x="8056" y="1472258"/>
                  </a:lnTo>
                  <a:lnTo>
                    <a:pt x="30491" y="1515640"/>
                  </a:lnTo>
                  <a:lnTo>
                    <a:pt x="64700" y="1549850"/>
                  </a:lnTo>
                  <a:lnTo>
                    <a:pt x="108082" y="1572285"/>
                  </a:lnTo>
                  <a:lnTo>
                    <a:pt x="158033" y="1580342"/>
                  </a:lnTo>
                  <a:lnTo>
                    <a:pt x="1919819" y="1580342"/>
                  </a:lnTo>
                  <a:lnTo>
                    <a:pt x="1969771" y="1572285"/>
                  </a:lnTo>
                  <a:lnTo>
                    <a:pt x="2013153" y="1549850"/>
                  </a:lnTo>
                  <a:lnTo>
                    <a:pt x="2047363" y="1515640"/>
                  </a:lnTo>
                  <a:lnTo>
                    <a:pt x="2069797" y="1472258"/>
                  </a:lnTo>
                  <a:lnTo>
                    <a:pt x="2077854" y="1422307"/>
                  </a:lnTo>
                  <a:lnTo>
                    <a:pt x="2077854" y="158033"/>
                  </a:lnTo>
                  <a:lnTo>
                    <a:pt x="2069797" y="108082"/>
                  </a:lnTo>
                  <a:lnTo>
                    <a:pt x="2047363" y="64701"/>
                  </a:lnTo>
                  <a:lnTo>
                    <a:pt x="2013153" y="30491"/>
                  </a:lnTo>
                  <a:lnTo>
                    <a:pt x="1969771" y="8056"/>
                  </a:lnTo>
                  <a:lnTo>
                    <a:pt x="1919819" y="0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817834" y="2790112"/>
              <a:ext cx="2078355" cy="1580515"/>
            </a:xfrm>
            <a:custGeom>
              <a:avLst/>
              <a:gdLst/>
              <a:ahLst/>
              <a:cxnLst/>
              <a:rect l="l" t="t" r="r" b="b"/>
              <a:pathLst>
                <a:path w="2078354" h="1580514">
                  <a:moveTo>
                    <a:pt x="158034" y="0"/>
                  </a:moveTo>
                  <a:lnTo>
                    <a:pt x="1919820" y="0"/>
                  </a:lnTo>
                  <a:lnTo>
                    <a:pt x="1969771" y="8056"/>
                  </a:lnTo>
                  <a:lnTo>
                    <a:pt x="2013153" y="30491"/>
                  </a:lnTo>
                  <a:lnTo>
                    <a:pt x="2047363" y="64701"/>
                  </a:lnTo>
                  <a:lnTo>
                    <a:pt x="2069798" y="108083"/>
                  </a:lnTo>
                  <a:lnTo>
                    <a:pt x="2077854" y="158034"/>
                  </a:lnTo>
                  <a:lnTo>
                    <a:pt x="2077854" y="1422308"/>
                  </a:lnTo>
                  <a:lnTo>
                    <a:pt x="2069798" y="1472259"/>
                  </a:lnTo>
                  <a:lnTo>
                    <a:pt x="2047363" y="1515641"/>
                  </a:lnTo>
                  <a:lnTo>
                    <a:pt x="2013153" y="1549851"/>
                  </a:lnTo>
                  <a:lnTo>
                    <a:pt x="1969771" y="1572285"/>
                  </a:lnTo>
                  <a:lnTo>
                    <a:pt x="1919820" y="1580342"/>
                  </a:lnTo>
                  <a:lnTo>
                    <a:pt x="158034" y="1580342"/>
                  </a:lnTo>
                  <a:lnTo>
                    <a:pt x="108083" y="1572285"/>
                  </a:lnTo>
                  <a:lnTo>
                    <a:pt x="64701" y="1549851"/>
                  </a:lnTo>
                  <a:lnTo>
                    <a:pt x="30491" y="1515641"/>
                  </a:lnTo>
                  <a:lnTo>
                    <a:pt x="8056" y="1472259"/>
                  </a:lnTo>
                  <a:lnTo>
                    <a:pt x="0" y="1422308"/>
                  </a:lnTo>
                  <a:lnTo>
                    <a:pt x="0" y="158034"/>
                  </a:lnTo>
                  <a:lnTo>
                    <a:pt x="8056" y="108083"/>
                  </a:lnTo>
                  <a:lnTo>
                    <a:pt x="30491" y="64701"/>
                  </a:lnTo>
                  <a:lnTo>
                    <a:pt x="64701" y="30491"/>
                  </a:lnTo>
                  <a:lnTo>
                    <a:pt x="108083" y="8056"/>
                  </a:lnTo>
                  <a:lnTo>
                    <a:pt x="158034" y="0"/>
                  </a:lnTo>
                  <a:close/>
                </a:path>
              </a:pathLst>
            </a:custGeom>
            <a:ln w="20954">
              <a:solidFill>
                <a:srgbClr val="A3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7907999" y="3000124"/>
            <a:ext cx="1755139" cy="109347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450" b="1" spc="15" dirty="0">
                <a:latin typeface="Arial"/>
                <a:cs typeface="Arial"/>
              </a:rPr>
              <a:t>Minimal</a:t>
            </a:r>
            <a:r>
              <a:rPr sz="1450" b="1" spc="-30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change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ts val="1630"/>
              </a:lnSpc>
              <a:spcBef>
                <a:spcPts val="660"/>
              </a:spcBef>
            </a:pPr>
            <a:r>
              <a:rPr sz="1450" b="1" spc="15" dirty="0">
                <a:latin typeface="Arial"/>
                <a:cs typeface="Arial"/>
              </a:rPr>
              <a:t>Focal segmental 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glomerulosclerosis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450" b="1" spc="15" dirty="0">
                <a:latin typeface="Arial"/>
                <a:cs typeface="Arial"/>
              </a:rPr>
              <a:t>Membranous</a:t>
            </a:r>
            <a:r>
              <a:rPr sz="1450" b="1" spc="-2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GN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8800680" y="2389559"/>
            <a:ext cx="247650" cy="307975"/>
            <a:chOff x="8800680" y="2389559"/>
            <a:chExt cx="247650" cy="307975"/>
          </a:xfrm>
        </p:grpSpPr>
        <p:sp>
          <p:nvSpPr>
            <p:cNvPr id="68" name="object 68"/>
            <p:cNvSpPr/>
            <p:nvPr/>
          </p:nvSpPr>
          <p:spPr>
            <a:xfrm>
              <a:off x="8811158" y="2400037"/>
              <a:ext cx="226695" cy="287020"/>
            </a:xfrm>
            <a:custGeom>
              <a:avLst/>
              <a:gdLst/>
              <a:ahLst/>
              <a:cxnLst/>
              <a:rect l="l" t="t" r="r" b="b"/>
              <a:pathLst>
                <a:path w="226695" h="287019">
                  <a:moveTo>
                    <a:pt x="226313" y="173507"/>
                  </a:moveTo>
                  <a:lnTo>
                    <a:pt x="0" y="173507"/>
                  </a:lnTo>
                  <a:lnTo>
                    <a:pt x="113156" y="286664"/>
                  </a:lnTo>
                  <a:lnTo>
                    <a:pt x="226313" y="173507"/>
                  </a:lnTo>
                  <a:close/>
                </a:path>
                <a:path w="226695" h="287019">
                  <a:moveTo>
                    <a:pt x="169735" y="0"/>
                  </a:moveTo>
                  <a:lnTo>
                    <a:pt x="56578" y="0"/>
                  </a:lnTo>
                  <a:lnTo>
                    <a:pt x="56578" y="173507"/>
                  </a:lnTo>
                  <a:lnTo>
                    <a:pt x="169735" y="173507"/>
                  </a:lnTo>
                  <a:lnTo>
                    <a:pt x="169735" y="0"/>
                  </a:lnTo>
                  <a:close/>
                </a:path>
              </a:pathLst>
            </a:custGeom>
            <a:solidFill>
              <a:srgbClr val="A3E2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11158" y="2400037"/>
              <a:ext cx="226695" cy="287020"/>
            </a:xfrm>
            <a:custGeom>
              <a:avLst/>
              <a:gdLst/>
              <a:ahLst/>
              <a:cxnLst/>
              <a:rect l="l" t="t" r="r" b="b"/>
              <a:pathLst>
                <a:path w="226695" h="287019">
                  <a:moveTo>
                    <a:pt x="0" y="173507"/>
                  </a:moveTo>
                  <a:lnTo>
                    <a:pt x="56578" y="173507"/>
                  </a:lnTo>
                  <a:lnTo>
                    <a:pt x="56578" y="0"/>
                  </a:lnTo>
                  <a:lnTo>
                    <a:pt x="169735" y="0"/>
                  </a:lnTo>
                  <a:lnTo>
                    <a:pt x="169735" y="173507"/>
                  </a:lnTo>
                  <a:lnTo>
                    <a:pt x="226313" y="173507"/>
                  </a:lnTo>
                  <a:lnTo>
                    <a:pt x="113156" y="286664"/>
                  </a:lnTo>
                  <a:lnTo>
                    <a:pt x="0" y="173507"/>
                  </a:lnTo>
                  <a:close/>
                </a:path>
              </a:pathLst>
            </a:custGeom>
            <a:ln w="20954">
              <a:solidFill>
                <a:srgbClr val="77A5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" name="object 7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465" y="754002"/>
            <a:ext cx="8110523" cy="41091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08"/>
            <a:ext cx="10044220" cy="5657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2392" y="132514"/>
            <a:ext cx="3147695" cy="579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spc="-15" dirty="0">
                <a:latin typeface="Calibri"/>
                <a:cs typeface="Calibri"/>
              </a:rPr>
              <a:t>INVESTIGATIONS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075" y="966490"/>
            <a:ext cx="91440" cy="5073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075" y="1704106"/>
            <a:ext cx="914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819" y="952059"/>
            <a:ext cx="3940810" cy="12306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Urine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dipstick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endParaRPr sz="1450">
              <a:latin typeface="Calibri"/>
              <a:cs typeface="Calibri"/>
            </a:endParaRPr>
          </a:p>
          <a:p>
            <a:pPr marL="12700" marR="516255">
              <a:lnSpc>
                <a:spcPct val="109100"/>
              </a:lnSpc>
            </a:pP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Midstream urine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for microscopy,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culture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sensitivities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9100"/>
              </a:lnSpc>
            </a:pP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Quantify proteinuria (early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morning urinary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protein:creatinine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ratio</a:t>
            </a:r>
            <a:r>
              <a:rPr sz="14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4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albumin:creatinine</a:t>
            </a:r>
            <a:r>
              <a:rPr sz="14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ratio.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075" y="2427053"/>
            <a:ext cx="914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819" y="2412622"/>
            <a:ext cx="217614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FBC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coagulation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screen.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075" y="2909018"/>
            <a:ext cx="914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5819" y="2894587"/>
            <a:ext cx="245046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electrolytes.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075" y="3376315"/>
            <a:ext cx="91440" cy="5073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5819" y="3361884"/>
            <a:ext cx="3225800" cy="7486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LFTs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9100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Bone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profile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(calcium, phosphate,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alkaline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phosphatase).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0075" y="4354914"/>
            <a:ext cx="914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5819" y="4340482"/>
            <a:ext cx="11830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Fasting</a:t>
            </a:r>
            <a:r>
              <a:rPr sz="145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glucose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0075" y="4836879"/>
            <a:ext cx="914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5819" y="4822447"/>
            <a:ext cx="9309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Lipid</a:t>
            </a:r>
            <a:r>
              <a:rPr sz="14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profile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298053" y="78432"/>
            <a:ext cx="4521835" cy="507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90"/>
              </a:spcBef>
            </a:pP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Other </a:t>
            </a:r>
            <a:r>
              <a:rPr sz="1450" b="0" dirty="0">
                <a:solidFill>
                  <a:srgbClr val="FFFFFF"/>
                </a:solidFill>
                <a:latin typeface="Calibri"/>
                <a:cs typeface="Calibri"/>
              </a:rPr>
              <a:t>systemic</a:t>
            </a: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10" dirty="0">
                <a:solidFill>
                  <a:srgbClr val="FFFFFF"/>
                </a:solidFill>
                <a:latin typeface="Calibri"/>
                <a:cs typeface="Calibri"/>
              </a:rPr>
              <a:t>diseases</a:t>
            </a: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sz="1450" b="0" spc="10" dirty="0">
                <a:solidFill>
                  <a:srgbClr val="FFFFFF"/>
                </a:solidFill>
                <a:latin typeface="Calibri"/>
                <a:cs typeface="Calibri"/>
              </a:rPr>
              <a:t>causes</a:t>
            </a: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1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10" dirty="0">
                <a:solidFill>
                  <a:srgbClr val="FFFFFF"/>
                </a:solidFill>
                <a:latin typeface="Calibri"/>
                <a:cs typeface="Calibri"/>
              </a:rPr>
              <a:t>nephrotic</a:t>
            </a: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5" dirty="0">
                <a:solidFill>
                  <a:srgbClr val="FFFFFF"/>
                </a:solidFill>
                <a:latin typeface="Calibri"/>
                <a:cs typeface="Calibri"/>
              </a:rPr>
              <a:t>syndrome </a:t>
            </a:r>
            <a:r>
              <a:rPr sz="1450" b="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10" dirty="0">
                <a:solidFill>
                  <a:srgbClr val="FFFFFF"/>
                </a:solidFill>
                <a:latin typeface="Calibri"/>
                <a:cs typeface="Calibri"/>
              </a:rPr>
              <a:t>ESR</a:t>
            </a:r>
            <a:r>
              <a:rPr sz="145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b="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0" spc="-35" dirty="0">
                <a:solidFill>
                  <a:srgbClr val="FFFFFF"/>
                </a:solidFill>
                <a:latin typeface="Calibri"/>
                <a:cs typeface="Calibri"/>
              </a:rPr>
              <a:t>CRP.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98053" y="816048"/>
            <a:ext cx="4324350" cy="43484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Immunoglobulins,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serum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urine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electrophoresis.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Autoimmune</a:t>
            </a:r>
            <a:r>
              <a:rPr sz="14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screen.</a:t>
            </a:r>
            <a:endParaRPr sz="1450">
              <a:latin typeface="Calibri"/>
              <a:cs typeface="Calibri"/>
            </a:endParaRPr>
          </a:p>
          <a:p>
            <a:pPr marL="12700" marR="1893570">
              <a:lnSpc>
                <a:spcPct val="218100"/>
              </a:lnSpc>
            </a:pP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Hepatitis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hepatitis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C;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30" dirty="0">
                <a:solidFill>
                  <a:srgbClr val="FFFFFF"/>
                </a:solidFill>
                <a:latin typeface="Calibri"/>
                <a:cs typeface="Calibri"/>
              </a:rPr>
              <a:t>HIV. </a:t>
            </a:r>
            <a:r>
              <a:rPr sz="1450" spc="-3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Thyroid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tests.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Imaging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guided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clinical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endParaRPr sz="145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0"/>
              </a:spcBef>
            </a:pP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5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chest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15" dirty="0">
                <a:solidFill>
                  <a:srgbClr val="FFFFFF"/>
                </a:solidFill>
                <a:latin typeface="Calibri"/>
                <a:cs typeface="Calibri"/>
              </a:rPr>
              <a:t>X-ray</a:t>
            </a:r>
            <a:endParaRPr sz="1450">
              <a:latin typeface="Calibri"/>
              <a:cs typeface="Calibri"/>
            </a:endParaRPr>
          </a:p>
          <a:p>
            <a:pPr marL="248285" indent="-236220">
              <a:lnSpc>
                <a:spcPct val="100000"/>
              </a:lnSpc>
              <a:spcBef>
                <a:spcPts val="220"/>
              </a:spcBef>
              <a:buFont typeface="MS UI Gothic"/>
              <a:buChar char="✓"/>
              <a:tabLst>
                <a:tab pos="248920" algn="l"/>
              </a:tabLst>
            </a:pP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Abdominal</a:t>
            </a:r>
            <a:r>
              <a:rPr sz="2175" spc="-104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ultrasound</a:t>
            </a:r>
            <a:endParaRPr sz="2175" baseline="1915">
              <a:latin typeface="Calibri"/>
              <a:cs typeface="Calibri"/>
            </a:endParaRPr>
          </a:p>
          <a:p>
            <a:pPr marL="248285" indent="-236220">
              <a:lnSpc>
                <a:spcPct val="100000"/>
              </a:lnSpc>
              <a:spcBef>
                <a:spcPts val="160"/>
              </a:spcBef>
              <a:buFont typeface="MS UI Gothic"/>
              <a:buChar char="✓"/>
              <a:tabLst>
                <a:tab pos="248920" algn="l"/>
              </a:tabLst>
            </a:pPr>
            <a:r>
              <a:rPr sz="2175" spc="7" baseline="1915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2175" spc="-37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ultrasound</a:t>
            </a:r>
            <a:r>
              <a:rPr sz="2175" spc="-30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scan</a:t>
            </a:r>
            <a:endParaRPr sz="2175" baseline="1915">
              <a:latin typeface="Calibri"/>
              <a:cs typeface="Calibri"/>
            </a:endParaRPr>
          </a:p>
          <a:p>
            <a:pPr marL="248285" indent="-236220">
              <a:lnSpc>
                <a:spcPct val="100000"/>
              </a:lnSpc>
              <a:spcBef>
                <a:spcPts val="155"/>
              </a:spcBef>
              <a:buFont typeface="MS UI Gothic"/>
              <a:buChar char="✓"/>
              <a:tabLst>
                <a:tab pos="248920" algn="l"/>
              </a:tabLst>
            </a:pP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Doppler</a:t>
            </a:r>
            <a:r>
              <a:rPr sz="2175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ultrasound</a:t>
            </a:r>
            <a:r>
              <a:rPr sz="2175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175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leg</a:t>
            </a:r>
            <a:r>
              <a:rPr sz="2175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veins</a:t>
            </a:r>
            <a:endParaRPr sz="2175" baseline="1915">
              <a:latin typeface="Calibri"/>
              <a:cs typeface="Calibri"/>
            </a:endParaRPr>
          </a:p>
          <a:p>
            <a:pPr marL="248285" marR="12700" indent="-236220">
              <a:lnSpc>
                <a:spcPct val="105200"/>
              </a:lnSpc>
              <a:spcBef>
                <a:spcPts val="70"/>
              </a:spcBef>
              <a:buFont typeface="MS UI Gothic"/>
              <a:buChar char="✓"/>
              <a:tabLst>
                <a:tab pos="248920" algn="l"/>
              </a:tabLst>
            </a:pPr>
            <a:r>
              <a:rPr sz="2175" spc="7" baseline="1915" dirty="0">
                <a:solidFill>
                  <a:srgbClr val="FFFFFF"/>
                </a:solidFill>
                <a:latin typeface="Calibri"/>
                <a:cs typeface="Calibri"/>
              </a:rPr>
              <a:t>Renal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vein Doppler scan,</a:t>
            </a: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30" baseline="1915" dirty="0">
                <a:solidFill>
                  <a:srgbClr val="FFFFFF"/>
                </a:solidFill>
                <a:latin typeface="Calibri"/>
                <a:cs typeface="Calibri"/>
              </a:rPr>
              <a:t>CT </a:t>
            </a: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and MRI 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scanning of </a:t>
            </a: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175" spc="-472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abdomen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if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vein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thrombosis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suspected.</a:t>
            </a:r>
            <a:endParaRPr sz="1450">
              <a:latin typeface="Calibri"/>
              <a:cs typeface="Calibri"/>
            </a:endParaRPr>
          </a:p>
          <a:p>
            <a:pPr marL="248285" indent="-236220">
              <a:lnSpc>
                <a:spcPct val="100000"/>
              </a:lnSpc>
              <a:spcBef>
                <a:spcPts val="225"/>
              </a:spcBef>
              <a:buFont typeface="MS UI Gothic"/>
              <a:buChar char="✓"/>
              <a:tabLst>
                <a:tab pos="248920" algn="l"/>
              </a:tabLst>
            </a:pPr>
            <a:r>
              <a:rPr sz="2175" spc="-60" baseline="1915" dirty="0">
                <a:solidFill>
                  <a:srgbClr val="FFFFFF"/>
                </a:solidFill>
                <a:latin typeface="Calibri"/>
                <a:cs typeface="Calibri"/>
              </a:rPr>
              <a:t>CT,</a:t>
            </a:r>
            <a:r>
              <a:rPr sz="2175" spc="7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pulmonary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7" baseline="1915" dirty="0">
                <a:solidFill>
                  <a:srgbClr val="FFFFFF"/>
                </a:solidFill>
                <a:latin typeface="Calibri"/>
                <a:cs typeface="Calibri"/>
              </a:rPr>
              <a:t>angiography </a:t>
            </a:r>
            <a:r>
              <a:rPr sz="2175" baseline="191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175" spc="15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pulmonary</a:t>
            </a:r>
            <a:r>
              <a:rPr sz="2175" spc="7" baseline="19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75" spc="22" baseline="1915" dirty="0">
                <a:solidFill>
                  <a:srgbClr val="FFFFFF"/>
                </a:solidFill>
                <a:latin typeface="Calibri"/>
                <a:cs typeface="Calibri"/>
              </a:rPr>
              <a:t>embolism.</a:t>
            </a:r>
            <a:endParaRPr sz="2175" baseline="1915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Renal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biopsy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ultrasound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53" y="339533"/>
            <a:ext cx="8921447" cy="48354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1663</Words>
  <Application>Microsoft Macintosh PowerPoint</Application>
  <PresentationFormat>Custom</PresentationFormat>
  <Paragraphs>304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MS UI Gothic</vt:lpstr>
      <vt:lpstr>Aptos</vt:lpstr>
      <vt:lpstr>Arial</vt:lpstr>
      <vt:lpstr>Arial MT</vt:lpstr>
      <vt:lpstr>Calibri</vt:lpstr>
      <vt:lpstr>Lucida Sans Unicode</vt:lpstr>
      <vt:lpstr>Symbol</vt:lpstr>
      <vt:lpstr>Tahoma</vt:lpstr>
      <vt:lpstr>Times New Roman</vt:lpstr>
      <vt:lpstr>Verdana</vt:lpstr>
      <vt:lpstr>Office Theme</vt:lpstr>
      <vt:lpstr>Clinical scenario</vt:lpstr>
      <vt:lpstr>PowerPoint Presentation</vt:lpstr>
      <vt:lpstr>Learning outcome By the end of this lecture, the student should be able to</vt:lpstr>
      <vt:lpstr>Definition</vt:lpstr>
      <vt:lpstr>Pathophysiology</vt:lpstr>
      <vt:lpstr>Proteinuria less than</vt:lpstr>
      <vt:lpstr>PowerPoint Presentation</vt:lpstr>
      <vt:lpstr>Nephrotic  Syndrome</vt:lpstr>
      <vt:lpstr>Other systemic diseases and causes of nephrotic syndrome  ESR and CRP.</vt:lpstr>
      <vt:lpstr>PowerPoint Presentation</vt:lpstr>
      <vt:lpstr>Aetiology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one of the following is least recognised  as a cause of membranous  glomerulonephritis?</vt:lpstr>
      <vt:lpstr>Pentoxyphylline &amp; Atrasentan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scenario</vt:lpstr>
      <vt:lpstr>Case scenario</vt:lpstr>
      <vt:lpstr>Edema</vt:lpstr>
      <vt:lpstr>Hyperkalemia</vt:lpstr>
      <vt:lpstr>PowerPoint Presentation</vt:lpstr>
      <vt:lpstr>QUIZ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Dralk F</cp:lastModifiedBy>
  <cp:revision>1</cp:revision>
  <dcterms:created xsi:type="dcterms:W3CDTF">2024-09-08T09:43:05Z</dcterms:created>
  <dcterms:modified xsi:type="dcterms:W3CDTF">2024-09-08T11:36:27Z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2024-09-03T00:00:00Z</vt:filetime>
  </property>
  <property fmtid="{D5CDD505-2E9C-101B-9397-08002B2CF9AE}" pid="3" name="LastSaved">
    <vt:filetime>2024-09-08T00:00:00Z</vt:filetime>
  </property>
</Properties>
</file>