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  <p:sldMasterId id="2147483708" r:id="rId2"/>
    <p:sldMasterId id="2147483780" r:id="rId3"/>
    <p:sldMasterId id="2147483840" r:id="rId4"/>
    <p:sldMasterId id="2147483852" r:id="rId5"/>
    <p:sldMasterId id="2147483888" r:id="rId6"/>
    <p:sldMasterId id="2147483912" r:id="rId7"/>
    <p:sldMasterId id="2147483924" r:id="rId8"/>
    <p:sldMasterId id="2147483936" r:id="rId9"/>
    <p:sldMasterId id="2147483948" r:id="rId10"/>
    <p:sldMasterId id="2147483960" r:id="rId11"/>
    <p:sldMasterId id="2147483972" r:id="rId12"/>
    <p:sldMasterId id="2147483996" r:id="rId13"/>
    <p:sldMasterId id="2147484056" r:id="rId14"/>
    <p:sldMasterId id="2147484080" r:id="rId15"/>
    <p:sldMasterId id="2147484140" r:id="rId16"/>
    <p:sldMasterId id="2147484152" r:id="rId17"/>
    <p:sldMasterId id="2147484188" r:id="rId18"/>
  </p:sldMasterIdLst>
  <p:notesMasterIdLst>
    <p:notesMasterId r:id="rId60"/>
  </p:notesMasterIdLst>
  <p:sldIdLst>
    <p:sldId id="256" r:id="rId19"/>
    <p:sldId id="258" r:id="rId20"/>
    <p:sldId id="264" r:id="rId21"/>
    <p:sldId id="269" r:id="rId22"/>
    <p:sldId id="275" r:id="rId23"/>
    <p:sldId id="274" r:id="rId24"/>
    <p:sldId id="278" r:id="rId25"/>
    <p:sldId id="305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94" r:id="rId34"/>
    <p:sldId id="332" r:id="rId35"/>
    <p:sldId id="292" r:id="rId36"/>
    <p:sldId id="299" r:id="rId37"/>
    <p:sldId id="300" r:id="rId38"/>
    <p:sldId id="307" r:id="rId39"/>
    <p:sldId id="309" r:id="rId40"/>
    <p:sldId id="312" r:id="rId41"/>
    <p:sldId id="333" r:id="rId42"/>
    <p:sldId id="318" r:id="rId43"/>
    <p:sldId id="328" r:id="rId44"/>
    <p:sldId id="319" r:id="rId45"/>
    <p:sldId id="330" r:id="rId46"/>
    <p:sldId id="321" r:id="rId47"/>
    <p:sldId id="322" r:id="rId48"/>
    <p:sldId id="323" r:id="rId49"/>
    <p:sldId id="324" r:id="rId50"/>
    <p:sldId id="325" r:id="rId51"/>
    <p:sldId id="329" r:id="rId52"/>
    <p:sldId id="271" r:id="rId53"/>
    <p:sldId id="270" r:id="rId54"/>
    <p:sldId id="267" r:id="rId55"/>
    <p:sldId id="268" r:id="rId56"/>
    <p:sldId id="331" r:id="rId57"/>
    <p:sldId id="326" r:id="rId58"/>
    <p:sldId id="327" r:id="rId5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253912-5CAB-874E-9259-DD7D2DA5CC60}" v="20" dt="2024-11-17T11:48:07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458"/>
    <p:restoredTop sz="94710"/>
  </p:normalViewPr>
  <p:slideViewPr>
    <p:cSldViewPr>
      <p:cViewPr>
        <p:scale>
          <a:sx n="77" d="100"/>
          <a:sy n="77" d="100"/>
        </p:scale>
        <p:origin x="1112" y="16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microsoft.com/office/2015/10/relationships/revisionInfo" Target="revisionInfo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lk F" userId="0ce5ef93c6cc7083" providerId="LiveId" clId="{B2253912-5CAB-874E-9259-DD7D2DA5CC60}"/>
    <pc:docChg chg="undo custSel modSld">
      <pc:chgData name="Dralk F" userId="0ce5ef93c6cc7083" providerId="LiveId" clId="{B2253912-5CAB-874E-9259-DD7D2DA5CC60}" dt="2024-11-17T11:48:10.780" v="32"/>
      <pc:docMkLst>
        <pc:docMk/>
      </pc:docMkLst>
      <pc:sldChg chg="addSp delSp modSp mod">
        <pc:chgData name="Dralk F" userId="0ce5ef93c6cc7083" providerId="LiveId" clId="{B2253912-5CAB-874E-9259-DD7D2DA5CC60}" dt="2024-11-17T11:45:50.349" v="29" actId="21"/>
        <pc:sldMkLst>
          <pc:docMk/>
          <pc:sldMk cId="4024009282" sldId="270"/>
        </pc:sldMkLst>
        <pc:picChg chg="del mod">
          <ac:chgData name="Dralk F" userId="0ce5ef93c6cc7083" providerId="LiveId" clId="{B2253912-5CAB-874E-9259-DD7D2DA5CC60}" dt="2024-11-17T11:45:50.349" v="29" actId="21"/>
          <ac:picMkLst>
            <pc:docMk/>
            <pc:sldMk cId="4024009282" sldId="270"/>
            <ac:picMk id="3" creationId="{00000000-0000-0000-0000-000000000000}"/>
          </ac:picMkLst>
        </pc:picChg>
        <pc:picChg chg="add del mod">
          <ac:chgData name="Dralk F" userId="0ce5ef93c6cc7083" providerId="LiveId" clId="{B2253912-5CAB-874E-9259-DD7D2DA5CC60}" dt="2024-11-17T11:45:50.349" v="29" actId="21"/>
          <ac:picMkLst>
            <pc:docMk/>
            <pc:sldMk cId="4024009282" sldId="270"/>
            <ac:picMk id="4" creationId="{82AD70B5-2092-320C-96C9-E2275C8A0C7A}"/>
          </ac:picMkLst>
        </pc:picChg>
        <pc:picChg chg="add del mod">
          <ac:chgData name="Dralk F" userId="0ce5ef93c6cc7083" providerId="LiveId" clId="{B2253912-5CAB-874E-9259-DD7D2DA5CC60}" dt="2024-11-17T11:45:50.349" v="29" actId="21"/>
          <ac:picMkLst>
            <pc:docMk/>
            <pc:sldMk cId="4024009282" sldId="270"/>
            <ac:picMk id="5" creationId="{E28CCF22-156A-F3DA-9365-DCF55ADC2EEB}"/>
          </ac:picMkLst>
        </pc:picChg>
      </pc:sldChg>
      <pc:sldChg chg="delSp">
        <pc:chgData name="Dralk F" userId="0ce5ef93c6cc7083" providerId="LiveId" clId="{B2253912-5CAB-874E-9259-DD7D2DA5CC60}" dt="2024-11-17T11:45:16.570" v="18" actId="21"/>
        <pc:sldMkLst>
          <pc:docMk/>
          <pc:sldMk cId="2766976185" sldId="271"/>
        </pc:sldMkLst>
        <pc:picChg chg="del">
          <ac:chgData name="Dralk F" userId="0ce5ef93c6cc7083" providerId="LiveId" clId="{B2253912-5CAB-874E-9259-DD7D2DA5CC60}" dt="2024-11-17T11:45:16.570" v="18" actId="21"/>
          <ac:picMkLst>
            <pc:docMk/>
            <pc:sldMk cId="2766976185" sldId="271"/>
            <ac:picMk id="3" creationId="{00000000-0000-0000-0000-000000000000}"/>
          </ac:picMkLst>
        </pc:picChg>
      </pc:sldChg>
      <pc:sldChg chg="addSp delSp modSp">
        <pc:chgData name="Dralk F" userId="0ce5ef93c6cc7083" providerId="LiveId" clId="{B2253912-5CAB-874E-9259-DD7D2DA5CC60}" dt="2024-11-17T11:21:03.486" v="0" actId="21"/>
        <pc:sldMkLst>
          <pc:docMk/>
          <pc:sldMk cId="2106001432" sldId="283"/>
        </pc:sldMkLst>
        <pc:spChg chg="add mod">
          <ac:chgData name="Dralk F" userId="0ce5ef93c6cc7083" providerId="LiveId" clId="{B2253912-5CAB-874E-9259-DD7D2DA5CC60}" dt="2024-11-17T11:21:03.486" v="0" actId="21"/>
          <ac:spMkLst>
            <pc:docMk/>
            <pc:sldMk cId="2106001432" sldId="283"/>
            <ac:spMk id="3" creationId="{6D7EFB28-0D55-E207-74A0-2298600BD312}"/>
          </ac:spMkLst>
        </pc:spChg>
        <pc:picChg chg="del">
          <ac:chgData name="Dralk F" userId="0ce5ef93c6cc7083" providerId="LiveId" clId="{B2253912-5CAB-874E-9259-DD7D2DA5CC60}" dt="2024-11-17T11:21:03.486" v="0" actId="21"/>
          <ac:picMkLst>
            <pc:docMk/>
            <pc:sldMk cId="2106001432" sldId="283"/>
            <ac:picMk id="4" creationId="{00000000-0000-0000-0000-000000000000}"/>
          </ac:picMkLst>
        </pc:picChg>
        <pc:picChg chg="del">
          <ac:chgData name="Dralk F" userId="0ce5ef93c6cc7083" providerId="LiveId" clId="{B2253912-5CAB-874E-9259-DD7D2DA5CC60}" dt="2024-11-17T11:21:03.486" v="0" actId="21"/>
          <ac:picMkLst>
            <pc:docMk/>
            <pc:sldMk cId="2106001432" sldId="283"/>
            <ac:picMk id="2050" creationId="{00000000-0000-0000-0000-000000000000}"/>
          </ac:picMkLst>
        </pc:picChg>
        <pc:picChg chg="del">
          <ac:chgData name="Dralk F" userId="0ce5ef93c6cc7083" providerId="LiveId" clId="{B2253912-5CAB-874E-9259-DD7D2DA5CC60}" dt="2024-11-17T11:21:03.486" v="0" actId="21"/>
          <ac:picMkLst>
            <pc:docMk/>
            <pc:sldMk cId="2106001432" sldId="283"/>
            <ac:picMk id="2051" creationId="{00000000-0000-0000-0000-000000000000}"/>
          </ac:picMkLst>
        </pc:picChg>
      </pc:sldChg>
      <pc:sldChg chg="addSp delSp modSp">
        <pc:chgData name="Dralk F" userId="0ce5ef93c6cc7083" providerId="LiveId" clId="{B2253912-5CAB-874E-9259-DD7D2DA5CC60}" dt="2024-11-17T11:33:06.475" v="3" actId="21"/>
        <pc:sldMkLst>
          <pc:docMk/>
          <pc:sldMk cId="4100457762" sldId="285"/>
        </pc:sldMkLst>
        <pc:spChg chg="add mod">
          <ac:chgData name="Dralk F" userId="0ce5ef93c6cc7083" providerId="LiveId" clId="{B2253912-5CAB-874E-9259-DD7D2DA5CC60}" dt="2024-11-17T11:21:26.859" v="2" actId="21"/>
          <ac:spMkLst>
            <pc:docMk/>
            <pc:sldMk cId="4100457762" sldId="285"/>
            <ac:spMk id="3" creationId="{0BC28A16-19E1-9DBD-683D-8C5F9BDBE3D6}"/>
          </ac:spMkLst>
        </pc:spChg>
        <pc:picChg chg="add del">
          <ac:chgData name="Dralk F" userId="0ce5ef93c6cc7083" providerId="LiveId" clId="{B2253912-5CAB-874E-9259-DD7D2DA5CC60}" dt="2024-11-17T11:33:06.475" v="3" actId="21"/>
          <ac:picMkLst>
            <pc:docMk/>
            <pc:sldMk cId="4100457762" sldId="285"/>
            <ac:picMk id="4" creationId="{00000000-0000-0000-0000-000000000000}"/>
          </ac:picMkLst>
        </pc:picChg>
        <pc:picChg chg="add del mod">
          <ac:chgData name="Dralk F" userId="0ce5ef93c6cc7083" providerId="LiveId" clId="{B2253912-5CAB-874E-9259-DD7D2DA5CC60}" dt="2024-11-17T11:33:06.475" v="3" actId="21"/>
          <ac:picMkLst>
            <pc:docMk/>
            <pc:sldMk cId="4100457762" sldId="285"/>
            <ac:picMk id="1026" creationId="{00000000-0000-0000-0000-000000000000}"/>
          </ac:picMkLst>
        </pc:picChg>
      </pc:sldChg>
      <pc:sldChg chg="addSp delSp modSp mod">
        <pc:chgData name="Dralk F" userId="0ce5ef93c6cc7083" providerId="LiveId" clId="{B2253912-5CAB-874E-9259-DD7D2DA5CC60}" dt="2024-11-17T11:33:10.655" v="4" actId="21"/>
        <pc:sldMkLst>
          <pc:docMk/>
          <pc:sldMk cId="1723136085" sldId="299"/>
        </pc:sldMkLst>
        <pc:spChg chg="add mod">
          <ac:chgData name="Dralk F" userId="0ce5ef93c6cc7083" providerId="LiveId" clId="{B2253912-5CAB-874E-9259-DD7D2DA5CC60}" dt="2024-11-17T11:33:10.655" v="4" actId="21"/>
          <ac:spMkLst>
            <pc:docMk/>
            <pc:sldMk cId="1723136085" sldId="299"/>
            <ac:spMk id="5" creationId="{112AA899-1384-2844-9D8A-F6B788E117CE}"/>
          </ac:spMkLst>
        </pc:spChg>
        <pc:picChg chg="del">
          <ac:chgData name="Dralk F" userId="0ce5ef93c6cc7083" providerId="LiveId" clId="{B2253912-5CAB-874E-9259-DD7D2DA5CC60}" dt="2024-11-17T11:33:10.655" v="4" actId="21"/>
          <ac:picMkLst>
            <pc:docMk/>
            <pc:sldMk cId="1723136085" sldId="299"/>
            <ac:picMk id="4" creationId="{00000000-0000-0000-0000-000000000000}"/>
          </ac:picMkLst>
        </pc:picChg>
      </pc:sldChg>
      <pc:sldChg chg="addSp delSp modSp mod">
        <pc:chgData name="Dralk F" userId="0ce5ef93c6cc7083" providerId="LiveId" clId="{B2253912-5CAB-874E-9259-DD7D2DA5CC60}" dt="2024-11-17T11:33:21.893" v="9" actId="21"/>
        <pc:sldMkLst>
          <pc:docMk/>
          <pc:sldMk cId="3433386938" sldId="300"/>
        </pc:sldMkLst>
        <pc:spChg chg="add mod">
          <ac:chgData name="Dralk F" userId="0ce5ef93c6cc7083" providerId="LiveId" clId="{B2253912-5CAB-874E-9259-DD7D2DA5CC60}" dt="2024-11-17T11:33:21.893" v="9" actId="21"/>
          <ac:spMkLst>
            <pc:docMk/>
            <pc:sldMk cId="3433386938" sldId="300"/>
            <ac:spMk id="3" creationId="{51E4C4DD-049F-4175-7EE6-69E731E16203}"/>
          </ac:spMkLst>
        </pc:spChg>
        <pc:picChg chg="add del mod">
          <ac:chgData name="Dralk F" userId="0ce5ef93c6cc7083" providerId="LiveId" clId="{B2253912-5CAB-874E-9259-DD7D2DA5CC60}" dt="2024-11-17T11:33:21.893" v="9" actId="21"/>
          <ac:picMkLst>
            <pc:docMk/>
            <pc:sldMk cId="3433386938" sldId="300"/>
            <ac:picMk id="2" creationId="{CAD21D9D-1103-3A67-2E1B-A80A83387356}"/>
          </ac:picMkLst>
        </pc:picChg>
        <pc:picChg chg="del">
          <ac:chgData name="Dralk F" userId="0ce5ef93c6cc7083" providerId="LiveId" clId="{B2253912-5CAB-874E-9259-DD7D2DA5CC60}" dt="2024-11-17T11:33:21.893" v="9" actId="21"/>
          <ac:picMkLst>
            <pc:docMk/>
            <pc:sldMk cId="3433386938" sldId="300"/>
            <ac:picMk id="27651" creationId="{00000000-0000-0000-0000-000000000000}"/>
          </ac:picMkLst>
        </pc:picChg>
      </pc:sldChg>
      <pc:sldChg chg="addSp delSp">
        <pc:chgData name="Dralk F" userId="0ce5ef93c6cc7083" providerId="LiveId" clId="{B2253912-5CAB-874E-9259-DD7D2DA5CC60}" dt="2024-11-17T11:36:44.810" v="11" actId="21"/>
        <pc:sldMkLst>
          <pc:docMk/>
          <pc:sldMk cId="3500579877" sldId="318"/>
        </pc:sldMkLst>
        <pc:picChg chg="add del">
          <ac:chgData name="Dralk F" userId="0ce5ef93c6cc7083" providerId="LiveId" clId="{B2253912-5CAB-874E-9259-DD7D2DA5CC60}" dt="2024-11-17T11:36:44.810" v="11" actId="21"/>
          <ac:picMkLst>
            <pc:docMk/>
            <pc:sldMk cId="3500579877" sldId="318"/>
            <ac:picMk id="1026" creationId="{00000000-0000-0000-0000-000000000000}"/>
          </ac:picMkLst>
        </pc:picChg>
      </pc:sldChg>
      <pc:sldChg chg="addSp delSp modSp mod">
        <pc:chgData name="Dralk F" userId="0ce5ef93c6cc7083" providerId="LiveId" clId="{B2253912-5CAB-874E-9259-DD7D2DA5CC60}" dt="2024-11-17T11:40:40.471" v="14"/>
        <pc:sldMkLst>
          <pc:docMk/>
          <pc:sldMk cId="2159223269" sldId="322"/>
        </pc:sldMkLst>
        <pc:spChg chg="add del mod">
          <ac:chgData name="Dralk F" userId="0ce5ef93c6cc7083" providerId="LiveId" clId="{B2253912-5CAB-874E-9259-DD7D2DA5CC60}" dt="2024-11-17T11:40:40.471" v="14"/>
          <ac:spMkLst>
            <pc:docMk/>
            <pc:sldMk cId="2159223269" sldId="322"/>
            <ac:spMk id="4" creationId="{4B7C9E1D-6C97-2E2F-ADAB-F6D6110050B4}"/>
          </ac:spMkLst>
        </pc:spChg>
      </pc:sldChg>
      <pc:sldChg chg="delSp mod">
        <pc:chgData name="Dralk F" userId="0ce5ef93c6cc7083" providerId="LiveId" clId="{B2253912-5CAB-874E-9259-DD7D2DA5CC60}" dt="2024-11-17T11:41:01.710" v="15" actId="21"/>
        <pc:sldMkLst>
          <pc:docMk/>
          <pc:sldMk cId="908515213" sldId="323"/>
        </pc:sldMkLst>
        <pc:picChg chg="del">
          <ac:chgData name="Dralk F" userId="0ce5ef93c6cc7083" providerId="LiveId" clId="{B2253912-5CAB-874E-9259-DD7D2DA5CC60}" dt="2024-11-17T11:41:01.710" v="15" actId="21"/>
          <ac:picMkLst>
            <pc:docMk/>
            <pc:sldMk cId="908515213" sldId="323"/>
            <ac:picMk id="3" creationId="{00000000-0000-0000-0000-000000000000}"/>
          </ac:picMkLst>
        </pc:picChg>
      </pc:sldChg>
      <pc:sldChg chg="addSp delSp mod">
        <pc:chgData name="Dralk F" userId="0ce5ef93c6cc7083" providerId="LiveId" clId="{B2253912-5CAB-874E-9259-DD7D2DA5CC60}" dt="2024-11-17T11:42:03.417" v="17" actId="21"/>
        <pc:sldMkLst>
          <pc:docMk/>
          <pc:sldMk cId="3418077336" sldId="324"/>
        </pc:sldMkLst>
        <pc:picChg chg="add del">
          <ac:chgData name="Dralk F" userId="0ce5ef93c6cc7083" providerId="LiveId" clId="{B2253912-5CAB-874E-9259-DD7D2DA5CC60}" dt="2024-11-17T11:42:03.417" v="17" actId="21"/>
          <ac:picMkLst>
            <pc:docMk/>
            <pc:sldMk cId="3418077336" sldId="324"/>
            <ac:picMk id="3" creationId="{00000000-0000-0000-0000-000000000000}"/>
          </ac:picMkLst>
        </pc:picChg>
      </pc:sldChg>
      <pc:sldChg chg="addSp delSp modSp mod">
        <pc:chgData name="Dralk F" userId="0ce5ef93c6cc7083" providerId="LiveId" clId="{B2253912-5CAB-874E-9259-DD7D2DA5CC60}" dt="2024-11-17T11:48:10.780" v="32"/>
        <pc:sldMkLst>
          <pc:docMk/>
          <pc:sldMk cId="1249117042" sldId="326"/>
        </pc:sldMkLst>
        <pc:spChg chg="add del mod">
          <ac:chgData name="Dralk F" userId="0ce5ef93c6cc7083" providerId="LiveId" clId="{B2253912-5CAB-874E-9259-DD7D2DA5CC60}" dt="2024-11-17T11:48:10.780" v="32"/>
          <ac:spMkLst>
            <pc:docMk/>
            <pc:sldMk cId="1249117042" sldId="326"/>
            <ac:spMk id="4" creationId="{F29E2161-6676-71B2-1D4E-FE007C93F52F}"/>
          </ac:spMkLst>
        </pc:spChg>
      </pc:sldChg>
    </pc:docChg>
  </pc:docChgLst>
  <pc:docChgLst>
    <pc:chgData name="mansour alqurashi" userId="02826f69932f7275" providerId="LiveId" clId="{73FD5F82-ED6A-42CD-AE2A-1C54C1150B43}"/>
    <pc:docChg chg="undo custSel addSld modSld">
      <pc:chgData name="mansour alqurashi" userId="02826f69932f7275" providerId="LiveId" clId="{73FD5F82-ED6A-42CD-AE2A-1C54C1150B43}" dt="2023-10-07T17:22:40.600" v="2126" actId="20577"/>
      <pc:docMkLst>
        <pc:docMk/>
      </pc:docMkLst>
      <pc:sldChg chg="modSp mod">
        <pc:chgData name="mansour alqurashi" userId="02826f69932f7275" providerId="LiveId" clId="{73FD5F82-ED6A-42CD-AE2A-1C54C1150B43}" dt="2023-10-07T10:29:06.134" v="1416" actId="20577"/>
        <pc:sldMkLst>
          <pc:docMk/>
          <pc:sldMk cId="649590558" sldId="258"/>
        </pc:sldMkLst>
      </pc:sldChg>
      <pc:sldChg chg="modSp mod">
        <pc:chgData name="mansour alqurashi" userId="02826f69932f7275" providerId="LiveId" clId="{73FD5F82-ED6A-42CD-AE2A-1C54C1150B43}" dt="2023-10-07T10:22:20.214" v="1391" actId="2711"/>
        <pc:sldMkLst>
          <pc:docMk/>
          <pc:sldMk cId="1846835824" sldId="274"/>
        </pc:sldMkLst>
      </pc:sldChg>
      <pc:sldChg chg="modSp mod">
        <pc:chgData name="mansour alqurashi" userId="02826f69932f7275" providerId="LiveId" clId="{73FD5F82-ED6A-42CD-AE2A-1C54C1150B43}" dt="2023-10-02T23:26:45.698" v="301" actId="20577"/>
        <pc:sldMkLst>
          <pc:docMk/>
          <pc:sldMk cId="2775668699" sldId="278"/>
        </pc:sldMkLst>
      </pc:sldChg>
      <pc:sldChg chg="modSp mod">
        <pc:chgData name="mansour alqurashi" userId="02826f69932f7275" providerId="LiveId" clId="{73FD5F82-ED6A-42CD-AE2A-1C54C1150B43}" dt="2023-10-02T23:23:36.372" v="236" actId="20577"/>
        <pc:sldMkLst>
          <pc:docMk/>
          <pc:sldMk cId="2146965609" sldId="280"/>
        </pc:sldMkLst>
      </pc:sldChg>
      <pc:sldChg chg="modSp mod">
        <pc:chgData name="mansour alqurashi" userId="02826f69932f7275" providerId="LiveId" clId="{73FD5F82-ED6A-42CD-AE2A-1C54C1150B43}" dt="2023-10-07T11:57:25.136" v="1432" actId="20577"/>
        <pc:sldMkLst>
          <pc:docMk/>
          <pc:sldMk cId="2242158040" sldId="281"/>
        </pc:sldMkLst>
      </pc:sldChg>
      <pc:sldChg chg="modSp mod">
        <pc:chgData name="mansour alqurashi" userId="02826f69932f7275" providerId="LiveId" clId="{73FD5F82-ED6A-42CD-AE2A-1C54C1150B43}" dt="2023-10-07T11:59:33.674" v="1447" actId="20577"/>
        <pc:sldMkLst>
          <pc:docMk/>
          <pc:sldMk cId="1838886340" sldId="282"/>
        </pc:sldMkLst>
      </pc:sldChg>
      <pc:sldChg chg="modSp mod">
        <pc:chgData name="mansour alqurashi" userId="02826f69932f7275" providerId="LiveId" clId="{73FD5F82-ED6A-42CD-AE2A-1C54C1150B43}" dt="2023-10-07T14:49:28.380" v="1537" actId="20577"/>
        <pc:sldMkLst>
          <pc:docMk/>
          <pc:sldMk cId="2038780804" sldId="284"/>
        </pc:sldMkLst>
      </pc:sldChg>
      <pc:sldChg chg="modSp mod">
        <pc:chgData name="mansour alqurashi" userId="02826f69932f7275" providerId="LiveId" clId="{73FD5F82-ED6A-42CD-AE2A-1C54C1150B43}" dt="2023-10-07T15:06:57.886" v="1609" actId="20577"/>
        <pc:sldMkLst>
          <pc:docMk/>
          <pc:sldMk cId="3828642181" sldId="287"/>
        </pc:sldMkLst>
      </pc:sldChg>
      <pc:sldChg chg="modSp mod">
        <pc:chgData name="mansour alqurashi" userId="02826f69932f7275" providerId="LiveId" clId="{73FD5F82-ED6A-42CD-AE2A-1C54C1150B43}" dt="2023-10-07T11:53:15.118" v="1423" actId="20577"/>
        <pc:sldMkLst>
          <pc:docMk/>
          <pc:sldMk cId="577976487" sldId="305"/>
        </pc:sldMkLst>
      </pc:sldChg>
      <pc:sldChg chg="modSp mod">
        <pc:chgData name="mansour alqurashi" userId="02826f69932f7275" providerId="LiveId" clId="{73FD5F82-ED6A-42CD-AE2A-1C54C1150B43}" dt="2023-10-07T09:11:16.334" v="1313" actId="20577"/>
        <pc:sldMkLst>
          <pc:docMk/>
          <pc:sldMk cId="2495621066" sldId="312"/>
        </pc:sldMkLst>
      </pc:sldChg>
      <pc:sldChg chg="modSp mod">
        <pc:chgData name="mansour alqurashi" userId="02826f69932f7275" providerId="LiveId" clId="{73FD5F82-ED6A-42CD-AE2A-1C54C1150B43}" dt="2023-10-06T19:26:07.762" v="966" actId="20577"/>
        <pc:sldMkLst>
          <pc:docMk/>
          <pc:sldMk cId="2496954765" sldId="319"/>
        </pc:sldMkLst>
      </pc:sldChg>
      <pc:sldChg chg="modSp mod">
        <pc:chgData name="mansour alqurashi" userId="02826f69932f7275" providerId="LiveId" clId="{73FD5F82-ED6A-42CD-AE2A-1C54C1150B43}" dt="2023-10-06T19:59:41.683" v="1189" actId="20577"/>
        <pc:sldMkLst>
          <pc:docMk/>
          <pc:sldMk cId="1107503284" sldId="325"/>
        </pc:sldMkLst>
      </pc:sldChg>
      <pc:sldChg chg="addSp modSp new mod modClrScheme chgLayout">
        <pc:chgData name="mansour alqurashi" userId="02826f69932f7275" providerId="LiveId" clId="{73FD5F82-ED6A-42CD-AE2A-1C54C1150B43}" dt="2023-10-06T18:30:10.989" v="640" actId="20577"/>
        <pc:sldMkLst>
          <pc:docMk/>
          <pc:sldMk cId="2590771479" sldId="327"/>
        </pc:sldMkLst>
      </pc:sldChg>
      <pc:sldChg chg="addSp modSp new mod">
        <pc:chgData name="mansour alqurashi" userId="02826f69932f7275" providerId="LiveId" clId="{73FD5F82-ED6A-42CD-AE2A-1C54C1150B43}" dt="2023-10-06T19:12:40.621" v="915" actId="6549"/>
        <pc:sldMkLst>
          <pc:docMk/>
          <pc:sldMk cId="1524710817" sldId="328"/>
        </pc:sldMkLst>
      </pc:sldChg>
      <pc:sldChg chg="addSp modSp new mod modClrScheme chgLayout">
        <pc:chgData name="mansour alqurashi" userId="02826f69932f7275" providerId="LiveId" clId="{73FD5F82-ED6A-42CD-AE2A-1C54C1150B43}" dt="2023-10-06T20:07:16.823" v="1246" actId="6549"/>
        <pc:sldMkLst>
          <pc:docMk/>
          <pc:sldMk cId="1730640133" sldId="329"/>
        </pc:sldMkLst>
      </pc:sldChg>
      <pc:sldChg chg="addSp delSp modSp new mod modClrScheme chgLayout">
        <pc:chgData name="mansour alqurashi" userId="02826f69932f7275" providerId="LiveId" clId="{73FD5F82-ED6A-42CD-AE2A-1C54C1150B43}" dt="2023-10-06T19:29:30.882" v="992" actId="20577"/>
        <pc:sldMkLst>
          <pc:docMk/>
          <pc:sldMk cId="2101348737" sldId="330"/>
        </pc:sldMkLst>
      </pc:sldChg>
      <pc:sldChg chg="addSp modSp new mod modClrScheme chgLayout">
        <pc:chgData name="mansour alqurashi" userId="02826f69932f7275" providerId="LiveId" clId="{73FD5F82-ED6A-42CD-AE2A-1C54C1150B43}" dt="2023-10-06T21:08:53.389" v="1284"/>
        <pc:sldMkLst>
          <pc:docMk/>
          <pc:sldMk cId="4248799626" sldId="331"/>
        </pc:sldMkLst>
      </pc:sldChg>
      <pc:sldChg chg="modSp new mod">
        <pc:chgData name="mansour alqurashi" userId="02826f69932f7275" providerId="LiveId" clId="{73FD5F82-ED6A-42CD-AE2A-1C54C1150B43}" dt="2023-10-07T15:24:04.824" v="1742" actId="20577"/>
        <pc:sldMkLst>
          <pc:docMk/>
          <pc:sldMk cId="2855739237" sldId="332"/>
        </pc:sldMkLst>
      </pc:sldChg>
      <pc:sldChg chg="modSp new mod">
        <pc:chgData name="mansour alqurashi" userId="02826f69932f7275" providerId="LiveId" clId="{73FD5F82-ED6A-42CD-AE2A-1C54C1150B43}" dt="2023-10-07T17:22:40.600" v="2126" actId="20577"/>
        <pc:sldMkLst>
          <pc:docMk/>
          <pc:sldMk cId="19577189" sldId="333"/>
        </pc:sldMkLst>
      </pc:sldChg>
    </pc:docChg>
  </pc:docChgLst>
  <pc:docChgLst>
    <pc:chgData name="mansour alqurashi" userId="02826f69932f7275" providerId="LiveId" clId="{9F972C2F-4B7D-4EA0-A847-1BAA03F16400}"/>
    <pc:docChg chg="undo custSel addSld delSld modSld sldOrd addMainMaster delMainMaster">
      <pc:chgData name="mansour alqurashi" userId="02826f69932f7275" providerId="LiveId" clId="{9F972C2F-4B7D-4EA0-A847-1BAA03F16400}" dt="2021-11-21T22:17:46.256" v="679" actId="20577"/>
      <pc:docMkLst>
        <pc:docMk/>
      </pc:docMkLst>
      <pc:sldChg chg="del">
        <pc:chgData name="mansour alqurashi" userId="02826f69932f7275" providerId="LiveId" clId="{9F972C2F-4B7D-4EA0-A847-1BAA03F16400}" dt="2021-11-21T17:52:38.042" v="0" actId="47"/>
        <pc:sldMkLst>
          <pc:docMk/>
          <pc:sldMk cId="1413491681" sldId="256"/>
        </pc:sldMkLst>
      </pc:sldChg>
      <pc:sldChg chg="del">
        <pc:chgData name="mansour alqurashi" userId="02826f69932f7275" providerId="LiveId" clId="{9F972C2F-4B7D-4EA0-A847-1BAA03F16400}" dt="2021-11-21T17:52:39.421" v="1" actId="47"/>
        <pc:sldMkLst>
          <pc:docMk/>
          <pc:sldMk cId="649590558" sldId="258"/>
        </pc:sldMkLst>
      </pc:sldChg>
      <pc:sldChg chg="add del">
        <pc:chgData name="mansour alqurashi" userId="02826f69932f7275" providerId="LiveId" clId="{9F972C2F-4B7D-4EA0-A847-1BAA03F16400}" dt="2021-11-21T21:48:58.018" v="467" actId="47"/>
        <pc:sldMkLst>
          <pc:docMk/>
          <pc:sldMk cId="0" sldId="259"/>
        </pc:sldMkLst>
      </pc:sldChg>
      <pc:sldChg chg="modSp mod">
        <pc:chgData name="mansour alqurashi" userId="02826f69932f7275" providerId="LiveId" clId="{9F972C2F-4B7D-4EA0-A847-1BAA03F16400}" dt="2021-11-21T18:47:38.046" v="279" actId="20577"/>
        <pc:sldMkLst>
          <pc:docMk/>
          <pc:sldMk cId="371008620" sldId="261"/>
        </pc:sldMkLst>
      </pc:sldChg>
      <pc:sldChg chg="modSp del mod">
        <pc:chgData name="mansour alqurashi" userId="02826f69932f7275" providerId="LiveId" clId="{9F972C2F-4B7D-4EA0-A847-1BAA03F16400}" dt="2021-11-21T22:03:42.070" v="566" actId="47"/>
        <pc:sldMkLst>
          <pc:docMk/>
          <pc:sldMk cId="2334265210" sldId="266"/>
        </pc:sldMkLst>
      </pc:sldChg>
      <pc:sldChg chg="modSp mod">
        <pc:chgData name="mansour alqurashi" userId="02826f69932f7275" providerId="LiveId" clId="{9F972C2F-4B7D-4EA0-A847-1BAA03F16400}" dt="2021-11-21T18:32:02.225" v="270" actId="20577"/>
        <pc:sldMkLst>
          <pc:docMk/>
          <pc:sldMk cId="29593880" sldId="267"/>
        </pc:sldMkLst>
      </pc:sldChg>
      <pc:sldChg chg="modSp mod">
        <pc:chgData name="mansour alqurashi" userId="02826f69932f7275" providerId="LiveId" clId="{9F972C2F-4B7D-4EA0-A847-1BAA03F16400}" dt="2021-11-21T18:32:43.692" v="271" actId="6549"/>
        <pc:sldMkLst>
          <pc:docMk/>
          <pc:sldMk cId="3853551171" sldId="268"/>
        </pc:sldMkLst>
      </pc:sldChg>
      <pc:sldChg chg="modSp mod">
        <pc:chgData name="mansour alqurashi" userId="02826f69932f7275" providerId="LiveId" clId="{9F972C2F-4B7D-4EA0-A847-1BAA03F16400}" dt="2021-11-21T17:55:24.718" v="5" actId="20577"/>
        <pc:sldMkLst>
          <pc:docMk/>
          <pc:sldMk cId="1846835824" sldId="274"/>
        </pc:sldMkLst>
      </pc:sldChg>
      <pc:sldChg chg="add">
        <pc:chgData name="mansour alqurashi" userId="02826f69932f7275" providerId="LiveId" clId="{9F972C2F-4B7D-4EA0-A847-1BAA03F16400}" dt="2021-11-21T19:29:47.394" v="329"/>
        <pc:sldMkLst>
          <pc:docMk/>
          <pc:sldMk cId="2534637299" sldId="276"/>
        </pc:sldMkLst>
      </pc:sldChg>
      <pc:sldChg chg="add">
        <pc:chgData name="mansour alqurashi" userId="02826f69932f7275" providerId="LiveId" clId="{9F972C2F-4B7D-4EA0-A847-1BAA03F16400}" dt="2021-11-21T19:29:47.394" v="329"/>
        <pc:sldMkLst>
          <pc:docMk/>
          <pc:sldMk cId="974444770" sldId="277"/>
        </pc:sldMkLst>
      </pc:sldChg>
      <pc:sldChg chg="add del">
        <pc:chgData name="mansour alqurashi" userId="02826f69932f7275" providerId="LiveId" clId="{9F972C2F-4B7D-4EA0-A847-1BAA03F16400}" dt="2021-11-21T19:15:12.824" v="314"/>
        <pc:sldMkLst>
          <pc:docMk/>
          <pc:sldMk cId="0" sldId="279"/>
        </pc:sldMkLst>
      </pc:sldChg>
      <pc:sldChg chg="modSp mod">
        <pc:chgData name="mansour alqurashi" userId="02826f69932f7275" providerId="LiveId" clId="{9F972C2F-4B7D-4EA0-A847-1BAA03F16400}" dt="2021-11-21T18:00:44.315" v="15" actId="20577"/>
        <pc:sldMkLst>
          <pc:docMk/>
          <pc:sldMk cId="1838886340" sldId="282"/>
        </pc:sldMkLst>
      </pc:sldChg>
      <pc:sldChg chg="add del">
        <pc:chgData name="mansour alqurashi" userId="02826f69932f7275" providerId="LiveId" clId="{9F972C2F-4B7D-4EA0-A847-1BAA03F16400}" dt="2021-11-21T22:00:06.348" v="526" actId="47"/>
        <pc:sldMkLst>
          <pc:docMk/>
          <pc:sldMk cId="0" sldId="286"/>
        </pc:sldMkLst>
      </pc:sldChg>
      <pc:sldChg chg="add del">
        <pc:chgData name="mansour alqurashi" userId="02826f69932f7275" providerId="LiveId" clId="{9F972C2F-4B7D-4EA0-A847-1BAA03F16400}" dt="2021-11-21T19:34:08.324" v="366" actId="47"/>
        <pc:sldMkLst>
          <pc:docMk/>
          <pc:sldMk cId="1033256304" sldId="286"/>
        </pc:sldMkLst>
      </pc:sldChg>
      <pc:sldChg chg="modSp mod">
        <pc:chgData name="mansour alqurashi" userId="02826f69932f7275" providerId="LiveId" clId="{9F972C2F-4B7D-4EA0-A847-1BAA03F16400}" dt="2021-11-21T18:02:25.653" v="17" actId="20577"/>
        <pc:sldMkLst>
          <pc:docMk/>
          <pc:sldMk cId="3828642181" sldId="287"/>
        </pc:sldMkLst>
      </pc:sldChg>
      <pc:sldChg chg="add del">
        <pc:chgData name="mansour alqurashi" userId="02826f69932f7275" providerId="LiveId" clId="{9F972C2F-4B7D-4EA0-A847-1BAA03F16400}" dt="2021-11-21T22:00:09.224" v="527" actId="47"/>
        <pc:sldMkLst>
          <pc:docMk/>
          <pc:sldMk cId="0" sldId="288"/>
        </pc:sldMkLst>
      </pc:sldChg>
      <pc:sldChg chg="del">
        <pc:chgData name="mansour alqurashi" userId="02826f69932f7275" providerId="LiveId" clId="{9F972C2F-4B7D-4EA0-A847-1BAA03F16400}" dt="2021-11-21T18:02:54.038" v="18" actId="47"/>
        <pc:sldMkLst>
          <pc:docMk/>
          <pc:sldMk cId="3923102587" sldId="288"/>
        </pc:sldMkLst>
      </pc:sldChg>
      <pc:sldChg chg="modSp mod">
        <pc:chgData name="mansour alqurashi" userId="02826f69932f7275" providerId="LiveId" clId="{9F972C2F-4B7D-4EA0-A847-1BAA03F16400}" dt="2021-11-21T18:03:51.060" v="22" actId="27636"/>
        <pc:sldMkLst>
          <pc:docMk/>
          <pc:sldMk cId="4150275626" sldId="289"/>
        </pc:sldMkLst>
      </pc:sldChg>
      <pc:sldChg chg="add del">
        <pc:chgData name="mansour alqurashi" userId="02826f69932f7275" providerId="LiveId" clId="{9F972C2F-4B7D-4EA0-A847-1BAA03F16400}" dt="2021-11-21T18:09:23.146" v="73" actId="47"/>
        <pc:sldMkLst>
          <pc:docMk/>
          <pc:sldMk cId="3048584475" sldId="291"/>
        </pc:sldMkLst>
      </pc:sldChg>
      <pc:sldChg chg="modSp mod">
        <pc:chgData name="mansour alqurashi" userId="02826f69932f7275" providerId="LiveId" clId="{9F972C2F-4B7D-4EA0-A847-1BAA03F16400}" dt="2021-11-21T18:14:10.126" v="220" actId="20577"/>
        <pc:sldMkLst>
          <pc:docMk/>
          <pc:sldMk cId="1942900499" sldId="292"/>
        </pc:sldMkLst>
      </pc:sldChg>
      <pc:sldChg chg="add del">
        <pc:chgData name="mansour alqurashi" userId="02826f69932f7275" providerId="LiveId" clId="{9F972C2F-4B7D-4EA0-A847-1BAA03F16400}" dt="2021-11-21T19:31:25.389" v="355" actId="47"/>
        <pc:sldMkLst>
          <pc:docMk/>
          <pc:sldMk cId="620428072" sldId="293"/>
        </pc:sldMkLst>
      </pc:sldChg>
      <pc:sldChg chg="modSp mod">
        <pc:chgData name="mansour alqurashi" userId="02826f69932f7275" providerId="LiveId" clId="{9F972C2F-4B7D-4EA0-A847-1BAA03F16400}" dt="2021-11-21T18:05:43.858" v="24" actId="6549"/>
        <pc:sldMkLst>
          <pc:docMk/>
          <pc:sldMk cId="2631802488" sldId="294"/>
        </pc:sldMkLst>
      </pc:sldChg>
      <pc:sldChg chg="del">
        <pc:chgData name="mansour alqurashi" userId="02826f69932f7275" providerId="LiveId" clId="{9F972C2F-4B7D-4EA0-A847-1BAA03F16400}" dt="2021-11-21T18:47:10.787" v="274"/>
        <pc:sldMkLst>
          <pc:docMk/>
          <pc:sldMk cId="0" sldId="295"/>
        </pc:sldMkLst>
      </pc:sldChg>
      <pc:sldChg chg="modSp mod">
        <pc:chgData name="mansour alqurashi" userId="02826f69932f7275" providerId="LiveId" clId="{9F972C2F-4B7D-4EA0-A847-1BAA03F16400}" dt="2021-11-21T18:08:31.954" v="68" actId="27636"/>
        <pc:sldMkLst>
          <pc:docMk/>
          <pc:sldMk cId="936210711" sldId="296"/>
        </pc:sldMkLst>
      </pc:sldChg>
      <pc:sldChg chg="add del">
        <pc:chgData name="mansour alqurashi" userId="02826f69932f7275" providerId="LiveId" clId="{9F972C2F-4B7D-4EA0-A847-1BAA03F16400}" dt="2021-11-21T19:52:04.913" v="460" actId="47"/>
        <pc:sldMkLst>
          <pc:docMk/>
          <pc:sldMk cId="2315839024" sldId="298"/>
        </pc:sldMkLst>
      </pc:sldChg>
      <pc:sldChg chg="del">
        <pc:chgData name="mansour alqurashi" userId="02826f69932f7275" providerId="LiveId" clId="{9F972C2F-4B7D-4EA0-A847-1BAA03F16400}" dt="2021-11-21T18:14:50.600" v="221" actId="47"/>
        <pc:sldMkLst>
          <pc:docMk/>
          <pc:sldMk cId="2728304976" sldId="301"/>
        </pc:sldMkLst>
      </pc:sldChg>
      <pc:sldChg chg="add del">
        <pc:chgData name="mansour alqurashi" userId="02826f69932f7275" providerId="LiveId" clId="{9F972C2F-4B7D-4EA0-A847-1BAA03F16400}" dt="2021-11-21T22:00:12.657" v="528" actId="47"/>
        <pc:sldMkLst>
          <pc:docMk/>
          <pc:sldMk cId="0" sldId="302"/>
        </pc:sldMkLst>
      </pc:sldChg>
      <pc:sldChg chg="del">
        <pc:chgData name="mansour alqurashi" userId="02826f69932f7275" providerId="LiveId" clId="{9F972C2F-4B7D-4EA0-A847-1BAA03F16400}" dt="2021-11-21T18:16:52.194" v="223" actId="47"/>
        <pc:sldMkLst>
          <pc:docMk/>
          <pc:sldMk cId="4092479478" sldId="302"/>
        </pc:sldMkLst>
      </pc:sldChg>
      <pc:sldChg chg="del">
        <pc:chgData name="mansour alqurashi" userId="02826f69932f7275" providerId="LiveId" clId="{9F972C2F-4B7D-4EA0-A847-1BAA03F16400}" dt="2021-11-21T18:16:39.324" v="222" actId="47"/>
        <pc:sldMkLst>
          <pc:docMk/>
          <pc:sldMk cId="42328877" sldId="303"/>
        </pc:sldMkLst>
      </pc:sldChg>
      <pc:sldChg chg="add del">
        <pc:chgData name="mansour alqurashi" userId="02826f69932f7275" providerId="LiveId" clId="{9F972C2F-4B7D-4EA0-A847-1BAA03F16400}" dt="2021-11-21T21:59:01.203" v="524" actId="47"/>
        <pc:sldMkLst>
          <pc:docMk/>
          <pc:sldMk cId="0" sldId="304"/>
        </pc:sldMkLst>
      </pc:sldChg>
      <pc:sldChg chg="modSp mod">
        <pc:chgData name="mansour alqurashi" userId="02826f69932f7275" providerId="LiveId" clId="{9F972C2F-4B7D-4EA0-A847-1BAA03F16400}" dt="2021-11-21T17:56:39.831" v="6" actId="6549"/>
        <pc:sldMkLst>
          <pc:docMk/>
          <pc:sldMk cId="577976487" sldId="305"/>
        </pc:sldMkLst>
      </pc:sldChg>
      <pc:sldChg chg="del">
        <pc:chgData name="mansour alqurashi" userId="02826f69932f7275" providerId="LiveId" clId="{9F972C2F-4B7D-4EA0-A847-1BAA03F16400}" dt="2021-11-21T17:59:29.480" v="7" actId="47"/>
        <pc:sldMkLst>
          <pc:docMk/>
          <pc:sldMk cId="2291562225" sldId="306"/>
        </pc:sldMkLst>
      </pc:sldChg>
      <pc:sldChg chg="modSp mod">
        <pc:chgData name="mansour alqurashi" userId="02826f69932f7275" providerId="LiveId" clId="{9F972C2F-4B7D-4EA0-A847-1BAA03F16400}" dt="2021-11-21T18:18:08.906" v="232" actId="20577"/>
        <pc:sldMkLst>
          <pc:docMk/>
          <pc:sldMk cId="3380834942" sldId="307"/>
        </pc:sldMkLst>
      </pc:sldChg>
      <pc:sldChg chg="modSp add mod">
        <pc:chgData name="mansour alqurashi" userId="02826f69932f7275" providerId="LiveId" clId="{9F972C2F-4B7D-4EA0-A847-1BAA03F16400}" dt="2021-11-21T21:56:45.635" v="521" actId="20577"/>
        <pc:sldMkLst>
          <pc:docMk/>
          <pc:sldMk cId="0" sldId="308"/>
        </pc:sldMkLst>
      </pc:sldChg>
      <pc:sldChg chg="modSp mod">
        <pc:chgData name="mansour alqurashi" userId="02826f69932f7275" providerId="LiveId" clId="{9F972C2F-4B7D-4EA0-A847-1BAA03F16400}" dt="2021-11-21T18:19:34.079" v="234" actId="6549"/>
        <pc:sldMkLst>
          <pc:docMk/>
          <pc:sldMk cId="1442538317" sldId="309"/>
        </pc:sldMkLst>
      </pc:sldChg>
      <pc:sldChg chg="modSp add mod">
        <pc:chgData name="mansour alqurashi" userId="02826f69932f7275" providerId="LiveId" clId="{9F972C2F-4B7D-4EA0-A847-1BAA03F16400}" dt="2021-11-21T21:45:38.639" v="461" actId="113"/>
        <pc:sldMkLst>
          <pc:docMk/>
          <pc:sldMk cId="1603537047" sldId="311"/>
        </pc:sldMkLst>
      </pc:sldChg>
      <pc:sldChg chg="ord">
        <pc:chgData name="mansour alqurashi" userId="02826f69932f7275" providerId="LiveId" clId="{9F972C2F-4B7D-4EA0-A847-1BAA03F16400}" dt="2021-11-21T18:33:45.179" v="273"/>
        <pc:sldMkLst>
          <pc:docMk/>
          <pc:sldMk cId="2495621066" sldId="312"/>
        </pc:sldMkLst>
      </pc:sldChg>
      <pc:sldChg chg="add del">
        <pc:chgData name="mansour alqurashi" userId="02826f69932f7275" providerId="LiveId" clId="{9F972C2F-4B7D-4EA0-A847-1BAA03F16400}" dt="2021-11-21T21:50:18.038" v="472" actId="47"/>
        <pc:sldMkLst>
          <pc:docMk/>
          <pc:sldMk cId="2572945206" sldId="313"/>
        </pc:sldMkLst>
      </pc:sldChg>
      <pc:sldChg chg="add del">
        <pc:chgData name="mansour alqurashi" userId="02826f69932f7275" providerId="LiveId" clId="{9F972C2F-4B7D-4EA0-A847-1BAA03F16400}" dt="2021-11-21T21:50:20.705" v="473" actId="47"/>
        <pc:sldMkLst>
          <pc:docMk/>
          <pc:sldMk cId="1153380266" sldId="314"/>
        </pc:sldMkLst>
      </pc:sldChg>
      <pc:sldChg chg="modSp add del mod">
        <pc:chgData name="mansour alqurashi" userId="02826f69932f7275" providerId="LiveId" clId="{9F972C2F-4B7D-4EA0-A847-1BAA03F16400}" dt="2021-11-21T19:40:04.025" v="394" actId="47"/>
        <pc:sldMkLst>
          <pc:docMk/>
          <pc:sldMk cId="0" sldId="315"/>
        </pc:sldMkLst>
      </pc:sldChg>
      <pc:sldChg chg="modSp add del mod">
        <pc:chgData name="mansour alqurashi" userId="02826f69932f7275" providerId="LiveId" clId="{9F972C2F-4B7D-4EA0-A847-1BAA03F16400}" dt="2021-11-21T21:53:53.793" v="478" actId="47"/>
        <pc:sldMkLst>
          <pc:docMk/>
          <pc:sldMk cId="2491534031" sldId="315"/>
        </pc:sldMkLst>
      </pc:sldChg>
      <pc:sldChg chg="modSp add del mod">
        <pc:chgData name="mansour alqurashi" userId="02826f69932f7275" providerId="LiveId" clId="{9F972C2F-4B7D-4EA0-A847-1BAA03F16400}" dt="2021-11-21T19:15:30.902" v="327" actId="207"/>
        <pc:sldMkLst>
          <pc:docMk/>
          <pc:sldMk cId="0" sldId="316"/>
        </pc:sldMkLst>
      </pc:sldChg>
      <pc:sldChg chg="modSp add del mod">
        <pc:chgData name="mansour alqurashi" userId="02826f69932f7275" providerId="LiveId" clId="{9F972C2F-4B7D-4EA0-A847-1BAA03F16400}" dt="2021-11-21T19:49:08.915" v="455" actId="47"/>
        <pc:sldMkLst>
          <pc:docMk/>
          <pc:sldMk cId="0" sldId="317"/>
        </pc:sldMkLst>
      </pc:sldChg>
      <pc:sldChg chg="add del">
        <pc:chgData name="mansour alqurashi" userId="02826f69932f7275" providerId="LiveId" clId="{9F972C2F-4B7D-4EA0-A847-1BAA03F16400}" dt="2021-11-21T18:22:50.592" v="242" actId="47"/>
        <pc:sldMkLst>
          <pc:docMk/>
          <pc:sldMk cId="3500579877" sldId="318"/>
        </pc:sldMkLst>
      </pc:sldChg>
      <pc:sldChg chg="modSp mod">
        <pc:chgData name="mansour alqurashi" userId="02826f69932f7275" providerId="LiveId" clId="{9F972C2F-4B7D-4EA0-A847-1BAA03F16400}" dt="2021-11-21T18:22:42.118" v="241" actId="27636"/>
        <pc:sldMkLst>
          <pc:docMk/>
          <pc:sldMk cId="2496954765" sldId="319"/>
        </pc:sldMkLst>
      </pc:sldChg>
      <pc:sldChg chg="del">
        <pc:chgData name="mansour alqurashi" userId="02826f69932f7275" providerId="LiveId" clId="{9F972C2F-4B7D-4EA0-A847-1BAA03F16400}" dt="2021-11-21T18:24:48.053" v="243" actId="47"/>
        <pc:sldMkLst>
          <pc:docMk/>
          <pc:sldMk cId="3373632076" sldId="320"/>
        </pc:sldMkLst>
      </pc:sldChg>
      <pc:sldChg chg="add del">
        <pc:chgData name="mansour alqurashi" userId="02826f69932f7275" providerId="LiveId" clId="{9F972C2F-4B7D-4EA0-A847-1BAA03F16400}" dt="2021-11-21T21:51:48.573" v="475" actId="47"/>
        <pc:sldMkLst>
          <pc:docMk/>
          <pc:sldMk cId="4204717384" sldId="320"/>
        </pc:sldMkLst>
      </pc:sldChg>
      <pc:sldChg chg="modSp mod">
        <pc:chgData name="mansour alqurashi" userId="02826f69932f7275" providerId="LiveId" clId="{9F972C2F-4B7D-4EA0-A847-1BAA03F16400}" dt="2021-11-21T18:26:20.113" v="249" actId="255"/>
        <pc:sldMkLst>
          <pc:docMk/>
          <pc:sldMk cId="2159223269" sldId="322"/>
        </pc:sldMkLst>
      </pc:sldChg>
      <pc:sldChg chg="modSp mod">
        <pc:chgData name="mansour alqurashi" userId="02826f69932f7275" providerId="LiveId" clId="{9F972C2F-4B7D-4EA0-A847-1BAA03F16400}" dt="2021-11-21T22:03:21.272" v="565" actId="20577"/>
        <pc:sldMkLst>
          <pc:docMk/>
          <pc:sldMk cId="1107503284" sldId="325"/>
        </pc:sldMkLst>
      </pc:sldChg>
      <pc:sldChg chg="modSp new mod">
        <pc:chgData name="mansour alqurashi" userId="02826f69932f7275" providerId="LiveId" clId="{9F972C2F-4B7D-4EA0-A847-1BAA03F16400}" dt="2021-11-21T22:17:46.256" v="679" actId="20577"/>
        <pc:sldMkLst>
          <pc:docMk/>
          <pc:sldMk cId="990812077" sldId="327"/>
        </pc:sldMkLst>
      </pc:sldChg>
      <pc:sldChg chg="modSp new mod">
        <pc:chgData name="mansour alqurashi" userId="02826f69932f7275" providerId="LiveId" clId="{9F972C2F-4B7D-4EA0-A847-1BAA03F16400}" dt="2021-11-21T22:15:17.645" v="628" actId="5793"/>
        <pc:sldMkLst>
          <pc:docMk/>
          <pc:sldMk cId="3818524294" sldId="328"/>
        </pc:sldMkLst>
      </pc:sldChg>
      <pc:sldChg chg="new del">
        <pc:chgData name="mansour alqurashi" userId="02826f69932f7275" providerId="LiveId" clId="{9F972C2F-4B7D-4EA0-A847-1BAA03F16400}" dt="2021-11-21T22:05:45.949" v="567" actId="47"/>
        <pc:sldMkLst>
          <pc:docMk/>
          <pc:sldMk cId="3135315691" sldId="329"/>
        </pc:sldMkLst>
      </pc:sldChg>
      <pc:sldChg chg="modSp add del mod">
        <pc:chgData name="mansour alqurashi" userId="02826f69932f7275" providerId="LiveId" clId="{9F972C2F-4B7D-4EA0-A847-1BAA03F16400}" dt="2021-11-21T19:15:12.872" v="315" actId="27636"/>
        <pc:sldMkLst>
          <pc:docMk/>
          <pc:sldMk cId="0" sldId="339"/>
        </pc:sldMkLst>
      </pc:sldChg>
      <pc:sldChg chg="modSp add del mod">
        <pc:chgData name="mansour alqurashi" userId="02826f69932f7275" providerId="LiveId" clId="{9F972C2F-4B7D-4EA0-A847-1BAA03F16400}" dt="2021-11-21T19:15:51.572" v="328" actId="207"/>
        <pc:sldMkLst>
          <pc:docMk/>
          <pc:sldMk cId="0" sldId="340"/>
        </pc:sldMkLst>
      </pc:sldChg>
      <pc:sldChg chg="add del">
        <pc:chgData name="mansour alqurashi" userId="02826f69932f7275" providerId="LiveId" clId="{9F972C2F-4B7D-4EA0-A847-1BAA03F16400}" dt="2021-11-21T19:15:12.824" v="314"/>
        <pc:sldMkLst>
          <pc:docMk/>
          <pc:sldMk cId="0" sldId="341"/>
        </pc:sldMkLst>
      </pc:sldChg>
      <pc:sldChg chg="add del">
        <pc:chgData name="mansour alqurashi" userId="02826f69932f7275" providerId="LiveId" clId="{9F972C2F-4B7D-4EA0-A847-1BAA03F16400}" dt="2021-11-21T19:15:12.824" v="314"/>
        <pc:sldMkLst>
          <pc:docMk/>
          <pc:sldMk cId="0" sldId="342"/>
        </pc:sldMkLst>
      </pc:sldChg>
      <pc:sldChg chg="modSp add del mod">
        <pc:chgData name="mansour alqurashi" userId="02826f69932f7275" providerId="LiveId" clId="{9F972C2F-4B7D-4EA0-A847-1BAA03F16400}" dt="2021-11-21T19:15:12.888" v="316" actId="27636"/>
        <pc:sldMkLst>
          <pc:docMk/>
          <pc:sldMk cId="0" sldId="343"/>
        </pc:sldMkLst>
      </pc:sldChg>
      <pc:sldChg chg="modSp add del mod">
        <pc:chgData name="mansour alqurashi" userId="02826f69932f7275" providerId="LiveId" clId="{9F972C2F-4B7D-4EA0-A847-1BAA03F16400}" dt="2021-11-21T19:49:37.499" v="459" actId="27636"/>
        <pc:sldMkLst>
          <pc:docMk/>
          <pc:sldMk cId="0" sldId="344"/>
        </pc:sldMkLst>
      </pc:sldChg>
      <pc:sldChg chg="modSp add del mod">
        <pc:chgData name="mansour alqurashi" userId="02826f69932f7275" providerId="LiveId" clId="{9F972C2F-4B7D-4EA0-A847-1BAA03F16400}" dt="2021-11-21T19:15:13.050" v="323" actId="27636"/>
        <pc:sldMkLst>
          <pc:docMk/>
          <pc:sldMk cId="0" sldId="345"/>
        </pc:sldMkLst>
      </pc:sldChg>
      <pc:sldChg chg="modSp add del mod">
        <pc:chgData name="mansour alqurashi" userId="02826f69932f7275" providerId="LiveId" clId="{9F972C2F-4B7D-4EA0-A847-1BAA03F16400}" dt="2021-11-21T19:37:31.705" v="384" actId="20577"/>
        <pc:sldMkLst>
          <pc:docMk/>
          <pc:sldMk cId="0" sldId="355"/>
        </pc:sldMkLst>
      </pc:sldChg>
      <pc:sldChg chg="modSp add del mod">
        <pc:chgData name="mansour alqurashi" userId="02826f69932f7275" providerId="LiveId" clId="{9F972C2F-4B7D-4EA0-A847-1BAA03F16400}" dt="2021-11-21T19:36:50.318" v="374" actId="47"/>
        <pc:sldMkLst>
          <pc:docMk/>
          <pc:sldMk cId="0" sldId="356"/>
        </pc:sldMkLst>
      </pc:sldChg>
      <pc:sldChg chg="modSp add mod">
        <pc:chgData name="mansour alqurashi" userId="02826f69932f7275" providerId="LiveId" clId="{9F972C2F-4B7D-4EA0-A847-1BAA03F16400}" dt="2021-11-21T19:30:41.716" v="354" actId="20577"/>
        <pc:sldMkLst>
          <pc:docMk/>
          <pc:sldMk cId="1345523543" sldId="357"/>
        </pc:sldMkLst>
      </pc:sldChg>
      <pc:sldChg chg="add">
        <pc:chgData name="mansour alqurashi" userId="02826f69932f7275" providerId="LiveId" clId="{9F972C2F-4B7D-4EA0-A847-1BAA03F16400}" dt="2021-11-21T19:29:47.394" v="329"/>
        <pc:sldMkLst>
          <pc:docMk/>
          <pc:sldMk cId="3950454578" sldId="358"/>
        </pc:sldMkLst>
      </pc:sldChg>
      <pc:sldChg chg="add">
        <pc:chgData name="mansour alqurashi" userId="02826f69932f7275" providerId="LiveId" clId="{9F972C2F-4B7D-4EA0-A847-1BAA03F16400}" dt="2021-11-21T19:29:47.394" v="329"/>
        <pc:sldMkLst>
          <pc:docMk/>
          <pc:sldMk cId="1742813666" sldId="359"/>
        </pc:sldMkLst>
      </pc:sldChg>
      <pc:sldChg chg="add">
        <pc:chgData name="mansour alqurashi" userId="02826f69932f7275" providerId="LiveId" clId="{9F972C2F-4B7D-4EA0-A847-1BAA03F16400}" dt="2021-11-21T19:29:47.394" v="329"/>
        <pc:sldMkLst>
          <pc:docMk/>
          <pc:sldMk cId="2381474509" sldId="360"/>
        </pc:sldMkLst>
      </pc:sldChg>
      <pc:sldChg chg="add del">
        <pc:chgData name="mansour alqurashi" userId="02826f69932f7275" providerId="LiveId" clId="{9F972C2F-4B7D-4EA0-A847-1BAA03F16400}" dt="2021-11-21T19:33:38.464" v="363" actId="47"/>
        <pc:sldMkLst>
          <pc:docMk/>
          <pc:sldMk cId="634645918" sldId="361"/>
        </pc:sldMkLst>
      </pc:sldChg>
      <pc:sldChg chg="add del">
        <pc:chgData name="mansour alqurashi" userId="02826f69932f7275" providerId="LiveId" clId="{9F972C2F-4B7D-4EA0-A847-1BAA03F16400}" dt="2021-11-21T19:33:50.264" v="364" actId="47"/>
        <pc:sldMkLst>
          <pc:docMk/>
          <pc:sldMk cId="1817870916" sldId="362"/>
        </pc:sldMkLst>
      </pc:sldChg>
      <pc:sldChg chg="add">
        <pc:chgData name="mansour alqurashi" userId="02826f69932f7275" providerId="LiveId" clId="{9F972C2F-4B7D-4EA0-A847-1BAA03F16400}" dt="2021-11-21T19:29:47.394" v="329"/>
        <pc:sldMkLst>
          <pc:docMk/>
          <pc:sldMk cId="2792118651" sldId="363"/>
        </pc:sldMkLst>
      </pc:sldChg>
      <pc:sldChg chg="add">
        <pc:chgData name="mansour alqurashi" userId="02826f69932f7275" providerId="LiveId" clId="{9F972C2F-4B7D-4EA0-A847-1BAA03F16400}" dt="2021-11-21T19:29:47.394" v="329"/>
        <pc:sldMkLst>
          <pc:docMk/>
          <pc:sldMk cId="3203709843" sldId="364"/>
        </pc:sldMkLst>
      </pc:sldChg>
      <pc:sldChg chg="add">
        <pc:chgData name="mansour alqurashi" userId="02826f69932f7275" providerId="LiveId" clId="{9F972C2F-4B7D-4EA0-A847-1BAA03F16400}" dt="2021-11-21T19:29:47.394" v="329"/>
        <pc:sldMkLst>
          <pc:docMk/>
          <pc:sldMk cId="469077205" sldId="365"/>
        </pc:sldMkLst>
      </pc:sldChg>
      <pc:sldChg chg="add del">
        <pc:chgData name="mansour alqurashi" userId="02826f69932f7275" providerId="LiveId" clId="{9F972C2F-4B7D-4EA0-A847-1BAA03F16400}" dt="2021-11-21T19:34:06.155" v="365" actId="47"/>
        <pc:sldMkLst>
          <pc:docMk/>
          <pc:sldMk cId="4118703651" sldId="366"/>
        </pc:sldMkLst>
      </pc:sldChg>
      <pc:sldChg chg="add">
        <pc:chgData name="mansour alqurashi" userId="02826f69932f7275" providerId="LiveId" clId="{9F972C2F-4B7D-4EA0-A847-1BAA03F16400}" dt="2021-11-21T19:29:47.394" v="329"/>
        <pc:sldMkLst>
          <pc:docMk/>
          <pc:sldMk cId="3885450973" sldId="367"/>
        </pc:sldMkLst>
      </pc:sldChg>
      <pc:sldChg chg="add">
        <pc:chgData name="mansour alqurashi" userId="02826f69932f7275" providerId="LiveId" clId="{9F972C2F-4B7D-4EA0-A847-1BAA03F16400}" dt="2021-11-21T19:29:47.394" v="329"/>
        <pc:sldMkLst>
          <pc:docMk/>
          <pc:sldMk cId="1028889057" sldId="368"/>
        </pc:sldMkLst>
      </pc:sldChg>
      <pc:sldChg chg="modSp add mod">
        <pc:chgData name="mansour alqurashi" userId="02826f69932f7275" providerId="LiveId" clId="{9F972C2F-4B7D-4EA0-A847-1BAA03F16400}" dt="2021-11-21T21:49:14.547" v="471" actId="27636"/>
        <pc:sldMkLst>
          <pc:docMk/>
          <pc:sldMk cId="1020937627" sldId="369"/>
        </pc:sldMkLst>
      </pc:sldChg>
      <pc:sldChg chg="add del">
        <pc:chgData name="mansour alqurashi" userId="02826f69932f7275" providerId="LiveId" clId="{9F972C2F-4B7D-4EA0-A847-1BAA03F16400}" dt="2021-11-21T21:51:57.877" v="476" actId="47"/>
        <pc:sldMkLst>
          <pc:docMk/>
          <pc:sldMk cId="2622640991" sldId="370"/>
        </pc:sldMkLst>
      </pc:sldChg>
      <pc:sldChg chg="add del">
        <pc:chgData name="mansour alqurashi" userId="02826f69932f7275" providerId="LiveId" clId="{9F972C2F-4B7D-4EA0-A847-1BAA03F16400}" dt="2021-11-21T21:51:45.717" v="474" actId="47"/>
        <pc:sldMkLst>
          <pc:docMk/>
          <pc:sldMk cId="2862206439" sldId="371"/>
        </pc:sldMkLst>
      </pc:sldChg>
      <pc:sldChg chg="modSp add del mod">
        <pc:chgData name="mansour alqurashi" userId="02826f69932f7275" providerId="LiveId" clId="{9F972C2F-4B7D-4EA0-A847-1BAA03F16400}" dt="2021-11-21T21:52:24.838" v="477" actId="47"/>
        <pc:sldMkLst>
          <pc:docMk/>
          <pc:sldMk cId="389158649" sldId="372"/>
        </pc:sldMkLst>
      </pc:sldChg>
      <pc:sldChg chg="modSp add mod">
        <pc:chgData name="mansour alqurashi" userId="02826f69932f7275" providerId="LiveId" clId="{9F972C2F-4B7D-4EA0-A847-1BAA03F16400}" dt="2021-11-21T21:48:05.932" v="466" actId="27636"/>
        <pc:sldMkLst>
          <pc:docMk/>
          <pc:sldMk cId="0" sldId="373"/>
        </pc:sldMkLst>
      </pc:sldChg>
      <pc:sldChg chg="add del">
        <pc:chgData name="mansour alqurashi" userId="02826f69932f7275" providerId="LiveId" clId="{9F972C2F-4B7D-4EA0-A847-1BAA03F16400}" dt="2021-11-21T21:54:05.497" v="479" actId="47"/>
        <pc:sldMkLst>
          <pc:docMk/>
          <pc:sldMk cId="0" sldId="374"/>
        </pc:sldMkLst>
      </pc:sldChg>
      <pc:sldChg chg="add">
        <pc:chgData name="mansour alqurashi" userId="02826f69932f7275" providerId="LiveId" clId="{9F972C2F-4B7D-4EA0-A847-1BAA03F16400}" dt="2021-11-21T21:48:05.800" v="462"/>
        <pc:sldMkLst>
          <pc:docMk/>
          <pc:sldMk cId="0" sldId="375"/>
        </pc:sldMkLst>
      </pc:sldChg>
      <pc:sldChg chg="add">
        <pc:chgData name="mansour alqurashi" userId="02826f69932f7275" providerId="LiveId" clId="{9F972C2F-4B7D-4EA0-A847-1BAA03F16400}" dt="2021-11-21T21:48:05.800" v="462"/>
        <pc:sldMkLst>
          <pc:docMk/>
          <pc:sldMk cId="0" sldId="376"/>
        </pc:sldMkLst>
      </pc:sldChg>
      <pc:sldChg chg="add del">
        <pc:chgData name="mansour alqurashi" userId="02826f69932f7275" providerId="LiveId" clId="{9F972C2F-4B7D-4EA0-A847-1BAA03F16400}" dt="2021-11-21T21:58:46.139" v="522" actId="47"/>
        <pc:sldMkLst>
          <pc:docMk/>
          <pc:sldMk cId="0" sldId="377"/>
        </pc:sldMkLst>
      </pc:sldChg>
      <pc:sldChg chg="add del">
        <pc:chgData name="mansour alqurashi" userId="02826f69932f7275" providerId="LiveId" clId="{9F972C2F-4B7D-4EA0-A847-1BAA03F16400}" dt="2021-11-21T21:58:51.605" v="523" actId="47"/>
        <pc:sldMkLst>
          <pc:docMk/>
          <pc:sldMk cId="0" sldId="378"/>
        </pc:sldMkLst>
      </pc:sldChg>
      <pc:sldChg chg="add del">
        <pc:chgData name="mansour alqurashi" userId="02826f69932f7275" providerId="LiveId" clId="{9F972C2F-4B7D-4EA0-A847-1BAA03F16400}" dt="2021-11-21T21:59:04.119" v="525" actId="47"/>
        <pc:sldMkLst>
          <pc:docMk/>
          <pc:sldMk cId="0" sldId="379"/>
        </pc:sldMkLst>
      </pc:sldChg>
      <pc:sldChg chg="add">
        <pc:chgData name="mansour alqurashi" userId="02826f69932f7275" providerId="LiveId" clId="{9F972C2F-4B7D-4EA0-A847-1BAA03F16400}" dt="2021-11-21T21:48:05.800" v="462"/>
        <pc:sldMkLst>
          <pc:docMk/>
          <pc:sldMk cId="2766932334" sldId="380"/>
        </pc:sldMkLst>
      </pc:sldChg>
      <pc:sldChg chg="add">
        <pc:chgData name="mansour alqurashi" userId="02826f69932f7275" providerId="LiveId" clId="{9F972C2F-4B7D-4EA0-A847-1BAA03F16400}" dt="2021-11-21T21:48:05.800" v="462"/>
        <pc:sldMkLst>
          <pc:docMk/>
          <pc:sldMk cId="0" sldId="381"/>
        </pc:sldMkLst>
      </pc:sldChg>
      <pc:sldChg chg="add">
        <pc:chgData name="mansour alqurashi" userId="02826f69932f7275" providerId="LiveId" clId="{9F972C2F-4B7D-4EA0-A847-1BAA03F16400}" dt="2021-11-21T21:48:05.800" v="462"/>
        <pc:sldMkLst>
          <pc:docMk/>
          <pc:sldMk cId="0" sldId="382"/>
        </pc:sldMkLst>
      </pc:sldChg>
      <pc:sldMasterChg chg="del delSldLayout">
        <pc:chgData name="mansour alqurashi" userId="02826f69932f7275" providerId="LiveId" clId="{9F972C2F-4B7D-4EA0-A847-1BAA03F16400}" dt="2021-11-21T17:52:38.042" v="0" actId="47"/>
        <pc:sldMasterMkLst>
          <pc:docMk/>
          <pc:sldMasterMk cId="2929923698" sldId="2147483660"/>
        </pc:sldMasterMkLst>
        <pc:sldLayoutChg chg="del">
          <pc:chgData name="mansour alqurashi" userId="02826f69932f7275" providerId="LiveId" clId="{9F972C2F-4B7D-4EA0-A847-1BAA03F16400}" dt="2021-11-21T17:52:38.042" v="0" actId="47"/>
          <pc:sldLayoutMkLst>
            <pc:docMk/>
            <pc:sldMasterMk cId="2929923698" sldId="2147483660"/>
            <pc:sldLayoutMk cId="679255469" sldId="2147483661"/>
          </pc:sldLayoutMkLst>
        </pc:sldLayoutChg>
        <pc:sldLayoutChg chg="del">
          <pc:chgData name="mansour alqurashi" userId="02826f69932f7275" providerId="LiveId" clId="{9F972C2F-4B7D-4EA0-A847-1BAA03F16400}" dt="2021-11-21T17:52:38.042" v="0" actId="47"/>
          <pc:sldLayoutMkLst>
            <pc:docMk/>
            <pc:sldMasterMk cId="2929923698" sldId="2147483660"/>
            <pc:sldLayoutMk cId="3915436876" sldId="2147483662"/>
          </pc:sldLayoutMkLst>
        </pc:sldLayoutChg>
        <pc:sldLayoutChg chg="del">
          <pc:chgData name="mansour alqurashi" userId="02826f69932f7275" providerId="LiveId" clId="{9F972C2F-4B7D-4EA0-A847-1BAA03F16400}" dt="2021-11-21T17:52:38.042" v="0" actId="47"/>
          <pc:sldLayoutMkLst>
            <pc:docMk/>
            <pc:sldMasterMk cId="2929923698" sldId="2147483660"/>
            <pc:sldLayoutMk cId="1852776394" sldId="2147483663"/>
          </pc:sldLayoutMkLst>
        </pc:sldLayoutChg>
        <pc:sldLayoutChg chg="del">
          <pc:chgData name="mansour alqurashi" userId="02826f69932f7275" providerId="LiveId" clId="{9F972C2F-4B7D-4EA0-A847-1BAA03F16400}" dt="2021-11-21T17:52:38.042" v="0" actId="47"/>
          <pc:sldLayoutMkLst>
            <pc:docMk/>
            <pc:sldMasterMk cId="2929923698" sldId="2147483660"/>
            <pc:sldLayoutMk cId="1285575683" sldId="2147483664"/>
          </pc:sldLayoutMkLst>
        </pc:sldLayoutChg>
        <pc:sldLayoutChg chg="del">
          <pc:chgData name="mansour alqurashi" userId="02826f69932f7275" providerId="LiveId" clId="{9F972C2F-4B7D-4EA0-A847-1BAA03F16400}" dt="2021-11-21T17:52:38.042" v="0" actId="47"/>
          <pc:sldLayoutMkLst>
            <pc:docMk/>
            <pc:sldMasterMk cId="2929923698" sldId="2147483660"/>
            <pc:sldLayoutMk cId="1740536523" sldId="2147483665"/>
          </pc:sldLayoutMkLst>
        </pc:sldLayoutChg>
        <pc:sldLayoutChg chg="del">
          <pc:chgData name="mansour alqurashi" userId="02826f69932f7275" providerId="LiveId" clId="{9F972C2F-4B7D-4EA0-A847-1BAA03F16400}" dt="2021-11-21T17:52:38.042" v="0" actId="47"/>
          <pc:sldLayoutMkLst>
            <pc:docMk/>
            <pc:sldMasterMk cId="2929923698" sldId="2147483660"/>
            <pc:sldLayoutMk cId="4010095253" sldId="2147483666"/>
          </pc:sldLayoutMkLst>
        </pc:sldLayoutChg>
        <pc:sldLayoutChg chg="del">
          <pc:chgData name="mansour alqurashi" userId="02826f69932f7275" providerId="LiveId" clId="{9F972C2F-4B7D-4EA0-A847-1BAA03F16400}" dt="2021-11-21T17:52:38.042" v="0" actId="47"/>
          <pc:sldLayoutMkLst>
            <pc:docMk/>
            <pc:sldMasterMk cId="2929923698" sldId="2147483660"/>
            <pc:sldLayoutMk cId="31684665" sldId="2147483667"/>
          </pc:sldLayoutMkLst>
        </pc:sldLayoutChg>
        <pc:sldLayoutChg chg="del">
          <pc:chgData name="mansour alqurashi" userId="02826f69932f7275" providerId="LiveId" clId="{9F972C2F-4B7D-4EA0-A847-1BAA03F16400}" dt="2021-11-21T17:52:38.042" v="0" actId="47"/>
          <pc:sldLayoutMkLst>
            <pc:docMk/>
            <pc:sldMasterMk cId="2929923698" sldId="2147483660"/>
            <pc:sldLayoutMk cId="1764868947" sldId="2147483668"/>
          </pc:sldLayoutMkLst>
        </pc:sldLayoutChg>
        <pc:sldLayoutChg chg="del">
          <pc:chgData name="mansour alqurashi" userId="02826f69932f7275" providerId="LiveId" clId="{9F972C2F-4B7D-4EA0-A847-1BAA03F16400}" dt="2021-11-21T17:52:38.042" v="0" actId="47"/>
          <pc:sldLayoutMkLst>
            <pc:docMk/>
            <pc:sldMasterMk cId="2929923698" sldId="2147483660"/>
            <pc:sldLayoutMk cId="1631392859" sldId="2147483669"/>
          </pc:sldLayoutMkLst>
        </pc:sldLayoutChg>
        <pc:sldLayoutChg chg="del">
          <pc:chgData name="mansour alqurashi" userId="02826f69932f7275" providerId="LiveId" clId="{9F972C2F-4B7D-4EA0-A847-1BAA03F16400}" dt="2021-11-21T17:52:38.042" v="0" actId="47"/>
          <pc:sldLayoutMkLst>
            <pc:docMk/>
            <pc:sldMasterMk cId="2929923698" sldId="2147483660"/>
            <pc:sldLayoutMk cId="2127392404" sldId="2147483670"/>
          </pc:sldLayoutMkLst>
        </pc:sldLayoutChg>
        <pc:sldLayoutChg chg="del">
          <pc:chgData name="mansour alqurashi" userId="02826f69932f7275" providerId="LiveId" clId="{9F972C2F-4B7D-4EA0-A847-1BAA03F16400}" dt="2021-11-21T17:52:38.042" v="0" actId="47"/>
          <pc:sldLayoutMkLst>
            <pc:docMk/>
            <pc:sldMasterMk cId="2929923698" sldId="2147483660"/>
            <pc:sldLayoutMk cId="396016694" sldId="2147483671"/>
          </pc:sldLayoutMkLst>
        </pc:sldLayoutChg>
      </pc:sldMasterChg>
      <pc:sldMasterChg chg="del delSldLayout">
        <pc:chgData name="mansour alqurashi" userId="02826f69932f7275" providerId="LiveId" clId="{9F972C2F-4B7D-4EA0-A847-1BAA03F16400}" dt="2021-11-21T17:52:39.421" v="1" actId="47"/>
        <pc:sldMasterMkLst>
          <pc:docMk/>
          <pc:sldMasterMk cId="3834797019" sldId="2147483672"/>
        </pc:sldMasterMkLst>
        <pc:sldLayoutChg chg="del">
          <pc:chgData name="mansour alqurashi" userId="02826f69932f7275" providerId="LiveId" clId="{9F972C2F-4B7D-4EA0-A847-1BAA03F16400}" dt="2021-11-21T17:52:39.421" v="1" actId="47"/>
          <pc:sldLayoutMkLst>
            <pc:docMk/>
            <pc:sldMasterMk cId="3834797019" sldId="2147483672"/>
            <pc:sldLayoutMk cId="3988286591" sldId="2147483673"/>
          </pc:sldLayoutMkLst>
        </pc:sldLayoutChg>
        <pc:sldLayoutChg chg="del">
          <pc:chgData name="mansour alqurashi" userId="02826f69932f7275" providerId="LiveId" clId="{9F972C2F-4B7D-4EA0-A847-1BAA03F16400}" dt="2021-11-21T17:52:39.421" v="1" actId="47"/>
          <pc:sldLayoutMkLst>
            <pc:docMk/>
            <pc:sldMasterMk cId="3834797019" sldId="2147483672"/>
            <pc:sldLayoutMk cId="894822553" sldId="2147483674"/>
          </pc:sldLayoutMkLst>
        </pc:sldLayoutChg>
        <pc:sldLayoutChg chg="del">
          <pc:chgData name="mansour alqurashi" userId="02826f69932f7275" providerId="LiveId" clId="{9F972C2F-4B7D-4EA0-A847-1BAA03F16400}" dt="2021-11-21T17:52:39.421" v="1" actId="47"/>
          <pc:sldLayoutMkLst>
            <pc:docMk/>
            <pc:sldMasterMk cId="3834797019" sldId="2147483672"/>
            <pc:sldLayoutMk cId="763356997" sldId="2147483675"/>
          </pc:sldLayoutMkLst>
        </pc:sldLayoutChg>
        <pc:sldLayoutChg chg="del">
          <pc:chgData name="mansour alqurashi" userId="02826f69932f7275" providerId="LiveId" clId="{9F972C2F-4B7D-4EA0-A847-1BAA03F16400}" dt="2021-11-21T17:52:39.421" v="1" actId="47"/>
          <pc:sldLayoutMkLst>
            <pc:docMk/>
            <pc:sldMasterMk cId="3834797019" sldId="2147483672"/>
            <pc:sldLayoutMk cId="2265088773" sldId="2147483676"/>
          </pc:sldLayoutMkLst>
        </pc:sldLayoutChg>
        <pc:sldLayoutChg chg="del">
          <pc:chgData name="mansour alqurashi" userId="02826f69932f7275" providerId="LiveId" clId="{9F972C2F-4B7D-4EA0-A847-1BAA03F16400}" dt="2021-11-21T17:52:39.421" v="1" actId="47"/>
          <pc:sldLayoutMkLst>
            <pc:docMk/>
            <pc:sldMasterMk cId="3834797019" sldId="2147483672"/>
            <pc:sldLayoutMk cId="984790589" sldId="2147483677"/>
          </pc:sldLayoutMkLst>
        </pc:sldLayoutChg>
        <pc:sldLayoutChg chg="del">
          <pc:chgData name="mansour alqurashi" userId="02826f69932f7275" providerId="LiveId" clId="{9F972C2F-4B7D-4EA0-A847-1BAA03F16400}" dt="2021-11-21T17:52:39.421" v="1" actId="47"/>
          <pc:sldLayoutMkLst>
            <pc:docMk/>
            <pc:sldMasterMk cId="3834797019" sldId="2147483672"/>
            <pc:sldLayoutMk cId="2745564356" sldId="2147483678"/>
          </pc:sldLayoutMkLst>
        </pc:sldLayoutChg>
        <pc:sldLayoutChg chg="del">
          <pc:chgData name="mansour alqurashi" userId="02826f69932f7275" providerId="LiveId" clId="{9F972C2F-4B7D-4EA0-A847-1BAA03F16400}" dt="2021-11-21T17:52:39.421" v="1" actId="47"/>
          <pc:sldLayoutMkLst>
            <pc:docMk/>
            <pc:sldMasterMk cId="3834797019" sldId="2147483672"/>
            <pc:sldLayoutMk cId="3305540961" sldId="2147483679"/>
          </pc:sldLayoutMkLst>
        </pc:sldLayoutChg>
        <pc:sldLayoutChg chg="del">
          <pc:chgData name="mansour alqurashi" userId="02826f69932f7275" providerId="LiveId" clId="{9F972C2F-4B7D-4EA0-A847-1BAA03F16400}" dt="2021-11-21T17:52:39.421" v="1" actId="47"/>
          <pc:sldLayoutMkLst>
            <pc:docMk/>
            <pc:sldMasterMk cId="3834797019" sldId="2147483672"/>
            <pc:sldLayoutMk cId="1439340057" sldId="2147483680"/>
          </pc:sldLayoutMkLst>
        </pc:sldLayoutChg>
        <pc:sldLayoutChg chg="del">
          <pc:chgData name="mansour alqurashi" userId="02826f69932f7275" providerId="LiveId" clId="{9F972C2F-4B7D-4EA0-A847-1BAA03F16400}" dt="2021-11-21T17:52:39.421" v="1" actId="47"/>
          <pc:sldLayoutMkLst>
            <pc:docMk/>
            <pc:sldMasterMk cId="3834797019" sldId="2147483672"/>
            <pc:sldLayoutMk cId="4068253875" sldId="2147483681"/>
          </pc:sldLayoutMkLst>
        </pc:sldLayoutChg>
        <pc:sldLayoutChg chg="del">
          <pc:chgData name="mansour alqurashi" userId="02826f69932f7275" providerId="LiveId" clId="{9F972C2F-4B7D-4EA0-A847-1BAA03F16400}" dt="2021-11-21T17:52:39.421" v="1" actId="47"/>
          <pc:sldLayoutMkLst>
            <pc:docMk/>
            <pc:sldMasterMk cId="3834797019" sldId="2147483672"/>
            <pc:sldLayoutMk cId="2500313569" sldId="2147483682"/>
          </pc:sldLayoutMkLst>
        </pc:sldLayoutChg>
        <pc:sldLayoutChg chg="del">
          <pc:chgData name="mansour alqurashi" userId="02826f69932f7275" providerId="LiveId" clId="{9F972C2F-4B7D-4EA0-A847-1BAA03F16400}" dt="2021-11-21T17:52:39.421" v="1" actId="47"/>
          <pc:sldLayoutMkLst>
            <pc:docMk/>
            <pc:sldMasterMk cId="3834797019" sldId="2147483672"/>
            <pc:sldLayoutMk cId="1965132090" sldId="2147483683"/>
          </pc:sldLayoutMkLst>
        </pc:sldLayoutChg>
      </pc:sldMasterChg>
      <pc:sldMasterChg chg="del delSldLayout">
        <pc:chgData name="mansour alqurashi" userId="02826f69932f7275" providerId="LiveId" clId="{9F972C2F-4B7D-4EA0-A847-1BAA03F16400}" dt="2021-11-21T18:02:54.038" v="18" actId="47"/>
        <pc:sldMasterMkLst>
          <pc:docMk/>
          <pc:sldMasterMk cId="3493718274" sldId="2147484008"/>
        </pc:sldMasterMkLst>
        <pc:sldLayoutChg chg="del">
          <pc:chgData name="mansour alqurashi" userId="02826f69932f7275" providerId="LiveId" clId="{9F972C2F-4B7D-4EA0-A847-1BAA03F16400}" dt="2021-11-21T18:02:54.038" v="18" actId="47"/>
          <pc:sldLayoutMkLst>
            <pc:docMk/>
            <pc:sldMasterMk cId="3493718274" sldId="2147484008"/>
            <pc:sldLayoutMk cId="1857972679" sldId="2147484009"/>
          </pc:sldLayoutMkLst>
        </pc:sldLayoutChg>
        <pc:sldLayoutChg chg="del">
          <pc:chgData name="mansour alqurashi" userId="02826f69932f7275" providerId="LiveId" clId="{9F972C2F-4B7D-4EA0-A847-1BAA03F16400}" dt="2021-11-21T18:02:54.038" v="18" actId="47"/>
          <pc:sldLayoutMkLst>
            <pc:docMk/>
            <pc:sldMasterMk cId="3493718274" sldId="2147484008"/>
            <pc:sldLayoutMk cId="2411399393" sldId="2147484010"/>
          </pc:sldLayoutMkLst>
        </pc:sldLayoutChg>
        <pc:sldLayoutChg chg="del">
          <pc:chgData name="mansour alqurashi" userId="02826f69932f7275" providerId="LiveId" clId="{9F972C2F-4B7D-4EA0-A847-1BAA03F16400}" dt="2021-11-21T18:02:54.038" v="18" actId="47"/>
          <pc:sldLayoutMkLst>
            <pc:docMk/>
            <pc:sldMasterMk cId="3493718274" sldId="2147484008"/>
            <pc:sldLayoutMk cId="2169804600" sldId="2147484011"/>
          </pc:sldLayoutMkLst>
        </pc:sldLayoutChg>
        <pc:sldLayoutChg chg="del">
          <pc:chgData name="mansour alqurashi" userId="02826f69932f7275" providerId="LiveId" clId="{9F972C2F-4B7D-4EA0-A847-1BAA03F16400}" dt="2021-11-21T18:02:54.038" v="18" actId="47"/>
          <pc:sldLayoutMkLst>
            <pc:docMk/>
            <pc:sldMasterMk cId="3493718274" sldId="2147484008"/>
            <pc:sldLayoutMk cId="3556269191" sldId="2147484012"/>
          </pc:sldLayoutMkLst>
        </pc:sldLayoutChg>
        <pc:sldLayoutChg chg="del">
          <pc:chgData name="mansour alqurashi" userId="02826f69932f7275" providerId="LiveId" clId="{9F972C2F-4B7D-4EA0-A847-1BAA03F16400}" dt="2021-11-21T18:02:54.038" v="18" actId="47"/>
          <pc:sldLayoutMkLst>
            <pc:docMk/>
            <pc:sldMasterMk cId="3493718274" sldId="2147484008"/>
            <pc:sldLayoutMk cId="3312933808" sldId="2147484013"/>
          </pc:sldLayoutMkLst>
        </pc:sldLayoutChg>
        <pc:sldLayoutChg chg="del">
          <pc:chgData name="mansour alqurashi" userId="02826f69932f7275" providerId="LiveId" clId="{9F972C2F-4B7D-4EA0-A847-1BAA03F16400}" dt="2021-11-21T18:02:54.038" v="18" actId="47"/>
          <pc:sldLayoutMkLst>
            <pc:docMk/>
            <pc:sldMasterMk cId="3493718274" sldId="2147484008"/>
            <pc:sldLayoutMk cId="3320509240" sldId="2147484014"/>
          </pc:sldLayoutMkLst>
        </pc:sldLayoutChg>
        <pc:sldLayoutChg chg="del">
          <pc:chgData name="mansour alqurashi" userId="02826f69932f7275" providerId="LiveId" clId="{9F972C2F-4B7D-4EA0-A847-1BAA03F16400}" dt="2021-11-21T18:02:54.038" v="18" actId="47"/>
          <pc:sldLayoutMkLst>
            <pc:docMk/>
            <pc:sldMasterMk cId="3493718274" sldId="2147484008"/>
            <pc:sldLayoutMk cId="775786361" sldId="2147484015"/>
          </pc:sldLayoutMkLst>
        </pc:sldLayoutChg>
        <pc:sldLayoutChg chg="del">
          <pc:chgData name="mansour alqurashi" userId="02826f69932f7275" providerId="LiveId" clId="{9F972C2F-4B7D-4EA0-A847-1BAA03F16400}" dt="2021-11-21T18:02:54.038" v="18" actId="47"/>
          <pc:sldLayoutMkLst>
            <pc:docMk/>
            <pc:sldMasterMk cId="3493718274" sldId="2147484008"/>
            <pc:sldLayoutMk cId="4213470802" sldId="2147484016"/>
          </pc:sldLayoutMkLst>
        </pc:sldLayoutChg>
        <pc:sldLayoutChg chg="del">
          <pc:chgData name="mansour alqurashi" userId="02826f69932f7275" providerId="LiveId" clId="{9F972C2F-4B7D-4EA0-A847-1BAA03F16400}" dt="2021-11-21T18:02:54.038" v="18" actId="47"/>
          <pc:sldLayoutMkLst>
            <pc:docMk/>
            <pc:sldMasterMk cId="3493718274" sldId="2147484008"/>
            <pc:sldLayoutMk cId="3109783420" sldId="2147484017"/>
          </pc:sldLayoutMkLst>
        </pc:sldLayoutChg>
        <pc:sldLayoutChg chg="del">
          <pc:chgData name="mansour alqurashi" userId="02826f69932f7275" providerId="LiveId" clId="{9F972C2F-4B7D-4EA0-A847-1BAA03F16400}" dt="2021-11-21T18:02:54.038" v="18" actId="47"/>
          <pc:sldLayoutMkLst>
            <pc:docMk/>
            <pc:sldMasterMk cId="3493718274" sldId="2147484008"/>
            <pc:sldLayoutMk cId="2878830347" sldId="2147484018"/>
          </pc:sldLayoutMkLst>
        </pc:sldLayoutChg>
        <pc:sldLayoutChg chg="del">
          <pc:chgData name="mansour alqurashi" userId="02826f69932f7275" providerId="LiveId" clId="{9F972C2F-4B7D-4EA0-A847-1BAA03F16400}" dt="2021-11-21T18:02:54.038" v="18" actId="47"/>
          <pc:sldLayoutMkLst>
            <pc:docMk/>
            <pc:sldMasterMk cId="3493718274" sldId="2147484008"/>
            <pc:sldLayoutMk cId="3052643635" sldId="2147484019"/>
          </pc:sldLayoutMkLst>
        </pc:sldLayoutChg>
      </pc:sldMasterChg>
      <pc:sldMasterChg chg="add del addSldLayout delSldLayout">
        <pc:chgData name="mansour alqurashi" userId="02826f69932f7275" providerId="LiveId" clId="{9F972C2F-4B7D-4EA0-A847-1BAA03F16400}" dt="2021-11-21T18:09:23.146" v="73" actId="47"/>
        <pc:sldMasterMkLst>
          <pc:docMk/>
          <pc:sldMasterMk cId="1140033346" sldId="2147484044"/>
        </pc:sldMasterMkLst>
        <pc:sldLayoutChg chg="add del">
          <pc:chgData name="mansour alqurashi" userId="02826f69932f7275" providerId="LiveId" clId="{9F972C2F-4B7D-4EA0-A847-1BAA03F16400}" dt="2021-11-21T18:09:23.146" v="73" actId="47"/>
          <pc:sldLayoutMkLst>
            <pc:docMk/>
            <pc:sldMasterMk cId="1140033346" sldId="2147484044"/>
            <pc:sldLayoutMk cId="1402377581" sldId="2147484045"/>
          </pc:sldLayoutMkLst>
        </pc:sldLayoutChg>
        <pc:sldLayoutChg chg="add del">
          <pc:chgData name="mansour alqurashi" userId="02826f69932f7275" providerId="LiveId" clId="{9F972C2F-4B7D-4EA0-A847-1BAA03F16400}" dt="2021-11-21T18:09:23.146" v="73" actId="47"/>
          <pc:sldLayoutMkLst>
            <pc:docMk/>
            <pc:sldMasterMk cId="1140033346" sldId="2147484044"/>
            <pc:sldLayoutMk cId="2827263438" sldId="2147484046"/>
          </pc:sldLayoutMkLst>
        </pc:sldLayoutChg>
        <pc:sldLayoutChg chg="add del">
          <pc:chgData name="mansour alqurashi" userId="02826f69932f7275" providerId="LiveId" clId="{9F972C2F-4B7D-4EA0-A847-1BAA03F16400}" dt="2021-11-21T18:09:23.146" v="73" actId="47"/>
          <pc:sldLayoutMkLst>
            <pc:docMk/>
            <pc:sldMasterMk cId="1140033346" sldId="2147484044"/>
            <pc:sldLayoutMk cId="3477113300" sldId="2147484047"/>
          </pc:sldLayoutMkLst>
        </pc:sldLayoutChg>
        <pc:sldLayoutChg chg="add del">
          <pc:chgData name="mansour alqurashi" userId="02826f69932f7275" providerId="LiveId" clId="{9F972C2F-4B7D-4EA0-A847-1BAA03F16400}" dt="2021-11-21T18:09:23.146" v="73" actId="47"/>
          <pc:sldLayoutMkLst>
            <pc:docMk/>
            <pc:sldMasterMk cId="1140033346" sldId="2147484044"/>
            <pc:sldLayoutMk cId="4041689744" sldId="2147484048"/>
          </pc:sldLayoutMkLst>
        </pc:sldLayoutChg>
        <pc:sldLayoutChg chg="add del">
          <pc:chgData name="mansour alqurashi" userId="02826f69932f7275" providerId="LiveId" clId="{9F972C2F-4B7D-4EA0-A847-1BAA03F16400}" dt="2021-11-21T18:09:23.146" v="73" actId="47"/>
          <pc:sldLayoutMkLst>
            <pc:docMk/>
            <pc:sldMasterMk cId="1140033346" sldId="2147484044"/>
            <pc:sldLayoutMk cId="274172444" sldId="2147484049"/>
          </pc:sldLayoutMkLst>
        </pc:sldLayoutChg>
        <pc:sldLayoutChg chg="add del">
          <pc:chgData name="mansour alqurashi" userId="02826f69932f7275" providerId="LiveId" clId="{9F972C2F-4B7D-4EA0-A847-1BAA03F16400}" dt="2021-11-21T18:09:23.146" v="73" actId="47"/>
          <pc:sldLayoutMkLst>
            <pc:docMk/>
            <pc:sldMasterMk cId="1140033346" sldId="2147484044"/>
            <pc:sldLayoutMk cId="3780068861" sldId="2147484050"/>
          </pc:sldLayoutMkLst>
        </pc:sldLayoutChg>
        <pc:sldLayoutChg chg="add del">
          <pc:chgData name="mansour alqurashi" userId="02826f69932f7275" providerId="LiveId" clId="{9F972C2F-4B7D-4EA0-A847-1BAA03F16400}" dt="2021-11-21T18:09:23.146" v="73" actId="47"/>
          <pc:sldLayoutMkLst>
            <pc:docMk/>
            <pc:sldMasterMk cId="1140033346" sldId="2147484044"/>
            <pc:sldLayoutMk cId="797111023" sldId="2147484051"/>
          </pc:sldLayoutMkLst>
        </pc:sldLayoutChg>
        <pc:sldLayoutChg chg="add del">
          <pc:chgData name="mansour alqurashi" userId="02826f69932f7275" providerId="LiveId" clId="{9F972C2F-4B7D-4EA0-A847-1BAA03F16400}" dt="2021-11-21T18:09:23.146" v="73" actId="47"/>
          <pc:sldLayoutMkLst>
            <pc:docMk/>
            <pc:sldMasterMk cId="1140033346" sldId="2147484044"/>
            <pc:sldLayoutMk cId="249725662" sldId="2147484052"/>
          </pc:sldLayoutMkLst>
        </pc:sldLayoutChg>
        <pc:sldLayoutChg chg="add del">
          <pc:chgData name="mansour alqurashi" userId="02826f69932f7275" providerId="LiveId" clId="{9F972C2F-4B7D-4EA0-A847-1BAA03F16400}" dt="2021-11-21T18:09:23.146" v="73" actId="47"/>
          <pc:sldLayoutMkLst>
            <pc:docMk/>
            <pc:sldMasterMk cId="1140033346" sldId="2147484044"/>
            <pc:sldLayoutMk cId="2735668218" sldId="2147484053"/>
          </pc:sldLayoutMkLst>
        </pc:sldLayoutChg>
        <pc:sldLayoutChg chg="add del">
          <pc:chgData name="mansour alqurashi" userId="02826f69932f7275" providerId="LiveId" clId="{9F972C2F-4B7D-4EA0-A847-1BAA03F16400}" dt="2021-11-21T18:09:23.146" v="73" actId="47"/>
          <pc:sldLayoutMkLst>
            <pc:docMk/>
            <pc:sldMasterMk cId="1140033346" sldId="2147484044"/>
            <pc:sldLayoutMk cId="2197619940" sldId="2147484054"/>
          </pc:sldLayoutMkLst>
        </pc:sldLayoutChg>
        <pc:sldLayoutChg chg="add del">
          <pc:chgData name="mansour alqurashi" userId="02826f69932f7275" providerId="LiveId" clId="{9F972C2F-4B7D-4EA0-A847-1BAA03F16400}" dt="2021-11-21T18:09:23.146" v="73" actId="47"/>
          <pc:sldLayoutMkLst>
            <pc:docMk/>
            <pc:sldMasterMk cId="1140033346" sldId="2147484044"/>
            <pc:sldLayoutMk cId="386727709" sldId="2147484055"/>
          </pc:sldLayoutMkLst>
        </pc:sldLayoutChg>
      </pc:sldMasterChg>
      <pc:sldMasterChg chg="del delSldLayout">
        <pc:chgData name="mansour alqurashi" userId="02826f69932f7275" providerId="LiveId" clId="{9F972C2F-4B7D-4EA0-A847-1BAA03F16400}" dt="2021-11-21T18:14:50.600" v="221" actId="47"/>
        <pc:sldMasterMkLst>
          <pc:docMk/>
          <pc:sldMasterMk cId="2912630304" sldId="2147484164"/>
        </pc:sldMasterMkLst>
        <pc:sldLayoutChg chg="del">
          <pc:chgData name="mansour alqurashi" userId="02826f69932f7275" providerId="LiveId" clId="{9F972C2F-4B7D-4EA0-A847-1BAA03F16400}" dt="2021-11-21T18:14:50.600" v="221" actId="47"/>
          <pc:sldLayoutMkLst>
            <pc:docMk/>
            <pc:sldMasterMk cId="2912630304" sldId="2147484164"/>
            <pc:sldLayoutMk cId="1571394240" sldId="2147484165"/>
          </pc:sldLayoutMkLst>
        </pc:sldLayoutChg>
        <pc:sldLayoutChg chg="del">
          <pc:chgData name="mansour alqurashi" userId="02826f69932f7275" providerId="LiveId" clId="{9F972C2F-4B7D-4EA0-A847-1BAA03F16400}" dt="2021-11-21T18:14:50.600" v="221" actId="47"/>
          <pc:sldLayoutMkLst>
            <pc:docMk/>
            <pc:sldMasterMk cId="2912630304" sldId="2147484164"/>
            <pc:sldLayoutMk cId="1015210732" sldId="2147484166"/>
          </pc:sldLayoutMkLst>
        </pc:sldLayoutChg>
        <pc:sldLayoutChg chg="del">
          <pc:chgData name="mansour alqurashi" userId="02826f69932f7275" providerId="LiveId" clId="{9F972C2F-4B7D-4EA0-A847-1BAA03F16400}" dt="2021-11-21T18:14:50.600" v="221" actId="47"/>
          <pc:sldLayoutMkLst>
            <pc:docMk/>
            <pc:sldMasterMk cId="2912630304" sldId="2147484164"/>
            <pc:sldLayoutMk cId="59851508" sldId="2147484167"/>
          </pc:sldLayoutMkLst>
        </pc:sldLayoutChg>
        <pc:sldLayoutChg chg="del">
          <pc:chgData name="mansour alqurashi" userId="02826f69932f7275" providerId="LiveId" clId="{9F972C2F-4B7D-4EA0-A847-1BAA03F16400}" dt="2021-11-21T18:14:50.600" v="221" actId="47"/>
          <pc:sldLayoutMkLst>
            <pc:docMk/>
            <pc:sldMasterMk cId="2912630304" sldId="2147484164"/>
            <pc:sldLayoutMk cId="3795237214" sldId="2147484168"/>
          </pc:sldLayoutMkLst>
        </pc:sldLayoutChg>
        <pc:sldLayoutChg chg="del">
          <pc:chgData name="mansour alqurashi" userId="02826f69932f7275" providerId="LiveId" clId="{9F972C2F-4B7D-4EA0-A847-1BAA03F16400}" dt="2021-11-21T18:14:50.600" v="221" actId="47"/>
          <pc:sldLayoutMkLst>
            <pc:docMk/>
            <pc:sldMasterMk cId="2912630304" sldId="2147484164"/>
            <pc:sldLayoutMk cId="2582036551" sldId="2147484169"/>
          </pc:sldLayoutMkLst>
        </pc:sldLayoutChg>
        <pc:sldLayoutChg chg="del">
          <pc:chgData name="mansour alqurashi" userId="02826f69932f7275" providerId="LiveId" clId="{9F972C2F-4B7D-4EA0-A847-1BAA03F16400}" dt="2021-11-21T18:14:50.600" v="221" actId="47"/>
          <pc:sldLayoutMkLst>
            <pc:docMk/>
            <pc:sldMasterMk cId="2912630304" sldId="2147484164"/>
            <pc:sldLayoutMk cId="2406001002" sldId="2147484170"/>
          </pc:sldLayoutMkLst>
        </pc:sldLayoutChg>
        <pc:sldLayoutChg chg="del">
          <pc:chgData name="mansour alqurashi" userId="02826f69932f7275" providerId="LiveId" clId="{9F972C2F-4B7D-4EA0-A847-1BAA03F16400}" dt="2021-11-21T18:14:50.600" v="221" actId="47"/>
          <pc:sldLayoutMkLst>
            <pc:docMk/>
            <pc:sldMasterMk cId="2912630304" sldId="2147484164"/>
            <pc:sldLayoutMk cId="887193173" sldId="2147484171"/>
          </pc:sldLayoutMkLst>
        </pc:sldLayoutChg>
        <pc:sldLayoutChg chg="del">
          <pc:chgData name="mansour alqurashi" userId="02826f69932f7275" providerId="LiveId" clId="{9F972C2F-4B7D-4EA0-A847-1BAA03F16400}" dt="2021-11-21T18:14:50.600" v="221" actId="47"/>
          <pc:sldLayoutMkLst>
            <pc:docMk/>
            <pc:sldMasterMk cId="2912630304" sldId="2147484164"/>
            <pc:sldLayoutMk cId="3326818893" sldId="2147484172"/>
          </pc:sldLayoutMkLst>
        </pc:sldLayoutChg>
        <pc:sldLayoutChg chg="del">
          <pc:chgData name="mansour alqurashi" userId="02826f69932f7275" providerId="LiveId" clId="{9F972C2F-4B7D-4EA0-A847-1BAA03F16400}" dt="2021-11-21T18:14:50.600" v="221" actId="47"/>
          <pc:sldLayoutMkLst>
            <pc:docMk/>
            <pc:sldMasterMk cId="2912630304" sldId="2147484164"/>
            <pc:sldLayoutMk cId="2704080554" sldId="2147484173"/>
          </pc:sldLayoutMkLst>
        </pc:sldLayoutChg>
        <pc:sldLayoutChg chg="del">
          <pc:chgData name="mansour alqurashi" userId="02826f69932f7275" providerId="LiveId" clId="{9F972C2F-4B7D-4EA0-A847-1BAA03F16400}" dt="2021-11-21T18:14:50.600" v="221" actId="47"/>
          <pc:sldLayoutMkLst>
            <pc:docMk/>
            <pc:sldMasterMk cId="2912630304" sldId="2147484164"/>
            <pc:sldLayoutMk cId="3384568398" sldId="2147484174"/>
          </pc:sldLayoutMkLst>
        </pc:sldLayoutChg>
        <pc:sldLayoutChg chg="del">
          <pc:chgData name="mansour alqurashi" userId="02826f69932f7275" providerId="LiveId" clId="{9F972C2F-4B7D-4EA0-A847-1BAA03F16400}" dt="2021-11-21T18:14:50.600" v="221" actId="47"/>
          <pc:sldLayoutMkLst>
            <pc:docMk/>
            <pc:sldMasterMk cId="2912630304" sldId="2147484164"/>
            <pc:sldLayoutMk cId="566673812" sldId="2147484175"/>
          </pc:sldLayoutMkLst>
        </pc:sldLayoutChg>
      </pc:sldMasterChg>
      <pc:sldMasterChg chg="del delSldLayout">
        <pc:chgData name="mansour alqurashi" userId="02826f69932f7275" providerId="LiveId" clId="{9F972C2F-4B7D-4EA0-A847-1BAA03F16400}" dt="2021-11-21T18:16:52.194" v="223" actId="47"/>
        <pc:sldMasterMkLst>
          <pc:docMk/>
          <pc:sldMasterMk cId="2047367288" sldId="2147484176"/>
        </pc:sldMasterMkLst>
        <pc:sldLayoutChg chg="del">
          <pc:chgData name="mansour alqurashi" userId="02826f69932f7275" providerId="LiveId" clId="{9F972C2F-4B7D-4EA0-A847-1BAA03F16400}" dt="2021-11-21T18:16:52.194" v="223" actId="47"/>
          <pc:sldLayoutMkLst>
            <pc:docMk/>
            <pc:sldMasterMk cId="2047367288" sldId="2147484176"/>
            <pc:sldLayoutMk cId="266285358" sldId="2147484177"/>
          </pc:sldLayoutMkLst>
        </pc:sldLayoutChg>
        <pc:sldLayoutChg chg="del">
          <pc:chgData name="mansour alqurashi" userId="02826f69932f7275" providerId="LiveId" clId="{9F972C2F-4B7D-4EA0-A847-1BAA03F16400}" dt="2021-11-21T18:16:52.194" v="223" actId="47"/>
          <pc:sldLayoutMkLst>
            <pc:docMk/>
            <pc:sldMasterMk cId="2047367288" sldId="2147484176"/>
            <pc:sldLayoutMk cId="1394379726" sldId="2147484178"/>
          </pc:sldLayoutMkLst>
        </pc:sldLayoutChg>
        <pc:sldLayoutChg chg="del">
          <pc:chgData name="mansour alqurashi" userId="02826f69932f7275" providerId="LiveId" clId="{9F972C2F-4B7D-4EA0-A847-1BAA03F16400}" dt="2021-11-21T18:16:52.194" v="223" actId="47"/>
          <pc:sldLayoutMkLst>
            <pc:docMk/>
            <pc:sldMasterMk cId="2047367288" sldId="2147484176"/>
            <pc:sldLayoutMk cId="646732467" sldId="2147484179"/>
          </pc:sldLayoutMkLst>
        </pc:sldLayoutChg>
        <pc:sldLayoutChg chg="del">
          <pc:chgData name="mansour alqurashi" userId="02826f69932f7275" providerId="LiveId" clId="{9F972C2F-4B7D-4EA0-A847-1BAA03F16400}" dt="2021-11-21T18:16:52.194" v="223" actId="47"/>
          <pc:sldLayoutMkLst>
            <pc:docMk/>
            <pc:sldMasterMk cId="2047367288" sldId="2147484176"/>
            <pc:sldLayoutMk cId="4256770440" sldId="2147484180"/>
          </pc:sldLayoutMkLst>
        </pc:sldLayoutChg>
        <pc:sldLayoutChg chg="del">
          <pc:chgData name="mansour alqurashi" userId="02826f69932f7275" providerId="LiveId" clId="{9F972C2F-4B7D-4EA0-A847-1BAA03F16400}" dt="2021-11-21T18:16:52.194" v="223" actId="47"/>
          <pc:sldLayoutMkLst>
            <pc:docMk/>
            <pc:sldMasterMk cId="2047367288" sldId="2147484176"/>
            <pc:sldLayoutMk cId="1594369920" sldId="2147484181"/>
          </pc:sldLayoutMkLst>
        </pc:sldLayoutChg>
        <pc:sldLayoutChg chg="del">
          <pc:chgData name="mansour alqurashi" userId="02826f69932f7275" providerId="LiveId" clId="{9F972C2F-4B7D-4EA0-A847-1BAA03F16400}" dt="2021-11-21T18:16:52.194" v="223" actId="47"/>
          <pc:sldLayoutMkLst>
            <pc:docMk/>
            <pc:sldMasterMk cId="2047367288" sldId="2147484176"/>
            <pc:sldLayoutMk cId="1886415496" sldId="2147484182"/>
          </pc:sldLayoutMkLst>
        </pc:sldLayoutChg>
        <pc:sldLayoutChg chg="del">
          <pc:chgData name="mansour alqurashi" userId="02826f69932f7275" providerId="LiveId" clId="{9F972C2F-4B7D-4EA0-A847-1BAA03F16400}" dt="2021-11-21T18:16:52.194" v="223" actId="47"/>
          <pc:sldLayoutMkLst>
            <pc:docMk/>
            <pc:sldMasterMk cId="2047367288" sldId="2147484176"/>
            <pc:sldLayoutMk cId="450026217" sldId="2147484183"/>
          </pc:sldLayoutMkLst>
        </pc:sldLayoutChg>
        <pc:sldLayoutChg chg="del">
          <pc:chgData name="mansour alqurashi" userId="02826f69932f7275" providerId="LiveId" clId="{9F972C2F-4B7D-4EA0-A847-1BAA03F16400}" dt="2021-11-21T18:16:52.194" v="223" actId="47"/>
          <pc:sldLayoutMkLst>
            <pc:docMk/>
            <pc:sldMasterMk cId="2047367288" sldId="2147484176"/>
            <pc:sldLayoutMk cId="1432103614" sldId="2147484184"/>
          </pc:sldLayoutMkLst>
        </pc:sldLayoutChg>
        <pc:sldLayoutChg chg="del">
          <pc:chgData name="mansour alqurashi" userId="02826f69932f7275" providerId="LiveId" clId="{9F972C2F-4B7D-4EA0-A847-1BAA03F16400}" dt="2021-11-21T18:16:52.194" v="223" actId="47"/>
          <pc:sldLayoutMkLst>
            <pc:docMk/>
            <pc:sldMasterMk cId="2047367288" sldId="2147484176"/>
            <pc:sldLayoutMk cId="3196288595" sldId="2147484185"/>
          </pc:sldLayoutMkLst>
        </pc:sldLayoutChg>
        <pc:sldLayoutChg chg="del">
          <pc:chgData name="mansour alqurashi" userId="02826f69932f7275" providerId="LiveId" clId="{9F972C2F-4B7D-4EA0-A847-1BAA03F16400}" dt="2021-11-21T18:16:52.194" v="223" actId="47"/>
          <pc:sldLayoutMkLst>
            <pc:docMk/>
            <pc:sldMasterMk cId="2047367288" sldId="2147484176"/>
            <pc:sldLayoutMk cId="1277890209" sldId="2147484186"/>
          </pc:sldLayoutMkLst>
        </pc:sldLayoutChg>
        <pc:sldLayoutChg chg="del">
          <pc:chgData name="mansour alqurashi" userId="02826f69932f7275" providerId="LiveId" clId="{9F972C2F-4B7D-4EA0-A847-1BAA03F16400}" dt="2021-11-21T18:16:52.194" v="223" actId="47"/>
          <pc:sldLayoutMkLst>
            <pc:docMk/>
            <pc:sldMasterMk cId="2047367288" sldId="2147484176"/>
            <pc:sldLayoutMk cId="3125555062" sldId="2147484187"/>
          </pc:sldLayoutMkLst>
        </pc:sldLayoutChg>
      </pc:sldMasterChg>
    </pc:docChg>
  </pc:docChgLst>
  <pc:docChgLst>
    <pc:chgData name="mansour alqurashi" userId="02826f69932f7275" providerId="LiveId" clId="{F8AB24EE-F208-48F0-A797-1D8FA494B848}"/>
    <pc:docChg chg="undo custSel addSld delSld modSld sldOrd addMainMaster delMainMaster">
      <pc:chgData name="mansour alqurashi" userId="02826f69932f7275" providerId="LiveId" clId="{F8AB24EE-F208-48F0-A797-1D8FA494B848}" dt="2021-08-27T20:21:16.165" v="252" actId="6549"/>
      <pc:docMkLst>
        <pc:docMk/>
      </pc:docMkLst>
      <pc:sldChg chg="modSp mod">
        <pc:chgData name="mansour alqurashi" userId="02826f69932f7275" providerId="LiveId" clId="{F8AB24EE-F208-48F0-A797-1D8FA494B848}" dt="2021-08-27T18:52:31.338" v="70"/>
        <pc:sldMkLst>
          <pc:docMk/>
          <pc:sldMk cId="1413491681" sldId="256"/>
        </pc:sldMkLst>
      </pc:sldChg>
      <pc:sldChg chg="del">
        <pc:chgData name="mansour alqurashi" userId="02826f69932f7275" providerId="LiveId" clId="{F8AB24EE-F208-48F0-A797-1D8FA494B848}" dt="2021-08-27T18:52:36.772" v="71" actId="47"/>
        <pc:sldMkLst>
          <pc:docMk/>
          <pc:sldMk cId="2891398940" sldId="257"/>
        </pc:sldMkLst>
      </pc:sldChg>
      <pc:sldChg chg="modSp mod">
        <pc:chgData name="mansour alqurashi" userId="02826f69932f7275" providerId="LiveId" clId="{F8AB24EE-F208-48F0-A797-1D8FA494B848}" dt="2021-08-27T18:40:57.906" v="53" actId="14100"/>
        <pc:sldMkLst>
          <pc:docMk/>
          <pc:sldMk cId="649590558" sldId="258"/>
        </pc:sldMkLst>
      </pc:sldChg>
      <pc:sldChg chg="modSp del mod">
        <pc:chgData name="mansour alqurashi" userId="02826f69932f7275" providerId="LiveId" clId="{F8AB24EE-F208-48F0-A797-1D8FA494B848}" dt="2021-08-27T18:42:36.680" v="54" actId="2696"/>
        <pc:sldMkLst>
          <pc:docMk/>
          <pc:sldMk cId="575760363" sldId="259"/>
        </pc:sldMkLst>
      </pc:sldChg>
      <pc:sldChg chg="modSp del mod">
        <pc:chgData name="mansour alqurashi" userId="02826f69932f7275" providerId="LiveId" clId="{F8AB24EE-F208-48F0-A797-1D8FA494B848}" dt="2021-08-27T18:48:17.130" v="66" actId="47"/>
        <pc:sldMkLst>
          <pc:docMk/>
          <pc:sldMk cId="1838156713" sldId="260"/>
        </pc:sldMkLst>
      </pc:sldChg>
      <pc:sldChg chg="modSp mod">
        <pc:chgData name="mansour alqurashi" userId="02826f69932f7275" providerId="LiveId" clId="{F8AB24EE-F208-48F0-A797-1D8FA494B848}" dt="2021-08-27T18:44:57.204" v="57" actId="20577"/>
        <pc:sldMkLst>
          <pc:docMk/>
          <pc:sldMk cId="371008620" sldId="261"/>
        </pc:sldMkLst>
      </pc:sldChg>
      <pc:sldChg chg="del">
        <pc:chgData name="mansour alqurashi" userId="02826f69932f7275" providerId="LiveId" clId="{F8AB24EE-F208-48F0-A797-1D8FA494B848}" dt="2021-08-27T18:34:02.811" v="32" actId="47"/>
        <pc:sldMkLst>
          <pc:docMk/>
          <pc:sldMk cId="3766288942" sldId="262"/>
        </pc:sldMkLst>
      </pc:sldChg>
      <pc:sldChg chg="del">
        <pc:chgData name="mansour alqurashi" userId="02826f69932f7275" providerId="LiveId" clId="{F8AB24EE-F208-48F0-A797-1D8FA494B848}" dt="2021-08-27T18:33:08.927" v="31" actId="47"/>
        <pc:sldMkLst>
          <pc:docMk/>
          <pc:sldMk cId="4026311956" sldId="263"/>
        </pc:sldMkLst>
      </pc:sldChg>
      <pc:sldChg chg="modSp mod">
        <pc:chgData name="mansour alqurashi" userId="02826f69932f7275" providerId="LiveId" clId="{F8AB24EE-F208-48F0-A797-1D8FA494B848}" dt="2021-08-27T18:47:26.423" v="65" actId="114"/>
        <pc:sldMkLst>
          <pc:docMk/>
          <pc:sldMk cId="4179167069" sldId="264"/>
        </pc:sldMkLst>
      </pc:sldChg>
      <pc:sldChg chg="del">
        <pc:chgData name="mansour alqurashi" userId="02826f69932f7275" providerId="LiveId" clId="{F8AB24EE-F208-48F0-A797-1D8FA494B848}" dt="2021-08-27T18:49:17.850" v="67" actId="47"/>
        <pc:sldMkLst>
          <pc:docMk/>
          <pc:sldMk cId="3619573520" sldId="265"/>
        </pc:sldMkLst>
      </pc:sldChg>
      <pc:sldChg chg="modSp mod">
        <pc:chgData name="mansour alqurashi" userId="02826f69932f7275" providerId="LiveId" clId="{F8AB24EE-F208-48F0-A797-1D8FA494B848}" dt="2021-08-27T20:17:11.575" v="240" actId="14100"/>
        <pc:sldMkLst>
          <pc:docMk/>
          <pc:sldMk cId="3853551171" sldId="268"/>
        </pc:sldMkLst>
      </pc:sldChg>
      <pc:sldChg chg="modSp mod">
        <pc:chgData name="mansour alqurashi" userId="02826f69932f7275" providerId="LiveId" clId="{F8AB24EE-F208-48F0-A797-1D8FA494B848}" dt="2021-08-27T18:54:07.966" v="76" actId="20577"/>
        <pc:sldMkLst>
          <pc:docMk/>
          <pc:sldMk cId="1636482060" sldId="275"/>
        </pc:sldMkLst>
      </pc:sldChg>
      <pc:sldChg chg="del">
        <pc:chgData name="mansour alqurashi" userId="02826f69932f7275" providerId="LiveId" clId="{F8AB24EE-F208-48F0-A797-1D8FA494B848}" dt="2021-08-27T18:51:41.672" v="69" actId="47"/>
        <pc:sldMkLst>
          <pc:docMk/>
          <pc:sldMk cId="2684832163" sldId="276"/>
        </pc:sldMkLst>
      </pc:sldChg>
      <pc:sldChg chg="del">
        <pc:chgData name="mansour alqurashi" userId="02826f69932f7275" providerId="LiveId" clId="{F8AB24EE-F208-48F0-A797-1D8FA494B848}" dt="2021-08-27T18:54:45.979" v="77" actId="47"/>
        <pc:sldMkLst>
          <pc:docMk/>
          <pc:sldMk cId="762323558" sldId="277"/>
        </pc:sldMkLst>
      </pc:sldChg>
      <pc:sldChg chg="modSp mod">
        <pc:chgData name="mansour alqurashi" userId="02826f69932f7275" providerId="LiveId" clId="{F8AB24EE-F208-48F0-A797-1D8FA494B848}" dt="2021-08-27T19:06:34.542" v="82" actId="6549"/>
        <pc:sldMkLst>
          <pc:docMk/>
          <pc:sldMk cId="2775668699" sldId="278"/>
        </pc:sldMkLst>
      </pc:sldChg>
      <pc:sldChg chg="modSp mod">
        <pc:chgData name="mansour alqurashi" userId="02826f69932f7275" providerId="LiveId" clId="{F8AB24EE-F208-48F0-A797-1D8FA494B848}" dt="2021-08-27T19:32:00.844" v="156" actId="20577"/>
        <pc:sldMkLst>
          <pc:docMk/>
          <pc:sldMk cId="2146965609" sldId="280"/>
        </pc:sldMkLst>
      </pc:sldChg>
      <pc:sldChg chg="modSp mod">
        <pc:chgData name="mansour alqurashi" userId="02826f69932f7275" providerId="LiveId" clId="{F8AB24EE-F208-48F0-A797-1D8FA494B848}" dt="2021-08-27T19:43:56.798" v="166" actId="20577"/>
        <pc:sldMkLst>
          <pc:docMk/>
          <pc:sldMk cId="2242158040" sldId="281"/>
        </pc:sldMkLst>
      </pc:sldChg>
      <pc:sldChg chg="add del">
        <pc:chgData name="mansour alqurashi" userId="02826f69932f7275" providerId="LiveId" clId="{F8AB24EE-F208-48F0-A797-1D8FA494B848}" dt="2021-08-27T19:55:04.304" v="175" actId="47"/>
        <pc:sldMkLst>
          <pc:docMk/>
          <pc:sldMk cId="3332496133" sldId="293"/>
        </pc:sldMkLst>
      </pc:sldChg>
      <pc:sldChg chg="modSp add del mod ord">
        <pc:chgData name="mansour alqurashi" userId="02826f69932f7275" providerId="LiveId" clId="{F8AB24EE-F208-48F0-A797-1D8FA494B848}" dt="2021-08-27T20:01:58.358" v="189"/>
        <pc:sldMkLst>
          <pc:docMk/>
          <pc:sldMk cId="2631802488" sldId="294"/>
        </pc:sldMkLst>
      </pc:sldChg>
      <pc:sldChg chg="add del">
        <pc:chgData name="mansour alqurashi" userId="02826f69932f7275" providerId="LiveId" clId="{F8AB24EE-F208-48F0-A797-1D8FA494B848}" dt="2021-08-27T19:57:14.826" v="185" actId="47"/>
        <pc:sldMkLst>
          <pc:docMk/>
          <pc:sldMk cId="2886473914" sldId="295"/>
        </pc:sldMkLst>
      </pc:sldChg>
      <pc:sldChg chg="ord">
        <pc:chgData name="mansour alqurashi" userId="02826f69932f7275" providerId="LiveId" clId="{F8AB24EE-F208-48F0-A797-1D8FA494B848}" dt="2021-08-27T20:02:28" v="191"/>
        <pc:sldMkLst>
          <pc:docMk/>
          <pc:sldMk cId="936210711" sldId="296"/>
        </pc:sldMkLst>
      </pc:sldChg>
      <pc:sldChg chg="del">
        <pc:chgData name="mansour alqurashi" userId="02826f69932f7275" providerId="LiveId" clId="{F8AB24EE-F208-48F0-A797-1D8FA494B848}" dt="2021-08-27T19:05:33.060" v="79" actId="47"/>
        <pc:sldMkLst>
          <pc:docMk/>
          <pc:sldMk cId="828018075" sldId="304"/>
        </pc:sldMkLst>
      </pc:sldChg>
      <pc:sldChg chg="modSp mod ord">
        <pc:chgData name="mansour alqurashi" userId="02826f69932f7275" providerId="LiveId" clId="{F8AB24EE-F208-48F0-A797-1D8FA494B848}" dt="2021-08-27T20:08:35.178" v="225" actId="20577"/>
        <pc:sldMkLst>
          <pc:docMk/>
          <pc:sldMk cId="2291562225" sldId="306"/>
        </pc:sldMkLst>
      </pc:sldChg>
      <pc:sldChg chg="del">
        <pc:chgData name="mansour alqurashi" userId="02826f69932f7275" providerId="LiveId" clId="{F8AB24EE-F208-48F0-A797-1D8FA494B848}" dt="2021-08-27T18:49:22.849" v="68" actId="47"/>
        <pc:sldMkLst>
          <pc:docMk/>
          <pc:sldMk cId="3023970636" sldId="316"/>
        </pc:sldMkLst>
      </pc:sldChg>
      <pc:sldChg chg="modSp mod">
        <pc:chgData name="mansour alqurashi" userId="02826f69932f7275" providerId="LiveId" clId="{F8AB24EE-F208-48F0-A797-1D8FA494B848}" dt="2021-08-27T20:21:16.165" v="252" actId="6549"/>
        <pc:sldMkLst>
          <pc:docMk/>
          <pc:sldMk cId="1249117042" sldId="326"/>
        </pc:sldMkLst>
      </pc:sldChg>
      <pc:sldMasterChg chg="del delSldLayout">
        <pc:chgData name="mansour alqurashi" userId="02826f69932f7275" providerId="LiveId" clId="{F8AB24EE-F208-48F0-A797-1D8FA494B848}" dt="2021-08-27T18:48:17.130" v="66" actId="47"/>
        <pc:sldMasterMkLst>
          <pc:docMk/>
          <pc:sldMasterMk cId="3484269266" sldId="2147483684"/>
        </pc:sldMasterMkLst>
        <pc:sldLayoutChg chg="del">
          <pc:chgData name="mansour alqurashi" userId="02826f69932f7275" providerId="LiveId" clId="{F8AB24EE-F208-48F0-A797-1D8FA494B848}" dt="2021-08-27T18:48:17.130" v="66" actId="47"/>
          <pc:sldLayoutMkLst>
            <pc:docMk/>
            <pc:sldMasterMk cId="3484269266" sldId="2147483684"/>
            <pc:sldLayoutMk cId="116695676" sldId="2147483685"/>
          </pc:sldLayoutMkLst>
        </pc:sldLayoutChg>
        <pc:sldLayoutChg chg="del">
          <pc:chgData name="mansour alqurashi" userId="02826f69932f7275" providerId="LiveId" clId="{F8AB24EE-F208-48F0-A797-1D8FA494B848}" dt="2021-08-27T18:48:17.130" v="66" actId="47"/>
          <pc:sldLayoutMkLst>
            <pc:docMk/>
            <pc:sldMasterMk cId="3484269266" sldId="2147483684"/>
            <pc:sldLayoutMk cId="3302484291" sldId="2147483686"/>
          </pc:sldLayoutMkLst>
        </pc:sldLayoutChg>
        <pc:sldLayoutChg chg="del">
          <pc:chgData name="mansour alqurashi" userId="02826f69932f7275" providerId="LiveId" clId="{F8AB24EE-F208-48F0-A797-1D8FA494B848}" dt="2021-08-27T18:48:17.130" v="66" actId="47"/>
          <pc:sldLayoutMkLst>
            <pc:docMk/>
            <pc:sldMasterMk cId="3484269266" sldId="2147483684"/>
            <pc:sldLayoutMk cId="1431330692" sldId="2147483687"/>
          </pc:sldLayoutMkLst>
        </pc:sldLayoutChg>
        <pc:sldLayoutChg chg="del">
          <pc:chgData name="mansour alqurashi" userId="02826f69932f7275" providerId="LiveId" clId="{F8AB24EE-F208-48F0-A797-1D8FA494B848}" dt="2021-08-27T18:48:17.130" v="66" actId="47"/>
          <pc:sldLayoutMkLst>
            <pc:docMk/>
            <pc:sldMasterMk cId="3484269266" sldId="2147483684"/>
            <pc:sldLayoutMk cId="1178376426" sldId="2147483688"/>
          </pc:sldLayoutMkLst>
        </pc:sldLayoutChg>
        <pc:sldLayoutChg chg="del">
          <pc:chgData name="mansour alqurashi" userId="02826f69932f7275" providerId="LiveId" clId="{F8AB24EE-F208-48F0-A797-1D8FA494B848}" dt="2021-08-27T18:48:17.130" v="66" actId="47"/>
          <pc:sldLayoutMkLst>
            <pc:docMk/>
            <pc:sldMasterMk cId="3484269266" sldId="2147483684"/>
            <pc:sldLayoutMk cId="1565831675" sldId="2147483689"/>
          </pc:sldLayoutMkLst>
        </pc:sldLayoutChg>
        <pc:sldLayoutChg chg="del">
          <pc:chgData name="mansour alqurashi" userId="02826f69932f7275" providerId="LiveId" clId="{F8AB24EE-F208-48F0-A797-1D8FA494B848}" dt="2021-08-27T18:48:17.130" v="66" actId="47"/>
          <pc:sldLayoutMkLst>
            <pc:docMk/>
            <pc:sldMasterMk cId="3484269266" sldId="2147483684"/>
            <pc:sldLayoutMk cId="1029600818" sldId="2147483690"/>
          </pc:sldLayoutMkLst>
        </pc:sldLayoutChg>
        <pc:sldLayoutChg chg="del">
          <pc:chgData name="mansour alqurashi" userId="02826f69932f7275" providerId="LiveId" clId="{F8AB24EE-F208-48F0-A797-1D8FA494B848}" dt="2021-08-27T18:48:17.130" v="66" actId="47"/>
          <pc:sldLayoutMkLst>
            <pc:docMk/>
            <pc:sldMasterMk cId="3484269266" sldId="2147483684"/>
            <pc:sldLayoutMk cId="3472993730" sldId="2147483691"/>
          </pc:sldLayoutMkLst>
        </pc:sldLayoutChg>
        <pc:sldLayoutChg chg="del">
          <pc:chgData name="mansour alqurashi" userId="02826f69932f7275" providerId="LiveId" clId="{F8AB24EE-F208-48F0-A797-1D8FA494B848}" dt="2021-08-27T18:48:17.130" v="66" actId="47"/>
          <pc:sldLayoutMkLst>
            <pc:docMk/>
            <pc:sldMasterMk cId="3484269266" sldId="2147483684"/>
            <pc:sldLayoutMk cId="2695756616" sldId="2147483692"/>
          </pc:sldLayoutMkLst>
        </pc:sldLayoutChg>
        <pc:sldLayoutChg chg="del">
          <pc:chgData name="mansour alqurashi" userId="02826f69932f7275" providerId="LiveId" clId="{F8AB24EE-F208-48F0-A797-1D8FA494B848}" dt="2021-08-27T18:48:17.130" v="66" actId="47"/>
          <pc:sldLayoutMkLst>
            <pc:docMk/>
            <pc:sldMasterMk cId="3484269266" sldId="2147483684"/>
            <pc:sldLayoutMk cId="2968630882" sldId="2147483693"/>
          </pc:sldLayoutMkLst>
        </pc:sldLayoutChg>
        <pc:sldLayoutChg chg="del">
          <pc:chgData name="mansour alqurashi" userId="02826f69932f7275" providerId="LiveId" clId="{F8AB24EE-F208-48F0-A797-1D8FA494B848}" dt="2021-08-27T18:48:17.130" v="66" actId="47"/>
          <pc:sldLayoutMkLst>
            <pc:docMk/>
            <pc:sldMasterMk cId="3484269266" sldId="2147483684"/>
            <pc:sldLayoutMk cId="3211723927" sldId="2147483694"/>
          </pc:sldLayoutMkLst>
        </pc:sldLayoutChg>
        <pc:sldLayoutChg chg="del">
          <pc:chgData name="mansour alqurashi" userId="02826f69932f7275" providerId="LiveId" clId="{F8AB24EE-F208-48F0-A797-1D8FA494B848}" dt="2021-08-27T18:48:17.130" v="66" actId="47"/>
          <pc:sldLayoutMkLst>
            <pc:docMk/>
            <pc:sldMasterMk cId="3484269266" sldId="2147483684"/>
            <pc:sldLayoutMk cId="4003778180" sldId="2147483695"/>
          </pc:sldLayoutMkLst>
        </pc:sldLayoutChg>
      </pc:sldMasterChg>
      <pc:sldMasterChg chg="del delSldLayout">
        <pc:chgData name="mansour alqurashi" userId="02826f69932f7275" providerId="LiveId" clId="{F8AB24EE-F208-48F0-A797-1D8FA494B848}" dt="2021-08-27T18:33:08.927" v="31" actId="47"/>
        <pc:sldMasterMkLst>
          <pc:docMk/>
          <pc:sldMasterMk cId="2272389005" sldId="2147483720"/>
        </pc:sldMasterMkLst>
        <pc:sldLayoutChg chg="del">
          <pc:chgData name="mansour alqurashi" userId="02826f69932f7275" providerId="LiveId" clId="{F8AB24EE-F208-48F0-A797-1D8FA494B848}" dt="2021-08-27T18:33:08.927" v="31" actId="47"/>
          <pc:sldLayoutMkLst>
            <pc:docMk/>
            <pc:sldMasterMk cId="2272389005" sldId="2147483720"/>
            <pc:sldLayoutMk cId="3838757982" sldId="2147483721"/>
          </pc:sldLayoutMkLst>
        </pc:sldLayoutChg>
        <pc:sldLayoutChg chg="del">
          <pc:chgData name="mansour alqurashi" userId="02826f69932f7275" providerId="LiveId" clId="{F8AB24EE-F208-48F0-A797-1D8FA494B848}" dt="2021-08-27T18:33:08.927" v="31" actId="47"/>
          <pc:sldLayoutMkLst>
            <pc:docMk/>
            <pc:sldMasterMk cId="2272389005" sldId="2147483720"/>
            <pc:sldLayoutMk cId="2185315899" sldId="2147483722"/>
          </pc:sldLayoutMkLst>
        </pc:sldLayoutChg>
        <pc:sldLayoutChg chg="del">
          <pc:chgData name="mansour alqurashi" userId="02826f69932f7275" providerId="LiveId" clId="{F8AB24EE-F208-48F0-A797-1D8FA494B848}" dt="2021-08-27T18:33:08.927" v="31" actId="47"/>
          <pc:sldLayoutMkLst>
            <pc:docMk/>
            <pc:sldMasterMk cId="2272389005" sldId="2147483720"/>
            <pc:sldLayoutMk cId="333422693" sldId="2147483723"/>
          </pc:sldLayoutMkLst>
        </pc:sldLayoutChg>
        <pc:sldLayoutChg chg="del">
          <pc:chgData name="mansour alqurashi" userId="02826f69932f7275" providerId="LiveId" clId="{F8AB24EE-F208-48F0-A797-1D8FA494B848}" dt="2021-08-27T18:33:08.927" v="31" actId="47"/>
          <pc:sldLayoutMkLst>
            <pc:docMk/>
            <pc:sldMasterMk cId="2272389005" sldId="2147483720"/>
            <pc:sldLayoutMk cId="759841235" sldId="2147483724"/>
          </pc:sldLayoutMkLst>
        </pc:sldLayoutChg>
        <pc:sldLayoutChg chg="del">
          <pc:chgData name="mansour alqurashi" userId="02826f69932f7275" providerId="LiveId" clId="{F8AB24EE-F208-48F0-A797-1D8FA494B848}" dt="2021-08-27T18:33:08.927" v="31" actId="47"/>
          <pc:sldLayoutMkLst>
            <pc:docMk/>
            <pc:sldMasterMk cId="2272389005" sldId="2147483720"/>
            <pc:sldLayoutMk cId="1859150188" sldId="2147483725"/>
          </pc:sldLayoutMkLst>
        </pc:sldLayoutChg>
        <pc:sldLayoutChg chg="del">
          <pc:chgData name="mansour alqurashi" userId="02826f69932f7275" providerId="LiveId" clId="{F8AB24EE-F208-48F0-A797-1D8FA494B848}" dt="2021-08-27T18:33:08.927" v="31" actId="47"/>
          <pc:sldLayoutMkLst>
            <pc:docMk/>
            <pc:sldMasterMk cId="2272389005" sldId="2147483720"/>
            <pc:sldLayoutMk cId="2796148306" sldId="2147483726"/>
          </pc:sldLayoutMkLst>
        </pc:sldLayoutChg>
        <pc:sldLayoutChg chg="del">
          <pc:chgData name="mansour alqurashi" userId="02826f69932f7275" providerId="LiveId" clId="{F8AB24EE-F208-48F0-A797-1D8FA494B848}" dt="2021-08-27T18:33:08.927" v="31" actId="47"/>
          <pc:sldLayoutMkLst>
            <pc:docMk/>
            <pc:sldMasterMk cId="2272389005" sldId="2147483720"/>
            <pc:sldLayoutMk cId="1973065885" sldId="2147483727"/>
          </pc:sldLayoutMkLst>
        </pc:sldLayoutChg>
        <pc:sldLayoutChg chg="del">
          <pc:chgData name="mansour alqurashi" userId="02826f69932f7275" providerId="LiveId" clId="{F8AB24EE-F208-48F0-A797-1D8FA494B848}" dt="2021-08-27T18:33:08.927" v="31" actId="47"/>
          <pc:sldLayoutMkLst>
            <pc:docMk/>
            <pc:sldMasterMk cId="2272389005" sldId="2147483720"/>
            <pc:sldLayoutMk cId="3287282761" sldId="2147483728"/>
          </pc:sldLayoutMkLst>
        </pc:sldLayoutChg>
        <pc:sldLayoutChg chg="del">
          <pc:chgData name="mansour alqurashi" userId="02826f69932f7275" providerId="LiveId" clId="{F8AB24EE-F208-48F0-A797-1D8FA494B848}" dt="2021-08-27T18:33:08.927" v="31" actId="47"/>
          <pc:sldLayoutMkLst>
            <pc:docMk/>
            <pc:sldMasterMk cId="2272389005" sldId="2147483720"/>
            <pc:sldLayoutMk cId="3754468311" sldId="2147483729"/>
          </pc:sldLayoutMkLst>
        </pc:sldLayoutChg>
        <pc:sldLayoutChg chg="del">
          <pc:chgData name="mansour alqurashi" userId="02826f69932f7275" providerId="LiveId" clId="{F8AB24EE-F208-48F0-A797-1D8FA494B848}" dt="2021-08-27T18:33:08.927" v="31" actId="47"/>
          <pc:sldLayoutMkLst>
            <pc:docMk/>
            <pc:sldMasterMk cId="2272389005" sldId="2147483720"/>
            <pc:sldLayoutMk cId="2638398236" sldId="2147483730"/>
          </pc:sldLayoutMkLst>
        </pc:sldLayoutChg>
        <pc:sldLayoutChg chg="del">
          <pc:chgData name="mansour alqurashi" userId="02826f69932f7275" providerId="LiveId" clId="{F8AB24EE-F208-48F0-A797-1D8FA494B848}" dt="2021-08-27T18:33:08.927" v="31" actId="47"/>
          <pc:sldLayoutMkLst>
            <pc:docMk/>
            <pc:sldMasterMk cId="2272389005" sldId="2147483720"/>
            <pc:sldLayoutMk cId="1694442274" sldId="2147483731"/>
          </pc:sldLayoutMkLst>
        </pc:sldLayoutChg>
      </pc:sldMasterChg>
      <pc:sldMasterChg chg="del delSldLayout">
        <pc:chgData name="mansour alqurashi" userId="02826f69932f7275" providerId="LiveId" clId="{F8AB24EE-F208-48F0-A797-1D8FA494B848}" dt="2021-08-27T18:49:22.849" v="68" actId="47"/>
        <pc:sldMasterMkLst>
          <pc:docMk/>
          <pc:sldMasterMk cId="2125750461" sldId="2147483732"/>
        </pc:sldMasterMkLst>
        <pc:sldLayoutChg chg="del">
          <pc:chgData name="mansour alqurashi" userId="02826f69932f7275" providerId="LiveId" clId="{F8AB24EE-F208-48F0-A797-1D8FA494B848}" dt="2021-08-27T18:49:22.849" v="68" actId="47"/>
          <pc:sldLayoutMkLst>
            <pc:docMk/>
            <pc:sldMasterMk cId="2125750461" sldId="2147483732"/>
            <pc:sldLayoutMk cId="3007840756" sldId="2147483733"/>
          </pc:sldLayoutMkLst>
        </pc:sldLayoutChg>
        <pc:sldLayoutChg chg="del">
          <pc:chgData name="mansour alqurashi" userId="02826f69932f7275" providerId="LiveId" clId="{F8AB24EE-F208-48F0-A797-1D8FA494B848}" dt="2021-08-27T18:49:22.849" v="68" actId="47"/>
          <pc:sldLayoutMkLst>
            <pc:docMk/>
            <pc:sldMasterMk cId="2125750461" sldId="2147483732"/>
            <pc:sldLayoutMk cId="3971381909" sldId="2147483734"/>
          </pc:sldLayoutMkLst>
        </pc:sldLayoutChg>
        <pc:sldLayoutChg chg="del">
          <pc:chgData name="mansour alqurashi" userId="02826f69932f7275" providerId="LiveId" clId="{F8AB24EE-F208-48F0-A797-1D8FA494B848}" dt="2021-08-27T18:49:22.849" v="68" actId="47"/>
          <pc:sldLayoutMkLst>
            <pc:docMk/>
            <pc:sldMasterMk cId="2125750461" sldId="2147483732"/>
            <pc:sldLayoutMk cId="1587609240" sldId="2147483735"/>
          </pc:sldLayoutMkLst>
        </pc:sldLayoutChg>
        <pc:sldLayoutChg chg="del">
          <pc:chgData name="mansour alqurashi" userId="02826f69932f7275" providerId="LiveId" clId="{F8AB24EE-F208-48F0-A797-1D8FA494B848}" dt="2021-08-27T18:49:22.849" v="68" actId="47"/>
          <pc:sldLayoutMkLst>
            <pc:docMk/>
            <pc:sldMasterMk cId="2125750461" sldId="2147483732"/>
            <pc:sldLayoutMk cId="436893186" sldId="2147483736"/>
          </pc:sldLayoutMkLst>
        </pc:sldLayoutChg>
        <pc:sldLayoutChg chg="del">
          <pc:chgData name="mansour alqurashi" userId="02826f69932f7275" providerId="LiveId" clId="{F8AB24EE-F208-48F0-A797-1D8FA494B848}" dt="2021-08-27T18:49:22.849" v="68" actId="47"/>
          <pc:sldLayoutMkLst>
            <pc:docMk/>
            <pc:sldMasterMk cId="2125750461" sldId="2147483732"/>
            <pc:sldLayoutMk cId="3352911610" sldId="2147483737"/>
          </pc:sldLayoutMkLst>
        </pc:sldLayoutChg>
        <pc:sldLayoutChg chg="del">
          <pc:chgData name="mansour alqurashi" userId="02826f69932f7275" providerId="LiveId" clId="{F8AB24EE-F208-48F0-A797-1D8FA494B848}" dt="2021-08-27T18:49:22.849" v="68" actId="47"/>
          <pc:sldLayoutMkLst>
            <pc:docMk/>
            <pc:sldMasterMk cId="2125750461" sldId="2147483732"/>
            <pc:sldLayoutMk cId="2273456815" sldId="2147483738"/>
          </pc:sldLayoutMkLst>
        </pc:sldLayoutChg>
        <pc:sldLayoutChg chg="del">
          <pc:chgData name="mansour alqurashi" userId="02826f69932f7275" providerId="LiveId" clId="{F8AB24EE-F208-48F0-A797-1D8FA494B848}" dt="2021-08-27T18:49:22.849" v="68" actId="47"/>
          <pc:sldLayoutMkLst>
            <pc:docMk/>
            <pc:sldMasterMk cId="2125750461" sldId="2147483732"/>
            <pc:sldLayoutMk cId="1117892981" sldId="2147483739"/>
          </pc:sldLayoutMkLst>
        </pc:sldLayoutChg>
        <pc:sldLayoutChg chg="del">
          <pc:chgData name="mansour alqurashi" userId="02826f69932f7275" providerId="LiveId" clId="{F8AB24EE-F208-48F0-A797-1D8FA494B848}" dt="2021-08-27T18:49:22.849" v="68" actId="47"/>
          <pc:sldLayoutMkLst>
            <pc:docMk/>
            <pc:sldMasterMk cId="2125750461" sldId="2147483732"/>
            <pc:sldLayoutMk cId="2696060468" sldId="2147483740"/>
          </pc:sldLayoutMkLst>
        </pc:sldLayoutChg>
        <pc:sldLayoutChg chg="del">
          <pc:chgData name="mansour alqurashi" userId="02826f69932f7275" providerId="LiveId" clId="{F8AB24EE-F208-48F0-A797-1D8FA494B848}" dt="2021-08-27T18:49:22.849" v="68" actId="47"/>
          <pc:sldLayoutMkLst>
            <pc:docMk/>
            <pc:sldMasterMk cId="2125750461" sldId="2147483732"/>
            <pc:sldLayoutMk cId="2803961613" sldId="2147483741"/>
          </pc:sldLayoutMkLst>
        </pc:sldLayoutChg>
        <pc:sldLayoutChg chg="del">
          <pc:chgData name="mansour alqurashi" userId="02826f69932f7275" providerId="LiveId" clId="{F8AB24EE-F208-48F0-A797-1D8FA494B848}" dt="2021-08-27T18:49:22.849" v="68" actId="47"/>
          <pc:sldLayoutMkLst>
            <pc:docMk/>
            <pc:sldMasterMk cId="2125750461" sldId="2147483732"/>
            <pc:sldLayoutMk cId="242186209" sldId="2147483742"/>
          </pc:sldLayoutMkLst>
        </pc:sldLayoutChg>
        <pc:sldLayoutChg chg="del">
          <pc:chgData name="mansour alqurashi" userId="02826f69932f7275" providerId="LiveId" clId="{F8AB24EE-F208-48F0-A797-1D8FA494B848}" dt="2021-08-27T18:49:22.849" v="68" actId="47"/>
          <pc:sldLayoutMkLst>
            <pc:docMk/>
            <pc:sldMasterMk cId="2125750461" sldId="2147483732"/>
            <pc:sldLayoutMk cId="1493217428" sldId="2147483743"/>
          </pc:sldLayoutMkLst>
        </pc:sldLayoutChg>
      </pc:sldMasterChg>
      <pc:sldMasterChg chg="del delSldLayout">
        <pc:chgData name="mansour alqurashi" userId="02826f69932f7275" providerId="LiveId" clId="{F8AB24EE-F208-48F0-A797-1D8FA494B848}" dt="2021-08-27T18:51:41.672" v="69" actId="47"/>
        <pc:sldMasterMkLst>
          <pc:docMk/>
          <pc:sldMasterMk cId="3187154569" sldId="2147483864"/>
        </pc:sldMasterMkLst>
        <pc:sldLayoutChg chg="del">
          <pc:chgData name="mansour alqurashi" userId="02826f69932f7275" providerId="LiveId" clId="{F8AB24EE-F208-48F0-A797-1D8FA494B848}" dt="2021-08-27T18:51:41.672" v="69" actId="47"/>
          <pc:sldLayoutMkLst>
            <pc:docMk/>
            <pc:sldMasterMk cId="3187154569" sldId="2147483864"/>
            <pc:sldLayoutMk cId="2320649385" sldId="2147483865"/>
          </pc:sldLayoutMkLst>
        </pc:sldLayoutChg>
        <pc:sldLayoutChg chg="del">
          <pc:chgData name="mansour alqurashi" userId="02826f69932f7275" providerId="LiveId" clId="{F8AB24EE-F208-48F0-A797-1D8FA494B848}" dt="2021-08-27T18:51:41.672" v="69" actId="47"/>
          <pc:sldLayoutMkLst>
            <pc:docMk/>
            <pc:sldMasterMk cId="3187154569" sldId="2147483864"/>
            <pc:sldLayoutMk cId="77553568" sldId="2147483866"/>
          </pc:sldLayoutMkLst>
        </pc:sldLayoutChg>
        <pc:sldLayoutChg chg="del">
          <pc:chgData name="mansour alqurashi" userId="02826f69932f7275" providerId="LiveId" clId="{F8AB24EE-F208-48F0-A797-1D8FA494B848}" dt="2021-08-27T18:51:41.672" v="69" actId="47"/>
          <pc:sldLayoutMkLst>
            <pc:docMk/>
            <pc:sldMasterMk cId="3187154569" sldId="2147483864"/>
            <pc:sldLayoutMk cId="1536278175" sldId="2147483867"/>
          </pc:sldLayoutMkLst>
        </pc:sldLayoutChg>
        <pc:sldLayoutChg chg="del">
          <pc:chgData name="mansour alqurashi" userId="02826f69932f7275" providerId="LiveId" clId="{F8AB24EE-F208-48F0-A797-1D8FA494B848}" dt="2021-08-27T18:51:41.672" v="69" actId="47"/>
          <pc:sldLayoutMkLst>
            <pc:docMk/>
            <pc:sldMasterMk cId="3187154569" sldId="2147483864"/>
            <pc:sldLayoutMk cId="1614536727" sldId="2147483868"/>
          </pc:sldLayoutMkLst>
        </pc:sldLayoutChg>
        <pc:sldLayoutChg chg="del">
          <pc:chgData name="mansour alqurashi" userId="02826f69932f7275" providerId="LiveId" clId="{F8AB24EE-F208-48F0-A797-1D8FA494B848}" dt="2021-08-27T18:51:41.672" v="69" actId="47"/>
          <pc:sldLayoutMkLst>
            <pc:docMk/>
            <pc:sldMasterMk cId="3187154569" sldId="2147483864"/>
            <pc:sldLayoutMk cId="1023896102" sldId="2147483869"/>
          </pc:sldLayoutMkLst>
        </pc:sldLayoutChg>
        <pc:sldLayoutChg chg="del">
          <pc:chgData name="mansour alqurashi" userId="02826f69932f7275" providerId="LiveId" clId="{F8AB24EE-F208-48F0-A797-1D8FA494B848}" dt="2021-08-27T18:51:41.672" v="69" actId="47"/>
          <pc:sldLayoutMkLst>
            <pc:docMk/>
            <pc:sldMasterMk cId="3187154569" sldId="2147483864"/>
            <pc:sldLayoutMk cId="3680055848" sldId="2147483870"/>
          </pc:sldLayoutMkLst>
        </pc:sldLayoutChg>
        <pc:sldLayoutChg chg="del">
          <pc:chgData name="mansour alqurashi" userId="02826f69932f7275" providerId="LiveId" clId="{F8AB24EE-F208-48F0-A797-1D8FA494B848}" dt="2021-08-27T18:51:41.672" v="69" actId="47"/>
          <pc:sldLayoutMkLst>
            <pc:docMk/>
            <pc:sldMasterMk cId="3187154569" sldId="2147483864"/>
            <pc:sldLayoutMk cId="3584718289" sldId="2147483871"/>
          </pc:sldLayoutMkLst>
        </pc:sldLayoutChg>
        <pc:sldLayoutChg chg="del">
          <pc:chgData name="mansour alqurashi" userId="02826f69932f7275" providerId="LiveId" clId="{F8AB24EE-F208-48F0-A797-1D8FA494B848}" dt="2021-08-27T18:51:41.672" v="69" actId="47"/>
          <pc:sldLayoutMkLst>
            <pc:docMk/>
            <pc:sldMasterMk cId="3187154569" sldId="2147483864"/>
            <pc:sldLayoutMk cId="3464326540" sldId="2147483872"/>
          </pc:sldLayoutMkLst>
        </pc:sldLayoutChg>
        <pc:sldLayoutChg chg="del">
          <pc:chgData name="mansour alqurashi" userId="02826f69932f7275" providerId="LiveId" clId="{F8AB24EE-F208-48F0-A797-1D8FA494B848}" dt="2021-08-27T18:51:41.672" v="69" actId="47"/>
          <pc:sldLayoutMkLst>
            <pc:docMk/>
            <pc:sldMasterMk cId="3187154569" sldId="2147483864"/>
            <pc:sldLayoutMk cId="1810406744" sldId="2147483873"/>
          </pc:sldLayoutMkLst>
        </pc:sldLayoutChg>
        <pc:sldLayoutChg chg="del">
          <pc:chgData name="mansour alqurashi" userId="02826f69932f7275" providerId="LiveId" clId="{F8AB24EE-F208-48F0-A797-1D8FA494B848}" dt="2021-08-27T18:51:41.672" v="69" actId="47"/>
          <pc:sldLayoutMkLst>
            <pc:docMk/>
            <pc:sldMasterMk cId="3187154569" sldId="2147483864"/>
            <pc:sldLayoutMk cId="2779119039" sldId="2147483874"/>
          </pc:sldLayoutMkLst>
        </pc:sldLayoutChg>
        <pc:sldLayoutChg chg="del">
          <pc:chgData name="mansour alqurashi" userId="02826f69932f7275" providerId="LiveId" clId="{F8AB24EE-F208-48F0-A797-1D8FA494B848}" dt="2021-08-27T18:51:41.672" v="69" actId="47"/>
          <pc:sldLayoutMkLst>
            <pc:docMk/>
            <pc:sldMasterMk cId="3187154569" sldId="2147483864"/>
            <pc:sldLayoutMk cId="3456170872" sldId="2147483875"/>
          </pc:sldLayoutMkLst>
        </pc:sldLayoutChg>
      </pc:sldMasterChg>
      <pc:sldMasterChg chg="del delSldLayout">
        <pc:chgData name="mansour alqurashi" userId="02826f69932f7275" providerId="LiveId" clId="{F8AB24EE-F208-48F0-A797-1D8FA494B848}" dt="2021-08-27T18:54:45.979" v="77" actId="47"/>
        <pc:sldMasterMkLst>
          <pc:docMk/>
          <pc:sldMasterMk cId="3879058883" sldId="2147483876"/>
        </pc:sldMasterMkLst>
        <pc:sldLayoutChg chg="del">
          <pc:chgData name="mansour alqurashi" userId="02826f69932f7275" providerId="LiveId" clId="{F8AB24EE-F208-48F0-A797-1D8FA494B848}" dt="2021-08-27T18:54:45.979" v="77" actId="47"/>
          <pc:sldLayoutMkLst>
            <pc:docMk/>
            <pc:sldMasterMk cId="3879058883" sldId="2147483876"/>
            <pc:sldLayoutMk cId="3214496701" sldId="2147483877"/>
          </pc:sldLayoutMkLst>
        </pc:sldLayoutChg>
        <pc:sldLayoutChg chg="del">
          <pc:chgData name="mansour alqurashi" userId="02826f69932f7275" providerId="LiveId" clId="{F8AB24EE-F208-48F0-A797-1D8FA494B848}" dt="2021-08-27T18:54:45.979" v="77" actId="47"/>
          <pc:sldLayoutMkLst>
            <pc:docMk/>
            <pc:sldMasterMk cId="3879058883" sldId="2147483876"/>
            <pc:sldLayoutMk cId="1430061043" sldId="2147483878"/>
          </pc:sldLayoutMkLst>
        </pc:sldLayoutChg>
        <pc:sldLayoutChg chg="del">
          <pc:chgData name="mansour alqurashi" userId="02826f69932f7275" providerId="LiveId" clId="{F8AB24EE-F208-48F0-A797-1D8FA494B848}" dt="2021-08-27T18:54:45.979" v="77" actId="47"/>
          <pc:sldLayoutMkLst>
            <pc:docMk/>
            <pc:sldMasterMk cId="3879058883" sldId="2147483876"/>
            <pc:sldLayoutMk cId="2711773161" sldId="2147483879"/>
          </pc:sldLayoutMkLst>
        </pc:sldLayoutChg>
        <pc:sldLayoutChg chg="del">
          <pc:chgData name="mansour alqurashi" userId="02826f69932f7275" providerId="LiveId" clId="{F8AB24EE-F208-48F0-A797-1D8FA494B848}" dt="2021-08-27T18:54:45.979" v="77" actId="47"/>
          <pc:sldLayoutMkLst>
            <pc:docMk/>
            <pc:sldMasterMk cId="3879058883" sldId="2147483876"/>
            <pc:sldLayoutMk cId="1649344073" sldId="2147483880"/>
          </pc:sldLayoutMkLst>
        </pc:sldLayoutChg>
        <pc:sldLayoutChg chg="del">
          <pc:chgData name="mansour alqurashi" userId="02826f69932f7275" providerId="LiveId" clId="{F8AB24EE-F208-48F0-A797-1D8FA494B848}" dt="2021-08-27T18:54:45.979" v="77" actId="47"/>
          <pc:sldLayoutMkLst>
            <pc:docMk/>
            <pc:sldMasterMk cId="3879058883" sldId="2147483876"/>
            <pc:sldLayoutMk cId="2428003830" sldId="2147483881"/>
          </pc:sldLayoutMkLst>
        </pc:sldLayoutChg>
        <pc:sldLayoutChg chg="del">
          <pc:chgData name="mansour alqurashi" userId="02826f69932f7275" providerId="LiveId" clId="{F8AB24EE-F208-48F0-A797-1D8FA494B848}" dt="2021-08-27T18:54:45.979" v="77" actId="47"/>
          <pc:sldLayoutMkLst>
            <pc:docMk/>
            <pc:sldMasterMk cId="3879058883" sldId="2147483876"/>
            <pc:sldLayoutMk cId="1570580116" sldId="2147483882"/>
          </pc:sldLayoutMkLst>
        </pc:sldLayoutChg>
        <pc:sldLayoutChg chg="del">
          <pc:chgData name="mansour alqurashi" userId="02826f69932f7275" providerId="LiveId" clId="{F8AB24EE-F208-48F0-A797-1D8FA494B848}" dt="2021-08-27T18:54:45.979" v="77" actId="47"/>
          <pc:sldLayoutMkLst>
            <pc:docMk/>
            <pc:sldMasterMk cId="3879058883" sldId="2147483876"/>
            <pc:sldLayoutMk cId="96214420" sldId="2147483883"/>
          </pc:sldLayoutMkLst>
        </pc:sldLayoutChg>
        <pc:sldLayoutChg chg="del">
          <pc:chgData name="mansour alqurashi" userId="02826f69932f7275" providerId="LiveId" clId="{F8AB24EE-F208-48F0-A797-1D8FA494B848}" dt="2021-08-27T18:54:45.979" v="77" actId="47"/>
          <pc:sldLayoutMkLst>
            <pc:docMk/>
            <pc:sldMasterMk cId="3879058883" sldId="2147483876"/>
            <pc:sldLayoutMk cId="943194656" sldId="2147483884"/>
          </pc:sldLayoutMkLst>
        </pc:sldLayoutChg>
        <pc:sldLayoutChg chg="del">
          <pc:chgData name="mansour alqurashi" userId="02826f69932f7275" providerId="LiveId" clId="{F8AB24EE-F208-48F0-A797-1D8FA494B848}" dt="2021-08-27T18:54:45.979" v="77" actId="47"/>
          <pc:sldLayoutMkLst>
            <pc:docMk/>
            <pc:sldMasterMk cId="3879058883" sldId="2147483876"/>
            <pc:sldLayoutMk cId="3786419614" sldId="2147483885"/>
          </pc:sldLayoutMkLst>
        </pc:sldLayoutChg>
        <pc:sldLayoutChg chg="del">
          <pc:chgData name="mansour alqurashi" userId="02826f69932f7275" providerId="LiveId" clId="{F8AB24EE-F208-48F0-A797-1D8FA494B848}" dt="2021-08-27T18:54:45.979" v="77" actId="47"/>
          <pc:sldLayoutMkLst>
            <pc:docMk/>
            <pc:sldMasterMk cId="3879058883" sldId="2147483876"/>
            <pc:sldLayoutMk cId="1360167285" sldId="2147483886"/>
          </pc:sldLayoutMkLst>
        </pc:sldLayoutChg>
        <pc:sldLayoutChg chg="del">
          <pc:chgData name="mansour alqurashi" userId="02826f69932f7275" providerId="LiveId" clId="{F8AB24EE-F208-48F0-A797-1D8FA494B848}" dt="2021-08-27T18:54:45.979" v="77" actId="47"/>
          <pc:sldLayoutMkLst>
            <pc:docMk/>
            <pc:sldMasterMk cId="3879058883" sldId="2147483876"/>
            <pc:sldLayoutMk cId="1190398864" sldId="2147483887"/>
          </pc:sldLayoutMkLst>
        </pc:sldLayoutChg>
      </pc:sldMasterChg>
      <pc:sldMasterChg chg="add del addSldLayout delSldLayout">
        <pc:chgData name="mansour alqurashi" userId="02826f69932f7275" providerId="LiveId" clId="{F8AB24EE-F208-48F0-A797-1D8FA494B848}" dt="2021-08-27T19:55:04.304" v="175" actId="47"/>
        <pc:sldMasterMkLst>
          <pc:docMk/>
          <pc:sldMasterMk cId="2847449167" sldId="2147484068"/>
        </pc:sldMasterMkLst>
        <pc:sldLayoutChg chg="add del">
          <pc:chgData name="mansour alqurashi" userId="02826f69932f7275" providerId="LiveId" clId="{F8AB24EE-F208-48F0-A797-1D8FA494B848}" dt="2021-08-27T19:55:04.304" v="175" actId="47"/>
          <pc:sldLayoutMkLst>
            <pc:docMk/>
            <pc:sldMasterMk cId="2847449167" sldId="2147484068"/>
            <pc:sldLayoutMk cId="2853141631" sldId="2147484069"/>
          </pc:sldLayoutMkLst>
        </pc:sldLayoutChg>
        <pc:sldLayoutChg chg="add del">
          <pc:chgData name="mansour alqurashi" userId="02826f69932f7275" providerId="LiveId" clId="{F8AB24EE-F208-48F0-A797-1D8FA494B848}" dt="2021-08-27T19:55:04.304" v="175" actId="47"/>
          <pc:sldLayoutMkLst>
            <pc:docMk/>
            <pc:sldMasterMk cId="2847449167" sldId="2147484068"/>
            <pc:sldLayoutMk cId="2976841916" sldId="2147484070"/>
          </pc:sldLayoutMkLst>
        </pc:sldLayoutChg>
        <pc:sldLayoutChg chg="add del">
          <pc:chgData name="mansour alqurashi" userId="02826f69932f7275" providerId="LiveId" clId="{F8AB24EE-F208-48F0-A797-1D8FA494B848}" dt="2021-08-27T19:55:04.304" v="175" actId="47"/>
          <pc:sldLayoutMkLst>
            <pc:docMk/>
            <pc:sldMasterMk cId="2847449167" sldId="2147484068"/>
            <pc:sldLayoutMk cId="519076976" sldId="2147484071"/>
          </pc:sldLayoutMkLst>
        </pc:sldLayoutChg>
        <pc:sldLayoutChg chg="add del">
          <pc:chgData name="mansour alqurashi" userId="02826f69932f7275" providerId="LiveId" clId="{F8AB24EE-F208-48F0-A797-1D8FA494B848}" dt="2021-08-27T19:55:04.304" v="175" actId="47"/>
          <pc:sldLayoutMkLst>
            <pc:docMk/>
            <pc:sldMasterMk cId="2847449167" sldId="2147484068"/>
            <pc:sldLayoutMk cId="3294377413" sldId="2147484072"/>
          </pc:sldLayoutMkLst>
        </pc:sldLayoutChg>
        <pc:sldLayoutChg chg="add del">
          <pc:chgData name="mansour alqurashi" userId="02826f69932f7275" providerId="LiveId" clId="{F8AB24EE-F208-48F0-A797-1D8FA494B848}" dt="2021-08-27T19:55:04.304" v="175" actId="47"/>
          <pc:sldLayoutMkLst>
            <pc:docMk/>
            <pc:sldMasterMk cId="2847449167" sldId="2147484068"/>
            <pc:sldLayoutMk cId="3923539538" sldId="2147484073"/>
          </pc:sldLayoutMkLst>
        </pc:sldLayoutChg>
        <pc:sldLayoutChg chg="add del">
          <pc:chgData name="mansour alqurashi" userId="02826f69932f7275" providerId="LiveId" clId="{F8AB24EE-F208-48F0-A797-1D8FA494B848}" dt="2021-08-27T19:55:04.304" v="175" actId="47"/>
          <pc:sldLayoutMkLst>
            <pc:docMk/>
            <pc:sldMasterMk cId="2847449167" sldId="2147484068"/>
            <pc:sldLayoutMk cId="911992588" sldId="2147484074"/>
          </pc:sldLayoutMkLst>
        </pc:sldLayoutChg>
        <pc:sldLayoutChg chg="add del">
          <pc:chgData name="mansour alqurashi" userId="02826f69932f7275" providerId="LiveId" clId="{F8AB24EE-F208-48F0-A797-1D8FA494B848}" dt="2021-08-27T19:55:04.304" v="175" actId="47"/>
          <pc:sldLayoutMkLst>
            <pc:docMk/>
            <pc:sldMasterMk cId="2847449167" sldId="2147484068"/>
            <pc:sldLayoutMk cId="2496573877" sldId="2147484075"/>
          </pc:sldLayoutMkLst>
        </pc:sldLayoutChg>
        <pc:sldLayoutChg chg="add del">
          <pc:chgData name="mansour alqurashi" userId="02826f69932f7275" providerId="LiveId" clId="{F8AB24EE-F208-48F0-A797-1D8FA494B848}" dt="2021-08-27T19:55:04.304" v="175" actId="47"/>
          <pc:sldLayoutMkLst>
            <pc:docMk/>
            <pc:sldMasterMk cId="2847449167" sldId="2147484068"/>
            <pc:sldLayoutMk cId="4061316515" sldId="2147484076"/>
          </pc:sldLayoutMkLst>
        </pc:sldLayoutChg>
        <pc:sldLayoutChg chg="add del">
          <pc:chgData name="mansour alqurashi" userId="02826f69932f7275" providerId="LiveId" clId="{F8AB24EE-F208-48F0-A797-1D8FA494B848}" dt="2021-08-27T19:55:04.304" v="175" actId="47"/>
          <pc:sldLayoutMkLst>
            <pc:docMk/>
            <pc:sldMasterMk cId="2847449167" sldId="2147484068"/>
            <pc:sldLayoutMk cId="297158914" sldId="2147484077"/>
          </pc:sldLayoutMkLst>
        </pc:sldLayoutChg>
        <pc:sldLayoutChg chg="add del">
          <pc:chgData name="mansour alqurashi" userId="02826f69932f7275" providerId="LiveId" clId="{F8AB24EE-F208-48F0-A797-1D8FA494B848}" dt="2021-08-27T19:55:04.304" v="175" actId="47"/>
          <pc:sldLayoutMkLst>
            <pc:docMk/>
            <pc:sldMasterMk cId="2847449167" sldId="2147484068"/>
            <pc:sldLayoutMk cId="497461845" sldId="2147484078"/>
          </pc:sldLayoutMkLst>
        </pc:sldLayoutChg>
        <pc:sldLayoutChg chg="add del">
          <pc:chgData name="mansour alqurashi" userId="02826f69932f7275" providerId="LiveId" clId="{F8AB24EE-F208-48F0-A797-1D8FA494B848}" dt="2021-08-27T19:55:04.304" v="175" actId="47"/>
          <pc:sldLayoutMkLst>
            <pc:docMk/>
            <pc:sldMasterMk cId="2847449167" sldId="2147484068"/>
            <pc:sldLayoutMk cId="3324816034" sldId="2147484079"/>
          </pc:sldLayoutMkLst>
        </pc:sldLayoutChg>
      </pc:sldMasterChg>
      <pc:sldMasterChg chg="add del addSldLayout delSldLayout">
        <pc:chgData name="mansour alqurashi" userId="02826f69932f7275" providerId="LiveId" clId="{F8AB24EE-F208-48F0-A797-1D8FA494B848}" dt="2021-08-27T19:54:52.738" v="173" actId="47"/>
        <pc:sldMasterMkLst>
          <pc:docMk/>
          <pc:sldMasterMk cId="918405467" sldId="2147484080"/>
        </pc:sldMasterMkLst>
        <pc:sldLayoutChg chg="add del">
          <pc:chgData name="mansour alqurashi" userId="02826f69932f7275" providerId="LiveId" clId="{F8AB24EE-F208-48F0-A797-1D8FA494B848}" dt="2021-08-27T19:54:52.738" v="173" actId="47"/>
          <pc:sldLayoutMkLst>
            <pc:docMk/>
            <pc:sldMasterMk cId="918405467" sldId="2147484080"/>
            <pc:sldLayoutMk cId="3894840861" sldId="2147484081"/>
          </pc:sldLayoutMkLst>
        </pc:sldLayoutChg>
        <pc:sldLayoutChg chg="add del">
          <pc:chgData name="mansour alqurashi" userId="02826f69932f7275" providerId="LiveId" clId="{F8AB24EE-F208-48F0-A797-1D8FA494B848}" dt="2021-08-27T19:54:52.738" v="173" actId="47"/>
          <pc:sldLayoutMkLst>
            <pc:docMk/>
            <pc:sldMasterMk cId="918405467" sldId="2147484080"/>
            <pc:sldLayoutMk cId="3809704202" sldId="2147484082"/>
          </pc:sldLayoutMkLst>
        </pc:sldLayoutChg>
        <pc:sldLayoutChg chg="add del">
          <pc:chgData name="mansour alqurashi" userId="02826f69932f7275" providerId="LiveId" clId="{F8AB24EE-F208-48F0-A797-1D8FA494B848}" dt="2021-08-27T19:54:52.738" v="173" actId="47"/>
          <pc:sldLayoutMkLst>
            <pc:docMk/>
            <pc:sldMasterMk cId="918405467" sldId="2147484080"/>
            <pc:sldLayoutMk cId="1708401469" sldId="2147484083"/>
          </pc:sldLayoutMkLst>
        </pc:sldLayoutChg>
        <pc:sldLayoutChg chg="add del">
          <pc:chgData name="mansour alqurashi" userId="02826f69932f7275" providerId="LiveId" clId="{F8AB24EE-F208-48F0-A797-1D8FA494B848}" dt="2021-08-27T19:54:52.738" v="173" actId="47"/>
          <pc:sldLayoutMkLst>
            <pc:docMk/>
            <pc:sldMasterMk cId="918405467" sldId="2147484080"/>
            <pc:sldLayoutMk cId="1046519320" sldId="2147484084"/>
          </pc:sldLayoutMkLst>
        </pc:sldLayoutChg>
        <pc:sldLayoutChg chg="add del">
          <pc:chgData name="mansour alqurashi" userId="02826f69932f7275" providerId="LiveId" clId="{F8AB24EE-F208-48F0-A797-1D8FA494B848}" dt="2021-08-27T19:54:52.738" v="173" actId="47"/>
          <pc:sldLayoutMkLst>
            <pc:docMk/>
            <pc:sldMasterMk cId="918405467" sldId="2147484080"/>
            <pc:sldLayoutMk cId="1576335002" sldId="2147484085"/>
          </pc:sldLayoutMkLst>
        </pc:sldLayoutChg>
        <pc:sldLayoutChg chg="add del">
          <pc:chgData name="mansour alqurashi" userId="02826f69932f7275" providerId="LiveId" clId="{F8AB24EE-F208-48F0-A797-1D8FA494B848}" dt="2021-08-27T19:54:52.738" v="173" actId="47"/>
          <pc:sldLayoutMkLst>
            <pc:docMk/>
            <pc:sldMasterMk cId="918405467" sldId="2147484080"/>
            <pc:sldLayoutMk cId="2039555003" sldId="2147484086"/>
          </pc:sldLayoutMkLst>
        </pc:sldLayoutChg>
        <pc:sldLayoutChg chg="add del">
          <pc:chgData name="mansour alqurashi" userId="02826f69932f7275" providerId="LiveId" clId="{F8AB24EE-F208-48F0-A797-1D8FA494B848}" dt="2021-08-27T19:54:52.738" v="173" actId="47"/>
          <pc:sldLayoutMkLst>
            <pc:docMk/>
            <pc:sldMasterMk cId="918405467" sldId="2147484080"/>
            <pc:sldLayoutMk cId="1991587266" sldId="2147484087"/>
          </pc:sldLayoutMkLst>
        </pc:sldLayoutChg>
        <pc:sldLayoutChg chg="add del">
          <pc:chgData name="mansour alqurashi" userId="02826f69932f7275" providerId="LiveId" clId="{F8AB24EE-F208-48F0-A797-1D8FA494B848}" dt="2021-08-27T19:54:52.738" v="173" actId="47"/>
          <pc:sldLayoutMkLst>
            <pc:docMk/>
            <pc:sldMasterMk cId="918405467" sldId="2147484080"/>
            <pc:sldLayoutMk cId="1252837675" sldId="2147484088"/>
          </pc:sldLayoutMkLst>
        </pc:sldLayoutChg>
        <pc:sldLayoutChg chg="add del">
          <pc:chgData name="mansour alqurashi" userId="02826f69932f7275" providerId="LiveId" clId="{F8AB24EE-F208-48F0-A797-1D8FA494B848}" dt="2021-08-27T19:54:52.738" v="173" actId="47"/>
          <pc:sldLayoutMkLst>
            <pc:docMk/>
            <pc:sldMasterMk cId="918405467" sldId="2147484080"/>
            <pc:sldLayoutMk cId="2269767050" sldId="2147484089"/>
          </pc:sldLayoutMkLst>
        </pc:sldLayoutChg>
        <pc:sldLayoutChg chg="add del">
          <pc:chgData name="mansour alqurashi" userId="02826f69932f7275" providerId="LiveId" clId="{F8AB24EE-F208-48F0-A797-1D8FA494B848}" dt="2021-08-27T19:54:52.738" v="173" actId="47"/>
          <pc:sldLayoutMkLst>
            <pc:docMk/>
            <pc:sldMasterMk cId="918405467" sldId="2147484080"/>
            <pc:sldLayoutMk cId="310122694" sldId="2147484090"/>
          </pc:sldLayoutMkLst>
        </pc:sldLayoutChg>
        <pc:sldLayoutChg chg="add del">
          <pc:chgData name="mansour alqurashi" userId="02826f69932f7275" providerId="LiveId" clId="{F8AB24EE-F208-48F0-A797-1D8FA494B848}" dt="2021-08-27T19:54:52.738" v="173" actId="47"/>
          <pc:sldLayoutMkLst>
            <pc:docMk/>
            <pc:sldMasterMk cId="918405467" sldId="2147484080"/>
            <pc:sldLayoutMk cId="1491774621" sldId="2147484091"/>
          </pc:sldLayoutMkLst>
        </pc:sldLayoutChg>
      </pc:sldMasterChg>
      <pc:sldMasterChg chg="add del addSldLayout delSldLayout">
        <pc:chgData name="mansour alqurashi" userId="02826f69932f7275" providerId="LiveId" clId="{F8AB24EE-F208-48F0-A797-1D8FA494B848}" dt="2021-08-27T19:57:14.826" v="185" actId="47"/>
        <pc:sldMasterMkLst>
          <pc:docMk/>
          <pc:sldMasterMk cId="882819940" sldId="2147484092"/>
        </pc:sldMasterMkLst>
        <pc:sldLayoutChg chg="add del">
          <pc:chgData name="mansour alqurashi" userId="02826f69932f7275" providerId="LiveId" clId="{F8AB24EE-F208-48F0-A797-1D8FA494B848}" dt="2021-08-27T19:57:14.826" v="185" actId="47"/>
          <pc:sldLayoutMkLst>
            <pc:docMk/>
            <pc:sldMasterMk cId="882819940" sldId="2147484092"/>
            <pc:sldLayoutMk cId="2193730620" sldId="2147484093"/>
          </pc:sldLayoutMkLst>
        </pc:sldLayoutChg>
        <pc:sldLayoutChg chg="add del">
          <pc:chgData name="mansour alqurashi" userId="02826f69932f7275" providerId="LiveId" clId="{F8AB24EE-F208-48F0-A797-1D8FA494B848}" dt="2021-08-27T19:57:14.826" v="185" actId="47"/>
          <pc:sldLayoutMkLst>
            <pc:docMk/>
            <pc:sldMasterMk cId="882819940" sldId="2147484092"/>
            <pc:sldLayoutMk cId="3535472251" sldId="2147484094"/>
          </pc:sldLayoutMkLst>
        </pc:sldLayoutChg>
        <pc:sldLayoutChg chg="add del">
          <pc:chgData name="mansour alqurashi" userId="02826f69932f7275" providerId="LiveId" clId="{F8AB24EE-F208-48F0-A797-1D8FA494B848}" dt="2021-08-27T19:57:14.826" v="185" actId="47"/>
          <pc:sldLayoutMkLst>
            <pc:docMk/>
            <pc:sldMasterMk cId="882819940" sldId="2147484092"/>
            <pc:sldLayoutMk cId="2111209182" sldId="2147484095"/>
          </pc:sldLayoutMkLst>
        </pc:sldLayoutChg>
        <pc:sldLayoutChg chg="add del">
          <pc:chgData name="mansour alqurashi" userId="02826f69932f7275" providerId="LiveId" clId="{F8AB24EE-F208-48F0-A797-1D8FA494B848}" dt="2021-08-27T19:57:14.826" v="185" actId="47"/>
          <pc:sldLayoutMkLst>
            <pc:docMk/>
            <pc:sldMasterMk cId="882819940" sldId="2147484092"/>
            <pc:sldLayoutMk cId="513281454" sldId="2147484096"/>
          </pc:sldLayoutMkLst>
        </pc:sldLayoutChg>
        <pc:sldLayoutChg chg="add del">
          <pc:chgData name="mansour alqurashi" userId="02826f69932f7275" providerId="LiveId" clId="{F8AB24EE-F208-48F0-A797-1D8FA494B848}" dt="2021-08-27T19:57:14.826" v="185" actId="47"/>
          <pc:sldLayoutMkLst>
            <pc:docMk/>
            <pc:sldMasterMk cId="882819940" sldId="2147484092"/>
            <pc:sldLayoutMk cId="1446612838" sldId="2147484097"/>
          </pc:sldLayoutMkLst>
        </pc:sldLayoutChg>
        <pc:sldLayoutChg chg="add del">
          <pc:chgData name="mansour alqurashi" userId="02826f69932f7275" providerId="LiveId" clId="{F8AB24EE-F208-48F0-A797-1D8FA494B848}" dt="2021-08-27T19:57:14.826" v="185" actId="47"/>
          <pc:sldLayoutMkLst>
            <pc:docMk/>
            <pc:sldMasterMk cId="882819940" sldId="2147484092"/>
            <pc:sldLayoutMk cId="101775893" sldId="2147484098"/>
          </pc:sldLayoutMkLst>
        </pc:sldLayoutChg>
        <pc:sldLayoutChg chg="add del">
          <pc:chgData name="mansour alqurashi" userId="02826f69932f7275" providerId="LiveId" clId="{F8AB24EE-F208-48F0-A797-1D8FA494B848}" dt="2021-08-27T19:57:14.826" v="185" actId="47"/>
          <pc:sldLayoutMkLst>
            <pc:docMk/>
            <pc:sldMasterMk cId="882819940" sldId="2147484092"/>
            <pc:sldLayoutMk cId="124739320" sldId="2147484099"/>
          </pc:sldLayoutMkLst>
        </pc:sldLayoutChg>
        <pc:sldLayoutChg chg="add del">
          <pc:chgData name="mansour alqurashi" userId="02826f69932f7275" providerId="LiveId" clId="{F8AB24EE-F208-48F0-A797-1D8FA494B848}" dt="2021-08-27T19:57:14.826" v="185" actId="47"/>
          <pc:sldLayoutMkLst>
            <pc:docMk/>
            <pc:sldMasterMk cId="882819940" sldId="2147484092"/>
            <pc:sldLayoutMk cId="744081731" sldId="2147484100"/>
          </pc:sldLayoutMkLst>
        </pc:sldLayoutChg>
        <pc:sldLayoutChg chg="add del">
          <pc:chgData name="mansour alqurashi" userId="02826f69932f7275" providerId="LiveId" clId="{F8AB24EE-F208-48F0-A797-1D8FA494B848}" dt="2021-08-27T19:57:14.826" v="185" actId="47"/>
          <pc:sldLayoutMkLst>
            <pc:docMk/>
            <pc:sldMasterMk cId="882819940" sldId="2147484092"/>
            <pc:sldLayoutMk cId="1838881091" sldId="2147484101"/>
          </pc:sldLayoutMkLst>
        </pc:sldLayoutChg>
        <pc:sldLayoutChg chg="add del">
          <pc:chgData name="mansour alqurashi" userId="02826f69932f7275" providerId="LiveId" clId="{F8AB24EE-F208-48F0-A797-1D8FA494B848}" dt="2021-08-27T19:57:14.826" v="185" actId="47"/>
          <pc:sldLayoutMkLst>
            <pc:docMk/>
            <pc:sldMasterMk cId="882819940" sldId="2147484092"/>
            <pc:sldLayoutMk cId="3819876424" sldId="2147484102"/>
          </pc:sldLayoutMkLst>
        </pc:sldLayoutChg>
        <pc:sldLayoutChg chg="add del">
          <pc:chgData name="mansour alqurashi" userId="02826f69932f7275" providerId="LiveId" clId="{F8AB24EE-F208-48F0-A797-1D8FA494B848}" dt="2021-08-27T19:57:14.826" v="185" actId="47"/>
          <pc:sldLayoutMkLst>
            <pc:docMk/>
            <pc:sldMasterMk cId="882819940" sldId="2147484092"/>
            <pc:sldLayoutMk cId="1073854460" sldId="2147484103"/>
          </pc:sldLayoutMkLst>
        </pc:sldLayoutChg>
      </pc:sldMasterChg>
    </pc:docChg>
  </pc:docChgLst>
  <pc:docChgLst>
    <pc:chgData name="mansour alqurashi" userId="02826f69932f7275" providerId="LiveId" clId="{178920C6-4755-489B-A463-0F546CA4595E}"/>
    <pc:docChg chg="undo custSel addSld delSld modSld sldOrd delMainMaster">
      <pc:chgData name="mansour alqurashi" userId="02826f69932f7275" providerId="LiveId" clId="{178920C6-4755-489B-A463-0F546CA4595E}" dt="2022-10-10T21:04:00.711" v="445" actId="27636"/>
      <pc:docMkLst>
        <pc:docMk/>
      </pc:docMkLst>
      <pc:sldChg chg="add">
        <pc:chgData name="mansour alqurashi" userId="02826f69932f7275" providerId="LiveId" clId="{178920C6-4755-489B-A463-0F546CA4595E}" dt="2022-10-10T10:58:56.628" v="2"/>
        <pc:sldMkLst>
          <pc:docMk/>
          <pc:sldMk cId="1413491681" sldId="256"/>
        </pc:sldMkLst>
      </pc:sldChg>
      <pc:sldChg chg="modSp add mod">
        <pc:chgData name="mansour alqurashi" userId="02826f69932f7275" providerId="LiveId" clId="{178920C6-4755-489B-A463-0F546CA4595E}" dt="2022-10-10T11:14:17.257" v="61"/>
        <pc:sldMkLst>
          <pc:docMk/>
          <pc:sldMk cId="649590558" sldId="258"/>
        </pc:sldMkLst>
      </pc:sldChg>
      <pc:sldChg chg="modSp del mod">
        <pc:chgData name="mansour alqurashi" userId="02826f69932f7275" providerId="LiveId" clId="{178920C6-4755-489B-A463-0F546CA4595E}" dt="2022-10-10T11:05:51.817" v="37" actId="47"/>
        <pc:sldMkLst>
          <pc:docMk/>
          <pc:sldMk cId="371008620" sldId="261"/>
        </pc:sldMkLst>
      </pc:sldChg>
      <pc:sldChg chg="modSp mod">
        <pc:chgData name="mansour alqurashi" userId="02826f69932f7275" providerId="LiveId" clId="{178920C6-4755-489B-A463-0F546CA4595E}" dt="2022-10-10T21:03:03.148" v="441" actId="20577"/>
        <pc:sldMkLst>
          <pc:docMk/>
          <pc:sldMk cId="29593880" sldId="267"/>
        </pc:sldMkLst>
      </pc:sldChg>
      <pc:sldChg chg="modSp mod">
        <pc:chgData name="mansour alqurashi" userId="02826f69932f7275" providerId="LiveId" clId="{178920C6-4755-489B-A463-0F546CA4595E}" dt="2022-10-10T21:04:00.711" v="445" actId="27636"/>
        <pc:sldMkLst>
          <pc:docMk/>
          <pc:sldMk cId="3853551171" sldId="268"/>
        </pc:sldMkLst>
      </pc:sldChg>
      <pc:sldChg chg="modSp">
        <pc:chgData name="mansour alqurashi" userId="02826f69932f7275" providerId="LiveId" clId="{178920C6-4755-489B-A463-0F546CA4595E}" dt="2022-10-10T11:15:10.717" v="62" actId="14100"/>
        <pc:sldMkLst>
          <pc:docMk/>
          <pc:sldMk cId="800474379" sldId="269"/>
        </pc:sldMkLst>
      </pc:sldChg>
      <pc:sldChg chg="modSp mod">
        <pc:chgData name="mansour alqurashi" userId="02826f69932f7275" providerId="LiveId" clId="{178920C6-4755-489B-A463-0F546CA4595E}" dt="2022-10-10T11:20:48.115" v="117" actId="2711"/>
        <pc:sldMkLst>
          <pc:docMk/>
          <pc:sldMk cId="1846835824" sldId="274"/>
        </pc:sldMkLst>
      </pc:sldChg>
      <pc:sldChg chg="modSp mod">
        <pc:chgData name="mansour alqurashi" userId="02826f69932f7275" providerId="LiveId" clId="{178920C6-4755-489B-A463-0F546CA4595E}" dt="2022-10-10T11:20:15.788" v="115" actId="20577"/>
        <pc:sldMkLst>
          <pc:docMk/>
          <pc:sldMk cId="1636482060" sldId="275"/>
        </pc:sldMkLst>
      </pc:sldChg>
      <pc:sldChg chg="modSp mod">
        <pc:chgData name="mansour alqurashi" userId="02826f69932f7275" providerId="LiveId" clId="{178920C6-4755-489B-A463-0F546CA4595E}" dt="2022-10-10T11:23:30.019" v="155" actId="20577"/>
        <pc:sldMkLst>
          <pc:docMk/>
          <pc:sldMk cId="2775668699" sldId="278"/>
        </pc:sldMkLst>
      </pc:sldChg>
      <pc:sldChg chg="modSp mod">
        <pc:chgData name="mansour alqurashi" userId="02826f69932f7275" providerId="LiveId" clId="{178920C6-4755-489B-A463-0F546CA4595E}" dt="2022-10-10T11:28:23.346" v="174" actId="20577"/>
        <pc:sldMkLst>
          <pc:docMk/>
          <pc:sldMk cId="2146965609" sldId="280"/>
        </pc:sldMkLst>
      </pc:sldChg>
      <pc:sldChg chg="modSp mod">
        <pc:chgData name="mansour alqurashi" userId="02826f69932f7275" providerId="LiveId" clId="{178920C6-4755-489B-A463-0F546CA4595E}" dt="2022-10-10T20:22:16.640" v="275" actId="20577"/>
        <pc:sldMkLst>
          <pc:docMk/>
          <pc:sldMk cId="3828642181" sldId="287"/>
        </pc:sldMkLst>
      </pc:sldChg>
      <pc:sldChg chg="del">
        <pc:chgData name="mansour alqurashi" userId="02826f69932f7275" providerId="LiveId" clId="{178920C6-4755-489B-A463-0F546CA4595E}" dt="2022-10-10T20:30:29.726" v="327" actId="47"/>
        <pc:sldMkLst>
          <pc:docMk/>
          <pc:sldMk cId="4150275626" sldId="289"/>
        </pc:sldMkLst>
      </pc:sldChg>
      <pc:sldChg chg="del">
        <pc:chgData name="mansour alqurashi" userId="02826f69932f7275" providerId="LiveId" clId="{178920C6-4755-489B-A463-0F546CA4595E}" dt="2022-10-10T20:34:46.494" v="379" actId="47"/>
        <pc:sldMkLst>
          <pc:docMk/>
          <pc:sldMk cId="1194927416" sldId="290"/>
        </pc:sldMkLst>
      </pc:sldChg>
      <pc:sldChg chg="modSp mod ord">
        <pc:chgData name="mansour alqurashi" userId="02826f69932f7275" providerId="LiveId" clId="{178920C6-4755-489B-A463-0F546CA4595E}" dt="2022-10-10T20:34:10.304" v="378" actId="14100"/>
        <pc:sldMkLst>
          <pc:docMk/>
          <pc:sldMk cId="2631802488" sldId="294"/>
        </pc:sldMkLst>
      </pc:sldChg>
      <pc:sldChg chg="del">
        <pc:chgData name="mansour alqurashi" userId="02826f69932f7275" providerId="LiveId" clId="{178920C6-4755-489B-A463-0F546CA4595E}" dt="2022-10-10T20:22:36.208" v="276" actId="47"/>
        <pc:sldMkLst>
          <pc:docMk/>
          <pc:sldMk cId="936210711" sldId="296"/>
        </pc:sldMkLst>
      </pc:sldChg>
      <pc:sldChg chg="modSp mod">
        <pc:chgData name="mansour alqurashi" userId="02826f69932f7275" providerId="LiveId" clId="{178920C6-4755-489B-A463-0F546CA4595E}" dt="2022-10-10T11:27:36.021" v="170" actId="20577"/>
        <pc:sldMkLst>
          <pc:docMk/>
          <pc:sldMk cId="577976487" sldId="305"/>
        </pc:sldMkLst>
      </pc:sldChg>
      <pc:sldChg chg="modSp mod">
        <pc:chgData name="mansour alqurashi" userId="02826f69932f7275" providerId="LiveId" clId="{178920C6-4755-489B-A463-0F546CA4595E}" dt="2022-10-10T20:39:16.340" v="396" actId="20577"/>
        <pc:sldMkLst>
          <pc:docMk/>
          <pc:sldMk cId="3380834942" sldId="307"/>
        </pc:sldMkLst>
      </pc:sldChg>
      <pc:sldChg chg="modSp mod">
        <pc:chgData name="mansour alqurashi" userId="02826f69932f7275" providerId="LiveId" clId="{178920C6-4755-489B-A463-0F546CA4595E}" dt="2022-10-10T20:49:56.488" v="398" actId="20577"/>
        <pc:sldMkLst>
          <pc:docMk/>
          <pc:sldMk cId="1442538317" sldId="309"/>
        </pc:sldMkLst>
      </pc:sldChg>
      <pc:sldChg chg="modSp mod">
        <pc:chgData name="mansour alqurashi" userId="02826f69932f7275" providerId="LiveId" clId="{178920C6-4755-489B-A463-0F546CA4595E}" dt="2022-10-10T20:52:28.371" v="404" actId="6549"/>
        <pc:sldMkLst>
          <pc:docMk/>
          <pc:sldMk cId="2495621066" sldId="312"/>
        </pc:sldMkLst>
      </pc:sldChg>
      <pc:sldChg chg="add">
        <pc:chgData name="mansour alqurashi" userId="02826f69932f7275" providerId="LiveId" clId="{178920C6-4755-489B-A463-0F546CA4595E}" dt="2022-10-10T20:54:36.137" v="406"/>
        <pc:sldMkLst>
          <pc:docMk/>
          <pc:sldMk cId="3500579877" sldId="318"/>
        </pc:sldMkLst>
      </pc:sldChg>
      <pc:sldChg chg="modSp mod">
        <pc:chgData name="mansour alqurashi" userId="02826f69932f7275" providerId="LiveId" clId="{178920C6-4755-489B-A463-0F546CA4595E}" dt="2022-10-10T20:55:24.555" v="408" actId="6549"/>
        <pc:sldMkLst>
          <pc:docMk/>
          <pc:sldMk cId="2496954765" sldId="319"/>
        </pc:sldMkLst>
      </pc:sldChg>
      <pc:sldChg chg="new del">
        <pc:chgData name="mansour alqurashi" userId="02826f69932f7275" providerId="LiveId" clId="{178920C6-4755-489B-A463-0F546CA4595E}" dt="2022-10-10T20:54:46.709" v="407" actId="47"/>
        <pc:sldMkLst>
          <pc:docMk/>
          <pc:sldMk cId="4007718894" sldId="327"/>
        </pc:sldMkLst>
      </pc:sldChg>
      <pc:sldMasterChg chg="del delSldLayout">
        <pc:chgData name="mansour alqurashi" userId="02826f69932f7275" providerId="LiveId" clId="{178920C6-4755-489B-A463-0F546CA4595E}" dt="2022-10-10T20:30:29.726" v="327" actId="47"/>
        <pc:sldMasterMkLst>
          <pc:docMk/>
          <pc:sldMasterMk cId="4243984148" sldId="2147484020"/>
        </pc:sldMasterMkLst>
        <pc:sldLayoutChg chg="del">
          <pc:chgData name="mansour alqurashi" userId="02826f69932f7275" providerId="LiveId" clId="{178920C6-4755-489B-A463-0F546CA4595E}" dt="2022-10-10T20:30:29.726" v="327" actId="47"/>
          <pc:sldLayoutMkLst>
            <pc:docMk/>
            <pc:sldMasterMk cId="4243984148" sldId="2147484020"/>
            <pc:sldLayoutMk cId="1651205727" sldId="2147484021"/>
          </pc:sldLayoutMkLst>
        </pc:sldLayoutChg>
        <pc:sldLayoutChg chg="del">
          <pc:chgData name="mansour alqurashi" userId="02826f69932f7275" providerId="LiveId" clId="{178920C6-4755-489B-A463-0F546CA4595E}" dt="2022-10-10T20:30:29.726" v="327" actId="47"/>
          <pc:sldLayoutMkLst>
            <pc:docMk/>
            <pc:sldMasterMk cId="4243984148" sldId="2147484020"/>
            <pc:sldLayoutMk cId="3786865150" sldId="2147484022"/>
          </pc:sldLayoutMkLst>
        </pc:sldLayoutChg>
        <pc:sldLayoutChg chg="del">
          <pc:chgData name="mansour alqurashi" userId="02826f69932f7275" providerId="LiveId" clId="{178920C6-4755-489B-A463-0F546CA4595E}" dt="2022-10-10T20:30:29.726" v="327" actId="47"/>
          <pc:sldLayoutMkLst>
            <pc:docMk/>
            <pc:sldMasterMk cId="4243984148" sldId="2147484020"/>
            <pc:sldLayoutMk cId="251332497" sldId="2147484023"/>
          </pc:sldLayoutMkLst>
        </pc:sldLayoutChg>
        <pc:sldLayoutChg chg="del">
          <pc:chgData name="mansour alqurashi" userId="02826f69932f7275" providerId="LiveId" clId="{178920C6-4755-489B-A463-0F546CA4595E}" dt="2022-10-10T20:30:29.726" v="327" actId="47"/>
          <pc:sldLayoutMkLst>
            <pc:docMk/>
            <pc:sldMasterMk cId="4243984148" sldId="2147484020"/>
            <pc:sldLayoutMk cId="94341392" sldId="2147484024"/>
          </pc:sldLayoutMkLst>
        </pc:sldLayoutChg>
        <pc:sldLayoutChg chg="del">
          <pc:chgData name="mansour alqurashi" userId="02826f69932f7275" providerId="LiveId" clId="{178920C6-4755-489B-A463-0F546CA4595E}" dt="2022-10-10T20:30:29.726" v="327" actId="47"/>
          <pc:sldLayoutMkLst>
            <pc:docMk/>
            <pc:sldMasterMk cId="4243984148" sldId="2147484020"/>
            <pc:sldLayoutMk cId="1488634442" sldId="2147484025"/>
          </pc:sldLayoutMkLst>
        </pc:sldLayoutChg>
        <pc:sldLayoutChg chg="del">
          <pc:chgData name="mansour alqurashi" userId="02826f69932f7275" providerId="LiveId" clId="{178920C6-4755-489B-A463-0F546CA4595E}" dt="2022-10-10T20:30:29.726" v="327" actId="47"/>
          <pc:sldLayoutMkLst>
            <pc:docMk/>
            <pc:sldMasterMk cId="4243984148" sldId="2147484020"/>
            <pc:sldLayoutMk cId="1709506961" sldId="2147484026"/>
          </pc:sldLayoutMkLst>
        </pc:sldLayoutChg>
        <pc:sldLayoutChg chg="del">
          <pc:chgData name="mansour alqurashi" userId="02826f69932f7275" providerId="LiveId" clId="{178920C6-4755-489B-A463-0F546CA4595E}" dt="2022-10-10T20:30:29.726" v="327" actId="47"/>
          <pc:sldLayoutMkLst>
            <pc:docMk/>
            <pc:sldMasterMk cId="4243984148" sldId="2147484020"/>
            <pc:sldLayoutMk cId="2428930789" sldId="2147484027"/>
          </pc:sldLayoutMkLst>
        </pc:sldLayoutChg>
        <pc:sldLayoutChg chg="del">
          <pc:chgData name="mansour alqurashi" userId="02826f69932f7275" providerId="LiveId" clId="{178920C6-4755-489B-A463-0F546CA4595E}" dt="2022-10-10T20:30:29.726" v="327" actId="47"/>
          <pc:sldLayoutMkLst>
            <pc:docMk/>
            <pc:sldMasterMk cId="4243984148" sldId="2147484020"/>
            <pc:sldLayoutMk cId="1252325793" sldId="2147484028"/>
          </pc:sldLayoutMkLst>
        </pc:sldLayoutChg>
        <pc:sldLayoutChg chg="del">
          <pc:chgData name="mansour alqurashi" userId="02826f69932f7275" providerId="LiveId" clId="{178920C6-4755-489B-A463-0F546CA4595E}" dt="2022-10-10T20:30:29.726" v="327" actId="47"/>
          <pc:sldLayoutMkLst>
            <pc:docMk/>
            <pc:sldMasterMk cId="4243984148" sldId="2147484020"/>
            <pc:sldLayoutMk cId="3631926786" sldId="2147484029"/>
          </pc:sldLayoutMkLst>
        </pc:sldLayoutChg>
        <pc:sldLayoutChg chg="del">
          <pc:chgData name="mansour alqurashi" userId="02826f69932f7275" providerId="LiveId" clId="{178920C6-4755-489B-A463-0F546CA4595E}" dt="2022-10-10T20:30:29.726" v="327" actId="47"/>
          <pc:sldLayoutMkLst>
            <pc:docMk/>
            <pc:sldMasterMk cId="4243984148" sldId="2147484020"/>
            <pc:sldLayoutMk cId="1932209065" sldId="2147484030"/>
          </pc:sldLayoutMkLst>
        </pc:sldLayoutChg>
        <pc:sldLayoutChg chg="del">
          <pc:chgData name="mansour alqurashi" userId="02826f69932f7275" providerId="LiveId" clId="{178920C6-4755-489B-A463-0F546CA4595E}" dt="2022-10-10T20:30:29.726" v="327" actId="47"/>
          <pc:sldLayoutMkLst>
            <pc:docMk/>
            <pc:sldMasterMk cId="4243984148" sldId="2147484020"/>
            <pc:sldLayoutMk cId="484913071" sldId="2147484031"/>
          </pc:sldLayoutMkLst>
        </pc:sldLayoutChg>
      </pc:sldMasterChg>
      <pc:sldMasterChg chg="del delSldLayout">
        <pc:chgData name="mansour alqurashi" userId="02826f69932f7275" providerId="LiveId" clId="{178920C6-4755-489B-A463-0F546CA4595E}" dt="2022-10-10T20:34:46.494" v="379" actId="47"/>
        <pc:sldMasterMkLst>
          <pc:docMk/>
          <pc:sldMasterMk cId="849523992" sldId="2147484032"/>
        </pc:sldMasterMkLst>
        <pc:sldLayoutChg chg="del">
          <pc:chgData name="mansour alqurashi" userId="02826f69932f7275" providerId="LiveId" clId="{178920C6-4755-489B-A463-0F546CA4595E}" dt="2022-10-10T20:34:46.494" v="379" actId="47"/>
          <pc:sldLayoutMkLst>
            <pc:docMk/>
            <pc:sldMasterMk cId="849523992" sldId="2147484032"/>
            <pc:sldLayoutMk cId="2571781591" sldId="2147484033"/>
          </pc:sldLayoutMkLst>
        </pc:sldLayoutChg>
        <pc:sldLayoutChg chg="del">
          <pc:chgData name="mansour alqurashi" userId="02826f69932f7275" providerId="LiveId" clId="{178920C6-4755-489B-A463-0F546CA4595E}" dt="2022-10-10T20:34:46.494" v="379" actId="47"/>
          <pc:sldLayoutMkLst>
            <pc:docMk/>
            <pc:sldMasterMk cId="849523992" sldId="2147484032"/>
            <pc:sldLayoutMk cId="2160422849" sldId="2147484034"/>
          </pc:sldLayoutMkLst>
        </pc:sldLayoutChg>
        <pc:sldLayoutChg chg="del">
          <pc:chgData name="mansour alqurashi" userId="02826f69932f7275" providerId="LiveId" clId="{178920C6-4755-489B-A463-0F546CA4595E}" dt="2022-10-10T20:34:46.494" v="379" actId="47"/>
          <pc:sldLayoutMkLst>
            <pc:docMk/>
            <pc:sldMasterMk cId="849523992" sldId="2147484032"/>
            <pc:sldLayoutMk cId="1691882729" sldId="2147484035"/>
          </pc:sldLayoutMkLst>
        </pc:sldLayoutChg>
        <pc:sldLayoutChg chg="del">
          <pc:chgData name="mansour alqurashi" userId="02826f69932f7275" providerId="LiveId" clId="{178920C6-4755-489B-A463-0F546CA4595E}" dt="2022-10-10T20:34:46.494" v="379" actId="47"/>
          <pc:sldLayoutMkLst>
            <pc:docMk/>
            <pc:sldMasterMk cId="849523992" sldId="2147484032"/>
            <pc:sldLayoutMk cId="2362337483" sldId="2147484036"/>
          </pc:sldLayoutMkLst>
        </pc:sldLayoutChg>
        <pc:sldLayoutChg chg="del">
          <pc:chgData name="mansour alqurashi" userId="02826f69932f7275" providerId="LiveId" clId="{178920C6-4755-489B-A463-0F546CA4595E}" dt="2022-10-10T20:34:46.494" v="379" actId="47"/>
          <pc:sldLayoutMkLst>
            <pc:docMk/>
            <pc:sldMasterMk cId="849523992" sldId="2147484032"/>
            <pc:sldLayoutMk cId="1241613157" sldId="2147484037"/>
          </pc:sldLayoutMkLst>
        </pc:sldLayoutChg>
        <pc:sldLayoutChg chg="del">
          <pc:chgData name="mansour alqurashi" userId="02826f69932f7275" providerId="LiveId" clId="{178920C6-4755-489B-A463-0F546CA4595E}" dt="2022-10-10T20:34:46.494" v="379" actId="47"/>
          <pc:sldLayoutMkLst>
            <pc:docMk/>
            <pc:sldMasterMk cId="849523992" sldId="2147484032"/>
            <pc:sldLayoutMk cId="3453354872" sldId="2147484038"/>
          </pc:sldLayoutMkLst>
        </pc:sldLayoutChg>
        <pc:sldLayoutChg chg="del">
          <pc:chgData name="mansour alqurashi" userId="02826f69932f7275" providerId="LiveId" clId="{178920C6-4755-489B-A463-0F546CA4595E}" dt="2022-10-10T20:34:46.494" v="379" actId="47"/>
          <pc:sldLayoutMkLst>
            <pc:docMk/>
            <pc:sldMasterMk cId="849523992" sldId="2147484032"/>
            <pc:sldLayoutMk cId="2965329412" sldId="2147484039"/>
          </pc:sldLayoutMkLst>
        </pc:sldLayoutChg>
        <pc:sldLayoutChg chg="del">
          <pc:chgData name="mansour alqurashi" userId="02826f69932f7275" providerId="LiveId" clId="{178920C6-4755-489B-A463-0F546CA4595E}" dt="2022-10-10T20:34:46.494" v="379" actId="47"/>
          <pc:sldLayoutMkLst>
            <pc:docMk/>
            <pc:sldMasterMk cId="849523992" sldId="2147484032"/>
            <pc:sldLayoutMk cId="1370415858" sldId="2147484040"/>
          </pc:sldLayoutMkLst>
        </pc:sldLayoutChg>
        <pc:sldLayoutChg chg="del">
          <pc:chgData name="mansour alqurashi" userId="02826f69932f7275" providerId="LiveId" clId="{178920C6-4755-489B-A463-0F546CA4595E}" dt="2022-10-10T20:34:46.494" v="379" actId="47"/>
          <pc:sldLayoutMkLst>
            <pc:docMk/>
            <pc:sldMasterMk cId="849523992" sldId="2147484032"/>
            <pc:sldLayoutMk cId="2485904709" sldId="2147484041"/>
          </pc:sldLayoutMkLst>
        </pc:sldLayoutChg>
        <pc:sldLayoutChg chg="del">
          <pc:chgData name="mansour alqurashi" userId="02826f69932f7275" providerId="LiveId" clId="{178920C6-4755-489B-A463-0F546CA4595E}" dt="2022-10-10T20:34:46.494" v="379" actId="47"/>
          <pc:sldLayoutMkLst>
            <pc:docMk/>
            <pc:sldMasterMk cId="849523992" sldId="2147484032"/>
            <pc:sldLayoutMk cId="1591676767" sldId="2147484042"/>
          </pc:sldLayoutMkLst>
        </pc:sldLayoutChg>
        <pc:sldLayoutChg chg="del">
          <pc:chgData name="mansour alqurashi" userId="02826f69932f7275" providerId="LiveId" clId="{178920C6-4755-489B-A463-0F546CA4595E}" dt="2022-10-10T20:34:46.494" v="379" actId="47"/>
          <pc:sldLayoutMkLst>
            <pc:docMk/>
            <pc:sldMasterMk cId="849523992" sldId="2147484032"/>
            <pc:sldLayoutMk cId="1917690383" sldId="2147484043"/>
          </pc:sldLayoutMkLst>
        </pc:sldLayoutChg>
      </pc:sldMasterChg>
      <pc:sldMasterChg chg="del delSldLayout">
        <pc:chgData name="mansour alqurashi" userId="02826f69932f7275" providerId="LiveId" clId="{178920C6-4755-489B-A463-0F546CA4595E}" dt="2022-10-10T20:22:36.208" v="276" actId="47"/>
        <pc:sldMasterMkLst>
          <pc:docMk/>
          <pc:sldMasterMk cId="1787494326" sldId="2147484104"/>
        </pc:sldMasterMkLst>
        <pc:sldLayoutChg chg="del">
          <pc:chgData name="mansour alqurashi" userId="02826f69932f7275" providerId="LiveId" clId="{178920C6-4755-489B-A463-0F546CA4595E}" dt="2022-10-10T20:22:36.208" v="276" actId="47"/>
          <pc:sldLayoutMkLst>
            <pc:docMk/>
            <pc:sldMasterMk cId="1787494326" sldId="2147484104"/>
            <pc:sldLayoutMk cId="369485603" sldId="2147484105"/>
          </pc:sldLayoutMkLst>
        </pc:sldLayoutChg>
        <pc:sldLayoutChg chg="del">
          <pc:chgData name="mansour alqurashi" userId="02826f69932f7275" providerId="LiveId" clId="{178920C6-4755-489B-A463-0F546CA4595E}" dt="2022-10-10T20:22:36.208" v="276" actId="47"/>
          <pc:sldLayoutMkLst>
            <pc:docMk/>
            <pc:sldMasterMk cId="1787494326" sldId="2147484104"/>
            <pc:sldLayoutMk cId="288376684" sldId="2147484106"/>
          </pc:sldLayoutMkLst>
        </pc:sldLayoutChg>
        <pc:sldLayoutChg chg="del">
          <pc:chgData name="mansour alqurashi" userId="02826f69932f7275" providerId="LiveId" clId="{178920C6-4755-489B-A463-0F546CA4595E}" dt="2022-10-10T20:22:36.208" v="276" actId="47"/>
          <pc:sldLayoutMkLst>
            <pc:docMk/>
            <pc:sldMasterMk cId="1787494326" sldId="2147484104"/>
            <pc:sldLayoutMk cId="523699467" sldId="2147484107"/>
          </pc:sldLayoutMkLst>
        </pc:sldLayoutChg>
        <pc:sldLayoutChg chg="del">
          <pc:chgData name="mansour alqurashi" userId="02826f69932f7275" providerId="LiveId" clId="{178920C6-4755-489B-A463-0F546CA4595E}" dt="2022-10-10T20:22:36.208" v="276" actId="47"/>
          <pc:sldLayoutMkLst>
            <pc:docMk/>
            <pc:sldMasterMk cId="1787494326" sldId="2147484104"/>
            <pc:sldLayoutMk cId="2035696997" sldId="2147484108"/>
          </pc:sldLayoutMkLst>
        </pc:sldLayoutChg>
        <pc:sldLayoutChg chg="del">
          <pc:chgData name="mansour alqurashi" userId="02826f69932f7275" providerId="LiveId" clId="{178920C6-4755-489B-A463-0F546CA4595E}" dt="2022-10-10T20:22:36.208" v="276" actId="47"/>
          <pc:sldLayoutMkLst>
            <pc:docMk/>
            <pc:sldMasterMk cId="1787494326" sldId="2147484104"/>
            <pc:sldLayoutMk cId="4030093068" sldId="2147484109"/>
          </pc:sldLayoutMkLst>
        </pc:sldLayoutChg>
        <pc:sldLayoutChg chg="del">
          <pc:chgData name="mansour alqurashi" userId="02826f69932f7275" providerId="LiveId" clId="{178920C6-4755-489B-A463-0F546CA4595E}" dt="2022-10-10T20:22:36.208" v="276" actId="47"/>
          <pc:sldLayoutMkLst>
            <pc:docMk/>
            <pc:sldMasterMk cId="1787494326" sldId="2147484104"/>
            <pc:sldLayoutMk cId="1393147355" sldId="2147484110"/>
          </pc:sldLayoutMkLst>
        </pc:sldLayoutChg>
        <pc:sldLayoutChg chg="del">
          <pc:chgData name="mansour alqurashi" userId="02826f69932f7275" providerId="LiveId" clId="{178920C6-4755-489B-A463-0F546CA4595E}" dt="2022-10-10T20:22:36.208" v="276" actId="47"/>
          <pc:sldLayoutMkLst>
            <pc:docMk/>
            <pc:sldMasterMk cId="1787494326" sldId="2147484104"/>
            <pc:sldLayoutMk cId="3217041323" sldId="2147484111"/>
          </pc:sldLayoutMkLst>
        </pc:sldLayoutChg>
        <pc:sldLayoutChg chg="del">
          <pc:chgData name="mansour alqurashi" userId="02826f69932f7275" providerId="LiveId" clId="{178920C6-4755-489B-A463-0F546CA4595E}" dt="2022-10-10T20:22:36.208" v="276" actId="47"/>
          <pc:sldLayoutMkLst>
            <pc:docMk/>
            <pc:sldMasterMk cId="1787494326" sldId="2147484104"/>
            <pc:sldLayoutMk cId="3393245322" sldId="2147484112"/>
          </pc:sldLayoutMkLst>
        </pc:sldLayoutChg>
        <pc:sldLayoutChg chg="del">
          <pc:chgData name="mansour alqurashi" userId="02826f69932f7275" providerId="LiveId" clId="{178920C6-4755-489B-A463-0F546CA4595E}" dt="2022-10-10T20:22:36.208" v="276" actId="47"/>
          <pc:sldLayoutMkLst>
            <pc:docMk/>
            <pc:sldMasterMk cId="1787494326" sldId="2147484104"/>
            <pc:sldLayoutMk cId="1217042420" sldId="2147484113"/>
          </pc:sldLayoutMkLst>
        </pc:sldLayoutChg>
        <pc:sldLayoutChg chg="del">
          <pc:chgData name="mansour alqurashi" userId="02826f69932f7275" providerId="LiveId" clId="{178920C6-4755-489B-A463-0F546CA4595E}" dt="2022-10-10T20:22:36.208" v="276" actId="47"/>
          <pc:sldLayoutMkLst>
            <pc:docMk/>
            <pc:sldMasterMk cId="1787494326" sldId="2147484104"/>
            <pc:sldLayoutMk cId="908055135" sldId="2147484114"/>
          </pc:sldLayoutMkLst>
        </pc:sldLayoutChg>
        <pc:sldLayoutChg chg="del">
          <pc:chgData name="mansour alqurashi" userId="02826f69932f7275" providerId="LiveId" clId="{178920C6-4755-489B-A463-0F546CA4595E}" dt="2022-10-10T20:22:36.208" v="276" actId="47"/>
          <pc:sldLayoutMkLst>
            <pc:docMk/>
            <pc:sldMasterMk cId="1787494326" sldId="2147484104"/>
            <pc:sldLayoutMk cId="160350004" sldId="2147484115"/>
          </pc:sldLayoutMkLst>
        </pc:sldLayoutChg>
      </pc:sldMasterChg>
    </pc:docChg>
  </pc:docChgLst>
  <pc:docChgLst>
    <pc:chgData name="mansour alqurashi" userId="02826f69932f7275" providerId="LiveId" clId="{F11B94CD-7D89-437F-921A-F9B06A16DDD0}"/>
    <pc:docChg chg="custSel delSld modSld delMainMaster">
      <pc:chgData name="mansour alqurashi" userId="02826f69932f7275" providerId="LiveId" clId="{F11B94CD-7D89-437F-921A-F9B06A16DDD0}" dt="2021-08-27T23:52:11.428" v="79" actId="20577"/>
      <pc:docMkLst>
        <pc:docMk/>
      </pc:docMkLst>
      <pc:sldChg chg="modSp mod">
        <pc:chgData name="mansour alqurashi" userId="02826f69932f7275" providerId="LiveId" clId="{F11B94CD-7D89-437F-921A-F9B06A16DDD0}" dt="2021-08-27T22:28:31.789" v="9" actId="14100"/>
        <pc:sldMkLst>
          <pc:docMk/>
          <pc:sldMk cId="800474379" sldId="269"/>
        </pc:sldMkLst>
      </pc:sldChg>
      <pc:sldChg chg="modSp mod">
        <pc:chgData name="mansour alqurashi" userId="02826f69932f7275" providerId="LiveId" clId="{F11B94CD-7D89-437F-921A-F9B06A16DDD0}" dt="2021-08-27T23:42:18.522" v="50" actId="20577"/>
        <pc:sldMkLst>
          <pc:docMk/>
          <pc:sldMk cId="2775668699" sldId="278"/>
        </pc:sldMkLst>
      </pc:sldChg>
      <pc:sldChg chg="del">
        <pc:chgData name="mansour alqurashi" userId="02826f69932f7275" providerId="LiveId" clId="{F11B94CD-7D89-437F-921A-F9B06A16DDD0}" dt="2021-08-27T23:40:08.282" v="14" actId="47"/>
        <pc:sldMkLst>
          <pc:docMk/>
          <pc:sldMk cId="90937115" sldId="279"/>
        </pc:sldMkLst>
      </pc:sldChg>
      <pc:sldChg chg="modSp mod">
        <pc:chgData name="mansour alqurashi" userId="02826f69932f7275" providerId="LiveId" clId="{F11B94CD-7D89-437F-921A-F9B06A16DDD0}" dt="2021-08-27T23:44:48.444" v="55" actId="6549"/>
        <pc:sldMkLst>
          <pc:docMk/>
          <pc:sldMk cId="3923102587" sldId="288"/>
        </pc:sldMkLst>
      </pc:sldChg>
      <pc:sldChg chg="modSp mod">
        <pc:chgData name="mansour alqurashi" userId="02826f69932f7275" providerId="LiveId" clId="{F11B94CD-7D89-437F-921A-F9B06A16DDD0}" dt="2021-08-27T23:52:11.428" v="79" actId="20577"/>
        <pc:sldMkLst>
          <pc:docMk/>
          <pc:sldMk cId="4150275626" sldId="289"/>
        </pc:sldMkLst>
      </pc:sldChg>
      <pc:sldChg chg="modSp mod">
        <pc:chgData name="mansour alqurashi" userId="02826f69932f7275" providerId="LiveId" clId="{F11B94CD-7D89-437F-921A-F9B06A16DDD0}" dt="2021-08-27T23:49:30.127" v="72" actId="6549"/>
        <pc:sldMkLst>
          <pc:docMk/>
          <pc:sldMk cId="936210711" sldId="296"/>
        </pc:sldMkLst>
      </pc:sldChg>
      <pc:sldMasterChg chg="del delSldLayout">
        <pc:chgData name="mansour alqurashi" userId="02826f69932f7275" providerId="LiveId" clId="{F11B94CD-7D89-437F-921A-F9B06A16DDD0}" dt="2021-08-27T23:40:08.282" v="14" actId="47"/>
        <pc:sldMasterMkLst>
          <pc:docMk/>
          <pc:sldMasterMk cId="643585974" sldId="2147483900"/>
        </pc:sldMasterMkLst>
        <pc:sldLayoutChg chg="del">
          <pc:chgData name="mansour alqurashi" userId="02826f69932f7275" providerId="LiveId" clId="{F11B94CD-7D89-437F-921A-F9B06A16DDD0}" dt="2021-08-27T23:40:08.282" v="14" actId="47"/>
          <pc:sldLayoutMkLst>
            <pc:docMk/>
            <pc:sldMasterMk cId="643585974" sldId="2147483900"/>
            <pc:sldLayoutMk cId="124487890" sldId="2147483901"/>
          </pc:sldLayoutMkLst>
        </pc:sldLayoutChg>
        <pc:sldLayoutChg chg="del">
          <pc:chgData name="mansour alqurashi" userId="02826f69932f7275" providerId="LiveId" clId="{F11B94CD-7D89-437F-921A-F9B06A16DDD0}" dt="2021-08-27T23:40:08.282" v="14" actId="47"/>
          <pc:sldLayoutMkLst>
            <pc:docMk/>
            <pc:sldMasterMk cId="643585974" sldId="2147483900"/>
            <pc:sldLayoutMk cId="819292252" sldId="2147483902"/>
          </pc:sldLayoutMkLst>
        </pc:sldLayoutChg>
        <pc:sldLayoutChg chg="del">
          <pc:chgData name="mansour alqurashi" userId="02826f69932f7275" providerId="LiveId" clId="{F11B94CD-7D89-437F-921A-F9B06A16DDD0}" dt="2021-08-27T23:40:08.282" v="14" actId="47"/>
          <pc:sldLayoutMkLst>
            <pc:docMk/>
            <pc:sldMasterMk cId="643585974" sldId="2147483900"/>
            <pc:sldLayoutMk cId="4010759135" sldId="2147483903"/>
          </pc:sldLayoutMkLst>
        </pc:sldLayoutChg>
        <pc:sldLayoutChg chg="del">
          <pc:chgData name="mansour alqurashi" userId="02826f69932f7275" providerId="LiveId" clId="{F11B94CD-7D89-437F-921A-F9B06A16DDD0}" dt="2021-08-27T23:40:08.282" v="14" actId="47"/>
          <pc:sldLayoutMkLst>
            <pc:docMk/>
            <pc:sldMasterMk cId="643585974" sldId="2147483900"/>
            <pc:sldLayoutMk cId="1164725268" sldId="2147483904"/>
          </pc:sldLayoutMkLst>
        </pc:sldLayoutChg>
        <pc:sldLayoutChg chg="del">
          <pc:chgData name="mansour alqurashi" userId="02826f69932f7275" providerId="LiveId" clId="{F11B94CD-7D89-437F-921A-F9B06A16DDD0}" dt="2021-08-27T23:40:08.282" v="14" actId="47"/>
          <pc:sldLayoutMkLst>
            <pc:docMk/>
            <pc:sldMasterMk cId="643585974" sldId="2147483900"/>
            <pc:sldLayoutMk cId="4112187327" sldId="2147483905"/>
          </pc:sldLayoutMkLst>
        </pc:sldLayoutChg>
        <pc:sldLayoutChg chg="del">
          <pc:chgData name="mansour alqurashi" userId="02826f69932f7275" providerId="LiveId" clId="{F11B94CD-7D89-437F-921A-F9B06A16DDD0}" dt="2021-08-27T23:40:08.282" v="14" actId="47"/>
          <pc:sldLayoutMkLst>
            <pc:docMk/>
            <pc:sldMasterMk cId="643585974" sldId="2147483900"/>
            <pc:sldLayoutMk cId="3197444183" sldId="2147483906"/>
          </pc:sldLayoutMkLst>
        </pc:sldLayoutChg>
        <pc:sldLayoutChg chg="del">
          <pc:chgData name="mansour alqurashi" userId="02826f69932f7275" providerId="LiveId" clId="{F11B94CD-7D89-437F-921A-F9B06A16DDD0}" dt="2021-08-27T23:40:08.282" v="14" actId="47"/>
          <pc:sldLayoutMkLst>
            <pc:docMk/>
            <pc:sldMasterMk cId="643585974" sldId="2147483900"/>
            <pc:sldLayoutMk cId="3239710039" sldId="2147483907"/>
          </pc:sldLayoutMkLst>
        </pc:sldLayoutChg>
        <pc:sldLayoutChg chg="del">
          <pc:chgData name="mansour alqurashi" userId="02826f69932f7275" providerId="LiveId" clId="{F11B94CD-7D89-437F-921A-F9B06A16DDD0}" dt="2021-08-27T23:40:08.282" v="14" actId="47"/>
          <pc:sldLayoutMkLst>
            <pc:docMk/>
            <pc:sldMasterMk cId="643585974" sldId="2147483900"/>
            <pc:sldLayoutMk cId="3764237951" sldId="2147483908"/>
          </pc:sldLayoutMkLst>
        </pc:sldLayoutChg>
        <pc:sldLayoutChg chg="del">
          <pc:chgData name="mansour alqurashi" userId="02826f69932f7275" providerId="LiveId" clId="{F11B94CD-7D89-437F-921A-F9B06A16DDD0}" dt="2021-08-27T23:40:08.282" v="14" actId="47"/>
          <pc:sldLayoutMkLst>
            <pc:docMk/>
            <pc:sldMasterMk cId="643585974" sldId="2147483900"/>
            <pc:sldLayoutMk cId="855606664" sldId="2147483909"/>
          </pc:sldLayoutMkLst>
        </pc:sldLayoutChg>
        <pc:sldLayoutChg chg="del">
          <pc:chgData name="mansour alqurashi" userId="02826f69932f7275" providerId="LiveId" clId="{F11B94CD-7D89-437F-921A-F9B06A16DDD0}" dt="2021-08-27T23:40:08.282" v="14" actId="47"/>
          <pc:sldLayoutMkLst>
            <pc:docMk/>
            <pc:sldMasterMk cId="643585974" sldId="2147483900"/>
            <pc:sldLayoutMk cId="1361862016" sldId="2147483910"/>
          </pc:sldLayoutMkLst>
        </pc:sldLayoutChg>
        <pc:sldLayoutChg chg="del">
          <pc:chgData name="mansour alqurashi" userId="02826f69932f7275" providerId="LiveId" clId="{F11B94CD-7D89-437F-921A-F9B06A16DDD0}" dt="2021-08-27T23:40:08.282" v="14" actId="47"/>
          <pc:sldLayoutMkLst>
            <pc:docMk/>
            <pc:sldMasterMk cId="643585974" sldId="2147483900"/>
            <pc:sldLayoutMk cId="5060634" sldId="214748391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8562783-B15F-43D0-8007-83D25E9DA7D7}" type="datetimeFigureOut">
              <a:rPr lang="ar-SA" smtClean="0"/>
              <a:t>16 جمادى الأولى، 1446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B3AA3F-79A6-48F5-82FF-6D55D46556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8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40F0-8178-4BE2-8B5B-CCE38E74BBDA}" type="slidenum">
              <a:rPr lang="ar-SA" smtClean="0">
                <a:solidFill>
                  <a:prstClr val="black"/>
                </a:solidFill>
              </a:rPr>
              <a:pPr/>
              <a:t>2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7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3AA3F-79A6-48F5-82FF-6D55D46556A7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7385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3AA3F-79A6-48F5-82FF-6D55D46556A7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8881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3AA3F-79A6-48F5-82FF-6D55D46556A7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4596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3AA3F-79A6-48F5-82FF-6D55D46556A7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273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A5EEE21C-CF14-4887-874A-E42F85CA7BB8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20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529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875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4488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180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6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905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608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439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49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72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830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417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308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69953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48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60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889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644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574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438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769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3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823859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264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509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67593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437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91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560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612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883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963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83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418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622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193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282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94696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272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79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291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109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806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40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67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5771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060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419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495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90300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692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85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903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013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06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998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431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7712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745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227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164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408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042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01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1932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35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0442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5500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8726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3767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6705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69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7462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416633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128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80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2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5256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4782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875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6601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4895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340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1772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5995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23459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5042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91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2265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3265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7253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8541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5616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6439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8111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4640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613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426938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26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4969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3950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976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906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2933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793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7844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1803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9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033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69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53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5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3218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53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46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1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80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39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7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83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39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18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32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96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3748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35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17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48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682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6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010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80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88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710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30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078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88980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899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71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150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2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76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778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414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337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941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015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163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55926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058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47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5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68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461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643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35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406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367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203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346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96794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44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36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233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873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11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433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76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816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39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870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911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60694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6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690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81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476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180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005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6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239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729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622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821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25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685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945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26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935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444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532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111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258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783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766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3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67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81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75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89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62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45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05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57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84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5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48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11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56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02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84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56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05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72C619-CFE5-4939-A612-27CEA9A1264F}" type="datetimeFigureOut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16 جمادى الأولى، 1446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7E476F-2C0E-4C0C-B2C3-47AA88338443}" type="slidenum">
              <a:rPr lang="ar-S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76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9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9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etanercept-including-biosimilars-available-in-canada-pediatric-drug-information?search=Kawasaki%20disease%3A%20Initial%20treatment%20and%20prognosis&amp;topicRef=6423&amp;source=see_link" TargetMode="External"/><Relationship Id="rId2" Type="http://schemas.openxmlformats.org/officeDocument/2006/relationships/hyperlink" Target="https://www.uptodate.com/contents/prednisolone-pediatric-drug-information?search=Kawasaki%20disease%3A%20Initial%20treatment%20and%20prognosis&amp;topicRef=6423&amp;source=see_link" TargetMode="External"/><Relationship Id="rId1" Type="http://schemas.openxmlformats.org/officeDocument/2006/relationships/slideLayout" Target="../slideLayouts/slideLayout189.xml"/><Relationship Id="rId4" Type="http://schemas.openxmlformats.org/officeDocument/2006/relationships/hyperlink" Target="https://www.uptodate.com/contents/infliximab-including-biosimilars-pediatric-drug-information?search=Kawasaki%20disease%3A%20Initial%20treatment%20and%20prognosis&amp;topicRef=6423&amp;source=see_lin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oc.org/index.php/Drug_induced_rash" TargetMode="External"/><Relationship Id="rId2" Type="http://schemas.openxmlformats.org/officeDocument/2006/relationships/hyperlink" Target="https://www.wikidoc.org/index.php/Stevens-Johnson_syndrome" TargetMode="External"/><Relationship Id="rId1" Type="http://schemas.openxmlformats.org/officeDocument/2006/relationships/slideLayout" Target="../slideLayouts/slideLayout189.xml"/><Relationship Id="rId6" Type="http://schemas.openxmlformats.org/officeDocument/2006/relationships/hyperlink" Target="https://www.wikidoc.org/index.php/Herpangina" TargetMode="External"/><Relationship Id="rId5" Type="http://schemas.openxmlformats.org/officeDocument/2006/relationships/hyperlink" Target="https://www.wikidoc.org/index.php/Pharyngoconjunctival_Fever" TargetMode="External"/><Relationship Id="rId4" Type="http://schemas.openxmlformats.org/officeDocument/2006/relationships/hyperlink" Target="https://www.wikidoc.org/index.php/Meningococcemi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dirty="0"/>
              <a:t>ACUTE RHEUMATIC FEVER</a:t>
            </a:r>
            <a:endParaRPr lang="ar-S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23528" y="2780928"/>
            <a:ext cx="8568952" cy="2857872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endParaRPr lang="ar-SA" b="1" dirty="0">
              <a:solidFill>
                <a:schemeClr val="tx1"/>
              </a:solidFill>
            </a:endParaRPr>
          </a:p>
          <a:p>
            <a:pPr marL="13716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DR MANSOUR M ALQURASHI</a:t>
            </a:r>
          </a:p>
          <a:p>
            <a:pPr marL="137160" indent="0" algn="ctr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13716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Associate professor of Clinical Pediatrics</a:t>
            </a:r>
          </a:p>
          <a:p>
            <a:pPr marL="137160" lv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 College of Medicine, Imam University, Riyadh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13491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b="1" dirty="0"/>
              <a:t>Sydenham chorea</a:t>
            </a:r>
            <a:r>
              <a:rPr lang="en-US" dirty="0"/>
              <a:t> 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04060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/>
              <a:t>- Consists of jerky, uncoordinated movements, especially affecting the hands, feet, tongue and face, disappears during sleep.</a:t>
            </a:r>
          </a:p>
          <a:p>
            <a:pPr marL="0" indent="0" algn="l">
              <a:buNone/>
            </a:pPr>
            <a:r>
              <a:rPr lang="en-US" b="1" dirty="0"/>
              <a:t>- Other features :Emotional </a:t>
            </a:r>
            <a:r>
              <a:rPr lang="en-US" b="1" dirty="0" err="1"/>
              <a:t>lability</a:t>
            </a:r>
            <a:r>
              <a:rPr lang="en-US" b="1" dirty="0"/>
              <a:t> ,</a:t>
            </a:r>
            <a:r>
              <a:rPr lang="en-US" b="1" dirty="0" err="1"/>
              <a:t>Hypotonia</a:t>
            </a:r>
            <a:r>
              <a:rPr lang="en-US" b="1" dirty="0"/>
              <a:t> and Inability to maintain a tetanic muscle contraction.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- Echocardiography is essential for all patients with chorea.</a:t>
            </a:r>
            <a:r>
              <a:rPr lang="en-US" b="1" dirty="0"/>
              <a:t> (70% carditis and 30% subclinical carditis).</a:t>
            </a:r>
          </a:p>
          <a:p>
            <a:pPr marL="609600" indent="-609600" algn="l">
              <a:buNone/>
              <a:defRPr/>
            </a:pPr>
            <a:r>
              <a:rPr lang="en-US" b="1" dirty="0"/>
              <a:t>- Chorea usually occurs after a latent period that is longer than that associated with other manifestations  of ARF. 10-30%.</a:t>
            </a:r>
          </a:p>
          <a:p>
            <a:pPr marL="0" indent="0" algn="l">
              <a:buNone/>
            </a:pPr>
            <a:endParaRPr lang="en-US" dirty="0"/>
          </a:p>
          <a:p>
            <a:pPr marL="137160" indent="0" algn="l">
              <a:buNone/>
            </a:pPr>
            <a:endParaRPr lang="en-US" b="1" dirty="0"/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15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Erythema </a:t>
            </a:r>
            <a:r>
              <a:rPr lang="en-US" b="1" dirty="0" err="1"/>
              <a:t>Marginatum</a:t>
            </a:r>
            <a:r>
              <a:rPr lang="en-US" dirty="0"/>
              <a:t> 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/>
              <a:t>- Pink or faintly red, non-pruritic rash involving the trunk </a:t>
            </a:r>
          </a:p>
          <a:p>
            <a:pPr marL="0" indent="0" algn="l">
              <a:buNone/>
            </a:pPr>
            <a:r>
              <a:rPr lang="en-US" dirty="0"/>
              <a:t>and sometimes the limbs. 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 </a:t>
            </a:r>
          </a:p>
          <a:p>
            <a:pPr marL="0" indent="0" algn="l">
              <a:buFontTx/>
              <a:buChar char="-"/>
            </a:pPr>
            <a:r>
              <a:rPr lang="en-US" dirty="0"/>
              <a:t>Individual lesions may  disappear, and reappear in a matter of hours. A hot bath  may make them more evident.</a:t>
            </a:r>
          </a:p>
          <a:p>
            <a:pPr marL="0" indent="0" algn="l">
              <a:buFontTx/>
              <a:buChar char="-"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- Usually occurs early in the course of ARF in patients with acute carditis. &lt; 6%.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86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dirty="0" err="1"/>
              <a:t>Erythema</a:t>
            </a:r>
            <a:r>
              <a:rPr lang="en-US" dirty="0"/>
              <a:t> </a:t>
            </a:r>
            <a:r>
              <a:rPr lang="en-US" dirty="0" err="1"/>
              <a:t>Marginatum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EFB28-0D55-E207-74A0-2298600BD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0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Subcutaneous nodules</a:t>
            </a:r>
            <a:r>
              <a:rPr lang="en-US" dirty="0"/>
              <a:t> 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5023500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/>
              <a:t>- 0.5–2 cm in diameter, round, firm, freely </a:t>
            </a:r>
          </a:p>
          <a:p>
            <a:pPr algn="l">
              <a:buNone/>
            </a:pPr>
            <a:r>
              <a:rPr lang="en-US" dirty="0"/>
              <a:t>mobile and painless nodules .</a:t>
            </a:r>
          </a:p>
          <a:p>
            <a:pPr algn="l">
              <a:buNone/>
            </a:pPr>
            <a:r>
              <a:rPr lang="en-US" dirty="0"/>
              <a:t>-The overlying skin is not inflamed and can be moved over the nodules</a:t>
            </a:r>
          </a:p>
          <a:p>
            <a:pPr algn="l">
              <a:buNone/>
            </a:pPr>
            <a:r>
              <a:rPr lang="en-US" dirty="0"/>
              <a:t> - Occur in crops of up to 12 over the elbows, wrists, knees, ankles, Achilles tendon, occiput and posterior spinal processes of the vertebrae. 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-Appear 1–2 weeks after the onset of other symptoms, last only 1–2 weeks  and are strongly associated with carditis. 0 -10%</a:t>
            </a:r>
          </a:p>
          <a:p>
            <a:pPr marL="137160" indent="0" algn="l">
              <a:buNone/>
            </a:pP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38780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dirty="0"/>
              <a:t>Subcutaneous nodules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2428868"/>
            <a:ext cx="2619375" cy="1743075"/>
          </a:xfrm>
        </p:spPr>
      </p:pic>
      <p:pic>
        <p:nvPicPr>
          <p:cNvPr id="1026" name="Picture 2" descr="C:\Users\DELL\Pictures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599" y="242886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457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Carditis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4006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dirty="0"/>
              <a:t>-Incidence of carditis in initial attacks of ARF 50 -80%.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-Evidence of carditis can be found at presentation, along with fever and arthritis (commonly).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-</a:t>
            </a:r>
            <a:r>
              <a:rPr lang="en-US" sz="2800" dirty="0"/>
              <a:t>Rheumatic fever causes a </a:t>
            </a:r>
            <a:r>
              <a:rPr lang="en-US" sz="2800" dirty="0" err="1"/>
              <a:t>pancarditis</a:t>
            </a:r>
            <a:r>
              <a:rPr lang="en-US" sz="2800" dirty="0"/>
              <a:t>.</a:t>
            </a:r>
          </a:p>
          <a:p>
            <a:pPr marL="0" indent="0" algn="l">
              <a:buNone/>
            </a:pPr>
            <a:r>
              <a:rPr lang="en-US" altLang="ar-SA" sz="2800" dirty="0"/>
              <a:t>  </a:t>
            </a:r>
          </a:p>
          <a:p>
            <a:pPr algn="l" rtl="0">
              <a:lnSpc>
                <a:spcPct val="80000"/>
              </a:lnSpc>
              <a:buNone/>
              <a:defRPr/>
            </a:pPr>
            <a:r>
              <a:rPr lang="en-US" sz="2800" dirty="0"/>
              <a:t>Pericarditis :  pericardial friction rub and effusion .</a:t>
            </a:r>
          </a:p>
          <a:p>
            <a:pPr algn="l" rtl="0">
              <a:lnSpc>
                <a:spcPct val="80000"/>
              </a:lnSpc>
              <a:buNone/>
              <a:defRPr/>
            </a:pPr>
            <a:endParaRPr lang="en-US" altLang="ar-SA" sz="2800" dirty="0"/>
          </a:p>
          <a:p>
            <a:pPr marL="0" indent="0" algn="l">
              <a:buNone/>
            </a:pPr>
            <a:r>
              <a:rPr lang="en-US" sz="2800" dirty="0"/>
              <a:t> Myocarditis :</a:t>
            </a:r>
            <a:r>
              <a:rPr lang="en-US" altLang="ar-SA" sz="2800" dirty="0"/>
              <a:t> Cardiomegaly, CHF, </a:t>
            </a:r>
            <a:r>
              <a:rPr lang="en-US" sz="2800" dirty="0"/>
              <a:t>Sinus tachycardia,</a:t>
            </a:r>
          </a:p>
          <a:p>
            <a:pPr marL="0" indent="0" algn="l">
              <a:buNone/>
            </a:pPr>
            <a:r>
              <a:rPr lang="en-US" sz="2800" dirty="0"/>
              <a:t> heart block. Rapid sleeping pulse rate.</a:t>
            </a:r>
          </a:p>
          <a:p>
            <a:pPr marL="0" indent="0" algn="l">
              <a:buNone/>
            </a:pPr>
            <a:endParaRPr lang="en-US" sz="2800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l">
              <a:buNone/>
            </a:pP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l">
              <a:buNone/>
            </a:pP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l">
              <a:buNone/>
            </a:pPr>
            <a:endParaRPr lang="en-US" sz="2400" b="1" dirty="0"/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 </a:t>
            </a:r>
            <a:r>
              <a:rPr lang="ar-SA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8642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/>
              <a:t>E</a:t>
            </a:r>
            <a:r>
              <a:rPr lang="en-US" sz="3200" b="1" dirty="0"/>
              <a:t>ndocarditis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386609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sz="3500" dirty="0"/>
              <a:t> -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Valvulitis : auscultatory findings and echo  evidence of mitral or aortic regurgitation.</a:t>
            </a:r>
          </a:p>
          <a:p>
            <a:pPr marL="0" indent="0" algn="l">
              <a:buNone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- Doppler identification of MR /AR alone is not diagnostic of rheumatic valvulitis.</a:t>
            </a:r>
          </a:p>
          <a:p>
            <a:pPr marL="0" indent="0" algn="l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" indent="0" algn="l">
              <a:buNone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- Characteristic murmurs of acute carditis include:</a:t>
            </a:r>
          </a:p>
          <a:p>
            <a:pPr marL="137160" indent="0" algn="l">
              <a:buNone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- High-pitched, blowing, holosystolic, apical murmur of MR.</a:t>
            </a:r>
          </a:p>
          <a:p>
            <a:pPr marL="137160" indent="0" algn="l">
              <a:buNone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- Low-pitched, apical, mid-diastolic, flow murmur (Carey-Coombs murmur).</a:t>
            </a:r>
          </a:p>
          <a:p>
            <a:pPr marL="137160" indent="0" algn="l">
              <a:buNone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- High-pitched,  diastolic murmur of AR heard at the aortic area.</a:t>
            </a:r>
            <a:endParaRPr lang="ar-SA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endParaRPr lang="en-US" sz="4400" dirty="0"/>
          </a:p>
          <a:p>
            <a:pPr marL="571500" indent="-571500" algn="l">
              <a:buFontTx/>
              <a:buChar char="-"/>
            </a:pPr>
            <a:endParaRPr lang="en-US" sz="4000" dirty="0"/>
          </a:p>
          <a:p>
            <a:pPr marL="571500" indent="-571500" algn="l">
              <a:buFontTx/>
              <a:buChar char="-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31802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15C9-6A73-EB56-5FBF-7F961D64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features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40257-569E-716D-B998-CBDCBDC24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l">
              <a:buNone/>
            </a:pPr>
            <a:r>
              <a:rPr lang="en-GB" dirty="0"/>
              <a:t>-Family history</a:t>
            </a:r>
          </a:p>
          <a:p>
            <a:pPr marL="137160" indent="0" algn="l">
              <a:buNone/>
            </a:pPr>
            <a:r>
              <a:rPr lang="en-GB" dirty="0"/>
              <a:t>-Abdominal pain , precordial pain . malaise.</a:t>
            </a:r>
          </a:p>
          <a:p>
            <a:pPr marL="137160" indent="0" algn="l">
              <a:buNone/>
            </a:pPr>
            <a:r>
              <a:rPr lang="en-GB" dirty="0"/>
              <a:t>-Epistaxis.</a:t>
            </a:r>
          </a:p>
          <a:p>
            <a:pPr marL="137160" indent="0" algn="l">
              <a:buNone/>
            </a:pPr>
            <a:r>
              <a:rPr lang="en-GB" dirty="0"/>
              <a:t>-</a:t>
            </a:r>
            <a:r>
              <a:rPr lang="en-GB" dirty="0" err="1"/>
              <a:t>Anemia</a:t>
            </a:r>
            <a:r>
              <a:rPr lang="en-GB" dirty="0"/>
              <a:t> (mild normocytic normochromic) .</a:t>
            </a:r>
          </a:p>
          <a:p>
            <a:pPr marL="137160" indent="0" algn="l">
              <a:buNone/>
            </a:pPr>
            <a:r>
              <a:rPr lang="en-GB" dirty="0"/>
              <a:t>-Normal complement level.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39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Investigations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237814"/>
          </a:xfrm>
        </p:spPr>
        <p:txBody>
          <a:bodyPr>
            <a:normAutofit/>
          </a:bodyPr>
          <a:lstStyle/>
          <a:p>
            <a:pPr marL="137160" indent="0" algn="l">
              <a:buNone/>
            </a:pPr>
            <a:endParaRPr lang="en-US" dirty="0"/>
          </a:p>
          <a:p>
            <a:pPr marL="137160" indent="0" algn="l">
              <a:buNone/>
            </a:pPr>
            <a:r>
              <a:rPr lang="en-US" dirty="0"/>
              <a:t>WBC</a:t>
            </a:r>
          </a:p>
          <a:p>
            <a:pPr marL="137160" indent="0" algn="l">
              <a:buNone/>
            </a:pPr>
            <a:r>
              <a:rPr lang="en-US" dirty="0"/>
              <a:t>ESR ,CRP</a:t>
            </a:r>
          </a:p>
          <a:p>
            <a:pPr marL="137160" indent="0" algn="l">
              <a:buNone/>
            </a:pPr>
            <a:r>
              <a:rPr lang="en-US" dirty="0"/>
              <a:t>ECG</a:t>
            </a:r>
          </a:p>
          <a:p>
            <a:pPr marL="137160" indent="0" algn="l">
              <a:buNone/>
            </a:pPr>
            <a:r>
              <a:rPr lang="en-US" dirty="0"/>
              <a:t>Chest X-ray </a:t>
            </a:r>
          </a:p>
          <a:p>
            <a:pPr marL="137160" indent="0" algn="l">
              <a:buNone/>
            </a:pPr>
            <a:r>
              <a:rPr lang="en-US" dirty="0"/>
              <a:t>Echo .</a:t>
            </a:r>
          </a:p>
          <a:p>
            <a:pPr marL="137160" indent="0" algn="l">
              <a:buNone/>
            </a:pPr>
            <a:endParaRPr lang="en-US" dirty="0"/>
          </a:p>
          <a:p>
            <a:pPr marL="137160" indent="0" algn="l">
              <a:buNone/>
            </a:pPr>
            <a:r>
              <a:rPr lang="en-US" dirty="0"/>
              <a:t>Throat swab culture for group A streptococcus</a:t>
            </a:r>
          </a:p>
          <a:p>
            <a:pPr marL="137160" indent="0" algn="l">
              <a:buNone/>
            </a:pPr>
            <a:r>
              <a:rPr lang="en-US" dirty="0"/>
              <a:t> ASO and anti-DNase B </a:t>
            </a:r>
            <a:r>
              <a:rPr lang="en-US" dirty="0" err="1"/>
              <a:t>titres</a:t>
            </a:r>
            <a:r>
              <a:rPr lang="en-US" dirty="0"/>
              <a:t> (repeat 10–14 days later if first test not confirmatory)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42900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ECG</a:t>
            </a:r>
            <a:endParaRPr lang="ar-SA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2AA899-1384-2844-9D8A-F6B788E11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3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n-US" sz="2800" b="1" dirty="0" err="1"/>
              <a:t>Aetiology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760640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en-US" sz="11200" dirty="0"/>
              <a:t>-ARF is an autoimmune disease due to group A streptococcal infection, with latent period of 2-3weeks.</a:t>
            </a:r>
          </a:p>
          <a:p>
            <a:pPr marL="0" indent="0" algn="l">
              <a:buNone/>
            </a:pPr>
            <a:endParaRPr lang="en-US" sz="11200" dirty="0"/>
          </a:p>
          <a:p>
            <a:pPr marL="137160" indent="0" algn="l">
              <a:buNone/>
            </a:pPr>
            <a:r>
              <a:rPr lang="en-US" sz="11200" dirty="0"/>
              <a:t>-It affects   joints,  brain,  skin, and  heart . Molecular mimicry.</a:t>
            </a:r>
          </a:p>
          <a:p>
            <a:pPr marL="137160" indent="0" algn="l">
              <a:buNone/>
            </a:pPr>
            <a:r>
              <a:rPr lang="en-US" sz="11200" dirty="0"/>
              <a:t> -Only the effects on the heart can lead to permanent illness; rheumatic heart disease.</a:t>
            </a:r>
          </a:p>
          <a:p>
            <a:pPr marL="137160" indent="0" algn="l">
              <a:buNone/>
            </a:pPr>
            <a:endParaRPr lang="en-US" sz="11200" dirty="0"/>
          </a:p>
          <a:p>
            <a:pPr marL="0" indent="0" algn="l">
              <a:buNone/>
            </a:pPr>
            <a:r>
              <a:rPr lang="en-US" sz="9600" dirty="0"/>
              <a:t>The risk of ARF after streptococcal pharyngitis is 1-3%.</a:t>
            </a:r>
          </a:p>
          <a:p>
            <a:pPr marL="0" indent="0" algn="l">
              <a:buNone/>
            </a:pPr>
            <a:r>
              <a:rPr lang="en-US" sz="9600" dirty="0"/>
              <a:t>Adequate treatment reduces risk to 70% .</a:t>
            </a:r>
          </a:p>
          <a:p>
            <a:pPr marL="0" indent="0" algn="l">
              <a:buNone/>
            </a:pPr>
            <a:endParaRPr lang="en-US" sz="9600" dirty="0"/>
          </a:p>
          <a:p>
            <a:pPr marL="0" indent="0" algn="l">
              <a:buNone/>
            </a:pPr>
            <a:r>
              <a:rPr lang="en-US" sz="9600" dirty="0"/>
              <a:t>-It may occur after streptococcal pyoderma in tropical regions.</a:t>
            </a:r>
          </a:p>
          <a:p>
            <a:pPr marL="0" indent="0" algn="l">
              <a:buNone/>
            </a:pPr>
            <a:endParaRPr lang="en-US" sz="9600" dirty="0"/>
          </a:p>
          <a:p>
            <a:pPr marL="0" indent="0" algn="l">
              <a:buNone/>
            </a:pPr>
            <a:r>
              <a:rPr lang="en-US" sz="9600" dirty="0"/>
              <a:t>-Primary episodes of ARF occur in children aged 5 to 15 years.</a:t>
            </a:r>
          </a:p>
          <a:p>
            <a:pPr marL="137160" indent="0" algn="l">
              <a:buNone/>
            </a:pPr>
            <a:endParaRPr lang="en-US" sz="11200" dirty="0"/>
          </a:p>
          <a:p>
            <a:pPr marL="137160" indent="0" algn="l">
              <a:buNone/>
            </a:pPr>
            <a:endParaRPr lang="en-US" sz="11200" dirty="0"/>
          </a:p>
          <a:p>
            <a:pPr marL="137160" indent="0" algn="l">
              <a:buNone/>
            </a:pPr>
            <a:endParaRPr lang="en-US" sz="11200" dirty="0"/>
          </a:p>
          <a:p>
            <a:pPr marL="137160" indent="0" algn="l">
              <a:buNone/>
            </a:pPr>
            <a:endParaRPr lang="en-US" sz="11200" dirty="0"/>
          </a:p>
          <a:p>
            <a:pPr marL="137160" indent="0" algn="l">
              <a:buNone/>
            </a:pPr>
            <a:r>
              <a:rPr lang="ar-SA" sz="9600" dirty="0">
                <a:solidFill>
                  <a:srgbClr val="002060"/>
                </a:solidFill>
              </a:rPr>
              <a:t> </a:t>
            </a:r>
            <a:endParaRPr lang="ar-SA" sz="9600" dirty="0"/>
          </a:p>
          <a:p>
            <a:pPr marL="137160" indent="0" algn="l">
              <a:buNone/>
            </a:pPr>
            <a:endParaRPr lang="en-US" sz="6000" dirty="0">
              <a:solidFill>
                <a:srgbClr val="002060"/>
              </a:solidFill>
            </a:endParaRPr>
          </a:p>
          <a:p>
            <a:pPr marL="137160" indent="0" algn="l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9590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69937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323850" y="6237288"/>
            <a:ext cx="7993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b="1" dirty="0">
                <a:solidFill>
                  <a:prstClr val="white"/>
                </a:solidFill>
              </a:rPr>
              <a:t>Chest radiograph of an 8 year old patient with acute carditis before treatment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4C4DD-049F-4175-7EE6-69E731E16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86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/>
              <a:t>Treatment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4968592"/>
          </a:xfrm>
        </p:spPr>
        <p:txBody>
          <a:bodyPr>
            <a:normAutofit/>
          </a:bodyPr>
          <a:lstStyle/>
          <a:p>
            <a:pPr marL="609600" indent="-609600" algn="l">
              <a:lnSpc>
                <a:spcPct val="80000"/>
              </a:lnSpc>
              <a:buNone/>
              <a:defRPr/>
            </a:pPr>
            <a:r>
              <a:rPr lang="en-US" dirty="0"/>
              <a:t>1. Bed rest for inflamed joints and / or congestive heart failure (CHF).</a:t>
            </a:r>
          </a:p>
          <a:p>
            <a:pPr marL="609600" indent="-609600" algn="l">
              <a:lnSpc>
                <a:spcPct val="80000"/>
              </a:lnSpc>
              <a:buNone/>
              <a:defRPr/>
            </a:pPr>
            <a:endParaRPr lang="en-US" dirty="0"/>
          </a:p>
          <a:p>
            <a:pPr marL="609600" indent="-609600" algn="l">
              <a:lnSpc>
                <a:spcPct val="80000"/>
              </a:lnSpc>
              <a:buNone/>
              <a:defRPr/>
            </a:pPr>
            <a:r>
              <a:rPr lang="en-US" dirty="0"/>
              <a:t>2. Specific therapy for CHF e.g. diuretics.</a:t>
            </a:r>
          </a:p>
          <a:p>
            <a:pPr marL="609600" indent="-609600" algn="l">
              <a:lnSpc>
                <a:spcPct val="80000"/>
              </a:lnSpc>
              <a:buNone/>
              <a:defRPr/>
            </a:pPr>
            <a:endParaRPr lang="en-US" dirty="0"/>
          </a:p>
          <a:p>
            <a:pPr marL="609600" indent="-609600" algn="l">
              <a:lnSpc>
                <a:spcPct val="80000"/>
              </a:lnSpc>
              <a:buNone/>
              <a:defRPr/>
            </a:pPr>
            <a:r>
              <a:rPr lang="en-US" dirty="0"/>
              <a:t>3. Oral penicillin for 10 days to eradicate throat streptococci.</a:t>
            </a:r>
          </a:p>
          <a:p>
            <a:pPr marL="609600" indent="-609600" algn="l">
              <a:lnSpc>
                <a:spcPct val="80000"/>
              </a:lnSpc>
              <a:buNone/>
              <a:defRPr/>
            </a:pPr>
            <a:r>
              <a:rPr lang="en-US" dirty="0"/>
              <a:t> </a:t>
            </a:r>
            <a:endParaRPr lang="en-US" b="1" i="1" dirty="0"/>
          </a:p>
          <a:p>
            <a:pPr marL="609600" indent="-609600" algn="l">
              <a:lnSpc>
                <a:spcPct val="80000"/>
              </a:lnSpc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4. Aspirin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/ Naproxen is effective decreasing fever, and joint inflammation.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80834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Treatment…</a:t>
            </a:r>
            <a:r>
              <a:rPr lang="en-US" dirty="0" err="1"/>
              <a:t>cont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112608"/>
          </a:xfrm>
        </p:spPr>
        <p:txBody>
          <a:bodyPr>
            <a:noAutofit/>
          </a:bodyPr>
          <a:lstStyle/>
          <a:p>
            <a:pPr algn="l">
              <a:buNone/>
              <a:defRPr/>
            </a:pPr>
            <a:r>
              <a:rPr lang="en-US" u="sng" dirty="0"/>
              <a:t>Corticosteroids are reserved for:</a:t>
            </a:r>
          </a:p>
          <a:p>
            <a:pPr algn="l">
              <a:buNone/>
              <a:defRPr/>
            </a:pPr>
            <a:r>
              <a:rPr lang="en-US" dirty="0"/>
              <a:t>-Patients with severe </a:t>
            </a:r>
            <a:r>
              <a:rPr lang="en-US" dirty="0" err="1"/>
              <a:t>carditis</a:t>
            </a:r>
            <a:r>
              <a:rPr lang="en-US" dirty="0"/>
              <a:t> manifested by CHF.</a:t>
            </a:r>
          </a:p>
          <a:p>
            <a:pPr algn="l">
              <a:buNone/>
              <a:defRPr/>
            </a:pPr>
            <a:r>
              <a:rPr lang="en-US" dirty="0"/>
              <a:t>-Patients who are unable to tolerate large doses of aspirin.</a:t>
            </a:r>
          </a:p>
          <a:p>
            <a:pPr algn="l">
              <a:buNone/>
              <a:defRPr/>
            </a:pPr>
            <a:r>
              <a:rPr lang="en-US" dirty="0"/>
              <a:t>-Patients whose signs and symptoms are not adequately suppressed by aspirin.</a:t>
            </a:r>
          </a:p>
          <a:p>
            <a:pPr algn="l">
              <a:buNone/>
              <a:defRPr/>
            </a:pPr>
            <a:endParaRPr lang="en-US" dirty="0"/>
          </a:p>
          <a:p>
            <a:pPr algn="l">
              <a:buNone/>
              <a:defRPr/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Patients with significant Sydenham’s chorea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need specific treatment:</a:t>
            </a:r>
            <a:r>
              <a:rPr lang="en-US" b="1" i="1" dirty="0"/>
              <a:t>,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Sodium valproate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" indent="0">
              <a:buNone/>
            </a:pP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442538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n-US" sz="3200" dirty="0"/>
              <a:t>ARF Prophylaxis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256624"/>
          </a:xfrm>
        </p:spPr>
        <p:txBody>
          <a:bodyPr>
            <a:normAutofit fontScale="25000" lnSpcReduction="20000"/>
          </a:bodyPr>
          <a:lstStyle/>
          <a:p>
            <a:pPr marL="609600" indent="-609600" algn="l">
              <a:buNone/>
              <a:defRPr/>
            </a:pPr>
            <a:r>
              <a:rPr lang="en-US" sz="9600" b="1" i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Primary prophylaxis of ARF :</a:t>
            </a:r>
          </a:p>
          <a:p>
            <a:pPr marL="609600" indent="-609600" algn="l">
              <a:buNone/>
              <a:defRPr/>
            </a:pP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Treatment of  streptococcal throat infections.</a:t>
            </a:r>
          </a:p>
          <a:p>
            <a:pPr algn="l">
              <a:buNone/>
              <a:defRPr/>
            </a:pPr>
            <a:r>
              <a:rPr lang="en-US" sz="9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Secondary prophylaxis :</a:t>
            </a:r>
            <a:endParaRPr lang="en-US" sz="96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  <a:defRPr/>
            </a:pP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To prevent the recurrence</a:t>
            </a:r>
            <a:r>
              <a:rPr lang="en-US" sz="9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of ARF. </a:t>
            </a:r>
            <a:r>
              <a:rPr lang="en-US" sz="9600" u="sng" dirty="0">
                <a:latin typeface="Calibri" panose="020F0502020204030204" pitchFamily="34" charset="0"/>
                <a:cs typeface="Calibri" panose="020F0502020204030204" pitchFamily="34" charset="0"/>
              </a:rPr>
              <a:t>Benzathine penicillin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  IM every 3-4 weeks .</a:t>
            </a:r>
          </a:p>
          <a:p>
            <a:pPr algn="l">
              <a:buNone/>
              <a:defRPr/>
            </a:pP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  <a:defRPr/>
            </a:pP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It should be maintained </a:t>
            </a:r>
            <a:r>
              <a:rPr 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indefinitely</a:t>
            </a:r>
            <a:r>
              <a:rPr lang="en-US" sz="9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for those with RHD.</a:t>
            </a:r>
          </a:p>
          <a:p>
            <a:pPr algn="l">
              <a:buNone/>
              <a:defRPr/>
            </a:pP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Other rheumatic subjects should be protected until they reach age 21 and 5 years have elapsed since the last rheumatic attack, whichever is longer.</a:t>
            </a:r>
          </a:p>
          <a:p>
            <a:pPr algn="l">
              <a:buNone/>
              <a:defRPr/>
            </a:pPr>
            <a:r>
              <a:rPr lang="en-US" sz="7200" dirty="0"/>
              <a:t>-</a:t>
            </a: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Oral penicillin, for patients with RHD at elevated risk (severe valvular heart disease with or without reduced ventricular function ).</a:t>
            </a:r>
          </a:p>
          <a:p>
            <a:pPr algn="l">
              <a:buNone/>
              <a:defRPr/>
            </a:pP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  <a:defRPr/>
            </a:pPr>
            <a:r>
              <a:rPr lang="en-US" sz="9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Bacterial endocarditis prophylaxis</a:t>
            </a:r>
            <a:r>
              <a:rPr lang="en-US" sz="9600" b="1" i="1" dirty="0">
                <a:latin typeface="Calibri" panose="020F0502020204030204" pitchFamily="34" charset="0"/>
                <a:cs typeface="Calibri" panose="020F0502020204030204" pitchFamily="34" charset="0"/>
              </a:rPr>
              <a:t> for patients with rheumatic heart disease.</a:t>
            </a: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" indent="0">
              <a:buNone/>
            </a:pP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2495621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5CD8-668A-1CB8-63EE-35491E83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  <a:t>Differential Diagnosis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9FD24-8815-D206-29D9-D1407F0F4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l">
              <a:buNone/>
            </a:pPr>
            <a:r>
              <a:rPr lang="en-GB" dirty="0">
                <a:solidFill>
                  <a:schemeClr val="bg1"/>
                </a:solidFill>
              </a:rPr>
              <a:t>Poststreptococcal reactive arthritis:</a:t>
            </a:r>
          </a:p>
          <a:p>
            <a:pPr marL="137160" indent="0" algn="l">
              <a:buNone/>
            </a:pPr>
            <a:r>
              <a:rPr lang="en-GB" dirty="0"/>
              <a:t>- Short latent period ( 1 week).</a:t>
            </a:r>
          </a:p>
          <a:p>
            <a:pPr marL="137160" indent="0" algn="l">
              <a:buNone/>
            </a:pPr>
            <a:r>
              <a:rPr lang="en-GB" dirty="0"/>
              <a:t>- Poor response of arthritis to aspirin .</a:t>
            </a:r>
          </a:p>
          <a:p>
            <a:pPr marL="137160" indent="0" algn="l">
              <a:buNone/>
            </a:pPr>
            <a:r>
              <a:rPr lang="en-GB" dirty="0"/>
              <a:t>-No carditis but arthritis is marked.</a:t>
            </a:r>
          </a:p>
          <a:p>
            <a:pPr marL="137160" indent="0" algn="l">
              <a:buNone/>
            </a:pPr>
            <a:r>
              <a:rPr lang="en-GB" dirty="0"/>
              <a:t>-Tenosynovitis and renal abnormalities are seen.</a:t>
            </a:r>
          </a:p>
          <a:p>
            <a:pPr marL="137160" indent="0" algn="l">
              <a:buNone/>
            </a:pPr>
            <a:r>
              <a:rPr lang="en-GB" dirty="0"/>
              <a:t>- ESR ,C-reactive protein are lower than ARF.</a:t>
            </a:r>
          </a:p>
          <a:p>
            <a:pPr marL="137160" indent="0" algn="l">
              <a:buNone/>
            </a:pPr>
            <a:r>
              <a:rPr lang="en-GB" dirty="0">
                <a:solidFill>
                  <a:schemeClr val="bg1"/>
                </a:solidFill>
              </a:rPr>
              <a:t>Rheumatoid arthritis</a:t>
            </a:r>
            <a:r>
              <a:rPr lang="en-GB" dirty="0"/>
              <a:t>.</a:t>
            </a:r>
          </a:p>
          <a:p>
            <a:pPr marL="137160" indent="0" algn="l"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  <a:t>Brucellosis.</a:t>
            </a:r>
          </a:p>
          <a:p>
            <a:pPr marL="137160" indent="0" algn="l">
              <a:buNone/>
            </a:pPr>
            <a:r>
              <a:rPr lang="en-US" dirty="0">
                <a:solidFill>
                  <a:srgbClr val="202124"/>
                </a:solidFill>
                <a:latin typeface="Helvetica Neue"/>
              </a:rPr>
              <a:t>Lyme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KAWASAKI  DISEASE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1536700"/>
            <a:ext cx="389572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579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A5DB-41D8-0ECD-2CDE-FE0E44630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3F840-FF70-6332-49D7-5AC29F877E97}"/>
              </a:ext>
            </a:extLst>
          </p:cNvPr>
          <p:cNvSpPr txBox="1"/>
          <p:nvPr/>
        </p:nvSpPr>
        <p:spPr>
          <a:xfrm>
            <a:off x="0" y="1196752"/>
            <a:ext cx="896448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-KD is second only to HSP as the most common vasculitis of childhood.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-The underlying etiology is unknown.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-The incidence of KD is greatest in children who live in East Asia or are of Asian ancestry living in other parts of the world suggesting genetic predisposition.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-It is typically a self-limited condition, with fever and other acute inflammatory manifestations (12 days).</a:t>
            </a:r>
          </a:p>
          <a:p>
            <a:pPr algn="l"/>
            <a:r>
              <a:rPr lang="en-US" sz="2800" dirty="0"/>
              <a:t>- KD is a systemic, inflammatory illness that particularly affects medium-sized arteries.</a:t>
            </a:r>
          </a:p>
        </p:txBody>
      </p:sp>
    </p:spTree>
    <p:extLst>
      <p:ext uri="{BB962C8B-B14F-4D97-AF65-F5344CB8AC3E}">
        <p14:creationId xmlns:p14="http://schemas.microsoft.com/office/powerpoint/2010/main" val="1524710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EPIDEMIOLOGY</a:t>
            </a:r>
            <a:endParaRPr lang="ar-SA" sz="2800" dirty="0"/>
          </a:p>
        </p:txBody>
      </p:sp>
      <p:sp>
        <p:nvSpPr>
          <p:cNvPr id="3" name="Rectangle 2"/>
          <p:cNvSpPr/>
          <p:nvPr/>
        </p:nvSpPr>
        <p:spPr>
          <a:xfrm>
            <a:off x="107504" y="980728"/>
            <a:ext cx="860332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400" dirty="0"/>
              <a:t>-Positive family history in about 1%. Boys are more susceptible than girls. </a:t>
            </a:r>
          </a:p>
          <a:p>
            <a:pPr algn="l" rtl="0">
              <a:defRPr/>
            </a:pPr>
            <a:endParaRPr lang="en-US" sz="2400" dirty="0"/>
          </a:p>
          <a:p>
            <a:pPr algn="l" rtl="0">
              <a:defRPr/>
            </a:pPr>
            <a:r>
              <a:rPr lang="en-US" sz="2400" dirty="0"/>
              <a:t>-Siblings of children with KD in Japan are at increased risk for developing the disease, which usually occurs within one week of onset of the index case.</a:t>
            </a:r>
          </a:p>
          <a:p>
            <a:pPr algn="l" rtl="0">
              <a:defRPr/>
            </a:pPr>
            <a:r>
              <a:rPr lang="en-US" sz="2400" dirty="0"/>
              <a:t>-The risk of occurrence in twins is 13%</a:t>
            </a:r>
          </a:p>
          <a:p>
            <a:pPr algn="l" rtl="0">
              <a:defRPr/>
            </a:pPr>
            <a:endParaRPr lang="en-US" sz="2400" dirty="0"/>
          </a:p>
          <a:p>
            <a:pPr algn="l" rtl="0">
              <a:defRPr/>
            </a:pPr>
            <a:r>
              <a:rPr lang="en-US" sz="2400" dirty="0"/>
              <a:t>-Occurs in epidemics with geographic wave like spread</a:t>
            </a:r>
          </a:p>
          <a:p>
            <a:pPr algn="l" rtl="0">
              <a:defRPr/>
            </a:pPr>
            <a:endParaRPr lang="en-US" sz="2400" dirty="0"/>
          </a:p>
          <a:p>
            <a:pPr algn="l" rtl="0">
              <a:defRPr/>
            </a:pPr>
            <a:r>
              <a:rPr lang="en-US" sz="2400" dirty="0"/>
              <a:t>- 80% of children are &lt;5 years old with most cases in less than 2 years old,  relatively uncommon among children younger than six months. Occurrence beyond late childhood is rare.</a:t>
            </a:r>
          </a:p>
          <a:p>
            <a:pPr algn="l" rtl="0">
              <a:defRPr/>
            </a:pPr>
            <a:endParaRPr lang="en-US" sz="2400" dirty="0"/>
          </a:p>
          <a:p>
            <a:pPr algn="l" rtl="0">
              <a:defRPr/>
            </a:pPr>
            <a:r>
              <a:rPr lang="en-US" sz="2400" dirty="0"/>
              <a:t>-More common during the winter and early spring month .</a:t>
            </a:r>
          </a:p>
          <a:p>
            <a:pPr algn="l" rtl="0">
              <a:defRPr/>
            </a:pPr>
            <a:endParaRPr lang="en-US" sz="2400" dirty="0"/>
          </a:p>
          <a:p>
            <a:pPr algn="l" rtl="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54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3C7F6F-ABC4-C14F-DAEE-CE9AFD2C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dirty="0"/>
              <a:t>EPIDEMIOLOGY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E74E7-E027-B198-5686-902CCF288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328632"/>
          </a:xfrm>
        </p:spPr>
        <p:txBody>
          <a:bodyPr>
            <a:normAutofit fontScale="85000" lnSpcReduction="20000"/>
          </a:bodyPr>
          <a:lstStyle/>
          <a:p>
            <a:pPr marL="137160" indent="0" algn="l">
              <a:buNone/>
            </a:pPr>
            <a:r>
              <a:rPr lang="en-US" dirty="0"/>
              <a:t>- KD is characterized by a febrile exanthem with lymphadenitis and mucositis. These are features similar to those of contagious diseases, such as adenovirus infection, measles, and scarlet fever.</a:t>
            </a:r>
          </a:p>
          <a:p>
            <a:pPr marL="137160" indent="0" algn="l">
              <a:buNone/>
            </a:pPr>
            <a:r>
              <a:rPr lang="en-US" dirty="0"/>
              <a:t>-There is spatial and temporal clustering of cases.</a:t>
            </a:r>
          </a:p>
          <a:p>
            <a:pPr marL="137160" indent="0" algn="l">
              <a:buNone/>
            </a:pPr>
            <a:endParaRPr lang="en-US" dirty="0"/>
          </a:p>
          <a:p>
            <a:pPr marL="137160" indent="0" algn="l">
              <a:buNone/>
            </a:pPr>
            <a:r>
              <a:rPr lang="en-US" dirty="0"/>
              <a:t>-Multisystem inflammatory syndrome in children  with COVID-19 is associated with hyperinflammatory syndromes,  Children may develop organ failure involving the gastrointestinal tract, heart, central nervous system, kidneys, and other systems. The severe inflammation, </a:t>
            </a:r>
            <a:r>
              <a:rPr lang="en-US" dirty="0" err="1"/>
              <a:t>cytopenias</a:t>
            </a:r>
            <a:r>
              <a:rPr lang="en-US" dirty="0"/>
              <a:t>, coagulopathy, and </a:t>
            </a:r>
            <a:r>
              <a:rPr lang="en-US" dirty="0" err="1"/>
              <a:t>hyperferritinemia</a:t>
            </a:r>
            <a:r>
              <a:rPr lang="en-US" dirty="0"/>
              <a:t> are similar to macrophage activation syndrome or toxic shock in some children. Others develop mucocutaneous symptoms like those in KD. In a percentage of such cases, coronary artery dilatation, and even formation of giant coronary aneurysms, may develop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48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/>
              <a:t>DIAGNOSIS</a:t>
            </a:r>
            <a:endParaRPr lang="ar-S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002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ARF Epidemiology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l">
              <a:buNone/>
            </a:pPr>
            <a:r>
              <a:rPr lang="en-US" b="1" dirty="0"/>
              <a:t>-</a:t>
            </a:r>
            <a:r>
              <a:rPr lang="en-US" sz="3200" b="1" dirty="0"/>
              <a:t>Females are more likely to develop  Sydenham</a:t>
            </a:r>
            <a:r>
              <a:rPr lang="en-US" sz="3200" b="1" dirty="0">
                <a:latin typeface="Arial"/>
              </a:rPr>
              <a:t>’</a:t>
            </a:r>
            <a:r>
              <a:rPr lang="en-US" sz="3200" b="1" dirty="0"/>
              <a:t>s chorea.</a:t>
            </a:r>
          </a:p>
          <a:p>
            <a:pPr marL="137160" indent="0" algn="l">
              <a:lnSpc>
                <a:spcPct val="90000"/>
              </a:lnSpc>
              <a:buNone/>
              <a:defRPr/>
            </a:pPr>
            <a:r>
              <a:rPr lang="en-US" sz="3200" b="1" dirty="0"/>
              <a:t>-The disease peaks in cooler months of the year.</a:t>
            </a:r>
          </a:p>
          <a:p>
            <a:pPr marL="137160" indent="0" algn="l">
              <a:lnSpc>
                <a:spcPct val="90000"/>
              </a:lnSpc>
              <a:buNone/>
              <a:defRPr/>
            </a:pPr>
            <a:endParaRPr lang="en-US" sz="3200" b="1" dirty="0"/>
          </a:p>
          <a:p>
            <a:pPr marL="137160" indent="0" algn="l">
              <a:lnSpc>
                <a:spcPct val="90000"/>
              </a:lnSpc>
              <a:buNone/>
              <a:defRPr/>
            </a:pPr>
            <a:r>
              <a:rPr lang="en-US" sz="3200" b="1" dirty="0"/>
              <a:t>-Crowding and low socioeconomic status are the main environmental factors favoring the occurrence of ARF.</a:t>
            </a:r>
          </a:p>
          <a:p>
            <a:pPr marL="137160" indent="0" algn="l">
              <a:lnSpc>
                <a:spcPct val="90000"/>
              </a:lnSpc>
              <a:buNone/>
              <a:defRPr/>
            </a:pPr>
            <a:endParaRPr lang="en-US" b="1" i="1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79167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/>
              <a:t>DIAGNOSIS</a:t>
            </a:r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-29029" y="1772816"/>
            <a:ext cx="9144000" cy="404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≥5 days of fever and ≥4 of the 5 principal clinical features</a:t>
            </a:r>
          </a:p>
          <a:p>
            <a:pPr marL="342900" lvl="0" indent="-3429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endParaRPr lang="en-US" sz="3200" kern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Typically, all of the clinical features are not present at a single point in time</a:t>
            </a:r>
          </a:p>
          <a:p>
            <a:pPr marL="342900" lvl="0" indent="-3429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endParaRPr lang="en-US" sz="3200" kern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the presence of 4 of 5 classic criteria, US and Japanese experts agree that only 4 days of fever are necessary before initiating treatment</a:t>
            </a:r>
          </a:p>
        </p:txBody>
      </p:sp>
    </p:spTree>
    <p:extLst>
      <p:ext uri="{BB962C8B-B14F-4D97-AF65-F5344CB8AC3E}">
        <p14:creationId xmlns:p14="http://schemas.microsoft.com/office/powerpoint/2010/main" val="2159223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251520" y="530120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dirty="0">
                <a:latin typeface="Arial" pitchFamily="34" charset="0"/>
                <a:cs typeface="Arial" pitchFamily="34" charset="0"/>
              </a:rPr>
              <a:t>A: Bilateral, non-exudative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conjunctival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injection with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perilimbal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sparing. B:</a:t>
            </a:r>
          </a:p>
          <a:p>
            <a:pPr algn="l"/>
            <a:r>
              <a:rPr lang="en-US" altLang="en-US" dirty="0">
                <a:latin typeface="Arial" pitchFamily="34" charset="0"/>
                <a:cs typeface="Arial" pitchFamily="34" charset="0"/>
              </a:rPr>
              <a:t>Strawberry tongue with loss of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filiform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papillae and persistence of fungiform</a:t>
            </a:r>
          </a:p>
          <a:p>
            <a:pPr algn="l"/>
            <a:r>
              <a:rPr lang="en-US" altLang="en-US" dirty="0">
                <a:latin typeface="Arial" pitchFamily="34" charset="0"/>
                <a:cs typeface="Arial" pitchFamily="34" charset="0"/>
              </a:rPr>
              <a:t>papillae (“seeds” of strawberry). C: Erythematous, fissured lips. D: Unilateral</a:t>
            </a:r>
          </a:p>
          <a:p>
            <a:pPr algn="l"/>
            <a:r>
              <a:rPr lang="en-US" altLang="en-US" dirty="0">
                <a:latin typeface="Arial" pitchFamily="34" charset="0"/>
                <a:cs typeface="Arial" pitchFamily="34" charset="0"/>
              </a:rPr>
              <a:t>enlarged left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jugulodigastric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nodes. </a:t>
            </a:r>
          </a:p>
        </p:txBody>
      </p:sp>
    </p:spTree>
    <p:extLst>
      <p:ext uri="{BB962C8B-B14F-4D97-AF65-F5344CB8AC3E}">
        <p14:creationId xmlns:p14="http://schemas.microsoft.com/office/powerpoint/2010/main" val="908515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3"/>
            <a:ext cx="8496944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51520" y="5373216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dirty="0"/>
          </a:p>
          <a:p>
            <a:pPr algn="ctr"/>
            <a:r>
              <a:rPr lang="ar-SA" dirty="0"/>
              <a:t> </a:t>
            </a:r>
            <a:r>
              <a:rPr lang="en-US" dirty="0"/>
              <a:t>bilateral </a:t>
            </a:r>
            <a:r>
              <a:rPr lang="en-US" dirty="0" err="1"/>
              <a:t>nonexudative</a:t>
            </a:r>
            <a:endParaRPr lang="en-US" dirty="0"/>
          </a:p>
          <a:p>
            <a:pPr algn="ctr"/>
            <a:r>
              <a:rPr lang="en-US" dirty="0"/>
              <a:t>conjunctivitis ; dry, fissured, erythematous lips and a “strawberry” tongue ; erythematous and edematous</a:t>
            </a:r>
          </a:p>
          <a:p>
            <a:pPr algn="ctr"/>
            <a:r>
              <a:rPr lang="en-US" dirty="0"/>
              <a:t>hands and feet ; an erythematous </a:t>
            </a:r>
            <a:r>
              <a:rPr lang="en-US" dirty="0" err="1"/>
              <a:t>truncal</a:t>
            </a:r>
            <a:r>
              <a:rPr lang="en-US" dirty="0"/>
              <a:t> rash  and a desquamating </a:t>
            </a:r>
            <a:r>
              <a:rPr lang="en-US" dirty="0" err="1"/>
              <a:t>perineal</a:t>
            </a:r>
            <a:r>
              <a:rPr lang="en-US" dirty="0"/>
              <a:t> rash . </a:t>
            </a:r>
          </a:p>
        </p:txBody>
      </p:sp>
    </p:spTree>
    <p:extLst>
      <p:ext uri="{BB962C8B-B14F-4D97-AF65-F5344CB8AC3E}">
        <p14:creationId xmlns:p14="http://schemas.microsoft.com/office/powerpoint/2010/main" val="3418077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INVESTIGATIONS </a:t>
            </a:r>
            <a:endParaRPr lang="ar-SA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52737"/>
            <a:ext cx="8748464" cy="513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  <a:defRPr/>
            </a:pPr>
            <a:r>
              <a:rPr lang="en-US" sz="2800" dirty="0"/>
              <a:t>-Thrombocytosis appears in the second week the illness : 500 000 to &gt;1 million/mm3 </a:t>
            </a:r>
          </a:p>
          <a:p>
            <a:pPr algn="l" rtl="0">
              <a:lnSpc>
                <a:spcPct val="90000"/>
              </a:lnSpc>
              <a:defRPr/>
            </a:pPr>
            <a:endParaRPr lang="en-US" sz="2800" dirty="0"/>
          </a:p>
          <a:p>
            <a:pPr algn="l" rtl="0">
              <a:lnSpc>
                <a:spcPct val="90000"/>
              </a:lnSpc>
              <a:defRPr/>
            </a:pPr>
            <a:r>
              <a:rPr lang="en-US" sz="2800" dirty="0"/>
              <a:t>-Thrombocytopenia is seen rarely</a:t>
            </a:r>
          </a:p>
          <a:p>
            <a:pPr algn="l" rtl="0">
              <a:lnSpc>
                <a:spcPct val="90000"/>
              </a:lnSpc>
              <a:defRPr/>
            </a:pPr>
            <a:endParaRPr lang="en-US" sz="2800" dirty="0"/>
          </a:p>
          <a:p>
            <a:pPr algn="l" rtl="0">
              <a:lnSpc>
                <a:spcPct val="90000"/>
              </a:lnSpc>
              <a:defRPr/>
            </a:pPr>
            <a:r>
              <a:rPr lang="en-US" sz="2800" dirty="0"/>
              <a:t>-Elevation of ESR and CRP is universal.</a:t>
            </a:r>
          </a:p>
          <a:p>
            <a:pPr algn="l" rtl="0">
              <a:lnSpc>
                <a:spcPct val="90000"/>
              </a:lnSpc>
              <a:defRPr/>
            </a:pPr>
            <a:endParaRPr lang="en-US" sz="2800" dirty="0"/>
          </a:p>
          <a:p>
            <a:pPr algn="l" rtl="0">
              <a:lnSpc>
                <a:spcPct val="90000"/>
              </a:lnSpc>
              <a:defRPr/>
            </a:pPr>
            <a:r>
              <a:rPr lang="en-US" sz="2800" dirty="0"/>
              <a:t>-Echocardiography: 20% of untreated patients develop coronary aneurysm ,regress in most patients within 1-2 years.</a:t>
            </a:r>
          </a:p>
          <a:p>
            <a:pPr algn="l" rtl="0">
              <a:lnSpc>
                <a:spcPct val="90000"/>
              </a:lnSpc>
              <a:defRPr/>
            </a:pPr>
            <a:endParaRPr lang="en-US" sz="2800" dirty="0"/>
          </a:p>
          <a:p>
            <a:pPr algn="l" rtl="0">
              <a:lnSpc>
                <a:spcPct val="90000"/>
              </a:lnSpc>
              <a:defRPr/>
            </a:pPr>
            <a:r>
              <a:rPr lang="en-US" sz="2800" dirty="0"/>
              <a:t>-US of abdomen :Hydrops of the gallbladder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/>
              <a:t>-Urine : sterile pyuria</a:t>
            </a:r>
          </a:p>
        </p:txBody>
      </p:sp>
    </p:spTree>
    <p:extLst>
      <p:ext uri="{BB962C8B-B14F-4D97-AF65-F5344CB8AC3E}">
        <p14:creationId xmlns:p14="http://schemas.microsoft.com/office/powerpoint/2010/main" val="1107503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3B62-66C6-8831-4F1E-815FADAFB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Complications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28AF0-C2A7-37FF-BB23-50D000EF2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4704"/>
            <a:ext cx="9036496" cy="5018876"/>
          </a:xfrm>
        </p:spPr>
        <p:txBody>
          <a:bodyPr>
            <a:normAutofit fontScale="25000" lnSpcReduction="20000"/>
          </a:bodyPr>
          <a:lstStyle/>
          <a:p>
            <a:pPr marL="137160" indent="0" algn="l">
              <a:buNone/>
            </a:pPr>
            <a:r>
              <a:rPr lang="en-US" sz="2800" dirty="0"/>
              <a:t>-</a:t>
            </a:r>
            <a:r>
              <a:rPr lang="en-US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KD can cause coronary artery aneurysms. Increased risk : </a:t>
            </a:r>
          </a:p>
          <a:p>
            <a:pPr marL="137160" indent="0" algn="l">
              <a:buNone/>
            </a:pPr>
            <a:r>
              <a:rPr lang="en-US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● Late diagnosis and delayed treatment with IVIG .</a:t>
            </a:r>
          </a:p>
          <a:p>
            <a:pPr marL="137160" indent="0" algn="l">
              <a:buNone/>
            </a:pPr>
            <a:r>
              <a:rPr lang="en-US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Age younger than one year or older than nine years .</a:t>
            </a:r>
          </a:p>
          <a:p>
            <a:pPr marL="137160" indent="0" algn="l">
              <a:buNone/>
            </a:pPr>
            <a:r>
              <a:rPr lang="en-US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Male sex </a:t>
            </a:r>
          </a:p>
          <a:p>
            <a:pPr marL="137160" indent="0" algn="l">
              <a:buNone/>
            </a:pPr>
            <a:r>
              <a:rPr lang="en-US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Fever ≥14 days </a:t>
            </a:r>
          </a:p>
          <a:p>
            <a:pPr marL="137160" indent="0" algn="l">
              <a:buNone/>
            </a:pPr>
            <a:r>
              <a:rPr lang="en-US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Serum sodium concentration less than 135 </a:t>
            </a:r>
            <a:r>
              <a:rPr lang="en-US" sz="1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meq</a:t>
            </a:r>
            <a:r>
              <a:rPr lang="en-US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/L.</a:t>
            </a:r>
          </a:p>
          <a:p>
            <a:pPr marL="137160" indent="0" algn="l">
              <a:buNone/>
            </a:pPr>
            <a:r>
              <a:rPr lang="en-US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Hematocrit less than 35%.WBC &gt;12,000/mm3.</a:t>
            </a:r>
          </a:p>
          <a:p>
            <a:pPr marL="137160" indent="0" algn="l">
              <a:buNone/>
            </a:pPr>
            <a:r>
              <a:rPr lang="en-US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-Cardiomyopathy, myocardial infarction, arrhythmias.</a:t>
            </a:r>
          </a:p>
          <a:p>
            <a:pPr marL="137160" indent="0" algn="l">
              <a:buNone/>
            </a:pPr>
            <a:r>
              <a:rPr lang="en-US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Visceral vascular involvement(GIT, renal, CNS)  and peripheral arterial occlusion.</a:t>
            </a:r>
          </a:p>
          <a:p>
            <a:pPr marL="137160" indent="0" algn="l">
              <a:buNone/>
            </a:pPr>
            <a:r>
              <a:rPr lang="en-US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-KD shock syndrome ( sustained systolic hypotension). </a:t>
            </a:r>
          </a:p>
          <a:p>
            <a:pPr marL="137160" indent="0" algn="l">
              <a:buNone/>
            </a:pPr>
            <a:r>
              <a:rPr lang="en-US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Macrophage activation syndrome(DIC, </a:t>
            </a:r>
            <a:r>
              <a:rPr lang="en-US" sz="1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cytopenias</a:t>
            </a:r>
            <a:r>
              <a:rPr lang="en-US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thrombosis).</a:t>
            </a:r>
          </a:p>
          <a:p>
            <a:pPr marL="137160" indent="0" algn="l">
              <a:buNone/>
            </a:pPr>
            <a:r>
              <a:rPr lang="en-US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-Thrombocytosis .</a:t>
            </a:r>
          </a:p>
          <a:p>
            <a:pPr marL="13716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40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/>
              <a:t>INVESTIGATIONS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766976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24009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TREATMENT</a:t>
            </a:r>
            <a:br>
              <a:rPr lang="en-US" sz="4400" dirty="0"/>
            </a:br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179512" y="980729"/>
            <a:ext cx="8856984" cy="712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800" dirty="0"/>
              <a:t>-IVIG  decreases the incidence of coronary aneurysms from 20% to 5% (if used before day 10)</a:t>
            </a:r>
          </a:p>
          <a:p>
            <a:pPr algn="l" rtl="0">
              <a:lnSpc>
                <a:spcPct val="80000"/>
              </a:lnSpc>
              <a:buClr>
                <a:schemeClr val="tx1"/>
              </a:buClr>
              <a:defRPr/>
            </a:pPr>
            <a:endParaRPr lang="en-US" sz="2800" dirty="0"/>
          </a:p>
          <a:p>
            <a:pPr algn="l" rtl="0">
              <a:lnSpc>
                <a:spcPct val="80000"/>
              </a:lnSpc>
              <a:defRPr/>
            </a:pPr>
            <a:r>
              <a:rPr lang="en-US" sz="2800" dirty="0"/>
              <a:t>-Give in the first 10 days and preferably within 7 days of illness.</a:t>
            </a:r>
          </a:p>
          <a:p>
            <a:pPr algn="l" rtl="0">
              <a:lnSpc>
                <a:spcPct val="80000"/>
              </a:lnSpc>
              <a:defRPr/>
            </a:pPr>
            <a:endParaRPr lang="en-US" sz="2800" dirty="0"/>
          </a:p>
          <a:p>
            <a:pPr algn="l" rtl="0">
              <a:lnSpc>
                <a:spcPct val="90000"/>
              </a:lnSpc>
              <a:defRPr/>
            </a:pPr>
            <a:r>
              <a:rPr lang="en-US" sz="2800" dirty="0"/>
              <a:t>-Aspirin:</a:t>
            </a:r>
          </a:p>
          <a:p>
            <a:pPr marL="457200" indent="-457200" algn="l" rtl="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Additive anti-inflammatory effects to IVIG.</a:t>
            </a:r>
          </a:p>
          <a:p>
            <a:pPr marL="457200" indent="-457200" algn="l" rtl="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Does not appear to lower the frequency of the development of coronary abnormalities.</a:t>
            </a:r>
          </a:p>
          <a:p>
            <a:pPr marL="457200" indent="-457200" algn="l" rtl="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During the acute phase of illness, aspirin dose 80 - 100 mg/kg per day.</a:t>
            </a:r>
          </a:p>
          <a:p>
            <a:pPr marL="457200" indent="-457200" algn="l" rtl="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Reduce the aspirin dose after the child has been afebrile for 48 to 72 hours.</a:t>
            </a:r>
          </a:p>
          <a:p>
            <a:pPr marL="457200" indent="-457200" algn="l" rtl="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 algn="l" rtl="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 algn="l" rtl="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algn="l" rtl="0">
              <a:lnSpc>
                <a:spcPct val="80000"/>
              </a:lnSpc>
              <a:defRPr/>
            </a:pPr>
            <a:endParaRPr lang="en-US" sz="2800" dirty="0"/>
          </a:p>
          <a:p>
            <a:pPr algn="l" rtl="0">
              <a:lnSpc>
                <a:spcPct val="80000"/>
              </a:lnSpc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93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TREATMENT</a:t>
            </a:r>
            <a:endParaRPr lang="ar-SA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1139143"/>
            <a:ext cx="8892480" cy="208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  <a:defRPr/>
            </a:pPr>
            <a:r>
              <a:rPr lang="en-US" sz="2400" dirty="0"/>
              <a:t>-Low-dose aspirin (3</a:t>
            </a:r>
            <a:r>
              <a:rPr lang="en-US" sz="2400" dirty="0">
                <a:latin typeface="Arial"/>
              </a:rPr>
              <a:t>–</a:t>
            </a:r>
            <a:r>
              <a:rPr lang="en-US" sz="2400" dirty="0"/>
              <a:t>5 mg/kg per day) is maintained until the patient shows no evidence of coronary changes by 6 to 8 weeks after the onset of the illness .</a:t>
            </a:r>
          </a:p>
          <a:p>
            <a:pPr algn="l" rtl="0">
              <a:lnSpc>
                <a:spcPct val="90000"/>
              </a:lnSpc>
              <a:defRPr/>
            </a:pPr>
            <a:endParaRPr lang="en-US" sz="2400" dirty="0"/>
          </a:p>
          <a:p>
            <a:pPr algn="l" rtl="0">
              <a:lnSpc>
                <a:spcPct val="90000"/>
              </a:lnSpc>
              <a:defRPr/>
            </a:pPr>
            <a:r>
              <a:rPr lang="en-US" sz="2400" dirty="0"/>
              <a:t>-For children who develop coronary abnormalities, aspirin may be continued indefinitely.</a:t>
            </a:r>
          </a:p>
        </p:txBody>
      </p:sp>
    </p:spTree>
    <p:extLst>
      <p:ext uri="{BB962C8B-B14F-4D97-AF65-F5344CB8AC3E}">
        <p14:creationId xmlns:p14="http://schemas.microsoft.com/office/powerpoint/2010/main" val="3853551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5F79D-95B2-5B7A-18D1-712DBDC4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1800" b="1" kern="0" dirty="0">
                <a:solidFill>
                  <a:srgbClr val="232323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Additional therapy for patients at high risk for IVIG resistance</a:t>
            </a:r>
            <a:r>
              <a:rPr lang="en-US" sz="1800" kern="0" dirty="0">
                <a:solidFill>
                  <a:srgbClr val="232323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 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454DB-4177-8F3F-082F-F5B26DE3F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709160"/>
          </a:xfrm>
        </p:spPr>
        <p:txBody>
          <a:bodyPr/>
          <a:lstStyle/>
          <a:p>
            <a:pPr marL="137160" indent="0" algn="l">
              <a:buNone/>
            </a:pPr>
            <a:r>
              <a:rPr lang="en-US" sz="1800" kern="0" dirty="0">
                <a:solidFill>
                  <a:srgbClr val="232323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- </a:t>
            </a:r>
            <a:r>
              <a:rPr lang="en-US" sz="1800" b="1" kern="0" dirty="0">
                <a:solidFill>
                  <a:srgbClr val="353535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REFRACTORY KD </a:t>
            </a:r>
            <a:r>
              <a:rPr lang="en-US" sz="1800" kern="0" dirty="0">
                <a:solidFill>
                  <a:srgbClr val="232323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Fever persists or returns in 10 to 15 percent of patients </a:t>
            </a:r>
          </a:p>
          <a:p>
            <a:pPr marL="137160" indent="0" algn="l">
              <a:buNone/>
            </a:pPr>
            <a:r>
              <a:rPr lang="en-US" sz="1800" kern="0" dirty="0">
                <a:solidFill>
                  <a:srgbClr val="232323"/>
                </a:solidFill>
                <a:latin typeface="Noto Sans" panose="020B0502040504020204" pitchFamily="34" charset="0"/>
                <a:ea typeface="Times New Roman" panose="02020603050405020304" pitchFamily="18" charset="0"/>
              </a:rPr>
              <a:t>-</a:t>
            </a:r>
            <a:r>
              <a:rPr lang="en-US" sz="1800" kern="0" dirty="0">
                <a:solidFill>
                  <a:srgbClr val="232323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Glucocorticoids:</a:t>
            </a:r>
          </a:p>
          <a:p>
            <a:pPr marL="137160" indent="0" algn="l">
              <a:buNone/>
            </a:pPr>
            <a:r>
              <a:rPr lang="en-US" sz="1800" kern="0" dirty="0">
                <a:solidFill>
                  <a:srgbClr val="232323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2 mg/kg/day of intravenous </a:t>
            </a:r>
            <a:r>
              <a:rPr lang="en-US" sz="1800" u="sng" kern="0" dirty="0">
                <a:solidFill>
                  <a:srgbClr val="005B92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  <a:hlinkClick r:id="rId2"/>
              </a:rPr>
              <a:t>prednisolone</a:t>
            </a:r>
            <a:r>
              <a:rPr lang="en-US" sz="1800" kern="0" dirty="0">
                <a:solidFill>
                  <a:srgbClr val="232323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 for five days, then switch to oral dosing starting with 2 mg/kg/day for five days, then 1 mg/kg/day for five days, and then finally 0.5 mg/kg/day for five days or until afebrile</a:t>
            </a:r>
          </a:p>
          <a:p>
            <a:pPr marL="137160" indent="0" algn="l">
              <a:buNone/>
            </a:pPr>
            <a:r>
              <a:rPr lang="en-US" sz="1800" kern="0" dirty="0">
                <a:solidFill>
                  <a:srgbClr val="232323"/>
                </a:solidFill>
                <a:latin typeface="Noto Sans" panose="020B0502040504020204" pitchFamily="34" charset="0"/>
              </a:rPr>
              <a:t>-</a:t>
            </a:r>
            <a:r>
              <a:rPr lang="en-US" sz="1800" b="1" kern="0" dirty="0">
                <a:solidFill>
                  <a:srgbClr val="232323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Cyclosporine.</a:t>
            </a:r>
          </a:p>
          <a:p>
            <a:pPr marL="137160" indent="0" algn="l">
              <a:buNone/>
            </a:pPr>
            <a:r>
              <a:rPr lang="en-US" sz="1800" b="1" kern="0" dirty="0">
                <a:solidFill>
                  <a:srgbClr val="232323"/>
                </a:solidFill>
                <a:latin typeface="Noto Sans" panose="020B0502040504020204" pitchFamily="34" charset="0"/>
              </a:rPr>
              <a:t>-</a:t>
            </a:r>
            <a:r>
              <a:rPr lang="en-US" sz="1800" b="1" kern="0" dirty="0">
                <a:solidFill>
                  <a:srgbClr val="232323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Tumor necrosis factor inhibition</a:t>
            </a:r>
            <a:r>
              <a:rPr lang="en-US" sz="1800" kern="0" dirty="0">
                <a:solidFill>
                  <a:srgbClr val="232323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 </a:t>
            </a:r>
            <a:r>
              <a:rPr lang="en-US" sz="1800" b="1" kern="0" dirty="0">
                <a:solidFill>
                  <a:srgbClr val="232323"/>
                </a:solidFill>
                <a:latin typeface="Noto Sans" panose="020B0502040504020204" pitchFamily="34" charset="0"/>
                <a:ea typeface="Times New Roman" panose="02020603050405020304" pitchFamily="18" charset="0"/>
              </a:rPr>
              <a:t>:</a:t>
            </a:r>
            <a:r>
              <a:rPr lang="en-US" sz="1800" kern="0" dirty="0">
                <a:solidFill>
                  <a:srgbClr val="232323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 </a:t>
            </a:r>
            <a:r>
              <a:rPr lang="en-US" sz="1800" u="sng" kern="0" dirty="0">
                <a:solidFill>
                  <a:srgbClr val="005B92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  <a:hlinkClick r:id="rId3"/>
              </a:rPr>
              <a:t>etanercept</a:t>
            </a:r>
            <a:r>
              <a:rPr lang="en-US" sz="1800" kern="0" dirty="0">
                <a:solidFill>
                  <a:srgbClr val="232323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 or </a:t>
            </a:r>
            <a:r>
              <a:rPr lang="en-US" sz="1800" u="sng" kern="0" dirty="0">
                <a:solidFill>
                  <a:srgbClr val="005B92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  <a:hlinkClick r:id="rId4"/>
              </a:rPr>
              <a:t>infliximab</a:t>
            </a:r>
            <a:r>
              <a:rPr lang="en-US" sz="1800" u="sng" kern="0" dirty="0">
                <a:solidFill>
                  <a:srgbClr val="005B92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.</a:t>
            </a:r>
          </a:p>
          <a:p>
            <a:pPr marL="137160" indent="0" algn="l">
              <a:buNone/>
            </a:pPr>
            <a:endParaRPr lang="en-US" sz="1800" u="sng" kern="0" dirty="0">
              <a:solidFill>
                <a:srgbClr val="005B92"/>
              </a:solidFill>
              <a:latin typeface="Noto Sans" panose="020B0502040504020204" pitchFamily="34" charset="0"/>
            </a:endParaRPr>
          </a:p>
          <a:p>
            <a:pPr marL="137160" indent="0" algn="l">
              <a:buNone/>
            </a:pPr>
            <a:endParaRPr lang="en-US" sz="1800" u="sng" kern="0" dirty="0">
              <a:solidFill>
                <a:srgbClr val="005B92"/>
              </a:solidFill>
              <a:latin typeface="Noto Sans" panose="020B0502040504020204" pitchFamily="34" charset="0"/>
            </a:endParaRPr>
          </a:p>
          <a:p>
            <a:pPr marL="137160" indent="0" algn="l">
              <a:buNone/>
            </a:pPr>
            <a:r>
              <a:rPr lang="en-US" sz="1800" b="1" kern="0">
                <a:solidFill>
                  <a:srgbClr val="232323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Antithrombotic therapy</a:t>
            </a:r>
            <a:r>
              <a:rPr lang="en-US" sz="1800" kern="0">
                <a:solidFill>
                  <a:srgbClr val="232323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9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829342"/>
              </p:ext>
            </p:extLst>
          </p:nvPr>
        </p:nvGraphicFramePr>
        <p:xfrm>
          <a:off x="179512" y="-29498"/>
          <a:ext cx="8964488" cy="6770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849440" imgH="4880520" progId="Word.Document.8">
                  <p:embed/>
                </p:oleObj>
              </mc:Choice>
              <mc:Fallback>
                <p:oleObj name="Document" r:id="rId2" imgW="7849440" imgH="4880520" progId="Word.Document.8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-72000" contrast="-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-29498"/>
                        <a:ext cx="8964488" cy="6770865"/>
                      </a:xfrm>
                      <a:prstGeom prst="rect">
                        <a:avLst/>
                      </a:prstGeom>
                      <a:noFill/>
                      <a:ln w="12700" cap="sq">
                        <a:solidFill>
                          <a:schemeClr val="bg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0474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/>
              <a:t>Prognosis</a:t>
            </a:r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179512" y="1268760"/>
            <a:ext cx="8136904" cy="4774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  <a:defRPr/>
            </a:pPr>
            <a:r>
              <a:rPr lang="en-US" sz="3200"/>
              <a:t>-Mild </a:t>
            </a:r>
            <a:r>
              <a:rPr lang="en-US" sz="3200" dirty="0"/>
              <a:t>dilatation (3</a:t>
            </a:r>
            <a:r>
              <a:rPr lang="en-US" sz="3200" dirty="0">
                <a:latin typeface="Arial"/>
              </a:rPr>
              <a:t>–</a:t>
            </a:r>
            <a:r>
              <a:rPr lang="en-US" sz="3200" dirty="0"/>
              <a:t>4 mm) regresses within 2 years.</a:t>
            </a:r>
          </a:p>
          <a:p>
            <a:pPr algn="l" rtl="0">
              <a:lnSpc>
                <a:spcPct val="90000"/>
              </a:lnSpc>
              <a:defRPr/>
            </a:pPr>
            <a:endParaRPr lang="en-US" sz="3200" dirty="0"/>
          </a:p>
          <a:p>
            <a:pPr algn="l" rtl="0">
              <a:lnSpc>
                <a:spcPct val="90000"/>
              </a:lnSpc>
              <a:defRPr/>
            </a:pPr>
            <a:r>
              <a:rPr lang="en-US" sz="3200" dirty="0"/>
              <a:t>-80% of those with moderate dilatation (4</a:t>
            </a:r>
            <a:r>
              <a:rPr lang="en-US" sz="3200" dirty="0">
                <a:latin typeface="Arial"/>
              </a:rPr>
              <a:t>–</a:t>
            </a:r>
            <a:r>
              <a:rPr lang="en-US" sz="3200" dirty="0"/>
              <a:t>8 mm) regress within 5 years. </a:t>
            </a:r>
          </a:p>
          <a:p>
            <a:pPr algn="l" rtl="0">
              <a:lnSpc>
                <a:spcPct val="90000"/>
              </a:lnSpc>
              <a:defRPr/>
            </a:pPr>
            <a:endParaRPr lang="en-US" sz="3200" dirty="0"/>
          </a:p>
          <a:p>
            <a:pPr algn="l" rtl="0">
              <a:lnSpc>
                <a:spcPct val="90000"/>
              </a:lnSpc>
              <a:defRPr/>
            </a:pPr>
            <a:r>
              <a:rPr lang="en-US" sz="3200" dirty="0"/>
              <a:t>- Giant aneurysms (&gt;8 mm) are unlikely to resolve, and many progress to stenosis or complete obstruction within years of the initial diagnosis.</a:t>
            </a:r>
          </a:p>
          <a:p>
            <a:pPr algn="l" rtl="0">
              <a:lnSpc>
                <a:spcPct val="9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17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15FD8-D76D-9F0F-A8EF-EE1C3542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  <a:t>Differential Diagnosis</a:t>
            </a:r>
            <a:b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7FB89-864D-4FC4-C154-115169D9E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709160"/>
          </a:xfrm>
        </p:spPr>
        <p:txBody>
          <a:bodyPr>
            <a:normAutofit/>
          </a:bodyPr>
          <a:lstStyle/>
          <a:p>
            <a:pPr marL="137160" indent="0" algn="l">
              <a:buNone/>
            </a:pPr>
            <a:r>
              <a:rPr lang="en-US" b="0" i="0" dirty="0">
                <a:solidFill>
                  <a:srgbClr val="040C28"/>
                </a:solidFill>
                <a:effectLst/>
                <a:latin typeface="Helvetica Neue"/>
              </a:rPr>
              <a:t>- </a:t>
            </a:r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Measles, echovirus, adenovirus, and EBV infections.</a:t>
            </a:r>
          </a:p>
          <a:p>
            <a:pPr marL="137160" indent="0" algn="l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-I</a:t>
            </a:r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nfantile polyarteritis nodosa, juvenile idiopathic arthritis, leptospirosis,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lyme</a:t>
            </a:r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disease,  mercury toxicity, rocky mountain spotted fever, toxic epidermal necrolysis, staphylococcal scalded skin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syndrome.SLE</a:t>
            </a:r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160" indent="0" algn="l">
              <a:buNone/>
            </a:pPr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 </a:t>
            </a:r>
            <a:r>
              <a:rPr lang="en-US" b="0" i="0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 tooltip="Stevens-Johnson syndrom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Stevens-Johnson syndrome</a:t>
            </a:r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b="0" i="0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 tooltip="Drug induced ras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drug - induced rash</a:t>
            </a:r>
            <a:r>
              <a:rPr lang="en-US" b="0" i="0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trike="noStrik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160" indent="0" algn="l">
              <a:buNone/>
            </a:pPr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 M</a:t>
            </a:r>
            <a:r>
              <a:rPr lang="en-US" b="0" i="0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 tooltip="Meningococcem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eningococcemia</a:t>
            </a:r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u="sng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rickettsial</a:t>
            </a:r>
            <a:r>
              <a:rPr lang="en-US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disease</a:t>
            </a:r>
          </a:p>
          <a:p>
            <a:pPr marL="137160" indent="0" algn="l">
              <a:buNone/>
            </a:pPr>
            <a:r>
              <a:rPr lang="en-US" b="0" i="0" u="sng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 tooltip="Pharyngoconjunctival Fe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P</a:t>
            </a:r>
            <a:r>
              <a:rPr lang="en-US" b="0" i="0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 tooltip="Pharyngoconjunctival Fe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haryngoconjunctival fever</a:t>
            </a:r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b="0" i="0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 tooltip="Herpangi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herpangina</a:t>
            </a:r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primary herpetic gingivostomatitis. 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7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980728"/>
          </a:xfrm>
        </p:spPr>
        <p:txBody>
          <a:bodyPr>
            <a:normAutofit fontScale="90000"/>
          </a:bodyPr>
          <a:lstStyle/>
          <a:p>
            <a:br>
              <a:rPr lang="en-US" sz="3600" b="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b="0" dirty="0">
                <a:latin typeface="Cambria" panose="02040503050406030204" pitchFamily="18" charset="0"/>
                <a:ea typeface="Cambria" panose="02040503050406030204" pitchFamily="18" charset="0"/>
              </a:rPr>
              <a:t>Exceptions of Jones criteria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640960" cy="6048672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en-US" dirty="0"/>
              <a:t> </a:t>
            </a:r>
          </a:p>
          <a:p>
            <a:pPr marL="0" indent="0" algn="l">
              <a:buNone/>
            </a:pPr>
            <a:endParaRPr lang="en-US" sz="9600" dirty="0"/>
          </a:p>
          <a:p>
            <a:pPr marL="0" indent="0" algn="l">
              <a:buNone/>
            </a:pPr>
            <a:r>
              <a:rPr lang="en-US" sz="9600" dirty="0"/>
              <a:t>A presumptive diagnosis of ARF can be made without  strict adherence to the revised Jones criteria :</a:t>
            </a:r>
          </a:p>
          <a:p>
            <a:pPr marL="0" indent="0" algn="l">
              <a:buNone/>
            </a:pPr>
            <a:endParaRPr lang="en-US" sz="9600" dirty="0"/>
          </a:p>
          <a:p>
            <a:pPr marL="1143000" lvl="0" indent="-1143000" algn="l">
              <a:buFontTx/>
              <a:buChar char="-"/>
            </a:pPr>
            <a:r>
              <a:rPr lang="en-US" sz="9600" dirty="0"/>
              <a:t>= Chorea as the only manifestation.</a:t>
            </a:r>
          </a:p>
          <a:p>
            <a:pPr marL="1143000" lvl="0" indent="-1143000" algn="l">
              <a:buFontTx/>
              <a:buChar char="-"/>
            </a:pPr>
            <a:endParaRPr lang="en-US" sz="9600" dirty="0"/>
          </a:p>
          <a:p>
            <a:pPr marL="1143000" lvl="0" indent="-1143000" algn="l">
              <a:buFontTx/>
              <a:buChar char="-"/>
            </a:pPr>
            <a:r>
              <a:rPr lang="en-US" sz="9600" dirty="0"/>
              <a:t>- Indolent carditis as the only manifestation in patients who come to medical attention months after acute GAS infection.</a:t>
            </a:r>
          </a:p>
          <a:p>
            <a:pPr marL="1143000" lvl="0" indent="-1143000" algn="l">
              <a:buFontTx/>
              <a:buChar char="-"/>
            </a:pPr>
            <a:endParaRPr lang="en-US" sz="9600" dirty="0"/>
          </a:p>
          <a:p>
            <a:pPr marL="0" lvl="0" indent="0" algn="l">
              <a:buNone/>
            </a:pPr>
            <a:r>
              <a:rPr lang="en-US" sz="9600" dirty="0"/>
              <a:t>- Recurrent rheumatic fever in patients with a history of rheumatic fever or rheumatic heart disease. </a:t>
            </a:r>
          </a:p>
          <a:p>
            <a:pPr marL="0" lvl="0" indent="0" algn="l">
              <a:buNone/>
            </a:pPr>
            <a:endParaRPr lang="en-US" sz="9600" dirty="0"/>
          </a:p>
          <a:p>
            <a:pPr marL="0" lvl="0" indent="0" algn="l">
              <a:buNone/>
            </a:pPr>
            <a:r>
              <a:rPr lang="en-US" sz="9600" dirty="0"/>
              <a:t>A presumptive diagnosis of recurrent ARF may be made with one major or two minor criteria if there is evidence of a recent GAS infection.</a:t>
            </a:r>
            <a:endParaRPr lang="en-US" sz="9600" u="sng" dirty="0">
              <a:hlinkClick r:id="" action="ppaction://noaction"/>
            </a:endParaRPr>
          </a:p>
          <a:p>
            <a:pPr marL="0" lvl="0" indent="0" algn="l">
              <a:buNone/>
            </a:pPr>
            <a:endParaRPr lang="en-US" sz="9600" u="sng" dirty="0">
              <a:hlinkClick r:id="" action="ppaction://noaction"/>
            </a:endParaRPr>
          </a:p>
          <a:p>
            <a:pPr marL="0" indent="0" algn="l">
              <a:buNone/>
            </a:pPr>
            <a:endParaRPr lang="ar-SA" sz="8000" dirty="0"/>
          </a:p>
          <a:p>
            <a:pPr marL="0" lvl="0" indent="0" algn="l">
              <a:buNone/>
            </a:pP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648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Evidence of Streptococcal Infection</a:t>
            </a:r>
            <a:endParaRPr lang="ar-SA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579296" cy="5877272"/>
          </a:xfrm>
        </p:spPr>
        <p:txBody>
          <a:bodyPr>
            <a:normAutofit fontScale="32500" lnSpcReduction="20000"/>
          </a:bodyPr>
          <a:lstStyle/>
          <a:p>
            <a:pPr marL="0" lvl="0" indent="0" algn="l">
              <a:buFontTx/>
              <a:buChar char="-"/>
            </a:pPr>
            <a:endParaRPr lang="en-US" sz="9600" dirty="0"/>
          </a:p>
          <a:p>
            <a:pPr marL="0" lvl="0" indent="0" algn="l">
              <a:buFontTx/>
              <a:buChar char="-"/>
            </a:pPr>
            <a:r>
              <a:rPr lang="en-US" sz="9600" dirty="0"/>
              <a:t>-Positive throat culture for group A beta-hemolytic  streptococci (25%).</a:t>
            </a:r>
          </a:p>
          <a:p>
            <a:pPr marL="0" lvl="0" indent="0" algn="l">
              <a:buFontTx/>
              <a:buChar char="-"/>
            </a:pPr>
            <a:endParaRPr lang="en-US" sz="9600" dirty="0"/>
          </a:p>
          <a:p>
            <a:pPr marL="0" lvl="0" indent="0" algn="l">
              <a:buFontTx/>
              <a:buChar char="-"/>
            </a:pPr>
            <a:r>
              <a:rPr lang="en-US" sz="9600" dirty="0"/>
              <a:t>-Positive rapid streptococcal antigen test</a:t>
            </a:r>
            <a:r>
              <a:rPr lang="en-US" sz="4400" dirty="0"/>
              <a:t>. </a:t>
            </a:r>
          </a:p>
          <a:p>
            <a:pPr marL="0" lvl="0" indent="0" algn="l">
              <a:buFontTx/>
              <a:buChar char="-"/>
            </a:pPr>
            <a:r>
              <a:rPr lang="en-US" sz="9600" dirty="0"/>
              <a:t>specificity of ≥95 percent and a sensitivity 70 - 90 percent </a:t>
            </a:r>
          </a:p>
          <a:p>
            <a:pPr marL="0" lvl="0" indent="0" algn="l">
              <a:buNone/>
            </a:pPr>
            <a:endParaRPr lang="en-US" sz="9600" dirty="0"/>
          </a:p>
          <a:p>
            <a:pPr marL="0" lvl="0" indent="0" algn="l">
              <a:buNone/>
            </a:pPr>
            <a:r>
              <a:rPr lang="en-US" sz="9600" dirty="0"/>
              <a:t>-Elevate</a:t>
            </a:r>
            <a:r>
              <a:rPr lang="en-US" sz="4400" dirty="0"/>
              <a:t> </a:t>
            </a:r>
            <a:r>
              <a:rPr lang="en-US" sz="9600" dirty="0"/>
              <a:t>d or rising </a:t>
            </a:r>
            <a:r>
              <a:rPr lang="en-US" sz="9600" dirty="0" err="1"/>
              <a:t>antistreptolysin</a:t>
            </a:r>
            <a:r>
              <a:rPr lang="en-US" sz="9600" dirty="0"/>
              <a:t> O antibody titer(80%).</a:t>
            </a:r>
          </a:p>
          <a:p>
            <a:pPr marL="0" indent="0" algn="l">
              <a:buNone/>
            </a:pPr>
            <a:endParaRPr lang="en-US" sz="7200" b="0" i="0" dirty="0">
              <a:solidFill>
                <a:srgbClr val="000000"/>
              </a:solidFill>
              <a:effectLst/>
              <a:latin typeface="Neue Helvetica eText W01"/>
            </a:endParaRPr>
          </a:p>
          <a:p>
            <a:pPr marL="0" indent="0" algn="l">
              <a:buNone/>
            </a:pPr>
            <a:r>
              <a:rPr lang="en-US" sz="7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Anti-DNase B.</a:t>
            </a:r>
            <a:r>
              <a:rPr lang="en-US" sz="7400" b="0" i="0" dirty="0">
                <a:solidFill>
                  <a:srgbClr val="040C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anti-streptococcal-hyaluronidase (ASH).</a:t>
            </a:r>
            <a:r>
              <a:rPr lang="en-US" sz="7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anti-streptokinase antibodies</a:t>
            </a:r>
          </a:p>
          <a:p>
            <a:pPr marL="0" lvl="0" indent="0" algn="l">
              <a:buNone/>
            </a:pPr>
            <a:r>
              <a:rPr lang="en-US" sz="7200" b="0" i="0" dirty="0">
                <a:solidFill>
                  <a:srgbClr val="000000"/>
                </a:solidFill>
                <a:effectLst/>
                <a:latin typeface="Neue Helvetica eText W01"/>
              </a:rPr>
              <a:t> </a:t>
            </a:r>
            <a:endParaRPr lang="en-US" sz="9600" dirty="0"/>
          </a:p>
          <a:p>
            <a:pPr marL="0" lvl="0" indent="0" algn="l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4683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Minor Manifestations of ARF</a:t>
            </a:r>
            <a:b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ar-SA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576064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-Arthralgia : most common manifestation of ARF</a:t>
            </a:r>
          </a:p>
          <a:p>
            <a:pPr marL="0" indent="0" algn="l">
              <a:buNone/>
            </a:pPr>
            <a:r>
              <a:rPr lang="en-US" sz="2400" dirty="0"/>
              <a:t>suggest ARF if migratory, asymmetrical, affecting large joints .</a:t>
            </a:r>
          </a:p>
          <a:p>
            <a:pPr marL="0" indent="0" algn="l">
              <a:buNone/>
            </a:pPr>
            <a:r>
              <a:rPr lang="en-US" sz="2400" dirty="0"/>
              <a:t>( major in HRP).</a:t>
            </a:r>
          </a:p>
          <a:p>
            <a:pPr marL="0" indent="0" algn="l">
              <a:buNone/>
            </a:pPr>
            <a:r>
              <a:rPr lang="en-US" sz="2400" dirty="0"/>
              <a:t>-Fever: Temp greater than 38.5°C . ( 38  high </a:t>
            </a:r>
            <a:r>
              <a:rPr lang="en-US" sz="2400"/>
              <a:t>risk population)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Most manifestations of ARF are accompanied by fever</a:t>
            </a:r>
          </a:p>
          <a:p>
            <a:pPr marL="0" indent="0" algn="l">
              <a:buNone/>
            </a:pPr>
            <a:r>
              <a:rPr lang="ar-SA" sz="2400" dirty="0"/>
              <a:t>: </a:t>
            </a:r>
            <a:r>
              <a:rPr lang="en-GB" sz="2400" dirty="0"/>
              <a:t>-</a:t>
            </a:r>
            <a:r>
              <a:rPr lang="en-US" sz="2400" dirty="0"/>
              <a:t>ECG: </a:t>
            </a:r>
          </a:p>
          <a:p>
            <a:pPr marL="0" indent="0" algn="l">
              <a:buNone/>
            </a:pPr>
            <a:r>
              <a:rPr lang="en-US" sz="2400" dirty="0"/>
              <a:t> If a prolonged P-R interval is detected, the ECG should be repeated after 1–2 months.</a:t>
            </a:r>
          </a:p>
          <a:p>
            <a:pPr marL="0" indent="0" algn="l">
              <a:buNone/>
            </a:pPr>
            <a:r>
              <a:rPr lang="en-US" sz="2400" dirty="0"/>
              <a:t>-Elevated acute- phase reactants</a:t>
            </a:r>
          </a:p>
          <a:p>
            <a:pPr marL="0" indent="0" algn="l">
              <a:buNone/>
            </a:pPr>
            <a:r>
              <a:rPr lang="en-US" sz="2400" dirty="0"/>
              <a:t>Serum CRP level of ≥30 mg/L or ESR of ≥60 mm/h(30 in HRP)</a:t>
            </a:r>
          </a:p>
          <a:p>
            <a:pPr marL="0" indent="0" algn="l">
              <a:buNone/>
            </a:pPr>
            <a:r>
              <a:rPr lang="en-US" sz="2400" dirty="0"/>
              <a:t>-Leukocytosis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rgbClr val="FFFF00"/>
                </a:solidFill>
              </a:rPr>
              <a:t>High risk :incidence &gt; 2 per 100 000 or </a:t>
            </a:r>
            <a:r>
              <a:rPr lang="en-US" sz="2400" dirty="0" err="1">
                <a:solidFill>
                  <a:srgbClr val="FFFF00"/>
                </a:solidFill>
              </a:rPr>
              <a:t>prevalance</a:t>
            </a:r>
            <a:r>
              <a:rPr lang="en-US" sz="2400" dirty="0">
                <a:solidFill>
                  <a:srgbClr val="FFFF00"/>
                </a:solidFill>
              </a:rPr>
              <a:t> &gt; 1 per 1000</a:t>
            </a:r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775668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Arthritis</a:t>
            </a:r>
            <a:endParaRPr lang="ar-SA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686800" cy="5256624"/>
          </a:xfrm>
        </p:spPr>
        <p:txBody>
          <a:bodyPr/>
          <a:lstStyle/>
          <a:p>
            <a:pPr algn="l">
              <a:buNone/>
              <a:defRPr/>
            </a:pPr>
            <a:r>
              <a:rPr lang="en-US" b="1" i="1" dirty="0"/>
              <a:t>-60-80%</a:t>
            </a:r>
          </a:p>
          <a:p>
            <a:pPr algn="l">
              <a:buNone/>
              <a:defRPr/>
            </a:pPr>
            <a:r>
              <a:rPr lang="en-US" b="1" i="1" dirty="0"/>
              <a:t>-Characteristically,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migratory polyarthritis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b="1" i="1" dirty="0"/>
              <a:t>pattern is noticed.</a:t>
            </a:r>
          </a:p>
          <a:p>
            <a:pPr algn="l">
              <a:buNone/>
              <a:defRPr/>
            </a:pPr>
            <a:endParaRPr lang="en-US" b="1" i="1" dirty="0"/>
          </a:p>
          <a:p>
            <a:pPr algn="l">
              <a:buNone/>
              <a:defRPr/>
            </a:pPr>
            <a:r>
              <a:rPr lang="en-US" b="1" i="1" dirty="0"/>
              <a:t>-The total duration of polyarthritis is no more than 3 or 4 weeks leaving no residual joint damage.</a:t>
            </a:r>
          </a:p>
          <a:p>
            <a:pPr algn="l">
              <a:buNone/>
              <a:defRPr/>
            </a:pPr>
            <a:endParaRPr lang="en-US" b="1" i="1" dirty="0"/>
          </a:p>
          <a:p>
            <a:pPr algn="l">
              <a:buNone/>
              <a:defRPr/>
            </a:pPr>
            <a:r>
              <a:rPr lang="en-US" b="1" i="1" dirty="0"/>
              <a:t>-</a:t>
            </a:r>
            <a:r>
              <a:rPr lang="en-US" sz="2800" dirty="0"/>
              <a:t>-Extremely painful, affecting the large joints, especially the ankles and knees, is usually asymmetrical and migratory, but can be additive.</a:t>
            </a:r>
          </a:p>
          <a:p>
            <a:pPr algn="l">
              <a:buNone/>
              <a:defRPr/>
            </a:pPr>
            <a:endParaRPr lang="en-US" b="1" i="1" dirty="0"/>
          </a:p>
          <a:p>
            <a:pPr algn="l">
              <a:buNone/>
              <a:defRPr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7797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Arthritis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81155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-Joint pain is more prominent than objective signs of    inflammation and severely limit movement. </a:t>
            </a:r>
            <a:r>
              <a:rPr lang="en-US" sz="2400" b="1" i="1" dirty="0"/>
              <a:t>(</a:t>
            </a:r>
            <a:r>
              <a:rPr lang="en-US" sz="2400" b="1" i="1" dirty="0" err="1"/>
              <a:t>swellig,warmth,erythema</a:t>
            </a:r>
            <a:r>
              <a:rPr lang="en-US" sz="2400" b="1" i="1" dirty="0"/>
              <a:t>, limitation of motion, and severe tenderness).</a:t>
            </a:r>
            <a:endParaRPr lang="en-US" sz="2400" dirty="0"/>
          </a:p>
          <a:p>
            <a:pPr marL="0" indent="0" algn="l">
              <a:buNone/>
            </a:pPr>
            <a:r>
              <a:rPr lang="en-US" altLang="ar-SA" sz="2400" dirty="0"/>
              <a:t>-Responds quickly to salicylates . ( Therapeutic test ).</a:t>
            </a:r>
          </a:p>
          <a:p>
            <a:pPr marL="0" indent="0" algn="l">
              <a:buNone/>
            </a:pPr>
            <a:endParaRPr lang="en-US" altLang="ar-SA" sz="2400" dirty="0"/>
          </a:p>
          <a:p>
            <a:pPr marL="0" indent="0" algn="l">
              <a:buNone/>
            </a:pPr>
            <a:r>
              <a:rPr lang="en-US" sz="2400" dirty="0"/>
              <a:t>-Radiography of an affected joint may show a slight effusion . </a:t>
            </a:r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-Analysis of the synovial fluid in ARF with arthritis demonstrates sterile inflammatory fluid.</a:t>
            </a:r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Monoarthritis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may be observed in patients treated with </a:t>
            </a:r>
            <a:r>
              <a:rPr lang="en-US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NSAIDs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or HRP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146965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4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5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6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8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2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4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9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40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4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5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6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9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2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2330</Words>
  <Application>Microsoft Macintosh PowerPoint</Application>
  <PresentationFormat>On-screen Show (4:3)</PresentationFormat>
  <Paragraphs>303</Paragraphs>
  <Slides>41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71" baseType="lpstr">
      <vt:lpstr>Arial</vt:lpstr>
      <vt:lpstr>Book Antiqua</vt:lpstr>
      <vt:lpstr>Calibri</vt:lpstr>
      <vt:lpstr>Cambria</vt:lpstr>
      <vt:lpstr>Helvetica Neue</vt:lpstr>
      <vt:lpstr>Lucida Sans</vt:lpstr>
      <vt:lpstr>Neue Helvetica eText W01</vt:lpstr>
      <vt:lpstr>Noto Sans</vt:lpstr>
      <vt:lpstr>Wingdings</vt:lpstr>
      <vt:lpstr>Wingdings 2</vt:lpstr>
      <vt:lpstr>Wingdings 3</vt:lpstr>
      <vt:lpstr>3_Apex</vt:lpstr>
      <vt:lpstr>4_Apex</vt:lpstr>
      <vt:lpstr>10_Apex</vt:lpstr>
      <vt:lpstr>15_Apex</vt:lpstr>
      <vt:lpstr>16_Apex</vt:lpstr>
      <vt:lpstr>19_Apex</vt:lpstr>
      <vt:lpstr>21_Apex</vt:lpstr>
      <vt:lpstr>22_Apex</vt:lpstr>
      <vt:lpstr>23_Apex</vt:lpstr>
      <vt:lpstr>24_Apex</vt:lpstr>
      <vt:lpstr>25_Apex</vt:lpstr>
      <vt:lpstr>26_Apex</vt:lpstr>
      <vt:lpstr>28_Apex</vt:lpstr>
      <vt:lpstr>32_Apex</vt:lpstr>
      <vt:lpstr>34_Apex</vt:lpstr>
      <vt:lpstr>39_Apex</vt:lpstr>
      <vt:lpstr>40_Apex</vt:lpstr>
      <vt:lpstr>43_Apex</vt:lpstr>
      <vt:lpstr>Document</vt:lpstr>
      <vt:lpstr> ACUTE RHEUMATIC FEVER</vt:lpstr>
      <vt:lpstr>Aetiology</vt:lpstr>
      <vt:lpstr>ARF Epidemiology</vt:lpstr>
      <vt:lpstr>PowerPoint Presentation</vt:lpstr>
      <vt:lpstr> Exceptions of Jones criteria </vt:lpstr>
      <vt:lpstr>Evidence of Streptococcal Infection</vt:lpstr>
      <vt:lpstr>Minor Manifestations of ARF </vt:lpstr>
      <vt:lpstr>Arthritis</vt:lpstr>
      <vt:lpstr> Arthritis </vt:lpstr>
      <vt:lpstr>Sydenham chorea </vt:lpstr>
      <vt:lpstr>Erythema Marginatum </vt:lpstr>
      <vt:lpstr>Erythema Marginatum</vt:lpstr>
      <vt:lpstr>Subcutaneous nodules </vt:lpstr>
      <vt:lpstr>Subcutaneous nodules</vt:lpstr>
      <vt:lpstr>Carditis</vt:lpstr>
      <vt:lpstr>Endocarditis</vt:lpstr>
      <vt:lpstr>Additional features</vt:lpstr>
      <vt:lpstr>Investigations </vt:lpstr>
      <vt:lpstr>ECG</vt:lpstr>
      <vt:lpstr>PowerPoint Presentation</vt:lpstr>
      <vt:lpstr>Treatment</vt:lpstr>
      <vt:lpstr>Treatment…cont</vt:lpstr>
      <vt:lpstr>ARF Prophylaxis</vt:lpstr>
      <vt:lpstr>Differential Diagnosis</vt:lpstr>
      <vt:lpstr>KAWASAKI  DISEASE</vt:lpstr>
      <vt:lpstr>INTRODUCTION</vt:lpstr>
      <vt:lpstr>EPIDEMIOLOGY</vt:lpstr>
      <vt:lpstr>EPIDEMIOLOGY</vt:lpstr>
      <vt:lpstr>DIAGNOSIS</vt:lpstr>
      <vt:lpstr>DIAGNOSIS</vt:lpstr>
      <vt:lpstr>PowerPoint Presentation</vt:lpstr>
      <vt:lpstr>PowerPoint Presentation</vt:lpstr>
      <vt:lpstr>INVESTIGATIONS </vt:lpstr>
      <vt:lpstr>Complications </vt:lpstr>
      <vt:lpstr>INVESTIGATIONS</vt:lpstr>
      <vt:lpstr>INVESTIGATIONS</vt:lpstr>
      <vt:lpstr>TREATMENT </vt:lpstr>
      <vt:lpstr>TREATMENT</vt:lpstr>
      <vt:lpstr>Additional therapy for patients at high risk for IVIG resistance </vt:lpstr>
      <vt:lpstr>Prognosis</vt:lpstr>
      <vt:lpstr>Differential Diagnosis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Dralk F</cp:lastModifiedBy>
  <cp:revision>118</cp:revision>
  <dcterms:created xsi:type="dcterms:W3CDTF">2016-12-08T19:05:53Z</dcterms:created>
  <dcterms:modified xsi:type="dcterms:W3CDTF">2024-11-17T11:48:17Z</dcterms:modified>
</cp:coreProperties>
</file>