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32"/>
  </p:notesMasterIdLst>
  <p:sldIdLst>
    <p:sldId id="256" r:id="rId2"/>
    <p:sldId id="341" r:id="rId3"/>
    <p:sldId id="286" r:id="rId4"/>
    <p:sldId id="289" r:id="rId5"/>
    <p:sldId id="276" r:id="rId6"/>
    <p:sldId id="294" r:id="rId7"/>
    <p:sldId id="314" r:id="rId8"/>
    <p:sldId id="296" r:id="rId9"/>
    <p:sldId id="295" r:id="rId10"/>
    <p:sldId id="298" r:id="rId11"/>
    <p:sldId id="316" r:id="rId12"/>
    <p:sldId id="319" r:id="rId13"/>
    <p:sldId id="299" r:id="rId14"/>
    <p:sldId id="320" r:id="rId15"/>
    <p:sldId id="344" r:id="rId16"/>
    <p:sldId id="301" r:id="rId17"/>
    <p:sldId id="302" r:id="rId18"/>
    <p:sldId id="325" r:id="rId19"/>
    <p:sldId id="326" r:id="rId20"/>
    <p:sldId id="328" r:id="rId21"/>
    <p:sldId id="329" r:id="rId22"/>
    <p:sldId id="340" r:id="rId23"/>
    <p:sldId id="330" r:id="rId24"/>
    <p:sldId id="310" r:id="rId25"/>
    <p:sldId id="335" r:id="rId26"/>
    <p:sldId id="336" r:id="rId27"/>
    <p:sldId id="312" r:id="rId28"/>
    <p:sldId id="307" r:id="rId29"/>
    <p:sldId id="308" r:id="rId30"/>
    <p:sldId id="30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sour alqurashi" userId="02826f69932f7275" providerId="LiveId" clId="{E6FF33A9-D90D-4C56-9BE1-F45A42EBA669}"/>
    <pc:docChg chg="undo custSel addSld delSld modSld sldOrd">
      <pc:chgData name="mansour alqurashi" userId="02826f69932f7275" providerId="LiveId" clId="{E6FF33A9-D90D-4C56-9BE1-F45A42EBA669}" dt="2021-11-21T17:49:05.762" v="85" actId="1076"/>
      <pc:docMkLst>
        <pc:docMk/>
      </pc:docMkLst>
      <pc:sldChg chg="del">
        <pc:chgData name="mansour alqurashi" userId="02826f69932f7275" providerId="LiveId" clId="{E6FF33A9-D90D-4C56-9BE1-F45A42EBA669}" dt="2021-11-21T16:37:43.378" v="0" actId="47"/>
        <pc:sldMkLst>
          <pc:docMk/>
          <pc:sldMk cId="0" sldId="256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58"/>
        </pc:sldMkLst>
      </pc:sldChg>
      <pc:sldChg chg="modSp add mod">
        <pc:chgData name="mansour alqurashi" userId="02826f69932f7275" providerId="LiveId" clId="{E6FF33A9-D90D-4C56-9BE1-F45A42EBA669}" dt="2021-11-21T17:09:18.851" v="46" actId="27636"/>
        <pc:sldMkLst>
          <pc:docMk/>
          <pc:sldMk cId="0" sldId="259"/>
        </pc:sldMkLst>
        <pc:spChg chg="mod">
          <ac:chgData name="mansour alqurashi" userId="02826f69932f7275" providerId="LiveId" clId="{E6FF33A9-D90D-4C56-9BE1-F45A42EBA669}" dt="2021-11-21T17:09:18.851" v="46" actId="27636"/>
          <ac:spMkLst>
            <pc:docMk/>
            <pc:sldMk cId="0" sldId="259"/>
            <ac:spMk id="19459" creationId="{C3036716-ACE1-4644-8F11-24425859BCB3}"/>
          </ac:spMkLst>
        </pc:spChg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68"/>
        </pc:sldMkLst>
      </pc:sldChg>
      <pc:sldChg chg="modSp add mod">
        <pc:chgData name="mansour alqurashi" userId="02826f69932f7275" providerId="LiveId" clId="{E6FF33A9-D90D-4C56-9BE1-F45A42EBA669}" dt="2021-11-21T17:09:18.840" v="45" actId="27636"/>
        <pc:sldMkLst>
          <pc:docMk/>
          <pc:sldMk cId="0" sldId="269"/>
        </pc:sldMkLst>
        <pc:spChg chg="mod">
          <ac:chgData name="mansour alqurashi" userId="02826f69932f7275" providerId="LiveId" clId="{E6FF33A9-D90D-4C56-9BE1-F45A42EBA669}" dt="2021-11-21T17:09:18.840" v="45" actId="27636"/>
          <ac:spMkLst>
            <pc:docMk/>
            <pc:sldMk cId="0" sldId="269"/>
            <ac:spMk id="6147" creationId="{7DEDB7C2-BD51-4010-80ED-15B274EAB938}"/>
          </ac:spMkLst>
        </pc:spChg>
      </pc:sldChg>
      <pc:sldChg chg="modSp add mod">
        <pc:chgData name="mansour alqurashi" userId="02826f69932f7275" providerId="LiveId" clId="{E6FF33A9-D90D-4C56-9BE1-F45A42EBA669}" dt="2021-11-21T17:49:05.762" v="85" actId="1076"/>
        <pc:sldMkLst>
          <pc:docMk/>
          <pc:sldMk cId="0" sldId="275"/>
        </pc:sldMkLst>
        <pc:spChg chg="mod">
          <ac:chgData name="mansour alqurashi" userId="02826f69932f7275" providerId="LiveId" clId="{E6FF33A9-D90D-4C56-9BE1-F45A42EBA669}" dt="2021-11-21T17:49:01.917" v="84" actId="27636"/>
          <ac:spMkLst>
            <pc:docMk/>
            <pc:sldMk cId="0" sldId="275"/>
            <ac:spMk id="32771" creationId="{D69CB883-BF23-4E00-9153-F0942783A2F1}"/>
          </ac:spMkLst>
        </pc:spChg>
        <pc:spChg chg="mod">
          <ac:chgData name="mansour alqurashi" userId="02826f69932f7275" providerId="LiveId" clId="{E6FF33A9-D90D-4C56-9BE1-F45A42EBA669}" dt="2021-11-21T17:49:05.762" v="85" actId="1076"/>
          <ac:spMkLst>
            <pc:docMk/>
            <pc:sldMk cId="0" sldId="275"/>
            <ac:spMk id="32772" creationId="{D6147C3E-F5C5-4E69-AAD7-93563401BEFC}"/>
          </ac:spMkLst>
        </pc:spChg>
      </pc:sldChg>
      <pc:sldChg chg="modSp add del mod">
        <pc:chgData name="mansour alqurashi" userId="02826f69932f7275" providerId="LiveId" clId="{E6FF33A9-D90D-4C56-9BE1-F45A42EBA669}" dt="2021-11-21T17:48:51.610" v="82" actId="255"/>
        <pc:sldMkLst>
          <pc:docMk/>
          <pc:sldMk cId="0" sldId="276"/>
        </pc:sldMkLst>
        <pc:spChg chg="mod">
          <ac:chgData name="mansour alqurashi" userId="02826f69932f7275" providerId="LiveId" clId="{E6FF33A9-D90D-4C56-9BE1-F45A42EBA669}" dt="2021-11-21T17:48:51.610" v="82" actId="255"/>
          <ac:spMkLst>
            <pc:docMk/>
            <pc:sldMk cId="0" sldId="276"/>
            <ac:spMk id="33795" creationId="{33CF939F-FE89-4B46-BEBD-A99209581970}"/>
          </ac:spMkLst>
        </pc:spChg>
        <pc:spChg chg="mod">
          <ac:chgData name="mansour alqurashi" userId="02826f69932f7275" providerId="LiveId" clId="{E6FF33A9-D90D-4C56-9BE1-F45A42EBA669}" dt="2021-11-21T17:48:44.067" v="81" actId="14100"/>
          <ac:spMkLst>
            <pc:docMk/>
            <pc:sldMk cId="0" sldId="276"/>
            <ac:spMk id="33796" creationId="{293092F5-8490-48EA-8C18-0A76668C314D}"/>
          </ac:spMkLst>
        </pc:spChg>
      </pc:sldChg>
      <pc:sldChg chg="modSp add mod">
        <pc:chgData name="mansour alqurashi" userId="02826f69932f7275" providerId="LiveId" clId="{E6FF33A9-D90D-4C56-9BE1-F45A42EBA669}" dt="2021-11-21T17:48:36.151" v="80" actId="1076"/>
        <pc:sldMkLst>
          <pc:docMk/>
          <pc:sldMk cId="0" sldId="277"/>
        </pc:sldMkLst>
        <pc:spChg chg="mod">
          <ac:chgData name="mansour alqurashi" userId="02826f69932f7275" providerId="LiveId" clId="{E6FF33A9-D90D-4C56-9BE1-F45A42EBA669}" dt="2021-11-21T17:48:30.666" v="79" actId="14100"/>
          <ac:spMkLst>
            <pc:docMk/>
            <pc:sldMk cId="0" sldId="277"/>
            <ac:spMk id="34819" creationId="{7D00BEEC-3B63-4ED7-B26D-D1BDDE45BC38}"/>
          </ac:spMkLst>
        </pc:spChg>
        <pc:spChg chg="mod">
          <ac:chgData name="mansour alqurashi" userId="02826f69932f7275" providerId="LiveId" clId="{E6FF33A9-D90D-4C56-9BE1-F45A42EBA669}" dt="2021-11-21T17:48:36.151" v="80" actId="1076"/>
          <ac:spMkLst>
            <pc:docMk/>
            <pc:sldMk cId="0" sldId="277"/>
            <ac:spMk id="34820" creationId="{1A47182C-C1F0-4FA3-A9DF-4677FC024E2C}"/>
          </ac:spMkLst>
        </pc:spChg>
      </pc:sldChg>
      <pc:sldChg chg="del">
        <pc:chgData name="mansour alqurashi" userId="02826f69932f7275" providerId="LiveId" clId="{E6FF33A9-D90D-4C56-9BE1-F45A42EBA669}" dt="2021-11-21T16:37:46.453" v="2" actId="47"/>
        <pc:sldMkLst>
          <pc:docMk/>
          <pc:sldMk cId="0" sldId="286"/>
        </pc:sldMkLst>
      </pc:sldChg>
      <pc:sldChg chg="del">
        <pc:chgData name="mansour alqurashi" userId="02826f69932f7275" providerId="LiveId" clId="{E6FF33A9-D90D-4C56-9BE1-F45A42EBA669}" dt="2021-11-21T16:37:47.758" v="3" actId="47"/>
        <pc:sldMkLst>
          <pc:docMk/>
          <pc:sldMk cId="0" sldId="287"/>
        </pc:sldMkLst>
      </pc:sldChg>
      <pc:sldChg chg="del">
        <pc:chgData name="mansour alqurashi" userId="02826f69932f7275" providerId="LiveId" clId="{E6FF33A9-D90D-4C56-9BE1-F45A42EBA669}" dt="2021-11-21T16:37:49.470" v="4" actId="47"/>
        <pc:sldMkLst>
          <pc:docMk/>
          <pc:sldMk cId="0" sldId="288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90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93"/>
        </pc:sldMkLst>
      </pc:sldChg>
      <pc:sldChg chg="del">
        <pc:chgData name="mansour alqurashi" userId="02826f69932f7275" providerId="LiveId" clId="{E6FF33A9-D90D-4C56-9BE1-F45A42EBA669}" dt="2021-11-21T16:41:26.622" v="6" actId="47"/>
        <pc:sldMkLst>
          <pc:docMk/>
          <pc:sldMk cId="0" sldId="294"/>
        </pc:sldMkLst>
      </pc:sldChg>
      <pc:sldChg chg="del">
        <pc:chgData name="mansour alqurashi" userId="02826f69932f7275" providerId="LiveId" clId="{E6FF33A9-D90D-4C56-9BE1-F45A42EBA669}" dt="2021-11-21T16:41:36.507" v="9" actId="47"/>
        <pc:sldMkLst>
          <pc:docMk/>
          <pc:sldMk cId="0" sldId="295"/>
        </pc:sldMkLst>
      </pc:sldChg>
      <pc:sldChg chg="del">
        <pc:chgData name="mansour alqurashi" userId="02826f69932f7275" providerId="LiveId" clId="{E6FF33A9-D90D-4C56-9BE1-F45A42EBA669}" dt="2021-11-21T16:41:30.999" v="8" actId="47"/>
        <pc:sldMkLst>
          <pc:docMk/>
          <pc:sldMk cId="0" sldId="296"/>
        </pc:sldMkLst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297"/>
        </pc:sldMkLst>
      </pc:sldChg>
      <pc:sldChg chg="ord">
        <pc:chgData name="mansour alqurashi" userId="02826f69932f7275" providerId="LiveId" clId="{E6FF33A9-D90D-4C56-9BE1-F45A42EBA669}" dt="2021-11-21T17:47:15.373" v="72"/>
        <pc:sldMkLst>
          <pc:docMk/>
          <pc:sldMk cId="0" sldId="299"/>
        </pc:sldMkLst>
      </pc:sldChg>
      <pc:sldChg chg="modSp mod">
        <pc:chgData name="mansour alqurashi" userId="02826f69932f7275" providerId="LiveId" clId="{E6FF33A9-D90D-4C56-9BE1-F45A42EBA669}" dt="2021-11-21T16:48:07.874" v="19" actId="27636"/>
        <pc:sldMkLst>
          <pc:docMk/>
          <pc:sldMk cId="0" sldId="301"/>
        </pc:sldMkLst>
        <pc:spChg chg="mod">
          <ac:chgData name="mansour alqurashi" userId="02826f69932f7275" providerId="LiveId" clId="{E6FF33A9-D90D-4C56-9BE1-F45A42EBA669}" dt="2021-11-21T16:48:07.874" v="19" actId="27636"/>
          <ac:spMkLst>
            <pc:docMk/>
            <pc:sldMk cId="0" sldId="301"/>
            <ac:spMk id="38915" creationId="{00000000-0000-0000-0000-000000000000}"/>
          </ac:spMkLst>
        </pc:spChg>
      </pc:sldChg>
      <pc:sldChg chg="modSp add del mod">
        <pc:chgData name="mansour alqurashi" userId="02826f69932f7275" providerId="LiveId" clId="{E6FF33A9-D90D-4C56-9BE1-F45A42EBA669}" dt="2021-11-21T16:59:52.943" v="34" actId="1076"/>
        <pc:sldMkLst>
          <pc:docMk/>
          <pc:sldMk cId="0" sldId="307"/>
        </pc:sldMkLst>
        <pc:spChg chg="mod">
          <ac:chgData name="mansour alqurashi" userId="02826f69932f7275" providerId="LiveId" clId="{E6FF33A9-D90D-4C56-9BE1-F45A42EBA669}" dt="2021-11-21T16:59:49.664" v="33" actId="6549"/>
          <ac:spMkLst>
            <pc:docMk/>
            <pc:sldMk cId="0" sldId="307"/>
            <ac:spMk id="48131" creationId="{00000000-0000-0000-0000-000000000000}"/>
          </ac:spMkLst>
        </pc:spChg>
        <pc:picChg chg="mod">
          <ac:chgData name="mansour alqurashi" userId="02826f69932f7275" providerId="LiveId" clId="{E6FF33A9-D90D-4C56-9BE1-F45A42EBA669}" dt="2021-11-21T16:59:52.943" v="34" actId="1076"/>
          <ac:picMkLst>
            <pc:docMk/>
            <pc:sldMk cId="0" sldId="307"/>
            <ac:picMk id="48132" creationId="{00000000-0000-0000-0000-000000000000}"/>
          </ac:picMkLst>
        </pc:picChg>
      </pc:sldChg>
      <pc:sldChg chg="modSp mod">
        <pc:chgData name="mansour alqurashi" userId="02826f69932f7275" providerId="LiveId" clId="{E6FF33A9-D90D-4C56-9BE1-F45A42EBA669}" dt="2021-11-21T17:00:39.395" v="35" actId="6549"/>
        <pc:sldMkLst>
          <pc:docMk/>
          <pc:sldMk cId="0" sldId="308"/>
        </pc:sldMkLst>
        <pc:spChg chg="mod">
          <ac:chgData name="mansour alqurashi" userId="02826f69932f7275" providerId="LiveId" clId="{E6FF33A9-D90D-4C56-9BE1-F45A42EBA669}" dt="2021-11-21T17:00:39.395" v="35" actId="6549"/>
          <ac:spMkLst>
            <pc:docMk/>
            <pc:sldMk cId="0" sldId="308"/>
            <ac:spMk id="49155" creationId="{00000000-0000-0000-0000-000000000000}"/>
          </ac:spMkLst>
        </pc:spChg>
      </pc:sldChg>
      <pc:sldChg chg="modSp mod">
        <pc:chgData name="mansour alqurashi" userId="02826f69932f7275" providerId="LiveId" clId="{E6FF33A9-D90D-4C56-9BE1-F45A42EBA669}" dt="2021-11-21T17:01:07.897" v="43" actId="6549"/>
        <pc:sldMkLst>
          <pc:docMk/>
          <pc:sldMk cId="0" sldId="309"/>
        </pc:sldMkLst>
        <pc:spChg chg="mod">
          <ac:chgData name="mansour alqurashi" userId="02826f69932f7275" providerId="LiveId" clId="{E6FF33A9-D90D-4C56-9BE1-F45A42EBA669}" dt="2021-11-21T17:01:07.897" v="43" actId="6549"/>
          <ac:spMkLst>
            <pc:docMk/>
            <pc:sldMk cId="0" sldId="309"/>
            <ac:spMk id="50179" creationId="{00000000-0000-0000-0000-000000000000}"/>
          </ac:spMkLst>
        </pc:spChg>
      </pc:sldChg>
      <pc:sldChg chg="del">
        <pc:chgData name="mansour alqurashi" userId="02826f69932f7275" providerId="LiveId" clId="{E6FF33A9-D90D-4C56-9BE1-F45A42EBA669}" dt="2021-11-21T16:41:29.928" v="7" actId="47"/>
        <pc:sldMkLst>
          <pc:docMk/>
          <pc:sldMk cId="0" sldId="314"/>
        </pc:sldMkLst>
      </pc:sldChg>
      <pc:sldChg chg="modSp mod">
        <pc:chgData name="mansour alqurashi" userId="02826f69932f7275" providerId="LiveId" clId="{E6FF33A9-D90D-4C56-9BE1-F45A42EBA669}" dt="2021-11-21T16:45:07.612" v="12" actId="6549"/>
        <pc:sldMkLst>
          <pc:docMk/>
          <pc:sldMk cId="0" sldId="316"/>
        </pc:sldMkLst>
        <pc:spChg chg="mod">
          <ac:chgData name="mansour alqurashi" userId="02826f69932f7275" providerId="LiveId" clId="{E6FF33A9-D90D-4C56-9BE1-F45A42EBA669}" dt="2021-11-21T16:45:07.612" v="12" actId="6549"/>
          <ac:spMkLst>
            <pc:docMk/>
            <pc:sldMk cId="0" sldId="316"/>
            <ac:spMk id="30723" creationId="{00000000-0000-0000-0000-000000000000}"/>
          </ac:spMkLst>
        </pc:spChg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318"/>
        </pc:sldMkLst>
      </pc:sldChg>
      <pc:sldChg chg="modSp mod ord">
        <pc:chgData name="mansour alqurashi" userId="02826f69932f7275" providerId="LiveId" clId="{E6FF33A9-D90D-4C56-9BE1-F45A42EBA669}" dt="2021-11-21T17:47:23.831" v="74"/>
        <pc:sldMkLst>
          <pc:docMk/>
          <pc:sldMk cId="0" sldId="320"/>
        </pc:sldMkLst>
        <pc:spChg chg="mod">
          <ac:chgData name="mansour alqurashi" userId="02826f69932f7275" providerId="LiveId" clId="{E6FF33A9-D90D-4C56-9BE1-F45A42EBA669}" dt="2021-11-21T16:46:25.943" v="16" actId="20577"/>
          <ac:spMkLst>
            <pc:docMk/>
            <pc:sldMk cId="0" sldId="320"/>
            <ac:spMk id="34819" creationId="{00000000-0000-0000-0000-000000000000}"/>
          </ac:spMkLst>
        </pc:spChg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321"/>
        </pc:sldMkLst>
      </pc:sldChg>
      <pc:sldChg chg="del">
        <pc:chgData name="mansour alqurashi" userId="02826f69932f7275" providerId="LiveId" clId="{E6FF33A9-D90D-4C56-9BE1-F45A42EBA669}" dt="2021-11-21T16:49:17.216" v="21" actId="47"/>
        <pc:sldMkLst>
          <pc:docMk/>
          <pc:sldMk cId="0" sldId="322"/>
        </pc:sldMkLst>
      </pc:sldChg>
      <pc:sldChg chg="add del setBg">
        <pc:chgData name="mansour alqurashi" userId="02826f69932f7275" providerId="LiveId" clId="{E6FF33A9-D90D-4C56-9BE1-F45A42EBA669}" dt="2021-11-21T17:09:18.752" v="44"/>
        <pc:sldMkLst>
          <pc:docMk/>
          <pc:sldMk cId="0" sldId="323"/>
        </pc:sldMkLst>
      </pc:sldChg>
      <pc:sldChg chg="del">
        <pc:chgData name="mansour alqurashi" userId="02826f69932f7275" providerId="LiveId" clId="{E6FF33A9-D90D-4C56-9BE1-F45A42EBA669}" dt="2021-11-21T16:50:08.686" v="22" actId="47"/>
        <pc:sldMkLst>
          <pc:docMk/>
          <pc:sldMk cId="0" sldId="324"/>
        </pc:sldMkLst>
      </pc:sldChg>
      <pc:sldChg chg="modSp mod">
        <pc:chgData name="mansour alqurashi" userId="02826f69932f7275" providerId="LiveId" clId="{E6FF33A9-D90D-4C56-9BE1-F45A42EBA669}" dt="2021-11-21T16:51:10.779" v="25" actId="113"/>
        <pc:sldMkLst>
          <pc:docMk/>
          <pc:sldMk cId="0" sldId="325"/>
        </pc:sldMkLst>
        <pc:spChg chg="mod">
          <ac:chgData name="mansour alqurashi" userId="02826f69932f7275" providerId="LiveId" clId="{E6FF33A9-D90D-4C56-9BE1-F45A42EBA669}" dt="2021-11-21T16:51:10.779" v="25" actId="113"/>
          <ac:spMkLst>
            <pc:docMk/>
            <pc:sldMk cId="0" sldId="325"/>
            <ac:spMk id="39939" creationId="{00000000-0000-0000-0000-000000000000}"/>
          </ac:spMkLst>
        </pc:spChg>
      </pc:sldChg>
      <pc:sldChg chg="modSp mod">
        <pc:chgData name="mansour alqurashi" userId="02826f69932f7275" providerId="LiveId" clId="{E6FF33A9-D90D-4C56-9BE1-F45A42EBA669}" dt="2021-11-21T16:52:02.605" v="27" actId="6549"/>
        <pc:sldMkLst>
          <pc:docMk/>
          <pc:sldMk cId="0" sldId="326"/>
        </pc:sldMkLst>
        <pc:spChg chg="mod">
          <ac:chgData name="mansour alqurashi" userId="02826f69932f7275" providerId="LiveId" clId="{E6FF33A9-D90D-4C56-9BE1-F45A42EBA669}" dt="2021-11-21T16:52:02.605" v="27" actId="6549"/>
          <ac:spMkLst>
            <pc:docMk/>
            <pc:sldMk cId="0" sldId="326"/>
            <ac:spMk id="40963" creationId="{00000000-0000-0000-0000-000000000000}"/>
          </ac:spMkLst>
        </pc:spChg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327"/>
        </pc:sldMkLst>
      </pc:sldChg>
      <pc:sldChg chg="modSp mod">
        <pc:chgData name="mansour alqurashi" userId="02826f69932f7275" providerId="LiveId" clId="{E6FF33A9-D90D-4C56-9BE1-F45A42EBA669}" dt="2021-11-21T16:56:50.223" v="30" actId="27636"/>
        <pc:sldMkLst>
          <pc:docMk/>
          <pc:sldMk cId="0" sldId="330"/>
        </pc:sldMkLst>
        <pc:spChg chg="mod">
          <ac:chgData name="mansour alqurashi" userId="02826f69932f7275" providerId="LiveId" clId="{E6FF33A9-D90D-4C56-9BE1-F45A42EBA669}" dt="2021-11-21T16:56:50.223" v="30" actId="27636"/>
          <ac:spMkLst>
            <pc:docMk/>
            <pc:sldMk cId="0" sldId="330"/>
            <ac:spMk id="66563" creationId="{00000000-0000-0000-0000-000000000000}"/>
          </ac:spMkLst>
        </pc:spChg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32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34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41"/>
        </pc:sldMkLst>
      </pc:sldChg>
      <pc:sldChg chg="del">
        <pc:chgData name="mansour alqurashi" userId="02826f69932f7275" providerId="LiveId" clId="{E6FF33A9-D90D-4C56-9BE1-F45A42EBA669}" dt="2021-11-21T16:37:44.661" v="1" actId="47"/>
        <pc:sldMkLst>
          <pc:docMk/>
          <pc:sldMk cId="2153583785" sldId="341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42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43"/>
        </pc:sldMkLst>
      </pc:sldChg>
      <pc:sldChg chg="add ord">
        <pc:chgData name="mansour alqurashi" userId="02826f69932f7275" providerId="LiveId" clId="{E6FF33A9-D90D-4C56-9BE1-F45A42EBA669}" dt="2021-11-21T17:47:08.511" v="70"/>
        <pc:sldMkLst>
          <pc:docMk/>
          <pc:sldMk cId="0" sldId="344"/>
        </pc:sldMkLst>
      </pc:sldChg>
      <pc:sldChg chg="addSp delSp modSp new">
        <pc:chgData name="mansour alqurashi" userId="02826f69932f7275" providerId="LiveId" clId="{E6FF33A9-D90D-4C56-9BE1-F45A42EBA669}" dt="2021-11-21T17:45:51.237" v="60" actId="14100"/>
        <pc:sldMkLst>
          <pc:docMk/>
          <pc:sldMk cId="2645992727" sldId="345"/>
        </pc:sldMkLst>
        <pc:spChg chg="del">
          <ac:chgData name="mansour alqurashi" userId="02826f69932f7275" providerId="LiveId" clId="{E6FF33A9-D90D-4C56-9BE1-F45A42EBA669}" dt="2021-11-21T17:45:31.136" v="55"/>
          <ac:spMkLst>
            <pc:docMk/>
            <pc:sldMk cId="2645992727" sldId="345"/>
            <ac:spMk id="3" creationId="{253FDF59-B349-45BA-AD8C-553A12A9F959}"/>
          </ac:spMkLst>
        </pc:spChg>
        <pc:picChg chg="add mod">
          <ac:chgData name="mansour alqurashi" userId="02826f69932f7275" providerId="LiveId" clId="{E6FF33A9-D90D-4C56-9BE1-F45A42EBA669}" dt="2021-11-21T17:45:51.237" v="60" actId="14100"/>
          <ac:picMkLst>
            <pc:docMk/>
            <pc:sldMk cId="2645992727" sldId="345"/>
            <ac:picMk id="1026" creationId="{63CA55AF-68A1-415E-86F5-B5933094011D}"/>
          </ac:picMkLst>
        </pc:picChg>
      </pc:sldChg>
      <pc:sldChg chg="modSp add mod">
        <pc:chgData name="mansour alqurashi" userId="02826f69932f7275" providerId="LiveId" clId="{E6FF33A9-D90D-4C56-9BE1-F45A42EBA669}" dt="2021-11-21T17:11:55.877" v="54" actId="20577"/>
        <pc:sldMkLst>
          <pc:docMk/>
          <pc:sldMk cId="2605020581" sldId="389"/>
        </pc:sldMkLst>
        <pc:spChg chg="mod">
          <ac:chgData name="mansour alqurashi" userId="02826f69932f7275" providerId="LiveId" clId="{E6FF33A9-D90D-4C56-9BE1-F45A42EBA669}" dt="2021-11-21T17:11:55.877" v="54" actId="20577"/>
          <ac:spMkLst>
            <pc:docMk/>
            <pc:sldMk cId="2605020581" sldId="389"/>
            <ac:spMk id="4" creationId="{00000000-0000-0000-0000-000000000000}"/>
          </ac:spMkLst>
        </pc:spChg>
      </pc:sldChg>
    </pc:docChg>
  </pc:docChgLst>
  <pc:docChgLst>
    <pc:chgData name="mansour alqurashi" userId="02826f69932f7275" providerId="LiveId" clId="{1577E3E1-C09B-4C0A-91CA-E010C9DF1E1C}"/>
    <pc:docChg chg="undo custSel addSld delSld modSld">
      <pc:chgData name="mansour alqurashi" userId="02826f69932f7275" providerId="LiveId" clId="{1577E3E1-C09B-4C0A-91CA-E010C9DF1E1C}" dt="2022-10-03T13:01:23.670" v="47"/>
      <pc:docMkLst>
        <pc:docMk/>
      </pc:docMkLst>
      <pc:sldChg chg="modSp mod">
        <pc:chgData name="mansour alqurashi" userId="02826f69932f7275" providerId="LiveId" clId="{1577E3E1-C09B-4C0A-91CA-E010C9DF1E1C}" dt="2022-10-03T12:49:36.210" v="41" actId="20577"/>
        <pc:sldMkLst>
          <pc:docMk/>
          <pc:sldMk cId="0" sldId="256"/>
        </pc:sldMkLst>
        <pc:spChg chg="mod">
          <ac:chgData name="mansour alqurashi" userId="02826f69932f7275" providerId="LiveId" clId="{1577E3E1-C09B-4C0A-91CA-E010C9DF1E1C}" dt="2022-10-03T12:49:36.210" v="4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nsour alqurashi" userId="02826f69932f7275" providerId="LiveId" clId="{1577E3E1-C09B-4C0A-91CA-E010C9DF1E1C}" dt="2022-10-03T12:49:20.432" v="40" actId="122"/>
          <ac:spMkLst>
            <pc:docMk/>
            <pc:sldMk cId="0" sldId="256"/>
            <ac:spMk id="3" creationId="{00000000-0000-0000-0000-000000000000}"/>
          </ac:spMkLst>
        </pc:spChg>
      </pc:sldChg>
      <pc:sldChg chg="del">
        <pc:chgData name="mansour alqurashi" userId="02826f69932f7275" providerId="LiveId" clId="{1577E3E1-C09B-4C0A-91CA-E010C9DF1E1C}" dt="2022-10-03T12:44:55.852" v="2" actId="47"/>
        <pc:sldMkLst>
          <pc:docMk/>
          <pc:sldMk cId="0" sldId="258"/>
        </pc:sldMkLst>
      </pc:sldChg>
      <pc:sldChg chg="del">
        <pc:chgData name="mansour alqurashi" userId="02826f69932f7275" providerId="LiveId" clId="{1577E3E1-C09B-4C0A-91CA-E010C9DF1E1C}" dt="2022-10-03T12:45:03.496" v="11" actId="47"/>
        <pc:sldMkLst>
          <pc:docMk/>
          <pc:sldMk cId="0" sldId="259"/>
        </pc:sldMkLst>
      </pc:sldChg>
      <pc:sldChg chg="del">
        <pc:chgData name="mansour alqurashi" userId="02826f69932f7275" providerId="LiveId" clId="{1577E3E1-C09B-4C0A-91CA-E010C9DF1E1C}" dt="2022-10-03T12:44:40.809" v="0" actId="47"/>
        <pc:sldMkLst>
          <pc:docMk/>
          <pc:sldMk cId="0" sldId="268"/>
        </pc:sldMkLst>
      </pc:sldChg>
      <pc:sldChg chg="del">
        <pc:chgData name="mansour alqurashi" userId="02826f69932f7275" providerId="LiveId" clId="{1577E3E1-C09B-4C0A-91CA-E010C9DF1E1C}" dt="2022-10-03T12:44:47.005" v="1" actId="47"/>
        <pc:sldMkLst>
          <pc:docMk/>
          <pc:sldMk cId="0" sldId="269"/>
        </pc:sldMkLst>
      </pc:sldChg>
      <pc:sldChg chg="del">
        <pc:chgData name="mansour alqurashi" userId="02826f69932f7275" providerId="LiveId" clId="{1577E3E1-C09B-4C0A-91CA-E010C9DF1E1C}" dt="2022-10-03T12:45:07.862" v="18" actId="47"/>
        <pc:sldMkLst>
          <pc:docMk/>
          <pc:sldMk cId="0" sldId="275"/>
        </pc:sldMkLst>
      </pc:sldChg>
      <pc:sldChg chg="add del">
        <pc:chgData name="mansour alqurashi" userId="02826f69932f7275" providerId="LiveId" clId="{1577E3E1-C09B-4C0A-91CA-E010C9DF1E1C}" dt="2022-10-03T12:58:51.782" v="43"/>
        <pc:sldMkLst>
          <pc:docMk/>
          <pc:sldMk cId="0" sldId="276"/>
        </pc:sldMkLst>
      </pc:sldChg>
      <pc:sldChg chg="add del">
        <pc:chgData name="mansour alqurashi" userId="02826f69932f7275" providerId="LiveId" clId="{1577E3E1-C09B-4C0A-91CA-E010C9DF1E1C}" dt="2022-10-03T12:45:30.024" v="24" actId="47"/>
        <pc:sldMkLst>
          <pc:docMk/>
          <pc:sldMk cId="0" sldId="277"/>
        </pc:sldMkLst>
      </pc:sldChg>
      <pc:sldChg chg="del">
        <pc:chgData name="mansour alqurashi" userId="02826f69932f7275" providerId="LiveId" clId="{1577E3E1-C09B-4C0A-91CA-E010C9DF1E1C}" dt="2022-10-03T12:44:59.786" v="6" actId="47"/>
        <pc:sldMkLst>
          <pc:docMk/>
          <pc:sldMk cId="0" sldId="290"/>
        </pc:sldMkLst>
      </pc:sldChg>
      <pc:sldChg chg="del">
        <pc:chgData name="mansour alqurashi" userId="02826f69932f7275" providerId="LiveId" clId="{1577E3E1-C09B-4C0A-91CA-E010C9DF1E1C}" dt="2022-10-03T12:45:00.372" v="7" actId="47"/>
        <pc:sldMkLst>
          <pc:docMk/>
          <pc:sldMk cId="0" sldId="293"/>
        </pc:sldMkLst>
      </pc:sldChg>
      <pc:sldChg chg="add">
        <pc:chgData name="mansour alqurashi" userId="02826f69932f7275" providerId="LiveId" clId="{1577E3E1-C09B-4C0A-91CA-E010C9DF1E1C}" dt="2022-10-03T12:59:32.454" v="44"/>
        <pc:sldMkLst>
          <pc:docMk/>
          <pc:sldMk cId="0" sldId="294"/>
        </pc:sldMkLst>
      </pc:sldChg>
      <pc:sldChg chg="add">
        <pc:chgData name="mansour alqurashi" userId="02826f69932f7275" providerId="LiveId" clId="{1577E3E1-C09B-4C0A-91CA-E010C9DF1E1C}" dt="2022-10-03T13:01:23.670" v="47"/>
        <pc:sldMkLst>
          <pc:docMk/>
          <pc:sldMk cId="0" sldId="295"/>
        </pc:sldMkLst>
      </pc:sldChg>
      <pc:sldChg chg="add">
        <pc:chgData name="mansour alqurashi" userId="02826f69932f7275" providerId="LiveId" clId="{1577E3E1-C09B-4C0A-91CA-E010C9DF1E1C}" dt="2022-10-03T13:01:04.560" v="46"/>
        <pc:sldMkLst>
          <pc:docMk/>
          <pc:sldMk cId="0" sldId="296"/>
        </pc:sldMkLst>
      </pc:sldChg>
      <pc:sldChg chg="del">
        <pc:chgData name="mansour alqurashi" userId="02826f69932f7275" providerId="LiveId" clId="{1577E3E1-C09B-4C0A-91CA-E010C9DF1E1C}" dt="2022-10-03T12:45:04.167" v="12" actId="47"/>
        <pc:sldMkLst>
          <pc:docMk/>
          <pc:sldMk cId="0" sldId="297"/>
        </pc:sldMkLst>
      </pc:sldChg>
      <pc:sldChg chg="add del">
        <pc:chgData name="mansour alqurashi" userId="02826f69932f7275" providerId="LiveId" clId="{1577E3E1-C09B-4C0A-91CA-E010C9DF1E1C}" dt="2022-10-03T12:45:16.475" v="22" actId="47"/>
        <pc:sldMkLst>
          <pc:docMk/>
          <pc:sldMk cId="0" sldId="309"/>
        </pc:sldMkLst>
      </pc:sldChg>
      <pc:sldChg chg="add">
        <pc:chgData name="mansour alqurashi" userId="02826f69932f7275" providerId="LiveId" clId="{1577E3E1-C09B-4C0A-91CA-E010C9DF1E1C}" dt="2022-10-03T13:00:26.997" v="45"/>
        <pc:sldMkLst>
          <pc:docMk/>
          <pc:sldMk cId="0" sldId="314"/>
        </pc:sldMkLst>
      </pc:sldChg>
      <pc:sldChg chg="del">
        <pc:chgData name="mansour alqurashi" userId="02826f69932f7275" providerId="LiveId" clId="{1577E3E1-C09B-4C0A-91CA-E010C9DF1E1C}" dt="2022-10-03T12:45:01.516" v="9" actId="47"/>
        <pc:sldMkLst>
          <pc:docMk/>
          <pc:sldMk cId="0" sldId="318"/>
        </pc:sldMkLst>
      </pc:sldChg>
      <pc:sldChg chg="del">
        <pc:chgData name="mansour alqurashi" userId="02826f69932f7275" providerId="LiveId" clId="{1577E3E1-C09B-4C0A-91CA-E010C9DF1E1C}" dt="2022-10-03T12:45:00.921" v="8" actId="47"/>
        <pc:sldMkLst>
          <pc:docMk/>
          <pc:sldMk cId="0" sldId="321"/>
        </pc:sldMkLst>
      </pc:sldChg>
      <pc:sldChg chg="del">
        <pc:chgData name="mansour alqurashi" userId="02826f69932f7275" providerId="LiveId" clId="{1577E3E1-C09B-4C0A-91CA-E010C9DF1E1C}" dt="2022-10-03T12:44:59.198" v="5" actId="47"/>
        <pc:sldMkLst>
          <pc:docMk/>
          <pc:sldMk cId="0" sldId="323"/>
        </pc:sldMkLst>
      </pc:sldChg>
      <pc:sldChg chg="del">
        <pc:chgData name="mansour alqurashi" userId="02826f69932f7275" providerId="LiveId" clId="{1577E3E1-C09B-4C0A-91CA-E010C9DF1E1C}" dt="2022-10-03T12:45:05.455" v="14" actId="47"/>
        <pc:sldMkLst>
          <pc:docMk/>
          <pc:sldMk cId="0" sldId="327"/>
        </pc:sldMkLst>
      </pc:sldChg>
      <pc:sldChg chg="del">
        <pc:chgData name="mansour alqurashi" userId="02826f69932f7275" providerId="LiveId" clId="{1577E3E1-C09B-4C0A-91CA-E010C9DF1E1C}" dt="2022-10-03T12:45:06.072" v="15" actId="47"/>
        <pc:sldMkLst>
          <pc:docMk/>
          <pc:sldMk cId="0" sldId="332"/>
        </pc:sldMkLst>
      </pc:sldChg>
      <pc:sldChg chg="del">
        <pc:chgData name="mansour alqurashi" userId="02826f69932f7275" providerId="LiveId" clId="{1577E3E1-C09B-4C0A-91CA-E010C9DF1E1C}" dt="2022-10-03T12:44:58.592" v="4" actId="47"/>
        <pc:sldMkLst>
          <pc:docMk/>
          <pc:sldMk cId="0" sldId="334"/>
        </pc:sldMkLst>
      </pc:sldChg>
      <pc:sldChg chg="del">
        <pc:chgData name="mansour alqurashi" userId="02826f69932f7275" providerId="LiveId" clId="{1577E3E1-C09B-4C0A-91CA-E010C9DF1E1C}" dt="2022-10-03T12:44:57.892" v="3" actId="47"/>
        <pc:sldMkLst>
          <pc:docMk/>
          <pc:sldMk cId="0" sldId="341"/>
        </pc:sldMkLst>
      </pc:sldChg>
      <pc:sldChg chg="add">
        <pc:chgData name="mansour alqurashi" userId="02826f69932f7275" providerId="LiveId" clId="{1577E3E1-C09B-4C0A-91CA-E010C9DF1E1C}" dt="2022-10-03T12:56:47.565" v="42"/>
        <pc:sldMkLst>
          <pc:docMk/>
          <pc:sldMk cId="2153583785" sldId="341"/>
        </pc:sldMkLst>
      </pc:sldChg>
      <pc:sldChg chg="del">
        <pc:chgData name="mansour alqurashi" userId="02826f69932f7275" providerId="LiveId" clId="{1577E3E1-C09B-4C0A-91CA-E010C9DF1E1C}" dt="2022-10-03T12:45:02.721" v="10" actId="47"/>
        <pc:sldMkLst>
          <pc:docMk/>
          <pc:sldMk cId="0" sldId="342"/>
        </pc:sldMkLst>
      </pc:sldChg>
      <pc:sldChg chg="del">
        <pc:chgData name="mansour alqurashi" userId="02826f69932f7275" providerId="LiveId" clId="{1577E3E1-C09B-4C0A-91CA-E010C9DF1E1C}" dt="2022-10-03T12:45:04.767" v="13" actId="47"/>
        <pc:sldMkLst>
          <pc:docMk/>
          <pc:sldMk cId="0" sldId="343"/>
        </pc:sldMkLst>
      </pc:sldChg>
      <pc:sldChg chg="del">
        <pc:chgData name="mansour alqurashi" userId="02826f69932f7275" providerId="LiveId" clId="{1577E3E1-C09B-4C0A-91CA-E010C9DF1E1C}" dt="2022-10-03T12:45:06.645" v="16" actId="47"/>
        <pc:sldMkLst>
          <pc:docMk/>
          <pc:sldMk cId="2645992727" sldId="345"/>
        </pc:sldMkLst>
      </pc:sldChg>
      <pc:sldChg chg="del">
        <pc:chgData name="mansour alqurashi" userId="02826f69932f7275" providerId="LiveId" clId="{1577E3E1-C09B-4C0A-91CA-E010C9DF1E1C}" dt="2022-10-03T12:45:07.245" v="17" actId="47"/>
        <pc:sldMkLst>
          <pc:docMk/>
          <pc:sldMk cId="2605020581" sldId="389"/>
        </pc:sldMkLst>
      </pc:sldChg>
      <pc:sldMasterChg chg="delSldLayout">
        <pc:chgData name="mansour alqurashi" userId="02826f69932f7275" providerId="LiveId" clId="{1577E3E1-C09B-4C0A-91CA-E010C9DF1E1C}" dt="2022-10-03T12:45:04.767" v="13" actId="47"/>
        <pc:sldMasterMkLst>
          <pc:docMk/>
          <pc:sldMasterMk cId="0" sldId="2147483704"/>
        </pc:sldMasterMkLst>
        <pc:sldLayoutChg chg="del">
          <pc:chgData name="mansour alqurashi" userId="02826f69932f7275" providerId="LiveId" clId="{1577E3E1-C09B-4C0A-91CA-E010C9DF1E1C}" dt="2022-10-03T12:45:04.767" v="13" actId="47"/>
          <pc:sldLayoutMkLst>
            <pc:docMk/>
            <pc:sldMasterMk cId="0" sldId="2147483704"/>
            <pc:sldLayoutMk cId="2152948015" sldId="214748371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6FD90-337D-4971-A771-81327ABBD5A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C025D-4E26-4648-AB7E-C66D9FB9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4800"/>
            <a:ext cx="777240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97537-5306-4954-B957-C831AA267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AB2CC-07DF-48DC-8F6B-EEE444BC2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039F8B7-F466-4EE2-A309-E227A0F5C1F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CONGENITAL HEART DISEASE (A cyanotic)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r>
              <a:rPr lang="en-US" dirty="0"/>
              <a:t>DR MANSOUR ALQURASHI</a:t>
            </a:r>
          </a:p>
          <a:p>
            <a:pPr algn="ctr"/>
            <a:r>
              <a:rPr lang="en-US" dirty="0"/>
              <a:t>CONSULTANT PEDIATRIC CARDIOLOGIST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solidFill>
                  <a:schemeClr val="accent1"/>
                </a:solidFill>
              </a:rPr>
              <a:t>Ventricular </a:t>
            </a:r>
            <a:r>
              <a:rPr lang="en-US" dirty="0" err="1">
                <a:solidFill>
                  <a:schemeClr val="accent1"/>
                </a:solidFill>
              </a:rPr>
              <a:t>Septal</a:t>
            </a:r>
            <a:r>
              <a:rPr lang="en-US" dirty="0">
                <a:solidFill>
                  <a:schemeClr val="accent1"/>
                </a:solidFill>
              </a:rPr>
              <a:t> Defect (VSD)</a:t>
            </a:r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Most common CHD.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Defect in ventricular septum.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High Pressure in LV forces oxygenated blood back to RV.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35844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  <p:pic>
        <p:nvPicPr>
          <p:cNvPr id="35845" name="Picture 3" descr="VS Def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143000"/>
            <a:ext cx="441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Ventricular </a:t>
            </a:r>
            <a:r>
              <a:rPr lang="en-US" dirty="0" err="1"/>
              <a:t>Septal</a:t>
            </a:r>
            <a:r>
              <a:rPr lang="en-US" dirty="0"/>
              <a:t> Defect</a:t>
            </a:r>
          </a:p>
        </p:txBody>
      </p:sp>
      <p:sp>
        <p:nvSpPr>
          <p:cNvPr id="3072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Small defects often close spontaneously in the first 2 years of life while large defects require surgical repair within the 1</a:t>
            </a:r>
            <a:r>
              <a:rPr lang="en-US" sz="2800" baseline="30000" dirty="0"/>
              <a:t>st</a:t>
            </a:r>
            <a:r>
              <a:rPr lang="en-US" sz="2800" dirty="0"/>
              <a:t> year.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Symptoms of Ventricular </a:t>
            </a:r>
            <a:r>
              <a:rPr lang="en-US" sz="3600" dirty="0" err="1"/>
              <a:t>Septal</a:t>
            </a:r>
            <a:r>
              <a:rPr lang="en-US" sz="3600" dirty="0"/>
              <a:t> Defects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Asymptomatic</a:t>
            </a:r>
          </a:p>
          <a:p>
            <a:r>
              <a:rPr lang="en-US" dirty="0"/>
              <a:t>Rapid breathing.</a:t>
            </a:r>
          </a:p>
          <a:p>
            <a:r>
              <a:rPr lang="en-US" dirty="0"/>
              <a:t>Excessive Sweating</a:t>
            </a:r>
          </a:p>
          <a:p>
            <a:r>
              <a:rPr lang="en-US" dirty="0"/>
              <a:t>Poor weight gain.</a:t>
            </a:r>
          </a:p>
          <a:p>
            <a:r>
              <a:rPr lang="en-US" dirty="0"/>
              <a:t>Congestive Heart Failure, usually within 6 to 8 weeks of life if defect is large.</a:t>
            </a:r>
          </a:p>
          <a:p>
            <a:r>
              <a:rPr lang="en-US" dirty="0"/>
              <a:t>Pulmonary Hypertension if defect is large.</a:t>
            </a:r>
          </a:p>
          <a:p>
            <a:r>
              <a:rPr lang="en-US" dirty="0" err="1"/>
              <a:t>Eisenmenger</a:t>
            </a:r>
            <a:r>
              <a:rPr lang="en-US" b="1" dirty="0"/>
              <a:t> '</a:t>
            </a:r>
            <a:r>
              <a:rPr lang="en-US" dirty="0"/>
              <a:t> s  syndrome.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Signs </a:t>
            </a:r>
            <a:r>
              <a:rPr lang="en-US" sz="3600" dirty="0"/>
              <a:t>of Ventricular </a:t>
            </a:r>
            <a:r>
              <a:rPr lang="en-US" sz="3600" dirty="0" err="1"/>
              <a:t>Septal</a:t>
            </a:r>
            <a:r>
              <a:rPr lang="en-US" sz="3600" dirty="0"/>
              <a:t> Defects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6867" name="Rectangle 2051"/>
          <p:cNvSpPr>
            <a:spLocks noGrp="1" noChangeArrowheads="1"/>
          </p:cNvSpPr>
          <p:nvPr>
            <p:ph idx="1"/>
          </p:nvPr>
        </p:nvSpPr>
        <p:spPr>
          <a:xfrm>
            <a:off x="990600" y="19050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None/>
            </a:pPr>
            <a:r>
              <a:rPr lang="en-US" sz="2800" dirty="0">
                <a:latin typeface="Arial" charset="0"/>
              </a:rPr>
              <a:t> Depend on the size of the defect .</a:t>
            </a:r>
          </a:p>
          <a:p>
            <a:pPr eaLnBrk="1" hangingPunct="1"/>
            <a:endParaRPr lang="en-US" sz="2800" dirty="0">
              <a:latin typeface="Arial" charset="0"/>
            </a:endParaRPr>
          </a:p>
          <a:p>
            <a:pPr eaLnBrk="1" hangingPunct="1"/>
            <a:r>
              <a:rPr lang="en-US" sz="2800" dirty="0">
                <a:latin typeface="Arial" charset="0"/>
              </a:rPr>
              <a:t> Loud harsh </a:t>
            </a:r>
            <a:r>
              <a:rPr lang="en-US" sz="2800" dirty="0" err="1">
                <a:latin typeface="Arial" charset="0"/>
              </a:rPr>
              <a:t>pansystolic</a:t>
            </a:r>
            <a:r>
              <a:rPr lang="en-US" sz="2800" dirty="0">
                <a:latin typeface="Arial" charset="0"/>
              </a:rPr>
              <a:t> heart murmur.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Palpable thrill 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Parasternal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heave (RVH).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Signs of congestive heart failure.</a:t>
            </a:r>
          </a:p>
          <a:p>
            <a:pPr>
              <a:buNone/>
            </a:pPr>
            <a:r>
              <a:rPr lang="en-US" sz="2800" dirty="0"/>
              <a:t>     tachycardia  , </a:t>
            </a:r>
            <a:r>
              <a:rPr lang="en-US" sz="2800" dirty="0" err="1"/>
              <a:t>tachypnea</a:t>
            </a:r>
            <a:r>
              <a:rPr lang="en-US" sz="2800" dirty="0"/>
              <a:t>, respiratory distress (retractions), grunting,  difficulty with feeding  , diaphoresis ,displaced apex beat and </a:t>
            </a:r>
            <a:r>
              <a:rPr lang="en-US" sz="2800" dirty="0" err="1"/>
              <a:t>hepatomegaly</a:t>
            </a:r>
            <a:r>
              <a:rPr lang="en-US" sz="2800" dirty="0"/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charset="0"/>
            </a:endParaRPr>
          </a:p>
          <a:p>
            <a:pPr eaLnBrk="1" hangingPunct="1">
              <a:buNone/>
            </a:pP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Treatment for Ventricular </a:t>
            </a:r>
            <a:r>
              <a:rPr lang="en-US" sz="3600" dirty="0" err="1"/>
              <a:t>Septal</a:t>
            </a:r>
            <a:r>
              <a:rPr lang="en-US" sz="3600" dirty="0"/>
              <a:t> Defects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Lasix and Captopril (ACE inhibitors).</a:t>
            </a:r>
          </a:p>
          <a:p>
            <a:r>
              <a:rPr lang="en-US" dirty="0"/>
              <a:t>Surgery is  patching  the defect by pericardium or Dacron</a:t>
            </a:r>
            <a:r>
              <a:rPr lang="en-US" sz="3200" dirty="0">
                <a:latin typeface="Arial" charset="0"/>
              </a:rPr>
              <a:t> (open heart surgery with cardiopulmonary bypass).</a:t>
            </a:r>
          </a:p>
          <a:p>
            <a:pPr marL="448056" lvl="1" indent="-384048">
              <a:buSzPct val="80000"/>
              <a:buFont typeface="Wingdings 2"/>
              <a:buChar char=""/>
            </a:pPr>
            <a:r>
              <a:rPr lang="en-US" sz="3200" dirty="0">
                <a:latin typeface="Arial" charset="0"/>
              </a:rPr>
              <a:t>Pulmonary artery banding to reduce blood flow to lungs if not stable for surgery.</a:t>
            </a:r>
          </a:p>
          <a:p>
            <a:r>
              <a:rPr lang="en-US" dirty="0" err="1"/>
              <a:t>Percutaneous</a:t>
            </a:r>
            <a:r>
              <a:rPr lang="en-US" dirty="0"/>
              <a:t> Device closure 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765C94D-C47A-4CFD-8E3D-29550DB4F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Atrioventricular Septal Defect</a:t>
            </a:r>
            <a:r>
              <a:rPr lang="en-US" altLang="en-US"/>
              <a:t> 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E560AAD-AB18-4516-A2FD-8717F0B63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25604" name="Picture 4" descr="av canal2">
            <a:extLst>
              <a:ext uri="{FF2B5EF4-FFF2-40B4-BE49-F238E27FC236}">
                <a16:creationId xmlns:a16="http://schemas.microsoft.com/office/drawing/2014/main" id="{265398F3-917D-4A72-85EF-95BB2094E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34" y="2020711"/>
            <a:ext cx="4800600" cy="339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accent1"/>
                </a:solidFill>
              </a:rPr>
              <a:t>Atrial Septal Defect (ASD)</a:t>
            </a: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05000"/>
            <a:ext cx="3810000" cy="43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Defect</a:t>
            </a:r>
            <a:r>
              <a:rPr lang="en-US" sz="2400" dirty="0">
                <a:latin typeface="Arial" charset="0"/>
              </a:rPr>
              <a:t> in </a:t>
            </a:r>
            <a:r>
              <a:rPr lang="en-US" sz="2400" dirty="0" err="1">
                <a:latin typeface="Arial" charset="0"/>
              </a:rPr>
              <a:t>atrial</a:t>
            </a:r>
            <a:r>
              <a:rPr lang="en-US" sz="2400" dirty="0">
                <a:latin typeface="Arial" charset="0"/>
              </a:rPr>
              <a:t> septum.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Pressure in LA is greater than RA (blood flows left to right)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</a:rPr>
              <a:t>Oxygen rich blood leaks back to RA &amp; RV and is then pumped back to lungs</a:t>
            </a:r>
          </a:p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</p:txBody>
      </p:sp>
      <p:pic>
        <p:nvPicPr>
          <p:cNvPr id="38916" name="Picture 6" descr="AS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19600" y="1295400"/>
            <a:ext cx="4724400" cy="5562600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Symptoms </a:t>
            </a:r>
            <a:r>
              <a:rPr lang="en-US" sz="3600" dirty="0"/>
              <a:t>of </a:t>
            </a:r>
            <a:r>
              <a:rPr lang="en-US" sz="3600" dirty="0" err="1"/>
              <a:t>Atrial</a:t>
            </a:r>
            <a:r>
              <a:rPr lang="en-US" sz="3600" dirty="0"/>
              <a:t> </a:t>
            </a:r>
            <a:r>
              <a:rPr lang="en-US" sz="3600" dirty="0" err="1"/>
              <a:t>Septal</a:t>
            </a:r>
            <a:r>
              <a:rPr lang="en-US" sz="3600" dirty="0"/>
              <a:t> Defect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772400" cy="4724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None/>
            </a:pPr>
            <a:endParaRPr lang="en-US" sz="2400" dirty="0">
              <a:latin typeface="Arial" charset="0"/>
            </a:endParaRP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Asymptomatic.</a:t>
            </a:r>
          </a:p>
          <a:p>
            <a:pPr eaLnBrk="1" hangingPunct="1"/>
            <a:r>
              <a:rPr lang="en-US" sz="3200" dirty="0">
                <a:latin typeface="Arial" pitchFamily="34" charset="0"/>
                <a:cs typeface="Arial" pitchFamily="34" charset="0"/>
              </a:rPr>
              <a:t>Large defect may cause  symptoms  of CHF:</a:t>
            </a:r>
          </a:p>
          <a:p>
            <a:pPr>
              <a:buNone/>
            </a:pPr>
            <a:r>
              <a:rPr lang="en-US" sz="3200" dirty="0"/>
              <a:t>-   Rapid breathing.</a:t>
            </a:r>
          </a:p>
          <a:p>
            <a:pPr>
              <a:buNone/>
            </a:pPr>
            <a:r>
              <a:rPr lang="en-US" sz="3200" dirty="0"/>
              <a:t>-   Excessive Sweating</a:t>
            </a:r>
          </a:p>
          <a:p>
            <a:pPr marL="448056" lvl="1" indent="-384048">
              <a:buSzPct val="80000"/>
              <a:buFontTx/>
              <a:buChar char="-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Poor feeding, failure to thrive.</a:t>
            </a:r>
          </a:p>
          <a:p>
            <a:pPr marL="448056" lvl="1" indent="-384048">
              <a:buSzPct val="80000"/>
              <a:buFont typeface="Wingdings 2"/>
              <a:buChar char="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In adults :</a:t>
            </a:r>
          </a:p>
          <a:p>
            <a:pPr marL="448056" lvl="1" indent="-384048">
              <a:buSzPct val="80000"/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-Fatigue and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dyspnea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on exertion.</a:t>
            </a:r>
          </a:p>
          <a:p>
            <a:pPr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-Palpitations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3300" dirty="0">
                <a:latin typeface="Arial" pitchFamily="34" charset="0"/>
                <a:cs typeface="Arial" pitchFamily="34" charset="0"/>
              </a:rPr>
              <a:t>Syncope  </a:t>
            </a:r>
          </a:p>
          <a:p>
            <a:pPr>
              <a:buNone/>
            </a:pPr>
            <a:r>
              <a:rPr lang="en-US" sz="3300" dirty="0">
                <a:latin typeface="Arial" pitchFamily="34" charset="0"/>
                <a:cs typeface="Arial" pitchFamily="34" charset="0"/>
              </a:rPr>
              <a:t>-Stroke</a:t>
            </a:r>
          </a:p>
          <a:p>
            <a:pPr>
              <a:buNone/>
            </a:pPr>
            <a:r>
              <a:rPr lang="en-US" sz="33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3300" dirty="0" err="1">
                <a:latin typeface="Arial" pitchFamily="34" charset="0"/>
                <a:cs typeface="Arial" pitchFamily="34" charset="0"/>
              </a:rPr>
              <a:t>Eisenmenger</a:t>
            </a:r>
            <a:r>
              <a:rPr lang="en-US" sz="3300" b="1" dirty="0">
                <a:latin typeface="Arial" pitchFamily="34" charset="0"/>
                <a:cs typeface="Arial" pitchFamily="34" charset="0"/>
              </a:rPr>
              <a:t> '</a:t>
            </a:r>
            <a:r>
              <a:rPr lang="en-US" sz="3300" dirty="0">
                <a:latin typeface="Arial" pitchFamily="34" charset="0"/>
                <a:cs typeface="Arial" pitchFamily="34" charset="0"/>
              </a:rPr>
              <a:t> s  syndrome</a:t>
            </a:r>
          </a:p>
          <a:p>
            <a:pPr eaLnBrk="1" hangingPunct="1"/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Signs of </a:t>
            </a:r>
            <a:r>
              <a:rPr lang="en-US" sz="3600" dirty="0" err="1"/>
              <a:t>Atrial</a:t>
            </a:r>
            <a:r>
              <a:rPr lang="en-US" sz="3600" dirty="0"/>
              <a:t> </a:t>
            </a:r>
            <a:r>
              <a:rPr lang="en-US" sz="3600" dirty="0" err="1"/>
              <a:t>Septal</a:t>
            </a:r>
            <a:r>
              <a:rPr lang="en-US" sz="3600" dirty="0"/>
              <a:t> Defect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Heart murmur resulting from increased blood flow through pulmonary valve(</a:t>
            </a:r>
            <a:r>
              <a:rPr lang="en-US" i="1" dirty="0"/>
              <a:t>systolic ejection murmur</a:t>
            </a:r>
            <a:r>
              <a:rPr lang="en-US" dirty="0"/>
              <a:t> ).</a:t>
            </a:r>
          </a:p>
          <a:p>
            <a:r>
              <a:rPr lang="en-US" sz="3200" dirty="0">
                <a:latin typeface="Arial" charset="0"/>
              </a:rPr>
              <a:t> </a:t>
            </a:r>
            <a:r>
              <a:rPr lang="en-US" sz="3200" b="1" dirty="0">
                <a:latin typeface="Arial" charset="0"/>
              </a:rPr>
              <a:t>Wide and fixed splitting of second heart sound</a:t>
            </a:r>
            <a:r>
              <a:rPr lang="en-US" sz="3200" dirty="0">
                <a:latin typeface="Arial" charset="0"/>
              </a:rPr>
              <a:t>.</a:t>
            </a:r>
          </a:p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Parasternal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heave (RVH). 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Signs of congestive heart failure.</a:t>
            </a:r>
          </a:p>
          <a:p>
            <a:pPr>
              <a:buNone/>
            </a:pPr>
            <a:r>
              <a:rPr lang="en-US" sz="3200" dirty="0">
                <a:latin typeface="Arial" charset="0"/>
              </a:rPr>
              <a:t>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Treatment of </a:t>
            </a:r>
            <a:r>
              <a:rPr lang="en-US" sz="3600" dirty="0" err="1"/>
              <a:t>Atrial</a:t>
            </a:r>
            <a:r>
              <a:rPr lang="en-US" sz="3600" dirty="0"/>
              <a:t> </a:t>
            </a:r>
            <a:r>
              <a:rPr lang="en-US" sz="3600" dirty="0" err="1"/>
              <a:t>Septal</a:t>
            </a:r>
            <a:r>
              <a:rPr lang="en-US" sz="3600" dirty="0"/>
              <a:t> Defects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Small defect  (less than 5mm), may resolves spontaneously.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Medical Management (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Lasix,Captopril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for large defects with symptoms of heart failure.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Transcatheter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devices, such as 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septal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occluder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may be used.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Surgical closure is needed for large defects that cannot be closed by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Transcatheter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devices.</a:t>
            </a:r>
          </a:p>
          <a:p>
            <a:pPr marL="448056" lvl="1" indent="-384048">
              <a:buSzPct val="80000"/>
              <a:buFont typeface="Wingdings 2"/>
              <a:buChar char="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charset="0"/>
              </a:rPr>
              <a:t>Pulmonary artery banding to reduce blood flow to lungs if not stable for surgery.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</a:rPr>
              <a:t>Objectives</a:t>
            </a:r>
            <a:br>
              <a:rPr lang="en-US" sz="3200" dirty="0">
                <a:effectLst/>
              </a:rPr>
            </a:br>
            <a:endParaRPr lang="ar-S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 lnSpcReduction="10000"/>
          </a:bodyPr>
          <a:lstStyle/>
          <a:p>
            <a:pPr marL="64008" indent="0" rtl="1">
              <a:buNone/>
            </a:pPr>
            <a:r>
              <a:rPr lang="en-US" dirty="0"/>
              <a:t>- Describe the clinical features that point to the presence of a congenital heart malformation.</a:t>
            </a:r>
          </a:p>
          <a:p>
            <a:pPr marL="64008" indent="0" rtl="1">
              <a:buNone/>
            </a:pPr>
            <a:r>
              <a:rPr lang="ar-SA" dirty="0"/>
              <a:t> </a:t>
            </a:r>
            <a:r>
              <a:rPr lang="en-US" dirty="0"/>
              <a:t>- Describe the general classification of heart diseases in pediatrics.</a:t>
            </a:r>
            <a:r>
              <a:rPr lang="ar-SA" dirty="0"/>
              <a:t> </a:t>
            </a:r>
            <a:endParaRPr lang="en-US" dirty="0"/>
          </a:p>
          <a:p>
            <a:pPr marL="64008" indent="0" rtl="1">
              <a:buNone/>
            </a:pPr>
            <a:r>
              <a:rPr lang="en-US" dirty="0"/>
              <a:t>- Differentiate cyanotic from non-cyanotic heart disease.</a:t>
            </a:r>
            <a:r>
              <a:rPr lang="ar-SA" dirty="0"/>
              <a:t>  </a:t>
            </a:r>
            <a:endParaRPr lang="en-US" dirty="0"/>
          </a:p>
          <a:p>
            <a:pPr marL="64008" indent="0" rtl="1">
              <a:buNone/>
            </a:pPr>
            <a:r>
              <a:rPr lang="en-US" dirty="0"/>
              <a:t>- Understand the anatomy and physiology of common congenital cardiac defects.</a:t>
            </a:r>
            <a:r>
              <a:rPr lang="ar-SA" dirty="0"/>
              <a:t> </a:t>
            </a:r>
            <a:endParaRPr lang="en-US" dirty="0"/>
          </a:p>
          <a:p>
            <a:pPr marL="64008" indent="0" rtl="1">
              <a:buNone/>
            </a:pPr>
            <a:r>
              <a:rPr lang="en-US" dirty="0"/>
              <a:t>- Discusses the clinical presentation and outline the management of </a:t>
            </a:r>
            <a:r>
              <a:rPr lang="en-US" dirty="0" err="1"/>
              <a:t>acyanotic</a:t>
            </a:r>
            <a:r>
              <a:rPr lang="en-US" dirty="0"/>
              <a:t> and cyanotic heart diseases.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53583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Patent Ductus Arteriosus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038600" cy="4906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u="sng" dirty="0" err="1"/>
              <a:t>Pathophysiology</a:t>
            </a:r>
            <a:r>
              <a:rPr lang="en-US" sz="28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Blood flows from aorta to the pulmonary artery, creating a </a:t>
            </a:r>
            <a:r>
              <a:rPr lang="en-US" sz="1800" dirty="0"/>
              <a:t>left</a:t>
            </a:r>
            <a:r>
              <a:rPr lang="en-US" sz="2000" dirty="0"/>
              <a:t> to right shunt, resulting in left atrium and ventricle overload.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Increased pulmonary blood flow can result in pulmonary hypertension and reversal of the shunt, which is known as </a:t>
            </a:r>
            <a:r>
              <a:rPr lang="en-US" sz="2000" dirty="0" err="1"/>
              <a:t>Eisenmenger’s</a:t>
            </a:r>
            <a:r>
              <a:rPr lang="en-US" sz="2000" dirty="0"/>
              <a:t> Syndrome.  This results in flow of </a:t>
            </a:r>
            <a:r>
              <a:rPr lang="en-US" sz="2000" dirty="0" err="1"/>
              <a:t>desaturated</a:t>
            </a:r>
            <a:r>
              <a:rPr lang="en-US" sz="2000" dirty="0"/>
              <a:t> blood to the lower extremities.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  <p:pic>
        <p:nvPicPr>
          <p:cNvPr id="64516" name="Picture 4" descr="pd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286000"/>
            <a:ext cx="3810000" cy="3810000"/>
          </a:xfrm>
          <a:noFill/>
          <a:ln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Patent </a:t>
            </a:r>
            <a:r>
              <a:rPr lang="en-US" dirty="0" err="1"/>
              <a:t>Ductus</a:t>
            </a:r>
            <a:r>
              <a:rPr lang="en-US" dirty="0"/>
              <a:t> </a:t>
            </a:r>
            <a:r>
              <a:rPr lang="en-US" dirty="0" err="1"/>
              <a:t>Arteriosus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/>
              <a:t>Symptoms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   </a:t>
            </a:r>
          </a:p>
          <a:p>
            <a:pPr lvl="1"/>
            <a:r>
              <a:rPr lang="en-US" sz="2800" dirty="0">
                <a:latin typeface="Arial" pitchFamily="34" charset="0"/>
                <a:cs typeface="Arial" pitchFamily="34" charset="0"/>
              </a:rPr>
              <a:t>Preterm neonate develop  CHF and respiratory distress , Full term neonate may be asymptomatic.</a:t>
            </a:r>
          </a:p>
          <a:p>
            <a:pPr lvl="1"/>
            <a:r>
              <a:rPr lang="en-US" sz="2800" dirty="0">
                <a:latin typeface="Arial" pitchFamily="34" charset="0"/>
                <a:cs typeface="Arial" pitchFamily="34" charset="0"/>
              </a:rPr>
              <a:t>Infants with Large left to right shunts   develop symptoms of congestive heart failure such as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tachypnea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tachycardia, poor feeding and slow growth.</a:t>
            </a:r>
          </a:p>
          <a:p>
            <a:pPr lvl="1"/>
            <a:r>
              <a:rPr lang="en-US" sz="2800" dirty="0">
                <a:latin typeface="Arial" pitchFamily="34" charset="0"/>
                <a:cs typeface="Arial" pitchFamily="34" charset="0"/>
              </a:rPr>
              <a:t>Children with small patent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ductus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are usually asymptomatic.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Patent </a:t>
            </a:r>
            <a:r>
              <a:rPr lang="en-US" dirty="0" err="1"/>
              <a:t>Ductus</a:t>
            </a:r>
            <a:r>
              <a:rPr lang="en-US" dirty="0"/>
              <a:t> </a:t>
            </a:r>
            <a:r>
              <a:rPr lang="en-US" dirty="0" err="1"/>
              <a:t>Arteriosus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Physical exam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Continuous murmur heard best at the left </a:t>
            </a:r>
            <a:r>
              <a:rPr lang="en-US" dirty="0" err="1"/>
              <a:t>sternal</a:t>
            </a:r>
            <a:r>
              <a:rPr lang="en-US" dirty="0"/>
              <a:t> border, left </a:t>
            </a:r>
            <a:r>
              <a:rPr lang="en-US" dirty="0" err="1"/>
              <a:t>subclavicular</a:t>
            </a:r>
            <a:r>
              <a:rPr lang="en-US" dirty="0"/>
              <a:t> thrill.</a:t>
            </a:r>
          </a:p>
          <a:p>
            <a:pPr lvl="1"/>
            <a:r>
              <a:rPr lang="en-US" dirty="0"/>
              <a:t>widened pulse pressure and bounding peripheral pulses .</a:t>
            </a:r>
          </a:p>
          <a:p>
            <a:pPr lvl="1"/>
            <a:r>
              <a:rPr lang="en-US" dirty="0"/>
              <a:t>poor growth.</a:t>
            </a:r>
          </a:p>
          <a:p>
            <a:pPr lvl="1"/>
            <a:r>
              <a:rPr lang="en-US" dirty="0"/>
              <a:t>differential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Patent </a:t>
            </a:r>
            <a:r>
              <a:rPr lang="en-US" dirty="0" err="1"/>
              <a:t>Ductus</a:t>
            </a:r>
            <a:r>
              <a:rPr lang="en-US" dirty="0"/>
              <a:t> </a:t>
            </a:r>
            <a:r>
              <a:rPr lang="en-US" dirty="0" err="1"/>
              <a:t>Arteriosus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u="sng" dirty="0">
                <a:latin typeface="Arial" pitchFamily="34" charset="0"/>
                <a:cs typeface="Arial" pitchFamily="34" charset="0"/>
              </a:rPr>
              <a:t>Treatment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 Administration of  </a:t>
            </a:r>
            <a:r>
              <a:rPr lang="en-US" u="sng" dirty="0" err="1">
                <a:latin typeface="Arial" pitchFamily="34" charset="0"/>
                <a:cs typeface="Arial" pitchFamily="34" charset="0"/>
              </a:rPr>
              <a:t>Indomethacin</a:t>
            </a:r>
            <a:r>
              <a:rPr lang="en-US" dirty="0">
                <a:latin typeface="Arial" pitchFamily="34" charset="0"/>
                <a:cs typeface="Arial" pitchFamily="34" charset="0"/>
              </a:rPr>
              <a:t> (prostaglandin inhibitor) to stimulates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ductus</a:t>
            </a:r>
            <a:r>
              <a:rPr lang="en-US" dirty="0">
                <a:latin typeface="Arial" pitchFamily="34" charset="0"/>
                <a:cs typeface="Arial" pitchFamily="34" charset="0"/>
              </a:rPr>
              <a:t> to constrict.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Surgical division or ligation of the PDA.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Percutaneous</a:t>
            </a:r>
            <a:r>
              <a:rPr lang="en-US" dirty="0">
                <a:latin typeface="Arial" pitchFamily="34" charset="0"/>
                <a:cs typeface="Arial" pitchFamily="34" charset="0"/>
              </a:rPr>
              <a:t> device closure by PDA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occluder</a:t>
            </a:r>
            <a:r>
              <a:rPr lang="en-US" dirty="0">
                <a:latin typeface="Arial" pitchFamily="34" charset="0"/>
                <a:cs typeface="Arial" pitchFamily="34" charset="0"/>
              </a:rPr>
              <a:t> device or coil.</a:t>
            </a:r>
          </a:p>
          <a:p>
            <a:pPr lvl="1"/>
            <a:endParaRPr lang="en-US" dirty="0"/>
          </a:p>
          <a:p>
            <a:pPr lvl="1"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accent1"/>
                </a:solidFill>
              </a:rPr>
              <a:t>Coarctation of Aorta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524000"/>
            <a:ext cx="3810000" cy="43434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Arial" charset="0"/>
              </a:rPr>
              <a:t>Constriction of the aorta at or near the insertion site of the ductus arteriosus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Reduces cardiac output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Aortic pressure is high proximal to the constriction and low distal to the constriction-Risk for CVA </a:t>
            </a:r>
          </a:p>
        </p:txBody>
      </p:sp>
      <p:pic>
        <p:nvPicPr>
          <p:cNvPr id="51204" name="Picture 5" descr="CO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209800"/>
            <a:ext cx="3706813" cy="4114800"/>
          </a:xfrm>
          <a:noFill/>
        </p:spPr>
      </p:pic>
      <p:sp>
        <p:nvSpPr>
          <p:cNvPr id="51205" name="Left Arrow 6"/>
          <p:cNvSpPr>
            <a:spLocks noChangeArrowheads="1"/>
          </p:cNvSpPr>
          <p:nvPr/>
        </p:nvSpPr>
        <p:spPr bwMode="auto">
          <a:xfrm>
            <a:off x="7467600" y="3429000"/>
            <a:ext cx="1511300" cy="533400"/>
          </a:xfrm>
          <a:prstGeom prst="leftArrow">
            <a:avLst>
              <a:gd name="adj1" fmla="val 50000"/>
              <a:gd name="adj2" fmla="val 4997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 dirty="0"/>
              <a:t>Pink Blood</a:t>
            </a:r>
          </a:p>
        </p:txBody>
      </p:sp>
      <p:sp>
        <p:nvSpPr>
          <p:cNvPr id="51206" name="Right Arrow 7"/>
          <p:cNvSpPr>
            <a:spLocks noChangeArrowheads="1"/>
          </p:cNvSpPr>
          <p:nvPr/>
        </p:nvSpPr>
        <p:spPr bwMode="auto">
          <a:xfrm>
            <a:off x="4800600" y="2452688"/>
            <a:ext cx="1663700" cy="484187"/>
          </a:xfrm>
          <a:prstGeom prst="rightArrow">
            <a:avLst>
              <a:gd name="adj1" fmla="val 50000"/>
              <a:gd name="adj2" fmla="val 5003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 dirty="0"/>
              <a:t>Higher pressure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Symptoms of  Severe </a:t>
            </a:r>
            <a:r>
              <a:rPr lang="en-US" sz="3600" dirty="0">
                <a:solidFill>
                  <a:schemeClr val="accent1"/>
                </a:solidFill>
              </a:rPr>
              <a:t>Coarctation of Aorta</a:t>
            </a:r>
            <a:endParaRPr lang="en-US" sz="34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Often discovered 3-4 days after birth when the patent ductus arteriosus closes</a:t>
            </a:r>
          </a:p>
          <a:p>
            <a:pPr>
              <a:lnSpc>
                <a:spcPct val="90000"/>
              </a:lnSpc>
            </a:pPr>
            <a:r>
              <a:rPr lang="en-US" dirty="0"/>
              <a:t>Symptoms of shock develops very rapidly as no oxygenated blood flows to the lower extremities</a:t>
            </a:r>
          </a:p>
          <a:p>
            <a:pPr>
              <a:lnSpc>
                <a:spcPct val="90000"/>
              </a:lnSpc>
            </a:pPr>
            <a:r>
              <a:rPr lang="en-US" dirty="0"/>
              <a:t>Rapid breathing,  sweating, and poor feeding often develops during the first week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Signs of </a:t>
            </a:r>
            <a:r>
              <a:rPr lang="en-US" sz="3200" dirty="0"/>
              <a:t>Severe </a:t>
            </a:r>
            <a:r>
              <a:rPr lang="en-US" sz="3200" dirty="0" err="1">
                <a:solidFill>
                  <a:schemeClr val="accent1"/>
                </a:solidFill>
              </a:rPr>
              <a:t>Coarctation</a:t>
            </a:r>
            <a:r>
              <a:rPr lang="en-US" sz="3200" dirty="0">
                <a:solidFill>
                  <a:schemeClr val="accent1"/>
                </a:solidFill>
              </a:rPr>
              <a:t> of Aorta</a:t>
            </a:r>
            <a:endParaRPr lang="en-US" sz="34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Most babies born at term with normal length and weight</a:t>
            </a:r>
          </a:p>
          <a:p>
            <a:r>
              <a:rPr lang="en-US" sz="3200" dirty="0">
                <a:latin typeface="Arial" pitchFamily="34" charset="0"/>
                <a:cs typeface="Arial" pitchFamily="34" charset="0"/>
              </a:rPr>
              <a:t>Systolic murmur </a:t>
            </a:r>
            <a:r>
              <a:rPr lang="en-US" dirty="0">
                <a:latin typeface="Arial" pitchFamily="34" charset="0"/>
                <a:cs typeface="Arial" pitchFamily="34" charset="0"/>
              </a:rPr>
              <a:t>usually heard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Liver may be enlarged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Left arm/leg pulses may be diminished or absent.</a:t>
            </a:r>
          </a:p>
          <a:p>
            <a:r>
              <a:rPr lang="en-US" sz="3200" dirty="0">
                <a:latin typeface="Arial" charset="0"/>
              </a:rPr>
              <a:t>BP is about 20 mm/Hg higher in arms than in lower extremities.</a:t>
            </a:r>
          </a:p>
          <a:p>
            <a:r>
              <a:rPr lang="en-US" sz="3200" dirty="0">
                <a:latin typeface="Arial" charset="0"/>
              </a:rPr>
              <a:t>Upper extremity hypertension.</a:t>
            </a:r>
          </a:p>
          <a:p>
            <a:r>
              <a:rPr lang="en-US" sz="3200" dirty="0">
                <a:latin typeface="Arial" charset="0"/>
              </a:rPr>
              <a:t>Lower extremity cyanosis.</a:t>
            </a:r>
          </a:p>
          <a:p>
            <a:pPr>
              <a:buNone/>
            </a:pPr>
            <a:endParaRPr lang="en-US" sz="3200" dirty="0">
              <a:latin typeface="Arial" charset="0"/>
            </a:endParaRPr>
          </a:p>
          <a:p>
            <a:endParaRPr lang="en-US" sz="3200" dirty="0">
              <a:latin typeface="Arial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Treatment of </a:t>
            </a:r>
            <a:r>
              <a:rPr lang="en-US" sz="2800" dirty="0"/>
              <a:t>Severe </a:t>
            </a:r>
            <a:r>
              <a:rPr lang="en-US" sz="2800" dirty="0" err="1">
                <a:solidFill>
                  <a:schemeClr val="accent1"/>
                </a:solidFill>
              </a:rPr>
              <a:t>Coarctation</a:t>
            </a:r>
            <a:r>
              <a:rPr lang="en-US" sz="2800" dirty="0">
                <a:solidFill>
                  <a:schemeClr val="accent1"/>
                </a:solidFill>
              </a:rPr>
              <a:t> of Aorta</a:t>
            </a:r>
            <a:endParaRPr lang="en-US" sz="28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7772400" cy="4495800"/>
          </a:xfrm>
        </p:spPr>
        <p:txBody>
          <a:bodyPr>
            <a:normAutofit fontScale="92500"/>
          </a:bodyPr>
          <a:lstStyle/>
          <a:p>
            <a:pPr lvl="1" eaLnBrk="1" hangingPunct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Medical Management ( </a:t>
            </a:r>
            <a:r>
              <a:rPr lang="en-US" sz="2400" dirty="0">
                <a:latin typeface="Arial" charset="0"/>
              </a:rPr>
              <a:t>Dopamine, </a:t>
            </a:r>
            <a:r>
              <a:rPr lang="en-US" sz="2400" dirty="0" err="1">
                <a:latin typeface="Arial" charset="0"/>
              </a:rPr>
              <a:t>dobutamine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charset="0"/>
              </a:rPr>
              <a:t>Lasix</a:t>
            </a:r>
            <a:r>
              <a:rPr lang="en-US" sz="2400" dirty="0">
                <a:solidFill>
                  <a:schemeClr val="tx1"/>
                </a:solidFill>
                <a:latin typeface="Arial" charset="0"/>
              </a:rPr>
              <a:t>, )</a:t>
            </a:r>
          </a:p>
          <a:p>
            <a:pPr lvl="1" eaLnBrk="1" hangingPunct="1"/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Oxygen</a:t>
            </a:r>
          </a:p>
          <a:p>
            <a:pPr lvl="1" eaLnBrk="1" hangingPunct="1"/>
            <a:endParaRPr lang="en-US" sz="2400" b="1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/>
            <a:r>
              <a:rPr lang="en-US" sz="2400" dirty="0">
                <a:solidFill>
                  <a:schemeClr val="tx1"/>
                </a:solidFill>
                <a:latin typeface="Arial" charset="0"/>
              </a:rPr>
              <a:t>Administration of 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PGE1 (prostaglandin) infusions ,</a:t>
            </a:r>
          </a:p>
          <a:p>
            <a:pPr lvl="1" eaLnBrk="1" hangingPunct="1">
              <a:buNone/>
            </a:pPr>
            <a:r>
              <a:rPr lang="en-US" dirty="0">
                <a:latin typeface="Arial" charset="0"/>
              </a:rPr>
              <a:t>    to m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aintain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ductal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 patency and improves perfusion to lower extremities- although will cause increased pulmonary flow</a:t>
            </a:r>
          </a:p>
          <a:p>
            <a:pPr lvl="1" eaLnBrk="1" hangingPunct="1"/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/>
            <a:r>
              <a:rPr lang="en-US" dirty="0">
                <a:solidFill>
                  <a:schemeClr val="tx1"/>
                </a:solidFill>
                <a:latin typeface="Arial" charset="0"/>
              </a:rPr>
              <a:t>Surgical repair .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Pulmonary </a:t>
            </a:r>
            <a:r>
              <a:rPr lang="en-US" dirty="0" err="1">
                <a:solidFill>
                  <a:schemeClr val="tx1"/>
                </a:solidFill>
              </a:rPr>
              <a:t>Stenosis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pic>
        <p:nvPicPr>
          <p:cNvPr id="48132" name="Picture 5" descr="Pul Stenos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667000"/>
            <a:ext cx="7620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sz="3600" dirty="0">
                <a:solidFill>
                  <a:schemeClr val="accent1"/>
                </a:solidFill>
              </a:rPr>
              <a:t>Signs of Severe Pulmonary </a:t>
            </a:r>
            <a:r>
              <a:rPr lang="en-US" sz="3600" dirty="0" err="1">
                <a:solidFill>
                  <a:schemeClr val="accent1"/>
                </a:solidFill>
              </a:rPr>
              <a:t>Stenosis</a:t>
            </a:r>
            <a:r>
              <a:rPr lang="en-US" sz="36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243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Systolic ejection murmur with a palpable thrill</a:t>
            </a: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Right ventricular hypertrophy</a:t>
            </a: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Cyanosis from reduced pulmonary blood flow and the right to left shunt  of blood at foramen </a:t>
            </a:r>
            <a:r>
              <a:rPr lang="en-US" sz="2400" dirty="0" err="1">
                <a:latin typeface="Arial" charset="0"/>
              </a:rPr>
              <a:t>ovale</a:t>
            </a:r>
            <a:r>
              <a:rPr lang="en-US" sz="2400" dirty="0">
                <a:latin typeface="Arial" charset="0"/>
              </a:rPr>
              <a:t>  due to high  right ventricular pressure.</a:t>
            </a:r>
          </a:p>
          <a:p>
            <a:pPr eaLnBrk="1" hangingPunct="1"/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Can lead to right ventricular failure, CHF</a:t>
            </a:r>
          </a:p>
          <a:p>
            <a:pPr eaLnBrk="1" hangingPunct="1"/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239000" cy="137160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Common Cardiovascular Disorders in Children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590800"/>
            <a:ext cx="7620000" cy="4287838"/>
          </a:xfrm>
        </p:spPr>
        <p:txBody>
          <a:bodyPr/>
          <a:lstStyle/>
          <a:p>
            <a:pPr eaLnBrk="1" hangingPunct="1"/>
            <a:r>
              <a:rPr lang="en-US" dirty="0"/>
              <a:t>Congenital Heart Defects</a:t>
            </a:r>
          </a:p>
          <a:p>
            <a:pPr eaLnBrk="1" hangingPunct="1"/>
            <a:r>
              <a:rPr lang="en-US" dirty="0"/>
              <a:t>Congestive Heart Failure</a:t>
            </a:r>
          </a:p>
          <a:p>
            <a:pPr lvl="1" eaLnBrk="1" hangingPunct="1">
              <a:buFontTx/>
              <a:buNone/>
            </a:pPr>
            <a:endParaRPr lang="en-US" dirty="0"/>
          </a:p>
          <a:p>
            <a:pPr eaLnBrk="1" hangingPunct="1"/>
            <a:r>
              <a:rPr lang="en-US" dirty="0"/>
              <a:t>Acquired Heart Disease</a:t>
            </a:r>
          </a:p>
          <a:p>
            <a:pPr eaLnBrk="1" hangingPunct="1">
              <a:buFont typeface="Monotype Sort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Treatment of Severe Pulmonary </a:t>
            </a:r>
            <a:r>
              <a:rPr lang="en-US" sz="32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Stenosis</a:t>
            </a:r>
            <a:r>
              <a:rPr lang="en-US" sz="32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126038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Arial" pitchFamily="34" charset="0"/>
                <a:cs typeface="Arial" pitchFamily="34" charset="0"/>
              </a:rPr>
              <a:t>Oxygen.</a:t>
            </a:r>
          </a:p>
          <a:p>
            <a:pPr lvl="1" eaLnBrk="1" hangingPunct="1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Medical Management ( Lasix, ).</a:t>
            </a:r>
          </a:p>
          <a:p>
            <a:pPr lvl="1"/>
            <a:r>
              <a:rPr lang="en-US" sz="2800" dirty="0">
                <a:latin typeface="Arial" pitchFamily="34" charset="0"/>
                <a:cs typeface="Arial" pitchFamily="34" charset="0"/>
              </a:rPr>
              <a:t>Administration of  PGE1 (prostaglandin) infusions , to maintain ductal patency in critical pulmonary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stenosis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800" dirty="0">
                <a:latin typeface="Arial" pitchFamily="34" charset="0"/>
                <a:cs typeface="Arial" pitchFamily="34" charset="0"/>
              </a:rPr>
              <a:t>Pulmonary balloon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valvuloplasty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via cardiac cath.</a:t>
            </a:r>
          </a:p>
          <a:p>
            <a:pPr lvl="1"/>
            <a:r>
              <a:rPr lang="en-US" sz="2800" dirty="0">
                <a:latin typeface="Arial" pitchFamily="34" charset="0"/>
                <a:cs typeface="Arial" pitchFamily="34" charset="0"/>
              </a:rPr>
              <a:t>If unsuccessful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valvotomy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2400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buNone/>
            </a:pPr>
            <a:endParaRPr lang="en-US" sz="2400" b="1" u="sng" dirty="0">
              <a:solidFill>
                <a:schemeClr val="tx1"/>
              </a:solidFill>
              <a:latin typeface="Arial" charset="0"/>
            </a:endParaRPr>
          </a:p>
          <a:p>
            <a:pPr lvl="1" eaLnBrk="1" hangingPunct="1">
              <a:buNone/>
            </a:pP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fetal circ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 r="30392"/>
          <a:stretch>
            <a:fillRect/>
          </a:stretch>
        </p:blipFill>
        <p:spPr>
          <a:xfrm>
            <a:off x="685800" y="1524000"/>
            <a:ext cx="7162800" cy="5029200"/>
          </a:xfrm>
          <a:noFill/>
        </p:spPr>
      </p:pic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7772400" cy="8382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Fetal Circulation </a:t>
            </a:r>
            <a:br>
              <a:rPr lang="en-US" sz="3600" dirty="0"/>
            </a:br>
            <a:br>
              <a:rPr lang="en-US" sz="3600" dirty="0"/>
            </a:br>
            <a:endParaRPr lang="en-US" sz="2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Fetal Shunts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u="sng" dirty="0">
                <a:latin typeface="Arial" charset="0"/>
              </a:rPr>
              <a:t>foramen </a:t>
            </a:r>
            <a:r>
              <a:rPr lang="en-US" b="1" u="sng" dirty="0" err="1">
                <a:latin typeface="Arial" charset="0"/>
              </a:rPr>
              <a:t>ovale</a:t>
            </a:r>
            <a:r>
              <a:rPr lang="en-US" b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shunts mixed blood from right atrium to left atrium (hole in the </a:t>
            </a:r>
            <a:r>
              <a:rPr lang="en-US" dirty="0" err="1">
                <a:latin typeface="Arial" charset="0"/>
              </a:rPr>
              <a:t>atrial</a:t>
            </a:r>
            <a:r>
              <a:rPr lang="en-US" dirty="0">
                <a:latin typeface="Arial" charset="0"/>
              </a:rPr>
              <a:t> septum)</a:t>
            </a:r>
          </a:p>
          <a:p>
            <a:pPr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endParaRPr lang="en-US" b="1" dirty="0">
              <a:latin typeface="Arial" charset="0"/>
            </a:endParaRP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u="sng" dirty="0" err="1">
                <a:latin typeface="Arial" charset="0"/>
              </a:rPr>
              <a:t>ductus</a:t>
            </a:r>
            <a:r>
              <a:rPr lang="en-US" b="1" u="sng" dirty="0">
                <a:latin typeface="Arial" charset="0"/>
              </a:rPr>
              <a:t> </a:t>
            </a:r>
            <a:r>
              <a:rPr lang="en-US" b="1" u="sng" dirty="0" err="1">
                <a:latin typeface="Arial" charset="0"/>
              </a:rPr>
              <a:t>arteriosus</a:t>
            </a:r>
            <a:r>
              <a:rPr lang="en-US" b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accessory (extra) artery, shunts mixed blood away from lungs to descending aorta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endParaRPr lang="en-US" dirty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en-US" b="1" u="sng" dirty="0" err="1">
                <a:latin typeface="Arial" charset="0"/>
              </a:rPr>
              <a:t>ductus</a:t>
            </a:r>
            <a:r>
              <a:rPr lang="en-US" b="1" u="sng" dirty="0">
                <a:latin typeface="Arial" charset="0"/>
              </a:rPr>
              <a:t> </a:t>
            </a:r>
            <a:r>
              <a:rPr lang="en-US" b="1" u="sng" dirty="0" err="1">
                <a:latin typeface="Arial" charset="0"/>
              </a:rPr>
              <a:t>venosus</a:t>
            </a:r>
            <a:r>
              <a:rPr lang="en-US" b="1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accessory (extra) vein, carries oxygenated blood from umbilical vein into lower venous system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Congenital Heart Disease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35 different types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Common to have multiple defects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Range from mild to life threatening and fatal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Genetic and environmental causes</a:t>
            </a:r>
          </a:p>
          <a:p>
            <a:pPr eaLnBrk="1" hangingPunct="1">
              <a:lnSpc>
                <a:spcPct val="90000"/>
              </a:lnSpc>
              <a:buFont typeface="Monotype Sort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Classification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err="1"/>
              <a:t>Acyanotic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Ventricular </a:t>
            </a:r>
            <a:r>
              <a:rPr lang="en-US" sz="2400" dirty="0" err="1"/>
              <a:t>Septal</a:t>
            </a:r>
            <a:r>
              <a:rPr lang="en-US" sz="2400" dirty="0"/>
              <a:t> Defect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Atrial</a:t>
            </a:r>
            <a:r>
              <a:rPr lang="en-US" sz="2400" dirty="0"/>
              <a:t> </a:t>
            </a:r>
            <a:r>
              <a:rPr lang="en-US" sz="2400" dirty="0" err="1"/>
              <a:t>Septal</a:t>
            </a:r>
            <a:r>
              <a:rPr lang="en-US" sz="2400" dirty="0"/>
              <a:t> Defect.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PDA.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Coarctation</a:t>
            </a:r>
            <a:r>
              <a:rPr lang="en-US" sz="2400" dirty="0"/>
              <a:t> of Aorta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Aortic </a:t>
            </a:r>
            <a:r>
              <a:rPr lang="en-US" sz="2400" dirty="0" err="1"/>
              <a:t>Stenosis</a:t>
            </a:r>
            <a:r>
              <a:rPr lang="en-US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Hypoplastic</a:t>
            </a:r>
            <a:r>
              <a:rPr lang="en-US" sz="2400" dirty="0"/>
              <a:t>  Left Ventricle</a:t>
            </a:r>
          </a:p>
          <a:p>
            <a:pPr lvl="1">
              <a:lnSpc>
                <a:spcPct val="80000"/>
              </a:lnSpc>
              <a:buNone/>
            </a:pPr>
            <a:r>
              <a:rPr lang="en-US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Cyanotic Defect</a:t>
            </a:r>
          </a:p>
          <a:p>
            <a:pPr lvl="1">
              <a:lnSpc>
                <a:spcPct val="80000"/>
              </a:lnSpc>
            </a:pPr>
            <a:r>
              <a:rPr lang="en-US" sz="2400" dirty="0" err="1"/>
              <a:t>Tetralogy</a:t>
            </a:r>
            <a:r>
              <a:rPr lang="en-US" sz="2400" dirty="0"/>
              <a:t> of </a:t>
            </a:r>
            <a:r>
              <a:rPr lang="en-US" sz="2400" dirty="0" err="1"/>
              <a:t>Fallot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D -transposition of the great vessels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Tricuspid </a:t>
            </a:r>
            <a:r>
              <a:rPr lang="en-US" sz="2400" dirty="0" err="1"/>
              <a:t>atresia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6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en-US" dirty="0" err="1"/>
              <a:t>Acyanotic</a:t>
            </a:r>
            <a:r>
              <a:rPr lang="en-US" dirty="0"/>
              <a:t> Defects  </a:t>
            </a:r>
          </a:p>
        </p:txBody>
      </p:sp>
      <p:sp>
        <p:nvSpPr>
          <p:cNvPr id="33795" name="Subtitle 7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/>
              <a:t>Blood Flows From High to Low Pressure</a:t>
            </a:r>
          </a:p>
        </p:txBody>
      </p:sp>
      <p:pic>
        <p:nvPicPr>
          <p:cNvPr id="31747" name="Picture 4" descr="normal hear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2000" y="1882775"/>
            <a:ext cx="4500000" cy="4572000"/>
          </a:xfrm>
          <a:noFill/>
        </p:spPr>
      </p:pic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6477000" y="4191000"/>
            <a:ext cx="29035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   Higher pressure</a:t>
            </a: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304800" y="4267200"/>
            <a:ext cx="325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Lower Pressure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601</TotalTime>
  <Words>1126</Words>
  <Application>Microsoft Office PowerPoint</Application>
  <PresentationFormat>On-screen Show (4:3)</PresentationFormat>
  <Paragraphs>180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Century Gothic</vt:lpstr>
      <vt:lpstr>Georgia</vt:lpstr>
      <vt:lpstr>Monotype Sorts</vt:lpstr>
      <vt:lpstr>Verdana</vt:lpstr>
      <vt:lpstr>Wingdings</vt:lpstr>
      <vt:lpstr>Wingdings 2</vt:lpstr>
      <vt:lpstr>Verve</vt:lpstr>
      <vt:lpstr>CONGENITAL HEART DISEASE (A cyanotic)</vt:lpstr>
      <vt:lpstr>Objectives </vt:lpstr>
      <vt:lpstr>     Common Cardiovascular Disorders in Children    </vt:lpstr>
      <vt:lpstr>               Fetal Circulation   </vt:lpstr>
      <vt:lpstr>Fetal Shunts</vt:lpstr>
      <vt:lpstr>Congenital Heart Disease</vt:lpstr>
      <vt:lpstr>Classification </vt:lpstr>
      <vt:lpstr>Acyanotic Defects  </vt:lpstr>
      <vt:lpstr>Blood Flows From High to Low Pressure</vt:lpstr>
      <vt:lpstr>Ventricular Septal Defect (VSD)</vt:lpstr>
      <vt:lpstr> Ventricular Septal Defect</vt:lpstr>
      <vt:lpstr>Symptoms of Ventricular Septal Defects</vt:lpstr>
      <vt:lpstr>Signs of Ventricular Septal Defects</vt:lpstr>
      <vt:lpstr>Treatment for Ventricular Septal Defects</vt:lpstr>
      <vt:lpstr>Atrioventricular Septal Defect </vt:lpstr>
      <vt:lpstr>Atrial Septal Defect (ASD)</vt:lpstr>
      <vt:lpstr>Symptoms of Atrial Septal Defect</vt:lpstr>
      <vt:lpstr>Signs of Atrial Septal Defect</vt:lpstr>
      <vt:lpstr>Treatment of Atrial Septal Defects</vt:lpstr>
      <vt:lpstr>Patent Ductus Arteriosus</vt:lpstr>
      <vt:lpstr>Patent Ductus Arteriosus</vt:lpstr>
      <vt:lpstr>Patent Ductus Arteriosus</vt:lpstr>
      <vt:lpstr>Patent Ductus Arteriosus</vt:lpstr>
      <vt:lpstr>Coarctation of Aorta</vt:lpstr>
      <vt:lpstr>Symptoms of  Severe Coarctation of Aorta</vt:lpstr>
      <vt:lpstr>Signs of Severe Coarctation of Aorta</vt:lpstr>
      <vt:lpstr>Treatment of Severe Coarctation of Aorta</vt:lpstr>
      <vt:lpstr>Pulmonary Stenosis</vt:lpstr>
      <vt:lpstr>  Signs of Severe Pulmonary Stenosis </vt:lpstr>
      <vt:lpstr>Treatment of Severe Pulmonary Stenosis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 Computer</dc:creator>
  <cp:lastModifiedBy>mansour alqurashi</cp:lastModifiedBy>
  <cp:revision>201</cp:revision>
  <dcterms:created xsi:type="dcterms:W3CDTF">2012-12-14T06:18:10Z</dcterms:created>
  <dcterms:modified xsi:type="dcterms:W3CDTF">2022-10-03T13:01:31Z</dcterms:modified>
</cp:coreProperties>
</file>