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32"/>
  </p:notesMasterIdLst>
  <p:sldIdLst>
    <p:sldId id="256" r:id="rId2"/>
    <p:sldId id="316" r:id="rId3"/>
    <p:sldId id="268" r:id="rId4"/>
    <p:sldId id="269" r:id="rId5"/>
    <p:sldId id="258" r:id="rId6"/>
    <p:sldId id="341" r:id="rId7"/>
    <p:sldId id="334" r:id="rId8"/>
    <p:sldId id="323" r:id="rId9"/>
    <p:sldId id="290" r:id="rId10"/>
    <p:sldId id="293" r:id="rId11"/>
    <p:sldId id="321" r:id="rId12"/>
    <p:sldId id="318" r:id="rId13"/>
    <p:sldId id="342" r:id="rId14"/>
    <p:sldId id="259" r:id="rId15"/>
    <p:sldId id="297" r:id="rId16"/>
    <p:sldId id="343" r:id="rId17"/>
    <p:sldId id="327" r:id="rId18"/>
    <p:sldId id="332" r:id="rId19"/>
    <p:sldId id="345" r:id="rId20"/>
    <p:sldId id="389" r:id="rId21"/>
    <p:sldId id="260" r:id="rId22"/>
    <p:sldId id="335" r:id="rId23"/>
    <p:sldId id="336" r:id="rId24"/>
    <p:sldId id="337" r:id="rId25"/>
    <p:sldId id="275" r:id="rId26"/>
    <p:sldId id="276" r:id="rId27"/>
    <p:sldId id="277" r:id="rId28"/>
    <p:sldId id="262" r:id="rId29"/>
    <p:sldId id="264" r:id="rId30"/>
    <p:sldId id="25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sour alqurashi" userId="02826f69932f7275" providerId="LiveId" clId="{E6FF33A9-D90D-4C56-9BE1-F45A42EBA669}"/>
    <pc:docChg chg="undo custSel addSld delSld modSld sldOrd">
      <pc:chgData name="mansour alqurashi" userId="02826f69932f7275" providerId="LiveId" clId="{E6FF33A9-D90D-4C56-9BE1-F45A42EBA669}" dt="2021-11-21T17:49:05.762" v="85" actId="1076"/>
      <pc:docMkLst>
        <pc:docMk/>
      </pc:docMkLst>
      <pc:sldChg chg="del">
        <pc:chgData name="mansour alqurashi" userId="02826f69932f7275" providerId="LiveId" clId="{E6FF33A9-D90D-4C56-9BE1-F45A42EBA669}" dt="2021-11-21T16:37:43.378" v="0" actId="47"/>
        <pc:sldMkLst>
          <pc:docMk/>
          <pc:sldMk cId="0" sldId="256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258"/>
        </pc:sldMkLst>
      </pc:sldChg>
      <pc:sldChg chg="modSp add mod">
        <pc:chgData name="mansour alqurashi" userId="02826f69932f7275" providerId="LiveId" clId="{E6FF33A9-D90D-4C56-9BE1-F45A42EBA669}" dt="2021-11-21T17:09:18.851" v="46" actId="27636"/>
        <pc:sldMkLst>
          <pc:docMk/>
          <pc:sldMk cId="0" sldId="259"/>
        </pc:sldMkLst>
        <pc:spChg chg="mod">
          <ac:chgData name="mansour alqurashi" userId="02826f69932f7275" providerId="LiveId" clId="{E6FF33A9-D90D-4C56-9BE1-F45A42EBA669}" dt="2021-11-21T17:09:18.851" v="46" actId="27636"/>
          <ac:spMkLst>
            <pc:docMk/>
            <pc:sldMk cId="0" sldId="259"/>
            <ac:spMk id="19459" creationId="{C3036716-ACE1-4644-8F11-24425859BCB3}"/>
          </ac:spMkLst>
        </pc:spChg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268"/>
        </pc:sldMkLst>
      </pc:sldChg>
      <pc:sldChg chg="modSp add mod">
        <pc:chgData name="mansour alqurashi" userId="02826f69932f7275" providerId="LiveId" clId="{E6FF33A9-D90D-4C56-9BE1-F45A42EBA669}" dt="2021-11-21T17:09:18.840" v="45" actId="27636"/>
        <pc:sldMkLst>
          <pc:docMk/>
          <pc:sldMk cId="0" sldId="269"/>
        </pc:sldMkLst>
        <pc:spChg chg="mod">
          <ac:chgData name="mansour alqurashi" userId="02826f69932f7275" providerId="LiveId" clId="{E6FF33A9-D90D-4C56-9BE1-F45A42EBA669}" dt="2021-11-21T17:09:18.840" v="45" actId="27636"/>
          <ac:spMkLst>
            <pc:docMk/>
            <pc:sldMk cId="0" sldId="269"/>
            <ac:spMk id="6147" creationId="{7DEDB7C2-BD51-4010-80ED-15B274EAB938}"/>
          </ac:spMkLst>
        </pc:spChg>
      </pc:sldChg>
      <pc:sldChg chg="modSp add mod">
        <pc:chgData name="mansour alqurashi" userId="02826f69932f7275" providerId="LiveId" clId="{E6FF33A9-D90D-4C56-9BE1-F45A42EBA669}" dt="2021-11-21T17:49:05.762" v="85" actId="1076"/>
        <pc:sldMkLst>
          <pc:docMk/>
          <pc:sldMk cId="0" sldId="275"/>
        </pc:sldMkLst>
        <pc:spChg chg="mod">
          <ac:chgData name="mansour alqurashi" userId="02826f69932f7275" providerId="LiveId" clId="{E6FF33A9-D90D-4C56-9BE1-F45A42EBA669}" dt="2021-11-21T17:49:01.917" v="84" actId="27636"/>
          <ac:spMkLst>
            <pc:docMk/>
            <pc:sldMk cId="0" sldId="275"/>
            <ac:spMk id="32771" creationId="{D69CB883-BF23-4E00-9153-F0942783A2F1}"/>
          </ac:spMkLst>
        </pc:spChg>
        <pc:spChg chg="mod">
          <ac:chgData name="mansour alqurashi" userId="02826f69932f7275" providerId="LiveId" clId="{E6FF33A9-D90D-4C56-9BE1-F45A42EBA669}" dt="2021-11-21T17:49:05.762" v="85" actId="1076"/>
          <ac:spMkLst>
            <pc:docMk/>
            <pc:sldMk cId="0" sldId="275"/>
            <ac:spMk id="32772" creationId="{D6147C3E-F5C5-4E69-AAD7-93563401BEFC}"/>
          </ac:spMkLst>
        </pc:spChg>
      </pc:sldChg>
      <pc:sldChg chg="modSp add del mod">
        <pc:chgData name="mansour alqurashi" userId="02826f69932f7275" providerId="LiveId" clId="{E6FF33A9-D90D-4C56-9BE1-F45A42EBA669}" dt="2021-11-21T17:48:51.610" v="82" actId="255"/>
        <pc:sldMkLst>
          <pc:docMk/>
          <pc:sldMk cId="0" sldId="276"/>
        </pc:sldMkLst>
        <pc:spChg chg="mod">
          <ac:chgData name="mansour alqurashi" userId="02826f69932f7275" providerId="LiveId" clId="{E6FF33A9-D90D-4C56-9BE1-F45A42EBA669}" dt="2021-11-21T17:48:51.610" v="82" actId="255"/>
          <ac:spMkLst>
            <pc:docMk/>
            <pc:sldMk cId="0" sldId="276"/>
            <ac:spMk id="33795" creationId="{33CF939F-FE89-4B46-BEBD-A99209581970}"/>
          </ac:spMkLst>
        </pc:spChg>
        <pc:spChg chg="mod">
          <ac:chgData name="mansour alqurashi" userId="02826f69932f7275" providerId="LiveId" clId="{E6FF33A9-D90D-4C56-9BE1-F45A42EBA669}" dt="2021-11-21T17:48:44.067" v="81" actId="14100"/>
          <ac:spMkLst>
            <pc:docMk/>
            <pc:sldMk cId="0" sldId="276"/>
            <ac:spMk id="33796" creationId="{293092F5-8490-48EA-8C18-0A76668C314D}"/>
          </ac:spMkLst>
        </pc:spChg>
      </pc:sldChg>
      <pc:sldChg chg="modSp add mod">
        <pc:chgData name="mansour alqurashi" userId="02826f69932f7275" providerId="LiveId" clId="{E6FF33A9-D90D-4C56-9BE1-F45A42EBA669}" dt="2021-11-21T17:48:36.151" v="80" actId="1076"/>
        <pc:sldMkLst>
          <pc:docMk/>
          <pc:sldMk cId="0" sldId="277"/>
        </pc:sldMkLst>
        <pc:spChg chg="mod">
          <ac:chgData name="mansour alqurashi" userId="02826f69932f7275" providerId="LiveId" clId="{E6FF33A9-D90D-4C56-9BE1-F45A42EBA669}" dt="2021-11-21T17:48:30.666" v="79" actId="14100"/>
          <ac:spMkLst>
            <pc:docMk/>
            <pc:sldMk cId="0" sldId="277"/>
            <ac:spMk id="34819" creationId="{7D00BEEC-3B63-4ED7-B26D-D1BDDE45BC38}"/>
          </ac:spMkLst>
        </pc:spChg>
        <pc:spChg chg="mod">
          <ac:chgData name="mansour alqurashi" userId="02826f69932f7275" providerId="LiveId" clId="{E6FF33A9-D90D-4C56-9BE1-F45A42EBA669}" dt="2021-11-21T17:48:36.151" v="80" actId="1076"/>
          <ac:spMkLst>
            <pc:docMk/>
            <pc:sldMk cId="0" sldId="277"/>
            <ac:spMk id="34820" creationId="{1A47182C-C1F0-4FA3-A9DF-4677FC024E2C}"/>
          </ac:spMkLst>
        </pc:spChg>
      </pc:sldChg>
      <pc:sldChg chg="del">
        <pc:chgData name="mansour alqurashi" userId="02826f69932f7275" providerId="LiveId" clId="{E6FF33A9-D90D-4C56-9BE1-F45A42EBA669}" dt="2021-11-21T16:37:46.453" v="2" actId="47"/>
        <pc:sldMkLst>
          <pc:docMk/>
          <pc:sldMk cId="0" sldId="286"/>
        </pc:sldMkLst>
      </pc:sldChg>
      <pc:sldChg chg="del">
        <pc:chgData name="mansour alqurashi" userId="02826f69932f7275" providerId="LiveId" clId="{E6FF33A9-D90D-4C56-9BE1-F45A42EBA669}" dt="2021-11-21T16:37:47.758" v="3" actId="47"/>
        <pc:sldMkLst>
          <pc:docMk/>
          <pc:sldMk cId="0" sldId="287"/>
        </pc:sldMkLst>
      </pc:sldChg>
      <pc:sldChg chg="del">
        <pc:chgData name="mansour alqurashi" userId="02826f69932f7275" providerId="LiveId" clId="{E6FF33A9-D90D-4C56-9BE1-F45A42EBA669}" dt="2021-11-21T16:37:49.470" v="4" actId="47"/>
        <pc:sldMkLst>
          <pc:docMk/>
          <pc:sldMk cId="0" sldId="288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290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293"/>
        </pc:sldMkLst>
      </pc:sldChg>
      <pc:sldChg chg="del">
        <pc:chgData name="mansour alqurashi" userId="02826f69932f7275" providerId="LiveId" clId="{E6FF33A9-D90D-4C56-9BE1-F45A42EBA669}" dt="2021-11-21T16:41:26.622" v="6" actId="47"/>
        <pc:sldMkLst>
          <pc:docMk/>
          <pc:sldMk cId="0" sldId="294"/>
        </pc:sldMkLst>
      </pc:sldChg>
      <pc:sldChg chg="del">
        <pc:chgData name="mansour alqurashi" userId="02826f69932f7275" providerId="LiveId" clId="{E6FF33A9-D90D-4C56-9BE1-F45A42EBA669}" dt="2021-11-21T16:41:36.507" v="9" actId="47"/>
        <pc:sldMkLst>
          <pc:docMk/>
          <pc:sldMk cId="0" sldId="295"/>
        </pc:sldMkLst>
      </pc:sldChg>
      <pc:sldChg chg="del">
        <pc:chgData name="mansour alqurashi" userId="02826f69932f7275" providerId="LiveId" clId="{E6FF33A9-D90D-4C56-9BE1-F45A42EBA669}" dt="2021-11-21T16:41:30.999" v="8" actId="47"/>
        <pc:sldMkLst>
          <pc:docMk/>
          <pc:sldMk cId="0" sldId="296"/>
        </pc:sldMkLst>
      </pc:sldChg>
      <pc:sldChg chg="add del">
        <pc:chgData name="mansour alqurashi" userId="02826f69932f7275" providerId="LiveId" clId="{E6FF33A9-D90D-4C56-9BE1-F45A42EBA669}" dt="2021-11-21T17:09:18.752" v="44"/>
        <pc:sldMkLst>
          <pc:docMk/>
          <pc:sldMk cId="0" sldId="297"/>
        </pc:sldMkLst>
      </pc:sldChg>
      <pc:sldChg chg="ord">
        <pc:chgData name="mansour alqurashi" userId="02826f69932f7275" providerId="LiveId" clId="{E6FF33A9-D90D-4C56-9BE1-F45A42EBA669}" dt="2021-11-21T17:47:15.373" v="72"/>
        <pc:sldMkLst>
          <pc:docMk/>
          <pc:sldMk cId="0" sldId="299"/>
        </pc:sldMkLst>
      </pc:sldChg>
      <pc:sldChg chg="modSp mod">
        <pc:chgData name="mansour alqurashi" userId="02826f69932f7275" providerId="LiveId" clId="{E6FF33A9-D90D-4C56-9BE1-F45A42EBA669}" dt="2021-11-21T16:48:07.874" v="19" actId="27636"/>
        <pc:sldMkLst>
          <pc:docMk/>
          <pc:sldMk cId="0" sldId="301"/>
        </pc:sldMkLst>
        <pc:spChg chg="mod">
          <ac:chgData name="mansour alqurashi" userId="02826f69932f7275" providerId="LiveId" clId="{E6FF33A9-D90D-4C56-9BE1-F45A42EBA669}" dt="2021-11-21T16:48:07.874" v="19" actId="27636"/>
          <ac:spMkLst>
            <pc:docMk/>
            <pc:sldMk cId="0" sldId="301"/>
            <ac:spMk id="38915" creationId="{00000000-0000-0000-0000-000000000000}"/>
          </ac:spMkLst>
        </pc:spChg>
      </pc:sldChg>
      <pc:sldChg chg="modSp add del mod">
        <pc:chgData name="mansour alqurashi" userId="02826f69932f7275" providerId="LiveId" clId="{E6FF33A9-D90D-4C56-9BE1-F45A42EBA669}" dt="2021-11-21T16:59:52.943" v="34" actId="1076"/>
        <pc:sldMkLst>
          <pc:docMk/>
          <pc:sldMk cId="0" sldId="307"/>
        </pc:sldMkLst>
        <pc:spChg chg="mod">
          <ac:chgData name="mansour alqurashi" userId="02826f69932f7275" providerId="LiveId" clId="{E6FF33A9-D90D-4C56-9BE1-F45A42EBA669}" dt="2021-11-21T16:59:49.664" v="33" actId="6549"/>
          <ac:spMkLst>
            <pc:docMk/>
            <pc:sldMk cId="0" sldId="307"/>
            <ac:spMk id="48131" creationId="{00000000-0000-0000-0000-000000000000}"/>
          </ac:spMkLst>
        </pc:spChg>
        <pc:picChg chg="mod">
          <ac:chgData name="mansour alqurashi" userId="02826f69932f7275" providerId="LiveId" clId="{E6FF33A9-D90D-4C56-9BE1-F45A42EBA669}" dt="2021-11-21T16:59:52.943" v="34" actId="1076"/>
          <ac:picMkLst>
            <pc:docMk/>
            <pc:sldMk cId="0" sldId="307"/>
            <ac:picMk id="48132" creationId="{00000000-0000-0000-0000-000000000000}"/>
          </ac:picMkLst>
        </pc:picChg>
      </pc:sldChg>
      <pc:sldChg chg="modSp mod">
        <pc:chgData name="mansour alqurashi" userId="02826f69932f7275" providerId="LiveId" clId="{E6FF33A9-D90D-4C56-9BE1-F45A42EBA669}" dt="2021-11-21T17:00:39.395" v="35" actId="6549"/>
        <pc:sldMkLst>
          <pc:docMk/>
          <pc:sldMk cId="0" sldId="308"/>
        </pc:sldMkLst>
        <pc:spChg chg="mod">
          <ac:chgData name="mansour alqurashi" userId="02826f69932f7275" providerId="LiveId" clId="{E6FF33A9-D90D-4C56-9BE1-F45A42EBA669}" dt="2021-11-21T17:00:39.395" v="35" actId="6549"/>
          <ac:spMkLst>
            <pc:docMk/>
            <pc:sldMk cId="0" sldId="308"/>
            <ac:spMk id="49155" creationId="{00000000-0000-0000-0000-000000000000}"/>
          </ac:spMkLst>
        </pc:spChg>
      </pc:sldChg>
      <pc:sldChg chg="modSp mod">
        <pc:chgData name="mansour alqurashi" userId="02826f69932f7275" providerId="LiveId" clId="{E6FF33A9-D90D-4C56-9BE1-F45A42EBA669}" dt="2021-11-21T17:01:07.897" v="43" actId="6549"/>
        <pc:sldMkLst>
          <pc:docMk/>
          <pc:sldMk cId="0" sldId="309"/>
        </pc:sldMkLst>
        <pc:spChg chg="mod">
          <ac:chgData name="mansour alqurashi" userId="02826f69932f7275" providerId="LiveId" clId="{E6FF33A9-D90D-4C56-9BE1-F45A42EBA669}" dt="2021-11-21T17:01:07.897" v="43" actId="6549"/>
          <ac:spMkLst>
            <pc:docMk/>
            <pc:sldMk cId="0" sldId="309"/>
            <ac:spMk id="50179" creationId="{00000000-0000-0000-0000-000000000000}"/>
          </ac:spMkLst>
        </pc:spChg>
      </pc:sldChg>
      <pc:sldChg chg="del">
        <pc:chgData name="mansour alqurashi" userId="02826f69932f7275" providerId="LiveId" clId="{E6FF33A9-D90D-4C56-9BE1-F45A42EBA669}" dt="2021-11-21T16:41:29.928" v="7" actId="47"/>
        <pc:sldMkLst>
          <pc:docMk/>
          <pc:sldMk cId="0" sldId="314"/>
        </pc:sldMkLst>
      </pc:sldChg>
      <pc:sldChg chg="modSp mod">
        <pc:chgData name="mansour alqurashi" userId="02826f69932f7275" providerId="LiveId" clId="{E6FF33A9-D90D-4C56-9BE1-F45A42EBA669}" dt="2021-11-21T16:45:07.612" v="12" actId="6549"/>
        <pc:sldMkLst>
          <pc:docMk/>
          <pc:sldMk cId="0" sldId="316"/>
        </pc:sldMkLst>
        <pc:spChg chg="mod">
          <ac:chgData name="mansour alqurashi" userId="02826f69932f7275" providerId="LiveId" clId="{E6FF33A9-D90D-4C56-9BE1-F45A42EBA669}" dt="2021-11-21T16:45:07.612" v="12" actId="6549"/>
          <ac:spMkLst>
            <pc:docMk/>
            <pc:sldMk cId="0" sldId="316"/>
            <ac:spMk id="30723" creationId="{00000000-0000-0000-0000-000000000000}"/>
          </ac:spMkLst>
        </pc:spChg>
      </pc:sldChg>
      <pc:sldChg chg="add del">
        <pc:chgData name="mansour alqurashi" userId="02826f69932f7275" providerId="LiveId" clId="{E6FF33A9-D90D-4C56-9BE1-F45A42EBA669}" dt="2021-11-21T17:09:18.752" v="44"/>
        <pc:sldMkLst>
          <pc:docMk/>
          <pc:sldMk cId="0" sldId="318"/>
        </pc:sldMkLst>
      </pc:sldChg>
      <pc:sldChg chg="modSp mod ord">
        <pc:chgData name="mansour alqurashi" userId="02826f69932f7275" providerId="LiveId" clId="{E6FF33A9-D90D-4C56-9BE1-F45A42EBA669}" dt="2021-11-21T17:47:23.831" v="74"/>
        <pc:sldMkLst>
          <pc:docMk/>
          <pc:sldMk cId="0" sldId="320"/>
        </pc:sldMkLst>
        <pc:spChg chg="mod">
          <ac:chgData name="mansour alqurashi" userId="02826f69932f7275" providerId="LiveId" clId="{E6FF33A9-D90D-4C56-9BE1-F45A42EBA669}" dt="2021-11-21T16:46:25.943" v="16" actId="20577"/>
          <ac:spMkLst>
            <pc:docMk/>
            <pc:sldMk cId="0" sldId="320"/>
            <ac:spMk id="34819" creationId="{00000000-0000-0000-0000-000000000000}"/>
          </ac:spMkLst>
        </pc:spChg>
      </pc:sldChg>
      <pc:sldChg chg="add del">
        <pc:chgData name="mansour alqurashi" userId="02826f69932f7275" providerId="LiveId" clId="{E6FF33A9-D90D-4C56-9BE1-F45A42EBA669}" dt="2021-11-21T17:09:18.752" v="44"/>
        <pc:sldMkLst>
          <pc:docMk/>
          <pc:sldMk cId="0" sldId="321"/>
        </pc:sldMkLst>
      </pc:sldChg>
      <pc:sldChg chg="del">
        <pc:chgData name="mansour alqurashi" userId="02826f69932f7275" providerId="LiveId" clId="{E6FF33A9-D90D-4C56-9BE1-F45A42EBA669}" dt="2021-11-21T16:49:17.216" v="21" actId="47"/>
        <pc:sldMkLst>
          <pc:docMk/>
          <pc:sldMk cId="0" sldId="322"/>
        </pc:sldMkLst>
      </pc:sldChg>
      <pc:sldChg chg="add del setBg">
        <pc:chgData name="mansour alqurashi" userId="02826f69932f7275" providerId="LiveId" clId="{E6FF33A9-D90D-4C56-9BE1-F45A42EBA669}" dt="2021-11-21T17:09:18.752" v="44"/>
        <pc:sldMkLst>
          <pc:docMk/>
          <pc:sldMk cId="0" sldId="323"/>
        </pc:sldMkLst>
      </pc:sldChg>
      <pc:sldChg chg="del">
        <pc:chgData name="mansour alqurashi" userId="02826f69932f7275" providerId="LiveId" clId="{E6FF33A9-D90D-4C56-9BE1-F45A42EBA669}" dt="2021-11-21T16:50:08.686" v="22" actId="47"/>
        <pc:sldMkLst>
          <pc:docMk/>
          <pc:sldMk cId="0" sldId="324"/>
        </pc:sldMkLst>
      </pc:sldChg>
      <pc:sldChg chg="modSp mod">
        <pc:chgData name="mansour alqurashi" userId="02826f69932f7275" providerId="LiveId" clId="{E6FF33A9-D90D-4C56-9BE1-F45A42EBA669}" dt="2021-11-21T16:51:10.779" v="25" actId="113"/>
        <pc:sldMkLst>
          <pc:docMk/>
          <pc:sldMk cId="0" sldId="325"/>
        </pc:sldMkLst>
        <pc:spChg chg="mod">
          <ac:chgData name="mansour alqurashi" userId="02826f69932f7275" providerId="LiveId" clId="{E6FF33A9-D90D-4C56-9BE1-F45A42EBA669}" dt="2021-11-21T16:51:10.779" v="25" actId="113"/>
          <ac:spMkLst>
            <pc:docMk/>
            <pc:sldMk cId="0" sldId="325"/>
            <ac:spMk id="39939" creationId="{00000000-0000-0000-0000-000000000000}"/>
          </ac:spMkLst>
        </pc:spChg>
      </pc:sldChg>
      <pc:sldChg chg="modSp mod">
        <pc:chgData name="mansour alqurashi" userId="02826f69932f7275" providerId="LiveId" clId="{E6FF33A9-D90D-4C56-9BE1-F45A42EBA669}" dt="2021-11-21T16:52:02.605" v="27" actId="6549"/>
        <pc:sldMkLst>
          <pc:docMk/>
          <pc:sldMk cId="0" sldId="326"/>
        </pc:sldMkLst>
        <pc:spChg chg="mod">
          <ac:chgData name="mansour alqurashi" userId="02826f69932f7275" providerId="LiveId" clId="{E6FF33A9-D90D-4C56-9BE1-F45A42EBA669}" dt="2021-11-21T16:52:02.605" v="27" actId="6549"/>
          <ac:spMkLst>
            <pc:docMk/>
            <pc:sldMk cId="0" sldId="326"/>
            <ac:spMk id="40963" creationId="{00000000-0000-0000-0000-000000000000}"/>
          </ac:spMkLst>
        </pc:spChg>
      </pc:sldChg>
      <pc:sldChg chg="add del">
        <pc:chgData name="mansour alqurashi" userId="02826f69932f7275" providerId="LiveId" clId="{E6FF33A9-D90D-4C56-9BE1-F45A42EBA669}" dt="2021-11-21T17:09:18.752" v="44"/>
        <pc:sldMkLst>
          <pc:docMk/>
          <pc:sldMk cId="0" sldId="327"/>
        </pc:sldMkLst>
      </pc:sldChg>
      <pc:sldChg chg="modSp mod">
        <pc:chgData name="mansour alqurashi" userId="02826f69932f7275" providerId="LiveId" clId="{E6FF33A9-D90D-4C56-9BE1-F45A42EBA669}" dt="2021-11-21T16:56:50.223" v="30" actId="27636"/>
        <pc:sldMkLst>
          <pc:docMk/>
          <pc:sldMk cId="0" sldId="330"/>
        </pc:sldMkLst>
        <pc:spChg chg="mod">
          <ac:chgData name="mansour alqurashi" userId="02826f69932f7275" providerId="LiveId" clId="{E6FF33A9-D90D-4C56-9BE1-F45A42EBA669}" dt="2021-11-21T16:56:50.223" v="30" actId="27636"/>
          <ac:spMkLst>
            <pc:docMk/>
            <pc:sldMk cId="0" sldId="330"/>
            <ac:spMk id="66563" creationId="{00000000-0000-0000-0000-000000000000}"/>
          </ac:spMkLst>
        </pc:spChg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332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334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341"/>
        </pc:sldMkLst>
      </pc:sldChg>
      <pc:sldChg chg="del">
        <pc:chgData name="mansour alqurashi" userId="02826f69932f7275" providerId="LiveId" clId="{E6FF33A9-D90D-4C56-9BE1-F45A42EBA669}" dt="2021-11-21T16:37:44.661" v="1" actId="47"/>
        <pc:sldMkLst>
          <pc:docMk/>
          <pc:sldMk cId="2153583785" sldId="341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342"/>
        </pc:sldMkLst>
      </pc:sldChg>
      <pc:sldChg chg="add">
        <pc:chgData name="mansour alqurashi" userId="02826f69932f7275" providerId="LiveId" clId="{E6FF33A9-D90D-4C56-9BE1-F45A42EBA669}" dt="2021-11-21T17:09:18.752" v="44"/>
        <pc:sldMkLst>
          <pc:docMk/>
          <pc:sldMk cId="0" sldId="343"/>
        </pc:sldMkLst>
      </pc:sldChg>
      <pc:sldChg chg="add ord">
        <pc:chgData name="mansour alqurashi" userId="02826f69932f7275" providerId="LiveId" clId="{E6FF33A9-D90D-4C56-9BE1-F45A42EBA669}" dt="2021-11-21T17:47:08.511" v="70"/>
        <pc:sldMkLst>
          <pc:docMk/>
          <pc:sldMk cId="0" sldId="344"/>
        </pc:sldMkLst>
      </pc:sldChg>
      <pc:sldChg chg="addSp delSp modSp new">
        <pc:chgData name="mansour alqurashi" userId="02826f69932f7275" providerId="LiveId" clId="{E6FF33A9-D90D-4C56-9BE1-F45A42EBA669}" dt="2021-11-21T17:45:51.237" v="60" actId="14100"/>
        <pc:sldMkLst>
          <pc:docMk/>
          <pc:sldMk cId="2645992727" sldId="345"/>
        </pc:sldMkLst>
        <pc:spChg chg="del">
          <ac:chgData name="mansour alqurashi" userId="02826f69932f7275" providerId="LiveId" clId="{E6FF33A9-D90D-4C56-9BE1-F45A42EBA669}" dt="2021-11-21T17:45:31.136" v="55"/>
          <ac:spMkLst>
            <pc:docMk/>
            <pc:sldMk cId="2645992727" sldId="345"/>
            <ac:spMk id="3" creationId="{253FDF59-B349-45BA-AD8C-553A12A9F959}"/>
          </ac:spMkLst>
        </pc:spChg>
        <pc:picChg chg="add mod">
          <ac:chgData name="mansour alqurashi" userId="02826f69932f7275" providerId="LiveId" clId="{E6FF33A9-D90D-4C56-9BE1-F45A42EBA669}" dt="2021-11-21T17:45:51.237" v="60" actId="14100"/>
          <ac:picMkLst>
            <pc:docMk/>
            <pc:sldMk cId="2645992727" sldId="345"/>
            <ac:picMk id="1026" creationId="{63CA55AF-68A1-415E-86F5-B5933094011D}"/>
          </ac:picMkLst>
        </pc:picChg>
      </pc:sldChg>
      <pc:sldChg chg="modSp add mod">
        <pc:chgData name="mansour alqurashi" userId="02826f69932f7275" providerId="LiveId" clId="{E6FF33A9-D90D-4C56-9BE1-F45A42EBA669}" dt="2021-11-21T17:11:55.877" v="54" actId="20577"/>
        <pc:sldMkLst>
          <pc:docMk/>
          <pc:sldMk cId="2605020581" sldId="389"/>
        </pc:sldMkLst>
        <pc:spChg chg="mod">
          <ac:chgData name="mansour alqurashi" userId="02826f69932f7275" providerId="LiveId" clId="{E6FF33A9-D90D-4C56-9BE1-F45A42EBA669}" dt="2021-11-21T17:11:55.877" v="54" actId="20577"/>
          <ac:spMkLst>
            <pc:docMk/>
            <pc:sldMk cId="2605020581" sldId="389"/>
            <ac:spMk id="4" creationId="{00000000-0000-0000-0000-000000000000}"/>
          </ac:spMkLst>
        </pc:spChg>
      </pc:sldChg>
    </pc:docChg>
  </pc:docChgLst>
  <pc:docChgLst>
    <pc:chgData name="mansour alqurashi" userId="02826f69932f7275" providerId="LiveId" clId="{8D0A07DA-88BC-423E-A1D9-05FE7AB38555}"/>
    <pc:docChg chg="modSld">
      <pc:chgData name="mansour alqurashi" userId="02826f69932f7275" providerId="LiveId" clId="{8D0A07DA-88BC-423E-A1D9-05FE7AB38555}" dt="2023-03-17T23:28:31.239" v="0" actId="20577"/>
      <pc:docMkLst>
        <pc:docMk/>
      </pc:docMkLst>
      <pc:sldChg chg="modSp mod">
        <pc:chgData name="mansour alqurashi" userId="02826f69932f7275" providerId="LiveId" clId="{8D0A07DA-88BC-423E-A1D9-05FE7AB38555}" dt="2023-03-17T23:28:31.239" v="0" actId="20577"/>
        <pc:sldMkLst>
          <pc:docMk/>
          <pc:sldMk cId="0" sldId="269"/>
        </pc:sldMkLst>
        <pc:spChg chg="mod">
          <ac:chgData name="mansour alqurashi" userId="02826f69932f7275" providerId="LiveId" clId="{8D0A07DA-88BC-423E-A1D9-05FE7AB38555}" dt="2023-03-17T23:28:31.239" v="0" actId="20577"/>
          <ac:spMkLst>
            <pc:docMk/>
            <pc:sldMk cId="0" sldId="269"/>
            <ac:spMk id="6148" creationId="{62DA17DB-E5D4-4CDF-ABB5-B3CE4558E51F}"/>
          </ac:spMkLst>
        </pc:spChg>
      </pc:sldChg>
    </pc:docChg>
  </pc:docChgLst>
  <pc:docChgLst>
    <pc:chgData name="mansour alqurashi" userId="02826f69932f7275" providerId="LiveId" clId="{894C617B-0684-4936-8179-0339689129EF}"/>
    <pc:docChg chg="custSel addSld delSld modSld">
      <pc:chgData name="mansour alqurashi" userId="02826f69932f7275" providerId="LiveId" clId="{894C617B-0684-4936-8179-0339689129EF}" dt="2022-10-03T20:44:58.261" v="14"/>
      <pc:docMkLst>
        <pc:docMk/>
      </pc:docMkLst>
      <pc:sldChg chg="add">
        <pc:chgData name="mansour alqurashi" userId="02826f69932f7275" providerId="LiveId" clId="{894C617B-0684-4936-8179-0339689129EF}" dt="2022-10-03T20:35:03.814" v="5"/>
        <pc:sldMkLst>
          <pc:docMk/>
          <pc:sldMk cId="0" sldId="256"/>
        </pc:sldMkLst>
      </pc:sldChg>
      <pc:sldChg chg="add">
        <pc:chgData name="mansour alqurashi" userId="02826f69932f7275" providerId="LiveId" clId="{894C617B-0684-4936-8179-0339689129EF}" dt="2022-10-03T20:44:58.261" v="14"/>
        <pc:sldMkLst>
          <pc:docMk/>
          <pc:sldMk cId="0" sldId="257"/>
        </pc:sldMkLst>
      </pc:sldChg>
      <pc:sldChg chg="add">
        <pc:chgData name="mansour alqurashi" userId="02826f69932f7275" providerId="LiveId" clId="{894C617B-0684-4936-8179-0339689129EF}" dt="2022-10-03T20:42:00.257" v="7"/>
        <pc:sldMkLst>
          <pc:docMk/>
          <pc:sldMk cId="0" sldId="260"/>
        </pc:sldMkLst>
      </pc:sldChg>
      <pc:sldChg chg="modSp add mod">
        <pc:chgData name="mansour alqurashi" userId="02826f69932f7275" providerId="LiveId" clId="{894C617B-0684-4936-8179-0339689129EF}" dt="2022-10-03T20:43:45.881" v="12" actId="27636"/>
        <pc:sldMkLst>
          <pc:docMk/>
          <pc:sldMk cId="0" sldId="262"/>
        </pc:sldMkLst>
        <pc:spChg chg="mod">
          <ac:chgData name="mansour alqurashi" userId="02826f69932f7275" providerId="LiveId" clId="{894C617B-0684-4936-8179-0339689129EF}" dt="2022-10-03T20:43:45.881" v="12" actId="27636"/>
          <ac:spMkLst>
            <pc:docMk/>
            <pc:sldMk cId="0" sldId="262"/>
            <ac:spMk id="30723" creationId="{FBEB1493-2E19-B027-F2F5-C3C45BF6F02F}"/>
          </ac:spMkLst>
        </pc:spChg>
      </pc:sldChg>
      <pc:sldChg chg="modSp add mod">
        <pc:chgData name="mansour alqurashi" userId="02826f69932f7275" providerId="LiveId" clId="{894C617B-0684-4936-8179-0339689129EF}" dt="2022-10-03T20:43:45.897" v="13" actId="27636"/>
        <pc:sldMkLst>
          <pc:docMk/>
          <pc:sldMk cId="0" sldId="264"/>
        </pc:sldMkLst>
        <pc:spChg chg="mod">
          <ac:chgData name="mansour alqurashi" userId="02826f69932f7275" providerId="LiveId" clId="{894C617B-0684-4936-8179-0339689129EF}" dt="2022-10-03T20:43:45.897" v="13" actId="27636"/>
          <ac:spMkLst>
            <pc:docMk/>
            <pc:sldMk cId="0" sldId="264"/>
            <ac:spMk id="31747" creationId="{47B62E77-7FB7-6A55-DC2B-005D9D8DC103}"/>
          </ac:spMkLst>
        </pc:spChg>
      </pc:sldChg>
      <pc:sldChg chg="del">
        <pc:chgData name="mansour alqurashi" userId="02826f69932f7275" providerId="LiveId" clId="{894C617B-0684-4936-8179-0339689129EF}" dt="2022-10-03T13:06:34.107" v="0" actId="47"/>
        <pc:sldMkLst>
          <pc:docMk/>
          <pc:sldMk cId="0" sldId="289"/>
        </pc:sldMkLst>
      </pc:sldChg>
      <pc:sldChg chg="del">
        <pc:chgData name="mansour alqurashi" userId="02826f69932f7275" providerId="LiveId" clId="{894C617B-0684-4936-8179-0339689129EF}" dt="2022-10-03T13:06:34.107" v="0" actId="47"/>
        <pc:sldMkLst>
          <pc:docMk/>
          <pc:sldMk cId="0" sldId="298"/>
        </pc:sldMkLst>
      </pc:sldChg>
      <pc:sldChg chg="del">
        <pc:chgData name="mansour alqurashi" userId="02826f69932f7275" providerId="LiveId" clId="{894C617B-0684-4936-8179-0339689129EF}" dt="2022-10-03T13:06:45.551" v="1" actId="47"/>
        <pc:sldMkLst>
          <pc:docMk/>
          <pc:sldMk cId="0" sldId="299"/>
        </pc:sldMkLst>
      </pc:sldChg>
      <pc:sldChg chg="del">
        <pc:chgData name="mansour alqurashi" userId="02826f69932f7275" providerId="LiveId" clId="{894C617B-0684-4936-8179-0339689129EF}" dt="2022-10-03T13:06:45.551" v="1" actId="47"/>
        <pc:sldMkLst>
          <pc:docMk/>
          <pc:sldMk cId="0" sldId="301"/>
        </pc:sldMkLst>
      </pc:sldChg>
      <pc:sldChg chg="del">
        <pc:chgData name="mansour alqurashi" userId="02826f69932f7275" providerId="LiveId" clId="{894C617B-0684-4936-8179-0339689129EF}" dt="2022-10-03T13:06:56.646" v="2" actId="47"/>
        <pc:sldMkLst>
          <pc:docMk/>
          <pc:sldMk cId="0" sldId="302"/>
        </pc:sldMkLst>
      </pc:sldChg>
      <pc:sldChg chg="del">
        <pc:chgData name="mansour alqurashi" userId="02826f69932f7275" providerId="LiveId" clId="{894C617B-0684-4936-8179-0339689129EF}" dt="2022-10-03T13:07:17.265" v="4" actId="47"/>
        <pc:sldMkLst>
          <pc:docMk/>
          <pc:sldMk cId="0" sldId="307"/>
        </pc:sldMkLst>
      </pc:sldChg>
      <pc:sldChg chg="del">
        <pc:chgData name="mansour alqurashi" userId="02826f69932f7275" providerId="LiveId" clId="{894C617B-0684-4936-8179-0339689129EF}" dt="2022-10-03T13:07:17.265" v="4" actId="47"/>
        <pc:sldMkLst>
          <pc:docMk/>
          <pc:sldMk cId="0" sldId="308"/>
        </pc:sldMkLst>
      </pc:sldChg>
      <pc:sldChg chg="del">
        <pc:chgData name="mansour alqurashi" userId="02826f69932f7275" providerId="LiveId" clId="{894C617B-0684-4936-8179-0339689129EF}" dt="2022-10-03T13:07:17.265" v="4" actId="47"/>
        <pc:sldMkLst>
          <pc:docMk/>
          <pc:sldMk cId="0" sldId="309"/>
        </pc:sldMkLst>
      </pc:sldChg>
      <pc:sldChg chg="del">
        <pc:chgData name="mansour alqurashi" userId="02826f69932f7275" providerId="LiveId" clId="{894C617B-0684-4936-8179-0339689129EF}" dt="2022-10-03T13:07:09.022" v="3" actId="47"/>
        <pc:sldMkLst>
          <pc:docMk/>
          <pc:sldMk cId="0" sldId="310"/>
        </pc:sldMkLst>
      </pc:sldChg>
      <pc:sldChg chg="del">
        <pc:chgData name="mansour alqurashi" userId="02826f69932f7275" providerId="LiveId" clId="{894C617B-0684-4936-8179-0339689129EF}" dt="2022-10-03T13:07:17.265" v="4" actId="47"/>
        <pc:sldMkLst>
          <pc:docMk/>
          <pc:sldMk cId="0" sldId="312"/>
        </pc:sldMkLst>
      </pc:sldChg>
      <pc:sldChg chg="add del">
        <pc:chgData name="mansour alqurashi" userId="02826f69932f7275" providerId="LiveId" clId="{894C617B-0684-4936-8179-0339689129EF}" dt="2022-10-03T20:35:03.814" v="5"/>
        <pc:sldMkLst>
          <pc:docMk/>
          <pc:sldMk cId="0" sldId="316"/>
        </pc:sldMkLst>
      </pc:sldChg>
      <pc:sldChg chg="del">
        <pc:chgData name="mansour alqurashi" userId="02826f69932f7275" providerId="LiveId" clId="{894C617B-0684-4936-8179-0339689129EF}" dt="2022-10-03T13:06:34.107" v="0" actId="47"/>
        <pc:sldMkLst>
          <pc:docMk/>
          <pc:sldMk cId="0" sldId="319"/>
        </pc:sldMkLst>
      </pc:sldChg>
      <pc:sldChg chg="del">
        <pc:chgData name="mansour alqurashi" userId="02826f69932f7275" providerId="LiveId" clId="{894C617B-0684-4936-8179-0339689129EF}" dt="2022-10-03T13:06:45.551" v="1" actId="47"/>
        <pc:sldMkLst>
          <pc:docMk/>
          <pc:sldMk cId="0" sldId="320"/>
        </pc:sldMkLst>
      </pc:sldChg>
      <pc:sldChg chg="del">
        <pc:chgData name="mansour alqurashi" userId="02826f69932f7275" providerId="LiveId" clId="{894C617B-0684-4936-8179-0339689129EF}" dt="2022-10-03T13:06:56.646" v="2" actId="47"/>
        <pc:sldMkLst>
          <pc:docMk/>
          <pc:sldMk cId="0" sldId="325"/>
        </pc:sldMkLst>
      </pc:sldChg>
      <pc:sldChg chg="del">
        <pc:chgData name="mansour alqurashi" userId="02826f69932f7275" providerId="LiveId" clId="{894C617B-0684-4936-8179-0339689129EF}" dt="2022-10-03T13:06:56.646" v="2" actId="47"/>
        <pc:sldMkLst>
          <pc:docMk/>
          <pc:sldMk cId="0" sldId="326"/>
        </pc:sldMkLst>
      </pc:sldChg>
      <pc:sldChg chg="del">
        <pc:chgData name="mansour alqurashi" userId="02826f69932f7275" providerId="LiveId" clId="{894C617B-0684-4936-8179-0339689129EF}" dt="2022-10-03T13:06:56.646" v="2" actId="47"/>
        <pc:sldMkLst>
          <pc:docMk/>
          <pc:sldMk cId="0" sldId="328"/>
        </pc:sldMkLst>
      </pc:sldChg>
      <pc:sldChg chg="del">
        <pc:chgData name="mansour alqurashi" userId="02826f69932f7275" providerId="LiveId" clId="{894C617B-0684-4936-8179-0339689129EF}" dt="2022-10-03T13:06:56.646" v="2" actId="47"/>
        <pc:sldMkLst>
          <pc:docMk/>
          <pc:sldMk cId="0" sldId="329"/>
        </pc:sldMkLst>
      </pc:sldChg>
      <pc:sldChg chg="del">
        <pc:chgData name="mansour alqurashi" userId="02826f69932f7275" providerId="LiveId" clId="{894C617B-0684-4936-8179-0339689129EF}" dt="2022-10-03T13:07:09.022" v="3" actId="47"/>
        <pc:sldMkLst>
          <pc:docMk/>
          <pc:sldMk cId="0" sldId="330"/>
        </pc:sldMkLst>
      </pc:sldChg>
      <pc:sldChg chg="modSp add del mod">
        <pc:chgData name="mansour alqurashi" userId="02826f69932f7275" providerId="LiveId" clId="{894C617B-0684-4936-8179-0339689129EF}" dt="2022-10-03T20:42:00.337" v="8" actId="27636"/>
        <pc:sldMkLst>
          <pc:docMk/>
          <pc:sldMk cId="0" sldId="335"/>
        </pc:sldMkLst>
        <pc:spChg chg="mod">
          <ac:chgData name="mansour alqurashi" userId="02826f69932f7275" providerId="LiveId" clId="{894C617B-0684-4936-8179-0339689129EF}" dt="2022-10-03T20:42:00.337" v="8" actId="27636"/>
          <ac:spMkLst>
            <pc:docMk/>
            <pc:sldMk cId="0" sldId="335"/>
            <ac:spMk id="27650" creationId="{5DFA6C1A-1489-0D18-9087-D9A55656AC41}"/>
          </ac:spMkLst>
        </pc:spChg>
      </pc:sldChg>
      <pc:sldChg chg="modSp add del mod">
        <pc:chgData name="mansour alqurashi" userId="02826f69932f7275" providerId="LiveId" clId="{894C617B-0684-4936-8179-0339689129EF}" dt="2022-10-03T20:42:00.341" v="9" actId="27636"/>
        <pc:sldMkLst>
          <pc:docMk/>
          <pc:sldMk cId="0" sldId="336"/>
        </pc:sldMkLst>
        <pc:spChg chg="mod">
          <ac:chgData name="mansour alqurashi" userId="02826f69932f7275" providerId="LiveId" clId="{894C617B-0684-4936-8179-0339689129EF}" dt="2022-10-03T20:42:00.341" v="9" actId="27636"/>
          <ac:spMkLst>
            <pc:docMk/>
            <pc:sldMk cId="0" sldId="336"/>
            <ac:spMk id="28674" creationId="{3EBEB6C3-2A26-4F3C-EF7B-65AB585EEF3C}"/>
          </ac:spMkLst>
        </pc:spChg>
      </pc:sldChg>
      <pc:sldChg chg="modSp add mod">
        <pc:chgData name="mansour alqurashi" userId="02826f69932f7275" providerId="LiveId" clId="{894C617B-0684-4936-8179-0339689129EF}" dt="2022-10-03T20:42:00.343" v="10" actId="27636"/>
        <pc:sldMkLst>
          <pc:docMk/>
          <pc:sldMk cId="0" sldId="337"/>
        </pc:sldMkLst>
        <pc:spChg chg="mod">
          <ac:chgData name="mansour alqurashi" userId="02826f69932f7275" providerId="LiveId" clId="{894C617B-0684-4936-8179-0339689129EF}" dt="2022-10-03T20:42:00.343" v="10" actId="27636"/>
          <ac:spMkLst>
            <pc:docMk/>
            <pc:sldMk cId="0" sldId="337"/>
            <ac:spMk id="29698" creationId="{8A7CA137-B3A5-99E9-5678-9A936233CE0B}"/>
          </ac:spMkLst>
        </pc:spChg>
      </pc:sldChg>
      <pc:sldChg chg="del">
        <pc:chgData name="mansour alqurashi" userId="02826f69932f7275" providerId="LiveId" clId="{894C617B-0684-4936-8179-0339689129EF}" dt="2022-10-03T13:07:09.022" v="3" actId="47"/>
        <pc:sldMkLst>
          <pc:docMk/>
          <pc:sldMk cId="0" sldId="340"/>
        </pc:sldMkLst>
      </pc:sldChg>
      <pc:sldChg chg="del">
        <pc:chgData name="mansour alqurashi" userId="02826f69932f7275" providerId="LiveId" clId="{894C617B-0684-4936-8179-0339689129EF}" dt="2022-10-03T13:06:45.551" v="1" actId="47"/>
        <pc:sldMkLst>
          <pc:docMk/>
          <pc:sldMk cId="0" sldId="344"/>
        </pc:sldMkLst>
      </pc:sldChg>
      <pc:sldChg chg="add del">
        <pc:chgData name="mansour alqurashi" userId="02826f69932f7275" providerId="LiveId" clId="{894C617B-0684-4936-8179-0339689129EF}" dt="2022-10-03T20:35:38.004" v="6" actId="47"/>
        <pc:sldMkLst>
          <pc:docMk/>
          <pc:sldMk cId="0" sldId="390"/>
        </pc:sldMkLst>
      </pc:sldChg>
      <pc:sldMasterChg chg="delSldLayout">
        <pc:chgData name="mansour alqurashi" userId="02826f69932f7275" providerId="LiveId" clId="{894C617B-0684-4936-8179-0339689129EF}" dt="2022-10-03T13:07:09.022" v="3" actId="47"/>
        <pc:sldMasterMkLst>
          <pc:docMk/>
          <pc:sldMasterMk cId="0" sldId="2147483704"/>
        </pc:sldMasterMkLst>
        <pc:sldLayoutChg chg="del">
          <pc:chgData name="mansour alqurashi" userId="02826f69932f7275" providerId="LiveId" clId="{894C617B-0684-4936-8179-0339689129EF}" dt="2022-10-03T13:07:09.022" v="3" actId="47"/>
          <pc:sldLayoutMkLst>
            <pc:docMk/>
            <pc:sldMasterMk cId="0" sldId="2147483704"/>
            <pc:sldLayoutMk cId="0" sldId="214748371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6FD90-337D-4971-A771-81327ABBD5A1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C025D-4E26-4648-AB7E-C66D9FB95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A160EB22-4998-1E4C-EDB2-E79D3088C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07/16/96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E7A86DC-584D-125E-E979-17D602F21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##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551B97FB-960C-5C07-2506-BEA1F6ED2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0862683B-922D-E460-C9FE-CB467A1A0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A82E1A2E-99B8-DA84-9463-CFBFC4E1FF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chemeClr val="accent1"/>
          </a:solidFill>
          <a:ln cap="flat"/>
        </p:spPr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F6321523-035D-AFDF-33E3-EBFC064FE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432F43D-C73A-A7CC-7CA1-D7FBD4B9A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07/16/96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18F2A9D-4C9C-51B7-109C-635A683F4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##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C408AED0-E1D8-2980-5A71-C7319844C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8960300C-8A36-1043-C0FD-E696C5927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5062" name="Rectangle 6">
            <a:extLst>
              <a:ext uri="{FF2B5EF4-FFF2-40B4-BE49-F238E27FC236}">
                <a16:creationId xmlns:a16="http://schemas.microsoft.com/office/drawing/2014/main" id="{9B363665-7FFE-8BB0-BF76-F1406D637F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chemeClr val="accent1"/>
          </a:solidFill>
          <a:ln cap="flat"/>
        </p:spPr>
      </p:sp>
      <p:sp>
        <p:nvSpPr>
          <p:cNvPr id="45063" name="Rectangle 7">
            <a:extLst>
              <a:ext uri="{FF2B5EF4-FFF2-40B4-BE49-F238E27FC236}">
                <a16:creationId xmlns:a16="http://schemas.microsoft.com/office/drawing/2014/main" id="{7DE1709A-C4A5-2775-E2AF-A6D751121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422736F5-9093-5E06-BB5C-07D8F0086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07/16/96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87DB03A-9F34-29EA-E934-786970460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##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F380B0A1-7F00-EEC8-9995-659FF899D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4932E99D-AC9C-5748-0F34-3122F39CE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5CC0A391-28B8-BF27-C0EC-EDC5E754DB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chemeClr val="accent1"/>
          </a:solidFill>
          <a:ln cap="flat"/>
        </p:spPr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7BA69C76-FB8B-A380-063D-B1AB7C7466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E6FD277-F2B6-25AC-B760-91273A12C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07/16/96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CBB20FCC-80B8-984A-B011-02FCA66D5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##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2DD0098A-786B-5DC9-D350-CE2A060A7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4FC90E89-34E3-EDDE-F436-C97915C1D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32E52EA6-613D-1E0B-145F-FDEFEB6EE2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chemeClr val="accent1"/>
          </a:solidFill>
          <a:ln cap="flat"/>
        </p:spPr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D2413F92-93A4-29F3-EEC5-B60FE3C5D1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9D5303A-73E9-4F57-ACC8-430633C98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07/16/96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40EC062-8AB0-4202-9236-0AB5E929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##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0496B67D-3960-4FD2-ADF4-3B205E124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94E64ADC-A12D-4519-A220-D58AB92EE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38A744B5-EC17-4AE7-A89B-6A7215E1BA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chemeClr val="accent1"/>
          </a:solidFill>
          <a:ln cap="flat"/>
        </p:spPr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9C017663-9345-479E-8BC2-ED488D154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FEED228F-3E7A-48A2-8EBF-139301108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07/16/96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62D7EE6-8657-4B59-92E8-C0B098647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##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06F61D0B-A07D-454B-A90B-68D9E60BA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E43B71AF-2FB1-4ACE-8AEE-82DECE59C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1CAADE84-F2AE-4076-8091-82B4336D53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chemeClr val="accent1"/>
          </a:solidFill>
          <a:ln cap="flat"/>
        </p:spPr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8C491609-1518-423D-B41D-337E8DF73B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042F160E-16EF-4E52-A8E9-3467D3D50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07/16/96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5AC05213-67EF-486C-8430-8E4E6B46F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##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B5A302D2-16FE-468B-88FE-D33942B37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1D9AEDA3-84A2-4E17-9A14-02CE43281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44E97F2F-14E6-45A2-9DD4-671F351842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chemeClr val="accent1"/>
          </a:solidFill>
          <a:ln cap="flat"/>
        </p:spPr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6E2D94EA-DC90-42C2-8B45-AE8CD0B91F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F7AED631-361A-44AE-829B-EBA481F8B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07/16/96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ACE56C24-B2B5-4C89-936D-B4E9F9332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##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72633212-3107-4A01-9EA1-F20A323F1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04C79222-BA3B-4F6A-922F-2BD2C6854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3966A5DC-B318-4AE8-A567-96F9944D0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chemeClr val="accent1"/>
          </a:solidFill>
          <a:ln cap="flat"/>
        </p:spPr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18C6F146-61CB-4A6C-B542-F159F14E8B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773B917-7889-296E-68BE-1C26DC291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07/16/96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B8D16FD-BDB0-BCA4-9B12-87A03143E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##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25CCEE1B-A6B2-D4D7-E8C1-EC6916E73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DAA61BB9-8016-197C-0E3C-F4D5D53A3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30B54283-FABC-A4D2-776E-972854A800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chemeClr val="accent1"/>
          </a:solidFill>
          <a:ln cap="flat"/>
        </p:spPr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897182BB-8BC9-AC33-A66B-AE6CBE4B97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B783D35E-9ED8-417F-A863-DCF4C7C86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07/16/96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A3CD480-99FE-444D-B7A8-FF92ADE24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##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F5D818DB-8655-4679-99AA-4DF17F95C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3A903C55-B34F-4888-A8DA-BAC29E78D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7110" name="Rectangle 6">
            <a:extLst>
              <a:ext uri="{FF2B5EF4-FFF2-40B4-BE49-F238E27FC236}">
                <a16:creationId xmlns:a16="http://schemas.microsoft.com/office/drawing/2014/main" id="{7B0D1303-F944-484E-8DE6-DBC2DB70A0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chemeClr val="accent1"/>
          </a:solidFill>
          <a:ln cap="flat"/>
        </p:spPr>
      </p:sp>
      <p:sp>
        <p:nvSpPr>
          <p:cNvPr id="47111" name="Rectangle 7">
            <a:extLst>
              <a:ext uri="{FF2B5EF4-FFF2-40B4-BE49-F238E27FC236}">
                <a16:creationId xmlns:a16="http://schemas.microsoft.com/office/drawing/2014/main" id="{74118F31-97C9-46B6-9F82-78E4AFE703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D81CA723-F29C-44CB-8CCE-E76FA9039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07/16/96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57A9C953-6C1B-450A-8BBB-CFCBA2919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##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555B32EF-A256-4C1E-9CB4-4A4C89608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92B67BFE-4456-4F8A-98DD-477D83416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83F37FFD-C8BC-405B-A703-5A18918CC9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chemeClr val="accent1"/>
          </a:solidFill>
          <a:ln cap="flat"/>
        </p:spPr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id="{04C09EFA-0AE8-46F2-BEB8-F1D1B84AB2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79EA5E00-AA96-42D2-A32A-87B6FA72B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07/16/96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99C3A684-2B94-4E95-BC8E-CAC4AA90A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000" i="1">
                <a:latin typeface="Arial" panose="020B0604020202020204" pitchFamily="34" charset="0"/>
              </a:rPr>
              <a:t>##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0DFDE6EA-358E-4AB0-8F25-3F7DE56C4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FA4FD093-9D2E-4936-BDF6-63F5D74EA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1000" i="1">
                <a:latin typeface="Arial" panose="020B0604020202020204" pitchFamily="34" charset="0"/>
              </a:rPr>
              <a:t>*</a:t>
            </a:r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0EBBFEFC-AD67-44FB-B384-5E565EA24A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chemeClr val="accent1"/>
          </a:solidFill>
          <a:ln cap="flat"/>
        </p:spPr>
      </p:sp>
      <p:sp>
        <p:nvSpPr>
          <p:cNvPr id="49159" name="Rectangle 7">
            <a:extLst>
              <a:ext uri="{FF2B5EF4-FFF2-40B4-BE49-F238E27FC236}">
                <a16:creationId xmlns:a16="http://schemas.microsoft.com/office/drawing/2014/main" id="{18EEAEE0-F589-4430-A2CF-8D855021CB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039F8B7-F466-4EE2-A309-E227A0F5C1F5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F8B7-F466-4EE2-A309-E227A0F5C1F5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F8B7-F466-4EE2-A309-E227A0F5C1F5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304800"/>
            <a:ext cx="7772400" cy="594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97537-5306-4954-B957-C831AA267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878" y="1081089"/>
            <a:ext cx="8421511" cy="12414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70278" y="2574925"/>
            <a:ext cx="4947356" cy="3416300"/>
          </a:xfrm>
        </p:spPr>
        <p:txBody>
          <a:bodyPr/>
          <a:lstStyle/>
          <a:p>
            <a:pPr lvl="0"/>
            <a:endParaRPr lang="ar-SA" noProof="0"/>
          </a:p>
        </p:txBody>
      </p:sp>
    </p:spTree>
    <p:extLst>
      <p:ext uri="{BB962C8B-B14F-4D97-AF65-F5344CB8AC3E}">
        <p14:creationId xmlns:p14="http://schemas.microsoft.com/office/powerpoint/2010/main" val="215294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039F8B7-F466-4EE2-A309-E227A0F5C1F5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039F8B7-F466-4EE2-A309-E227A0F5C1F5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039F8B7-F466-4EE2-A309-E227A0F5C1F5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039F8B7-F466-4EE2-A309-E227A0F5C1F5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9F8B7-F466-4EE2-A309-E227A0F5C1F5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039F8B7-F466-4EE2-A309-E227A0F5C1F5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039F8B7-F466-4EE2-A309-E227A0F5C1F5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039F8B7-F466-4EE2-A309-E227A0F5C1F5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039F8B7-F466-4EE2-A309-E227A0F5C1F5}" type="datetimeFigureOut">
              <a:rPr lang="en-US" smtClean="0"/>
              <a:pPr/>
              <a:t>3/18/2023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D893A8F-F993-4793-A067-B4EE23C03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8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EA06E557-E653-C346-6F59-CB4C98538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93267"/>
            <a:ext cx="3908778" cy="270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ar-SA" altLang="en-US" sz="2133"/>
          </a:p>
        </p:txBody>
      </p:sp>
      <p:sp>
        <p:nvSpPr>
          <p:cNvPr id="3075" name="WordArt 27">
            <a:extLst>
              <a:ext uri="{FF2B5EF4-FFF2-40B4-BE49-F238E27FC236}">
                <a16:creationId xmlns:a16="http://schemas.microsoft.com/office/drawing/2014/main" id="{066B009C-8D41-9554-013D-06A107BA2DB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71600" y="1892301"/>
            <a:ext cx="6976533" cy="1600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CYANOTIC   CONGENITAL     HEART   DISEASE</a:t>
            </a:r>
          </a:p>
        </p:txBody>
      </p:sp>
      <p:sp>
        <p:nvSpPr>
          <p:cNvPr id="3076" name="WordArt 29">
            <a:extLst>
              <a:ext uri="{FF2B5EF4-FFF2-40B4-BE49-F238E27FC236}">
                <a16:creationId xmlns:a16="http://schemas.microsoft.com/office/drawing/2014/main" id="{554D3A80-B4A2-57C5-2424-288FCEED8EA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371600" y="4388556"/>
            <a:ext cx="6671733" cy="9313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DR M. ALQURASHI</a:t>
            </a:r>
          </a:p>
          <a:p>
            <a:pPr algn="ctr"/>
            <a:endParaRPr lang="en-US" sz="3200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784" name="Group 24">
            <a:extLst>
              <a:ext uri="{FF2B5EF4-FFF2-40B4-BE49-F238E27FC236}">
                <a16:creationId xmlns:a16="http://schemas.microsoft.com/office/drawing/2014/main" id="{125D8FE5-DF45-4C86-B793-E7057F5D6846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730956" y="2724856"/>
          <a:ext cx="7818967" cy="3392311"/>
        </p:xfrm>
        <a:graphic>
          <a:graphicData uri="http://schemas.openxmlformats.org/drawingml/2006/table">
            <a:tbl>
              <a:tblPr/>
              <a:tblGrid>
                <a:gridCol w="3873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1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15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On Clinical Exam    </a:t>
                      </a:r>
                    </a:p>
                  </a:txBody>
                  <a:tcPr marL="81280" marR="81280" marT="40640" marB="406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ECG  </a:t>
                      </a:r>
                    </a:p>
                  </a:txBody>
                  <a:tcPr marL="81280" marR="81280" marT="40640" marB="40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X-ray       </a:t>
                      </a:r>
                    </a:p>
                  </a:txBody>
                  <a:tcPr marL="81280" marR="81280" marT="40640" marB="40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07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SEM at 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ICS transmitted to back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Single S2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Mild Cyanosis OR no  cyanosis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Not in distress</a:t>
                      </a:r>
                    </a:p>
                  </a:txBody>
                  <a:tcPr marL="81280" marR="81280" marT="40640" marB="406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RVH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RAD  </a:t>
                      </a:r>
                    </a:p>
                  </a:txBody>
                  <a:tcPr marL="81280" marR="81280" marT="40640" marB="40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Boot shaped heart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Dec PVM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Right arch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81280" marR="81280" marT="40640" marB="40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76" name="Text Box 17">
            <a:extLst>
              <a:ext uri="{FF2B5EF4-FFF2-40B4-BE49-F238E27FC236}">
                <a16:creationId xmlns:a16="http://schemas.microsoft.com/office/drawing/2014/main" id="{8A9E374B-C7E3-44DA-98DC-6B35E6E7A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545" y="1508479"/>
            <a:ext cx="78711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44" b="1">
                <a:solidFill>
                  <a:schemeClr val="bg2"/>
                </a:solidFill>
              </a:rPr>
              <a:t>                         </a:t>
            </a:r>
            <a:r>
              <a:rPr lang="en-US" altLang="en-US" sz="3200" b="1"/>
              <a:t>Tetralogy of Fallot</a:t>
            </a:r>
          </a:p>
        </p:txBody>
      </p:sp>
      <p:sp>
        <p:nvSpPr>
          <p:cNvPr id="15377" name="Rectangle 19">
            <a:extLst>
              <a:ext uri="{FF2B5EF4-FFF2-40B4-BE49-F238E27FC236}">
                <a16:creationId xmlns:a16="http://schemas.microsoft.com/office/drawing/2014/main" id="{670DB0FB-8F09-46DC-B3E3-514812597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6267" y="1600200"/>
            <a:ext cx="1847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ar-SA" altLang="en-US" sz="3200" b="1">
              <a:solidFill>
                <a:srgbClr val="66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DF660E-EF83-418C-9521-C8D7281B75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Tetralogy of Fallot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97B5A74-E6BD-40BE-B012-209C2E17E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pic>
        <p:nvPicPr>
          <p:cNvPr id="16388" name="Picture 4" descr="fallots">
            <a:extLst>
              <a:ext uri="{FF2B5EF4-FFF2-40B4-BE49-F238E27FC236}">
                <a16:creationId xmlns:a16="http://schemas.microsoft.com/office/drawing/2014/main" id="{9CD7166C-9BCC-48A3-835F-508A2607D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889" y="1892300"/>
            <a:ext cx="3392311" cy="3328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7022E63-8392-4462-BEA6-AEE147B695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598B50A-D0B0-4C0D-8B02-4A321D1152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pic>
        <p:nvPicPr>
          <p:cNvPr id="17412" name="Picture 4" descr="pulmatresiavsd">
            <a:extLst>
              <a:ext uri="{FF2B5EF4-FFF2-40B4-BE49-F238E27FC236}">
                <a16:creationId xmlns:a16="http://schemas.microsoft.com/office/drawing/2014/main" id="{DD9C0EEB-2ABA-4825-AAF7-A52AAFBCA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334" y="1828800"/>
            <a:ext cx="5757333" cy="4032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355EA5B-CECA-408F-B3C0-8841541F8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89"/>
              <a:t>PULMONARY ATRESIA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8C7EA09-0701-402A-BBB0-7CFB9E2758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pic>
        <p:nvPicPr>
          <p:cNvPr id="18436" name="Picture 4" descr="tetpulmatresia">
            <a:extLst>
              <a:ext uri="{FF2B5EF4-FFF2-40B4-BE49-F238E27FC236}">
                <a16:creationId xmlns:a16="http://schemas.microsoft.com/office/drawing/2014/main" id="{0677F8C4-E8EC-4EEA-B5D5-0689A8A16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479" y="1892300"/>
            <a:ext cx="3647722" cy="3712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8B6D36D-84CD-4E7C-8F14-5105D84CC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223" y="5820834"/>
            <a:ext cx="3908778" cy="4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ar-SA" altLang="en-US" sz="2133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3036716-ACE1-4644-8F11-24425859BC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4133" y="533400"/>
            <a:ext cx="8422923" cy="113876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ar-SA" sz="2844" dirty="0"/>
              <a:t>CONGENITAL HEART DISEASE</a:t>
            </a:r>
            <a:br>
              <a:rPr lang="en-US" altLang="ar-SA" dirty="0"/>
            </a:br>
            <a:r>
              <a:rPr lang="en-US" altLang="ar-SA" dirty="0"/>
              <a:t>PRESENTATION (CONT..)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1CF034CF-E61C-4628-9D00-5311D0FF35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q"/>
            </a:pPr>
            <a:endParaRPr lang="en-US" altLang="ar-SA" sz="1778" dirty="0"/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q"/>
            </a:pPr>
            <a:r>
              <a:rPr lang="en-US" altLang="ar-SA" sz="2800" dirty="0"/>
              <a:t>CYANOSIS  with increase pulmonary flow (CYANOSIS WITH HEART FAILURE ) :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Ø"/>
            </a:pPr>
            <a:endParaRPr lang="en-US" altLang="ar-SA" sz="2800" dirty="0"/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800" dirty="0"/>
              <a:t>TRANSPOSITION OF THE GREAT ARTERIES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800" dirty="0"/>
              <a:t>TOTAL ANOMALOUS PULMONARY VENOUS DRAINAGE.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Ø"/>
            </a:pPr>
            <a:endParaRPr lang="en-US" altLang="ar-SA" sz="2800" dirty="0"/>
          </a:p>
          <a:p>
            <a:pPr>
              <a:lnSpc>
                <a:spcPct val="90000"/>
              </a:lnSpc>
              <a:buSzPct val="70000"/>
              <a:buFontTx/>
              <a:buChar char="•"/>
            </a:pPr>
            <a:endParaRPr lang="en-US" altLang="en-US" sz="1778" dirty="0"/>
          </a:p>
        </p:txBody>
      </p:sp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637E819-37DF-403C-9C32-6C4486E10F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25123"/>
            <a:ext cx="8229600" cy="499533"/>
          </a:xfrm>
        </p:spPr>
        <p:txBody>
          <a:bodyPr/>
          <a:lstStyle/>
          <a:p>
            <a:pPr eaLnBrk="1" hangingPunct="1"/>
            <a:r>
              <a:rPr lang="en-US" altLang="en-US" sz="2489"/>
              <a:t>Transposition of great arteries</a:t>
            </a:r>
          </a:p>
        </p:txBody>
      </p:sp>
      <p:pic>
        <p:nvPicPr>
          <p:cNvPr id="20483" name="Picture 4" descr="transposition">
            <a:extLst>
              <a:ext uri="{FF2B5EF4-FFF2-40B4-BE49-F238E27FC236}">
                <a16:creationId xmlns:a16="http://schemas.microsoft.com/office/drawing/2014/main" id="{F9BD0BCC-9F72-4206-99EA-CB0A9517940E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08101" y="1547990"/>
            <a:ext cx="6143978" cy="4505677"/>
          </a:xfr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30" name="Group 26">
            <a:extLst>
              <a:ext uri="{FF2B5EF4-FFF2-40B4-BE49-F238E27FC236}">
                <a16:creationId xmlns:a16="http://schemas.microsoft.com/office/drawing/2014/main" id="{308EE867-D612-45E0-9AC7-CD0AE69237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254173"/>
              </p:ext>
            </p:extLst>
          </p:nvPr>
        </p:nvGraphicFramePr>
        <p:xfrm>
          <a:off x="413456" y="2596445"/>
          <a:ext cx="8501945" cy="3392311"/>
        </p:xfrm>
        <a:graphic>
          <a:graphicData uri="http://schemas.openxmlformats.org/drawingml/2006/table">
            <a:tbl>
              <a:tblPr/>
              <a:tblGrid>
                <a:gridCol w="4286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0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1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57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On Clinical Exam     </a:t>
                      </a:r>
                    </a:p>
                  </a:txBody>
                  <a:tcPr marL="81280" marR="81280" marT="40640" marB="406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ECG   </a:t>
                      </a:r>
                    </a:p>
                  </a:txBody>
                  <a:tcPr marL="81280" marR="81280" marT="40640" marB="40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X-ray       </a:t>
                      </a:r>
                    </a:p>
                  </a:txBody>
                  <a:tcPr marL="81280" marR="81280" marT="40640" marB="40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5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Usually no murmur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Single S2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Cyanosis visibly mild may be missed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Comfortable until PDA closes</a:t>
                      </a:r>
                    </a:p>
                  </a:txBody>
                  <a:tcPr marL="81280" marR="81280" marT="40640" marB="406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RVH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May be normal</a:t>
                      </a:r>
                    </a:p>
                  </a:txBody>
                  <a:tcPr marL="81280" marR="81280" marT="40640" marB="40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Generalized   cardiomegaly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Narrow mediastinum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Increased PVM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9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May be normal</a:t>
                      </a:r>
                    </a:p>
                  </a:txBody>
                  <a:tcPr marL="81280" marR="81280" marT="40640" marB="406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20" name="Text Box 18">
            <a:extLst>
              <a:ext uri="{FF2B5EF4-FFF2-40B4-BE49-F238E27FC236}">
                <a16:creationId xmlns:a16="http://schemas.microsoft.com/office/drawing/2014/main" id="{D49DD6BA-6775-4C36-8695-F25A573AE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57200"/>
            <a:ext cx="61453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44" dirty="0"/>
              <a:t>      </a:t>
            </a:r>
            <a:r>
              <a:rPr lang="en-US" altLang="en-US" sz="3200" dirty="0"/>
              <a:t>Transposition of great arteries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1F8EB02-5956-4CDD-87E2-C11FDDD8AA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44" dirty="0"/>
              <a:t>       Transposition of great arteries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50DB2BF-8DE5-4327-AAE5-8B89EB0C21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SA" altLang="en-US" dirty="0"/>
          </a:p>
        </p:txBody>
      </p:sp>
      <p:pic>
        <p:nvPicPr>
          <p:cNvPr id="22532" name="Picture 4" descr="tgv">
            <a:extLst>
              <a:ext uri="{FF2B5EF4-FFF2-40B4-BE49-F238E27FC236}">
                <a16:creationId xmlns:a16="http://schemas.microsoft.com/office/drawing/2014/main" id="{4797F129-E974-4711-B636-311730965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82808"/>
            <a:ext cx="5526792" cy="4370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43104EB-2095-46D5-A511-73F333CF8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25123"/>
            <a:ext cx="8229600" cy="691444"/>
          </a:xfrm>
        </p:spPr>
        <p:txBody>
          <a:bodyPr/>
          <a:lstStyle/>
          <a:p>
            <a:pPr eaLnBrk="1" hangingPunct="1"/>
            <a:r>
              <a:rPr lang="en-US" altLang="en-US" sz="2844"/>
              <a:t>     Transposition of great arteries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5CC80AA-F6F3-487C-A9AA-9F0531DCD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pic>
        <p:nvPicPr>
          <p:cNvPr id="23556" name="Picture 4" descr="TGA2">
            <a:extLst>
              <a:ext uri="{FF2B5EF4-FFF2-40B4-BE49-F238E27FC236}">
                <a16:creationId xmlns:a16="http://schemas.microsoft.com/office/drawing/2014/main" id="{C08C6B82-4353-470D-B353-27CEF9C12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4790"/>
            <a:ext cx="9144000" cy="513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690-92C8-45B8-A140-81B6E5420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Normal heart showing placement of the atria, ventricles, aorta, superior vena cava, inferior vena cava, pulmonary artery and pulmonary veins">
            <a:extLst>
              <a:ext uri="{FF2B5EF4-FFF2-40B4-BE49-F238E27FC236}">
                <a16:creationId xmlns:a16="http://schemas.microsoft.com/office/drawing/2014/main" id="{63CA55AF-68A1-415E-86F5-B593309401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7494"/>
            <a:ext cx="8458200" cy="659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99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3542C58-95B8-2DAB-91BC-DADFD68AC6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CYANOTIC CHD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24F5E34-E663-22BD-0BFF-52A9FCE18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pic>
        <p:nvPicPr>
          <p:cNvPr id="4100" name="Picture 4" descr="db_cyanosis1">
            <a:extLst>
              <a:ext uri="{FF2B5EF4-FFF2-40B4-BE49-F238E27FC236}">
                <a16:creationId xmlns:a16="http://schemas.microsoft.com/office/drawing/2014/main" id="{D066407C-40E8-810A-4225-39C246455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333" y="2084212"/>
            <a:ext cx="5696656" cy="3495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528" y="620688"/>
            <a:ext cx="720081" cy="1584176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79512" y="5877272"/>
            <a:ext cx="8856984" cy="792088"/>
          </a:xfrm>
        </p:spPr>
        <p:txBody>
          <a:bodyPr/>
          <a:lstStyle/>
          <a:p>
            <a:pPr algn="l"/>
            <a:r>
              <a:rPr lang="en-US" sz="1600" dirty="0"/>
              <a:t>4 month old infant with heart failure. Describe chest x-ray and what is likely diagnosis?</a:t>
            </a:r>
          </a:p>
          <a:p>
            <a:pPr algn="l"/>
            <a:endParaRPr lang="en-US" sz="1600" dirty="0"/>
          </a:p>
          <a:p>
            <a:pPr algn="l"/>
            <a:endParaRPr lang="ar-SA" dirty="0"/>
          </a:p>
        </p:txBody>
      </p:sp>
      <p:pic>
        <p:nvPicPr>
          <p:cNvPr id="11" name="Picture 2" descr="C:\Users\DELLUSERS\Pictures\snowman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8" b="4658"/>
          <a:stretch>
            <a:fillRect/>
          </a:stretch>
        </p:blipFill>
        <p:spPr bwMode="auto">
          <a:xfrm>
            <a:off x="1792288" y="115888"/>
            <a:ext cx="5486400" cy="561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0205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7B988D1-77BD-ED3B-819E-4290D8B7E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223" y="5820834"/>
            <a:ext cx="3908778" cy="4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ar-SA" altLang="en-US" sz="2133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FC85916-4966-9FCB-231D-A78B9D008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0878" y="869245"/>
            <a:ext cx="8421511" cy="1279878"/>
          </a:xfrm>
          <a:noFill/>
        </p:spPr>
        <p:txBody>
          <a:bodyPr/>
          <a:lstStyle/>
          <a:p>
            <a:pPr algn="ctr"/>
            <a:r>
              <a:rPr lang="en-US" altLang="ar-SA" sz="2844"/>
              <a:t>CONGENITAL HEART DISEASE</a:t>
            </a:r>
            <a:br>
              <a:rPr lang="en-US" altLang="ar-SA"/>
            </a:br>
            <a:r>
              <a:rPr lang="en-US" altLang="ar-SA"/>
              <a:t>PRESENTATION (CONT..)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9F00B5D0-8BF9-E99F-BCEC-DE877F2DC2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SzPct val="70000"/>
            </a:pPr>
            <a:r>
              <a:rPr lang="en-US" altLang="ar-SA"/>
              <a:t>SHOCK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r>
              <a:rPr lang="en-US" altLang="ar-SA"/>
              <a:t>COARCTATION OF THE AORTA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endParaRPr lang="en-US" altLang="ar-SA"/>
          </a:p>
          <a:p>
            <a:pPr>
              <a:buSzPct val="70000"/>
              <a:buFont typeface="Wingdings" panose="05000000000000000000" pitchFamily="2" charset="2"/>
              <a:buChar char="w"/>
            </a:pPr>
            <a:r>
              <a:rPr lang="en-US" altLang="ar-SA"/>
              <a:t>CRITICAL AORTIC STENOSIS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r>
              <a:rPr lang="en-US" altLang="ar-SA"/>
              <a:t>HYPOPLASTIC LEFT HEART SYNDROME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endParaRPr lang="en-US" altLang="en-US"/>
          </a:p>
        </p:txBody>
      </p:sp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DFA6C1A-1489-0D18-9087-D9A55656AC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0456" y="1061156"/>
            <a:ext cx="8420100" cy="57573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ar-SA" sz="3200"/>
              <a:t>HYPOPLASTIC LEFT HEART SYNDROME</a:t>
            </a:r>
            <a:br>
              <a:rPr lang="en-US" altLang="ar-SA"/>
            </a:br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9B97F75-7B2F-83BB-7EE9-0431DCD278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pic>
        <p:nvPicPr>
          <p:cNvPr id="27652" name="Picture 4" descr="hypoplacticLeftHeart">
            <a:extLst>
              <a:ext uri="{FF2B5EF4-FFF2-40B4-BE49-F238E27FC236}">
                <a16:creationId xmlns:a16="http://schemas.microsoft.com/office/drawing/2014/main" id="{FFE71D6D-0494-B007-3929-16CDFE363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57" y="1508478"/>
            <a:ext cx="6080477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EBEB6C3-2A26-4F3C-EF7B-65AB585EE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0878" y="740834"/>
            <a:ext cx="8421511" cy="51223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ar-SA" sz="2844"/>
              <a:t>             </a:t>
            </a:r>
            <a:r>
              <a:rPr lang="en-US" altLang="en-US" sz="2133"/>
              <a:t>HYPOPLASTIC LEFT HEART SYNDROME     </a:t>
            </a:r>
            <a:br>
              <a:rPr lang="en-US" altLang="en-US" sz="2133"/>
            </a:br>
            <a:endParaRPr lang="en-US" altLang="en-US" sz="2133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2324FD9-159F-E8E2-98BC-80E7195BE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pic>
        <p:nvPicPr>
          <p:cNvPr id="28676" name="Picture 4" descr="CXR-HLHS-congested">
            <a:extLst>
              <a:ext uri="{FF2B5EF4-FFF2-40B4-BE49-F238E27FC236}">
                <a16:creationId xmlns:a16="http://schemas.microsoft.com/office/drawing/2014/main" id="{41EC75B3-5A23-8C0E-18E5-68D114ADEE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834" y="1442156"/>
            <a:ext cx="4864100" cy="4803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A7CA137-B3A5-99E9-5678-9A936233C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0878" y="381000"/>
            <a:ext cx="8150578" cy="1192389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altLang="ar-SA" sz="3200"/>
              <a:t>                                                              </a:t>
            </a:r>
            <a:r>
              <a:rPr lang="en-US" altLang="ar-SA" sz="2489"/>
              <a:t>HYPOPLASTIC LEFT HEART SYNDROME     </a:t>
            </a:r>
            <a:br>
              <a:rPr lang="en-US" altLang="ar-SA" sz="2489"/>
            </a:br>
            <a:endParaRPr lang="en-US" altLang="en-US" sz="2489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077ED7A-2E04-E9B4-7800-D3628126EB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4978"/>
            <a:ext cx="8229600" cy="4381500"/>
          </a:xfrm>
        </p:spPr>
        <p:txBody>
          <a:bodyPr/>
          <a:lstStyle/>
          <a:p>
            <a:pPr eaLnBrk="1" hangingPunct="1"/>
            <a:endParaRPr lang="ar-SA" altLang="en-US"/>
          </a:p>
        </p:txBody>
      </p:sp>
      <p:pic>
        <p:nvPicPr>
          <p:cNvPr id="29700" name="Picture 4" descr="hlhsm">
            <a:extLst>
              <a:ext uri="{FF2B5EF4-FFF2-40B4-BE49-F238E27FC236}">
                <a16:creationId xmlns:a16="http://schemas.microsoft.com/office/drawing/2014/main" id="{102489D8-7785-C5F8-A9FF-0FC29911A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656" y="1573390"/>
            <a:ext cx="4480277" cy="4120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5CDDF53-0D5F-48D5-82E8-6E4772FC7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223" y="5820834"/>
            <a:ext cx="3908778" cy="4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ar-SA" altLang="en-US" sz="2133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69CB883-BF23-4E00-9153-F0942783A2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en-US" altLang="ar-SA" sz="2844" dirty="0"/>
              <a:t>CONGENITAL HEART DISEASE</a:t>
            </a:r>
            <a:br>
              <a:rPr lang="en-US" altLang="ar-SA" sz="2844" dirty="0"/>
            </a:br>
            <a:r>
              <a:rPr lang="en-US" altLang="ar-SA" sz="3100" dirty="0"/>
              <a:t>PROSTAGLANDIN INDICATION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D6147C3E-F5C5-4E69-AAD7-93563401BE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7812" y="2286000"/>
            <a:ext cx="8229600" cy="4572000"/>
          </a:xfrm>
          <a:noFill/>
        </p:spPr>
        <p:txBody>
          <a:bodyPr/>
          <a:lstStyle/>
          <a:p>
            <a:pPr>
              <a:lnSpc>
                <a:spcPct val="90000"/>
              </a:lnSpc>
              <a:buSzPct val="70000"/>
            </a:pPr>
            <a:r>
              <a:rPr lang="en-US" altLang="ar-SA" dirty="0"/>
              <a:t>CYANOTIC CARDIAC LESION WITH OBSTRUCTION TO PULMONARY BLOOD FLOW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None/>
            </a:pPr>
            <a:endParaRPr lang="en-US" altLang="ar-SA" dirty="0"/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dirty="0"/>
              <a:t>PULMONARY ATRESIA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dirty="0"/>
              <a:t>TRICUSPID ATRESIA .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dirty="0"/>
              <a:t>CRITICAL PULMONARY VALVE STENOSIS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dirty="0"/>
              <a:t>COMPLEX CYANOTIC C.H.D.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endParaRPr lang="en-US" altLang="en-US" dirty="0"/>
          </a:p>
        </p:txBody>
      </p:sp>
    </p:spTree>
  </p:cSld>
  <p:clrMapOvr>
    <a:masterClrMapping/>
  </p:clrMapOvr>
  <p:transition spd="med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93D79E9-9977-49C2-BD4C-BEE9F3F1E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223" y="5820834"/>
            <a:ext cx="3908778" cy="4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ar-SA" altLang="en-US" sz="2133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33CF939F-FE89-4B46-BEBD-A992095819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ar-SA" sz="2844" dirty="0"/>
              <a:t>CONGENITAL HEART DISEASE</a:t>
            </a:r>
            <a:br>
              <a:rPr lang="en-US" altLang="ar-SA" dirty="0"/>
            </a:br>
            <a:r>
              <a:rPr lang="en-US" altLang="ar-SA" sz="3100" dirty="0"/>
              <a:t>INDICATION OF PROSTAGLANDIN (CONT..)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293092F5-8490-48EA-8C18-0A76668C31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895600"/>
            <a:ext cx="8382000" cy="3559208"/>
          </a:xfrm>
          <a:noFill/>
        </p:spPr>
        <p:txBody>
          <a:bodyPr/>
          <a:lstStyle/>
          <a:p>
            <a:pPr>
              <a:buSzPct val="70000"/>
            </a:pPr>
            <a:r>
              <a:rPr lang="en-US" altLang="ar-SA" dirty="0"/>
              <a:t>CYANOTIC LESIONS WITH CLOSED PULMONARY RECIRCULATION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r>
              <a:rPr lang="en-US" altLang="ar-SA" dirty="0"/>
              <a:t>TRANSPOSITION OF GREAT ARTERIES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r>
              <a:rPr lang="en-US" altLang="ar-SA" dirty="0"/>
              <a:t>TOTAL ANOMALOUS PULMONARY VENOUS DRAINAGE (OBSTRUCTIVE)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endParaRPr lang="en-US" altLang="en-US" dirty="0"/>
          </a:p>
        </p:txBody>
      </p:sp>
    </p:spTree>
  </p:cSld>
  <p:clrMapOvr>
    <a:masterClrMapping/>
  </p:clrMapOvr>
  <p:transition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69D9766-0684-4DCC-A992-D1E62DF27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223" y="5820834"/>
            <a:ext cx="3908778" cy="4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ar-SA" altLang="en-US" sz="2133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7D00BEEC-3B63-4ED7-B26D-D1BDDE45B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1" y="403193"/>
            <a:ext cx="8531578" cy="968407"/>
          </a:xfrm>
          <a:noFill/>
        </p:spPr>
        <p:txBody>
          <a:bodyPr>
            <a:normAutofit/>
          </a:bodyPr>
          <a:lstStyle/>
          <a:p>
            <a:pPr algn="ctr"/>
            <a:r>
              <a:rPr lang="en-US" altLang="ar-SA" sz="2800" dirty="0"/>
              <a:t>CONGENITAL HEART DISEASE</a:t>
            </a:r>
            <a:br>
              <a:rPr lang="en-US" altLang="ar-SA" sz="2800" dirty="0"/>
            </a:br>
            <a:r>
              <a:rPr lang="en-US" altLang="ar-SA" sz="2800" dirty="0"/>
              <a:t>INDICATION OF PROSTAGLANDIN (CONT..)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1A47182C-C1F0-4FA3-A9DF-4677FC024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0323" y="1905000"/>
            <a:ext cx="8348133" cy="3635408"/>
          </a:xfrm>
          <a:noFill/>
        </p:spPr>
        <p:txBody>
          <a:bodyPr/>
          <a:lstStyle/>
          <a:p>
            <a:pPr>
              <a:buSzPct val="70000"/>
            </a:pPr>
            <a:r>
              <a:rPr lang="en-US" altLang="ar-SA" dirty="0"/>
              <a:t>ACYANOTIC LESIONS WITH OBSTRUCTION OF SYSTEMIC FLOW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r>
              <a:rPr lang="en-US" altLang="ar-SA" dirty="0"/>
              <a:t>COARCTATION OF AORTA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r>
              <a:rPr lang="en-US" altLang="ar-SA" dirty="0"/>
              <a:t>INTERRUPTION OF AORTIC ARCH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r>
              <a:rPr lang="en-US" altLang="ar-SA" dirty="0"/>
              <a:t>CRITICAL AORTIC  STENOSIS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r>
              <a:rPr lang="en-US" altLang="ar-SA" dirty="0"/>
              <a:t>HYPOPLASTIC LEFT HEART SYNDROME</a:t>
            </a:r>
          </a:p>
        </p:txBody>
      </p:sp>
    </p:spTree>
  </p:cSld>
  <p:clrMapOvr>
    <a:masterClrMapping/>
  </p:clrMapOvr>
  <p:transition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980C6CC6-10F6-50D5-5BBC-F0FEE6C7A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223" y="5820834"/>
            <a:ext cx="3908778" cy="4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ar-SA" altLang="en-US" sz="2133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BEB1493-2E19-B027-F2F5-C3C45BF6F0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0879" y="932745"/>
            <a:ext cx="8405988" cy="896055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ar-SA" sz="2844"/>
              <a:t>CONGENITAL HEART DISEASE</a:t>
            </a:r>
            <a:br>
              <a:rPr lang="en-US" altLang="ar-SA"/>
            </a:br>
            <a:r>
              <a:rPr lang="en-US" altLang="ar-SA"/>
              <a:t>DIAGNOSTIC APPROACH 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1F4446A5-FA6C-CC16-7D16-061ED434DC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SzPct val="70000"/>
            </a:pPr>
            <a:r>
              <a:rPr lang="en-US" altLang="ar-SA"/>
              <a:t>HISTORY </a:t>
            </a:r>
          </a:p>
          <a:p>
            <a:pPr>
              <a:buSzPct val="70000"/>
            </a:pPr>
            <a:r>
              <a:rPr lang="en-US" altLang="ar-SA"/>
              <a:t>EXAMINATION</a:t>
            </a:r>
          </a:p>
          <a:p>
            <a:pPr>
              <a:buSzPct val="70000"/>
            </a:pPr>
            <a:r>
              <a:rPr lang="en-US" altLang="ar-SA"/>
              <a:t>INVESTIGATION (CHEST X-RAY, ECG)</a:t>
            </a:r>
          </a:p>
          <a:p>
            <a:pPr>
              <a:buSzPct val="70000"/>
            </a:pPr>
            <a:r>
              <a:rPr lang="en-US" altLang="ar-SA"/>
              <a:t>HYPEROXIC TEST</a:t>
            </a:r>
          </a:p>
          <a:p>
            <a:pPr>
              <a:buSzPct val="70000"/>
            </a:pPr>
            <a:r>
              <a:rPr lang="en-US" altLang="ar-SA"/>
              <a:t>ECHOCARDIOGRAPHY</a:t>
            </a:r>
          </a:p>
        </p:txBody>
      </p:sp>
    </p:spTree>
  </p:cSld>
  <p:clrMapOvr>
    <a:masterClrMapping/>
  </p:clrMapOvr>
  <p:transition spd="med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EBC3FA1-F437-5AB4-100C-BE5F90E92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223" y="5820834"/>
            <a:ext cx="3908778" cy="4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ar-SA" altLang="en-US" sz="2133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47B62E77-7FB7-6A55-DC2B-005D9D8DC1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6400" y="996245"/>
            <a:ext cx="8421511" cy="102446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altLang="ar-SA" sz="2844"/>
              <a:t>CONGENITAL HEART DISEASE</a:t>
            </a:r>
            <a:r>
              <a:rPr lang="en-US" altLang="ar-SA"/>
              <a:t>                                                                                             CHEST X-RAY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A096101D-3F4E-65BC-98DF-D5E7888687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SzPct val="70000"/>
            </a:pPr>
            <a:r>
              <a:rPr lang="en-US" altLang="ar-SA" sz="1778"/>
              <a:t>ABNORMAL HEART SIZE</a:t>
            </a:r>
          </a:p>
          <a:p>
            <a:pPr>
              <a:buSzPct val="70000"/>
            </a:pPr>
            <a:r>
              <a:rPr lang="en-US" altLang="ar-SA" sz="1778"/>
              <a:t>ABNORMAL HEART POSITION</a:t>
            </a:r>
          </a:p>
          <a:p>
            <a:pPr>
              <a:buSzPct val="70000"/>
            </a:pPr>
            <a:r>
              <a:rPr lang="en-US" altLang="ar-SA" sz="1778"/>
              <a:t>PULMONARY VASCULAR MARKINGS</a:t>
            </a:r>
          </a:p>
          <a:p>
            <a:pPr>
              <a:buSzPct val="70000"/>
            </a:pPr>
            <a:r>
              <a:rPr lang="en-US" altLang="ar-SA" sz="1778"/>
              <a:t>ABNORMAL HEART SHAPE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r>
              <a:rPr lang="en-US" altLang="ar-SA" sz="1778"/>
              <a:t>BOAT-SHAPED HEART: T.O.F.,TRICUSPID ATRESIA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r>
              <a:rPr lang="en-US" altLang="ar-SA" sz="1778"/>
              <a:t>EGG ON SIDE: T.G.A.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r>
              <a:rPr lang="en-US" altLang="ar-SA" sz="1778"/>
              <a:t>SNOWMAN: T.A.P.V.D.</a:t>
            </a:r>
          </a:p>
          <a:p>
            <a:pPr>
              <a:buSzPct val="70000"/>
              <a:buFont typeface="Wingdings" panose="05000000000000000000" pitchFamily="2" charset="2"/>
              <a:buChar char="w"/>
            </a:pPr>
            <a:endParaRPr lang="en-US" altLang="en-US" sz="1778"/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DBBA8911-6EB9-41E9-955D-02C714F87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93267"/>
            <a:ext cx="3908778" cy="270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ar-SA" altLang="en-US" sz="2133"/>
          </a:p>
        </p:txBody>
      </p:sp>
      <p:sp>
        <p:nvSpPr>
          <p:cNvPr id="5123" name="Rectangle 25">
            <a:extLst>
              <a:ext uri="{FF2B5EF4-FFF2-40B4-BE49-F238E27FC236}">
                <a16:creationId xmlns:a16="http://schemas.microsoft.com/office/drawing/2014/main" id="{60BDE486-9765-4647-8A42-AA6C369B12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13456" y="457200"/>
            <a:ext cx="8476544" cy="1066800"/>
          </a:xfrm>
          <a:noFill/>
        </p:spPr>
        <p:txBody>
          <a:bodyPr/>
          <a:lstStyle/>
          <a:p>
            <a:pPr algn="ctr"/>
            <a:r>
              <a:rPr lang="en-US" altLang="ar-SA" sz="2489" dirty="0"/>
              <a:t>CYANOSIS</a:t>
            </a:r>
            <a:br>
              <a:rPr lang="en-US" altLang="ar-SA" sz="2489" dirty="0"/>
            </a:br>
            <a:r>
              <a:rPr lang="en-US" altLang="ar-SA" sz="3200" dirty="0"/>
              <a:t>DEFINITION OF CENTRAL CYANOSIS</a:t>
            </a:r>
          </a:p>
        </p:txBody>
      </p:sp>
      <p:sp>
        <p:nvSpPr>
          <p:cNvPr id="67610" name="Rectangle 26">
            <a:extLst>
              <a:ext uri="{FF2B5EF4-FFF2-40B4-BE49-F238E27FC236}">
                <a16:creationId xmlns:a16="http://schemas.microsoft.com/office/drawing/2014/main" id="{2AAA7F1E-CF2F-4918-BABC-FA934BE8F1E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00235" y="1676401"/>
            <a:ext cx="8343530" cy="4229100"/>
          </a:xfrm>
          <a:noFill/>
        </p:spPr>
        <p:txBody>
          <a:bodyPr/>
          <a:lstStyle/>
          <a:p>
            <a:pPr algn="just">
              <a:lnSpc>
                <a:spcPct val="85000"/>
              </a:lnSpc>
            </a:pPr>
            <a:endParaRPr lang="en-US" altLang="ar-SA" sz="2489" dirty="0"/>
          </a:p>
          <a:p>
            <a:pPr algn="just">
              <a:lnSpc>
                <a:spcPct val="85000"/>
              </a:lnSpc>
            </a:pPr>
            <a:endParaRPr lang="en-US" altLang="ar-SA" sz="2489" dirty="0">
              <a:solidFill>
                <a:schemeClr val="tx1"/>
              </a:solidFill>
            </a:endParaRPr>
          </a:p>
          <a:p>
            <a:pPr algn="just">
              <a:lnSpc>
                <a:spcPct val="85000"/>
              </a:lnSpc>
            </a:pPr>
            <a:r>
              <a:rPr lang="en-US" altLang="ar-SA" sz="2489" dirty="0">
                <a:solidFill>
                  <a:schemeClr val="tx1"/>
                </a:solidFill>
              </a:rPr>
              <a:t>IT IS BLUE DISCOLOURATION OF THE SKIN &amp; MUCOUS MEMBRANES.</a:t>
            </a:r>
          </a:p>
          <a:p>
            <a:pPr algn="just">
              <a:lnSpc>
                <a:spcPct val="85000"/>
              </a:lnSpc>
            </a:pPr>
            <a:endParaRPr lang="en-US" altLang="ar-SA" sz="2489" dirty="0">
              <a:solidFill>
                <a:schemeClr val="tx1"/>
              </a:solidFill>
            </a:endParaRPr>
          </a:p>
          <a:p>
            <a:pPr algn="just">
              <a:lnSpc>
                <a:spcPct val="85000"/>
              </a:lnSpc>
            </a:pPr>
            <a:r>
              <a:rPr lang="en-US" altLang="ar-SA" sz="2489" dirty="0">
                <a:solidFill>
                  <a:schemeClr val="tx1"/>
                </a:solidFill>
              </a:rPr>
              <a:t>IT IS DETECTABLE, WHEN THE DEOXYGENATED HEAMOGLOBIN IS MORE THAN 5 G/100 ML. </a:t>
            </a:r>
            <a:r>
              <a:rPr kumimoji="1" lang="en-US" altLang="zh-CN" sz="2844" b="1" dirty="0">
                <a:solidFill>
                  <a:schemeClr val="tx1"/>
                </a:solidFill>
                <a:latin typeface="Garamond" panose="02020404030301010803" pitchFamily="18" charset="0"/>
                <a:ea typeface="SimSun" panose="02010600030101010101" pitchFamily="2" charset="-122"/>
              </a:rPr>
              <a:t>(capillary)</a:t>
            </a:r>
          </a:p>
          <a:p>
            <a:pPr algn="just">
              <a:lnSpc>
                <a:spcPct val="85000"/>
              </a:lnSpc>
            </a:pPr>
            <a:r>
              <a:rPr lang="en-US" altLang="ar-SA" sz="2844" dirty="0">
                <a:solidFill>
                  <a:schemeClr val="tx1"/>
                </a:solidFill>
              </a:rPr>
              <a:t> </a:t>
            </a:r>
          </a:p>
          <a:p>
            <a:pPr algn="just">
              <a:lnSpc>
                <a:spcPct val="85000"/>
              </a:lnSpc>
            </a:pPr>
            <a:r>
              <a:rPr lang="en-US" altLang="ar-SA" sz="2489" dirty="0">
                <a:solidFill>
                  <a:schemeClr val="tx1"/>
                </a:solidFill>
              </a:rPr>
              <a:t>[ </a:t>
            </a:r>
            <a:r>
              <a:rPr lang="en-US" altLang="ar-SA" dirty="0">
                <a:solidFill>
                  <a:schemeClr val="tx1"/>
                </a:solidFill>
              </a:rPr>
              <a:t>OXYGEN SATURATION OF ARTERIAL BLOOD  &lt;85% ]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125" name="Rectangle 27">
            <a:extLst>
              <a:ext uri="{FF2B5EF4-FFF2-40B4-BE49-F238E27FC236}">
                <a16:creationId xmlns:a16="http://schemas.microsoft.com/office/drawing/2014/main" id="{3C05CA7A-761C-4CE5-9579-E6A8E3569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7212" y="4988279"/>
            <a:ext cx="436553" cy="736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434" tIns="39511" rIns="80434" bIns="395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en-US" altLang="en-US" sz="4267"/>
              <a:t>1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10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30DDE3C-A39E-65BD-60F7-D7E162B3C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223" y="5820834"/>
            <a:ext cx="3908778" cy="4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ar-SA" altLang="en-US" sz="2133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8CCC7B3-A21B-FCCC-D7E5-2A58DAC34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altLang="ar-SA" sz="2844"/>
              <a:t>CONGENITAL HEART DISEASE</a:t>
            </a:r>
            <a:br>
              <a:rPr lang="en-US" altLang="ar-SA"/>
            </a:br>
            <a:r>
              <a:rPr lang="en-US" altLang="ar-SA"/>
              <a:t>PRESENTATION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EEEB0F4C-3026-4EAF-A636-91CC10115A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SzPct val="70000"/>
              <a:buFont typeface="Wingdings" panose="05000000000000000000" pitchFamily="2" charset="2"/>
              <a:buChar char="q"/>
            </a:pPr>
            <a:r>
              <a:rPr lang="en-US" altLang="ar-SA"/>
              <a:t>CYANOSIS</a:t>
            </a:r>
          </a:p>
          <a:p>
            <a:pPr>
              <a:buSzPct val="70000"/>
              <a:buFont typeface="Wingdings" panose="05000000000000000000" pitchFamily="2" charset="2"/>
              <a:buChar char="q"/>
            </a:pPr>
            <a:r>
              <a:rPr lang="en-US" altLang="ar-SA"/>
              <a:t>CYANOSIS WITH DISTRESS  (CYANOSIS WITH HEART FAILURE)</a:t>
            </a:r>
          </a:p>
          <a:p>
            <a:pPr>
              <a:buSzPct val="70000"/>
              <a:buFont typeface="Wingdings" panose="05000000000000000000" pitchFamily="2" charset="2"/>
              <a:buChar char="q"/>
            </a:pPr>
            <a:r>
              <a:rPr lang="en-US" altLang="ar-SA"/>
              <a:t>CONGESTIVE HEART FAILURE.</a:t>
            </a:r>
          </a:p>
          <a:p>
            <a:pPr>
              <a:buSzPct val="70000"/>
              <a:buFont typeface="Wingdings" panose="05000000000000000000" pitchFamily="2" charset="2"/>
              <a:buChar char="q"/>
            </a:pPr>
            <a:r>
              <a:rPr lang="en-US" altLang="ar-SA"/>
              <a:t>SHOCK</a:t>
            </a:r>
          </a:p>
          <a:p>
            <a:pPr>
              <a:buSzPct val="70000"/>
              <a:buFont typeface="Wingdings" panose="05000000000000000000" pitchFamily="2" charset="2"/>
              <a:buChar char="q"/>
            </a:pPr>
            <a:endParaRPr lang="en-US" altLang="ar-SA"/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674EE6F-5B8D-4AF0-968D-DB5AD0D2D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223" y="5820834"/>
            <a:ext cx="3908778" cy="4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ar-SA" altLang="en-US" sz="2133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DEDB7C2-BD51-4010-80ED-15B274EAB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3634" y="304801"/>
            <a:ext cx="8860366" cy="1066799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dirty="0"/>
              <a:t>                     </a:t>
            </a:r>
            <a:r>
              <a:rPr lang="en-US" altLang="ar-SA" sz="3200" dirty="0"/>
              <a:t>CYANOSIS    </a:t>
            </a:r>
            <a:r>
              <a:rPr lang="en-US" altLang="ar-SA" sz="2489" dirty="0"/>
              <a:t>      </a:t>
            </a:r>
            <a:br>
              <a:rPr lang="en-US" altLang="ar-SA" sz="2489" dirty="0"/>
            </a:br>
            <a:r>
              <a:rPr lang="en-US" altLang="ar-SA" sz="3100" dirty="0"/>
              <a:t>CLASSIFICATION OF CYANOSIS IN NEWBORN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2DA17DB-E5D4-4CDF-ABB5-B3CE4558E5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buSzPct val="70000"/>
            </a:pPr>
            <a:r>
              <a:rPr lang="en-US" altLang="ar-SA" dirty="0"/>
              <a:t>CENTRAL   ( BEST  AT TONGUE) :</a:t>
            </a:r>
            <a:endParaRPr lang="en-US" altLang="ar-SA" sz="1778" dirty="0">
              <a:latin typeface="Times New Roman (Arabic)" pitchFamily="26" charset="0"/>
            </a:endParaRP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000" dirty="0">
                <a:latin typeface="Times New Roman (Arabic)" pitchFamily="26" charset="0"/>
              </a:rPr>
              <a:t>CARDIAC.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000" dirty="0">
                <a:latin typeface="Times New Roman (Arabic)" pitchFamily="26" charset="0"/>
              </a:rPr>
              <a:t>PULMONARY.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000" dirty="0">
                <a:latin typeface="Times New Roman (Arabic)" pitchFamily="26" charset="0"/>
              </a:rPr>
              <a:t>NEUROMUSCULAR &amp; C.N.S.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000" dirty="0">
                <a:latin typeface="Times New Roman (Arabic)" pitchFamily="26" charset="0"/>
              </a:rPr>
              <a:t>PERSISTENT PULMONARY HYPERTENSION.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000" dirty="0">
                <a:latin typeface="Times New Roman (Arabic)" pitchFamily="26" charset="0"/>
              </a:rPr>
              <a:t>METHAEMOGLOBINAEMIA..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000" dirty="0">
                <a:latin typeface="Times New Roman (Arabic)" pitchFamily="26" charset="0"/>
              </a:rPr>
              <a:t>PULMONARY ARTERIOVENOUS FISTULA.   </a:t>
            </a:r>
            <a:r>
              <a:rPr lang="en-US" altLang="ar-SA" sz="1778" dirty="0">
                <a:latin typeface="Times New Roman (Arabic)" pitchFamily="26" charset="0"/>
              </a:rPr>
              <a:t>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90000"/>
              </a:lnSpc>
              <a:buSzPct val="70000"/>
            </a:pPr>
            <a:r>
              <a:rPr lang="en-US" altLang="ar-SA" dirty="0"/>
              <a:t>PERIPHERAL ( FINGERS &amp; TOES)</a:t>
            </a:r>
            <a:r>
              <a:rPr lang="en-US" altLang="ar-SA" sz="1778" dirty="0"/>
              <a:t> :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000" dirty="0"/>
              <a:t>PHYSIOLOGICAL ( COLD).</a:t>
            </a:r>
          </a:p>
          <a:p>
            <a:pPr>
              <a:lnSpc>
                <a:spcPct val="9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000" dirty="0"/>
              <a:t>REDUCED CARDIAC OUTPUT.</a:t>
            </a:r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3F7FEA2-260C-4B65-B7C2-E05C78BC1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223" y="5820834"/>
            <a:ext cx="3908778" cy="423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ar-SA" altLang="en-US" sz="2133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45D14DC-A93D-4E56-8BD4-F87FB72E48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altLang="ar-SA" sz="2844" dirty="0"/>
              <a:t>CONGENITAL HEART DISEASE</a:t>
            </a:r>
            <a:br>
              <a:rPr lang="en-US" altLang="ar-SA" dirty="0"/>
            </a:br>
            <a:r>
              <a:rPr lang="en-US" altLang="ar-SA" sz="3200" dirty="0"/>
              <a:t>PRESENTATION  (CONT..)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66C484E-0F55-472A-9D94-27C221B6DF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  <a:buSzPct val="70000"/>
              <a:buFont typeface="Wingdings" panose="05000000000000000000" pitchFamily="2" charset="2"/>
              <a:buChar char="q"/>
            </a:pPr>
            <a:r>
              <a:rPr lang="en-US" altLang="ar-SA" sz="2400" dirty="0"/>
              <a:t>CYANOSIS</a:t>
            </a:r>
          </a:p>
          <a:p>
            <a:pPr>
              <a:lnSpc>
                <a:spcPct val="80000"/>
              </a:lnSpc>
              <a:buSzPct val="70000"/>
            </a:pPr>
            <a:r>
              <a:rPr lang="en-US" altLang="ar-SA" sz="2400" dirty="0"/>
              <a:t>CYANOSIS WITH OBSTRUCTIVE PULMONARY FLOW .</a:t>
            </a:r>
          </a:p>
          <a:p>
            <a:pPr>
              <a:lnSpc>
                <a:spcPct val="80000"/>
              </a:lnSpc>
              <a:buSzPct val="70000"/>
              <a:buFont typeface="Wingdings" panose="05000000000000000000" pitchFamily="2" charset="2"/>
              <a:buNone/>
            </a:pPr>
            <a:endParaRPr lang="en-US" altLang="ar-SA" sz="2400" dirty="0"/>
          </a:p>
          <a:p>
            <a:pPr>
              <a:lnSpc>
                <a:spcPct val="8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400" dirty="0"/>
              <a:t>TRICUSPID ATRESIA, </a:t>
            </a:r>
          </a:p>
          <a:p>
            <a:pPr>
              <a:lnSpc>
                <a:spcPct val="8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400" dirty="0"/>
              <a:t>PULMONARY ATRESIA  </a:t>
            </a:r>
          </a:p>
          <a:p>
            <a:pPr>
              <a:lnSpc>
                <a:spcPct val="8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400" dirty="0"/>
              <a:t>CRITICAL PULMONARY STENOSIS</a:t>
            </a:r>
          </a:p>
          <a:p>
            <a:pPr>
              <a:lnSpc>
                <a:spcPct val="8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400" dirty="0"/>
              <a:t> EBSTEIN</a:t>
            </a:r>
            <a:r>
              <a:rPr lang="en-US" altLang="ar-SA" sz="2400" dirty="0">
                <a:latin typeface="Times New Roman" panose="02020603050405020304" pitchFamily="18" charset="0"/>
              </a:rPr>
              <a:t>’</a:t>
            </a:r>
            <a:r>
              <a:rPr lang="en-US" altLang="ar-SA" sz="2400" dirty="0"/>
              <a:t>S ANOMALY</a:t>
            </a:r>
          </a:p>
          <a:p>
            <a:pPr>
              <a:lnSpc>
                <a:spcPct val="80000"/>
              </a:lnSpc>
              <a:buSzPct val="70000"/>
              <a:buFont typeface="Wingdings" panose="05000000000000000000" pitchFamily="2" charset="2"/>
              <a:buNone/>
            </a:pPr>
            <a:endParaRPr lang="en-US" altLang="ar-SA" sz="2400" dirty="0"/>
          </a:p>
          <a:p>
            <a:pPr>
              <a:lnSpc>
                <a:spcPct val="80000"/>
              </a:lnSpc>
              <a:buSzPct val="70000"/>
            </a:pPr>
            <a:endParaRPr lang="en-US" altLang="ar-SA" sz="2400" dirty="0"/>
          </a:p>
          <a:p>
            <a:pPr>
              <a:lnSpc>
                <a:spcPct val="80000"/>
              </a:lnSpc>
              <a:buSzPct val="70000"/>
              <a:buFont typeface="Wingdings" panose="05000000000000000000" pitchFamily="2" charset="2"/>
              <a:buChar char="w"/>
            </a:pPr>
            <a:r>
              <a:rPr lang="en-US" altLang="ar-SA" sz="2400" dirty="0"/>
              <a:t> T.O. F.</a:t>
            </a:r>
          </a:p>
          <a:p>
            <a:pPr>
              <a:lnSpc>
                <a:spcPct val="80000"/>
              </a:lnSpc>
              <a:buSzPct val="70000"/>
              <a:buFont typeface="Wingdings" panose="05000000000000000000" pitchFamily="2" charset="2"/>
              <a:buNone/>
            </a:pPr>
            <a:endParaRPr lang="en-US" altLang="ar-SA" sz="1600" dirty="0"/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067757B-5E54-41AB-A036-EADF908A93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ar-SA" altLang="en-US"/>
          </a:p>
        </p:txBody>
      </p:sp>
      <p:pic>
        <p:nvPicPr>
          <p:cNvPr id="10243" name="Picture 4" descr="ta">
            <a:extLst>
              <a:ext uri="{FF2B5EF4-FFF2-40B4-BE49-F238E27FC236}">
                <a16:creationId xmlns:a16="http://schemas.microsoft.com/office/drawing/2014/main" id="{7C5B0526-0B51-45A8-8642-07816E7FDE55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381000"/>
            <a:ext cx="9144000" cy="6096000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3C6BC74-E201-4256-8A36-12B857C39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Ebstein's Anomaly</a:t>
            </a:r>
            <a:br>
              <a:rPr lang="en-US" altLang="en-US" b="1"/>
            </a:br>
            <a:endParaRPr lang="en-US" altLang="en-US" b="1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65D3F37-1D1B-4730-9410-268D35FC6E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pic>
        <p:nvPicPr>
          <p:cNvPr id="12292" name="Picture 4" descr="eb">
            <a:extLst>
              <a:ext uri="{FF2B5EF4-FFF2-40B4-BE49-F238E27FC236}">
                <a16:creationId xmlns:a16="http://schemas.microsoft.com/office/drawing/2014/main" id="{41CD4A87-4326-4375-BFFB-C01D20E10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156" y="1700390"/>
            <a:ext cx="4353278" cy="435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52185C9-83EB-4AAA-82E1-854936C65F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456" y="381001"/>
            <a:ext cx="8039100" cy="2103967"/>
          </a:xfrm>
        </p:spPr>
        <p:txBody>
          <a:bodyPr/>
          <a:lstStyle/>
          <a:p>
            <a:pPr eaLnBrk="1" hangingPunct="1"/>
            <a:r>
              <a:rPr lang="en-US" altLang="en-US" b="1"/>
              <a:t>Ebstein's Anomaly</a:t>
            </a:r>
            <a:br>
              <a:rPr lang="en-US" altLang="en-US" b="1"/>
            </a:br>
            <a:endParaRPr lang="en-US" altLang="en-US" b="1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B7E70BC-2333-4BAD-91B4-2EAFB0CB3F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pic>
        <p:nvPicPr>
          <p:cNvPr id="13316" name="Picture 4" descr="ebstine">
            <a:extLst>
              <a:ext uri="{FF2B5EF4-FFF2-40B4-BE49-F238E27FC236}">
                <a16:creationId xmlns:a16="http://schemas.microsoft.com/office/drawing/2014/main" id="{F34A151F-9736-4B8B-BDA1-B36736C64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978" y="2149123"/>
            <a:ext cx="3951111" cy="364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b22_contetralogy">
            <a:extLst>
              <a:ext uri="{FF2B5EF4-FFF2-40B4-BE49-F238E27FC236}">
                <a16:creationId xmlns:a16="http://schemas.microsoft.com/office/drawing/2014/main" id="{B3BF0DD6-D53B-48AB-B4D4-3FBADAD76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012" y="1557867"/>
            <a:ext cx="5332588" cy="4919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>
            <a:extLst>
              <a:ext uri="{FF2B5EF4-FFF2-40B4-BE49-F238E27FC236}">
                <a16:creationId xmlns:a16="http://schemas.microsoft.com/office/drawing/2014/main" id="{BFBF91E4-7991-405E-89F7-33133F314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689" y="677334"/>
            <a:ext cx="6272389" cy="530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2844" b="1">
                <a:solidFill>
                  <a:srgbClr val="996633"/>
                </a:solidFill>
              </a:rPr>
              <a:t>               </a:t>
            </a:r>
            <a:r>
              <a:rPr lang="en-US" altLang="en-US" sz="2844" b="1">
                <a:solidFill>
                  <a:schemeClr val="tx2"/>
                </a:solidFill>
              </a:rPr>
              <a:t>Tetralogy of Fallot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1048</TotalTime>
  <Words>574</Words>
  <Application>Microsoft Office PowerPoint</Application>
  <PresentationFormat>On-screen Show (4:3)</PresentationFormat>
  <Paragraphs>170</Paragraphs>
  <Slides>30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2" baseType="lpstr">
      <vt:lpstr>Arial</vt:lpstr>
      <vt:lpstr>Arial Black</vt:lpstr>
      <vt:lpstr>Calibri</vt:lpstr>
      <vt:lpstr>Century Gothic</vt:lpstr>
      <vt:lpstr>Garamond</vt:lpstr>
      <vt:lpstr>Impact</vt:lpstr>
      <vt:lpstr>Times New Roman</vt:lpstr>
      <vt:lpstr>Times New Roman (Arabic)</vt:lpstr>
      <vt:lpstr>Verdana</vt:lpstr>
      <vt:lpstr>Wingdings</vt:lpstr>
      <vt:lpstr>Wingdings 2</vt:lpstr>
      <vt:lpstr>Verve</vt:lpstr>
      <vt:lpstr>PowerPoint Presentation</vt:lpstr>
      <vt:lpstr>CYANOTIC CHD</vt:lpstr>
      <vt:lpstr>CYANOSIS DEFINITION OF CENTRAL CYANOSIS</vt:lpstr>
      <vt:lpstr>                     CYANOSIS           CLASSIFICATION OF CYANOSIS IN NEWBORN</vt:lpstr>
      <vt:lpstr>CONGENITAL HEART DISEASE PRESENTATION  (CONT..)</vt:lpstr>
      <vt:lpstr>PowerPoint Presentation</vt:lpstr>
      <vt:lpstr>Ebstein's Anomaly </vt:lpstr>
      <vt:lpstr>Ebstein's Anomaly </vt:lpstr>
      <vt:lpstr>PowerPoint Presentation</vt:lpstr>
      <vt:lpstr>PowerPoint Presentation</vt:lpstr>
      <vt:lpstr>Tetralogy of Fallot</vt:lpstr>
      <vt:lpstr>PowerPoint Presentation</vt:lpstr>
      <vt:lpstr>PULMONARY ATRESIA</vt:lpstr>
      <vt:lpstr>CONGENITAL HEART DISEASE PRESENTATION (CONT..)</vt:lpstr>
      <vt:lpstr>Transposition of great arteries</vt:lpstr>
      <vt:lpstr>PowerPoint Presentation</vt:lpstr>
      <vt:lpstr>       Transposition of great arteries</vt:lpstr>
      <vt:lpstr>     Transposition of great arteries</vt:lpstr>
      <vt:lpstr>PowerPoint Presentation</vt:lpstr>
      <vt:lpstr>PowerPoint Presentation</vt:lpstr>
      <vt:lpstr>CONGENITAL HEART DISEASE PRESENTATION (CONT..)</vt:lpstr>
      <vt:lpstr>HYPOPLASTIC LEFT HEART SYNDROME </vt:lpstr>
      <vt:lpstr>             HYPOPLASTIC LEFT HEART SYNDROME      </vt:lpstr>
      <vt:lpstr>                                                              HYPOPLASTIC LEFT HEART SYNDROME      </vt:lpstr>
      <vt:lpstr>CONGENITAL HEART DISEASE PROSTAGLANDIN INDICATION</vt:lpstr>
      <vt:lpstr>CONGENITAL HEART DISEASE INDICATION OF PROSTAGLANDIN (CONT..)</vt:lpstr>
      <vt:lpstr>CONGENITAL HEART DISEASE INDICATION OF PROSTAGLANDIN (CONT..)</vt:lpstr>
      <vt:lpstr>CONGENITAL HEART DISEASE DIAGNOSTIC APPROACH </vt:lpstr>
      <vt:lpstr>CONGENITAL HEART DISEASE                                                                                             CHEST X-RAY</vt:lpstr>
      <vt:lpstr>CONGENITAL HEART DISEASE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Omar Computer</dc:creator>
  <cp:lastModifiedBy>mansour alqurashi</cp:lastModifiedBy>
  <cp:revision>201</cp:revision>
  <dcterms:created xsi:type="dcterms:W3CDTF">2012-12-14T06:18:10Z</dcterms:created>
  <dcterms:modified xsi:type="dcterms:W3CDTF">2023-03-17T23:30:21Z</dcterms:modified>
</cp:coreProperties>
</file>