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58" r:id="rId3"/>
    <p:sldId id="262" r:id="rId4"/>
    <p:sldId id="263" r:id="rId5"/>
    <p:sldId id="264" r:id="rId6"/>
    <p:sldId id="266" r:id="rId7"/>
    <p:sldId id="265" r:id="rId8"/>
    <p:sldId id="267" r:id="rId9"/>
    <p:sldId id="268" r:id="rId10"/>
    <p:sldId id="270" r:id="rId11"/>
    <p:sldId id="274" r:id="rId12"/>
    <p:sldId id="27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90" d="100"/>
          <a:sy n="90" d="100"/>
        </p:scale>
        <p:origin x="355"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515028-65F5-45AB-BB78-767604055AF8}" type="datetimeFigureOut">
              <a:rPr lang="en-US" smtClean="0"/>
              <a:t>9/22/2024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942969-B866-446D-AC0A-6289C78FBADB}" type="slidenum">
              <a:rPr lang="en-US" smtClean="0"/>
              <a:t>‹#›</a:t>
            </a:fld>
            <a:endParaRPr lang="en-US"/>
          </a:p>
        </p:txBody>
      </p:sp>
    </p:spTree>
    <p:extLst>
      <p:ext uri="{BB962C8B-B14F-4D97-AF65-F5344CB8AC3E}">
        <p14:creationId xmlns:p14="http://schemas.microsoft.com/office/powerpoint/2010/main" val="1520470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8B270D-091D-4ED2-8C85-0898DD7D9F21}" type="slidenum">
              <a:rPr lang="en-US" smtClean="0"/>
              <a:t>1</a:t>
            </a:fld>
            <a:endParaRPr lang="en-US" dirty="0"/>
          </a:p>
        </p:txBody>
      </p:sp>
    </p:spTree>
    <p:extLst>
      <p:ext uri="{BB962C8B-B14F-4D97-AF65-F5344CB8AC3E}">
        <p14:creationId xmlns:p14="http://schemas.microsoft.com/office/powerpoint/2010/main" val="4133141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8B270D-091D-4ED2-8C85-0898DD7D9F21}" type="slidenum">
              <a:rPr lang="en-US" smtClean="0"/>
              <a:t>2</a:t>
            </a:fld>
            <a:endParaRPr lang="en-US" dirty="0"/>
          </a:p>
        </p:txBody>
      </p:sp>
    </p:spTree>
    <p:extLst>
      <p:ext uri="{BB962C8B-B14F-4D97-AF65-F5344CB8AC3E}">
        <p14:creationId xmlns:p14="http://schemas.microsoft.com/office/powerpoint/2010/main" val="33641651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12FDEA-03A1-4F6D-A72C-F016AC56B49F}" type="slidenum">
              <a:rPr lang="en-US" smtClean="0"/>
              <a:t>3</a:t>
            </a:fld>
            <a:endParaRPr lang="en-US" dirty="0"/>
          </a:p>
        </p:txBody>
      </p:sp>
    </p:spTree>
    <p:extLst>
      <p:ext uri="{BB962C8B-B14F-4D97-AF65-F5344CB8AC3E}">
        <p14:creationId xmlns:p14="http://schemas.microsoft.com/office/powerpoint/2010/main" val="16329276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942969-B866-446D-AC0A-6289C78FBADB}" type="slidenum">
              <a:rPr lang="en-US" smtClean="0"/>
              <a:t>4</a:t>
            </a:fld>
            <a:endParaRPr lang="en-US"/>
          </a:p>
        </p:txBody>
      </p:sp>
    </p:spTree>
    <p:extLst>
      <p:ext uri="{BB962C8B-B14F-4D97-AF65-F5344CB8AC3E}">
        <p14:creationId xmlns:p14="http://schemas.microsoft.com/office/powerpoint/2010/main" val="30039357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942969-B866-446D-AC0A-6289C78FBADB}" type="slidenum">
              <a:rPr lang="en-US" smtClean="0"/>
              <a:t>10</a:t>
            </a:fld>
            <a:endParaRPr lang="en-US"/>
          </a:p>
        </p:txBody>
      </p:sp>
    </p:spTree>
    <p:extLst>
      <p:ext uri="{BB962C8B-B14F-4D97-AF65-F5344CB8AC3E}">
        <p14:creationId xmlns:p14="http://schemas.microsoft.com/office/powerpoint/2010/main" val="3623442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E942969-B866-446D-AC0A-6289C78FBADB}" type="slidenum">
              <a:rPr lang="en-US" smtClean="0"/>
              <a:t>11</a:t>
            </a:fld>
            <a:endParaRPr lang="en-US"/>
          </a:p>
        </p:txBody>
      </p:sp>
    </p:spTree>
    <p:extLst>
      <p:ext uri="{BB962C8B-B14F-4D97-AF65-F5344CB8AC3E}">
        <p14:creationId xmlns:p14="http://schemas.microsoft.com/office/powerpoint/2010/main" val="17365684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46D9CD-CE93-B043-8839-CF75F949E3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9983C14-F242-9D2E-956A-B9F15DC694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081F85C-E1DC-A6C5-FC91-3622ED1EF7C1}"/>
              </a:ext>
            </a:extLst>
          </p:cNvPr>
          <p:cNvSpPr>
            <a:spLocks noGrp="1"/>
          </p:cNvSpPr>
          <p:nvPr>
            <p:ph type="dt" sz="half" idx="10"/>
          </p:nvPr>
        </p:nvSpPr>
        <p:spPr/>
        <p:txBody>
          <a:bodyPr/>
          <a:lstStyle/>
          <a:p>
            <a:fld id="{A486FBB3-3204-4824-B0C6-55A0809590F7}" type="datetimeFigureOut">
              <a:rPr lang="en-US" smtClean="0"/>
              <a:t>9/22/2024</a:t>
            </a:fld>
            <a:endParaRPr lang="en-US"/>
          </a:p>
        </p:txBody>
      </p:sp>
      <p:sp>
        <p:nvSpPr>
          <p:cNvPr id="5" name="Footer Placeholder 4">
            <a:extLst>
              <a:ext uri="{FF2B5EF4-FFF2-40B4-BE49-F238E27FC236}">
                <a16:creationId xmlns:a16="http://schemas.microsoft.com/office/drawing/2014/main" id="{65B4AA57-95FF-7ED8-2AD5-A457399B63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8566DE-7FD6-3840-0739-F07C426ABFFC}"/>
              </a:ext>
            </a:extLst>
          </p:cNvPr>
          <p:cNvSpPr>
            <a:spLocks noGrp="1"/>
          </p:cNvSpPr>
          <p:nvPr>
            <p:ph type="sldNum" sz="quarter" idx="12"/>
          </p:nvPr>
        </p:nvSpPr>
        <p:spPr/>
        <p:txBody>
          <a:bodyPr/>
          <a:lstStyle/>
          <a:p>
            <a:fld id="{BFDB684E-DC99-413E-9AC1-CF012FA548B2}" type="slidenum">
              <a:rPr lang="en-US" smtClean="0"/>
              <a:t>‹#›</a:t>
            </a:fld>
            <a:endParaRPr lang="en-US"/>
          </a:p>
        </p:txBody>
      </p:sp>
    </p:spTree>
    <p:extLst>
      <p:ext uri="{BB962C8B-B14F-4D97-AF65-F5344CB8AC3E}">
        <p14:creationId xmlns:p14="http://schemas.microsoft.com/office/powerpoint/2010/main" val="9156883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6ADD0-581F-07E5-E6D4-C9439A6A496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E94D3B9-CBEC-BD58-20D6-629F11C46CB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33D3E2-5920-9CCB-C991-E5A3359A3080}"/>
              </a:ext>
            </a:extLst>
          </p:cNvPr>
          <p:cNvSpPr>
            <a:spLocks noGrp="1"/>
          </p:cNvSpPr>
          <p:nvPr>
            <p:ph type="dt" sz="half" idx="10"/>
          </p:nvPr>
        </p:nvSpPr>
        <p:spPr/>
        <p:txBody>
          <a:bodyPr/>
          <a:lstStyle/>
          <a:p>
            <a:fld id="{A486FBB3-3204-4824-B0C6-55A0809590F7}" type="datetimeFigureOut">
              <a:rPr lang="en-US" smtClean="0"/>
              <a:t>9/22/2024</a:t>
            </a:fld>
            <a:endParaRPr lang="en-US"/>
          </a:p>
        </p:txBody>
      </p:sp>
      <p:sp>
        <p:nvSpPr>
          <p:cNvPr id="5" name="Footer Placeholder 4">
            <a:extLst>
              <a:ext uri="{FF2B5EF4-FFF2-40B4-BE49-F238E27FC236}">
                <a16:creationId xmlns:a16="http://schemas.microsoft.com/office/drawing/2014/main" id="{2730C9E8-15F5-86D3-5C9E-D2C5DC67C3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BAF150-CEED-8111-E4F9-6306C0216E3A}"/>
              </a:ext>
            </a:extLst>
          </p:cNvPr>
          <p:cNvSpPr>
            <a:spLocks noGrp="1"/>
          </p:cNvSpPr>
          <p:nvPr>
            <p:ph type="sldNum" sz="quarter" idx="12"/>
          </p:nvPr>
        </p:nvSpPr>
        <p:spPr/>
        <p:txBody>
          <a:bodyPr/>
          <a:lstStyle/>
          <a:p>
            <a:fld id="{BFDB684E-DC99-413E-9AC1-CF012FA548B2}" type="slidenum">
              <a:rPr lang="en-US" smtClean="0"/>
              <a:t>‹#›</a:t>
            </a:fld>
            <a:endParaRPr lang="en-US"/>
          </a:p>
        </p:txBody>
      </p:sp>
    </p:spTree>
    <p:extLst>
      <p:ext uri="{BB962C8B-B14F-4D97-AF65-F5344CB8AC3E}">
        <p14:creationId xmlns:p14="http://schemas.microsoft.com/office/powerpoint/2010/main" val="2816750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2BC0ACC-6377-D532-DBA0-9F33F9589E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CBEE381-37CA-2881-19B6-9DC9EE2EF47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3950D5-6B33-7068-857D-E2561F652BF0}"/>
              </a:ext>
            </a:extLst>
          </p:cNvPr>
          <p:cNvSpPr>
            <a:spLocks noGrp="1"/>
          </p:cNvSpPr>
          <p:nvPr>
            <p:ph type="dt" sz="half" idx="10"/>
          </p:nvPr>
        </p:nvSpPr>
        <p:spPr/>
        <p:txBody>
          <a:bodyPr/>
          <a:lstStyle/>
          <a:p>
            <a:fld id="{A486FBB3-3204-4824-B0C6-55A0809590F7}" type="datetimeFigureOut">
              <a:rPr lang="en-US" smtClean="0"/>
              <a:t>9/22/2024</a:t>
            </a:fld>
            <a:endParaRPr lang="en-US"/>
          </a:p>
        </p:txBody>
      </p:sp>
      <p:sp>
        <p:nvSpPr>
          <p:cNvPr id="5" name="Footer Placeholder 4">
            <a:extLst>
              <a:ext uri="{FF2B5EF4-FFF2-40B4-BE49-F238E27FC236}">
                <a16:creationId xmlns:a16="http://schemas.microsoft.com/office/drawing/2014/main" id="{0894C858-2FE1-EE81-398D-96F4E32789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4D8CEA-86F8-40BC-DEA6-0CCB46DDA3DD}"/>
              </a:ext>
            </a:extLst>
          </p:cNvPr>
          <p:cNvSpPr>
            <a:spLocks noGrp="1"/>
          </p:cNvSpPr>
          <p:nvPr>
            <p:ph type="sldNum" sz="quarter" idx="12"/>
          </p:nvPr>
        </p:nvSpPr>
        <p:spPr/>
        <p:txBody>
          <a:bodyPr/>
          <a:lstStyle/>
          <a:p>
            <a:fld id="{BFDB684E-DC99-413E-9AC1-CF012FA548B2}" type="slidenum">
              <a:rPr lang="en-US" smtClean="0"/>
              <a:t>‹#›</a:t>
            </a:fld>
            <a:endParaRPr lang="en-US"/>
          </a:p>
        </p:txBody>
      </p:sp>
    </p:spTree>
    <p:extLst>
      <p:ext uri="{BB962C8B-B14F-4D97-AF65-F5344CB8AC3E}">
        <p14:creationId xmlns:p14="http://schemas.microsoft.com/office/powerpoint/2010/main" val="22734730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Only">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hasCustomPrompt="1"/>
          </p:nvPr>
        </p:nvSpPr>
        <p:spPr>
          <a:xfrm>
            <a:off x="984522" y="298564"/>
            <a:ext cx="4650901" cy="6260873"/>
          </a:xfrm>
        </p:spPr>
        <p:txBody>
          <a:bodyPr anchor="ctr">
            <a:noAutofit/>
          </a:bodyPr>
          <a:lstStyle>
            <a:lvl1pPr algn="ctr">
              <a:defRPr sz="6000"/>
            </a:lvl1pPr>
          </a:lstStyle>
          <a:p>
            <a:r>
              <a:rPr lang="en-US" dirty="0"/>
              <a:t>Click to add title</a:t>
            </a:r>
          </a:p>
        </p:txBody>
      </p:sp>
      <p:grpSp>
        <p:nvGrpSpPr>
          <p:cNvPr id="6" name="Group 5">
            <a:extLst>
              <a:ext uri="{FF2B5EF4-FFF2-40B4-BE49-F238E27FC236}">
                <a16:creationId xmlns:a16="http://schemas.microsoft.com/office/drawing/2014/main" id="{F44A4473-D4D4-4E24-B542-C5D63C28DA75}"/>
              </a:ext>
              <a:ext uri="{C183D7F6-B498-43B3-948B-1728B52AA6E4}">
                <adec:decorative xmlns:adec="http://schemas.microsoft.com/office/drawing/2017/decorative" val="1"/>
              </a:ext>
            </a:extLst>
          </p:cNvPr>
          <p:cNvGrpSpPr>
            <a:grpSpLocks noChangeAspect="1"/>
          </p:cNvGrpSpPr>
          <p:nvPr userDrawn="1">
            <p:extLst>
              <p:ext uri="{386F3935-93C4-4BCD-93E2-E3B085C9AB24}">
                <p16:designElem xmlns:p16="http://schemas.microsoft.com/office/powerpoint/2015/main" val="1"/>
              </p:ext>
            </p:extLst>
          </p:nvPr>
        </p:nvGrpSpPr>
        <p:grpSpPr>
          <a:xfrm>
            <a:off x="6153976" y="457964"/>
            <a:ext cx="6009066" cy="5914582"/>
            <a:chOff x="6153976" y="457964"/>
            <a:chExt cx="6009066" cy="5914582"/>
          </a:xfrm>
        </p:grpSpPr>
        <p:grpSp>
          <p:nvGrpSpPr>
            <p:cNvPr id="7" name="Group 6">
              <a:extLst>
                <a:ext uri="{FF2B5EF4-FFF2-40B4-BE49-F238E27FC236}">
                  <a16:creationId xmlns:a16="http://schemas.microsoft.com/office/drawing/2014/main" id="{14CA4A32-A016-460F-8B99-22A5D265B4B8}"/>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rot="2700000">
              <a:off x="9012621" y="2980002"/>
              <a:ext cx="317159" cy="932400"/>
              <a:chOff x="6376988" y="280988"/>
              <a:chExt cx="633413" cy="1862138"/>
            </a:xfrm>
          </p:grpSpPr>
          <p:sp>
            <p:nvSpPr>
              <p:cNvPr id="86" name="Freeform 68">
                <a:extLst>
                  <a:ext uri="{FF2B5EF4-FFF2-40B4-BE49-F238E27FC236}">
                    <a16:creationId xmlns:a16="http://schemas.microsoft.com/office/drawing/2014/main" id="{84DB1BC2-B158-4DA5-9164-843E6B566CE6}"/>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6376988" y="280988"/>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87" name="Freeform 69">
                <a:extLst>
                  <a:ext uri="{FF2B5EF4-FFF2-40B4-BE49-F238E27FC236}">
                    <a16:creationId xmlns:a16="http://schemas.microsoft.com/office/drawing/2014/main" id="{751FDE2E-D749-401E-B3BA-66B2F5231823}"/>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6696076" y="280988"/>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88" name="Line 70">
                <a:extLst>
                  <a:ext uri="{FF2B5EF4-FFF2-40B4-BE49-F238E27FC236}">
                    <a16:creationId xmlns:a16="http://schemas.microsoft.com/office/drawing/2014/main" id="{49546377-E2EE-4854-AA84-5575789BAFD4}"/>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flipV="1">
                <a:off x="6696076" y="280988"/>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8" name="Group 7">
              <a:extLst>
                <a:ext uri="{FF2B5EF4-FFF2-40B4-BE49-F238E27FC236}">
                  <a16:creationId xmlns:a16="http://schemas.microsoft.com/office/drawing/2014/main" id="{04FCC465-42B8-456F-951F-8C51A42F97E4}"/>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a:off x="8324466" y="457964"/>
              <a:ext cx="3838576" cy="5838297"/>
              <a:chOff x="8324466" y="457964"/>
              <a:chExt cx="3838576" cy="5838297"/>
            </a:xfrm>
          </p:grpSpPr>
          <p:sp>
            <p:nvSpPr>
              <p:cNvPr id="48" name="Oval 47">
                <a:extLst>
                  <a:ext uri="{FF2B5EF4-FFF2-40B4-BE49-F238E27FC236}">
                    <a16:creationId xmlns:a16="http://schemas.microsoft.com/office/drawing/2014/main" id="{3D7F8A9A-8A53-4FD3-855C-C49B035CE878}"/>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a:off x="11319026" y="5955846"/>
                <a:ext cx="340415" cy="340415"/>
              </a:xfrm>
              <a:prstGeom prst="ellipse">
                <a:avLst/>
              </a:pr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nvGrpSpPr>
              <p:cNvPr id="49" name="Group 48">
                <a:extLst>
                  <a:ext uri="{FF2B5EF4-FFF2-40B4-BE49-F238E27FC236}">
                    <a16:creationId xmlns:a16="http://schemas.microsoft.com/office/drawing/2014/main" id="{AC347F99-AC7C-4DB2-8AAF-9E2A7AE629CC}"/>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rot="2700000">
                <a:off x="9015028" y="2840007"/>
                <a:ext cx="2457452" cy="3838576"/>
                <a:chOff x="587375" y="280987"/>
                <a:chExt cx="2457452" cy="3838576"/>
              </a:xfrm>
            </p:grpSpPr>
            <p:sp>
              <p:nvSpPr>
                <p:cNvPr id="64" name="Freeform 64">
                  <a:extLst>
                    <a:ext uri="{FF2B5EF4-FFF2-40B4-BE49-F238E27FC236}">
                      <a16:creationId xmlns:a16="http://schemas.microsoft.com/office/drawing/2014/main" id="{89B06C37-E219-479D-B324-0DC7D0565173}"/>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1816102"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65" name="Freeform 81">
                  <a:extLst>
                    <a:ext uri="{FF2B5EF4-FFF2-40B4-BE49-F238E27FC236}">
                      <a16:creationId xmlns:a16="http://schemas.microsoft.com/office/drawing/2014/main" id="{29A1D878-CEA2-41DC-8638-A8523167266B}"/>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66" name="Freeform 61">
                  <a:extLst>
                    <a:ext uri="{FF2B5EF4-FFF2-40B4-BE49-F238E27FC236}">
                      <a16:creationId xmlns:a16="http://schemas.microsoft.com/office/drawing/2014/main" id="{99394209-57ED-4126-A8DC-0862D1FA11EB}"/>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67" name="Freeform 78">
                  <a:extLst>
                    <a:ext uri="{FF2B5EF4-FFF2-40B4-BE49-F238E27FC236}">
                      <a16:creationId xmlns:a16="http://schemas.microsoft.com/office/drawing/2014/main" id="{A48B0004-4618-4D71-88D1-A2FEE4F0ADE2}"/>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587376" y="2205037"/>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68" name="Freeform 84">
                  <a:extLst>
                    <a:ext uri="{FF2B5EF4-FFF2-40B4-BE49-F238E27FC236}">
                      <a16:creationId xmlns:a16="http://schemas.microsoft.com/office/drawing/2014/main" id="{4D1C172B-2446-428A-A518-FE1B5FCE0D3B}"/>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69" name="Freeform 87">
                  <a:extLst>
                    <a:ext uri="{FF2B5EF4-FFF2-40B4-BE49-F238E27FC236}">
                      <a16:creationId xmlns:a16="http://schemas.microsoft.com/office/drawing/2014/main" id="{E359C795-FCC1-401F-B0B6-F722AE632AAF}"/>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1816101" y="2967037"/>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0" name="Freeform 60">
                  <a:extLst>
                    <a:ext uri="{FF2B5EF4-FFF2-40B4-BE49-F238E27FC236}">
                      <a16:creationId xmlns:a16="http://schemas.microsoft.com/office/drawing/2014/main" id="{8260D102-71BB-497E-A5CF-743FB59874DF}"/>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1816101" y="280987"/>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1" name="Freeform 59">
                  <a:extLst>
                    <a:ext uri="{FF2B5EF4-FFF2-40B4-BE49-F238E27FC236}">
                      <a16:creationId xmlns:a16="http://schemas.microsoft.com/office/drawing/2014/main" id="{811E3D98-A5FB-4BDE-A07D-A03EB898C67C}"/>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1497013" y="280987"/>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2" name="Freeform 62">
                  <a:extLst>
                    <a:ext uri="{FF2B5EF4-FFF2-40B4-BE49-F238E27FC236}">
                      <a16:creationId xmlns:a16="http://schemas.microsoft.com/office/drawing/2014/main" id="{9E48CE7F-B4EF-4629-8706-6838C171EF0C}"/>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587375"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3" name="Freeform 65">
                  <a:extLst>
                    <a:ext uri="{FF2B5EF4-FFF2-40B4-BE49-F238E27FC236}">
                      <a16:creationId xmlns:a16="http://schemas.microsoft.com/office/drawing/2014/main" id="{C8EBC77A-0887-4128-A73B-2C0165C6F944}"/>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4" name="Freeform 79">
                  <a:extLst>
                    <a:ext uri="{FF2B5EF4-FFF2-40B4-BE49-F238E27FC236}">
                      <a16:creationId xmlns:a16="http://schemas.microsoft.com/office/drawing/2014/main" id="{7AF3D400-AAAA-47BD-922E-AA3A2AFA302C}"/>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5" name="Freeform 82">
                  <a:extLst>
                    <a:ext uri="{FF2B5EF4-FFF2-40B4-BE49-F238E27FC236}">
                      <a16:creationId xmlns:a16="http://schemas.microsoft.com/office/drawing/2014/main" id="{B0A3E6A0-609D-427D-9D34-E7CF184B4531}"/>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6" name="Freeform 85">
                  <a:extLst>
                    <a:ext uri="{FF2B5EF4-FFF2-40B4-BE49-F238E27FC236}">
                      <a16:creationId xmlns:a16="http://schemas.microsoft.com/office/drawing/2014/main" id="{DDE08965-A3F4-426A-924B-102A6F6FE277}"/>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77" name="Freeform 88">
                  <a:extLst>
                    <a:ext uri="{FF2B5EF4-FFF2-40B4-BE49-F238E27FC236}">
                      <a16:creationId xmlns:a16="http://schemas.microsoft.com/office/drawing/2014/main" id="{13FA8E6E-7F53-47E9-9BF8-1CD3130F42B3}"/>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78" name="Group 77">
                  <a:extLst>
                    <a:ext uri="{FF2B5EF4-FFF2-40B4-BE49-F238E27FC236}">
                      <a16:creationId xmlns:a16="http://schemas.microsoft.com/office/drawing/2014/main" id="{7A8A9991-EF8F-4128-9DB7-A2FA8CF2F68B}"/>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79" name="Line 63">
                    <a:extLst>
                      <a:ext uri="{FF2B5EF4-FFF2-40B4-BE49-F238E27FC236}">
                        <a16:creationId xmlns:a16="http://schemas.microsoft.com/office/drawing/2014/main" id="{41E966B6-186E-4D17-B570-969B6951AC0B}"/>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0" name="Line 66">
                    <a:extLst>
                      <a:ext uri="{FF2B5EF4-FFF2-40B4-BE49-F238E27FC236}">
                        <a16:creationId xmlns:a16="http://schemas.microsoft.com/office/drawing/2014/main" id="{918B08AD-5F3C-4FC5-8998-8524763C7504}"/>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1" name="Line 67">
                    <a:extLst>
                      <a:ext uri="{FF2B5EF4-FFF2-40B4-BE49-F238E27FC236}">
                        <a16:creationId xmlns:a16="http://schemas.microsoft.com/office/drawing/2014/main" id="{EDF72260-B0A1-47A1-9459-FDF4600ACA69}"/>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2" name="Line 80">
                    <a:extLst>
                      <a:ext uri="{FF2B5EF4-FFF2-40B4-BE49-F238E27FC236}">
                        <a16:creationId xmlns:a16="http://schemas.microsoft.com/office/drawing/2014/main" id="{C6A7FA58-53F7-4C2F-96D5-E97BB3CC6794}"/>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3" name="Line 83">
                    <a:extLst>
                      <a:ext uri="{FF2B5EF4-FFF2-40B4-BE49-F238E27FC236}">
                        <a16:creationId xmlns:a16="http://schemas.microsoft.com/office/drawing/2014/main" id="{1B986617-481E-450F-8FAD-CA3086A3E042}"/>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4" name="Line 86">
                    <a:extLst>
                      <a:ext uri="{FF2B5EF4-FFF2-40B4-BE49-F238E27FC236}">
                        <a16:creationId xmlns:a16="http://schemas.microsoft.com/office/drawing/2014/main" id="{4D24CAEB-B2FE-4796-8E6E-DB5148C380F9}"/>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85" name="Line 89">
                    <a:extLst>
                      <a:ext uri="{FF2B5EF4-FFF2-40B4-BE49-F238E27FC236}">
                        <a16:creationId xmlns:a16="http://schemas.microsoft.com/office/drawing/2014/main" id="{3D577B03-E6D9-4FFA-A799-E504CBF8D716}"/>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50" name="Group 49">
                <a:extLst>
                  <a:ext uri="{FF2B5EF4-FFF2-40B4-BE49-F238E27FC236}">
                    <a16:creationId xmlns:a16="http://schemas.microsoft.com/office/drawing/2014/main" id="{43509C13-FDEE-45B0-B954-D80D6F38F000}"/>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rot="2700000">
                <a:off x="9940728" y="245341"/>
                <a:ext cx="1785984" cy="2211229"/>
                <a:chOff x="3125006" y="3171595"/>
                <a:chExt cx="1785984" cy="2211229"/>
              </a:xfrm>
            </p:grpSpPr>
            <p:grpSp>
              <p:nvGrpSpPr>
                <p:cNvPr id="56" name="Group 55">
                  <a:extLst>
                    <a:ext uri="{FF2B5EF4-FFF2-40B4-BE49-F238E27FC236}">
                      <a16:creationId xmlns:a16="http://schemas.microsoft.com/office/drawing/2014/main" id="{21FF647D-8D8A-43E8-A2E2-46D1117839F4}"/>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60" name="Straight Connector 59">
                    <a:extLst>
                      <a:ext uri="{FF2B5EF4-FFF2-40B4-BE49-F238E27FC236}">
                        <a16:creationId xmlns:a16="http://schemas.microsoft.com/office/drawing/2014/main" id="{87B8728B-0A45-4551-99F0-CF33B850DA57}"/>
                      </a:ext>
                      <a:ext uri="{C183D7F6-B498-43B3-948B-1728B52AA6E4}">
                        <adec:decorative xmlns:adec="http://schemas.microsoft.com/office/drawing/2017/decorative" val="1"/>
                      </a:ext>
                    </a:extLst>
                  </p:cNvPr>
                  <p:cNvCxnSpPr>
                    <a:cxnSpLocks noChangeAspect="1"/>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CCFAA15D-9EFC-4A70-AC98-CB3EF00C3A4C}"/>
                      </a:ext>
                      <a:ext uri="{C183D7F6-B498-43B3-948B-1728B52AA6E4}">
                        <adec:decorative xmlns:adec="http://schemas.microsoft.com/office/drawing/2017/decorative" val="1"/>
                      </a:ext>
                    </a:extLst>
                  </p:cNvPr>
                  <p:cNvCxnSpPr>
                    <a:cxnSpLocks noChangeAspect="1"/>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62" name="Rectangle 30">
                    <a:extLst>
                      <a:ext uri="{FF2B5EF4-FFF2-40B4-BE49-F238E27FC236}">
                        <a16:creationId xmlns:a16="http://schemas.microsoft.com/office/drawing/2014/main" id="{AD80CCBD-3F02-48A0-A24E-5971D229517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Rectangle 30">
                    <a:extLst>
                      <a:ext uri="{FF2B5EF4-FFF2-40B4-BE49-F238E27FC236}">
                        <a16:creationId xmlns:a16="http://schemas.microsoft.com/office/drawing/2014/main" id="{AB5B7D34-5A4E-48DE-8893-0F022E4CC959}"/>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7" name="Group 56">
                  <a:extLst>
                    <a:ext uri="{FF2B5EF4-FFF2-40B4-BE49-F238E27FC236}">
                      <a16:creationId xmlns:a16="http://schemas.microsoft.com/office/drawing/2014/main" id="{2341ADC6-0CC2-46C0-BA6F-9D9913669805}"/>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58" name="Freeform: Shape 57">
                    <a:extLst>
                      <a:ext uri="{FF2B5EF4-FFF2-40B4-BE49-F238E27FC236}">
                        <a16:creationId xmlns:a16="http://schemas.microsoft.com/office/drawing/2014/main" id="{A93316DB-546B-41BA-AD1B-94D5C467023D}"/>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59" name="Freeform: Shape 58">
                    <a:extLst>
                      <a:ext uri="{FF2B5EF4-FFF2-40B4-BE49-F238E27FC236}">
                        <a16:creationId xmlns:a16="http://schemas.microsoft.com/office/drawing/2014/main" id="{35105C82-44C4-41C2-96AE-ADE6DD1D712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grpSp>
            <p:nvGrpSpPr>
              <p:cNvPr id="51" name="Group 50">
                <a:extLst>
                  <a:ext uri="{FF2B5EF4-FFF2-40B4-BE49-F238E27FC236}">
                    <a16:creationId xmlns:a16="http://schemas.microsoft.com/office/drawing/2014/main" id="{A7A634F2-054C-4614-9ECB-96BE809893D6}"/>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rot="5400000">
                <a:off x="10400268" y="1917602"/>
                <a:ext cx="633413" cy="1862138"/>
                <a:chOff x="5959192" y="333389"/>
                <a:chExt cx="633413" cy="1862138"/>
              </a:xfrm>
            </p:grpSpPr>
            <p:grpSp>
              <p:nvGrpSpPr>
                <p:cNvPr id="52" name="Group 51">
                  <a:extLst>
                    <a:ext uri="{FF2B5EF4-FFF2-40B4-BE49-F238E27FC236}">
                      <a16:creationId xmlns:a16="http://schemas.microsoft.com/office/drawing/2014/main" id="{1764AB7F-1912-4909-A04A-C8D125467E14}"/>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a:off x="5959192" y="333389"/>
                  <a:ext cx="633413" cy="1419225"/>
                  <a:chOff x="5959192" y="333389"/>
                  <a:chExt cx="633413" cy="1419225"/>
                </a:xfrm>
              </p:grpSpPr>
              <p:sp>
                <p:nvSpPr>
                  <p:cNvPr id="54" name="Freeform 68">
                    <a:extLst>
                      <a:ext uri="{FF2B5EF4-FFF2-40B4-BE49-F238E27FC236}">
                        <a16:creationId xmlns:a16="http://schemas.microsoft.com/office/drawing/2014/main" id="{6B93639B-DE1C-4A46-A4B5-B88FD6FC2016}"/>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55" name="Freeform 69">
                    <a:extLst>
                      <a:ext uri="{FF2B5EF4-FFF2-40B4-BE49-F238E27FC236}">
                        <a16:creationId xmlns:a16="http://schemas.microsoft.com/office/drawing/2014/main" id="{A6C5D17F-13E7-4861-A839-3C56ABD56C49}"/>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53" name="Line 70">
                  <a:extLst>
                    <a:ext uri="{FF2B5EF4-FFF2-40B4-BE49-F238E27FC236}">
                      <a16:creationId xmlns:a16="http://schemas.microsoft.com/office/drawing/2014/main" id="{1C343C91-0F9E-4530-939D-2D9F15DF4A78}"/>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flipV="1">
                  <a:off x="6278281"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9" name="Group 8">
              <a:extLst>
                <a:ext uri="{FF2B5EF4-FFF2-40B4-BE49-F238E27FC236}">
                  <a16:creationId xmlns:a16="http://schemas.microsoft.com/office/drawing/2014/main" id="{92109E9F-E572-4202-B7A6-630155DD5BB6}"/>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rot="10800000">
              <a:off x="6153976" y="534249"/>
              <a:ext cx="3838576" cy="5838297"/>
              <a:chOff x="8324466" y="457964"/>
              <a:chExt cx="3838576" cy="5838297"/>
            </a:xfrm>
          </p:grpSpPr>
          <p:sp>
            <p:nvSpPr>
              <p:cNvPr id="10" name="Oval 9">
                <a:extLst>
                  <a:ext uri="{FF2B5EF4-FFF2-40B4-BE49-F238E27FC236}">
                    <a16:creationId xmlns:a16="http://schemas.microsoft.com/office/drawing/2014/main" id="{B4FF54B2-44F5-42F7-8353-111D80A8D22F}"/>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0800000">
                <a:off x="11319026" y="5955846"/>
                <a:ext cx="340415" cy="340415"/>
              </a:xfrm>
              <a:prstGeom prst="ellipse">
                <a:avLst/>
              </a:pr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nvGrpSpPr>
              <p:cNvPr id="11" name="Group 10">
                <a:extLst>
                  <a:ext uri="{FF2B5EF4-FFF2-40B4-BE49-F238E27FC236}">
                    <a16:creationId xmlns:a16="http://schemas.microsoft.com/office/drawing/2014/main" id="{19A2BBF4-4F54-4179-B672-AD4C8D58A30F}"/>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rot="2700000">
                <a:off x="9015028" y="2840007"/>
                <a:ext cx="2457452" cy="3838576"/>
                <a:chOff x="587375" y="280987"/>
                <a:chExt cx="2457452" cy="3838576"/>
              </a:xfrm>
            </p:grpSpPr>
            <p:sp>
              <p:nvSpPr>
                <p:cNvPr id="26" name="Freeform 64">
                  <a:extLst>
                    <a:ext uri="{FF2B5EF4-FFF2-40B4-BE49-F238E27FC236}">
                      <a16:creationId xmlns:a16="http://schemas.microsoft.com/office/drawing/2014/main" id="{2F2D95CF-DAE2-4601-B9A6-233F4F2F3078}"/>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1816102" y="1443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7" name="Freeform 81">
                  <a:extLst>
                    <a:ext uri="{FF2B5EF4-FFF2-40B4-BE49-F238E27FC236}">
                      <a16:creationId xmlns:a16="http://schemas.microsoft.com/office/drawing/2014/main" id="{3CD52B72-C30B-4570-A8AB-78CB884F8D0E}"/>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1816101" y="2205038"/>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8" name="Freeform 61">
                  <a:extLst>
                    <a:ext uri="{FF2B5EF4-FFF2-40B4-BE49-F238E27FC236}">
                      <a16:creationId xmlns:a16="http://schemas.microsoft.com/office/drawing/2014/main" id="{696A9FBF-C89D-4CF9-A1DC-C0275A3B3263}"/>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587376" y="1443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9" name="Freeform 78">
                  <a:extLst>
                    <a:ext uri="{FF2B5EF4-FFF2-40B4-BE49-F238E27FC236}">
                      <a16:creationId xmlns:a16="http://schemas.microsoft.com/office/drawing/2014/main" id="{C50B0ACE-17B4-4F11-BA43-0159796B8390}"/>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587376" y="2205037"/>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0" name="Freeform 84">
                  <a:extLst>
                    <a:ext uri="{FF2B5EF4-FFF2-40B4-BE49-F238E27FC236}">
                      <a16:creationId xmlns:a16="http://schemas.microsoft.com/office/drawing/2014/main" id="{F0346B01-7019-48B2-9BE7-3E90F590FD6C}"/>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587376" y="2967038"/>
                  <a:ext cx="1228725" cy="790575"/>
                </a:xfrm>
                <a:custGeom>
                  <a:avLst/>
                  <a:gdLst>
                    <a:gd name="T0" fmla="*/ 95 w 258"/>
                    <a:gd name="T1" fmla="*/ 132 h 166"/>
                    <a:gd name="T2" fmla="*/ 258 w 258"/>
                    <a:gd name="T3" fmla="*/ 149 h 166"/>
                    <a:gd name="T4" fmla="*/ 0 w 258"/>
                    <a:gd name="T5" fmla="*/ 0 h 166"/>
                    <a:gd name="T6" fmla="*/ 95 w 258"/>
                    <a:gd name="T7" fmla="*/ 132 h 166"/>
                  </a:gdLst>
                  <a:ahLst/>
                  <a:cxnLst>
                    <a:cxn ang="0">
                      <a:pos x="T0" y="T1"/>
                    </a:cxn>
                    <a:cxn ang="0">
                      <a:pos x="T2" y="T3"/>
                    </a:cxn>
                    <a:cxn ang="0">
                      <a:pos x="T4" y="T5"/>
                    </a:cxn>
                    <a:cxn ang="0">
                      <a:pos x="T6" y="T7"/>
                    </a:cxn>
                  </a:cxnLst>
                  <a:rect l="0" t="0" r="r" b="b"/>
                  <a:pathLst>
                    <a:path w="258" h="166">
                      <a:moveTo>
                        <a:pt x="95" y="132"/>
                      </a:moveTo>
                      <a:cubicBezTo>
                        <a:pt x="147" y="162"/>
                        <a:pt x="206" y="166"/>
                        <a:pt x="258" y="149"/>
                      </a:cubicBezTo>
                      <a:cubicBezTo>
                        <a:pt x="0" y="0"/>
                        <a:pt x="0" y="0"/>
                        <a:pt x="0" y="0"/>
                      </a:cubicBezTo>
                      <a:cubicBezTo>
                        <a:pt x="11" y="54"/>
                        <a:pt x="44" y="102"/>
                        <a:pt x="95"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1" name="Freeform 87">
                  <a:extLst>
                    <a:ext uri="{FF2B5EF4-FFF2-40B4-BE49-F238E27FC236}">
                      <a16:creationId xmlns:a16="http://schemas.microsoft.com/office/drawing/2014/main" id="{5C186E4B-7559-4E95-9BDD-7DA75E0873BC}"/>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1816101" y="2967037"/>
                  <a:ext cx="1228725" cy="790575"/>
                </a:xfrm>
                <a:custGeom>
                  <a:avLst/>
                  <a:gdLst>
                    <a:gd name="T0" fmla="*/ 162 w 258"/>
                    <a:gd name="T1" fmla="*/ 132 h 166"/>
                    <a:gd name="T2" fmla="*/ 258 w 258"/>
                    <a:gd name="T3" fmla="*/ 0 h 166"/>
                    <a:gd name="T4" fmla="*/ 0 w 258"/>
                    <a:gd name="T5" fmla="*/ 149 h 166"/>
                    <a:gd name="T6" fmla="*/ 162 w 258"/>
                    <a:gd name="T7" fmla="*/ 132 h 166"/>
                  </a:gdLst>
                  <a:ahLst/>
                  <a:cxnLst>
                    <a:cxn ang="0">
                      <a:pos x="T0" y="T1"/>
                    </a:cxn>
                    <a:cxn ang="0">
                      <a:pos x="T2" y="T3"/>
                    </a:cxn>
                    <a:cxn ang="0">
                      <a:pos x="T4" y="T5"/>
                    </a:cxn>
                    <a:cxn ang="0">
                      <a:pos x="T6" y="T7"/>
                    </a:cxn>
                  </a:cxnLst>
                  <a:rect l="0" t="0" r="r" b="b"/>
                  <a:pathLst>
                    <a:path w="258" h="166">
                      <a:moveTo>
                        <a:pt x="162" y="132"/>
                      </a:moveTo>
                      <a:cubicBezTo>
                        <a:pt x="214" y="102"/>
                        <a:pt x="247" y="54"/>
                        <a:pt x="258" y="0"/>
                      </a:cubicBezTo>
                      <a:cubicBezTo>
                        <a:pt x="0" y="149"/>
                        <a:pt x="0" y="149"/>
                        <a:pt x="0" y="149"/>
                      </a:cubicBezTo>
                      <a:cubicBezTo>
                        <a:pt x="52" y="166"/>
                        <a:pt x="111" y="162"/>
                        <a:pt x="162" y="132"/>
                      </a:cubicBezTo>
                      <a:close/>
                    </a:path>
                  </a:pathLst>
                </a:custGeom>
                <a:gradFill flip="none" rotWithShape="1">
                  <a:gsLst>
                    <a:gs pos="0">
                      <a:srgbClr val="FFFFFF">
                        <a:alpha val="80000"/>
                      </a:srgbClr>
                    </a:gs>
                    <a:gs pos="100000">
                      <a:srgbClr val="FFFFFF">
                        <a:alpha val="10000"/>
                      </a:srgbClr>
                    </a:gs>
                  </a:gsLst>
                  <a:lin ang="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2" name="Freeform 60">
                  <a:extLst>
                    <a:ext uri="{FF2B5EF4-FFF2-40B4-BE49-F238E27FC236}">
                      <a16:creationId xmlns:a16="http://schemas.microsoft.com/office/drawing/2014/main" id="{4FFE117A-211E-4BD5-AB76-05026DEC6B57}"/>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1816101" y="280987"/>
                  <a:ext cx="319088" cy="1419225"/>
                </a:xfrm>
                <a:custGeom>
                  <a:avLst/>
                  <a:gdLst>
                    <a:gd name="T0" fmla="*/ 0 w 67"/>
                    <a:gd name="T1" fmla="*/ 0 h 298"/>
                    <a:gd name="T2" fmla="*/ 0 w 67"/>
                    <a:gd name="T3" fmla="*/ 298 h 298"/>
                    <a:gd name="T4" fmla="*/ 67 w 67"/>
                    <a:gd name="T5" fmla="*/ 149 h 298"/>
                    <a:gd name="T6" fmla="*/ 0 w 67"/>
                    <a:gd name="T7" fmla="*/ 0 h 298"/>
                  </a:gdLst>
                  <a:ahLst/>
                  <a:cxnLst>
                    <a:cxn ang="0">
                      <a:pos x="T0" y="T1"/>
                    </a:cxn>
                    <a:cxn ang="0">
                      <a:pos x="T2" y="T3"/>
                    </a:cxn>
                    <a:cxn ang="0">
                      <a:pos x="T4" y="T5"/>
                    </a:cxn>
                    <a:cxn ang="0">
                      <a:pos x="T6" y="T7"/>
                    </a:cxn>
                  </a:cxnLst>
                  <a:rect l="0" t="0" r="r" b="b"/>
                  <a:pathLst>
                    <a:path w="67" h="298">
                      <a:moveTo>
                        <a:pt x="0" y="0"/>
                      </a:moveTo>
                      <a:cubicBezTo>
                        <a:pt x="0" y="298"/>
                        <a:pt x="0" y="298"/>
                        <a:pt x="0" y="298"/>
                      </a:cubicBezTo>
                      <a:cubicBezTo>
                        <a:pt x="41" y="261"/>
                        <a:pt x="67" y="208"/>
                        <a:pt x="67" y="149"/>
                      </a:cubicBezTo>
                      <a:cubicBezTo>
                        <a:pt x="67"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3" name="Freeform 59">
                  <a:extLst>
                    <a:ext uri="{FF2B5EF4-FFF2-40B4-BE49-F238E27FC236}">
                      <a16:creationId xmlns:a16="http://schemas.microsoft.com/office/drawing/2014/main" id="{5CC0C412-2859-4E97-924F-291318E6ADF2}"/>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1497013" y="280987"/>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4" name="Freeform 62">
                  <a:extLst>
                    <a:ext uri="{FF2B5EF4-FFF2-40B4-BE49-F238E27FC236}">
                      <a16:creationId xmlns:a16="http://schemas.microsoft.com/office/drawing/2014/main" id="{AECE441C-0FBF-4F02-9781-35F2487E3C0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587375" y="1390651"/>
                  <a:ext cx="1228725" cy="761999"/>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5" name="Freeform 65">
                  <a:extLst>
                    <a:ext uri="{FF2B5EF4-FFF2-40B4-BE49-F238E27FC236}">
                      <a16:creationId xmlns:a16="http://schemas.microsoft.com/office/drawing/2014/main" id="{951A4317-3E34-41B4-BCD9-E6E0627C188B}"/>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1816101" y="1362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0">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6" name="Freeform 79">
                  <a:extLst>
                    <a:ext uri="{FF2B5EF4-FFF2-40B4-BE49-F238E27FC236}">
                      <a16:creationId xmlns:a16="http://schemas.microsoft.com/office/drawing/2014/main" id="{CE2D40E4-274B-4D43-801B-7B3BAF03E454}"/>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587376" y="2124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7" name="Freeform 82">
                  <a:extLst>
                    <a:ext uri="{FF2B5EF4-FFF2-40B4-BE49-F238E27FC236}">
                      <a16:creationId xmlns:a16="http://schemas.microsoft.com/office/drawing/2014/main" id="{2D939FC8-6395-4DCB-B28C-2342BFB72F2C}"/>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1816101" y="2124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8" name="Freeform 85">
                  <a:extLst>
                    <a:ext uri="{FF2B5EF4-FFF2-40B4-BE49-F238E27FC236}">
                      <a16:creationId xmlns:a16="http://schemas.microsoft.com/office/drawing/2014/main" id="{620FEEF2-AE91-48CA-8FE7-B50F83E1CF29}"/>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587376" y="2886075"/>
                  <a:ext cx="1228725" cy="790575"/>
                </a:xfrm>
                <a:custGeom>
                  <a:avLst/>
                  <a:gdLst>
                    <a:gd name="T0" fmla="*/ 0 w 258"/>
                    <a:gd name="T1" fmla="*/ 17 h 166"/>
                    <a:gd name="T2" fmla="*/ 258 w 258"/>
                    <a:gd name="T3" fmla="*/ 166 h 166"/>
                    <a:gd name="T4" fmla="*/ 162 w 258"/>
                    <a:gd name="T5" fmla="*/ 34 h 166"/>
                    <a:gd name="T6" fmla="*/ 0 w 258"/>
                    <a:gd name="T7" fmla="*/ 17 h 166"/>
                  </a:gdLst>
                  <a:ahLst/>
                  <a:cxnLst>
                    <a:cxn ang="0">
                      <a:pos x="T0" y="T1"/>
                    </a:cxn>
                    <a:cxn ang="0">
                      <a:pos x="T2" y="T3"/>
                    </a:cxn>
                    <a:cxn ang="0">
                      <a:pos x="T4" y="T5"/>
                    </a:cxn>
                    <a:cxn ang="0">
                      <a:pos x="T6" y="T7"/>
                    </a:cxn>
                  </a:cxnLst>
                  <a:rect l="0" t="0" r="r" b="b"/>
                  <a:pathLst>
                    <a:path w="258" h="166">
                      <a:moveTo>
                        <a:pt x="0" y="17"/>
                      </a:moveTo>
                      <a:cubicBezTo>
                        <a:pt x="258" y="166"/>
                        <a:pt x="258" y="166"/>
                        <a:pt x="258" y="166"/>
                      </a:cubicBezTo>
                      <a:cubicBezTo>
                        <a:pt x="247" y="112"/>
                        <a:pt x="213" y="63"/>
                        <a:pt x="162" y="34"/>
                      </a:cubicBezTo>
                      <a:cubicBezTo>
                        <a:pt x="111" y="4"/>
                        <a:pt x="52" y="0"/>
                        <a:pt x="0" y="17"/>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9" name="Freeform 88">
                  <a:extLst>
                    <a:ext uri="{FF2B5EF4-FFF2-40B4-BE49-F238E27FC236}">
                      <a16:creationId xmlns:a16="http://schemas.microsoft.com/office/drawing/2014/main" id="{27050D75-D26B-4BD3-A4A5-68DF13E9C13B}"/>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1816101" y="2886075"/>
                  <a:ext cx="1228725" cy="790575"/>
                </a:xfrm>
                <a:custGeom>
                  <a:avLst/>
                  <a:gdLst>
                    <a:gd name="T0" fmla="*/ 0 w 258"/>
                    <a:gd name="T1" fmla="*/ 166 h 166"/>
                    <a:gd name="T2" fmla="*/ 258 w 258"/>
                    <a:gd name="T3" fmla="*/ 17 h 166"/>
                    <a:gd name="T4" fmla="*/ 96 w 258"/>
                    <a:gd name="T5" fmla="*/ 34 h 166"/>
                    <a:gd name="T6" fmla="*/ 0 w 258"/>
                    <a:gd name="T7" fmla="*/ 166 h 166"/>
                  </a:gdLst>
                  <a:ahLst/>
                  <a:cxnLst>
                    <a:cxn ang="0">
                      <a:pos x="T0" y="T1"/>
                    </a:cxn>
                    <a:cxn ang="0">
                      <a:pos x="T2" y="T3"/>
                    </a:cxn>
                    <a:cxn ang="0">
                      <a:pos x="T4" y="T5"/>
                    </a:cxn>
                    <a:cxn ang="0">
                      <a:pos x="T6" y="T7"/>
                    </a:cxn>
                  </a:cxnLst>
                  <a:rect l="0" t="0" r="r" b="b"/>
                  <a:pathLst>
                    <a:path w="258" h="166">
                      <a:moveTo>
                        <a:pt x="0" y="166"/>
                      </a:moveTo>
                      <a:cubicBezTo>
                        <a:pt x="258" y="17"/>
                        <a:pt x="258" y="17"/>
                        <a:pt x="258" y="17"/>
                      </a:cubicBezTo>
                      <a:cubicBezTo>
                        <a:pt x="206" y="0"/>
                        <a:pt x="147" y="4"/>
                        <a:pt x="96" y="34"/>
                      </a:cubicBezTo>
                      <a:cubicBezTo>
                        <a:pt x="44" y="63"/>
                        <a:pt x="11" y="112"/>
                        <a:pt x="0" y="166"/>
                      </a:cubicBezTo>
                      <a:close/>
                    </a:path>
                  </a:pathLst>
                </a:custGeom>
                <a:gradFill flip="none" rotWithShape="1">
                  <a:gsLst>
                    <a:gs pos="0">
                      <a:srgbClr val="FFFFFF">
                        <a:alpha val="80000"/>
                      </a:srgbClr>
                    </a:gs>
                    <a:gs pos="100000">
                      <a:srgbClr val="FFFFFF">
                        <a:alpha val="20000"/>
                      </a:srgbClr>
                    </a:gs>
                  </a:gsLst>
                  <a:lin ang="108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nvGrpSpPr>
                <p:cNvPr id="40" name="Group 39">
                  <a:extLst>
                    <a:ext uri="{FF2B5EF4-FFF2-40B4-BE49-F238E27FC236}">
                      <a16:creationId xmlns:a16="http://schemas.microsoft.com/office/drawing/2014/main" id="{37668160-F5BE-4756-B84F-C68992BC7A57}"/>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a:off x="587376" y="280988"/>
                  <a:ext cx="2457450" cy="3838575"/>
                  <a:chOff x="587376" y="280988"/>
                  <a:chExt cx="2457450" cy="3838575"/>
                </a:xfrm>
              </p:grpSpPr>
              <p:sp>
                <p:nvSpPr>
                  <p:cNvPr id="41" name="Line 63">
                    <a:extLst>
                      <a:ext uri="{FF2B5EF4-FFF2-40B4-BE49-F238E27FC236}">
                        <a16:creationId xmlns:a16="http://schemas.microsoft.com/office/drawing/2014/main" id="{E7F90261-4A5A-4C39-B4B3-FEBED04E345F}"/>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587376"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2" name="Line 66">
                    <a:extLst>
                      <a:ext uri="{FF2B5EF4-FFF2-40B4-BE49-F238E27FC236}">
                        <a16:creationId xmlns:a16="http://schemas.microsoft.com/office/drawing/2014/main" id="{71681E7C-A7E8-4F01-9001-3FD1105E1B46}"/>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flipV="1">
                    <a:off x="1816101" y="1443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3" name="Line 67">
                    <a:extLst>
                      <a:ext uri="{FF2B5EF4-FFF2-40B4-BE49-F238E27FC236}">
                        <a16:creationId xmlns:a16="http://schemas.microsoft.com/office/drawing/2014/main" id="{901B0597-C838-4481-A49D-E8D85B631C7B}"/>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flipV="1">
                    <a:off x="1816101" y="280988"/>
                    <a:ext cx="0" cy="3838575"/>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4" name="Line 80">
                    <a:extLst>
                      <a:ext uri="{FF2B5EF4-FFF2-40B4-BE49-F238E27FC236}">
                        <a16:creationId xmlns:a16="http://schemas.microsoft.com/office/drawing/2014/main" id="{23C2B0BF-A329-4A97-B3D5-545BC6813E2F}"/>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587376"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5" name="Line 83">
                    <a:extLst>
                      <a:ext uri="{FF2B5EF4-FFF2-40B4-BE49-F238E27FC236}">
                        <a16:creationId xmlns:a16="http://schemas.microsoft.com/office/drawing/2014/main" id="{DBCCCA80-4FEE-4C79-8AF3-66B97054C84B}"/>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flipV="1">
                    <a:off x="1816101" y="2205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6" name="Line 86">
                    <a:extLst>
                      <a:ext uri="{FF2B5EF4-FFF2-40B4-BE49-F238E27FC236}">
                        <a16:creationId xmlns:a16="http://schemas.microsoft.com/office/drawing/2014/main" id="{4B9AD13F-808D-4464-989B-F40B3E77B746}"/>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587376"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7" name="Line 89">
                    <a:extLst>
                      <a:ext uri="{FF2B5EF4-FFF2-40B4-BE49-F238E27FC236}">
                        <a16:creationId xmlns:a16="http://schemas.microsoft.com/office/drawing/2014/main" id="{076473B5-E30F-4635-8789-51368A971BDF}"/>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flipV="1">
                    <a:off x="1816101" y="2967038"/>
                    <a:ext cx="1228725" cy="709613"/>
                  </a:xfrm>
                  <a:prstGeom prst="line">
                    <a:avLst/>
                  </a:prstGeom>
                  <a:noFill/>
                  <a:ln w="12700" cap="rnd">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nvGrpSpPr>
              <p:cNvPr id="12" name="Group 11">
                <a:extLst>
                  <a:ext uri="{FF2B5EF4-FFF2-40B4-BE49-F238E27FC236}">
                    <a16:creationId xmlns:a16="http://schemas.microsoft.com/office/drawing/2014/main" id="{EF568995-35CF-4C80-A63C-82B47F1BA1DD}"/>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rot="2700000">
                <a:off x="9940728" y="245341"/>
                <a:ext cx="1785984" cy="2211229"/>
                <a:chOff x="3125006" y="3171595"/>
                <a:chExt cx="1785984" cy="2211229"/>
              </a:xfrm>
            </p:grpSpPr>
            <p:grpSp>
              <p:nvGrpSpPr>
                <p:cNvPr id="18" name="Group 17">
                  <a:extLst>
                    <a:ext uri="{FF2B5EF4-FFF2-40B4-BE49-F238E27FC236}">
                      <a16:creationId xmlns:a16="http://schemas.microsoft.com/office/drawing/2014/main" id="{99432608-19E2-4A3E-A68B-45C8E5DD4713}"/>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a:off x="3136819" y="3174345"/>
                  <a:ext cx="1760933" cy="2208479"/>
                  <a:chOff x="4749017" y="2998646"/>
                  <a:chExt cx="1760933" cy="2208479"/>
                </a:xfrm>
              </p:grpSpPr>
              <p:cxnSp>
                <p:nvCxnSpPr>
                  <p:cNvPr id="22" name="Straight Connector 21">
                    <a:extLst>
                      <a:ext uri="{FF2B5EF4-FFF2-40B4-BE49-F238E27FC236}">
                        <a16:creationId xmlns:a16="http://schemas.microsoft.com/office/drawing/2014/main" id="{127A2810-84DE-450A-986B-DE8AF8AE6F14}"/>
                      </a:ext>
                      <a:ext uri="{C183D7F6-B498-43B3-948B-1728B52AA6E4}">
                        <adec:decorative xmlns:adec="http://schemas.microsoft.com/office/drawing/2017/decorative" val="1"/>
                      </a:ext>
                    </a:extLst>
                  </p:cNvPr>
                  <p:cNvCxnSpPr>
                    <a:cxnSpLocks noChangeAspect="1"/>
                  </p:cNvCxnSpPr>
                  <p:nvPr>
                    <p:extLst>
                      <p:ext uri="{386F3935-93C4-4BCD-93E2-E3B085C9AB24}">
                        <p16:designElem xmlns:p16="http://schemas.microsoft.com/office/powerpoint/2015/main" val="1"/>
                      </p:ext>
                    </p:extLst>
                  </p:nvPr>
                </p:nvCxnSpPr>
                <p:spPr>
                  <a:xfrm flipH="1">
                    <a:off x="5630197" y="2998646"/>
                    <a:ext cx="0" cy="2208479"/>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1A56ED6A-BBD4-4005-A99D-65BCF8047CCA}"/>
                      </a:ext>
                      <a:ext uri="{C183D7F6-B498-43B3-948B-1728B52AA6E4}">
                        <adec:decorative xmlns:adec="http://schemas.microsoft.com/office/drawing/2017/decorative" val="1"/>
                      </a:ext>
                    </a:extLst>
                  </p:cNvPr>
                  <p:cNvCxnSpPr>
                    <a:cxnSpLocks noChangeAspect="1"/>
                  </p:cNvCxnSpPr>
                  <p:nvPr>
                    <p:extLst>
                      <p:ext uri="{386F3935-93C4-4BCD-93E2-E3B085C9AB24}">
                        <p16:designElem xmlns:p16="http://schemas.microsoft.com/office/powerpoint/2015/main" val="1"/>
                      </p:ext>
                    </p:extLst>
                  </p:nvPr>
                </p:nvCxnSpPr>
                <p:spPr>
                  <a:xfrm rot="10800000" flipH="1">
                    <a:off x="4749017" y="4416771"/>
                    <a:ext cx="1760933"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24" name="Rectangle 30">
                    <a:extLst>
                      <a:ext uri="{FF2B5EF4-FFF2-40B4-BE49-F238E27FC236}">
                        <a16:creationId xmlns:a16="http://schemas.microsoft.com/office/drawing/2014/main" id="{CFC0629C-AFCE-4D39-87D5-36EF1FE5CF8F}"/>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3500000">
                    <a:off x="5136242" y="3224252"/>
                    <a:ext cx="987915" cy="987915"/>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30">
                    <a:extLst>
                      <a:ext uri="{FF2B5EF4-FFF2-40B4-BE49-F238E27FC236}">
                        <a16:creationId xmlns:a16="http://schemas.microsoft.com/office/drawing/2014/main" id="{81F3517A-93AD-4DF3-BEC7-E607A73E5E28}"/>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13500000">
                    <a:off x="5327037" y="3070731"/>
                    <a:ext cx="606323" cy="606323"/>
                  </a:xfrm>
                  <a:custGeom>
                    <a:avLst/>
                    <a:gdLst>
                      <a:gd name="connsiteX0" fmla="*/ 0 w 1302493"/>
                      <a:gd name="connsiteY0" fmla="*/ 0 h 1302493"/>
                      <a:gd name="connsiteX1" fmla="*/ 1302493 w 1302493"/>
                      <a:gd name="connsiteY1" fmla="*/ 0 h 1302493"/>
                      <a:gd name="connsiteX2" fmla="*/ 1302493 w 1302493"/>
                      <a:gd name="connsiteY2" fmla="*/ 1302493 h 1302493"/>
                      <a:gd name="connsiteX3" fmla="*/ 0 w 1302493"/>
                      <a:gd name="connsiteY3" fmla="*/ 1302493 h 1302493"/>
                      <a:gd name="connsiteX4" fmla="*/ 0 w 1302493"/>
                      <a:gd name="connsiteY4" fmla="*/ 0 h 1302493"/>
                      <a:gd name="connsiteX0" fmla="*/ 1302493 w 1393933"/>
                      <a:gd name="connsiteY0" fmla="*/ 1302493 h 1393933"/>
                      <a:gd name="connsiteX1" fmla="*/ 0 w 1393933"/>
                      <a:gd name="connsiteY1" fmla="*/ 1302493 h 1393933"/>
                      <a:gd name="connsiteX2" fmla="*/ 0 w 1393933"/>
                      <a:gd name="connsiteY2" fmla="*/ 0 h 1393933"/>
                      <a:gd name="connsiteX3" fmla="*/ 1302493 w 1393933"/>
                      <a:gd name="connsiteY3" fmla="*/ 0 h 1393933"/>
                      <a:gd name="connsiteX4" fmla="*/ 1393933 w 1393933"/>
                      <a:gd name="connsiteY4" fmla="*/ 1393933 h 1393933"/>
                      <a:gd name="connsiteX0" fmla="*/ 0 w 1393933"/>
                      <a:gd name="connsiteY0" fmla="*/ 1302493 h 1393933"/>
                      <a:gd name="connsiteX1" fmla="*/ 0 w 1393933"/>
                      <a:gd name="connsiteY1" fmla="*/ 0 h 1393933"/>
                      <a:gd name="connsiteX2" fmla="*/ 1302493 w 1393933"/>
                      <a:gd name="connsiteY2" fmla="*/ 0 h 1393933"/>
                      <a:gd name="connsiteX3" fmla="*/ 1393933 w 1393933"/>
                      <a:gd name="connsiteY3" fmla="*/ 1393933 h 1393933"/>
                      <a:gd name="connsiteX0" fmla="*/ 0 w 1302493"/>
                      <a:gd name="connsiteY0" fmla="*/ 1302493 h 1302493"/>
                      <a:gd name="connsiteX1" fmla="*/ 0 w 1302493"/>
                      <a:gd name="connsiteY1" fmla="*/ 0 h 1302493"/>
                      <a:gd name="connsiteX2" fmla="*/ 1302493 w 1302493"/>
                      <a:gd name="connsiteY2" fmla="*/ 0 h 1302493"/>
                    </a:gdLst>
                    <a:ahLst/>
                    <a:cxnLst>
                      <a:cxn ang="0">
                        <a:pos x="connsiteX0" y="connsiteY0"/>
                      </a:cxn>
                      <a:cxn ang="0">
                        <a:pos x="connsiteX1" y="connsiteY1"/>
                      </a:cxn>
                      <a:cxn ang="0">
                        <a:pos x="connsiteX2" y="connsiteY2"/>
                      </a:cxn>
                    </a:cxnLst>
                    <a:rect l="l" t="t" r="r" b="b"/>
                    <a:pathLst>
                      <a:path w="1302493" h="1302493">
                        <a:moveTo>
                          <a:pt x="0" y="1302493"/>
                        </a:moveTo>
                        <a:lnTo>
                          <a:pt x="0" y="0"/>
                        </a:lnTo>
                        <a:lnTo>
                          <a:pt x="1302493" y="0"/>
                        </a:lnTo>
                      </a:path>
                    </a:pathLst>
                  </a:custGeom>
                  <a:no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 name="Group 18">
                  <a:extLst>
                    <a:ext uri="{FF2B5EF4-FFF2-40B4-BE49-F238E27FC236}">
                      <a16:creationId xmlns:a16="http://schemas.microsoft.com/office/drawing/2014/main" id="{4CBBC251-E8DD-438C-8733-7D65F461A449}"/>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a:off x="3125006" y="3171595"/>
                  <a:ext cx="1785984" cy="1799739"/>
                  <a:chOff x="6879836" y="3516901"/>
                  <a:chExt cx="1785984" cy="1799739"/>
                </a:xfrm>
              </p:grpSpPr>
              <p:sp>
                <p:nvSpPr>
                  <p:cNvPr id="20" name="Freeform: Shape 19">
                    <a:extLst>
                      <a:ext uri="{FF2B5EF4-FFF2-40B4-BE49-F238E27FC236}">
                        <a16:creationId xmlns:a16="http://schemas.microsoft.com/office/drawing/2014/main" id="{6A94A4D4-EFFA-4AE2-B533-75F01F0F006D}"/>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6879836" y="3521665"/>
                    <a:ext cx="892801" cy="1794975"/>
                  </a:xfrm>
                  <a:custGeom>
                    <a:avLst/>
                    <a:gdLst>
                      <a:gd name="connsiteX0" fmla="*/ 892801 w 892801"/>
                      <a:gd name="connsiteY0" fmla="*/ 0 h 1794975"/>
                      <a:gd name="connsiteX1" fmla="*/ 892801 w 892801"/>
                      <a:gd name="connsiteY1" fmla="*/ 1434622 h 1794975"/>
                      <a:gd name="connsiteX2" fmla="*/ 845919 w 892801"/>
                      <a:gd name="connsiteY2" fmla="*/ 1533379 h 1794975"/>
                      <a:gd name="connsiteX3" fmla="*/ 440820 w 892801"/>
                      <a:gd name="connsiteY3" fmla="*/ 1794916 h 1794975"/>
                      <a:gd name="connsiteX4" fmla="*/ 379878 w 892801"/>
                      <a:gd name="connsiteY4" fmla="*/ 1791253 h 1794975"/>
                      <a:gd name="connsiteX5" fmla="*/ 763083 w 892801"/>
                      <a:gd name="connsiteY5" fmla="*/ 100140 h 1794975"/>
                      <a:gd name="connsiteX6" fmla="*/ 892801 w 892801"/>
                      <a:gd name="connsiteY6" fmla="*/ 0 h 17949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2801" h="1794975">
                        <a:moveTo>
                          <a:pt x="892801" y="0"/>
                        </a:moveTo>
                        <a:lnTo>
                          <a:pt x="892801" y="1434622"/>
                        </a:lnTo>
                        <a:lnTo>
                          <a:pt x="845919" y="1533379"/>
                        </a:lnTo>
                        <a:cubicBezTo>
                          <a:pt x="735106" y="1711682"/>
                          <a:pt x="584368" y="1792418"/>
                          <a:pt x="440820" y="1794916"/>
                        </a:cubicBezTo>
                        <a:cubicBezTo>
                          <a:pt x="420314" y="1795273"/>
                          <a:pt x="399954" y="1794033"/>
                          <a:pt x="379878" y="1791253"/>
                        </a:cubicBezTo>
                        <a:cubicBezTo>
                          <a:pt x="-41718" y="1732871"/>
                          <a:pt x="-338017" y="995203"/>
                          <a:pt x="763083" y="100140"/>
                        </a:cubicBezTo>
                        <a:lnTo>
                          <a:pt x="892801" y="0"/>
                        </a:ln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sp>
                <p:nvSpPr>
                  <p:cNvPr id="21" name="Freeform: Shape 20">
                    <a:extLst>
                      <a:ext uri="{FF2B5EF4-FFF2-40B4-BE49-F238E27FC236}">
                        <a16:creationId xmlns:a16="http://schemas.microsoft.com/office/drawing/2014/main" id="{1F4B0E1D-2F9C-444A-ADBA-BDE9F01D8DD3}"/>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7772637" y="3516901"/>
                    <a:ext cx="893183" cy="1795123"/>
                  </a:xfrm>
                  <a:custGeom>
                    <a:avLst/>
                    <a:gdLst>
                      <a:gd name="connsiteX0" fmla="*/ 191 w 893183"/>
                      <a:gd name="connsiteY0" fmla="*/ 0 h 1795123"/>
                      <a:gd name="connsiteX1" fmla="*/ 130101 w 893183"/>
                      <a:gd name="connsiteY1" fmla="*/ 100288 h 1795123"/>
                      <a:gd name="connsiteX2" fmla="*/ 513306 w 893183"/>
                      <a:gd name="connsiteY2" fmla="*/ 1791401 h 1795123"/>
                      <a:gd name="connsiteX3" fmla="*/ 47265 w 893183"/>
                      <a:gd name="connsiteY3" fmla="*/ 1533527 h 1795123"/>
                      <a:gd name="connsiteX4" fmla="*/ 192 w 893183"/>
                      <a:gd name="connsiteY4" fmla="*/ 1434367 h 1795123"/>
                      <a:gd name="connsiteX5" fmla="*/ 192 w 893183"/>
                      <a:gd name="connsiteY5" fmla="*/ 1438981 h 1795123"/>
                      <a:gd name="connsiteX6" fmla="*/ 0 w 893183"/>
                      <a:gd name="connsiteY6" fmla="*/ 1439386 h 1795123"/>
                      <a:gd name="connsiteX7" fmla="*/ 0 w 893183"/>
                      <a:gd name="connsiteY7" fmla="*/ 4764 h 1795123"/>
                      <a:gd name="connsiteX8" fmla="*/ 191 w 893183"/>
                      <a:gd name="connsiteY8" fmla="*/ 4616 h 1795123"/>
                      <a:gd name="connsiteX9" fmla="*/ 191 w 893183"/>
                      <a:gd name="connsiteY9" fmla="*/ 0 h 17951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93183" h="1795123">
                        <a:moveTo>
                          <a:pt x="191" y="0"/>
                        </a:moveTo>
                        <a:lnTo>
                          <a:pt x="130101" y="100288"/>
                        </a:lnTo>
                        <a:cubicBezTo>
                          <a:pt x="1231201" y="995351"/>
                          <a:pt x="934902" y="1733019"/>
                          <a:pt x="513306" y="1791401"/>
                        </a:cubicBezTo>
                        <a:cubicBezTo>
                          <a:pt x="352699" y="1813642"/>
                          <a:pt x="173909" y="1737302"/>
                          <a:pt x="47265" y="1533527"/>
                        </a:cubicBezTo>
                        <a:lnTo>
                          <a:pt x="192" y="1434367"/>
                        </a:lnTo>
                        <a:lnTo>
                          <a:pt x="192" y="1438981"/>
                        </a:lnTo>
                        <a:lnTo>
                          <a:pt x="0" y="1439386"/>
                        </a:lnTo>
                        <a:lnTo>
                          <a:pt x="0" y="4764"/>
                        </a:lnTo>
                        <a:lnTo>
                          <a:pt x="191" y="4616"/>
                        </a:lnTo>
                        <a:lnTo>
                          <a:pt x="191" y="0"/>
                        </a:ln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solidFill>
                        <a:schemeClr val="tx1"/>
                      </a:solidFill>
                    </a:endParaRPr>
                  </a:p>
                </p:txBody>
              </p:sp>
            </p:grpSp>
          </p:grpSp>
          <p:grpSp>
            <p:nvGrpSpPr>
              <p:cNvPr id="13" name="Group 12">
                <a:extLst>
                  <a:ext uri="{FF2B5EF4-FFF2-40B4-BE49-F238E27FC236}">
                    <a16:creationId xmlns:a16="http://schemas.microsoft.com/office/drawing/2014/main" id="{5F5ACA0E-A5DF-4015-8FD4-FA7A53E9D1A3}"/>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rot="5400000">
                <a:off x="10400268" y="1917602"/>
                <a:ext cx="633413" cy="1862138"/>
                <a:chOff x="5959192" y="333389"/>
                <a:chExt cx="633413" cy="1862138"/>
              </a:xfrm>
            </p:grpSpPr>
            <p:grpSp>
              <p:nvGrpSpPr>
                <p:cNvPr id="14" name="Group 13">
                  <a:extLst>
                    <a:ext uri="{FF2B5EF4-FFF2-40B4-BE49-F238E27FC236}">
                      <a16:creationId xmlns:a16="http://schemas.microsoft.com/office/drawing/2014/main" id="{5A4DCFFD-FD3C-42EA-862E-5B792D9020AF}"/>
                    </a:ext>
                    <a:ext uri="{C183D7F6-B498-43B3-948B-1728B52AA6E4}">
                      <adec:decorative xmlns:adec="http://schemas.microsoft.com/office/drawing/2017/decorative" val="1"/>
                    </a:ext>
                  </a:extLst>
                </p:cNvPr>
                <p:cNvGrpSpPr>
                  <a:grpSpLocks noChangeAspect="1"/>
                </p:cNvGrpSpPr>
                <p:nvPr>
                  <p:extLst>
                    <p:ext uri="{386F3935-93C4-4BCD-93E2-E3B085C9AB24}">
                      <p16:designElem xmlns:p16="http://schemas.microsoft.com/office/powerpoint/2015/main" val="1"/>
                    </p:ext>
                  </p:extLst>
                </p:nvPr>
              </p:nvGrpSpPr>
              <p:grpSpPr>
                <a:xfrm>
                  <a:off x="5959192" y="333389"/>
                  <a:ext cx="633413" cy="1419225"/>
                  <a:chOff x="5959192" y="333389"/>
                  <a:chExt cx="633413" cy="1419225"/>
                </a:xfrm>
              </p:grpSpPr>
              <p:sp>
                <p:nvSpPr>
                  <p:cNvPr id="16" name="Freeform 68">
                    <a:extLst>
                      <a:ext uri="{FF2B5EF4-FFF2-40B4-BE49-F238E27FC236}">
                        <a16:creationId xmlns:a16="http://schemas.microsoft.com/office/drawing/2014/main" id="{0089A8F3-7530-4C17-848C-580015C3EDCE}"/>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7" name="Freeform 69">
                    <a:extLst>
                      <a:ext uri="{FF2B5EF4-FFF2-40B4-BE49-F238E27FC236}">
                        <a16:creationId xmlns:a16="http://schemas.microsoft.com/office/drawing/2014/main" id="{61D8EA0C-1521-4C6D-8C09-DD6D8F1F2219}"/>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grpSp>
            <p:sp>
              <p:nvSpPr>
                <p:cNvPr id="15" name="Line 70">
                  <a:extLst>
                    <a:ext uri="{FF2B5EF4-FFF2-40B4-BE49-F238E27FC236}">
                      <a16:creationId xmlns:a16="http://schemas.microsoft.com/office/drawing/2014/main" id="{517033B6-6B8A-4BD6-9A52-BF9E9EFBD486}"/>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bwMode="auto">
                <a:xfrm flipV="1">
                  <a:off x="6278281"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spTree>
    <p:extLst>
      <p:ext uri="{BB962C8B-B14F-4D97-AF65-F5344CB8AC3E}">
        <p14:creationId xmlns:p14="http://schemas.microsoft.com/office/powerpoint/2010/main" val="17688419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Subtitle Picture">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F9E50B4-1616-9029-9FC0-901DDF9BF608}"/>
              </a:ext>
              <a:ext uri="{C183D7F6-B498-43B3-948B-1728B52AA6E4}">
                <adec:decorative xmlns:adec="http://schemas.microsoft.com/office/drawing/2017/decorative" val="1"/>
              </a:ext>
            </a:extLst>
          </p:cNvPr>
          <p:cNvSpPr/>
          <p:nvPr userDrawn="1"/>
        </p:nvSpPr>
        <p:spPr>
          <a:xfrm>
            <a:off x="4449680" y="0"/>
            <a:ext cx="7742320" cy="685800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033B6B0-54DE-4F2D-84DD-D06CD3B117B4}"/>
              </a:ext>
            </a:extLst>
          </p:cNvPr>
          <p:cNvSpPr>
            <a:spLocks noGrp="1"/>
          </p:cNvSpPr>
          <p:nvPr>
            <p:ph type="title" hasCustomPrompt="1"/>
          </p:nvPr>
        </p:nvSpPr>
        <p:spPr>
          <a:xfrm>
            <a:off x="530307" y="430521"/>
            <a:ext cx="3389065" cy="1847528"/>
          </a:xfrm>
        </p:spPr>
        <p:txBody>
          <a:bodyPr>
            <a:noAutofit/>
          </a:bodyPr>
          <a:lstStyle>
            <a:lvl1pPr algn="ctr">
              <a:defRPr sz="3600"/>
            </a:lvl1pPr>
          </a:lstStyle>
          <a:p>
            <a:r>
              <a:rPr lang="en-US" dirty="0"/>
              <a:t>Click to add title</a:t>
            </a:r>
          </a:p>
        </p:txBody>
      </p:sp>
      <p:cxnSp>
        <p:nvCxnSpPr>
          <p:cNvPr id="91" name="Straight Connector 90">
            <a:extLst>
              <a:ext uri="{FF2B5EF4-FFF2-40B4-BE49-F238E27FC236}">
                <a16:creationId xmlns:a16="http://schemas.microsoft.com/office/drawing/2014/main" id="{A3805DED-0C97-4EF7-B1E1-0E016E053719}"/>
              </a:ext>
              <a:ext uri="{C183D7F6-B498-43B3-948B-1728B52AA6E4}">
                <adec:decorative xmlns:adec="http://schemas.microsoft.com/office/drawing/2017/decorative" val="1"/>
              </a:ext>
            </a:extLst>
          </p:cNvPr>
          <p:cNvCxnSpPr>
            <a:cxnSpLocks/>
          </p:cNvCxnSpPr>
          <p:nvPr userDrawn="1">
            <p:extLst>
              <p:ext uri="{386F3935-93C4-4BCD-93E2-E3B085C9AB24}">
                <p16:designElem xmlns:p16="http://schemas.microsoft.com/office/powerpoint/2015/main" val="1"/>
              </p:ext>
            </p:extLst>
          </p:nvPr>
        </p:nvCxnSpPr>
        <p:spPr>
          <a:xfrm>
            <a:off x="1954839" y="2511829"/>
            <a:ext cx="5400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Content Placeholder 7">
            <a:extLst>
              <a:ext uri="{FF2B5EF4-FFF2-40B4-BE49-F238E27FC236}">
                <a16:creationId xmlns:a16="http://schemas.microsoft.com/office/drawing/2014/main" id="{674FFBCF-911F-5818-60FE-B018CA677353}"/>
              </a:ext>
            </a:extLst>
          </p:cNvPr>
          <p:cNvSpPr>
            <a:spLocks noGrp="1"/>
          </p:cNvSpPr>
          <p:nvPr>
            <p:ph sz="quarter" idx="15" hasCustomPrompt="1"/>
          </p:nvPr>
        </p:nvSpPr>
        <p:spPr>
          <a:xfrm>
            <a:off x="530307" y="2745610"/>
            <a:ext cx="3389065" cy="3499611"/>
          </a:xfrm>
        </p:spPr>
        <p:txBody>
          <a:bodyPr>
            <a:normAutofit/>
          </a:bodyPr>
          <a:lstStyle>
            <a:lvl1pPr marL="0" indent="0" algn="ctr">
              <a:buNone/>
              <a:defRPr lang="en-US" sz="2000" kern="1200" spc="50" dirty="0">
                <a:solidFill>
                  <a:schemeClr val="tx1">
                    <a:alpha val="60000"/>
                  </a:schemeClr>
                </a:solidFill>
                <a:latin typeface="+mn-lt"/>
                <a:ea typeface="+mn-ea"/>
                <a:cs typeface="+mn-cs"/>
              </a:defRPr>
            </a:lvl1pPr>
            <a:lvl2pPr marL="360000" indent="0">
              <a:buNone/>
              <a:defRPr/>
            </a:lvl2pPr>
            <a:lvl3pPr marL="720000" indent="0">
              <a:buNone/>
              <a:defRPr/>
            </a:lvl3pPr>
            <a:lvl4pPr marL="1080000" indent="0">
              <a:buNone/>
              <a:defRPr/>
            </a:lvl4pPr>
            <a:lvl5pPr marL="1440000" indent="0">
              <a:buNone/>
              <a:defRPr/>
            </a:lvl5pPr>
          </a:lstStyle>
          <a:p>
            <a:pPr marL="0" indent="0" algn="ctr">
              <a:buNone/>
            </a:pPr>
            <a:r>
              <a:rPr lang="en-US" dirty="0"/>
              <a:t>Click to add text</a:t>
            </a:r>
          </a:p>
        </p:txBody>
      </p:sp>
      <p:sp>
        <p:nvSpPr>
          <p:cNvPr id="9" name="Picture Placeholder 8">
            <a:extLst>
              <a:ext uri="{FF2B5EF4-FFF2-40B4-BE49-F238E27FC236}">
                <a16:creationId xmlns:a16="http://schemas.microsoft.com/office/drawing/2014/main" id="{EF1A84F6-2D30-446A-9D91-44FBCB825679}"/>
              </a:ext>
            </a:extLst>
          </p:cNvPr>
          <p:cNvSpPr>
            <a:spLocks noGrp="1"/>
          </p:cNvSpPr>
          <p:nvPr>
            <p:ph type="pic" sz="quarter" idx="14" hasCustomPrompt="1"/>
          </p:nvPr>
        </p:nvSpPr>
        <p:spPr>
          <a:xfrm>
            <a:off x="4979988" y="430521"/>
            <a:ext cx="6681704" cy="6019264"/>
          </a:xfrm>
        </p:spPr>
        <p:txBody>
          <a:bodyPr/>
          <a:lstStyle>
            <a:lvl1pPr marL="0" indent="0" algn="ctr">
              <a:buNone/>
              <a:defRPr/>
            </a:lvl1pPr>
          </a:lstStyle>
          <a:p>
            <a:r>
              <a:rPr lang="en-US" dirty="0"/>
              <a:t>Click to add picture</a:t>
            </a:r>
          </a:p>
        </p:txBody>
      </p:sp>
    </p:spTree>
    <p:extLst>
      <p:ext uri="{BB962C8B-B14F-4D97-AF65-F5344CB8AC3E}">
        <p14:creationId xmlns:p14="http://schemas.microsoft.com/office/powerpoint/2010/main" val="3541472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Pictur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07C0FA93-7C0D-4CC0-BB42-DF569688ED82}"/>
              </a:ext>
              <a:ext uri="{C183D7F6-B498-43B3-948B-1728B52AA6E4}">
                <adec:decorative xmlns:adec="http://schemas.microsoft.com/office/drawing/2017/decorative" val="1"/>
              </a:ext>
            </a:extLst>
          </p:cNvPr>
          <p:cNvSpPr/>
          <p:nvPr userDrawn="1">
            <p:extLst>
              <p:ext uri="{386F3935-93C4-4BCD-93E2-E3B085C9AB24}">
                <p16:designElem xmlns:p16="http://schemas.microsoft.com/office/powerpoint/2015/main" val="1"/>
              </p:ext>
            </p:extLst>
          </p:nvPr>
        </p:nvSpPr>
        <p:spPr>
          <a:xfrm>
            <a:off x="6096000" y="0"/>
            <a:ext cx="6096000" cy="6858000"/>
          </a:xfrm>
          <a:prstGeom prst="rect">
            <a:avLst/>
          </a:prstGeom>
          <a:solidFill>
            <a:srgbClr val="FFFFFF"/>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alpha val="20000"/>
                </a:schemeClr>
              </a:solidFill>
            </a:endParaRPr>
          </a:p>
        </p:txBody>
      </p:sp>
      <p:sp>
        <p:nvSpPr>
          <p:cNvPr id="2" name="Title 1">
            <a:extLst>
              <a:ext uri="{FF2B5EF4-FFF2-40B4-BE49-F238E27FC236}">
                <a16:creationId xmlns:a16="http://schemas.microsoft.com/office/drawing/2014/main" id="{D033B6B0-54DE-4F2D-84DD-D06CD3B117B4}"/>
              </a:ext>
            </a:extLst>
          </p:cNvPr>
          <p:cNvSpPr>
            <a:spLocks noGrp="1"/>
          </p:cNvSpPr>
          <p:nvPr>
            <p:ph type="title" hasCustomPrompt="1"/>
          </p:nvPr>
        </p:nvSpPr>
        <p:spPr>
          <a:xfrm>
            <a:off x="462643" y="995760"/>
            <a:ext cx="5170860" cy="4869882"/>
          </a:xfrm>
        </p:spPr>
        <p:txBody>
          <a:bodyPr anchor="ctr">
            <a:noAutofit/>
          </a:bodyPr>
          <a:lstStyle>
            <a:lvl1pPr algn="ctr">
              <a:defRPr sz="4800"/>
            </a:lvl1pPr>
          </a:lstStyle>
          <a:p>
            <a:r>
              <a:rPr lang="en-US" dirty="0"/>
              <a:t>Click to add title</a:t>
            </a:r>
          </a:p>
        </p:txBody>
      </p:sp>
      <p:sp>
        <p:nvSpPr>
          <p:cNvPr id="24" name="Picture Placeholder 23">
            <a:extLst>
              <a:ext uri="{FF2B5EF4-FFF2-40B4-BE49-F238E27FC236}">
                <a16:creationId xmlns:a16="http://schemas.microsoft.com/office/drawing/2014/main" id="{C9D32952-2D0C-4A3E-9354-E014C717894E}"/>
              </a:ext>
            </a:extLst>
          </p:cNvPr>
          <p:cNvSpPr>
            <a:spLocks noGrp="1"/>
          </p:cNvSpPr>
          <p:nvPr>
            <p:ph type="pic" sz="quarter" idx="13" hasCustomPrompt="1"/>
          </p:nvPr>
        </p:nvSpPr>
        <p:spPr>
          <a:xfrm>
            <a:off x="6654800" y="430213"/>
            <a:ext cx="4995863" cy="5997574"/>
          </a:xfrm>
        </p:spPr>
        <p:txBody>
          <a:bodyPr>
            <a:normAutofit/>
          </a:bodyPr>
          <a:lstStyle>
            <a:lvl1pPr marL="0" indent="0" algn="ctr">
              <a:buNone/>
              <a:defRPr sz="1600"/>
            </a:lvl1pPr>
          </a:lstStyle>
          <a:p>
            <a:r>
              <a:rPr lang="en-US" dirty="0"/>
              <a:t>Click to add picture</a:t>
            </a:r>
          </a:p>
        </p:txBody>
      </p:sp>
      <p:grpSp>
        <p:nvGrpSpPr>
          <p:cNvPr id="6" name="Group 5">
            <a:extLst>
              <a:ext uri="{FF2B5EF4-FFF2-40B4-BE49-F238E27FC236}">
                <a16:creationId xmlns:a16="http://schemas.microsoft.com/office/drawing/2014/main" id="{36D3DA45-FD99-405B-8BF9-260DD97C0D4F}"/>
              </a:ext>
              <a:ext uri="{C183D7F6-B498-43B3-948B-1728B52AA6E4}">
                <adec:decorative xmlns:adec="http://schemas.microsoft.com/office/drawing/2017/decorative" val="1"/>
              </a:ext>
            </a:extLst>
          </p:cNvPr>
          <p:cNvGrpSpPr>
            <a:grpSpLocks/>
          </p:cNvGrpSpPr>
          <p:nvPr userDrawn="1">
            <p:extLst>
              <p:ext uri="{386F3935-93C4-4BCD-93E2-E3B085C9AB24}">
                <p16:designElem xmlns:p16="http://schemas.microsoft.com/office/powerpoint/2015/main" val="1"/>
              </p:ext>
            </p:extLst>
          </p:nvPr>
        </p:nvGrpSpPr>
        <p:grpSpPr>
          <a:xfrm>
            <a:off x="1939998" y="5634038"/>
            <a:ext cx="2216150" cy="1177924"/>
            <a:chOff x="4987925" y="2840038"/>
            <a:chExt cx="2216150" cy="1177924"/>
          </a:xfrm>
        </p:grpSpPr>
        <p:sp>
          <p:nvSpPr>
            <p:cNvPr id="7" name="Rectangle 6">
              <a:extLst>
                <a:ext uri="{FF2B5EF4-FFF2-40B4-BE49-F238E27FC236}">
                  <a16:creationId xmlns:a16="http://schemas.microsoft.com/office/drawing/2014/main" id="{C5C2A03C-F372-4C6D-929D-FD97AD43969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4987925" y="2840038"/>
              <a:ext cx="2216150" cy="1177924"/>
            </a:xfrm>
            <a:prstGeom prst="rect">
              <a:avLst/>
            </a:prstGeom>
            <a:solidFill>
              <a:schemeClr val="bg2">
                <a:alpha val="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8" name="Group 7">
              <a:extLst>
                <a:ext uri="{FF2B5EF4-FFF2-40B4-BE49-F238E27FC236}">
                  <a16:creationId xmlns:a16="http://schemas.microsoft.com/office/drawing/2014/main" id="{E8FEDBB3-0BD6-41BC-BB57-9FEC2E96C0F3}"/>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5720702" y="2912637"/>
              <a:ext cx="1080000" cy="1080000"/>
              <a:chOff x="6879023" y="2912637"/>
              <a:chExt cx="1080000" cy="1080000"/>
            </a:xfrm>
          </p:grpSpPr>
          <p:grpSp>
            <p:nvGrpSpPr>
              <p:cNvPr id="9" name="Group 8">
                <a:extLst>
                  <a:ext uri="{FF2B5EF4-FFF2-40B4-BE49-F238E27FC236}">
                    <a16:creationId xmlns:a16="http://schemas.microsoft.com/office/drawing/2014/main" id="{7D12B81D-3F14-4DA1-BECA-669824832A04}"/>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7260443" y="2912637"/>
                <a:ext cx="317159" cy="1080000"/>
                <a:chOff x="4799744" y="2905614"/>
                <a:chExt cx="317159" cy="1080000"/>
              </a:xfrm>
            </p:grpSpPr>
            <p:sp>
              <p:nvSpPr>
                <p:cNvPr id="14" name="Freeform 68">
                  <a:extLst>
                    <a:ext uri="{FF2B5EF4-FFF2-40B4-BE49-F238E27FC236}">
                      <a16:creationId xmlns:a16="http://schemas.microsoft.com/office/drawing/2014/main" id="{EA11E57D-88DD-4899-907A-2A5772002FE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99744" y="2905614"/>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5" name="Freeform 69">
                  <a:extLst>
                    <a:ext uri="{FF2B5EF4-FFF2-40B4-BE49-F238E27FC236}">
                      <a16:creationId xmlns:a16="http://schemas.microsoft.com/office/drawing/2014/main" id="{7A5AEE18-30A4-4777-975F-02D107A171B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959516" y="2905614"/>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Line 70">
                  <a:extLst>
                    <a:ext uri="{FF2B5EF4-FFF2-40B4-BE49-F238E27FC236}">
                      <a16:creationId xmlns:a16="http://schemas.microsoft.com/office/drawing/2014/main" id="{39EA21FB-AE36-478E-9770-CB842814390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4959516" y="2905614"/>
                  <a:ext cx="0" cy="10800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0" name="Group 9">
                <a:extLst>
                  <a:ext uri="{FF2B5EF4-FFF2-40B4-BE49-F238E27FC236}">
                    <a16:creationId xmlns:a16="http://schemas.microsoft.com/office/drawing/2014/main" id="{BC45D5C4-2D3A-4F84-BED1-D9B75234B075}"/>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18900000" flipH="1">
                <a:off x="6916369" y="2912637"/>
                <a:ext cx="317159" cy="1080000"/>
                <a:chOff x="4799744" y="2905614"/>
                <a:chExt cx="317159" cy="1080000"/>
              </a:xfrm>
            </p:grpSpPr>
            <p:sp>
              <p:nvSpPr>
                <p:cNvPr id="11" name="Freeform 68">
                  <a:extLst>
                    <a:ext uri="{FF2B5EF4-FFF2-40B4-BE49-F238E27FC236}">
                      <a16:creationId xmlns:a16="http://schemas.microsoft.com/office/drawing/2014/main" id="{259762E8-7432-4501-9FE5-92B04D37C76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99744" y="2905614"/>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2" name="Freeform 69">
                  <a:extLst>
                    <a:ext uri="{FF2B5EF4-FFF2-40B4-BE49-F238E27FC236}">
                      <a16:creationId xmlns:a16="http://schemas.microsoft.com/office/drawing/2014/main" id="{FF91FD3E-0148-4B50-8906-7D9CD382A35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959516" y="2905614"/>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13" name="Line 70">
                  <a:extLst>
                    <a:ext uri="{FF2B5EF4-FFF2-40B4-BE49-F238E27FC236}">
                      <a16:creationId xmlns:a16="http://schemas.microsoft.com/office/drawing/2014/main" id="{506FA1AD-488A-4FD4-A79F-4343698EA73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4959516" y="2905614"/>
                  <a:ext cx="0" cy="10800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grpSp>
        <p:nvGrpSpPr>
          <p:cNvPr id="17" name="Group 16">
            <a:extLst>
              <a:ext uri="{FF2B5EF4-FFF2-40B4-BE49-F238E27FC236}">
                <a16:creationId xmlns:a16="http://schemas.microsoft.com/office/drawing/2014/main" id="{FE79776F-EEB5-464D-19DD-92EC7B3B3296}"/>
              </a:ext>
              <a:ext uri="{C183D7F6-B498-43B3-948B-1728B52AA6E4}">
                <adec:decorative xmlns:adec="http://schemas.microsoft.com/office/drawing/2017/decorative" val="1"/>
              </a:ext>
            </a:extLst>
          </p:cNvPr>
          <p:cNvGrpSpPr>
            <a:grpSpLocks/>
          </p:cNvGrpSpPr>
          <p:nvPr userDrawn="1">
            <p:extLst>
              <p:ext uri="{386F3935-93C4-4BCD-93E2-E3B085C9AB24}">
                <p16:designElem xmlns:p16="http://schemas.microsoft.com/office/powerpoint/2015/main" val="1"/>
              </p:ext>
            </p:extLst>
          </p:nvPr>
        </p:nvGrpSpPr>
        <p:grpSpPr>
          <a:xfrm rot="10800000">
            <a:off x="1939998" y="49440"/>
            <a:ext cx="2216150" cy="1177924"/>
            <a:chOff x="4987925" y="2840038"/>
            <a:chExt cx="2216150" cy="1177924"/>
          </a:xfrm>
        </p:grpSpPr>
        <p:sp>
          <p:nvSpPr>
            <p:cNvPr id="19" name="Rectangle 18">
              <a:extLst>
                <a:ext uri="{FF2B5EF4-FFF2-40B4-BE49-F238E27FC236}">
                  <a16:creationId xmlns:a16="http://schemas.microsoft.com/office/drawing/2014/main" id="{309A16CC-7006-C92A-F15C-618A3235AFA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a:xfrm>
              <a:off x="4987925" y="2840038"/>
              <a:ext cx="2216150" cy="1177924"/>
            </a:xfrm>
            <a:prstGeom prst="rect">
              <a:avLst/>
            </a:prstGeom>
            <a:solidFill>
              <a:schemeClr val="bg2">
                <a:alpha val="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1" name="Group 20">
              <a:extLst>
                <a:ext uri="{FF2B5EF4-FFF2-40B4-BE49-F238E27FC236}">
                  <a16:creationId xmlns:a16="http://schemas.microsoft.com/office/drawing/2014/main" id="{035D8D8D-001E-352F-FE03-CC3EE1D7CFCD}"/>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a:off x="5720702" y="2912637"/>
              <a:ext cx="1080000" cy="1080000"/>
              <a:chOff x="6879023" y="2912637"/>
              <a:chExt cx="1080000" cy="1080000"/>
            </a:xfrm>
          </p:grpSpPr>
          <p:grpSp>
            <p:nvGrpSpPr>
              <p:cNvPr id="22" name="Group 21">
                <a:extLst>
                  <a:ext uri="{FF2B5EF4-FFF2-40B4-BE49-F238E27FC236}">
                    <a16:creationId xmlns:a16="http://schemas.microsoft.com/office/drawing/2014/main" id="{51CE1C6F-D1A5-FD45-5120-8F87F05DCFD9}"/>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2700000">
                <a:off x="7260443" y="2912637"/>
                <a:ext cx="317159" cy="1080000"/>
                <a:chOff x="4799744" y="2905614"/>
                <a:chExt cx="317159" cy="1080000"/>
              </a:xfrm>
            </p:grpSpPr>
            <p:sp>
              <p:nvSpPr>
                <p:cNvPr id="29" name="Freeform 68">
                  <a:extLst>
                    <a:ext uri="{FF2B5EF4-FFF2-40B4-BE49-F238E27FC236}">
                      <a16:creationId xmlns:a16="http://schemas.microsoft.com/office/drawing/2014/main" id="{FE946A41-95B9-A9F4-17ED-A0113124469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99744" y="2905614"/>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0" name="Freeform 69">
                  <a:extLst>
                    <a:ext uri="{FF2B5EF4-FFF2-40B4-BE49-F238E27FC236}">
                      <a16:creationId xmlns:a16="http://schemas.microsoft.com/office/drawing/2014/main" id="{FDFB515A-8805-F10C-2933-35BDDF1DD3E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959516" y="2905614"/>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31" name="Line 70">
                  <a:extLst>
                    <a:ext uri="{FF2B5EF4-FFF2-40B4-BE49-F238E27FC236}">
                      <a16:creationId xmlns:a16="http://schemas.microsoft.com/office/drawing/2014/main" id="{F63B17C2-189B-28FA-8876-976CC481C76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4959516" y="2905614"/>
                  <a:ext cx="0" cy="10800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23" name="Group 22">
                <a:extLst>
                  <a:ext uri="{FF2B5EF4-FFF2-40B4-BE49-F238E27FC236}">
                    <a16:creationId xmlns:a16="http://schemas.microsoft.com/office/drawing/2014/main" id="{613E90FB-54AC-A2FC-9D01-C95ACC91FC87}"/>
                  </a:ext>
                  <a:ext uri="{C183D7F6-B498-43B3-948B-1728B52AA6E4}">
                    <adec:decorative xmlns:adec="http://schemas.microsoft.com/office/drawing/2017/decorative" val="1"/>
                  </a:ext>
                </a:extLst>
              </p:cNvPr>
              <p:cNvGrpSpPr>
                <a:grpSpLocks/>
              </p:cNvGrpSpPr>
              <p:nvPr>
                <p:extLst>
                  <p:ext uri="{386F3935-93C4-4BCD-93E2-E3B085C9AB24}">
                    <p16:designElem xmlns:p16="http://schemas.microsoft.com/office/powerpoint/2015/main" val="1"/>
                  </p:ext>
                </p:extLst>
              </p:nvPr>
            </p:nvGrpSpPr>
            <p:grpSpPr>
              <a:xfrm rot="18900000" flipH="1">
                <a:off x="6916369" y="2912637"/>
                <a:ext cx="317159" cy="1080000"/>
                <a:chOff x="4799744" y="2905614"/>
                <a:chExt cx="317159" cy="1080000"/>
              </a:xfrm>
            </p:grpSpPr>
            <p:sp>
              <p:nvSpPr>
                <p:cNvPr id="25" name="Freeform 68">
                  <a:extLst>
                    <a:ext uri="{FF2B5EF4-FFF2-40B4-BE49-F238E27FC236}">
                      <a16:creationId xmlns:a16="http://schemas.microsoft.com/office/drawing/2014/main" id="{58A6A556-AB2C-1636-63D4-9E2806E3671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99744" y="2905614"/>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7" name="Freeform 69">
                  <a:extLst>
                    <a:ext uri="{FF2B5EF4-FFF2-40B4-BE49-F238E27FC236}">
                      <a16:creationId xmlns:a16="http://schemas.microsoft.com/office/drawing/2014/main" id="{A43047F1-413F-99DB-01CC-293FC1813A55}"/>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959516" y="2905614"/>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dirty="0"/>
                </a:p>
              </p:txBody>
            </p:sp>
            <p:sp>
              <p:nvSpPr>
                <p:cNvPr id="28" name="Line 70">
                  <a:extLst>
                    <a:ext uri="{FF2B5EF4-FFF2-40B4-BE49-F238E27FC236}">
                      <a16:creationId xmlns:a16="http://schemas.microsoft.com/office/drawing/2014/main" id="{47C2B72F-C97F-770D-5F99-50DD97EB279A}"/>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flipV="1">
                  <a:off x="4959516" y="2905614"/>
                  <a:ext cx="0" cy="10800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grpSp>
        </p:grpSp>
      </p:grpSp>
    </p:spTree>
    <p:extLst>
      <p:ext uri="{BB962C8B-B14F-4D97-AF65-F5344CB8AC3E}">
        <p14:creationId xmlns:p14="http://schemas.microsoft.com/office/powerpoint/2010/main" val="1588680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065DE-86B2-5561-0101-4170F7FD15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C4B9AC-E7F6-3B48-67B1-B9F56EB3CE9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A25354-5622-5700-CFF1-0E454506AE6A}"/>
              </a:ext>
            </a:extLst>
          </p:cNvPr>
          <p:cNvSpPr>
            <a:spLocks noGrp="1"/>
          </p:cNvSpPr>
          <p:nvPr>
            <p:ph type="dt" sz="half" idx="10"/>
          </p:nvPr>
        </p:nvSpPr>
        <p:spPr/>
        <p:txBody>
          <a:bodyPr/>
          <a:lstStyle/>
          <a:p>
            <a:fld id="{A486FBB3-3204-4824-B0C6-55A0809590F7}" type="datetimeFigureOut">
              <a:rPr lang="en-US" smtClean="0"/>
              <a:t>9/22/2024</a:t>
            </a:fld>
            <a:endParaRPr lang="en-US"/>
          </a:p>
        </p:txBody>
      </p:sp>
      <p:sp>
        <p:nvSpPr>
          <p:cNvPr id="5" name="Footer Placeholder 4">
            <a:extLst>
              <a:ext uri="{FF2B5EF4-FFF2-40B4-BE49-F238E27FC236}">
                <a16:creationId xmlns:a16="http://schemas.microsoft.com/office/drawing/2014/main" id="{A94437C0-294F-6BA8-945E-D6214B9C28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C59248-A229-B9DB-44AB-6B173181F95E}"/>
              </a:ext>
            </a:extLst>
          </p:cNvPr>
          <p:cNvSpPr>
            <a:spLocks noGrp="1"/>
          </p:cNvSpPr>
          <p:nvPr>
            <p:ph type="sldNum" sz="quarter" idx="12"/>
          </p:nvPr>
        </p:nvSpPr>
        <p:spPr/>
        <p:txBody>
          <a:bodyPr/>
          <a:lstStyle/>
          <a:p>
            <a:fld id="{BFDB684E-DC99-413E-9AC1-CF012FA548B2}" type="slidenum">
              <a:rPr lang="en-US" smtClean="0"/>
              <a:t>‹#›</a:t>
            </a:fld>
            <a:endParaRPr lang="en-US"/>
          </a:p>
        </p:txBody>
      </p:sp>
    </p:spTree>
    <p:extLst>
      <p:ext uri="{BB962C8B-B14F-4D97-AF65-F5344CB8AC3E}">
        <p14:creationId xmlns:p14="http://schemas.microsoft.com/office/powerpoint/2010/main" val="1241559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F8144-45CA-BF97-5145-6DC7F068EB3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B55EC42-416D-102F-6AB5-36155290209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8D4B038-B049-64EE-5587-00C726166381}"/>
              </a:ext>
            </a:extLst>
          </p:cNvPr>
          <p:cNvSpPr>
            <a:spLocks noGrp="1"/>
          </p:cNvSpPr>
          <p:nvPr>
            <p:ph type="dt" sz="half" idx="10"/>
          </p:nvPr>
        </p:nvSpPr>
        <p:spPr/>
        <p:txBody>
          <a:bodyPr/>
          <a:lstStyle/>
          <a:p>
            <a:fld id="{A486FBB3-3204-4824-B0C6-55A0809590F7}" type="datetimeFigureOut">
              <a:rPr lang="en-US" smtClean="0"/>
              <a:t>9/22/2024</a:t>
            </a:fld>
            <a:endParaRPr lang="en-US"/>
          </a:p>
        </p:txBody>
      </p:sp>
      <p:sp>
        <p:nvSpPr>
          <p:cNvPr id="5" name="Footer Placeholder 4">
            <a:extLst>
              <a:ext uri="{FF2B5EF4-FFF2-40B4-BE49-F238E27FC236}">
                <a16:creationId xmlns:a16="http://schemas.microsoft.com/office/drawing/2014/main" id="{50623C1D-F07C-859A-5E5A-81BE8CAF52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58AA3E-0AC9-21EC-F7C2-F9E25AFD09D3}"/>
              </a:ext>
            </a:extLst>
          </p:cNvPr>
          <p:cNvSpPr>
            <a:spLocks noGrp="1"/>
          </p:cNvSpPr>
          <p:nvPr>
            <p:ph type="sldNum" sz="quarter" idx="12"/>
          </p:nvPr>
        </p:nvSpPr>
        <p:spPr/>
        <p:txBody>
          <a:bodyPr/>
          <a:lstStyle/>
          <a:p>
            <a:fld id="{BFDB684E-DC99-413E-9AC1-CF012FA548B2}" type="slidenum">
              <a:rPr lang="en-US" smtClean="0"/>
              <a:t>‹#›</a:t>
            </a:fld>
            <a:endParaRPr lang="en-US"/>
          </a:p>
        </p:txBody>
      </p:sp>
    </p:spTree>
    <p:extLst>
      <p:ext uri="{BB962C8B-B14F-4D97-AF65-F5344CB8AC3E}">
        <p14:creationId xmlns:p14="http://schemas.microsoft.com/office/powerpoint/2010/main" val="1185516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0175C-186C-A8E7-5BD7-11B54808A0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1F20BB-5F1E-01DF-DAD5-6CA24A7D167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D9337AE-424E-687C-67FD-750122279B7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01E511-4ABE-E7AB-C502-F1A98322FE6D}"/>
              </a:ext>
            </a:extLst>
          </p:cNvPr>
          <p:cNvSpPr>
            <a:spLocks noGrp="1"/>
          </p:cNvSpPr>
          <p:nvPr>
            <p:ph type="dt" sz="half" idx="10"/>
          </p:nvPr>
        </p:nvSpPr>
        <p:spPr/>
        <p:txBody>
          <a:bodyPr/>
          <a:lstStyle/>
          <a:p>
            <a:fld id="{A486FBB3-3204-4824-B0C6-55A0809590F7}" type="datetimeFigureOut">
              <a:rPr lang="en-US" smtClean="0"/>
              <a:t>9/22/2024</a:t>
            </a:fld>
            <a:endParaRPr lang="en-US"/>
          </a:p>
        </p:txBody>
      </p:sp>
      <p:sp>
        <p:nvSpPr>
          <p:cNvPr id="6" name="Footer Placeholder 5">
            <a:extLst>
              <a:ext uri="{FF2B5EF4-FFF2-40B4-BE49-F238E27FC236}">
                <a16:creationId xmlns:a16="http://schemas.microsoft.com/office/drawing/2014/main" id="{721D2D89-612A-4444-E5DA-C7C9E3B03C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4E854CF-1607-EFD2-E62A-0CCE43F17DE5}"/>
              </a:ext>
            </a:extLst>
          </p:cNvPr>
          <p:cNvSpPr>
            <a:spLocks noGrp="1"/>
          </p:cNvSpPr>
          <p:nvPr>
            <p:ph type="sldNum" sz="quarter" idx="12"/>
          </p:nvPr>
        </p:nvSpPr>
        <p:spPr/>
        <p:txBody>
          <a:bodyPr/>
          <a:lstStyle/>
          <a:p>
            <a:fld id="{BFDB684E-DC99-413E-9AC1-CF012FA548B2}" type="slidenum">
              <a:rPr lang="en-US" smtClean="0"/>
              <a:t>‹#›</a:t>
            </a:fld>
            <a:endParaRPr lang="en-US"/>
          </a:p>
        </p:txBody>
      </p:sp>
    </p:spTree>
    <p:extLst>
      <p:ext uri="{BB962C8B-B14F-4D97-AF65-F5344CB8AC3E}">
        <p14:creationId xmlns:p14="http://schemas.microsoft.com/office/powerpoint/2010/main" val="2976062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ED3EA-D8FE-2E82-F0C1-379987CC2AA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B8172EC-D619-E930-F621-F2BFB6953A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38E88A7-3907-E7D9-0756-E1BD9929B6E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3AC324B-C6FC-0694-E98D-707F84C6CA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C7CBF0D-62FD-172F-242E-16E383D904F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C8854BE-8F48-A6E2-82AB-988CF4EE1474}"/>
              </a:ext>
            </a:extLst>
          </p:cNvPr>
          <p:cNvSpPr>
            <a:spLocks noGrp="1"/>
          </p:cNvSpPr>
          <p:nvPr>
            <p:ph type="dt" sz="half" idx="10"/>
          </p:nvPr>
        </p:nvSpPr>
        <p:spPr/>
        <p:txBody>
          <a:bodyPr/>
          <a:lstStyle/>
          <a:p>
            <a:fld id="{A486FBB3-3204-4824-B0C6-55A0809590F7}" type="datetimeFigureOut">
              <a:rPr lang="en-US" smtClean="0"/>
              <a:t>9/22/2024</a:t>
            </a:fld>
            <a:endParaRPr lang="en-US"/>
          </a:p>
        </p:txBody>
      </p:sp>
      <p:sp>
        <p:nvSpPr>
          <p:cNvPr id="8" name="Footer Placeholder 7">
            <a:extLst>
              <a:ext uri="{FF2B5EF4-FFF2-40B4-BE49-F238E27FC236}">
                <a16:creationId xmlns:a16="http://schemas.microsoft.com/office/drawing/2014/main" id="{63440DF8-E40A-E265-0512-119BCC310B9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D9CCCCC-1455-E7A1-C970-FBF9A1950D61}"/>
              </a:ext>
            </a:extLst>
          </p:cNvPr>
          <p:cNvSpPr>
            <a:spLocks noGrp="1"/>
          </p:cNvSpPr>
          <p:nvPr>
            <p:ph type="sldNum" sz="quarter" idx="12"/>
          </p:nvPr>
        </p:nvSpPr>
        <p:spPr/>
        <p:txBody>
          <a:bodyPr/>
          <a:lstStyle/>
          <a:p>
            <a:fld id="{BFDB684E-DC99-413E-9AC1-CF012FA548B2}" type="slidenum">
              <a:rPr lang="en-US" smtClean="0"/>
              <a:t>‹#›</a:t>
            </a:fld>
            <a:endParaRPr lang="en-US"/>
          </a:p>
        </p:txBody>
      </p:sp>
    </p:spTree>
    <p:extLst>
      <p:ext uri="{BB962C8B-B14F-4D97-AF65-F5344CB8AC3E}">
        <p14:creationId xmlns:p14="http://schemas.microsoft.com/office/powerpoint/2010/main" val="3748644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A66B9-8BEE-C7A7-F752-889BFC367D3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3F7C9E8-FBD1-3D8C-59D6-E5F4061CB85F}"/>
              </a:ext>
            </a:extLst>
          </p:cNvPr>
          <p:cNvSpPr>
            <a:spLocks noGrp="1"/>
          </p:cNvSpPr>
          <p:nvPr>
            <p:ph type="dt" sz="half" idx="10"/>
          </p:nvPr>
        </p:nvSpPr>
        <p:spPr/>
        <p:txBody>
          <a:bodyPr/>
          <a:lstStyle/>
          <a:p>
            <a:fld id="{A486FBB3-3204-4824-B0C6-55A0809590F7}" type="datetimeFigureOut">
              <a:rPr lang="en-US" smtClean="0"/>
              <a:t>9/22/2024</a:t>
            </a:fld>
            <a:endParaRPr lang="en-US"/>
          </a:p>
        </p:txBody>
      </p:sp>
      <p:sp>
        <p:nvSpPr>
          <p:cNvPr id="4" name="Footer Placeholder 3">
            <a:extLst>
              <a:ext uri="{FF2B5EF4-FFF2-40B4-BE49-F238E27FC236}">
                <a16:creationId xmlns:a16="http://schemas.microsoft.com/office/drawing/2014/main" id="{AC77E260-742C-859D-AC15-7BBA7D0BF27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770E0B2-874F-6D3B-FB63-7A333280EBD5}"/>
              </a:ext>
            </a:extLst>
          </p:cNvPr>
          <p:cNvSpPr>
            <a:spLocks noGrp="1"/>
          </p:cNvSpPr>
          <p:nvPr>
            <p:ph type="sldNum" sz="quarter" idx="12"/>
          </p:nvPr>
        </p:nvSpPr>
        <p:spPr/>
        <p:txBody>
          <a:bodyPr/>
          <a:lstStyle/>
          <a:p>
            <a:fld id="{BFDB684E-DC99-413E-9AC1-CF012FA548B2}" type="slidenum">
              <a:rPr lang="en-US" smtClean="0"/>
              <a:t>‹#›</a:t>
            </a:fld>
            <a:endParaRPr lang="en-US"/>
          </a:p>
        </p:txBody>
      </p:sp>
    </p:spTree>
    <p:extLst>
      <p:ext uri="{BB962C8B-B14F-4D97-AF65-F5344CB8AC3E}">
        <p14:creationId xmlns:p14="http://schemas.microsoft.com/office/powerpoint/2010/main" val="3912057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3DC5ADF-6441-D536-AF7B-B11ED970AA69}"/>
              </a:ext>
            </a:extLst>
          </p:cNvPr>
          <p:cNvSpPr>
            <a:spLocks noGrp="1"/>
          </p:cNvSpPr>
          <p:nvPr>
            <p:ph type="dt" sz="half" idx="10"/>
          </p:nvPr>
        </p:nvSpPr>
        <p:spPr/>
        <p:txBody>
          <a:bodyPr/>
          <a:lstStyle/>
          <a:p>
            <a:fld id="{A486FBB3-3204-4824-B0C6-55A0809590F7}" type="datetimeFigureOut">
              <a:rPr lang="en-US" smtClean="0"/>
              <a:t>9/22/2024</a:t>
            </a:fld>
            <a:endParaRPr lang="en-US"/>
          </a:p>
        </p:txBody>
      </p:sp>
      <p:sp>
        <p:nvSpPr>
          <p:cNvPr id="3" name="Footer Placeholder 2">
            <a:extLst>
              <a:ext uri="{FF2B5EF4-FFF2-40B4-BE49-F238E27FC236}">
                <a16:creationId xmlns:a16="http://schemas.microsoft.com/office/drawing/2014/main" id="{B9A2F85C-DC3F-AE73-85B5-F2C6DDA929C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3664E2-EFD5-0F8B-6091-6B80B37E0101}"/>
              </a:ext>
            </a:extLst>
          </p:cNvPr>
          <p:cNvSpPr>
            <a:spLocks noGrp="1"/>
          </p:cNvSpPr>
          <p:nvPr>
            <p:ph type="sldNum" sz="quarter" idx="12"/>
          </p:nvPr>
        </p:nvSpPr>
        <p:spPr/>
        <p:txBody>
          <a:bodyPr/>
          <a:lstStyle/>
          <a:p>
            <a:fld id="{BFDB684E-DC99-413E-9AC1-CF012FA548B2}" type="slidenum">
              <a:rPr lang="en-US" smtClean="0"/>
              <a:t>‹#›</a:t>
            </a:fld>
            <a:endParaRPr lang="en-US"/>
          </a:p>
        </p:txBody>
      </p:sp>
    </p:spTree>
    <p:extLst>
      <p:ext uri="{BB962C8B-B14F-4D97-AF65-F5344CB8AC3E}">
        <p14:creationId xmlns:p14="http://schemas.microsoft.com/office/powerpoint/2010/main" val="340509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A49765-3007-1412-DCEE-79321201E4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3CA3529-3303-5D74-592D-F0861C428D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FF3202B-93E0-E9CB-5196-2063810522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E99FB2-40CB-7DCC-B06E-E7ADB64E14FF}"/>
              </a:ext>
            </a:extLst>
          </p:cNvPr>
          <p:cNvSpPr>
            <a:spLocks noGrp="1"/>
          </p:cNvSpPr>
          <p:nvPr>
            <p:ph type="dt" sz="half" idx="10"/>
          </p:nvPr>
        </p:nvSpPr>
        <p:spPr/>
        <p:txBody>
          <a:bodyPr/>
          <a:lstStyle/>
          <a:p>
            <a:fld id="{A486FBB3-3204-4824-B0C6-55A0809590F7}" type="datetimeFigureOut">
              <a:rPr lang="en-US" smtClean="0"/>
              <a:t>9/22/2024</a:t>
            </a:fld>
            <a:endParaRPr lang="en-US"/>
          </a:p>
        </p:txBody>
      </p:sp>
      <p:sp>
        <p:nvSpPr>
          <p:cNvPr id="6" name="Footer Placeholder 5">
            <a:extLst>
              <a:ext uri="{FF2B5EF4-FFF2-40B4-BE49-F238E27FC236}">
                <a16:creationId xmlns:a16="http://schemas.microsoft.com/office/drawing/2014/main" id="{D59AFB2E-7D2C-7E33-6634-9796E16B38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3A7B35-CC35-F680-E2F4-6BB26FF708DE}"/>
              </a:ext>
            </a:extLst>
          </p:cNvPr>
          <p:cNvSpPr>
            <a:spLocks noGrp="1"/>
          </p:cNvSpPr>
          <p:nvPr>
            <p:ph type="sldNum" sz="quarter" idx="12"/>
          </p:nvPr>
        </p:nvSpPr>
        <p:spPr/>
        <p:txBody>
          <a:bodyPr/>
          <a:lstStyle/>
          <a:p>
            <a:fld id="{BFDB684E-DC99-413E-9AC1-CF012FA548B2}" type="slidenum">
              <a:rPr lang="en-US" smtClean="0"/>
              <a:t>‹#›</a:t>
            </a:fld>
            <a:endParaRPr lang="en-US"/>
          </a:p>
        </p:txBody>
      </p:sp>
    </p:spTree>
    <p:extLst>
      <p:ext uri="{BB962C8B-B14F-4D97-AF65-F5344CB8AC3E}">
        <p14:creationId xmlns:p14="http://schemas.microsoft.com/office/powerpoint/2010/main" val="1323729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6C57D-3230-3C32-2BC2-6E6DBF5BB9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990C80C-0444-85C6-DF69-9703D7F62D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5A4D472-DC49-453C-5615-417E1409DB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0C5834-C39C-73E2-A429-DC24DEE3BD32}"/>
              </a:ext>
            </a:extLst>
          </p:cNvPr>
          <p:cNvSpPr>
            <a:spLocks noGrp="1"/>
          </p:cNvSpPr>
          <p:nvPr>
            <p:ph type="dt" sz="half" idx="10"/>
          </p:nvPr>
        </p:nvSpPr>
        <p:spPr/>
        <p:txBody>
          <a:bodyPr/>
          <a:lstStyle/>
          <a:p>
            <a:fld id="{A486FBB3-3204-4824-B0C6-55A0809590F7}" type="datetimeFigureOut">
              <a:rPr lang="en-US" smtClean="0"/>
              <a:t>9/22/2024</a:t>
            </a:fld>
            <a:endParaRPr lang="en-US"/>
          </a:p>
        </p:txBody>
      </p:sp>
      <p:sp>
        <p:nvSpPr>
          <p:cNvPr id="6" name="Footer Placeholder 5">
            <a:extLst>
              <a:ext uri="{FF2B5EF4-FFF2-40B4-BE49-F238E27FC236}">
                <a16:creationId xmlns:a16="http://schemas.microsoft.com/office/drawing/2014/main" id="{18A7DE4C-496F-5AA6-737F-E516CEB695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ECB557-A7B3-775C-C51C-1171D79072BD}"/>
              </a:ext>
            </a:extLst>
          </p:cNvPr>
          <p:cNvSpPr>
            <a:spLocks noGrp="1"/>
          </p:cNvSpPr>
          <p:nvPr>
            <p:ph type="sldNum" sz="quarter" idx="12"/>
          </p:nvPr>
        </p:nvSpPr>
        <p:spPr/>
        <p:txBody>
          <a:bodyPr/>
          <a:lstStyle/>
          <a:p>
            <a:fld id="{BFDB684E-DC99-413E-9AC1-CF012FA548B2}" type="slidenum">
              <a:rPr lang="en-US" smtClean="0"/>
              <a:t>‹#›</a:t>
            </a:fld>
            <a:endParaRPr lang="en-US"/>
          </a:p>
        </p:txBody>
      </p:sp>
    </p:spTree>
    <p:extLst>
      <p:ext uri="{BB962C8B-B14F-4D97-AF65-F5344CB8AC3E}">
        <p14:creationId xmlns:p14="http://schemas.microsoft.com/office/powerpoint/2010/main" val="399890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811BBE0-D506-EC84-912A-CB1775C0739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B5E8CC9-B77C-B79A-B6CA-5013243B1C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11E7C5-E86C-F87B-0382-CD6704E6E48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486FBB3-3204-4824-B0C6-55A0809590F7}" type="datetimeFigureOut">
              <a:rPr lang="en-US" smtClean="0"/>
              <a:t>9/22/2024</a:t>
            </a:fld>
            <a:endParaRPr lang="en-US"/>
          </a:p>
        </p:txBody>
      </p:sp>
      <p:sp>
        <p:nvSpPr>
          <p:cNvPr id="5" name="Footer Placeholder 4">
            <a:extLst>
              <a:ext uri="{FF2B5EF4-FFF2-40B4-BE49-F238E27FC236}">
                <a16:creationId xmlns:a16="http://schemas.microsoft.com/office/drawing/2014/main" id="{CA8B232D-210B-3043-F526-0C762FCFCF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5FC55FF4-A41B-5CC0-3384-AF4F1925FF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FDB684E-DC99-413E-9AC1-CF012FA548B2}" type="slidenum">
              <a:rPr lang="en-US" smtClean="0"/>
              <a:t>‹#›</a:t>
            </a:fld>
            <a:endParaRPr lang="en-US"/>
          </a:p>
        </p:txBody>
      </p:sp>
    </p:spTree>
    <p:extLst>
      <p:ext uri="{BB962C8B-B14F-4D97-AF65-F5344CB8AC3E}">
        <p14:creationId xmlns:p14="http://schemas.microsoft.com/office/powerpoint/2010/main" val="1194523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3D98-3C30-4CFC-8643-C81E829C8C25}"/>
              </a:ext>
            </a:extLst>
          </p:cNvPr>
          <p:cNvSpPr>
            <a:spLocks noGrp="1"/>
          </p:cNvSpPr>
          <p:nvPr>
            <p:ph type="title"/>
          </p:nvPr>
        </p:nvSpPr>
        <p:spPr>
          <a:xfrm>
            <a:off x="83890" y="298564"/>
            <a:ext cx="6778304" cy="6260873"/>
          </a:xfrm>
        </p:spPr>
        <p:txBody>
          <a:bodyPr>
            <a:noAutofit/>
          </a:bodyPr>
          <a:lstStyle/>
          <a:p>
            <a:r>
              <a:rPr lang="en-US" sz="4000" b="1" dirty="0">
                <a:effectLst>
                  <a:outerShdw blurRad="38100" dist="38100" dir="2700000" algn="tl">
                    <a:srgbClr val="000000">
                      <a:alpha val="43137"/>
                    </a:srgbClr>
                  </a:outerShdw>
                </a:effectLst>
              </a:rPr>
              <a:t>Communication skills in </a:t>
            </a:r>
            <a:br>
              <a:rPr lang="en-US" sz="4000" b="1" dirty="0">
                <a:effectLst>
                  <a:outerShdw blurRad="38100" dist="38100" dir="2700000" algn="tl">
                    <a:srgbClr val="000000">
                      <a:alpha val="43137"/>
                    </a:srgbClr>
                  </a:outerShdw>
                </a:effectLst>
              </a:rPr>
            </a:br>
            <a:r>
              <a:rPr lang="en-US" sz="4000" b="1" dirty="0">
                <a:effectLst>
                  <a:outerShdw blurRad="38100" dist="38100" dir="2700000" algn="tl">
                    <a:srgbClr val="000000">
                      <a:alpha val="43137"/>
                    </a:srgbClr>
                  </a:outerShdw>
                </a:effectLst>
              </a:rPr>
              <a:t>pediatrics</a:t>
            </a:r>
            <a:br>
              <a:rPr lang="en-US" sz="4000" b="1" dirty="0">
                <a:effectLst>
                  <a:outerShdw blurRad="38100" dist="38100" dir="2700000" algn="tl">
                    <a:srgbClr val="000000">
                      <a:alpha val="43137"/>
                    </a:srgbClr>
                  </a:outerShdw>
                </a:effectLst>
              </a:rPr>
            </a:br>
            <a:br>
              <a:rPr lang="en-US" sz="4000" b="1" dirty="0">
                <a:effectLst>
                  <a:outerShdw blurRad="38100" dist="38100" dir="2700000" algn="tl">
                    <a:srgbClr val="000000">
                      <a:alpha val="43137"/>
                    </a:srgbClr>
                  </a:outerShdw>
                </a:effectLst>
              </a:rPr>
            </a:br>
            <a:r>
              <a:rPr lang="en-US" sz="3200" b="1" dirty="0"/>
              <a:t>prepared by :</a:t>
            </a:r>
            <a:br>
              <a:rPr lang="en-US" sz="3200" b="1" dirty="0"/>
            </a:br>
            <a:r>
              <a:rPr lang="en-US" sz="2400" b="1" dirty="0" err="1"/>
              <a:t>Dr.Salma</a:t>
            </a:r>
            <a:r>
              <a:rPr lang="en-US" sz="2400" b="1" dirty="0"/>
              <a:t> </a:t>
            </a:r>
            <a:r>
              <a:rPr lang="en-US" sz="2400" b="1" dirty="0" err="1"/>
              <a:t>Elgazzar</a:t>
            </a:r>
            <a:br>
              <a:rPr lang="en-US" sz="2400" b="1" dirty="0"/>
            </a:br>
            <a:r>
              <a:rPr lang="en-US" sz="1400" b="1" dirty="0"/>
              <a:t>MRCPI pediatrics</a:t>
            </a:r>
            <a:br>
              <a:rPr lang="en-US" sz="1400" b="1" dirty="0"/>
            </a:br>
            <a:r>
              <a:rPr lang="en-US" sz="1400" b="1" dirty="0"/>
              <a:t>Masters’ in pediatrics/Alexandria university</a:t>
            </a:r>
            <a:br>
              <a:rPr lang="en-US" sz="1800" b="1" dirty="0"/>
            </a:br>
            <a:endParaRPr lang="en-US" sz="3200" b="1" dirty="0"/>
          </a:p>
        </p:txBody>
      </p:sp>
    </p:spTree>
    <p:extLst>
      <p:ext uri="{BB962C8B-B14F-4D97-AF65-F5344CB8AC3E}">
        <p14:creationId xmlns:p14="http://schemas.microsoft.com/office/powerpoint/2010/main" val="22593088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Rectangle 21">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DDAE6E-BDB0-92A7-EA31-76AC9D8AA79E}"/>
              </a:ext>
            </a:extLst>
          </p:cNvPr>
          <p:cNvSpPr>
            <a:spLocks noGrp="1"/>
          </p:cNvSpPr>
          <p:nvPr>
            <p:ph type="title"/>
          </p:nvPr>
        </p:nvSpPr>
        <p:spPr>
          <a:xfrm>
            <a:off x="466722" y="586855"/>
            <a:ext cx="3201366" cy="3387497"/>
          </a:xfrm>
        </p:spPr>
        <p:txBody>
          <a:bodyPr vert="horz" lIns="91440" tIns="45720" rIns="91440" bIns="45720" rtlCol="0" anchor="b">
            <a:normAutofit/>
          </a:bodyPr>
          <a:lstStyle/>
          <a:p>
            <a:pPr algn="r"/>
            <a:r>
              <a:rPr lang="en-US" sz="4000" kern="1200">
                <a:solidFill>
                  <a:srgbClr val="FFFFFF"/>
                </a:solidFill>
                <a:latin typeface="+mj-lt"/>
                <a:ea typeface="+mj-ea"/>
                <a:cs typeface="+mj-cs"/>
              </a:rPr>
              <a:t>Scenario 2</a:t>
            </a:r>
          </a:p>
        </p:txBody>
      </p:sp>
      <p:sp>
        <p:nvSpPr>
          <p:cNvPr id="5" name="TextBox 4">
            <a:extLst>
              <a:ext uri="{FF2B5EF4-FFF2-40B4-BE49-F238E27FC236}">
                <a16:creationId xmlns:a16="http://schemas.microsoft.com/office/drawing/2014/main" id="{3B4D9F08-B773-C0BE-E752-96AD4DB938BA}"/>
              </a:ext>
            </a:extLst>
          </p:cNvPr>
          <p:cNvSpPr txBox="1"/>
          <p:nvPr/>
        </p:nvSpPr>
        <p:spPr>
          <a:xfrm>
            <a:off x="4810259" y="649480"/>
            <a:ext cx="6555347" cy="5546047"/>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r>
              <a:rPr lang="en-US" sz="2000" dirty="0"/>
              <a:t>Yara is the mother of Ahmed, a 5-month-old boy who is exclusively breastfed. Yara has been experiencing severe sore nipples for the past 2 weeks, which has been affecting her ability to feed her baby. Please explain to Yara how to manage sore nipples and maintain breastfeeding.</a:t>
            </a:r>
          </a:p>
          <a:p>
            <a:pPr indent="-228600">
              <a:lnSpc>
                <a:spcPct val="90000"/>
              </a:lnSpc>
              <a:spcAft>
                <a:spcPts val="600"/>
              </a:spcAft>
              <a:buFont typeface="Arial" panose="020B0604020202020204" pitchFamily="34" charset="0"/>
              <a:buChar char="•"/>
            </a:pPr>
            <a:endParaRPr lang="en-US" sz="2000" dirty="0"/>
          </a:p>
          <a:p>
            <a:pPr indent="-228600">
              <a:lnSpc>
                <a:spcPct val="90000"/>
              </a:lnSpc>
              <a:spcAft>
                <a:spcPts val="600"/>
              </a:spcAft>
              <a:buFont typeface="Arial" panose="020B0604020202020204" pitchFamily="34" charset="0"/>
              <a:buChar char="•"/>
            </a:pPr>
            <a:endParaRPr lang="en-US" sz="2000" dirty="0"/>
          </a:p>
          <a:p>
            <a:pPr indent="-228600">
              <a:lnSpc>
                <a:spcPct val="90000"/>
              </a:lnSpc>
              <a:spcAft>
                <a:spcPts val="600"/>
              </a:spcAft>
              <a:buFont typeface="Arial" panose="020B0604020202020204" pitchFamily="34" charset="0"/>
              <a:buChar char="•"/>
            </a:pPr>
            <a:endParaRPr lang="en-US" sz="2000" dirty="0"/>
          </a:p>
        </p:txBody>
      </p:sp>
    </p:spTree>
    <p:extLst>
      <p:ext uri="{BB962C8B-B14F-4D97-AF65-F5344CB8AC3E}">
        <p14:creationId xmlns:p14="http://schemas.microsoft.com/office/powerpoint/2010/main" val="1997725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Rectangle 21">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DDAE6E-BDB0-92A7-EA31-76AC9D8AA79E}"/>
              </a:ext>
            </a:extLst>
          </p:cNvPr>
          <p:cNvSpPr>
            <a:spLocks noGrp="1"/>
          </p:cNvSpPr>
          <p:nvPr>
            <p:ph type="title"/>
          </p:nvPr>
        </p:nvSpPr>
        <p:spPr>
          <a:xfrm>
            <a:off x="466722" y="586855"/>
            <a:ext cx="3201366" cy="3387497"/>
          </a:xfrm>
        </p:spPr>
        <p:txBody>
          <a:bodyPr vert="horz" lIns="91440" tIns="45720" rIns="91440" bIns="45720" rtlCol="0" anchor="b">
            <a:normAutofit/>
          </a:bodyPr>
          <a:lstStyle/>
          <a:p>
            <a:pPr algn="r"/>
            <a:r>
              <a:rPr lang="en-US" sz="4000" kern="1200" dirty="0">
                <a:solidFill>
                  <a:srgbClr val="FFFFFF"/>
                </a:solidFill>
                <a:latin typeface="+mj-lt"/>
                <a:ea typeface="+mj-ea"/>
                <a:cs typeface="+mj-cs"/>
              </a:rPr>
              <a:t>Scenario 3</a:t>
            </a:r>
          </a:p>
        </p:txBody>
      </p:sp>
      <p:sp>
        <p:nvSpPr>
          <p:cNvPr id="5" name="TextBox 4">
            <a:extLst>
              <a:ext uri="{FF2B5EF4-FFF2-40B4-BE49-F238E27FC236}">
                <a16:creationId xmlns:a16="http://schemas.microsoft.com/office/drawing/2014/main" id="{3B4D9F08-B773-C0BE-E752-96AD4DB938BA}"/>
              </a:ext>
            </a:extLst>
          </p:cNvPr>
          <p:cNvSpPr txBox="1"/>
          <p:nvPr/>
        </p:nvSpPr>
        <p:spPr>
          <a:xfrm>
            <a:off x="4810259" y="649480"/>
            <a:ext cx="6555347" cy="5546047"/>
          </a:xfrm>
          <a:prstGeom prst="rect">
            <a:avLst/>
          </a:prstGeom>
        </p:spPr>
        <p:txBody>
          <a:bodyPr vert="horz" lIns="91440" tIns="45720" rIns="91440" bIns="45720" rtlCol="0" anchor="ctr">
            <a:normAutofit/>
          </a:bodyPr>
          <a:lstStyle/>
          <a:p>
            <a:pPr marL="0" marR="0">
              <a:lnSpc>
                <a:spcPct val="107000"/>
              </a:lnSpc>
              <a:spcBef>
                <a:spcPts val="0"/>
              </a:spcBef>
              <a:spcAft>
                <a:spcPts val="800"/>
              </a:spcAft>
            </a:pPr>
            <a:r>
              <a:rPr lang="en-US" sz="1800" kern="0" dirty="0">
                <a:effectLst/>
                <a:latin typeface="Calibri" panose="020F0502020204030204" pitchFamily="34" charset="0"/>
                <a:ea typeface="Calibri" panose="020F0502020204030204" pitchFamily="34" charset="0"/>
                <a:cs typeface="Arial" panose="020B0604020202020204" pitchFamily="34" charset="0"/>
              </a:rPr>
              <a:t>Hanan is the mother of Lama, a 3-month-old girl who is exclusively breastfed. Hanan has finished her maternity leave and will return to work next week. She is considering stopping breastfeeding and switching to formula feeding. Please discuss with Mrs. Hanan the possibility of maintaining breastfeeding while working, and explain how she can do so effectively.</a:t>
            </a:r>
            <a:endParaRPr lang="en-US" sz="2000" dirty="0"/>
          </a:p>
          <a:p>
            <a:pPr indent="-228600">
              <a:lnSpc>
                <a:spcPct val="90000"/>
              </a:lnSpc>
              <a:spcAft>
                <a:spcPts val="600"/>
              </a:spcAft>
              <a:buFont typeface="Arial" panose="020B0604020202020204" pitchFamily="34" charset="0"/>
              <a:buChar char="•"/>
            </a:pPr>
            <a:endParaRPr lang="en-US" sz="2000" dirty="0"/>
          </a:p>
          <a:p>
            <a:pPr indent="-228600">
              <a:lnSpc>
                <a:spcPct val="90000"/>
              </a:lnSpc>
              <a:spcAft>
                <a:spcPts val="600"/>
              </a:spcAft>
              <a:buFont typeface="Arial" panose="020B0604020202020204" pitchFamily="34" charset="0"/>
              <a:buChar char="•"/>
            </a:pPr>
            <a:endParaRPr lang="en-US" sz="2000" dirty="0"/>
          </a:p>
        </p:txBody>
      </p:sp>
    </p:spTree>
    <p:extLst>
      <p:ext uri="{BB962C8B-B14F-4D97-AF65-F5344CB8AC3E}">
        <p14:creationId xmlns:p14="http://schemas.microsoft.com/office/powerpoint/2010/main" val="1027596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1CDF0-59D4-C0E1-5C3E-EDAE12EC8A68}"/>
              </a:ext>
            </a:extLst>
          </p:cNvPr>
          <p:cNvSpPr>
            <a:spLocks noGrp="1"/>
          </p:cNvSpPr>
          <p:nvPr>
            <p:ph type="title"/>
          </p:nvPr>
        </p:nvSpPr>
        <p:spPr>
          <a:xfrm>
            <a:off x="1032753" y="2485755"/>
            <a:ext cx="10515600" cy="1325563"/>
          </a:xfrm>
        </p:spPr>
        <p:txBody>
          <a:bodyPr>
            <a:normAutofit fontScale="90000"/>
          </a:bodyPr>
          <a:lstStyle/>
          <a:p>
            <a:pPr algn="ctr"/>
            <a:r>
              <a:rPr lang="en-US" sz="9600" b="1" i="1" dirty="0">
                <a:effectLst>
                  <a:outerShdw blurRad="38100" dist="38100" dir="2700000" algn="tl">
                    <a:srgbClr val="000000">
                      <a:alpha val="43137"/>
                    </a:srgbClr>
                  </a:outerShdw>
                </a:effectLst>
              </a:rPr>
              <a:t>Thank you</a:t>
            </a:r>
          </a:p>
        </p:txBody>
      </p:sp>
    </p:spTree>
    <p:extLst>
      <p:ext uri="{BB962C8B-B14F-4D97-AF65-F5344CB8AC3E}">
        <p14:creationId xmlns:p14="http://schemas.microsoft.com/office/powerpoint/2010/main" val="2950746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DF434-28DB-4621-A497-D62C41CE0419}"/>
              </a:ext>
            </a:extLst>
          </p:cNvPr>
          <p:cNvSpPr>
            <a:spLocks noGrp="1"/>
          </p:cNvSpPr>
          <p:nvPr>
            <p:ph type="title"/>
          </p:nvPr>
        </p:nvSpPr>
        <p:spPr>
          <a:xfrm>
            <a:off x="990000" y="536575"/>
            <a:ext cx="4078800" cy="1453003"/>
          </a:xfrm>
        </p:spPr>
        <p:txBody>
          <a:bodyPr vert="horz" wrap="square" lIns="91440" tIns="45720" rIns="91440" bIns="45720" rtlCol="0" anchor="b" anchorCtr="0">
            <a:normAutofit/>
          </a:bodyPr>
          <a:lstStyle/>
          <a:p>
            <a:r>
              <a:rPr lang="en-US" sz="3200" kern="1200" cap="none" spc="0" baseline="0" dirty="0">
                <a:solidFill>
                  <a:schemeClr val="tx1"/>
                </a:solidFill>
                <a:latin typeface="+mj-lt"/>
                <a:ea typeface="+mj-ea"/>
                <a:cs typeface="+mj-cs"/>
              </a:rPr>
              <a:t>Definition </a:t>
            </a:r>
          </a:p>
        </p:txBody>
      </p:sp>
      <p:sp>
        <p:nvSpPr>
          <p:cNvPr id="3" name="Content Placeholder 2">
            <a:extLst>
              <a:ext uri="{FF2B5EF4-FFF2-40B4-BE49-F238E27FC236}">
                <a16:creationId xmlns:a16="http://schemas.microsoft.com/office/drawing/2014/main" id="{22788C46-D0BC-4307-AE55-7601A139E7CB}"/>
              </a:ext>
            </a:extLst>
          </p:cNvPr>
          <p:cNvSpPr>
            <a:spLocks noGrp="1"/>
          </p:cNvSpPr>
          <p:nvPr>
            <p:ph sz="quarter" idx="15"/>
          </p:nvPr>
        </p:nvSpPr>
        <p:spPr>
          <a:xfrm>
            <a:off x="540988" y="2233551"/>
            <a:ext cx="5448896" cy="1195449"/>
          </a:xfrm>
        </p:spPr>
        <p:txBody>
          <a:bodyPr vert="horz" lIns="91440" tIns="45720" rIns="91440" bIns="45720" rtlCol="0">
            <a:normAutofit/>
          </a:bodyPr>
          <a:lstStyle/>
          <a:p>
            <a:pPr algn="l"/>
            <a:r>
              <a:rPr lang="en-US" dirty="0"/>
              <a:t>Communication skills in pediatrics involve interactions between pediatricians, patients, and their parents.</a:t>
            </a:r>
          </a:p>
        </p:txBody>
      </p:sp>
      <p:pic>
        <p:nvPicPr>
          <p:cNvPr id="1026" name="Picture 2" descr="Benefits of Long-term Pediatric Relationships | Coastal Kids Pediatrics">
            <a:extLst>
              <a:ext uri="{FF2B5EF4-FFF2-40B4-BE49-F238E27FC236}">
                <a16:creationId xmlns:a16="http://schemas.microsoft.com/office/drawing/2014/main" id="{719363C3-86B2-3E64-7BD4-D4779FC2091F}"/>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651127" y="749031"/>
            <a:ext cx="4999885" cy="53502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5608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16E9532-6DC7-411D-A09F-8413A5B95FFE}"/>
              </a:ext>
            </a:extLst>
          </p:cNvPr>
          <p:cNvSpPr>
            <a:spLocks noGrp="1"/>
          </p:cNvSpPr>
          <p:nvPr>
            <p:ph type="title"/>
          </p:nvPr>
        </p:nvSpPr>
        <p:spPr>
          <a:xfrm>
            <a:off x="0" y="478173"/>
            <a:ext cx="5778229" cy="5200253"/>
          </a:xfrm>
        </p:spPr>
        <p:txBody>
          <a:bodyPr vert="horz" lIns="91440" tIns="45720" rIns="91440" bIns="45720" rtlCol="0" anchor="b" anchorCtr="0">
            <a:normAutofit/>
          </a:bodyPr>
          <a:lstStyle/>
          <a:p>
            <a:pPr marL="342900" indent="-342900" algn="l">
              <a:lnSpc>
                <a:spcPct val="90000"/>
              </a:lnSpc>
              <a:buFont typeface="Wingdings" panose="05000000000000000000" pitchFamily="2" charset="2"/>
              <a:buChar char="ü"/>
            </a:pPr>
            <a:r>
              <a:rPr lang="en-US" sz="1900" b="1" i="0" u="none" strike="noStrike" dirty="0">
                <a:effectLst>
                  <a:outerShdw blurRad="38100" dist="38100" dir="2700000" algn="tl">
                    <a:srgbClr val="000000">
                      <a:alpha val="43137"/>
                    </a:srgbClr>
                  </a:outerShdw>
                </a:effectLst>
              </a:rPr>
              <a:t>Effective communication in pediatrics can:</a:t>
            </a:r>
            <a:br>
              <a:rPr lang="en-US" sz="1900" b="1" i="0" u="none" strike="noStrike" dirty="0">
                <a:effectLst>
                  <a:outerShdw blurRad="38100" dist="38100" dir="2700000" algn="tl">
                    <a:srgbClr val="000000">
                      <a:alpha val="43137"/>
                    </a:srgbClr>
                  </a:outerShdw>
                </a:effectLst>
              </a:rPr>
            </a:br>
            <a:br>
              <a:rPr lang="en-US" sz="1900" b="0" i="0" u="none" strike="noStrike" dirty="0"/>
            </a:br>
            <a:r>
              <a:rPr lang="en-US" sz="1900" b="0" i="0" u="none" strike="noStrike" dirty="0"/>
              <a:t>- Increase diagnostic accuracy.</a:t>
            </a:r>
            <a:br>
              <a:rPr lang="en-US" sz="1900" b="0" i="0" u="none" strike="noStrike" dirty="0"/>
            </a:br>
            <a:r>
              <a:rPr lang="en-US" sz="1900" b="0" i="0" u="none" strike="noStrike" dirty="0"/>
              <a:t>- Improve patient adherence to treatment.</a:t>
            </a:r>
            <a:br>
              <a:rPr lang="en-US" sz="1900" b="0" i="0" u="none" strike="noStrike" dirty="0"/>
            </a:br>
            <a:r>
              <a:rPr lang="en-US" sz="1900" b="0" i="0" u="none" strike="noStrike" dirty="0"/>
              <a:t>- Reduce litigation.</a:t>
            </a:r>
            <a:br>
              <a:rPr lang="en-US" sz="1900" b="0" i="0" u="none" strike="noStrike" dirty="0"/>
            </a:br>
            <a:r>
              <a:rPr lang="en-US" sz="1900" b="0" i="0" u="none" strike="noStrike" dirty="0"/>
              <a:t>- Enhance patient satisfaction.</a:t>
            </a:r>
            <a:br>
              <a:rPr lang="en-US" sz="1900" b="0" i="0" u="none" strike="noStrike" dirty="0"/>
            </a:br>
            <a:r>
              <a:rPr lang="en-US" sz="1900" b="0" i="0" u="none" strike="noStrike" dirty="0"/>
              <a:t>- Improve overall health outcomes. </a:t>
            </a:r>
            <a:br>
              <a:rPr lang="en-US" sz="1700" dirty="0"/>
            </a:br>
            <a:br>
              <a:rPr lang="en-US" sz="1700" dirty="0"/>
            </a:br>
            <a:br>
              <a:rPr lang="en-US" sz="1900" dirty="0"/>
            </a:br>
            <a:r>
              <a:rPr lang="en-US" sz="1900" dirty="0"/>
              <a:t>Communication skills are essential in pediatric practice and, like all other medical skills, can be learned and improved through training and regular practice.</a:t>
            </a:r>
            <a:br>
              <a:rPr lang="en-US" sz="1900" dirty="0"/>
            </a:br>
            <a:br>
              <a:rPr lang="en-US" sz="1900" dirty="0"/>
            </a:br>
            <a:br>
              <a:rPr lang="en-US" sz="1900" dirty="0"/>
            </a:br>
            <a:br>
              <a:rPr lang="en-US" sz="1900" dirty="0"/>
            </a:br>
            <a:br>
              <a:rPr lang="en-US" sz="1900" b="0" i="0" u="none" strike="noStrike" dirty="0"/>
            </a:br>
            <a:br>
              <a:rPr lang="en-US" sz="1900" b="0" i="0" u="none" strike="noStrike" dirty="0"/>
            </a:br>
            <a:endParaRPr lang="en-US" sz="1900" dirty="0"/>
          </a:p>
        </p:txBody>
      </p:sp>
      <p:pic>
        <p:nvPicPr>
          <p:cNvPr id="8" name="Picture Placeholder 7">
            <a:extLst>
              <a:ext uri="{FF2B5EF4-FFF2-40B4-BE49-F238E27FC236}">
                <a16:creationId xmlns:a16="http://schemas.microsoft.com/office/drawing/2014/main" id="{A6B8C5DE-B51C-0990-F8BE-861A1AE8CB70}"/>
              </a:ext>
            </a:extLst>
          </p:cNvPr>
          <p:cNvPicPr>
            <a:picLocks noGrp="1" noChangeAspect="1"/>
          </p:cNvPicPr>
          <p:nvPr>
            <p:ph type="pic" sz="quarter" idx="13"/>
          </p:nvPr>
        </p:nvPicPr>
        <p:blipFill>
          <a:blip r:embed="rId3"/>
          <a:srcRect l="22284" r="22284"/>
          <a:stretch>
            <a:fillRect/>
          </a:stretch>
        </p:blipFill>
        <p:spPr>
          <a:xfrm>
            <a:off x="6745681" y="540033"/>
            <a:ext cx="4810776" cy="5775279"/>
          </a:xfrm>
          <a:prstGeom prst="rect">
            <a:avLst/>
          </a:prstGeom>
        </p:spPr>
      </p:pic>
    </p:spTree>
    <p:extLst>
      <p:ext uri="{BB962C8B-B14F-4D97-AF65-F5344CB8AC3E}">
        <p14:creationId xmlns:p14="http://schemas.microsoft.com/office/powerpoint/2010/main" val="811730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DDACF-7DE5-50A4-F092-859D27019D72}"/>
              </a:ext>
            </a:extLst>
          </p:cNvPr>
          <p:cNvSpPr>
            <a:spLocks noGrp="1"/>
          </p:cNvSpPr>
          <p:nvPr>
            <p:ph type="title"/>
          </p:nvPr>
        </p:nvSpPr>
        <p:spPr>
          <a:xfrm>
            <a:off x="719666" y="0"/>
            <a:ext cx="10515600" cy="1049867"/>
          </a:xfrm>
        </p:spPr>
        <p:txBody>
          <a:bodyPr/>
          <a:lstStyle/>
          <a:p>
            <a:r>
              <a:rPr lang="en-US" sz="3200" b="1" dirty="0">
                <a:effectLst>
                  <a:outerShdw blurRad="38100" dist="38100" dir="2700000" algn="tl">
                    <a:srgbClr val="000000">
                      <a:alpha val="43137"/>
                    </a:srgbClr>
                  </a:outerShdw>
                </a:effectLst>
              </a:rPr>
              <a:t>Important tools for effective communications in pediatrics</a:t>
            </a:r>
          </a:p>
        </p:txBody>
      </p:sp>
      <p:sp>
        <p:nvSpPr>
          <p:cNvPr id="4" name="TextBox 3">
            <a:extLst>
              <a:ext uri="{FF2B5EF4-FFF2-40B4-BE49-F238E27FC236}">
                <a16:creationId xmlns:a16="http://schemas.microsoft.com/office/drawing/2014/main" id="{194D65C0-9E5C-B1AC-6C89-A86DDB7985AD}"/>
              </a:ext>
            </a:extLst>
          </p:cNvPr>
          <p:cNvSpPr txBox="1"/>
          <p:nvPr/>
        </p:nvSpPr>
        <p:spPr>
          <a:xfrm>
            <a:off x="194732" y="1157287"/>
            <a:ext cx="7399868" cy="5355312"/>
          </a:xfrm>
          <a:prstGeom prst="rect">
            <a:avLst/>
          </a:prstGeom>
          <a:noFill/>
        </p:spPr>
        <p:txBody>
          <a:bodyPr wrap="square">
            <a:spAutoFit/>
          </a:bodyPr>
          <a:lstStyle>
            <a:defPPr>
              <a:defRPr lang="en-US"/>
            </a:defPPr>
            <a:lvl1pPr>
              <a:defRPr/>
            </a:lvl1pPr>
          </a:lstStyle>
          <a:p>
            <a:pPr marL="285750" indent="-285750">
              <a:buFont typeface="Wingdings" panose="05000000000000000000" pitchFamily="2" charset="2"/>
              <a:buChar char="q"/>
            </a:pPr>
            <a:r>
              <a:rPr lang="en-US" dirty="0"/>
              <a:t>Make the environment comfortable</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Rapport  (warm up the child and his parents to you)</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Body language.</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Communicate on the level of both children and parents.</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 Empathic Statements communicate concern about the patient.</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Reflective listening communicates that the clinician has truly "heard" the patient's concerns by reflecting on the patient's intrinsic message.</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Silent Listening.</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Open-ended statements are neutral statements that encourage patients to share and elaborate on their concerns.</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Permitting Patients to Ask Questions</a:t>
            </a:r>
          </a:p>
        </p:txBody>
      </p:sp>
      <p:pic>
        <p:nvPicPr>
          <p:cNvPr id="5" name="Picture 4">
            <a:extLst>
              <a:ext uri="{FF2B5EF4-FFF2-40B4-BE49-F238E27FC236}">
                <a16:creationId xmlns:a16="http://schemas.microsoft.com/office/drawing/2014/main" id="{CD078B70-9308-2B75-9E2A-E6E00DBC78E6}"/>
              </a:ext>
            </a:extLst>
          </p:cNvPr>
          <p:cNvPicPr>
            <a:picLocks noChangeAspect="1"/>
          </p:cNvPicPr>
          <p:nvPr/>
        </p:nvPicPr>
        <p:blipFill>
          <a:blip r:embed="rId3"/>
          <a:stretch>
            <a:fillRect/>
          </a:stretch>
        </p:blipFill>
        <p:spPr>
          <a:xfrm>
            <a:off x="7723762" y="797599"/>
            <a:ext cx="4377446" cy="5715000"/>
          </a:xfrm>
          <a:prstGeom prst="rect">
            <a:avLst/>
          </a:prstGeom>
        </p:spPr>
      </p:pic>
    </p:spTree>
    <p:extLst>
      <p:ext uri="{BB962C8B-B14F-4D97-AF65-F5344CB8AC3E}">
        <p14:creationId xmlns:p14="http://schemas.microsoft.com/office/powerpoint/2010/main" val="385197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41684A-FC22-5E1A-471D-3353853C0FFC}"/>
              </a:ext>
            </a:extLst>
          </p:cNvPr>
          <p:cNvSpPr txBox="1"/>
          <p:nvPr/>
        </p:nvSpPr>
        <p:spPr>
          <a:xfrm>
            <a:off x="414867" y="916000"/>
            <a:ext cx="6096000" cy="3139321"/>
          </a:xfrm>
          <a:prstGeom prst="rect">
            <a:avLst/>
          </a:prstGeom>
          <a:noFill/>
        </p:spPr>
        <p:txBody>
          <a:bodyPr wrap="square">
            <a:spAutoFit/>
          </a:bodyPr>
          <a:lstStyle/>
          <a:p>
            <a:pPr marL="285750" indent="-285750">
              <a:buFont typeface="Wingdings" panose="05000000000000000000" pitchFamily="2" charset="2"/>
              <a:buChar char="q"/>
            </a:pPr>
            <a:r>
              <a:rPr lang="en-US" dirty="0"/>
              <a:t>Clarification.</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Summarizing.</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Providing Information.</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Positive Feedback.</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Reassurance.</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Follow up .</a:t>
            </a:r>
          </a:p>
        </p:txBody>
      </p:sp>
      <p:pic>
        <p:nvPicPr>
          <p:cNvPr id="4" name="Picture 3">
            <a:extLst>
              <a:ext uri="{FF2B5EF4-FFF2-40B4-BE49-F238E27FC236}">
                <a16:creationId xmlns:a16="http://schemas.microsoft.com/office/drawing/2014/main" id="{78E34A4C-DF3F-8E78-3AA2-0445594FA979}"/>
              </a:ext>
            </a:extLst>
          </p:cNvPr>
          <p:cNvPicPr>
            <a:picLocks noChangeAspect="1"/>
          </p:cNvPicPr>
          <p:nvPr/>
        </p:nvPicPr>
        <p:blipFill>
          <a:blip r:embed="rId2"/>
          <a:srcRect t="8482"/>
          <a:stretch/>
        </p:blipFill>
        <p:spPr>
          <a:xfrm>
            <a:off x="6938433" y="916000"/>
            <a:ext cx="4838700" cy="5475072"/>
          </a:xfrm>
          <a:prstGeom prst="rect">
            <a:avLst/>
          </a:prstGeom>
        </p:spPr>
      </p:pic>
    </p:spTree>
    <p:extLst>
      <p:ext uri="{BB962C8B-B14F-4D97-AF65-F5344CB8AC3E}">
        <p14:creationId xmlns:p14="http://schemas.microsoft.com/office/powerpoint/2010/main" val="3330946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Structured approach for communication</a:t>
            </a:r>
          </a:p>
        </p:txBody>
      </p:sp>
      <p:sp>
        <p:nvSpPr>
          <p:cNvPr id="3" name="مستطيل 2"/>
          <p:cNvSpPr/>
          <p:nvPr/>
        </p:nvSpPr>
        <p:spPr>
          <a:xfrm>
            <a:off x="457199" y="1969993"/>
            <a:ext cx="10529455" cy="3139321"/>
          </a:xfrm>
          <a:prstGeom prst="rect">
            <a:avLst/>
          </a:prstGeom>
        </p:spPr>
        <p:txBody>
          <a:bodyPr wrap="square">
            <a:spAutoFit/>
          </a:bodyPr>
          <a:lstStyle/>
          <a:p>
            <a:pPr marL="285750" indent="-285750">
              <a:buFont typeface="Wingdings" panose="05000000000000000000" pitchFamily="2" charset="2"/>
              <a:buChar char="q"/>
            </a:pPr>
            <a:r>
              <a:rPr lang="en-US" dirty="0" err="1"/>
              <a:t>Introducrion</a:t>
            </a:r>
            <a:r>
              <a:rPr lang="en-US" dirty="0"/>
              <a:t> </a:t>
            </a:r>
          </a:p>
          <a:p>
            <a:pPr marL="285750" indent="-285750">
              <a:buFont typeface="Wingdings" panose="05000000000000000000" pitchFamily="2" charset="2"/>
              <a:buChar char="q"/>
            </a:pPr>
            <a:r>
              <a:rPr lang="en-US" dirty="0"/>
              <a:t>Rapport  (warm up to you)</a:t>
            </a:r>
          </a:p>
          <a:p>
            <a:pPr marL="285750" indent="-285750">
              <a:buFont typeface="Wingdings" panose="05000000000000000000" pitchFamily="2" charset="2"/>
              <a:buChar char="q"/>
            </a:pPr>
            <a:r>
              <a:rPr lang="en-US" dirty="0"/>
              <a:t>Clarify your role</a:t>
            </a:r>
          </a:p>
          <a:p>
            <a:pPr marL="285750" indent="-285750">
              <a:buFont typeface="Wingdings" panose="05000000000000000000" pitchFamily="2" charset="2"/>
              <a:buChar char="q"/>
            </a:pPr>
            <a:r>
              <a:rPr lang="en-US" dirty="0"/>
              <a:t>Conduct of the interview</a:t>
            </a:r>
          </a:p>
          <a:p>
            <a:pPr marL="285750" indent="-285750">
              <a:buFont typeface="Wingdings" panose="05000000000000000000" pitchFamily="2" charset="2"/>
              <a:buChar char="q"/>
            </a:pPr>
            <a:r>
              <a:rPr lang="en-US" dirty="0" err="1"/>
              <a:t>Ckeck</a:t>
            </a:r>
            <a:r>
              <a:rPr lang="en-US" dirty="0"/>
              <a:t> prior knowledge</a:t>
            </a:r>
          </a:p>
          <a:p>
            <a:pPr marL="285750" indent="-285750">
              <a:buFont typeface="Wingdings" panose="05000000000000000000" pitchFamily="2" charset="2"/>
              <a:buChar char="q"/>
            </a:pPr>
            <a:r>
              <a:rPr lang="en-US" dirty="0"/>
              <a:t>Touching patient’s &amp; parents’ concern</a:t>
            </a:r>
          </a:p>
          <a:p>
            <a:pPr marL="285750" indent="-285750">
              <a:buFont typeface="Wingdings" panose="05000000000000000000" pitchFamily="2" charset="2"/>
              <a:buChar char="q"/>
            </a:pPr>
            <a:r>
              <a:rPr lang="en-US" dirty="0"/>
              <a:t>Appropriate explanation &amp; negotiation</a:t>
            </a:r>
          </a:p>
          <a:p>
            <a:pPr marL="285750" indent="-285750">
              <a:buFont typeface="Wingdings" panose="05000000000000000000" pitchFamily="2" charset="2"/>
              <a:buChar char="q"/>
            </a:pPr>
            <a:r>
              <a:rPr lang="en-US" dirty="0"/>
              <a:t>Accuracy of information</a:t>
            </a:r>
          </a:p>
          <a:p>
            <a:pPr marL="285750" indent="-285750">
              <a:buFont typeface="Wingdings" panose="05000000000000000000" pitchFamily="2" charset="2"/>
              <a:buChar char="q"/>
            </a:pPr>
            <a:r>
              <a:rPr lang="en-US" dirty="0"/>
              <a:t>Summary </a:t>
            </a:r>
          </a:p>
          <a:p>
            <a:pPr marL="285750" indent="-285750">
              <a:buFont typeface="Wingdings" panose="05000000000000000000" pitchFamily="2" charset="2"/>
              <a:buChar char="q"/>
            </a:pPr>
            <a:r>
              <a:rPr lang="en-US" dirty="0"/>
              <a:t>Give a written information</a:t>
            </a:r>
          </a:p>
          <a:p>
            <a:pPr marL="285750" indent="-285750">
              <a:buFont typeface="Wingdings" panose="05000000000000000000" pitchFamily="2" charset="2"/>
              <a:buChar char="q"/>
            </a:pPr>
            <a:r>
              <a:rPr lang="en-US" dirty="0"/>
              <a:t>Follow up</a:t>
            </a:r>
          </a:p>
        </p:txBody>
      </p:sp>
    </p:spTree>
    <p:extLst>
      <p:ext uri="{BB962C8B-B14F-4D97-AF65-F5344CB8AC3E}">
        <p14:creationId xmlns:p14="http://schemas.microsoft.com/office/powerpoint/2010/main" val="36302544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72D68D-7864-B10E-D67A-63C1EE89C7B1}"/>
              </a:ext>
            </a:extLst>
          </p:cNvPr>
          <p:cNvSpPr>
            <a:spLocks noGrp="1"/>
          </p:cNvSpPr>
          <p:nvPr>
            <p:ph type="title"/>
          </p:nvPr>
        </p:nvSpPr>
        <p:spPr>
          <a:xfrm>
            <a:off x="466722" y="586855"/>
            <a:ext cx="3201366" cy="3387497"/>
          </a:xfrm>
        </p:spPr>
        <p:txBody>
          <a:bodyPr vert="horz" lIns="91440" tIns="45720" rIns="91440" bIns="45720" rtlCol="0" anchor="b">
            <a:normAutofit/>
          </a:bodyPr>
          <a:lstStyle/>
          <a:p>
            <a:pPr algn="r"/>
            <a:r>
              <a:rPr lang="en-US" sz="4000" kern="1200">
                <a:solidFill>
                  <a:srgbClr val="FFFFFF"/>
                </a:solidFill>
                <a:latin typeface="+mj-lt"/>
                <a:ea typeface="+mj-ea"/>
                <a:cs typeface="+mj-cs"/>
              </a:rPr>
              <a:t>Scenario 1</a:t>
            </a:r>
          </a:p>
        </p:txBody>
      </p:sp>
      <p:sp>
        <p:nvSpPr>
          <p:cNvPr id="4" name="TextBox 3">
            <a:extLst>
              <a:ext uri="{FF2B5EF4-FFF2-40B4-BE49-F238E27FC236}">
                <a16:creationId xmlns:a16="http://schemas.microsoft.com/office/drawing/2014/main" id="{FF1F521D-C540-967D-6633-1F7D55DE5271}"/>
              </a:ext>
            </a:extLst>
          </p:cNvPr>
          <p:cNvSpPr txBox="1"/>
          <p:nvPr/>
        </p:nvSpPr>
        <p:spPr>
          <a:xfrm>
            <a:off x="4810259" y="649480"/>
            <a:ext cx="6555347" cy="5546047"/>
          </a:xfrm>
          <a:prstGeom prst="rect">
            <a:avLst/>
          </a:prstGeom>
        </p:spPr>
        <p:txBody>
          <a:bodyPr vert="horz" lIns="91440" tIns="45720" rIns="91440" bIns="45720" rtlCol="0" anchor="ctr">
            <a:normAutofit/>
          </a:bodyPr>
          <a:lstStyle/>
          <a:p>
            <a:pPr indent="-228600">
              <a:lnSpc>
                <a:spcPct val="90000"/>
              </a:lnSpc>
              <a:spcAft>
                <a:spcPts val="600"/>
              </a:spcAft>
              <a:buFont typeface="Arial" panose="020B0604020202020204" pitchFamily="34" charset="0"/>
              <a:buChar char="•"/>
            </a:pPr>
            <a:r>
              <a:rPr lang="en-US" sz="2000" dirty="0"/>
              <a:t>Mona is the mother of Yehia, who is 2 days old. She started breastfeeding him, but now she is suffering from breast engorgement and has decided to stop breastfeeding completely. Please advise Mrs. Mona about the causes of this problem and how to deal with it. Also, highlight the great benefits of continuing breastfeeding for her baby.</a:t>
            </a:r>
          </a:p>
        </p:txBody>
      </p:sp>
    </p:spTree>
    <p:extLst>
      <p:ext uri="{BB962C8B-B14F-4D97-AF65-F5344CB8AC3E}">
        <p14:creationId xmlns:p14="http://schemas.microsoft.com/office/powerpoint/2010/main" val="535356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99534" y="0"/>
            <a:ext cx="10515600" cy="1325563"/>
          </a:xfrm>
        </p:spPr>
        <p:txBody>
          <a:bodyPr/>
          <a:lstStyle/>
          <a:p>
            <a:r>
              <a:rPr lang="en-US" dirty="0"/>
              <a:t>Information giving scenario</a:t>
            </a:r>
          </a:p>
        </p:txBody>
      </p:sp>
      <p:sp>
        <p:nvSpPr>
          <p:cNvPr id="3" name="مستطيل 2"/>
          <p:cNvSpPr/>
          <p:nvPr/>
        </p:nvSpPr>
        <p:spPr>
          <a:xfrm>
            <a:off x="112374" y="809965"/>
            <a:ext cx="11580091" cy="6186309"/>
          </a:xfrm>
          <a:prstGeom prst="rect">
            <a:avLst/>
          </a:prstGeom>
        </p:spPr>
        <p:txBody>
          <a:bodyPr wrap="square">
            <a:spAutoFit/>
          </a:bodyPr>
          <a:lstStyle/>
          <a:p>
            <a:pPr marL="285750" indent="-285750">
              <a:buFont typeface="Wingdings" panose="05000000000000000000" pitchFamily="2" charset="2"/>
              <a:buChar char="q"/>
            </a:pPr>
            <a:r>
              <a:rPr lang="en-US" dirty="0"/>
              <a:t>Introduction </a:t>
            </a:r>
          </a:p>
          <a:p>
            <a:r>
              <a:rPr lang="en-US" dirty="0"/>
              <a:t>Introduce yourself to Mr. Mona and congratulate her for giving birth to Yehia.</a:t>
            </a:r>
          </a:p>
          <a:p>
            <a:endParaRPr lang="en-US" dirty="0"/>
          </a:p>
          <a:p>
            <a:pPr marL="285750" indent="-285750">
              <a:buFont typeface="Wingdings" panose="05000000000000000000" pitchFamily="2" charset="2"/>
              <a:buChar char="q"/>
            </a:pPr>
            <a:r>
              <a:rPr lang="en-US" dirty="0"/>
              <a:t>Rapport  (warm up to you)</a:t>
            </a:r>
          </a:p>
          <a:p>
            <a:r>
              <a:rPr lang="en-US" dirty="0"/>
              <a:t>Warm up with her and try to maintain rapport throughout the meeting</a:t>
            </a:r>
          </a:p>
          <a:p>
            <a:endParaRPr lang="en-US" dirty="0"/>
          </a:p>
          <a:p>
            <a:pPr marL="285750" indent="-285750">
              <a:buFont typeface="Wingdings" panose="05000000000000000000" pitchFamily="2" charset="2"/>
              <a:buChar char="q"/>
            </a:pPr>
            <a:r>
              <a:rPr lang="en-US" dirty="0"/>
              <a:t>Clarify your role</a:t>
            </a:r>
          </a:p>
          <a:p>
            <a:r>
              <a:rPr lang="en-US" dirty="0"/>
              <a:t>Today, we are here to discuss managing breast engorgement to support continued breastfeeding and to explore the benefits of breastfeeding.</a:t>
            </a:r>
          </a:p>
          <a:p>
            <a:endParaRPr lang="en-US" dirty="0"/>
          </a:p>
          <a:p>
            <a:pPr marL="285750" indent="-285750">
              <a:buFont typeface="Wingdings" panose="05000000000000000000" pitchFamily="2" charset="2"/>
              <a:buChar char="q"/>
            </a:pPr>
            <a:r>
              <a:rPr lang="en-US" dirty="0"/>
              <a:t>Conduct of the interview</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r>
              <a:rPr lang="en-US" dirty="0"/>
              <a:t>Check prior knowledge</a:t>
            </a:r>
          </a:p>
          <a:p>
            <a:r>
              <a:rPr lang="en-US" dirty="0"/>
              <a:t>Ask an initial question about the benefits of breastfeeding and knowledge on breast </a:t>
            </a:r>
            <a:r>
              <a:rPr lang="en-US" dirty="0" err="1"/>
              <a:t>engorgement.Clear</a:t>
            </a:r>
            <a:r>
              <a:rPr lang="en-US" dirty="0"/>
              <a:t> appropriate explanation</a:t>
            </a:r>
          </a:p>
          <a:p>
            <a:endParaRPr lang="en-US" dirty="0"/>
          </a:p>
          <a:p>
            <a:pPr marL="285750" indent="-285750">
              <a:buFont typeface="Wingdings" panose="05000000000000000000" pitchFamily="2" charset="2"/>
              <a:buChar char="q"/>
            </a:pPr>
            <a:r>
              <a:rPr lang="en-US" dirty="0"/>
              <a:t>Explain to the mother:</a:t>
            </a:r>
          </a:p>
          <a:p>
            <a:r>
              <a:rPr lang="en-US" dirty="0"/>
              <a:t>There are great benefits to breastfeeding for the baby and the mother.</a:t>
            </a:r>
          </a:p>
          <a:p>
            <a:r>
              <a:rPr lang="en-US" dirty="0"/>
              <a:t>Explain to her the causes of breast engorgement.</a:t>
            </a:r>
          </a:p>
          <a:p>
            <a:endParaRPr lang="en-US" dirty="0"/>
          </a:p>
          <a:p>
            <a:r>
              <a:rPr lang="en-US" dirty="0"/>
              <a:t>"Don’t forget to check her follow-up of what you are telling.“</a:t>
            </a:r>
          </a:p>
          <a:p>
            <a:endParaRPr lang="en-US" dirty="0"/>
          </a:p>
        </p:txBody>
      </p:sp>
    </p:spTree>
    <p:extLst>
      <p:ext uri="{BB962C8B-B14F-4D97-AF65-F5344CB8AC3E}">
        <p14:creationId xmlns:p14="http://schemas.microsoft.com/office/powerpoint/2010/main" val="3463937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77CD388-9423-BCE0-67B3-04D6D76C315A}"/>
              </a:ext>
            </a:extLst>
          </p:cNvPr>
          <p:cNvSpPr txBox="1"/>
          <p:nvPr/>
        </p:nvSpPr>
        <p:spPr>
          <a:xfrm>
            <a:off x="42333" y="-5417"/>
            <a:ext cx="12107333" cy="6863417"/>
          </a:xfrm>
          <a:prstGeom prst="rect">
            <a:avLst/>
          </a:prstGeom>
          <a:noFill/>
        </p:spPr>
        <p:txBody>
          <a:bodyPr wrap="square">
            <a:spAutoFit/>
          </a:bodyPr>
          <a:lstStyle/>
          <a:p>
            <a:pPr marL="285750" indent="-285750">
              <a:buFont typeface="Wingdings" panose="05000000000000000000" pitchFamily="2" charset="2"/>
              <a:buChar char="q"/>
            </a:pPr>
            <a:r>
              <a:rPr lang="en-US" sz="2000" dirty="0">
                <a:latin typeface="+mj-lt"/>
              </a:rPr>
              <a:t>Educate the mother on how to deal with breast engorgement through the following tips:</a:t>
            </a:r>
          </a:p>
          <a:p>
            <a:pPr marL="342900" indent="-342900">
              <a:buFont typeface="Wingdings" panose="05000000000000000000" pitchFamily="2" charset="2"/>
              <a:buChar char="Ø"/>
            </a:pPr>
            <a:r>
              <a:rPr lang="en-US" sz="2000" dirty="0">
                <a:latin typeface="Calibri" panose="020F0502020204030204" pitchFamily="34" charset="0"/>
              </a:rPr>
              <a:t>The mother must remove the breast milk. </a:t>
            </a:r>
          </a:p>
          <a:p>
            <a:pPr marL="342900" indent="-342900">
              <a:buFont typeface="Wingdings" panose="05000000000000000000" pitchFamily="2" charset="2"/>
              <a:buChar char="Ø"/>
            </a:pPr>
            <a:endParaRPr lang="en-US" sz="2000" dirty="0">
              <a:latin typeface="Calibri" panose="020F0502020204030204" pitchFamily="34" charset="0"/>
            </a:endParaRPr>
          </a:p>
          <a:p>
            <a:pPr marL="342900" indent="-342900">
              <a:buFont typeface="Wingdings" panose="05000000000000000000" pitchFamily="2" charset="2"/>
              <a:buChar char="Ø"/>
            </a:pPr>
            <a:r>
              <a:rPr lang="en-US" sz="2000" dirty="0">
                <a:latin typeface="Calibri" panose="020F0502020204030204" pitchFamily="34" charset="0"/>
              </a:rPr>
              <a:t>If the baby can attach well and suckle, then she should breastfeed as frequently as the baby is willing.</a:t>
            </a:r>
          </a:p>
          <a:p>
            <a:pPr marL="342900" indent="-342900">
              <a:buFont typeface="Wingdings" panose="05000000000000000000" pitchFamily="2" charset="2"/>
              <a:buChar char="Ø"/>
            </a:pPr>
            <a:endParaRPr lang="en-US" sz="2000" dirty="0">
              <a:latin typeface="Calibri" panose="020F0502020204030204" pitchFamily="34" charset="0"/>
            </a:endParaRPr>
          </a:p>
          <a:p>
            <a:pPr marL="342900" indent="-342900">
              <a:buFont typeface="Wingdings" panose="05000000000000000000" pitchFamily="2" charset="2"/>
              <a:buChar char="Ø"/>
            </a:pPr>
            <a:r>
              <a:rPr lang="en-US" sz="2000" dirty="0">
                <a:latin typeface="Calibri" panose="020F0502020204030204" pitchFamily="34" charset="0"/>
              </a:rPr>
              <a:t> If the baby is not able to attach and suckle effectively, she should express her milk by hand or with a pump a few times until the breasts are softer, so that the baby can attach better, and then get him or her to breastfeed frequently.</a:t>
            </a:r>
          </a:p>
          <a:p>
            <a:pPr marL="342900" indent="-342900">
              <a:buFont typeface="Wingdings" panose="05000000000000000000" pitchFamily="2" charset="2"/>
              <a:buChar char="Ø"/>
            </a:pPr>
            <a:endParaRPr lang="en-US" sz="2000" dirty="0">
              <a:latin typeface="Calibri" panose="020F0502020204030204" pitchFamily="34" charset="0"/>
            </a:endParaRPr>
          </a:p>
          <a:p>
            <a:pPr marL="342900" indent="-342900">
              <a:buFont typeface="Wingdings" panose="05000000000000000000" pitchFamily="2" charset="2"/>
              <a:buChar char="Ø"/>
            </a:pPr>
            <a:r>
              <a:rPr lang="en-US" sz="2000" dirty="0">
                <a:latin typeface="Calibri" panose="020F0502020204030204" pitchFamily="34" charset="0"/>
              </a:rPr>
              <a:t>She can apply warm compresses to the breast or take a warm shower before expressing, which helps the milk to flow. </a:t>
            </a:r>
          </a:p>
          <a:p>
            <a:pPr marL="342900" indent="-342900">
              <a:buFont typeface="Wingdings" panose="05000000000000000000" pitchFamily="2" charset="2"/>
              <a:buChar char="Ø"/>
            </a:pPr>
            <a:endParaRPr lang="en-US" sz="2000" dirty="0">
              <a:latin typeface="Calibri" panose="020F0502020204030204" pitchFamily="34" charset="0"/>
            </a:endParaRPr>
          </a:p>
          <a:p>
            <a:pPr marL="342900" indent="-342900">
              <a:buFont typeface="Wingdings" panose="05000000000000000000" pitchFamily="2" charset="2"/>
              <a:buChar char="Ø"/>
            </a:pPr>
            <a:r>
              <a:rPr lang="en-US" sz="2000" dirty="0">
                <a:latin typeface="Calibri" panose="020F0502020204030204" pitchFamily="34" charset="0"/>
              </a:rPr>
              <a:t>She can use cold compresses after feeding or expressing, which helps to reduce the oedema.</a:t>
            </a:r>
          </a:p>
          <a:p>
            <a:pPr marL="285750" indent="-285750" algn="l">
              <a:buFontTx/>
              <a:buChar char="-"/>
            </a:pPr>
            <a:endParaRPr lang="en-US" sz="2000" dirty="0">
              <a:latin typeface="+mj-lt"/>
            </a:endParaRPr>
          </a:p>
          <a:p>
            <a:pPr marL="285750" indent="-285750">
              <a:buFont typeface="Wingdings" panose="05000000000000000000" pitchFamily="2" charset="2"/>
              <a:buChar char="q"/>
            </a:pPr>
            <a:r>
              <a:rPr lang="en-US" sz="2000" dirty="0">
                <a:latin typeface="+mj-lt"/>
              </a:rPr>
              <a:t>Summary </a:t>
            </a:r>
          </a:p>
          <a:p>
            <a:pPr algn="l"/>
            <a:r>
              <a:rPr lang="en-US" sz="2000" b="0" i="0" u="none" strike="noStrike" baseline="0" dirty="0" err="1">
                <a:latin typeface="+mj-lt"/>
              </a:rPr>
              <a:t>Summarise</a:t>
            </a:r>
            <a:r>
              <a:rPr lang="en-US" sz="2000" b="0" i="0" u="none" strike="noStrike" baseline="0" dirty="0">
                <a:latin typeface="+mj-lt"/>
              </a:rPr>
              <a:t> what you have told her, offer written advice, and allow her to ask questions</a:t>
            </a:r>
          </a:p>
          <a:p>
            <a:pPr algn="l"/>
            <a:endParaRPr lang="en-US" sz="2000" dirty="0">
              <a:latin typeface="+mj-lt"/>
            </a:endParaRPr>
          </a:p>
          <a:p>
            <a:pPr marL="285750" indent="-285750">
              <a:buFont typeface="Wingdings" panose="05000000000000000000" pitchFamily="2" charset="2"/>
              <a:buChar char="q"/>
            </a:pPr>
            <a:r>
              <a:rPr lang="en-US" sz="2000" dirty="0">
                <a:latin typeface="+mj-lt"/>
              </a:rPr>
              <a:t>Give written information &amp;Offer connecting her with group of breastfed mothers to exchange experiments.</a:t>
            </a:r>
          </a:p>
          <a:p>
            <a:pPr marL="285750" indent="-285750">
              <a:buFont typeface="Wingdings" panose="05000000000000000000" pitchFamily="2" charset="2"/>
              <a:buChar char="q"/>
            </a:pPr>
            <a:endParaRPr lang="en-US" sz="2000" dirty="0">
              <a:latin typeface="+mj-lt"/>
            </a:endParaRPr>
          </a:p>
          <a:p>
            <a:pPr marL="285750" indent="-285750">
              <a:buFont typeface="Wingdings" panose="05000000000000000000" pitchFamily="2" charset="2"/>
              <a:buChar char="q"/>
            </a:pPr>
            <a:r>
              <a:rPr lang="en-US" sz="2000" dirty="0">
                <a:latin typeface="+mj-lt"/>
              </a:rPr>
              <a:t>Referrals if needed</a:t>
            </a:r>
          </a:p>
          <a:p>
            <a:pPr marL="285750" indent="-285750">
              <a:buFont typeface="Wingdings" panose="05000000000000000000" pitchFamily="2" charset="2"/>
              <a:buChar char="q"/>
            </a:pPr>
            <a:endParaRPr lang="en-US" sz="2000" dirty="0">
              <a:latin typeface="+mj-lt"/>
            </a:endParaRPr>
          </a:p>
          <a:p>
            <a:pPr marL="285750" indent="-285750">
              <a:buFont typeface="Wingdings" panose="05000000000000000000" pitchFamily="2" charset="2"/>
              <a:buChar char="q"/>
            </a:pPr>
            <a:r>
              <a:rPr lang="en-US" sz="2000" dirty="0">
                <a:latin typeface="+mj-lt"/>
              </a:rPr>
              <a:t>Follow up</a:t>
            </a:r>
          </a:p>
        </p:txBody>
      </p:sp>
    </p:spTree>
    <p:extLst>
      <p:ext uri="{BB962C8B-B14F-4D97-AF65-F5344CB8AC3E}">
        <p14:creationId xmlns:p14="http://schemas.microsoft.com/office/powerpoint/2010/main" val="28505276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855</TotalTime>
  <Words>761</Words>
  <Application>Microsoft Office PowerPoint</Application>
  <PresentationFormat>Widescreen</PresentationFormat>
  <Paragraphs>98</Paragraphs>
  <Slides>12</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Aptos</vt:lpstr>
      <vt:lpstr>Aptos Display</vt:lpstr>
      <vt:lpstr>Arial</vt:lpstr>
      <vt:lpstr>Calibri</vt:lpstr>
      <vt:lpstr>Wingdings</vt:lpstr>
      <vt:lpstr>Office Theme</vt:lpstr>
      <vt:lpstr>Communication skills in  pediatrics  prepared by : Dr.Salma Elgazzar MRCPI pediatrics Masters’ in pediatrics/Alexandria university </vt:lpstr>
      <vt:lpstr>Definition </vt:lpstr>
      <vt:lpstr>Effective communication in pediatrics can:  - Increase diagnostic accuracy. - Improve patient adherence to treatment. - Reduce litigation. - Enhance patient satisfaction. - Improve overall health outcomes.    Communication skills are essential in pediatric practice and, like all other medical skills, can be learned and improved through training and regular practice.      </vt:lpstr>
      <vt:lpstr>Important tools for effective communications in pediatrics</vt:lpstr>
      <vt:lpstr>PowerPoint Presentation</vt:lpstr>
      <vt:lpstr>Structured approach for communication</vt:lpstr>
      <vt:lpstr>Scenario 1</vt:lpstr>
      <vt:lpstr>Information giving scenario</vt:lpstr>
      <vt:lpstr>PowerPoint Presentation</vt:lpstr>
      <vt:lpstr>Scenario 2</vt:lpstr>
      <vt:lpstr>Scenario 3</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skills in  pediatrics  prepared by : Dr.Salma Elgazzar MRCPI pediatrics Masters’ in pediatrics/Alexandria university </dc:title>
  <dc:creator>hassan barakate</dc:creator>
  <cp:lastModifiedBy>hassan barakate</cp:lastModifiedBy>
  <cp:revision>23</cp:revision>
  <dcterms:created xsi:type="dcterms:W3CDTF">2024-09-07T16:19:20Z</dcterms:created>
  <dcterms:modified xsi:type="dcterms:W3CDTF">2024-09-22T06:05:16Z</dcterms:modified>
</cp:coreProperties>
</file>