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6"/>
  </p:notesMasterIdLst>
  <p:sldIdLst>
    <p:sldId id="256" r:id="rId2"/>
    <p:sldId id="352" r:id="rId3"/>
    <p:sldId id="351" r:id="rId4"/>
    <p:sldId id="375" r:id="rId5"/>
    <p:sldId id="349" r:id="rId6"/>
    <p:sldId id="377" r:id="rId7"/>
    <p:sldId id="356" r:id="rId8"/>
    <p:sldId id="391" r:id="rId9"/>
    <p:sldId id="379" r:id="rId10"/>
    <p:sldId id="328" r:id="rId11"/>
    <p:sldId id="319" r:id="rId12"/>
    <p:sldId id="321" r:id="rId13"/>
    <p:sldId id="320" r:id="rId14"/>
    <p:sldId id="358" r:id="rId15"/>
    <p:sldId id="380" r:id="rId16"/>
    <p:sldId id="381" r:id="rId17"/>
    <p:sldId id="382" r:id="rId18"/>
    <p:sldId id="389" r:id="rId19"/>
    <p:sldId id="371" r:id="rId20"/>
    <p:sldId id="373" r:id="rId21"/>
    <p:sldId id="355" r:id="rId22"/>
    <p:sldId id="354" r:id="rId23"/>
    <p:sldId id="289" r:id="rId24"/>
    <p:sldId id="370" r:id="rId25"/>
    <p:sldId id="376" r:id="rId26"/>
    <p:sldId id="387" r:id="rId27"/>
    <p:sldId id="386" r:id="rId28"/>
    <p:sldId id="324" r:id="rId29"/>
    <p:sldId id="332" r:id="rId30"/>
    <p:sldId id="369" r:id="rId31"/>
    <p:sldId id="340" r:id="rId32"/>
    <p:sldId id="341" r:id="rId33"/>
    <p:sldId id="342" r:id="rId34"/>
    <p:sldId id="343" r:id="rId35"/>
    <p:sldId id="344" r:id="rId36"/>
    <p:sldId id="322" r:id="rId37"/>
    <p:sldId id="333" r:id="rId38"/>
    <p:sldId id="384" r:id="rId39"/>
    <p:sldId id="390" r:id="rId40"/>
    <p:sldId id="288" r:id="rId41"/>
    <p:sldId id="392" r:id="rId42"/>
    <p:sldId id="270" r:id="rId43"/>
    <p:sldId id="331" r:id="rId44"/>
    <p:sldId id="393" r:id="rId45"/>
    <p:sldId id="394" r:id="rId46"/>
    <p:sldId id="395" r:id="rId47"/>
    <p:sldId id="396" r:id="rId48"/>
    <p:sldId id="397" r:id="rId49"/>
    <p:sldId id="345" r:id="rId50"/>
    <p:sldId id="346" r:id="rId51"/>
    <p:sldId id="267" r:id="rId52"/>
    <p:sldId id="398" r:id="rId53"/>
    <p:sldId id="323" r:id="rId54"/>
    <p:sldId id="399" r:id="rId55"/>
    <p:sldId id="400" r:id="rId56"/>
    <p:sldId id="325" r:id="rId57"/>
    <p:sldId id="357" r:id="rId58"/>
    <p:sldId id="401" r:id="rId59"/>
    <p:sldId id="337" r:id="rId60"/>
    <p:sldId id="334" r:id="rId61"/>
    <p:sldId id="402" r:id="rId62"/>
    <p:sldId id="403" r:id="rId63"/>
    <p:sldId id="359" r:id="rId64"/>
    <p:sldId id="404" r:id="rId65"/>
    <p:sldId id="405" r:id="rId66"/>
    <p:sldId id="350" r:id="rId67"/>
    <p:sldId id="406" r:id="rId68"/>
    <p:sldId id="407" r:id="rId69"/>
    <p:sldId id="360" r:id="rId70"/>
    <p:sldId id="361" r:id="rId71"/>
    <p:sldId id="408" r:id="rId72"/>
    <p:sldId id="372" r:id="rId73"/>
    <p:sldId id="409" r:id="rId74"/>
    <p:sldId id="410" r:id="rId75"/>
    <p:sldId id="411" r:id="rId76"/>
    <p:sldId id="368" r:id="rId77"/>
    <p:sldId id="367" r:id="rId78"/>
    <p:sldId id="366" r:id="rId79"/>
    <p:sldId id="365" r:id="rId80"/>
    <p:sldId id="364" r:id="rId81"/>
    <p:sldId id="363" r:id="rId82"/>
    <p:sldId id="362" r:id="rId83"/>
    <p:sldId id="374" r:id="rId84"/>
    <p:sldId id="296" r:id="rId8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4660"/>
  </p:normalViewPr>
  <p:slideViewPr>
    <p:cSldViewPr>
      <p:cViewPr varScale="1">
        <p:scale>
          <a:sx n="81" d="100"/>
          <a:sy n="81" d="100"/>
        </p:scale>
        <p:origin x="1526" y="53"/>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9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sour alqurashi" userId="02826f69932f7275" providerId="LiveId" clId="{03FA48F8-F839-42D5-B674-A5EF4FA7AB43}"/>
    <pc:docChg chg="undo redo custSel addSld delSld modSld">
      <pc:chgData name="mansour alqurashi" userId="02826f69932f7275" providerId="LiveId" clId="{03FA48F8-F839-42D5-B674-A5EF4FA7AB43}" dt="2022-10-05T02:14:51.447" v="5602" actId="20577"/>
      <pc:docMkLst>
        <pc:docMk/>
      </pc:docMkLst>
      <pc:sldChg chg="modSp mod">
        <pc:chgData name="mansour alqurashi" userId="02826f69932f7275" providerId="LiveId" clId="{03FA48F8-F839-42D5-B674-A5EF4FA7AB43}" dt="2022-10-04T17:32:08.727" v="34" actId="20577"/>
        <pc:sldMkLst>
          <pc:docMk/>
          <pc:sldMk cId="0" sldId="256"/>
        </pc:sldMkLst>
        <pc:spChg chg="mod">
          <ac:chgData name="mansour alqurashi" userId="02826f69932f7275" providerId="LiveId" clId="{03FA48F8-F839-42D5-B674-A5EF4FA7AB43}" dt="2022-10-04T17:32:08.727" v="34" actId="20577"/>
          <ac:spMkLst>
            <pc:docMk/>
            <pc:sldMk cId="0" sldId="256"/>
            <ac:spMk id="3" creationId="{00000000-0000-0000-0000-000000000000}"/>
          </ac:spMkLst>
        </pc:spChg>
      </pc:sldChg>
      <pc:sldChg chg="modSp mod">
        <pc:chgData name="mansour alqurashi" userId="02826f69932f7275" providerId="LiveId" clId="{03FA48F8-F839-42D5-B674-A5EF4FA7AB43}" dt="2022-10-04T23:55:03.578" v="2052" actId="255"/>
        <pc:sldMkLst>
          <pc:docMk/>
          <pc:sldMk cId="0" sldId="319"/>
        </pc:sldMkLst>
        <pc:spChg chg="mod">
          <ac:chgData name="mansour alqurashi" userId="02826f69932f7275" providerId="LiveId" clId="{03FA48F8-F839-42D5-B674-A5EF4FA7AB43}" dt="2022-10-04T23:55:03.578" v="2052" actId="255"/>
          <ac:spMkLst>
            <pc:docMk/>
            <pc:sldMk cId="0" sldId="319"/>
            <ac:spMk id="3" creationId="{00000000-0000-0000-0000-000000000000}"/>
          </ac:spMkLst>
        </pc:spChg>
      </pc:sldChg>
      <pc:sldChg chg="modSp mod">
        <pc:chgData name="mansour alqurashi" userId="02826f69932f7275" providerId="LiveId" clId="{03FA48F8-F839-42D5-B674-A5EF4FA7AB43}" dt="2022-10-05T00:34:18.517" v="3193" actId="14100"/>
        <pc:sldMkLst>
          <pc:docMk/>
          <pc:sldMk cId="0" sldId="320"/>
        </pc:sldMkLst>
        <pc:spChg chg="mod">
          <ac:chgData name="mansour alqurashi" userId="02826f69932f7275" providerId="LiveId" clId="{03FA48F8-F839-42D5-B674-A5EF4FA7AB43}" dt="2022-10-05T00:34:18.517" v="3193" actId="14100"/>
          <ac:spMkLst>
            <pc:docMk/>
            <pc:sldMk cId="0" sldId="320"/>
            <ac:spMk id="3" creationId="{00000000-0000-0000-0000-000000000000}"/>
          </ac:spMkLst>
        </pc:spChg>
      </pc:sldChg>
      <pc:sldChg chg="modSp mod">
        <pc:chgData name="mansour alqurashi" userId="02826f69932f7275" providerId="LiveId" clId="{03FA48F8-F839-42D5-B674-A5EF4FA7AB43}" dt="2022-10-05T00:25:32.577" v="2800" actId="20577"/>
        <pc:sldMkLst>
          <pc:docMk/>
          <pc:sldMk cId="0" sldId="321"/>
        </pc:sldMkLst>
        <pc:spChg chg="mod">
          <ac:chgData name="mansour alqurashi" userId="02826f69932f7275" providerId="LiveId" clId="{03FA48F8-F839-42D5-B674-A5EF4FA7AB43}" dt="2022-10-05T00:25:32.577" v="2800" actId="20577"/>
          <ac:spMkLst>
            <pc:docMk/>
            <pc:sldMk cId="0" sldId="321"/>
            <ac:spMk id="3" creationId="{00000000-0000-0000-0000-000000000000}"/>
          </ac:spMkLst>
        </pc:spChg>
      </pc:sldChg>
      <pc:sldChg chg="modSp mod">
        <pc:chgData name="mansour alqurashi" userId="02826f69932f7275" providerId="LiveId" clId="{03FA48F8-F839-42D5-B674-A5EF4FA7AB43}" dt="2022-10-05T01:45:18.841" v="4654" actId="1076"/>
        <pc:sldMkLst>
          <pc:docMk/>
          <pc:sldMk cId="0" sldId="324"/>
        </pc:sldMkLst>
        <pc:spChg chg="mod">
          <ac:chgData name="mansour alqurashi" userId="02826f69932f7275" providerId="LiveId" clId="{03FA48F8-F839-42D5-B674-A5EF4FA7AB43}" dt="2022-10-05T01:45:18.841" v="4654" actId="1076"/>
          <ac:spMkLst>
            <pc:docMk/>
            <pc:sldMk cId="0" sldId="324"/>
            <ac:spMk id="3" creationId="{00000000-0000-0000-0000-000000000000}"/>
          </ac:spMkLst>
        </pc:spChg>
      </pc:sldChg>
      <pc:sldChg chg="modSp mod">
        <pc:chgData name="mansour alqurashi" userId="02826f69932f7275" providerId="LiveId" clId="{03FA48F8-F839-42D5-B674-A5EF4FA7AB43}" dt="2022-10-04T23:34:01.773" v="1430" actId="255"/>
        <pc:sldMkLst>
          <pc:docMk/>
          <pc:sldMk cId="0" sldId="328"/>
        </pc:sldMkLst>
        <pc:spChg chg="mod">
          <ac:chgData name="mansour alqurashi" userId="02826f69932f7275" providerId="LiveId" clId="{03FA48F8-F839-42D5-B674-A5EF4FA7AB43}" dt="2022-10-04T23:34:01.773" v="1430" actId="255"/>
          <ac:spMkLst>
            <pc:docMk/>
            <pc:sldMk cId="0" sldId="328"/>
            <ac:spMk id="3" creationId="{00000000-0000-0000-0000-000000000000}"/>
          </ac:spMkLst>
        </pc:spChg>
      </pc:sldChg>
      <pc:sldChg chg="modSp del mod">
        <pc:chgData name="mansour alqurashi" userId="02826f69932f7275" providerId="LiveId" clId="{03FA48F8-F839-42D5-B674-A5EF4FA7AB43}" dt="2022-10-04T23:34:15.921" v="1431" actId="47"/>
        <pc:sldMkLst>
          <pc:docMk/>
          <pc:sldMk cId="0" sldId="329"/>
        </pc:sldMkLst>
        <pc:spChg chg="mod">
          <ac:chgData name="mansour alqurashi" userId="02826f69932f7275" providerId="LiveId" clId="{03FA48F8-F839-42D5-B674-A5EF4FA7AB43}" dt="2022-10-04T23:26:11.644" v="1166" actId="27636"/>
          <ac:spMkLst>
            <pc:docMk/>
            <pc:sldMk cId="0" sldId="329"/>
            <ac:spMk id="3" creationId="{00000000-0000-0000-0000-000000000000}"/>
          </ac:spMkLst>
        </pc:spChg>
      </pc:sldChg>
      <pc:sldChg chg="modSp mod">
        <pc:chgData name="mansour alqurashi" userId="02826f69932f7275" providerId="LiveId" clId="{03FA48F8-F839-42D5-B674-A5EF4FA7AB43}" dt="2022-10-05T02:14:27.444" v="5600" actId="255"/>
        <pc:sldMkLst>
          <pc:docMk/>
          <pc:sldMk cId="0" sldId="333"/>
        </pc:sldMkLst>
        <pc:spChg chg="mod">
          <ac:chgData name="mansour alqurashi" userId="02826f69932f7275" providerId="LiveId" clId="{03FA48F8-F839-42D5-B674-A5EF4FA7AB43}" dt="2022-10-05T02:14:27.444" v="5600" actId="255"/>
          <ac:spMkLst>
            <pc:docMk/>
            <pc:sldMk cId="0" sldId="333"/>
            <ac:spMk id="3" creationId="{00000000-0000-0000-0000-000000000000}"/>
          </ac:spMkLst>
        </pc:spChg>
        <pc:picChg chg="mod">
          <ac:chgData name="mansour alqurashi" userId="02826f69932f7275" providerId="LiveId" clId="{03FA48F8-F839-42D5-B674-A5EF4FA7AB43}" dt="2022-10-05T01:58:34.260" v="4744" actId="1076"/>
          <ac:picMkLst>
            <pc:docMk/>
            <pc:sldMk cId="0" sldId="333"/>
            <ac:picMk id="4" creationId="{00000000-0000-0000-0000-000000000000}"/>
          </ac:picMkLst>
        </pc:picChg>
      </pc:sldChg>
      <pc:sldChg chg="modSp mod">
        <pc:chgData name="mansour alqurashi" userId="02826f69932f7275" providerId="LiveId" clId="{03FA48F8-F839-42D5-B674-A5EF4FA7AB43}" dt="2022-10-05T01:34:30.819" v="4600" actId="113"/>
        <pc:sldMkLst>
          <pc:docMk/>
          <pc:sldMk cId="2529266385" sldId="349"/>
        </pc:sldMkLst>
        <pc:spChg chg="mod">
          <ac:chgData name="mansour alqurashi" userId="02826f69932f7275" providerId="LiveId" clId="{03FA48F8-F839-42D5-B674-A5EF4FA7AB43}" dt="2022-10-05T01:34:30.819" v="4600" actId="113"/>
          <ac:spMkLst>
            <pc:docMk/>
            <pc:sldMk cId="2529266385" sldId="349"/>
            <ac:spMk id="3" creationId="{4A68D55F-00DD-4B47-8A68-2EEF97EA4814}"/>
          </ac:spMkLst>
        </pc:spChg>
      </pc:sldChg>
      <pc:sldChg chg="modSp add del mod">
        <pc:chgData name="mansour alqurashi" userId="02826f69932f7275" providerId="LiveId" clId="{03FA48F8-F839-42D5-B674-A5EF4FA7AB43}" dt="2022-10-04T22:20:00.655" v="173" actId="47"/>
        <pc:sldMkLst>
          <pc:docMk/>
          <pc:sldMk cId="1060902330" sldId="350"/>
        </pc:sldMkLst>
        <pc:spChg chg="mod">
          <ac:chgData name="mansour alqurashi" userId="02826f69932f7275" providerId="LiveId" clId="{03FA48F8-F839-42D5-B674-A5EF4FA7AB43}" dt="2022-10-04T22:01:41.265" v="55" actId="2711"/>
          <ac:spMkLst>
            <pc:docMk/>
            <pc:sldMk cId="1060902330" sldId="350"/>
            <ac:spMk id="2" creationId="{47D98267-2C28-418E-AC40-74FFE35D00CC}"/>
          </ac:spMkLst>
        </pc:spChg>
        <pc:spChg chg="mod">
          <ac:chgData name="mansour alqurashi" userId="02826f69932f7275" providerId="LiveId" clId="{03FA48F8-F839-42D5-B674-A5EF4FA7AB43}" dt="2022-10-04T22:10:07.533" v="101" actId="5793"/>
          <ac:spMkLst>
            <pc:docMk/>
            <pc:sldMk cId="1060902330" sldId="350"/>
            <ac:spMk id="3" creationId="{0A4065F0-B734-4E5A-9192-D941EC0E0684}"/>
          </ac:spMkLst>
        </pc:spChg>
      </pc:sldChg>
      <pc:sldChg chg="modSp mod">
        <pc:chgData name="mansour alqurashi" userId="02826f69932f7275" providerId="LiveId" clId="{03FA48F8-F839-42D5-B674-A5EF4FA7AB43}" dt="2022-10-04T22:20:51.944" v="175" actId="2711"/>
        <pc:sldMkLst>
          <pc:docMk/>
          <pc:sldMk cId="266389346" sldId="351"/>
        </pc:sldMkLst>
        <pc:spChg chg="mod">
          <ac:chgData name="mansour alqurashi" userId="02826f69932f7275" providerId="LiveId" clId="{03FA48F8-F839-42D5-B674-A5EF4FA7AB43}" dt="2022-10-04T22:13:32.613" v="138" actId="14100"/>
          <ac:spMkLst>
            <pc:docMk/>
            <pc:sldMk cId="266389346" sldId="351"/>
            <ac:spMk id="2" creationId="{DABAA1C4-9216-4C8A-AC5C-2DC311A9047F}"/>
          </ac:spMkLst>
        </pc:spChg>
        <pc:spChg chg="mod">
          <ac:chgData name="mansour alqurashi" userId="02826f69932f7275" providerId="LiveId" clId="{03FA48F8-F839-42D5-B674-A5EF4FA7AB43}" dt="2022-10-04T22:20:51.944" v="175" actId="2711"/>
          <ac:spMkLst>
            <pc:docMk/>
            <pc:sldMk cId="266389346" sldId="351"/>
            <ac:spMk id="3" creationId="{607A7FC1-C4A2-4060-9EEC-64D086D02F28}"/>
          </ac:spMkLst>
        </pc:spChg>
      </pc:sldChg>
      <pc:sldChg chg="modSp mod">
        <pc:chgData name="mansour alqurashi" userId="02826f69932f7275" providerId="LiveId" clId="{03FA48F8-F839-42D5-B674-A5EF4FA7AB43}" dt="2022-10-04T17:31:26.099" v="29" actId="5793"/>
        <pc:sldMkLst>
          <pc:docMk/>
          <pc:sldMk cId="3666933451" sldId="352"/>
        </pc:sldMkLst>
        <pc:spChg chg="mod">
          <ac:chgData name="mansour alqurashi" userId="02826f69932f7275" providerId="LiveId" clId="{03FA48F8-F839-42D5-B674-A5EF4FA7AB43}" dt="2022-10-04T17:31:26.099" v="29" actId="5793"/>
          <ac:spMkLst>
            <pc:docMk/>
            <pc:sldMk cId="3666933451" sldId="352"/>
            <ac:spMk id="3" creationId="{E88844B3-6375-4DE5-87FA-0587BA44DBF4}"/>
          </ac:spMkLst>
        </pc:spChg>
      </pc:sldChg>
      <pc:sldChg chg="modSp mod">
        <pc:chgData name="mansour alqurashi" userId="02826f69932f7275" providerId="LiveId" clId="{03FA48F8-F839-42D5-B674-A5EF4FA7AB43}" dt="2022-10-05T01:31:42.758" v="4594" actId="115"/>
        <pc:sldMkLst>
          <pc:docMk/>
          <pc:sldMk cId="1338751603" sldId="354"/>
        </pc:sldMkLst>
        <pc:spChg chg="mod">
          <ac:chgData name="mansour alqurashi" userId="02826f69932f7275" providerId="LiveId" clId="{03FA48F8-F839-42D5-B674-A5EF4FA7AB43}" dt="2022-10-05T01:29:08.259" v="4508" actId="2711"/>
          <ac:spMkLst>
            <pc:docMk/>
            <pc:sldMk cId="1338751603" sldId="354"/>
            <ac:spMk id="2" creationId="{2D9079B3-7D93-4ABD-8BDA-6EAAFD48DB26}"/>
          </ac:spMkLst>
        </pc:spChg>
        <pc:spChg chg="mod">
          <ac:chgData name="mansour alqurashi" userId="02826f69932f7275" providerId="LiveId" clId="{03FA48F8-F839-42D5-B674-A5EF4FA7AB43}" dt="2022-10-05T01:31:42.758" v="4594" actId="115"/>
          <ac:spMkLst>
            <pc:docMk/>
            <pc:sldMk cId="1338751603" sldId="354"/>
            <ac:spMk id="3" creationId="{252F298E-F4D4-459A-8DDC-E7B496E31F1F}"/>
          </ac:spMkLst>
        </pc:spChg>
      </pc:sldChg>
      <pc:sldChg chg="modSp mod">
        <pc:chgData name="mansour alqurashi" userId="02826f69932f7275" providerId="LiveId" clId="{03FA48F8-F839-42D5-B674-A5EF4FA7AB43}" dt="2022-10-05T01:27:48.984" v="4502" actId="20577"/>
        <pc:sldMkLst>
          <pc:docMk/>
          <pc:sldMk cId="1417096245" sldId="355"/>
        </pc:sldMkLst>
        <pc:spChg chg="mod">
          <ac:chgData name="mansour alqurashi" userId="02826f69932f7275" providerId="LiveId" clId="{03FA48F8-F839-42D5-B674-A5EF4FA7AB43}" dt="2022-10-05T01:23:27.697" v="4488" actId="2711"/>
          <ac:spMkLst>
            <pc:docMk/>
            <pc:sldMk cId="1417096245" sldId="355"/>
            <ac:spMk id="2" creationId="{7FDDE180-4207-47CB-96E0-69B5A32CC5E3}"/>
          </ac:spMkLst>
        </pc:spChg>
        <pc:spChg chg="mod">
          <ac:chgData name="mansour alqurashi" userId="02826f69932f7275" providerId="LiveId" clId="{03FA48F8-F839-42D5-B674-A5EF4FA7AB43}" dt="2022-10-05T01:27:48.984" v="4502" actId="20577"/>
          <ac:spMkLst>
            <pc:docMk/>
            <pc:sldMk cId="1417096245" sldId="355"/>
            <ac:spMk id="3" creationId="{BF937553-9D1C-4099-A6EE-744D3C5F16CF}"/>
          </ac:spMkLst>
        </pc:spChg>
      </pc:sldChg>
      <pc:sldChg chg="modSp mod">
        <pc:chgData name="mansour alqurashi" userId="02826f69932f7275" providerId="LiveId" clId="{03FA48F8-F839-42D5-B674-A5EF4FA7AB43}" dt="2022-10-04T22:16:35.276" v="147" actId="5793"/>
        <pc:sldMkLst>
          <pc:docMk/>
          <pc:sldMk cId="2587603552" sldId="356"/>
        </pc:sldMkLst>
        <pc:spChg chg="mod">
          <ac:chgData name="mansour alqurashi" userId="02826f69932f7275" providerId="LiveId" clId="{03FA48F8-F839-42D5-B674-A5EF4FA7AB43}" dt="2022-10-04T22:16:35.276" v="147" actId="5793"/>
          <ac:spMkLst>
            <pc:docMk/>
            <pc:sldMk cId="2587603552" sldId="356"/>
            <ac:spMk id="3" creationId="{137A8F72-249E-4AA0-9155-F8101E5DB2FA}"/>
          </ac:spMkLst>
        </pc:spChg>
      </pc:sldChg>
      <pc:sldChg chg="modSp mod">
        <pc:chgData name="mansour alqurashi" userId="02826f69932f7275" providerId="LiveId" clId="{03FA48F8-F839-42D5-B674-A5EF4FA7AB43}" dt="2022-10-05T00:46:24.953" v="3259" actId="6549"/>
        <pc:sldMkLst>
          <pc:docMk/>
          <pc:sldMk cId="3984475737" sldId="358"/>
        </pc:sldMkLst>
        <pc:spChg chg="mod">
          <ac:chgData name="mansour alqurashi" userId="02826f69932f7275" providerId="LiveId" clId="{03FA48F8-F839-42D5-B674-A5EF4FA7AB43}" dt="2022-10-05T00:45:36.025" v="3253" actId="14100"/>
          <ac:spMkLst>
            <pc:docMk/>
            <pc:sldMk cId="3984475737" sldId="358"/>
            <ac:spMk id="2" creationId="{E9E0B5DF-2D17-40D6-AA42-DC691D0C58EC}"/>
          </ac:spMkLst>
        </pc:spChg>
        <pc:spChg chg="mod">
          <ac:chgData name="mansour alqurashi" userId="02826f69932f7275" providerId="LiveId" clId="{03FA48F8-F839-42D5-B674-A5EF4FA7AB43}" dt="2022-10-05T00:46:24.953" v="3259" actId="6549"/>
          <ac:spMkLst>
            <pc:docMk/>
            <pc:sldMk cId="3984475737" sldId="358"/>
            <ac:spMk id="3" creationId="{7E383674-4A82-4AD6-96D3-6FACB0FE7E8D}"/>
          </ac:spMkLst>
        </pc:spChg>
      </pc:sldChg>
      <pc:sldChg chg="modSp mod">
        <pc:chgData name="mansour alqurashi" userId="02826f69932f7275" providerId="LiveId" clId="{03FA48F8-F839-42D5-B674-A5EF4FA7AB43}" dt="2022-10-05T01:33:13.583" v="4599" actId="14100"/>
        <pc:sldMkLst>
          <pc:docMk/>
          <pc:sldMk cId="3888436924" sldId="370"/>
        </pc:sldMkLst>
        <pc:spChg chg="mod">
          <ac:chgData name="mansour alqurashi" userId="02826f69932f7275" providerId="LiveId" clId="{03FA48F8-F839-42D5-B674-A5EF4FA7AB43}" dt="2022-10-05T01:32:29.863" v="4595" actId="20577"/>
          <ac:spMkLst>
            <pc:docMk/>
            <pc:sldMk cId="3888436924" sldId="370"/>
            <ac:spMk id="2" creationId="{D2F41B58-BC06-4133-AAC5-78F9C2B68341}"/>
          </ac:spMkLst>
        </pc:spChg>
        <pc:spChg chg="mod">
          <ac:chgData name="mansour alqurashi" userId="02826f69932f7275" providerId="LiveId" clId="{03FA48F8-F839-42D5-B674-A5EF4FA7AB43}" dt="2022-10-05T01:33:13.583" v="4599" actId="14100"/>
          <ac:spMkLst>
            <pc:docMk/>
            <pc:sldMk cId="3888436924" sldId="370"/>
            <ac:spMk id="3" creationId="{3EEE3624-48F8-49AA-AE83-E6B0D6790FF1}"/>
          </ac:spMkLst>
        </pc:spChg>
      </pc:sldChg>
      <pc:sldChg chg="modSp mod">
        <pc:chgData name="mansour alqurashi" userId="02826f69932f7275" providerId="LiveId" clId="{03FA48F8-F839-42D5-B674-A5EF4FA7AB43}" dt="2022-10-05T01:06:37.099" v="4007" actId="255"/>
        <pc:sldMkLst>
          <pc:docMk/>
          <pc:sldMk cId="2404798505" sldId="371"/>
        </pc:sldMkLst>
        <pc:spChg chg="mod">
          <ac:chgData name="mansour alqurashi" userId="02826f69932f7275" providerId="LiveId" clId="{03FA48F8-F839-42D5-B674-A5EF4FA7AB43}" dt="2022-10-05T01:06:37.099" v="4007" actId="255"/>
          <ac:spMkLst>
            <pc:docMk/>
            <pc:sldMk cId="2404798505" sldId="371"/>
            <ac:spMk id="3" creationId="{00000000-0000-0000-0000-000000000000}"/>
          </ac:spMkLst>
        </pc:spChg>
      </pc:sldChg>
      <pc:sldChg chg="modSp mod">
        <pc:chgData name="mansour alqurashi" userId="02826f69932f7275" providerId="LiveId" clId="{03FA48F8-F839-42D5-B674-A5EF4FA7AB43}" dt="2022-10-05T01:19:34.589" v="4485" actId="1076"/>
        <pc:sldMkLst>
          <pc:docMk/>
          <pc:sldMk cId="793623085" sldId="373"/>
        </pc:sldMkLst>
        <pc:spChg chg="mod">
          <ac:chgData name="mansour alqurashi" userId="02826f69932f7275" providerId="LiveId" clId="{03FA48F8-F839-42D5-B674-A5EF4FA7AB43}" dt="2022-10-05T01:19:27.760" v="4484" actId="6549"/>
          <ac:spMkLst>
            <pc:docMk/>
            <pc:sldMk cId="793623085" sldId="373"/>
            <ac:spMk id="3" creationId="{00000000-0000-0000-0000-000000000000}"/>
          </ac:spMkLst>
        </pc:spChg>
        <pc:picChg chg="mod">
          <ac:chgData name="mansour alqurashi" userId="02826f69932f7275" providerId="LiveId" clId="{03FA48F8-F839-42D5-B674-A5EF4FA7AB43}" dt="2022-10-05T01:19:34.589" v="4485" actId="1076"/>
          <ac:picMkLst>
            <pc:docMk/>
            <pc:sldMk cId="793623085" sldId="373"/>
            <ac:picMk id="5" creationId="{00000000-0000-0000-0000-000000000000}"/>
          </ac:picMkLst>
        </pc:picChg>
      </pc:sldChg>
      <pc:sldChg chg="modSp mod">
        <pc:chgData name="mansour alqurashi" userId="02826f69932f7275" providerId="LiveId" clId="{03FA48F8-F839-42D5-B674-A5EF4FA7AB43}" dt="2022-10-04T22:06:30.065" v="81" actId="2711"/>
        <pc:sldMkLst>
          <pc:docMk/>
          <pc:sldMk cId="3392445700" sldId="375"/>
        </pc:sldMkLst>
        <pc:spChg chg="mod">
          <ac:chgData name="mansour alqurashi" userId="02826f69932f7275" providerId="LiveId" clId="{03FA48F8-F839-42D5-B674-A5EF4FA7AB43}" dt="2022-10-04T22:06:13.325" v="78" actId="255"/>
          <ac:spMkLst>
            <pc:docMk/>
            <pc:sldMk cId="3392445700" sldId="375"/>
            <ac:spMk id="2" creationId="{A6D6288E-988D-4B45-8C6D-47CB37BA20B5}"/>
          </ac:spMkLst>
        </pc:spChg>
        <pc:spChg chg="mod">
          <ac:chgData name="mansour alqurashi" userId="02826f69932f7275" providerId="LiveId" clId="{03FA48F8-F839-42D5-B674-A5EF4FA7AB43}" dt="2022-10-04T22:06:30.065" v="81" actId="2711"/>
          <ac:spMkLst>
            <pc:docMk/>
            <pc:sldMk cId="3392445700" sldId="375"/>
            <ac:spMk id="3" creationId="{E6AA45D7-87C9-4338-8EDD-BB9B189673E4}"/>
          </ac:spMkLst>
        </pc:spChg>
      </pc:sldChg>
      <pc:sldChg chg="modSp mod">
        <pc:chgData name="mansour alqurashi" userId="02826f69932f7275" providerId="LiveId" clId="{03FA48F8-F839-42D5-B674-A5EF4FA7AB43}" dt="2022-10-05T01:38:40.051" v="4630" actId="20577"/>
        <pc:sldMkLst>
          <pc:docMk/>
          <pc:sldMk cId="3769711634" sldId="376"/>
        </pc:sldMkLst>
        <pc:spChg chg="mod">
          <ac:chgData name="mansour alqurashi" userId="02826f69932f7275" providerId="LiveId" clId="{03FA48F8-F839-42D5-B674-A5EF4FA7AB43}" dt="2022-10-05T01:37:25.539" v="4614" actId="14100"/>
          <ac:spMkLst>
            <pc:docMk/>
            <pc:sldMk cId="3769711634" sldId="376"/>
            <ac:spMk id="2" creationId="{F5BCB41A-7396-4187-93C1-D5C6570DBE03}"/>
          </ac:spMkLst>
        </pc:spChg>
        <pc:spChg chg="mod">
          <ac:chgData name="mansour alqurashi" userId="02826f69932f7275" providerId="LiveId" clId="{03FA48F8-F839-42D5-B674-A5EF4FA7AB43}" dt="2022-10-05T01:38:40.051" v="4630" actId="20577"/>
          <ac:spMkLst>
            <pc:docMk/>
            <pc:sldMk cId="3769711634" sldId="376"/>
            <ac:spMk id="3" creationId="{F0FD3C12-EED2-4A15-9BCA-D780FEB4CF11}"/>
          </ac:spMkLst>
        </pc:spChg>
      </pc:sldChg>
      <pc:sldChg chg="modSp mod">
        <pc:chgData name="mansour alqurashi" userId="02826f69932f7275" providerId="LiveId" clId="{03FA48F8-F839-42D5-B674-A5EF4FA7AB43}" dt="2022-10-04T22:21:23.031" v="176" actId="113"/>
        <pc:sldMkLst>
          <pc:docMk/>
          <pc:sldMk cId="1249956687" sldId="377"/>
        </pc:sldMkLst>
        <pc:spChg chg="mod">
          <ac:chgData name="mansour alqurashi" userId="02826f69932f7275" providerId="LiveId" clId="{03FA48F8-F839-42D5-B674-A5EF4FA7AB43}" dt="2022-10-04T22:07:42.669" v="83" actId="207"/>
          <ac:spMkLst>
            <pc:docMk/>
            <pc:sldMk cId="1249956687" sldId="377"/>
            <ac:spMk id="2" creationId="{1FC4B923-0395-428D-8C21-9C7A959929B1}"/>
          </ac:spMkLst>
        </pc:spChg>
        <pc:spChg chg="mod">
          <ac:chgData name="mansour alqurashi" userId="02826f69932f7275" providerId="LiveId" clId="{03FA48F8-F839-42D5-B674-A5EF4FA7AB43}" dt="2022-10-04T22:21:23.031" v="176" actId="113"/>
          <ac:spMkLst>
            <pc:docMk/>
            <pc:sldMk cId="1249956687" sldId="377"/>
            <ac:spMk id="3" creationId="{10B11C7E-69F6-4809-8E1E-B2F03AA64C78}"/>
          </ac:spMkLst>
        </pc:spChg>
      </pc:sldChg>
      <pc:sldChg chg="modSp mod">
        <pc:chgData name="mansour alqurashi" userId="02826f69932f7275" providerId="LiveId" clId="{03FA48F8-F839-42D5-B674-A5EF4FA7AB43}" dt="2022-10-04T22:28:55.303" v="317" actId="27636"/>
        <pc:sldMkLst>
          <pc:docMk/>
          <pc:sldMk cId="2634105142" sldId="379"/>
        </pc:sldMkLst>
        <pc:spChg chg="mod">
          <ac:chgData name="mansour alqurashi" userId="02826f69932f7275" providerId="LiveId" clId="{03FA48F8-F839-42D5-B674-A5EF4FA7AB43}" dt="2022-10-04T22:22:18.328" v="177" actId="207"/>
          <ac:spMkLst>
            <pc:docMk/>
            <pc:sldMk cId="2634105142" sldId="379"/>
            <ac:spMk id="2" creationId="{B418EEE5-74A3-413E-BCD8-8E89235CC811}"/>
          </ac:spMkLst>
        </pc:spChg>
        <pc:spChg chg="mod">
          <ac:chgData name="mansour alqurashi" userId="02826f69932f7275" providerId="LiveId" clId="{03FA48F8-F839-42D5-B674-A5EF4FA7AB43}" dt="2022-10-04T22:28:55.303" v="317" actId="27636"/>
          <ac:spMkLst>
            <pc:docMk/>
            <pc:sldMk cId="2634105142" sldId="379"/>
            <ac:spMk id="3" creationId="{2C8794AA-6D26-4970-82A8-836ADC7D2D4D}"/>
          </ac:spMkLst>
        </pc:spChg>
      </pc:sldChg>
      <pc:sldChg chg="modSp mod">
        <pc:chgData name="mansour alqurashi" userId="02826f69932f7275" providerId="LiveId" clId="{03FA48F8-F839-42D5-B674-A5EF4FA7AB43}" dt="2022-10-05T00:47:16.442" v="3266" actId="5793"/>
        <pc:sldMkLst>
          <pc:docMk/>
          <pc:sldMk cId="2605998367" sldId="380"/>
        </pc:sldMkLst>
        <pc:spChg chg="mod">
          <ac:chgData name="mansour alqurashi" userId="02826f69932f7275" providerId="LiveId" clId="{03FA48F8-F839-42D5-B674-A5EF4FA7AB43}" dt="2022-10-05T00:46:45.820" v="3260" actId="207"/>
          <ac:spMkLst>
            <pc:docMk/>
            <pc:sldMk cId="2605998367" sldId="380"/>
            <ac:spMk id="2" creationId="{8F74B3E4-ECF4-4001-8945-473EE1B5D064}"/>
          </ac:spMkLst>
        </pc:spChg>
        <pc:spChg chg="mod">
          <ac:chgData name="mansour alqurashi" userId="02826f69932f7275" providerId="LiveId" clId="{03FA48F8-F839-42D5-B674-A5EF4FA7AB43}" dt="2022-10-05T00:47:16.442" v="3266" actId="5793"/>
          <ac:spMkLst>
            <pc:docMk/>
            <pc:sldMk cId="2605998367" sldId="380"/>
            <ac:spMk id="3" creationId="{1A07105F-AC46-4AD8-A4BB-5FB9C61B8DAC}"/>
          </ac:spMkLst>
        </pc:spChg>
      </pc:sldChg>
      <pc:sldChg chg="modSp mod">
        <pc:chgData name="mansour alqurashi" userId="02826f69932f7275" providerId="LiveId" clId="{03FA48F8-F839-42D5-B674-A5EF4FA7AB43}" dt="2022-10-05T00:47:52.353" v="3269" actId="255"/>
        <pc:sldMkLst>
          <pc:docMk/>
          <pc:sldMk cId="2838690955" sldId="381"/>
        </pc:sldMkLst>
        <pc:spChg chg="mod">
          <ac:chgData name="mansour alqurashi" userId="02826f69932f7275" providerId="LiveId" clId="{03FA48F8-F839-42D5-B674-A5EF4FA7AB43}" dt="2022-10-05T00:47:37.642" v="3267" actId="207"/>
          <ac:spMkLst>
            <pc:docMk/>
            <pc:sldMk cId="2838690955" sldId="381"/>
            <ac:spMk id="2" creationId="{6A895A24-3E65-409B-B0F7-E8DB998C5042}"/>
          </ac:spMkLst>
        </pc:spChg>
        <pc:spChg chg="mod">
          <ac:chgData name="mansour alqurashi" userId="02826f69932f7275" providerId="LiveId" clId="{03FA48F8-F839-42D5-B674-A5EF4FA7AB43}" dt="2022-10-05T00:47:52.353" v="3269" actId="255"/>
          <ac:spMkLst>
            <pc:docMk/>
            <pc:sldMk cId="2838690955" sldId="381"/>
            <ac:spMk id="3" creationId="{89B500A5-B87D-4410-B35A-42ECBE519E0E}"/>
          </ac:spMkLst>
        </pc:spChg>
      </pc:sldChg>
      <pc:sldChg chg="modSp mod">
        <pc:chgData name="mansour alqurashi" userId="02826f69932f7275" providerId="LiveId" clId="{03FA48F8-F839-42D5-B674-A5EF4FA7AB43}" dt="2022-10-05T00:50:14.251" v="3283" actId="20577"/>
        <pc:sldMkLst>
          <pc:docMk/>
          <pc:sldMk cId="3996526339" sldId="382"/>
        </pc:sldMkLst>
        <pc:spChg chg="mod">
          <ac:chgData name="mansour alqurashi" userId="02826f69932f7275" providerId="LiveId" clId="{03FA48F8-F839-42D5-B674-A5EF4FA7AB43}" dt="2022-10-05T00:48:47.889" v="3270" actId="207"/>
          <ac:spMkLst>
            <pc:docMk/>
            <pc:sldMk cId="3996526339" sldId="382"/>
            <ac:spMk id="2" creationId="{2C12AA97-6CBF-483A-A825-056A051C467D}"/>
          </ac:spMkLst>
        </pc:spChg>
        <pc:spChg chg="mod">
          <ac:chgData name="mansour alqurashi" userId="02826f69932f7275" providerId="LiveId" clId="{03FA48F8-F839-42D5-B674-A5EF4FA7AB43}" dt="2022-10-05T00:50:14.251" v="3283" actId="20577"/>
          <ac:spMkLst>
            <pc:docMk/>
            <pc:sldMk cId="3996526339" sldId="382"/>
            <ac:spMk id="3" creationId="{77BC3687-B2F8-44CA-BF81-F5A488827A3B}"/>
          </ac:spMkLst>
        </pc:spChg>
      </pc:sldChg>
      <pc:sldChg chg="modSp mod">
        <pc:chgData name="mansour alqurashi" userId="02826f69932f7275" providerId="LiveId" clId="{03FA48F8-F839-42D5-B674-A5EF4FA7AB43}" dt="2022-10-05T02:14:51.447" v="5602" actId="20577"/>
        <pc:sldMkLst>
          <pc:docMk/>
          <pc:sldMk cId="3243252851" sldId="384"/>
        </pc:sldMkLst>
        <pc:spChg chg="mod">
          <ac:chgData name="mansour alqurashi" userId="02826f69932f7275" providerId="LiveId" clId="{03FA48F8-F839-42D5-B674-A5EF4FA7AB43}" dt="2022-10-05T02:14:51.447" v="5602" actId="20577"/>
          <ac:spMkLst>
            <pc:docMk/>
            <pc:sldMk cId="3243252851" sldId="384"/>
            <ac:spMk id="2" creationId="{95FE67E4-2765-40A4-93FF-E7991227000B}"/>
          </ac:spMkLst>
        </pc:spChg>
        <pc:spChg chg="mod">
          <ac:chgData name="mansour alqurashi" userId="02826f69932f7275" providerId="LiveId" clId="{03FA48F8-F839-42D5-B674-A5EF4FA7AB43}" dt="2022-10-05T02:00:42.491" v="4755" actId="255"/>
          <ac:spMkLst>
            <pc:docMk/>
            <pc:sldMk cId="3243252851" sldId="384"/>
            <ac:spMk id="3" creationId="{FFB474CC-613D-4014-A53C-61AB954CA95B}"/>
          </ac:spMkLst>
        </pc:spChg>
      </pc:sldChg>
      <pc:sldChg chg="modSp mod">
        <pc:chgData name="mansour alqurashi" userId="02826f69932f7275" providerId="LiveId" clId="{03FA48F8-F839-42D5-B674-A5EF4FA7AB43}" dt="2022-10-05T01:43:05.087" v="4653" actId="27636"/>
        <pc:sldMkLst>
          <pc:docMk/>
          <pc:sldMk cId="2158971404" sldId="386"/>
        </pc:sldMkLst>
        <pc:spChg chg="mod">
          <ac:chgData name="mansour alqurashi" userId="02826f69932f7275" providerId="LiveId" clId="{03FA48F8-F839-42D5-B674-A5EF4FA7AB43}" dt="2022-10-05T01:42:24.548" v="4647" actId="2711"/>
          <ac:spMkLst>
            <pc:docMk/>
            <pc:sldMk cId="2158971404" sldId="386"/>
            <ac:spMk id="2" creationId="{3EC7D20F-F413-4313-A05A-05F480140406}"/>
          </ac:spMkLst>
        </pc:spChg>
        <pc:spChg chg="mod">
          <ac:chgData name="mansour alqurashi" userId="02826f69932f7275" providerId="LiveId" clId="{03FA48F8-F839-42D5-B674-A5EF4FA7AB43}" dt="2022-10-05T01:43:05.087" v="4653" actId="27636"/>
          <ac:spMkLst>
            <pc:docMk/>
            <pc:sldMk cId="2158971404" sldId="386"/>
            <ac:spMk id="3" creationId="{9F0D06D5-C0E3-4AC6-BA81-33F04813CD4E}"/>
          </ac:spMkLst>
        </pc:spChg>
      </pc:sldChg>
      <pc:sldChg chg="modSp mod">
        <pc:chgData name="mansour alqurashi" userId="02826f69932f7275" providerId="LiveId" clId="{03FA48F8-F839-42D5-B674-A5EF4FA7AB43}" dt="2022-10-05T01:41:19.393" v="4644" actId="5793"/>
        <pc:sldMkLst>
          <pc:docMk/>
          <pc:sldMk cId="2926248001" sldId="387"/>
        </pc:sldMkLst>
        <pc:spChg chg="mod">
          <ac:chgData name="mansour alqurashi" userId="02826f69932f7275" providerId="LiveId" clId="{03FA48F8-F839-42D5-B674-A5EF4FA7AB43}" dt="2022-10-05T01:39:59.607" v="4632" actId="2711"/>
          <ac:spMkLst>
            <pc:docMk/>
            <pc:sldMk cId="2926248001" sldId="387"/>
            <ac:spMk id="2" creationId="{25214FAD-A772-4348-A673-3754E50C4E91}"/>
          </ac:spMkLst>
        </pc:spChg>
        <pc:spChg chg="mod">
          <ac:chgData name="mansour alqurashi" userId="02826f69932f7275" providerId="LiveId" clId="{03FA48F8-F839-42D5-B674-A5EF4FA7AB43}" dt="2022-10-05T01:41:19.393" v="4644" actId="5793"/>
          <ac:spMkLst>
            <pc:docMk/>
            <pc:sldMk cId="2926248001" sldId="387"/>
            <ac:spMk id="3" creationId="{25EEDC2F-E453-4A51-B5DE-23921614A7D9}"/>
          </ac:spMkLst>
        </pc:spChg>
      </pc:sldChg>
      <pc:sldChg chg="modSp del mod">
        <pc:chgData name="mansour alqurashi" userId="02826f69932f7275" providerId="LiveId" clId="{03FA48F8-F839-42D5-B674-A5EF4FA7AB43}" dt="2022-10-05T01:59:27.768" v="4747" actId="47"/>
        <pc:sldMkLst>
          <pc:docMk/>
          <pc:sldMk cId="1190261143" sldId="388"/>
        </pc:sldMkLst>
        <pc:spChg chg="mod">
          <ac:chgData name="mansour alqurashi" userId="02826f69932f7275" providerId="LiveId" clId="{03FA48F8-F839-42D5-B674-A5EF4FA7AB43}" dt="2022-10-05T01:52:17.734" v="4698" actId="255"/>
          <ac:spMkLst>
            <pc:docMk/>
            <pc:sldMk cId="1190261143" sldId="388"/>
            <ac:spMk id="3" creationId="{5F5AF776-DBF5-411A-85A7-F4AB69A5AD20}"/>
          </ac:spMkLst>
        </pc:spChg>
      </pc:sldChg>
      <pc:sldChg chg="modSp mod">
        <pc:chgData name="mansour alqurashi" userId="02826f69932f7275" providerId="LiveId" clId="{03FA48F8-F839-42D5-B674-A5EF4FA7AB43}" dt="2022-10-05T00:54:14.699" v="3295" actId="6549"/>
        <pc:sldMkLst>
          <pc:docMk/>
          <pc:sldMk cId="3225446109" sldId="389"/>
        </pc:sldMkLst>
        <pc:spChg chg="mod">
          <ac:chgData name="mansour alqurashi" userId="02826f69932f7275" providerId="LiveId" clId="{03FA48F8-F839-42D5-B674-A5EF4FA7AB43}" dt="2022-10-05T00:52:54.129" v="3286" actId="255"/>
          <ac:spMkLst>
            <pc:docMk/>
            <pc:sldMk cId="3225446109" sldId="389"/>
            <ac:spMk id="2" creationId="{8F482A7C-664F-4FB0-B631-D79E2F248308}"/>
          </ac:spMkLst>
        </pc:spChg>
        <pc:spChg chg="mod">
          <ac:chgData name="mansour alqurashi" userId="02826f69932f7275" providerId="LiveId" clId="{03FA48F8-F839-42D5-B674-A5EF4FA7AB43}" dt="2022-10-05T00:54:14.699" v="3295" actId="6549"/>
          <ac:spMkLst>
            <pc:docMk/>
            <pc:sldMk cId="3225446109" sldId="389"/>
            <ac:spMk id="3" creationId="{8D3338AA-DB65-41F2-B526-025928833207}"/>
          </ac:spMkLst>
        </pc:spChg>
      </pc:sldChg>
      <pc:sldChg chg="modSp mod">
        <pc:chgData name="mansour alqurashi" userId="02826f69932f7275" providerId="LiveId" clId="{03FA48F8-F839-42D5-B674-A5EF4FA7AB43}" dt="2022-10-05T02:01:31.140" v="4760" actId="14100"/>
        <pc:sldMkLst>
          <pc:docMk/>
          <pc:sldMk cId="3475575410" sldId="390"/>
        </pc:sldMkLst>
        <pc:spChg chg="mod">
          <ac:chgData name="mansour alqurashi" userId="02826f69932f7275" providerId="LiveId" clId="{03FA48F8-F839-42D5-B674-A5EF4FA7AB43}" dt="2022-10-05T02:01:25.509" v="4759" actId="14100"/>
          <ac:spMkLst>
            <pc:docMk/>
            <pc:sldMk cId="3475575410" sldId="390"/>
            <ac:spMk id="2" creationId="{C7CE8D04-E787-48A0-9982-A4DB49A63D02}"/>
          </ac:spMkLst>
        </pc:spChg>
        <pc:spChg chg="mod">
          <ac:chgData name="mansour alqurashi" userId="02826f69932f7275" providerId="LiveId" clId="{03FA48F8-F839-42D5-B674-A5EF4FA7AB43}" dt="2022-10-05T02:01:31.140" v="4760" actId="14100"/>
          <ac:spMkLst>
            <pc:docMk/>
            <pc:sldMk cId="3475575410" sldId="390"/>
            <ac:spMk id="3" creationId="{01B8B328-639F-4FDF-A29E-005A8FA3EEBE}"/>
          </ac:spMkLst>
        </pc:spChg>
      </pc:sldChg>
      <pc:sldChg chg="modSp new mod">
        <pc:chgData name="mansour alqurashi" userId="02826f69932f7275" providerId="LiveId" clId="{03FA48F8-F839-42D5-B674-A5EF4FA7AB43}" dt="2022-10-04T22:19:27.922" v="172" actId="27636"/>
        <pc:sldMkLst>
          <pc:docMk/>
          <pc:sldMk cId="3630867139" sldId="391"/>
        </pc:sldMkLst>
        <pc:spChg chg="mod">
          <ac:chgData name="mansour alqurashi" userId="02826f69932f7275" providerId="LiveId" clId="{03FA48F8-F839-42D5-B674-A5EF4FA7AB43}" dt="2022-10-04T22:19:11.893" v="169" actId="14100"/>
          <ac:spMkLst>
            <pc:docMk/>
            <pc:sldMk cId="3630867139" sldId="391"/>
            <ac:spMk id="2" creationId="{32AB04B7-0BAA-BA11-D927-01358FD87621}"/>
          </ac:spMkLst>
        </pc:spChg>
        <pc:spChg chg="mod">
          <ac:chgData name="mansour alqurashi" userId="02826f69932f7275" providerId="LiveId" clId="{03FA48F8-F839-42D5-B674-A5EF4FA7AB43}" dt="2022-10-04T22:19:27.922" v="172" actId="27636"/>
          <ac:spMkLst>
            <pc:docMk/>
            <pc:sldMk cId="3630867139" sldId="391"/>
            <ac:spMk id="3" creationId="{9D24CABD-52DA-2645-E88B-7C95385B2A3A}"/>
          </ac:spMkLst>
        </pc:spChg>
      </pc:sldChg>
    </pc:docChg>
  </pc:docChgLst>
  <pc:docChgLst>
    <pc:chgData name="mansour alqurashi" userId="02826f69932f7275" providerId="LiveId" clId="{6156588E-1D3E-434E-8B8A-0C6B49C118D9}"/>
    <pc:docChg chg="undo redo custSel addSld delSld modSld sldOrd">
      <pc:chgData name="mansour alqurashi" userId="02826f69932f7275" providerId="LiveId" clId="{6156588E-1D3E-434E-8B8A-0C6B49C118D9}" dt="2021-10-27T21:55:40.398" v="2725" actId="20577"/>
      <pc:docMkLst>
        <pc:docMk/>
      </pc:docMkLst>
      <pc:sldChg chg="ord">
        <pc:chgData name="mansour alqurashi" userId="02826f69932f7275" providerId="LiveId" clId="{6156588E-1D3E-434E-8B8A-0C6B49C118D9}" dt="2021-10-26T00:00:53.682" v="291"/>
        <pc:sldMkLst>
          <pc:docMk/>
          <pc:sldMk cId="0" sldId="288"/>
        </pc:sldMkLst>
      </pc:sldChg>
      <pc:sldChg chg="ord">
        <pc:chgData name="mansour alqurashi" userId="02826f69932f7275" providerId="LiveId" clId="{6156588E-1D3E-434E-8B8A-0C6B49C118D9}" dt="2021-10-26T00:00:38.851" v="287"/>
        <pc:sldMkLst>
          <pc:docMk/>
          <pc:sldMk cId="0" sldId="289"/>
        </pc:sldMkLst>
      </pc:sldChg>
      <pc:sldChg chg="modSp mod ord">
        <pc:chgData name="mansour alqurashi" userId="02826f69932f7275" providerId="LiveId" clId="{6156588E-1D3E-434E-8B8A-0C6B49C118D9}" dt="2021-10-25T23:57:14.137" v="254"/>
        <pc:sldMkLst>
          <pc:docMk/>
          <pc:sldMk cId="0" sldId="319"/>
        </pc:sldMkLst>
        <pc:spChg chg="mod">
          <ac:chgData name="mansour alqurashi" userId="02826f69932f7275" providerId="LiveId" clId="{6156588E-1D3E-434E-8B8A-0C6B49C118D9}" dt="2021-10-25T23:55:47.997" v="238" actId="20577"/>
          <ac:spMkLst>
            <pc:docMk/>
            <pc:sldMk cId="0" sldId="319"/>
            <ac:spMk id="3" creationId="{00000000-0000-0000-0000-000000000000}"/>
          </ac:spMkLst>
        </pc:spChg>
      </pc:sldChg>
      <pc:sldChg chg="modSp mod ord">
        <pc:chgData name="mansour alqurashi" userId="02826f69932f7275" providerId="LiveId" clId="{6156588E-1D3E-434E-8B8A-0C6B49C118D9}" dt="2021-10-26T00:13:56.707" v="350" actId="115"/>
        <pc:sldMkLst>
          <pc:docMk/>
          <pc:sldMk cId="0" sldId="320"/>
        </pc:sldMkLst>
        <pc:spChg chg="mod">
          <ac:chgData name="mansour alqurashi" userId="02826f69932f7275" providerId="LiveId" clId="{6156588E-1D3E-434E-8B8A-0C6B49C118D9}" dt="2021-10-26T00:13:56.707" v="350" actId="115"/>
          <ac:spMkLst>
            <pc:docMk/>
            <pc:sldMk cId="0" sldId="320"/>
            <ac:spMk id="3" creationId="{00000000-0000-0000-0000-000000000000}"/>
          </ac:spMkLst>
        </pc:spChg>
      </pc:sldChg>
      <pc:sldChg chg="modSp mod ord">
        <pc:chgData name="mansour alqurashi" userId="02826f69932f7275" providerId="LiveId" clId="{6156588E-1D3E-434E-8B8A-0C6B49C118D9}" dt="2021-10-26T00:05:15.457" v="311" actId="20577"/>
        <pc:sldMkLst>
          <pc:docMk/>
          <pc:sldMk cId="0" sldId="321"/>
        </pc:sldMkLst>
        <pc:spChg chg="mod">
          <ac:chgData name="mansour alqurashi" userId="02826f69932f7275" providerId="LiveId" clId="{6156588E-1D3E-434E-8B8A-0C6B49C118D9}" dt="2021-10-26T00:05:15.457" v="311" actId="20577"/>
          <ac:spMkLst>
            <pc:docMk/>
            <pc:sldMk cId="0" sldId="321"/>
            <ac:spMk id="3" creationId="{00000000-0000-0000-0000-000000000000}"/>
          </ac:spMkLst>
        </pc:spChg>
      </pc:sldChg>
      <pc:sldChg chg="modSp mod">
        <pc:chgData name="mansour alqurashi" userId="02826f69932f7275" providerId="LiveId" clId="{6156588E-1D3E-434E-8B8A-0C6B49C118D9}" dt="2021-10-27T21:06:59.322" v="2421" actId="20577"/>
        <pc:sldMkLst>
          <pc:docMk/>
          <pc:sldMk cId="0" sldId="322"/>
        </pc:sldMkLst>
        <pc:spChg chg="mod">
          <ac:chgData name="mansour alqurashi" userId="02826f69932f7275" providerId="LiveId" clId="{6156588E-1D3E-434E-8B8A-0C6B49C118D9}" dt="2021-10-27T21:06:59.322" v="2421" actId="20577"/>
          <ac:spMkLst>
            <pc:docMk/>
            <pc:sldMk cId="0" sldId="322"/>
            <ac:spMk id="3" creationId="{00000000-0000-0000-0000-000000000000}"/>
          </ac:spMkLst>
        </pc:spChg>
      </pc:sldChg>
      <pc:sldChg chg="ord">
        <pc:chgData name="mansour alqurashi" userId="02826f69932f7275" providerId="LiveId" clId="{6156588E-1D3E-434E-8B8A-0C6B49C118D9}" dt="2021-10-25T23:58:51.255" v="264"/>
        <pc:sldMkLst>
          <pc:docMk/>
          <pc:sldMk cId="0" sldId="324"/>
        </pc:sldMkLst>
      </pc:sldChg>
      <pc:sldChg chg="modSp del mod ord">
        <pc:chgData name="mansour alqurashi" userId="02826f69932f7275" providerId="LiveId" clId="{6156588E-1D3E-434E-8B8A-0C6B49C118D9}" dt="2021-10-26T00:15:03.893" v="351" actId="47"/>
        <pc:sldMkLst>
          <pc:docMk/>
          <pc:sldMk cId="0" sldId="325"/>
        </pc:sldMkLst>
        <pc:spChg chg="mod">
          <ac:chgData name="mansour alqurashi" userId="02826f69932f7275" providerId="LiveId" clId="{6156588E-1D3E-434E-8B8A-0C6B49C118D9}" dt="2021-10-25T23:59:46.912" v="275" actId="20577"/>
          <ac:spMkLst>
            <pc:docMk/>
            <pc:sldMk cId="0" sldId="325"/>
            <ac:spMk id="3" creationId="{00000000-0000-0000-0000-000000000000}"/>
          </ac:spMkLst>
        </pc:spChg>
      </pc:sldChg>
      <pc:sldChg chg="modSp mod ord">
        <pc:chgData name="mansour alqurashi" userId="02826f69932f7275" providerId="LiveId" clId="{6156588E-1D3E-434E-8B8A-0C6B49C118D9}" dt="2021-10-25T23:56:08.122" v="246"/>
        <pc:sldMkLst>
          <pc:docMk/>
          <pc:sldMk cId="0" sldId="328"/>
        </pc:sldMkLst>
        <pc:spChg chg="mod">
          <ac:chgData name="mansour alqurashi" userId="02826f69932f7275" providerId="LiveId" clId="{6156588E-1D3E-434E-8B8A-0C6B49C118D9}" dt="2021-10-25T23:55:54.883" v="241" actId="20577"/>
          <ac:spMkLst>
            <pc:docMk/>
            <pc:sldMk cId="0" sldId="328"/>
            <ac:spMk id="3" creationId="{00000000-0000-0000-0000-000000000000}"/>
          </ac:spMkLst>
        </pc:spChg>
      </pc:sldChg>
      <pc:sldChg chg="modSp mod ord">
        <pc:chgData name="mansour alqurashi" userId="02826f69932f7275" providerId="LiveId" clId="{6156588E-1D3E-434E-8B8A-0C6B49C118D9}" dt="2021-10-25T23:56:11.193" v="248"/>
        <pc:sldMkLst>
          <pc:docMk/>
          <pc:sldMk cId="0" sldId="329"/>
        </pc:sldMkLst>
        <pc:spChg chg="mod">
          <ac:chgData name="mansour alqurashi" userId="02826f69932f7275" providerId="LiveId" clId="{6156588E-1D3E-434E-8B8A-0C6B49C118D9}" dt="2021-10-25T23:56:00.609" v="244" actId="20577"/>
          <ac:spMkLst>
            <pc:docMk/>
            <pc:sldMk cId="0" sldId="329"/>
            <ac:spMk id="3" creationId="{00000000-0000-0000-0000-000000000000}"/>
          </ac:spMkLst>
        </pc:spChg>
      </pc:sldChg>
      <pc:sldChg chg="modSp del mod ord">
        <pc:chgData name="mansour alqurashi" userId="02826f69932f7275" providerId="LiveId" clId="{6156588E-1D3E-434E-8B8A-0C6B49C118D9}" dt="2021-10-25T22:44:01.416" v="123" actId="47"/>
        <pc:sldMkLst>
          <pc:docMk/>
          <pc:sldMk cId="0" sldId="330"/>
        </pc:sldMkLst>
        <pc:spChg chg="mod">
          <ac:chgData name="mansour alqurashi" userId="02826f69932f7275" providerId="LiveId" clId="{6156588E-1D3E-434E-8B8A-0C6B49C118D9}" dt="2021-10-25T22:42:21.175" v="118" actId="6549"/>
          <ac:spMkLst>
            <pc:docMk/>
            <pc:sldMk cId="0" sldId="330"/>
            <ac:spMk id="3" creationId="{00000000-0000-0000-0000-000000000000}"/>
          </ac:spMkLst>
        </pc:spChg>
      </pc:sldChg>
      <pc:sldChg chg="del ord">
        <pc:chgData name="mansour alqurashi" userId="02826f69932f7275" providerId="LiveId" clId="{6156588E-1D3E-434E-8B8A-0C6B49C118D9}" dt="2021-10-25T22:45:26.374" v="128" actId="47"/>
        <pc:sldMkLst>
          <pc:docMk/>
          <pc:sldMk cId="0" sldId="331"/>
        </pc:sldMkLst>
      </pc:sldChg>
      <pc:sldChg chg="modSp mod ord">
        <pc:chgData name="mansour alqurashi" userId="02826f69932f7275" providerId="LiveId" clId="{6156588E-1D3E-434E-8B8A-0C6B49C118D9}" dt="2021-10-26T13:05:36.389" v="1659" actId="20577"/>
        <pc:sldMkLst>
          <pc:docMk/>
          <pc:sldMk cId="0" sldId="332"/>
        </pc:sldMkLst>
        <pc:spChg chg="mod">
          <ac:chgData name="mansour alqurashi" userId="02826f69932f7275" providerId="LiveId" clId="{6156588E-1D3E-434E-8B8A-0C6B49C118D9}" dt="2021-10-26T13:05:36.389" v="1659" actId="20577"/>
          <ac:spMkLst>
            <pc:docMk/>
            <pc:sldMk cId="0" sldId="332"/>
            <ac:spMk id="3" creationId="{00000000-0000-0000-0000-000000000000}"/>
          </ac:spMkLst>
        </pc:spChg>
      </pc:sldChg>
      <pc:sldChg chg="modSp mod">
        <pc:chgData name="mansour alqurashi" userId="02826f69932f7275" providerId="LiveId" clId="{6156588E-1D3E-434E-8B8A-0C6B49C118D9}" dt="2021-10-27T21:08:41.316" v="2434"/>
        <pc:sldMkLst>
          <pc:docMk/>
          <pc:sldMk cId="0" sldId="333"/>
        </pc:sldMkLst>
        <pc:spChg chg="mod">
          <ac:chgData name="mansour alqurashi" userId="02826f69932f7275" providerId="LiveId" clId="{6156588E-1D3E-434E-8B8A-0C6B49C118D9}" dt="2021-10-27T21:08:41.316" v="2434"/>
          <ac:spMkLst>
            <pc:docMk/>
            <pc:sldMk cId="0" sldId="333"/>
            <ac:spMk id="3" creationId="{00000000-0000-0000-0000-000000000000}"/>
          </ac:spMkLst>
        </pc:spChg>
      </pc:sldChg>
      <pc:sldChg chg="modSp mod">
        <pc:chgData name="mansour alqurashi" userId="02826f69932f7275" providerId="LiveId" clId="{6156588E-1D3E-434E-8B8A-0C6B49C118D9}" dt="2021-10-26T21:37:10.544" v="1996" actId="1076"/>
        <pc:sldMkLst>
          <pc:docMk/>
          <pc:sldMk cId="2529266385" sldId="349"/>
        </pc:sldMkLst>
        <pc:spChg chg="mod">
          <ac:chgData name="mansour alqurashi" userId="02826f69932f7275" providerId="LiveId" clId="{6156588E-1D3E-434E-8B8A-0C6B49C118D9}" dt="2021-10-26T21:37:10.544" v="1996" actId="1076"/>
          <ac:spMkLst>
            <pc:docMk/>
            <pc:sldMk cId="2529266385" sldId="349"/>
            <ac:spMk id="3" creationId="{4A68D55F-00DD-4B47-8A68-2EEF97EA4814}"/>
          </ac:spMkLst>
        </pc:spChg>
      </pc:sldChg>
      <pc:sldChg chg="modSp del mod">
        <pc:chgData name="mansour alqurashi" userId="02826f69932f7275" providerId="LiveId" clId="{6156588E-1D3E-434E-8B8A-0C6B49C118D9}" dt="2021-10-26T21:36:51.787" v="1995" actId="47"/>
        <pc:sldMkLst>
          <pc:docMk/>
          <pc:sldMk cId="616341210" sldId="353"/>
        </pc:sldMkLst>
        <pc:spChg chg="mod">
          <ac:chgData name="mansour alqurashi" userId="02826f69932f7275" providerId="LiveId" clId="{6156588E-1D3E-434E-8B8A-0C6B49C118D9}" dt="2021-10-25T22:41:09.536" v="114" actId="5793"/>
          <ac:spMkLst>
            <pc:docMk/>
            <pc:sldMk cId="616341210" sldId="353"/>
            <ac:spMk id="3" creationId="{A615166D-C3F7-4D40-8F4B-E620D534C3B7}"/>
          </ac:spMkLst>
        </pc:spChg>
      </pc:sldChg>
      <pc:sldChg chg="modSp mod ord">
        <pc:chgData name="mansour alqurashi" userId="02826f69932f7275" providerId="LiveId" clId="{6156588E-1D3E-434E-8B8A-0C6B49C118D9}" dt="2021-10-26T12:09:37.012" v="1597" actId="14100"/>
        <pc:sldMkLst>
          <pc:docMk/>
          <pc:sldMk cId="1338751603" sldId="354"/>
        </pc:sldMkLst>
        <pc:spChg chg="mod">
          <ac:chgData name="mansour alqurashi" userId="02826f69932f7275" providerId="LiveId" clId="{6156588E-1D3E-434E-8B8A-0C6B49C118D9}" dt="2021-10-26T12:09:37.012" v="1597" actId="14100"/>
          <ac:spMkLst>
            <pc:docMk/>
            <pc:sldMk cId="1338751603" sldId="354"/>
            <ac:spMk id="2" creationId="{2D9079B3-7D93-4ABD-8BDA-6EAAFD48DB26}"/>
          </ac:spMkLst>
        </pc:spChg>
        <pc:spChg chg="mod">
          <ac:chgData name="mansour alqurashi" userId="02826f69932f7275" providerId="LiveId" clId="{6156588E-1D3E-434E-8B8A-0C6B49C118D9}" dt="2021-10-26T12:08:37.796" v="1593"/>
          <ac:spMkLst>
            <pc:docMk/>
            <pc:sldMk cId="1338751603" sldId="354"/>
            <ac:spMk id="3" creationId="{252F298E-F4D4-459A-8DDC-E7B496E31F1F}"/>
          </ac:spMkLst>
        </pc:spChg>
      </pc:sldChg>
      <pc:sldChg chg="ord">
        <pc:chgData name="mansour alqurashi" userId="02826f69932f7275" providerId="LiveId" clId="{6156588E-1D3E-434E-8B8A-0C6B49C118D9}" dt="2021-10-26T00:00:22.058" v="281"/>
        <pc:sldMkLst>
          <pc:docMk/>
          <pc:sldMk cId="1417096245" sldId="355"/>
        </pc:sldMkLst>
      </pc:sldChg>
      <pc:sldChg chg="modSp mod">
        <pc:chgData name="mansour alqurashi" userId="02826f69932f7275" providerId="LiveId" clId="{6156588E-1D3E-434E-8B8A-0C6B49C118D9}" dt="2021-10-26T21:46:47.785" v="2065" actId="20577"/>
        <pc:sldMkLst>
          <pc:docMk/>
          <pc:sldMk cId="2587603552" sldId="356"/>
        </pc:sldMkLst>
        <pc:spChg chg="mod">
          <ac:chgData name="mansour alqurashi" userId="02826f69932f7275" providerId="LiveId" clId="{6156588E-1D3E-434E-8B8A-0C6B49C118D9}" dt="2021-10-26T21:38:19.247" v="2003" actId="207"/>
          <ac:spMkLst>
            <pc:docMk/>
            <pc:sldMk cId="2587603552" sldId="356"/>
            <ac:spMk id="2" creationId="{8F8A20F7-CBAC-4E66-85F4-AFC9FE8DE877}"/>
          </ac:spMkLst>
        </pc:spChg>
        <pc:spChg chg="mod">
          <ac:chgData name="mansour alqurashi" userId="02826f69932f7275" providerId="LiveId" clId="{6156588E-1D3E-434E-8B8A-0C6B49C118D9}" dt="2021-10-26T21:46:47.785" v="2065" actId="20577"/>
          <ac:spMkLst>
            <pc:docMk/>
            <pc:sldMk cId="2587603552" sldId="356"/>
            <ac:spMk id="3" creationId="{137A8F72-249E-4AA0-9155-F8101E5DB2FA}"/>
          </ac:spMkLst>
        </pc:spChg>
      </pc:sldChg>
      <pc:sldChg chg="modSp del mod">
        <pc:chgData name="mansour alqurashi" userId="02826f69932f7275" providerId="LiveId" clId="{6156588E-1D3E-434E-8B8A-0C6B49C118D9}" dt="2021-10-25T23:06:58.724" v="235" actId="47"/>
        <pc:sldMkLst>
          <pc:docMk/>
          <pc:sldMk cId="3949917987" sldId="357"/>
        </pc:sldMkLst>
        <pc:spChg chg="mod">
          <ac:chgData name="mansour alqurashi" userId="02826f69932f7275" providerId="LiveId" clId="{6156588E-1D3E-434E-8B8A-0C6B49C118D9}" dt="2021-10-25T22:58:51.474" v="191" actId="27636"/>
          <ac:spMkLst>
            <pc:docMk/>
            <pc:sldMk cId="3949917987" sldId="357"/>
            <ac:spMk id="2" creationId="{A122BCB3-7C49-426B-96F1-8023D4CDE59F}"/>
          </ac:spMkLst>
        </pc:spChg>
      </pc:sldChg>
      <pc:sldChg chg="modSp mod ord">
        <pc:chgData name="mansour alqurashi" userId="02826f69932f7275" providerId="LiveId" clId="{6156588E-1D3E-434E-8B8A-0C6B49C118D9}" dt="2021-10-26T00:59:02.467" v="773" actId="27636"/>
        <pc:sldMkLst>
          <pc:docMk/>
          <pc:sldMk cId="3984475737" sldId="358"/>
        </pc:sldMkLst>
        <pc:spChg chg="mod">
          <ac:chgData name="mansour alqurashi" userId="02826f69932f7275" providerId="LiveId" clId="{6156588E-1D3E-434E-8B8A-0C6B49C118D9}" dt="2021-10-26T00:53:32.578" v="690" actId="122"/>
          <ac:spMkLst>
            <pc:docMk/>
            <pc:sldMk cId="3984475737" sldId="358"/>
            <ac:spMk id="2" creationId="{E9E0B5DF-2D17-40D6-AA42-DC691D0C58EC}"/>
          </ac:spMkLst>
        </pc:spChg>
        <pc:spChg chg="mod">
          <ac:chgData name="mansour alqurashi" userId="02826f69932f7275" providerId="LiveId" clId="{6156588E-1D3E-434E-8B8A-0C6B49C118D9}" dt="2021-10-26T00:59:02.467" v="773" actId="27636"/>
          <ac:spMkLst>
            <pc:docMk/>
            <pc:sldMk cId="3984475737" sldId="358"/>
            <ac:spMk id="3" creationId="{7E383674-4A82-4AD6-96D3-6FACB0FE7E8D}"/>
          </ac:spMkLst>
        </pc:spChg>
      </pc:sldChg>
      <pc:sldChg chg="del ord">
        <pc:chgData name="mansour alqurashi" userId="02826f69932f7275" providerId="LiveId" clId="{6156588E-1D3E-434E-8B8A-0C6B49C118D9}" dt="2021-10-27T21:06:21.835" v="2416" actId="47"/>
        <pc:sldMkLst>
          <pc:docMk/>
          <pc:sldMk cId="3315701673" sldId="363"/>
        </pc:sldMkLst>
      </pc:sldChg>
      <pc:sldChg chg="del">
        <pc:chgData name="mansour alqurashi" userId="02826f69932f7275" providerId="LiveId" clId="{6156588E-1D3E-434E-8B8A-0C6B49C118D9}" dt="2021-10-26T13:06:48.353" v="1660" actId="47"/>
        <pc:sldMkLst>
          <pc:docMk/>
          <pc:sldMk cId="2237460390" sldId="367"/>
        </pc:sldMkLst>
      </pc:sldChg>
      <pc:sldChg chg="del">
        <pc:chgData name="mansour alqurashi" userId="02826f69932f7275" providerId="LiveId" clId="{6156588E-1D3E-434E-8B8A-0C6B49C118D9}" dt="2021-10-26T13:07:06.174" v="1661" actId="47"/>
        <pc:sldMkLst>
          <pc:docMk/>
          <pc:sldMk cId="3526920178" sldId="368"/>
        </pc:sldMkLst>
      </pc:sldChg>
      <pc:sldChg chg="modSp mod">
        <pc:chgData name="mansour alqurashi" userId="02826f69932f7275" providerId="LiveId" clId="{6156588E-1D3E-434E-8B8A-0C6B49C118D9}" dt="2021-10-27T21:06:29.071" v="2418" actId="20577"/>
        <pc:sldMkLst>
          <pc:docMk/>
          <pc:sldMk cId="0" sldId="369"/>
        </pc:sldMkLst>
        <pc:spChg chg="mod">
          <ac:chgData name="mansour alqurashi" userId="02826f69932f7275" providerId="LiveId" clId="{6156588E-1D3E-434E-8B8A-0C6B49C118D9}" dt="2021-10-27T21:06:29.071" v="2418" actId="20577"/>
          <ac:spMkLst>
            <pc:docMk/>
            <pc:sldMk cId="0" sldId="369"/>
            <ac:spMk id="3" creationId="{00000000-0000-0000-0000-000000000000}"/>
          </ac:spMkLst>
        </pc:spChg>
      </pc:sldChg>
      <pc:sldChg chg="modSp mod ord">
        <pc:chgData name="mansour alqurashi" userId="02826f69932f7275" providerId="LiveId" clId="{6156588E-1D3E-434E-8B8A-0C6B49C118D9}" dt="2021-10-27T21:16:19.475" v="2541" actId="5793"/>
        <pc:sldMkLst>
          <pc:docMk/>
          <pc:sldMk cId="3888436924" sldId="370"/>
        </pc:sldMkLst>
        <pc:spChg chg="mod">
          <ac:chgData name="mansour alqurashi" userId="02826f69932f7275" providerId="LiveId" clId="{6156588E-1D3E-434E-8B8A-0C6B49C118D9}" dt="2021-10-26T21:53:30.285" v="2123" actId="207"/>
          <ac:spMkLst>
            <pc:docMk/>
            <pc:sldMk cId="3888436924" sldId="370"/>
            <ac:spMk id="2" creationId="{D2F41B58-BC06-4133-AAC5-78F9C2B68341}"/>
          </ac:spMkLst>
        </pc:spChg>
        <pc:spChg chg="mod">
          <ac:chgData name="mansour alqurashi" userId="02826f69932f7275" providerId="LiveId" clId="{6156588E-1D3E-434E-8B8A-0C6B49C118D9}" dt="2021-10-27T21:16:19.475" v="2541" actId="5793"/>
          <ac:spMkLst>
            <pc:docMk/>
            <pc:sldMk cId="3888436924" sldId="370"/>
            <ac:spMk id="3" creationId="{3EEE3624-48F8-49AA-AE83-E6B0D6790FF1}"/>
          </ac:spMkLst>
        </pc:spChg>
      </pc:sldChg>
      <pc:sldChg chg="modSp mod ord">
        <pc:chgData name="mansour alqurashi" userId="02826f69932f7275" providerId="LiveId" clId="{6156588E-1D3E-434E-8B8A-0C6B49C118D9}" dt="2021-10-26T13:00:43.233" v="1649" actId="20577"/>
        <pc:sldMkLst>
          <pc:docMk/>
          <pc:sldMk cId="2404798505" sldId="371"/>
        </pc:sldMkLst>
        <pc:spChg chg="mod">
          <ac:chgData name="mansour alqurashi" userId="02826f69932f7275" providerId="LiveId" clId="{6156588E-1D3E-434E-8B8A-0C6B49C118D9}" dt="2021-10-26T13:00:43.233" v="1649" actId="20577"/>
          <ac:spMkLst>
            <pc:docMk/>
            <pc:sldMk cId="2404798505" sldId="371"/>
            <ac:spMk id="3" creationId="{00000000-0000-0000-0000-000000000000}"/>
          </ac:spMkLst>
        </pc:spChg>
      </pc:sldChg>
      <pc:sldChg chg="del ord">
        <pc:chgData name="mansour alqurashi" userId="02826f69932f7275" providerId="LiveId" clId="{6156588E-1D3E-434E-8B8A-0C6B49C118D9}" dt="2021-10-26T12:09:01.098" v="1594" actId="47"/>
        <pc:sldMkLst>
          <pc:docMk/>
          <pc:sldMk cId="1069620876" sldId="372"/>
        </pc:sldMkLst>
      </pc:sldChg>
      <pc:sldChg chg="modSp mod ord">
        <pc:chgData name="mansour alqurashi" userId="02826f69932f7275" providerId="LiveId" clId="{6156588E-1D3E-434E-8B8A-0C6B49C118D9}" dt="2021-10-26T12:02:13.141" v="1559" actId="20577"/>
        <pc:sldMkLst>
          <pc:docMk/>
          <pc:sldMk cId="793623085" sldId="373"/>
        </pc:sldMkLst>
        <pc:spChg chg="mod">
          <ac:chgData name="mansour alqurashi" userId="02826f69932f7275" providerId="LiveId" clId="{6156588E-1D3E-434E-8B8A-0C6B49C118D9}" dt="2021-10-26T12:02:13.141" v="1559" actId="20577"/>
          <ac:spMkLst>
            <pc:docMk/>
            <pc:sldMk cId="793623085" sldId="373"/>
            <ac:spMk id="3" creationId="{00000000-0000-0000-0000-000000000000}"/>
          </ac:spMkLst>
        </pc:spChg>
      </pc:sldChg>
      <pc:sldChg chg="modSp del mod ord">
        <pc:chgData name="mansour alqurashi" userId="02826f69932f7275" providerId="LiveId" clId="{6156588E-1D3E-434E-8B8A-0C6B49C118D9}" dt="2021-10-27T21:01:39.117" v="2362" actId="47"/>
        <pc:sldMkLst>
          <pc:docMk/>
          <pc:sldMk cId="2382456" sldId="374"/>
        </pc:sldMkLst>
        <pc:spChg chg="mod">
          <ac:chgData name="mansour alqurashi" userId="02826f69932f7275" providerId="LiveId" clId="{6156588E-1D3E-434E-8B8A-0C6B49C118D9}" dt="2021-10-27T13:52:49.351" v="2203" actId="14100"/>
          <ac:spMkLst>
            <pc:docMk/>
            <pc:sldMk cId="2382456" sldId="374"/>
            <ac:spMk id="2" creationId="{25214FAD-A772-4348-A673-3754E50C4E91}"/>
          </ac:spMkLst>
        </pc:spChg>
        <pc:spChg chg="mod">
          <ac:chgData name="mansour alqurashi" userId="02826f69932f7275" providerId="LiveId" clId="{6156588E-1D3E-434E-8B8A-0C6B49C118D9}" dt="2021-10-27T13:45:33.502" v="2174"/>
          <ac:spMkLst>
            <pc:docMk/>
            <pc:sldMk cId="2382456" sldId="374"/>
            <ac:spMk id="3" creationId="{25EEDC2F-E453-4A51-B5DE-23921614A7D9}"/>
          </ac:spMkLst>
        </pc:spChg>
      </pc:sldChg>
      <pc:sldChg chg="modSp new mod">
        <pc:chgData name="mansour alqurashi" userId="02826f69932f7275" providerId="LiveId" clId="{6156588E-1D3E-434E-8B8A-0C6B49C118D9}" dt="2021-10-26T21:37:36.094" v="1997" actId="14100"/>
        <pc:sldMkLst>
          <pc:docMk/>
          <pc:sldMk cId="3392445700" sldId="375"/>
        </pc:sldMkLst>
        <pc:spChg chg="mod">
          <ac:chgData name="mansour alqurashi" userId="02826f69932f7275" providerId="LiveId" clId="{6156588E-1D3E-434E-8B8A-0C6B49C118D9}" dt="2021-10-25T20:20:40.730" v="32"/>
          <ac:spMkLst>
            <pc:docMk/>
            <pc:sldMk cId="3392445700" sldId="375"/>
            <ac:spMk id="2" creationId="{A6D6288E-988D-4B45-8C6D-47CB37BA20B5}"/>
          </ac:spMkLst>
        </pc:spChg>
        <pc:spChg chg="mod">
          <ac:chgData name="mansour alqurashi" userId="02826f69932f7275" providerId="LiveId" clId="{6156588E-1D3E-434E-8B8A-0C6B49C118D9}" dt="2021-10-26T21:37:36.094" v="1997" actId="14100"/>
          <ac:spMkLst>
            <pc:docMk/>
            <pc:sldMk cId="3392445700" sldId="375"/>
            <ac:spMk id="3" creationId="{E6AA45D7-87C9-4338-8EDD-BB9B189673E4}"/>
          </ac:spMkLst>
        </pc:spChg>
      </pc:sldChg>
      <pc:sldChg chg="modSp new mod ord">
        <pc:chgData name="mansour alqurashi" userId="02826f69932f7275" providerId="LiveId" clId="{6156588E-1D3E-434E-8B8A-0C6B49C118D9}" dt="2021-10-27T20:51:33.695" v="2307" actId="27636"/>
        <pc:sldMkLst>
          <pc:docMk/>
          <pc:sldMk cId="3769711634" sldId="376"/>
        </pc:sldMkLst>
        <pc:spChg chg="mod">
          <ac:chgData name="mansour alqurashi" userId="02826f69932f7275" providerId="LiveId" clId="{6156588E-1D3E-434E-8B8A-0C6B49C118D9}" dt="2021-10-25T20:24:47.410" v="60" actId="27636"/>
          <ac:spMkLst>
            <pc:docMk/>
            <pc:sldMk cId="3769711634" sldId="376"/>
            <ac:spMk id="2" creationId="{F5BCB41A-7396-4187-93C1-D5C6570DBE03}"/>
          </ac:spMkLst>
        </pc:spChg>
        <pc:spChg chg="mod">
          <ac:chgData name="mansour alqurashi" userId="02826f69932f7275" providerId="LiveId" clId="{6156588E-1D3E-434E-8B8A-0C6B49C118D9}" dt="2021-10-27T20:51:33.695" v="2307" actId="27636"/>
          <ac:spMkLst>
            <pc:docMk/>
            <pc:sldMk cId="3769711634" sldId="376"/>
            <ac:spMk id="3" creationId="{F0FD3C12-EED2-4A15-9BCA-D780FEB4CF11}"/>
          </ac:spMkLst>
        </pc:spChg>
      </pc:sldChg>
      <pc:sldChg chg="modSp new mod">
        <pc:chgData name="mansour alqurashi" userId="02826f69932f7275" providerId="LiveId" clId="{6156588E-1D3E-434E-8B8A-0C6B49C118D9}" dt="2021-10-26T21:35:53.998" v="1994" actId="12"/>
        <pc:sldMkLst>
          <pc:docMk/>
          <pc:sldMk cId="1249956687" sldId="377"/>
        </pc:sldMkLst>
        <pc:spChg chg="mod">
          <ac:chgData name="mansour alqurashi" userId="02826f69932f7275" providerId="LiveId" clId="{6156588E-1D3E-434E-8B8A-0C6B49C118D9}" dt="2021-10-26T21:33:15.369" v="1986" actId="27636"/>
          <ac:spMkLst>
            <pc:docMk/>
            <pc:sldMk cId="1249956687" sldId="377"/>
            <ac:spMk id="2" creationId="{1FC4B923-0395-428D-8C21-9C7A959929B1}"/>
          </ac:spMkLst>
        </pc:spChg>
        <pc:spChg chg="mod">
          <ac:chgData name="mansour alqurashi" userId="02826f69932f7275" providerId="LiveId" clId="{6156588E-1D3E-434E-8B8A-0C6B49C118D9}" dt="2021-10-26T21:35:53.998" v="1994" actId="12"/>
          <ac:spMkLst>
            <pc:docMk/>
            <pc:sldMk cId="1249956687" sldId="377"/>
            <ac:spMk id="3" creationId="{10B11C7E-69F6-4809-8E1E-B2F03AA64C78}"/>
          </ac:spMkLst>
        </pc:spChg>
      </pc:sldChg>
      <pc:sldChg chg="modSp new del mod">
        <pc:chgData name="mansour alqurashi" userId="02826f69932f7275" providerId="LiveId" clId="{6156588E-1D3E-434E-8B8A-0C6B49C118D9}" dt="2021-10-26T21:47:39.364" v="2069" actId="47"/>
        <pc:sldMkLst>
          <pc:docMk/>
          <pc:sldMk cId="2305438911" sldId="378"/>
        </pc:sldMkLst>
        <pc:spChg chg="mod">
          <ac:chgData name="mansour alqurashi" userId="02826f69932f7275" providerId="LiveId" clId="{6156588E-1D3E-434E-8B8A-0C6B49C118D9}" dt="2021-10-25T23:00:04.780" v="193"/>
          <ac:spMkLst>
            <pc:docMk/>
            <pc:sldMk cId="2305438911" sldId="378"/>
            <ac:spMk id="2" creationId="{12EFC17C-F68F-48F7-A470-F47F443D8DEB}"/>
          </ac:spMkLst>
        </pc:spChg>
        <pc:spChg chg="mod">
          <ac:chgData name="mansour alqurashi" userId="02826f69932f7275" providerId="LiveId" clId="{6156588E-1D3E-434E-8B8A-0C6B49C118D9}" dt="2021-10-26T21:47:19.271" v="2068" actId="5793"/>
          <ac:spMkLst>
            <pc:docMk/>
            <pc:sldMk cId="2305438911" sldId="378"/>
            <ac:spMk id="3" creationId="{A9CAC9A5-500D-4B69-8F60-E72683CE93A5}"/>
          </ac:spMkLst>
        </pc:spChg>
      </pc:sldChg>
      <pc:sldChg chg="modSp new mod">
        <pc:chgData name="mansour alqurashi" userId="02826f69932f7275" providerId="LiveId" clId="{6156588E-1D3E-434E-8B8A-0C6B49C118D9}" dt="2021-10-26T21:50:53.477" v="2104" actId="20577"/>
        <pc:sldMkLst>
          <pc:docMk/>
          <pc:sldMk cId="2634105142" sldId="379"/>
        </pc:sldMkLst>
        <pc:spChg chg="mod">
          <ac:chgData name="mansour alqurashi" userId="02826f69932f7275" providerId="LiveId" clId="{6156588E-1D3E-434E-8B8A-0C6B49C118D9}" dt="2021-10-26T21:48:27.561" v="2076" actId="14100"/>
          <ac:spMkLst>
            <pc:docMk/>
            <pc:sldMk cId="2634105142" sldId="379"/>
            <ac:spMk id="2" creationId="{B418EEE5-74A3-413E-BCD8-8E89235CC811}"/>
          </ac:spMkLst>
        </pc:spChg>
        <pc:spChg chg="mod">
          <ac:chgData name="mansour alqurashi" userId="02826f69932f7275" providerId="LiveId" clId="{6156588E-1D3E-434E-8B8A-0C6B49C118D9}" dt="2021-10-26T21:50:53.477" v="2104" actId="20577"/>
          <ac:spMkLst>
            <pc:docMk/>
            <pc:sldMk cId="2634105142" sldId="379"/>
            <ac:spMk id="3" creationId="{2C8794AA-6D26-4970-82A8-836ADC7D2D4D}"/>
          </ac:spMkLst>
        </pc:spChg>
      </pc:sldChg>
      <pc:sldChg chg="modSp new mod">
        <pc:chgData name="mansour alqurashi" userId="02826f69932f7275" providerId="LiveId" clId="{6156588E-1D3E-434E-8B8A-0C6B49C118D9}" dt="2021-10-26T00:58:15.947" v="771" actId="20577"/>
        <pc:sldMkLst>
          <pc:docMk/>
          <pc:sldMk cId="2605998367" sldId="380"/>
        </pc:sldMkLst>
        <pc:spChg chg="mod">
          <ac:chgData name="mansour alqurashi" userId="02826f69932f7275" providerId="LiveId" clId="{6156588E-1D3E-434E-8B8A-0C6B49C118D9}" dt="2021-10-26T00:57:20.679" v="757" actId="14100"/>
          <ac:spMkLst>
            <pc:docMk/>
            <pc:sldMk cId="2605998367" sldId="380"/>
            <ac:spMk id="2" creationId="{8F74B3E4-ECF4-4001-8945-473EE1B5D064}"/>
          </ac:spMkLst>
        </pc:spChg>
        <pc:spChg chg="mod">
          <ac:chgData name="mansour alqurashi" userId="02826f69932f7275" providerId="LiveId" clId="{6156588E-1D3E-434E-8B8A-0C6B49C118D9}" dt="2021-10-26T00:58:15.947" v="771" actId="20577"/>
          <ac:spMkLst>
            <pc:docMk/>
            <pc:sldMk cId="2605998367" sldId="380"/>
            <ac:spMk id="3" creationId="{1A07105F-AC46-4AD8-A4BB-5FB9C61B8DAC}"/>
          </ac:spMkLst>
        </pc:spChg>
      </pc:sldChg>
      <pc:sldChg chg="modSp new mod">
        <pc:chgData name="mansour alqurashi" userId="02826f69932f7275" providerId="LiveId" clId="{6156588E-1D3E-434E-8B8A-0C6B49C118D9}" dt="2021-10-26T01:31:31.033" v="1022" actId="20577"/>
        <pc:sldMkLst>
          <pc:docMk/>
          <pc:sldMk cId="2838690955" sldId="381"/>
        </pc:sldMkLst>
        <pc:spChg chg="mod">
          <ac:chgData name="mansour alqurashi" userId="02826f69932f7275" providerId="LiveId" clId="{6156588E-1D3E-434E-8B8A-0C6B49C118D9}" dt="2021-10-26T01:01:07.357" v="778" actId="122"/>
          <ac:spMkLst>
            <pc:docMk/>
            <pc:sldMk cId="2838690955" sldId="381"/>
            <ac:spMk id="2" creationId="{6A895A24-3E65-409B-B0F7-E8DB998C5042}"/>
          </ac:spMkLst>
        </pc:spChg>
        <pc:spChg chg="mod">
          <ac:chgData name="mansour alqurashi" userId="02826f69932f7275" providerId="LiveId" clId="{6156588E-1D3E-434E-8B8A-0C6B49C118D9}" dt="2021-10-26T01:31:31.033" v="1022" actId="20577"/>
          <ac:spMkLst>
            <pc:docMk/>
            <pc:sldMk cId="2838690955" sldId="381"/>
            <ac:spMk id="3" creationId="{89B500A5-B87D-4410-B35A-42ECBE519E0E}"/>
          </ac:spMkLst>
        </pc:spChg>
      </pc:sldChg>
      <pc:sldChg chg="modSp new mod">
        <pc:chgData name="mansour alqurashi" userId="02826f69932f7275" providerId="LiveId" clId="{6156588E-1D3E-434E-8B8A-0C6B49C118D9}" dt="2021-10-26T01:48:40.360" v="1434" actId="20577"/>
        <pc:sldMkLst>
          <pc:docMk/>
          <pc:sldMk cId="3996526339" sldId="382"/>
        </pc:sldMkLst>
        <pc:spChg chg="mod">
          <ac:chgData name="mansour alqurashi" userId="02826f69932f7275" providerId="LiveId" clId="{6156588E-1D3E-434E-8B8A-0C6B49C118D9}" dt="2021-10-26T01:10:01.711" v="825" actId="27636"/>
          <ac:spMkLst>
            <pc:docMk/>
            <pc:sldMk cId="3996526339" sldId="382"/>
            <ac:spMk id="2" creationId="{2C12AA97-6CBF-483A-A825-056A051C467D}"/>
          </ac:spMkLst>
        </pc:spChg>
        <pc:spChg chg="mod">
          <ac:chgData name="mansour alqurashi" userId="02826f69932f7275" providerId="LiveId" clId="{6156588E-1D3E-434E-8B8A-0C6B49C118D9}" dt="2021-10-26T01:48:40.360" v="1434" actId="20577"/>
          <ac:spMkLst>
            <pc:docMk/>
            <pc:sldMk cId="3996526339" sldId="382"/>
            <ac:spMk id="3" creationId="{77BC3687-B2F8-44CA-BF81-F5A488827A3B}"/>
          </ac:spMkLst>
        </pc:spChg>
      </pc:sldChg>
      <pc:sldChg chg="modSp new del mod">
        <pc:chgData name="mansour alqurashi" userId="02826f69932f7275" providerId="LiveId" clId="{6156588E-1D3E-434E-8B8A-0C6B49C118D9}" dt="2021-10-27T21:37:55.233" v="2622" actId="47"/>
        <pc:sldMkLst>
          <pc:docMk/>
          <pc:sldMk cId="1791810718" sldId="383"/>
        </pc:sldMkLst>
        <pc:spChg chg="mod">
          <ac:chgData name="mansour alqurashi" userId="02826f69932f7275" providerId="LiveId" clId="{6156588E-1D3E-434E-8B8A-0C6B49C118D9}" dt="2021-10-26T01:49:54.943" v="1435" actId="255"/>
          <ac:spMkLst>
            <pc:docMk/>
            <pc:sldMk cId="1791810718" sldId="383"/>
            <ac:spMk id="2" creationId="{B00F15B2-A435-4F15-A0D8-7D3C37BD1ED2}"/>
          </ac:spMkLst>
        </pc:spChg>
        <pc:spChg chg="mod">
          <ac:chgData name="mansour alqurashi" userId="02826f69932f7275" providerId="LiveId" clId="{6156588E-1D3E-434E-8B8A-0C6B49C118D9}" dt="2021-10-26T01:56:26.471" v="1496" actId="12"/>
          <ac:spMkLst>
            <pc:docMk/>
            <pc:sldMk cId="1791810718" sldId="383"/>
            <ac:spMk id="3" creationId="{D9C4854E-9976-4175-9AE9-FD8D1775F489}"/>
          </ac:spMkLst>
        </pc:spChg>
      </pc:sldChg>
      <pc:sldChg chg="modSp new mod ord">
        <pc:chgData name="mansour alqurashi" userId="02826f69932f7275" providerId="LiveId" clId="{6156588E-1D3E-434E-8B8A-0C6B49C118D9}" dt="2021-10-27T21:45:47.132" v="2671" actId="20577"/>
        <pc:sldMkLst>
          <pc:docMk/>
          <pc:sldMk cId="3243252851" sldId="384"/>
        </pc:sldMkLst>
        <pc:spChg chg="mod">
          <ac:chgData name="mansour alqurashi" userId="02826f69932f7275" providerId="LiveId" clId="{6156588E-1D3E-434E-8B8A-0C6B49C118D9}" dt="2021-10-27T21:41:33.385" v="2637"/>
          <ac:spMkLst>
            <pc:docMk/>
            <pc:sldMk cId="3243252851" sldId="384"/>
            <ac:spMk id="2" creationId="{95FE67E4-2765-40A4-93FF-E7991227000B}"/>
          </ac:spMkLst>
        </pc:spChg>
        <pc:spChg chg="mod">
          <ac:chgData name="mansour alqurashi" userId="02826f69932f7275" providerId="LiveId" clId="{6156588E-1D3E-434E-8B8A-0C6B49C118D9}" dt="2021-10-27T21:45:47.132" v="2671" actId="20577"/>
          <ac:spMkLst>
            <pc:docMk/>
            <pc:sldMk cId="3243252851" sldId="384"/>
            <ac:spMk id="3" creationId="{FFB474CC-613D-4014-A53C-61AB954CA95B}"/>
          </ac:spMkLst>
        </pc:spChg>
      </pc:sldChg>
      <pc:sldChg chg="modSp new del mod ord">
        <pc:chgData name="mansour alqurashi" userId="02826f69932f7275" providerId="LiveId" clId="{6156588E-1D3E-434E-8B8A-0C6B49C118D9}" dt="2021-10-27T21:44:10.803" v="2646" actId="47"/>
        <pc:sldMkLst>
          <pc:docMk/>
          <pc:sldMk cId="3894134656" sldId="385"/>
        </pc:sldMkLst>
        <pc:spChg chg="mod">
          <ac:chgData name="mansour alqurashi" userId="02826f69932f7275" providerId="LiveId" clId="{6156588E-1D3E-434E-8B8A-0C6B49C118D9}" dt="2021-10-27T21:41:40.177" v="2638"/>
          <ac:spMkLst>
            <pc:docMk/>
            <pc:sldMk cId="3894134656" sldId="385"/>
            <ac:spMk id="2" creationId="{2C0D87B8-542F-42BE-B599-4EF1E9AED526}"/>
          </ac:spMkLst>
        </pc:spChg>
        <pc:spChg chg="mod">
          <ac:chgData name="mansour alqurashi" userId="02826f69932f7275" providerId="LiveId" clId="{6156588E-1D3E-434E-8B8A-0C6B49C118D9}" dt="2021-10-27T21:43:08.129" v="2642" actId="6549"/>
          <ac:spMkLst>
            <pc:docMk/>
            <pc:sldMk cId="3894134656" sldId="385"/>
            <ac:spMk id="3" creationId="{427EE42C-B184-4659-BA3D-00B20C463CEC}"/>
          </ac:spMkLst>
        </pc:spChg>
      </pc:sldChg>
      <pc:sldChg chg="modSp new mod">
        <pc:chgData name="mansour alqurashi" userId="02826f69932f7275" providerId="LiveId" clId="{6156588E-1D3E-434E-8B8A-0C6B49C118D9}" dt="2021-10-27T21:03:41.268" v="2414" actId="20577"/>
        <pc:sldMkLst>
          <pc:docMk/>
          <pc:sldMk cId="2158971404" sldId="386"/>
        </pc:sldMkLst>
        <pc:spChg chg="mod">
          <ac:chgData name="mansour alqurashi" userId="02826f69932f7275" providerId="LiveId" clId="{6156588E-1D3E-434E-8B8A-0C6B49C118D9}" dt="2021-10-27T14:05:20.976" v="2219" actId="14100"/>
          <ac:spMkLst>
            <pc:docMk/>
            <pc:sldMk cId="2158971404" sldId="386"/>
            <ac:spMk id="2" creationId="{3EC7D20F-F413-4313-A05A-05F480140406}"/>
          </ac:spMkLst>
        </pc:spChg>
        <pc:spChg chg="mod">
          <ac:chgData name="mansour alqurashi" userId="02826f69932f7275" providerId="LiveId" clId="{6156588E-1D3E-434E-8B8A-0C6B49C118D9}" dt="2021-10-27T21:03:41.268" v="2414" actId="20577"/>
          <ac:spMkLst>
            <pc:docMk/>
            <pc:sldMk cId="2158971404" sldId="386"/>
            <ac:spMk id="3" creationId="{9F0D06D5-C0E3-4AC6-BA81-33F04813CD4E}"/>
          </ac:spMkLst>
        </pc:spChg>
      </pc:sldChg>
      <pc:sldChg chg="modSp add mod">
        <pc:chgData name="mansour alqurashi" userId="02826f69932f7275" providerId="LiveId" clId="{6156588E-1D3E-434E-8B8A-0C6B49C118D9}" dt="2021-10-27T20:59:35.222" v="2354" actId="20577"/>
        <pc:sldMkLst>
          <pc:docMk/>
          <pc:sldMk cId="2926248001" sldId="387"/>
        </pc:sldMkLst>
        <pc:spChg chg="mod">
          <ac:chgData name="mansour alqurashi" userId="02826f69932f7275" providerId="LiveId" clId="{6156588E-1D3E-434E-8B8A-0C6B49C118D9}" dt="2021-10-27T20:59:35.222" v="2354" actId="20577"/>
          <ac:spMkLst>
            <pc:docMk/>
            <pc:sldMk cId="2926248001" sldId="387"/>
            <ac:spMk id="3" creationId="{25EEDC2F-E453-4A51-B5DE-23921614A7D9}"/>
          </ac:spMkLst>
        </pc:spChg>
      </pc:sldChg>
      <pc:sldChg chg="modSp new mod">
        <pc:chgData name="mansour alqurashi" userId="02826f69932f7275" providerId="LiveId" clId="{6156588E-1D3E-434E-8B8A-0C6B49C118D9}" dt="2021-10-27T21:15:19.600" v="2538" actId="6549"/>
        <pc:sldMkLst>
          <pc:docMk/>
          <pc:sldMk cId="1190261143" sldId="388"/>
        </pc:sldMkLst>
        <pc:spChg chg="mod">
          <ac:chgData name="mansour alqurashi" userId="02826f69932f7275" providerId="LiveId" clId="{6156588E-1D3E-434E-8B8A-0C6B49C118D9}" dt="2021-10-27T21:10:38.426" v="2472" actId="207"/>
          <ac:spMkLst>
            <pc:docMk/>
            <pc:sldMk cId="1190261143" sldId="388"/>
            <ac:spMk id="2" creationId="{326D0E93-1E87-4AAE-89A2-4B7F6CC8D6DA}"/>
          </ac:spMkLst>
        </pc:spChg>
        <pc:spChg chg="mod">
          <ac:chgData name="mansour alqurashi" userId="02826f69932f7275" providerId="LiveId" clId="{6156588E-1D3E-434E-8B8A-0C6B49C118D9}" dt="2021-10-27T21:15:19.600" v="2538" actId="6549"/>
          <ac:spMkLst>
            <pc:docMk/>
            <pc:sldMk cId="1190261143" sldId="388"/>
            <ac:spMk id="3" creationId="{5F5AF776-DBF5-411A-85A7-F4AB69A5AD20}"/>
          </ac:spMkLst>
        </pc:spChg>
      </pc:sldChg>
      <pc:sldChg chg="modSp add del mod">
        <pc:chgData name="mansour alqurashi" userId="02826f69932f7275" providerId="LiveId" clId="{6156588E-1D3E-434E-8B8A-0C6B49C118D9}" dt="2021-10-27T21:03:54.943" v="2415" actId="47"/>
        <pc:sldMkLst>
          <pc:docMk/>
          <pc:sldMk cId="2619035427" sldId="388"/>
        </pc:sldMkLst>
        <pc:spChg chg="mod">
          <ac:chgData name="mansour alqurashi" userId="02826f69932f7275" providerId="LiveId" clId="{6156588E-1D3E-434E-8B8A-0C6B49C118D9}" dt="2021-10-27T18:56:26.994" v="2231"/>
          <ac:spMkLst>
            <pc:docMk/>
            <pc:sldMk cId="2619035427" sldId="388"/>
            <ac:spMk id="3" creationId="{25EEDC2F-E453-4A51-B5DE-23921614A7D9}"/>
          </ac:spMkLst>
        </pc:spChg>
      </pc:sldChg>
      <pc:sldChg chg="modSp new mod">
        <pc:chgData name="mansour alqurashi" userId="02826f69932f7275" providerId="LiveId" clId="{6156588E-1D3E-434E-8B8A-0C6B49C118D9}" dt="2021-10-27T21:39:30.612" v="2630" actId="255"/>
        <pc:sldMkLst>
          <pc:docMk/>
          <pc:sldMk cId="3225446109" sldId="389"/>
        </pc:sldMkLst>
        <pc:spChg chg="mod">
          <ac:chgData name="mansour alqurashi" userId="02826f69932f7275" providerId="LiveId" clId="{6156588E-1D3E-434E-8B8A-0C6B49C118D9}" dt="2021-10-27T21:29:10.100" v="2578" actId="14100"/>
          <ac:spMkLst>
            <pc:docMk/>
            <pc:sldMk cId="3225446109" sldId="389"/>
            <ac:spMk id="2" creationId="{8F482A7C-664F-4FB0-B631-D79E2F248308}"/>
          </ac:spMkLst>
        </pc:spChg>
        <pc:spChg chg="mod">
          <ac:chgData name="mansour alqurashi" userId="02826f69932f7275" providerId="LiveId" clId="{6156588E-1D3E-434E-8B8A-0C6B49C118D9}" dt="2021-10-27T21:39:30.612" v="2630" actId="255"/>
          <ac:spMkLst>
            <pc:docMk/>
            <pc:sldMk cId="3225446109" sldId="389"/>
            <ac:spMk id="3" creationId="{8D3338AA-DB65-41F2-B526-025928833207}"/>
          </ac:spMkLst>
        </pc:spChg>
      </pc:sldChg>
      <pc:sldChg chg="modSp new mod">
        <pc:chgData name="mansour alqurashi" userId="02826f69932f7275" providerId="LiveId" clId="{6156588E-1D3E-434E-8B8A-0C6B49C118D9}" dt="2021-10-27T21:55:40.398" v="2725" actId="20577"/>
        <pc:sldMkLst>
          <pc:docMk/>
          <pc:sldMk cId="3475575410" sldId="390"/>
        </pc:sldMkLst>
        <pc:spChg chg="mod">
          <ac:chgData name="mansour alqurashi" userId="02826f69932f7275" providerId="LiveId" clId="{6156588E-1D3E-434E-8B8A-0C6B49C118D9}" dt="2021-10-27T21:48:57.751" v="2673"/>
          <ac:spMkLst>
            <pc:docMk/>
            <pc:sldMk cId="3475575410" sldId="390"/>
            <ac:spMk id="2" creationId="{C7CE8D04-E787-48A0-9982-A4DB49A63D02}"/>
          </ac:spMkLst>
        </pc:spChg>
        <pc:spChg chg="mod">
          <ac:chgData name="mansour alqurashi" userId="02826f69932f7275" providerId="LiveId" clId="{6156588E-1D3E-434E-8B8A-0C6B49C118D9}" dt="2021-10-27T21:55:40.398" v="2725" actId="20577"/>
          <ac:spMkLst>
            <pc:docMk/>
            <pc:sldMk cId="3475575410" sldId="390"/>
            <ac:spMk id="3" creationId="{01B8B328-639F-4FDF-A29E-005A8FA3EEBE}"/>
          </ac:spMkLst>
        </pc:spChg>
      </pc:sldChg>
    </pc:docChg>
  </pc:docChgLst>
  <pc:docChgLst>
    <pc:chgData name="mansour alqurashi" userId="02826f69932f7275" providerId="LiveId" clId="{8BD81579-D28C-486F-A5EB-11FED71EEFCF}"/>
    <pc:docChg chg="undo redo custSel addSld delSld modSld sldOrd">
      <pc:chgData name="mansour alqurashi" userId="02826f69932f7275" providerId="LiveId" clId="{8BD81579-D28C-486F-A5EB-11FED71EEFCF}" dt="2021-10-25T18:22:48.583" v="511" actId="20577"/>
      <pc:docMkLst>
        <pc:docMk/>
      </pc:docMkLst>
      <pc:sldChg chg="del">
        <pc:chgData name="mansour alqurashi" userId="02826f69932f7275" providerId="LiveId" clId="{8BD81579-D28C-486F-A5EB-11FED71EEFCF}" dt="2021-10-25T14:10:48.172" v="304" actId="47"/>
        <pc:sldMkLst>
          <pc:docMk/>
          <pc:sldMk cId="0" sldId="281"/>
        </pc:sldMkLst>
      </pc:sldChg>
      <pc:sldChg chg="del">
        <pc:chgData name="mansour alqurashi" userId="02826f69932f7275" providerId="LiveId" clId="{8BD81579-D28C-486F-A5EB-11FED71EEFCF}" dt="2021-10-25T14:10:51.525" v="305" actId="47"/>
        <pc:sldMkLst>
          <pc:docMk/>
          <pc:sldMk cId="0" sldId="294"/>
        </pc:sldMkLst>
      </pc:sldChg>
      <pc:sldChg chg="del">
        <pc:chgData name="mansour alqurashi" userId="02826f69932f7275" providerId="LiveId" clId="{8BD81579-D28C-486F-A5EB-11FED71EEFCF}" dt="2021-10-25T14:10:58.160" v="308" actId="47"/>
        <pc:sldMkLst>
          <pc:docMk/>
          <pc:sldMk cId="0" sldId="295"/>
        </pc:sldMkLst>
      </pc:sldChg>
      <pc:sldChg chg="del">
        <pc:chgData name="mansour alqurashi" userId="02826f69932f7275" providerId="LiveId" clId="{8BD81579-D28C-486F-A5EB-11FED71EEFCF}" dt="2021-10-25T14:10:59.190" v="309" actId="47"/>
        <pc:sldMkLst>
          <pc:docMk/>
          <pc:sldMk cId="0" sldId="296"/>
        </pc:sldMkLst>
      </pc:sldChg>
      <pc:sldChg chg="add">
        <pc:chgData name="mansour alqurashi" userId="02826f69932f7275" providerId="LiveId" clId="{8BD81579-D28C-486F-A5EB-11FED71EEFCF}" dt="2021-10-25T17:56:43.128" v="362"/>
        <pc:sldMkLst>
          <pc:docMk/>
          <pc:sldMk cId="0" sldId="319"/>
        </pc:sldMkLst>
      </pc:sldChg>
      <pc:sldChg chg="add">
        <pc:chgData name="mansour alqurashi" userId="02826f69932f7275" providerId="LiveId" clId="{8BD81579-D28C-486F-A5EB-11FED71EEFCF}" dt="2021-10-25T17:56:43.128" v="362"/>
        <pc:sldMkLst>
          <pc:docMk/>
          <pc:sldMk cId="0" sldId="320"/>
        </pc:sldMkLst>
      </pc:sldChg>
      <pc:sldChg chg="add">
        <pc:chgData name="mansour alqurashi" userId="02826f69932f7275" providerId="LiveId" clId="{8BD81579-D28C-486F-A5EB-11FED71EEFCF}" dt="2021-10-25T17:56:43.128" v="362"/>
        <pc:sldMkLst>
          <pc:docMk/>
          <pc:sldMk cId="0" sldId="321"/>
        </pc:sldMkLst>
      </pc:sldChg>
      <pc:sldChg chg="add">
        <pc:chgData name="mansour alqurashi" userId="02826f69932f7275" providerId="LiveId" clId="{8BD81579-D28C-486F-A5EB-11FED71EEFCF}" dt="2021-10-25T18:15:29.640" v="436"/>
        <pc:sldMkLst>
          <pc:docMk/>
          <pc:sldMk cId="0" sldId="322"/>
        </pc:sldMkLst>
      </pc:sldChg>
      <pc:sldChg chg="add del ord">
        <pc:chgData name="mansour alqurashi" userId="02826f69932f7275" providerId="LiveId" clId="{8BD81579-D28C-486F-A5EB-11FED71EEFCF}" dt="2021-10-25T18:14:10.433" v="431" actId="47"/>
        <pc:sldMkLst>
          <pc:docMk/>
          <pc:sldMk cId="0" sldId="323"/>
        </pc:sldMkLst>
      </pc:sldChg>
      <pc:sldChg chg="modSp add mod ord">
        <pc:chgData name="mansour alqurashi" userId="02826f69932f7275" providerId="LiveId" clId="{8BD81579-D28C-486F-A5EB-11FED71EEFCF}" dt="2021-10-25T17:59:39.665" v="368"/>
        <pc:sldMkLst>
          <pc:docMk/>
          <pc:sldMk cId="0" sldId="324"/>
        </pc:sldMkLst>
        <pc:spChg chg="mod">
          <ac:chgData name="mansour alqurashi" userId="02826f69932f7275" providerId="LiveId" clId="{8BD81579-D28C-486F-A5EB-11FED71EEFCF}" dt="2021-10-25T17:59:12.834" v="364" actId="20577"/>
          <ac:spMkLst>
            <pc:docMk/>
            <pc:sldMk cId="0" sldId="324"/>
            <ac:spMk id="3" creationId="{00000000-0000-0000-0000-000000000000}"/>
          </ac:spMkLst>
        </pc:spChg>
      </pc:sldChg>
      <pc:sldChg chg="add ord">
        <pc:chgData name="mansour alqurashi" userId="02826f69932f7275" providerId="LiveId" clId="{8BD81579-D28C-486F-A5EB-11FED71EEFCF}" dt="2021-10-25T18:01:08.254" v="372"/>
        <pc:sldMkLst>
          <pc:docMk/>
          <pc:sldMk cId="0" sldId="325"/>
        </pc:sldMkLst>
      </pc:sldChg>
      <pc:sldChg chg="add ord">
        <pc:chgData name="mansour alqurashi" userId="02826f69932f7275" providerId="LiveId" clId="{8BD81579-D28C-486F-A5EB-11FED71EEFCF}" dt="2021-10-25T18:08:44.157" v="410"/>
        <pc:sldMkLst>
          <pc:docMk/>
          <pc:sldMk cId="0" sldId="328"/>
        </pc:sldMkLst>
      </pc:sldChg>
      <pc:sldChg chg="add ord">
        <pc:chgData name="mansour alqurashi" userId="02826f69932f7275" providerId="LiveId" clId="{8BD81579-D28C-486F-A5EB-11FED71EEFCF}" dt="2021-10-25T17:59:46.051" v="370"/>
        <pc:sldMkLst>
          <pc:docMk/>
          <pc:sldMk cId="0" sldId="329"/>
        </pc:sldMkLst>
      </pc:sldChg>
      <pc:sldChg chg="add ord">
        <pc:chgData name="mansour alqurashi" userId="02826f69932f7275" providerId="LiveId" clId="{8BD81579-D28C-486F-A5EB-11FED71EEFCF}" dt="2021-10-25T18:06:45.532" v="386"/>
        <pc:sldMkLst>
          <pc:docMk/>
          <pc:sldMk cId="0" sldId="330"/>
        </pc:sldMkLst>
      </pc:sldChg>
      <pc:sldChg chg="add ord">
        <pc:chgData name="mansour alqurashi" userId="02826f69932f7275" providerId="LiveId" clId="{8BD81579-D28C-486F-A5EB-11FED71EEFCF}" dt="2021-10-25T18:09:29.996" v="416"/>
        <pc:sldMkLst>
          <pc:docMk/>
          <pc:sldMk cId="0" sldId="331"/>
        </pc:sldMkLst>
      </pc:sldChg>
      <pc:sldChg chg="add ord">
        <pc:chgData name="mansour alqurashi" userId="02826f69932f7275" providerId="LiveId" clId="{8BD81579-D28C-486F-A5EB-11FED71EEFCF}" dt="2021-10-25T18:03:46.950" v="380"/>
        <pc:sldMkLst>
          <pc:docMk/>
          <pc:sldMk cId="0" sldId="332"/>
        </pc:sldMkLst>
      </pc:sldChg>
      <pc:sldChg chg="add">
        <pc:chgData name="mansour alqurashi" userId="02826f69932f7275" providerId="LiveId" clId="{8BD81579-D28C-486F-A5EB-11FED71EEFCF}" dt="2021-10-25T18:15:29.640" v="436"/>
        <pc:sldMkLst>
          <pc:docMk/>
          <pc:sldMk cId="0" sldId="333"/>
        </pc:sldMkLst>
      </pc:sldChg>
      <pc:sldChg chg="add del">
        <pc:chgData name="mansour alqurashi" userId="02826f69932f7275" providerId="LiveId" clId="{8BD81579-D28C-486F-A5EB-11FED71EEFCF}" dt="2021-10-25T18:18:52.875" v="442" actId="47"/>
        <pc:sldMkLst>
          <pc:docMk/>
          <pc:sldMk cId="0" sldId="336"/>
        </pc:sldMkLst>
      </pc:sldChg>
      <pc:sldChg chg="add del">
        <pc:chgData name="mansour alqurashi" userId="02826f69932f7275" providerId="LiveId" clId="{8BD81579-D28C-486F-A5EB-11FED71EEFCF}" dt="2021-10-25T18:18:46.124" v="440" actId="47"/>
        <pc:sldMkLst>
          <pc:docMk/>
          <pc:sldMk cId="0" sldId="337"/>
        </pc:sldMkLst>
      </pc:sldChg>
      <pc:sldChg chg="modSp add del mod">
        <pc:chgData name="mansour alqurashi" userId="02826f69932f7275" providerId="LiveId" clId="{8BD81579-D28C-486F-A5EB-11FED71EEFCF}" dt="2021-10-25T18:18:50.184" v="441" actId="47"/>
        <pc:sldMkLst>
          <pc:docMk/>
          <pc:sldMk cId="0" sldId="338"/>
        </pc:sldMkLst>
        <pc:spChg chg="mod">
          <ac:chgData name="mansour alqurashi" userId="02826f69932f7275" providerId="LiveId" clId="{8BD81579-D28C-486F-A5EB-11FED71EEFCF}" dt="2021-10-25T18:15:29.695" v="437" actId="27636"/>
          <ac:spMkLst>
            <pc:docMk/>
            <pc:sldMk cId="0" sldId="338"/>
            <ac:spMk id="3" creationId="{00000000-0000-0000-0000-000000000000}"/>
          </ac:spMkLst>
        </pc:spChg>
      </pc:sldChg>
      <pc:sldChg chg="del">
        <pc:chgData name="mansour alqurashi" userId="02826f69932f7275" providerId="LiveId" clId="{8BD81579-D28C-486F-A5EB-11FED71EEFCF}" dt="2021-10-25T14:10:55.141" v="306" actId="47"/>
        <pc:sldMkLst>
          <pc:docMk/>
          <pc:sldMk cId="0" sldId="339"/>
        </pc:sldMkLst>
      </pc:sldChg>
      <pc:sldChg chg="add">
        <pc:chgData name="mansour alqurashi" userId="02826f69932f7275" providerId="LiveId" clId="{8BD81579-D28C-486F-A5EB-11FED71EEFCF}" dt="2021-10-25T18:15:29.640" v="436"/>
        <pc:sldMkLst>
          <pc:docMk/>
          <pc:sldMk cId="1623725566" sldId="340"/>
        </pc:sldMkLst>
      </pc:sldChg>
      <pc:sldChg chg="del">
        <pc:chgData name="mansour alqurashi" userId="02826f69932f7275" providerId="LiveId" clId="{8BD81579-D28C-486F-A5EB-11FED71EEFCF}" dt="2021-10-25T14:10:56.884" v="307" actId="47"/>
        <pc:sldMkLst>
          <pc:docMk/>
          <pc:sldMk cId="2770655941" sldId="341"/>
        </pc:sldMkLst>
      </pc:sldChg>
      <pc:sldChg chg="add">
        <pc:chgData name="mansour alqurashi" userId="02826f69932f7275" providerId="LiveId" clId="{8BD81579-D28C-486F-A5EB-11FED71EEFCF}" dt="2021-10-25T18:15:29.640" v="436"/>
        <pc:sldMkLst>
          <pc:docMk/>
          <pc:sldMk cId="2854564028" sldId="342"/>
        </pc:sldMkLst>
      </pc:sldChg>
      <pc:sldChg chg="add">
        <pc:chgData name="mansour alqurashi" userId="02826f69932f7275" providerId="LiveId" clId="{8BD81579-D28C-486F-A5EB-11FED71EEFCF}" dt="2021-10-25T18:15:29.640" v="436"/>
        <pc:sldMkLst>
          <pc:docMk/>
          <pc:sldMk cId="3287436605" sldId="343"/>
        </pc:sldMkLst>
      </pc:sldChg>
      <pc:sldChg chg="del">
        <pc:chgData name="mansour alqurashi" userId="02826f69932f7275" providerId="LiveId" clId="{8BD81579-D28C-486F-A5EB-11FED71EEFCF}" dt="2021-10-25T14:11:04.694" v="314" actId="47"/>
        <pc:sldMkLst>
          <pc:docMk/>
          <pc:sldMk cId="2050369516" sldId="344"/>
        </pc:sldMkLst>
      </pc:sldChg>
      <pc:sldChg chg="add">
        <pc:chgData name="mansour alqurashi" userId="02826f69932f7275" providerId="LiveId" clId="{8BD81579-D28C-486F-A5EB-11FED71EEFCF}" dt="2021-10-25T18:15:29.640" v="436"/>
        <pc:sldMkLst>
          <pc:docMk/>
          <pc:sldMk cId="2507059140" sldId="344"/>
        </pc:sldMkLst>
      </pc:sldChg>
      <pc:sldChg chg="del">
        <pc:chgData name="mansour alqurashi" userId="02826f69932f7275" providerId="LiveId" clId="{8BD81579-D28C-486F-A5EB-11FED71EEFCF}" dt="2021-10-25T14:11:03.863" v="313" actId="47"/>
        <pc:sldMkLst>
          <pc:docMk/>
          <pc:sldMk cId="2050369516" sldId="345"/>
        </pc:sldMkLst>
      </pc:sldChg>
      <pc:sldChg chg="del">
        <pc:chgData name="mansour alqurashi" userId="02826f69932f7275" providerId="LiveId" clId="{8BD81579-D28C-486F-A5EB-11FED71EEFCF}" dt="2021-10-25T14:11:05.276" v="315" actId="47"/>
        <pc:sldMkLst>
          <pc:docMk/>
          <pc:sldMk cId="2050369516" sldId="346"/>
        </pc:sldMkLst>
      </pc:sldChg>
      <pc:sldChg chg="del">
        <pc:chgData name="mansour alqurashi" userId="02826f69932f7275" providerId="LiveId" clId="{8BD81579-D28C-486F-A5EB-11FED71EEFCF}" dt="2021-10-25T14:11:05.967" v="316" actId="47"/>
        <pc:sldMkLst>
          <pc:docMk/>
          <pc:sldMk cId="2050369516" sldId="347"/>
        </pc:sldMkLst>
      </pc:sldChg>
      <pc:sldChg chg="del">
        <pc:chgData name="mansour alqurashi" userId="02826f69932f7275" providerId="LiveId" clId="{8BD81579-D28C-486F-A5EB-11FED71EEFCF}" dt="2021-10-25T14:11:07.441" v="317" actId="47"/>
        <pc:sldMkLst>
          <pc:docMk/>
          <pc:sldMk cId="2050369516" sldId="348"/>
        </pc:sldMkLst>
      </pc:sldChg>
      <pc:sldChg chg="modSp mod ord">
        <pc:chgData name="mansour alqurashi" userId="02826f69932f7275" providerId="LiveId" clId="{8BD81579-D28C-486F-A5EB-11FED71EEFCF}" dt="2021-10-25T18:08:11.615" v="408"/>
        <pc:sldMkLst>
          <pc:docMk/>
          <pc:sldMk cId="2529266385" sldId="349"/>
        </pc:sldMkLst>
        <pc:spChg chg="mod">
          <ac:chgData name="mansour alqurashi" userId="02826f69932f7275" providerId="LiveId" clId="{8BD81579-D28C-486F-A5EB-11FED71EEFCF}" dt="2021-10-24T21:45:01.220" v="115" actId="20577"/>
          <ac:spMkLst>
            <pc:docMk/>
            <pc:sldMk cId="2529266385" sldId="349"/>
            <ac:spMk id="2" creationId="{77B6B324-D082-4302-AB69-59270FAE1A23}"/>
          </ac:spMkLst>
        </pc:spChg>
        <pc:spChg chg="mod">
          <ac:chgData name="mansour alqurashi" userId="02826f69932f7275" providerId="LiveId" clId="{8BD81579-D28C-486F-A5EB-11FED71EEFCF}" dt="2021-10-24T22:02:05.426" v="169" actId="20577"/>
          <ac:spMkLst>
            <pc:docMk/>
            <pc:sldMk cId="2529266385" sldId="349"/>
            <ac:spMk id="3" creationId="{4A68D55F-00DD-4B47-8A68-2EEF97EA4814}"/>
          </ac:spMkLst>
        </pc:spChg>
      </pc:sldChg>
      <pc:sldChg chg="ord">
        <pc:chgData name="mansour alqurashi" userId="02826f69932f7275" providerId="LiveId" clId="{8BD81579-D28C-486F-A5EB-11FED71EEFCF}" dt="2021-10-25T17:44:35.346" v="335"/>
        <pc:sldMkLst>
          <pc:docMk/>
          <pc:sldMk cId="1060902330" sldId="350"/>
        </pc:sldMkLst>
      </pc:sldChg>
      <pc:sldChg chg="modSp new mod ord">
        <pc:chgData name="mansour alqurashi" userId="02826f69932f7275" providerId="LiveId" clId="{8BD81579-D28C-486F-A5EB-11FED71EEFCF}" dt="2021-10-25T17:45:11.093" v="337"/>
        <pc:sldMkLst>
          <pc:docMk/>
          <pc:sldMk cId="266389346" sldId="351"/>
        </pc:sldMkLst>
        <pc:spChg chg="mod">
          <ac:chgData name="mansour alqurashi" userId="02826f69932f7275" providerId="LiveId" clId="{8BD81579-D28C-486F-A5EB-11FED71EEFCF}" dt="2021-10-24T21:33:11.974" v="30" actId="20577"/>
          <ac:spMkLst>
            <pc:docMk/>
            <pc:sldMk cId="266389346" sldId="351"/>
            <ac:spMk id="2" creationId="{DABAA1C4-9216-4C8A-AC5C-2DC311A9047F}"/>
          </ac:spMkLst>
        </pc:spChg>
        <pc:spChg chg="mod">
          <ac:chgData name="mansour alqurashi" userId="02826f69932f7275" providerId="LiveId" clId="{8BD81579-D28C-486F-A5EB-11FED71EEFCF}" dt="2021-10-24T21:34:16.879" v="44" actId="20577"/>
          <ac:spMkLst>
            <pc:docMk/>
            <pc:sldMk cId="266389346" sldId="351"/>
            <ac:spMk id="3" creationId="{607A7FC1-C4A2-4060-9EEC-64D086D02F28}"/>
          </ac:spMkLst>
        </pc:spChg>
      </pc:sldChg>
      <pc:sldChg chg="modSp new mod ord">
        <pc:chgData name="mansour alqurashi" userId="02826f69932f7275" providerId="LiveId" clId="{8BD81579-D28C-486F-A5EB-11FED71EEFCF}" dt="2021-10-25T17:44:10.844" v="333"/>
        <pc:sldMkLst>
          <pc:docMk/>
          <pc:sldMk cId="3666933451" sldId="352"/>
        </pc:sldMkLst>
        <pc:spChg chg="mod">
          <ac:chgData name="mansour alqurashi" userId="02826f69932f7275" providerId="LiveId" clId="{8BD81579-D28C-486F-A5EB-11FED71EEFCF}" dt="2021-10-24T21:36:07.046" v="58" actId="20577"/>
          <ac:spMkLst>
            <pc:docMk/>
            <pc:sldMk cId="3666933451" sldId="352"/>
            <ac:spMk id="2" creationId="{7A3B7884-23C4-4006-9E68-CC2ED1894EC3}"/>
          </ac:spMkLst>
        </pc:spChg>
        <pc:spChg chg="mod">
          <ac:chgData name="mansour alqurashi" userId="02826f69932f7275" providerId="LiveId" clId="{8BD81579-D28C-486F-A5EB-11FED71EEFCF}" dt="2021-10-25T17:38:53.937" v="325" actId="6549"/>
          <ac:spMkLst>
            <pc:docMk/>
            <pc:sldMk cId="3666933451" sldId="352"/>
            <ac:spMk id="3" creationId="{E88844B3-6375-4DE5-87FA-0587BA44DBF4}"/>
          </ac:spMkLst>
        </pc:spChg>
      </pc:sldChg>
      <pc:sldChg chg="modSp new mod ord">
        <pc:chgData name="mansour alqurashi" userId="02826f69932f7275" providerId="LiveId" clId="{8BD81579-D28C-486F-A5EB-11FED71EEFCF}" dt="2021-10-25T18:06:51.131" v="388"/>
        <pc:sldMkLst>
          <pc:docMk/>
          <pc:sldMk cId="616341210" sldId="353"/>
        </pc:sldMkLst>
        <pc:spChg chg="mod">
          <ac:chgData name="mansour alqurashi" userId="02826f69932f7275" providerId="LiveId" clId="{8BD81579-D28C-486F-A5EB-11FED71EEFCF}" dt="2021-10-24T21:39:01.807" v="62"/>
          <ac:spMkLst>
            <pc:docMk/>
            <pc:sldMk cId="616341210" sldId="353"/>
            <ac:spMk id="2" creationId="{8ECE7A40-CC8B-4446-B1DE-A684391F5909}"/>
          </ac:spMkLst>
        </pc:spChg>
        <pc:spChg chg="mod">
          <ac:chgData name="mansour alqurashi" userId="02826f69932f7275" providerId="LiveId" clId="{8BD81579-D28C-486F-A5EB-11FED71EEFCF}" dt="2021-10-24T21:49:20.881" v="141" actId="27636"/>
          <ac:spMkLst>
            <pc:docMk/>
            <pc:sldMk cId="616341210" sldId="353"/>
            <ac:spMk id="3" creationId="{A615166D-C3F7-4D40-8F4B-E620D534C3B7}"/>
          </ac:spMkLst>
        </pc:spChg>
      </pc:sldChg>
      <pc:sldChg chg="modSp new mod">
        <pc:chgData name="mansour alqurashi" userId="02826f69932f7275" providerId="LiveId" clId="{8BD81579-D28C-486F-A5EB-11FED71EEFCF}" dt="2021-10-24T22:01:20.559" v="165" actId="14100"/>
        <pc:sldMkLst>
          <pc:docMk/>
          <pc:sldMk cId="1338751603" sldId="354"/>
        </pc:sldMkLst>
        <pc:spChg chg="mod">
          <ac:chgData name="mansour alqurashi" userId="02826f69932f7275" providerId="LiveId" clId="{8BD81579-D28C-486F-A5EB-11FED71EEFCF}" dt="2021-10-24T21:40:42.126" v="76" actId="20577"/>
          <ac:spMkLst>
            <pc:docMk/>
            <pc:sldMk cId="1338751603" sldId="354"/>
            <ac:spMk id="2" creationId="{2D9079B3-7D93-4ABD-8BDA-6EAAFD48DB26}"/>
          </ac:spMkLst>
        </pc:spChg>
        <pc:spChg chg="mod">
          <ac:chgData name="mansour alqurashi" userId="02826f69932f7275" providerId="LiveId" clId="{8BD81579-D28C-486F-A5EB-11FED71EEFCF}" dt="2021-10-24T22:01:20.559" v="165" actId="14100"/>
          <ac:spMkLst>
            <pc:docMk/>
            <pc:sldMk cId="1338751603" sldId="354"/>
            <ac:spMk id="3" creationId="{252F298E-F4D4-459A-8DDC-E7B496E31F1F}"/>
          </ac:spMkLst>
        </pc:spChg>
      </pc:sldChg>
      <pc:sldChg chg="modSp new mod ord">
        <pc:chgData name="mansour alqurashi" userId="02826f69932f7275" providerId="LiveId" clId="{8BD81579-D28C-486F-A5EB-11FED71EEFCF}" dt="2021-10-25T17:47:39.330" v="341"/>
        <pc:sldMkLst>
          <pc:docMk/>
          <pc:sldMk cId="1417096245" sldId="355"/>
        </pc:sldMkLst>
        <pc:spChg chg="mod">
          <ac:chgData name="mansour alqurashi" userId="02826f69932f7275" providerId="LiveId" clId="{8BD81579-D28C-486F-A5EB-11FED71EEFCF}" dt="2021-10-24T22:03:28.124" v="179" actId="14100"/>
          <ac:spMkLst>
            <pc:docMk/>
            <pc:sldMk cId="1417096245" sldId="355"/>
            <ac:spMk id="2" creationId="{7FDDE180-4207-47CB-96E0-69B5A32CC5E3}"/>
          </ac:spMkLst>
        </pc:spChg>
        <pc:spChg chg="mod">
          <ac:chgData name="mansour alqurashi" userId="02826f69932f7275" providerId="LiveId" clId="{8BD81579-D28C-486F-A5EB-11FED71EEFCF}" dt="2021-10-24T22:11:15.985" v="303" actId="5793"/>
          <ac:spMkLst>
            <pc:docMk/>
            <pc:sldMk cId="1417096245" sldId="355"/>
            <ac:spMk id="3" creationId="{BF937553-9D1C-4099-A6EE-744D3C5F16CF}"/>
          </ac:spMkLst>
        </pc:spChg>
      </pc:sldChg>
      <pc:sldChg chg="modSp new mod ord">
        <pc:chgData name="mansour alqurashi" userId="02826f69932f7275" providerId="LiveId" clId="{8BD81579-D28C-486F-A5EB-11FED71EEFCF}" dt="2021-10-25T18:06:53.182" v="390"/>
        <pc:sldMkLst>
          <pc:docMk/>
          <pc:sldMk cId="2587603552" sldId="356"/>
        </pc:sldMkLst>
        <pc:spChg chg="mod">
          <ac:chgData name="mansour alqurashi" userId="02826f69932f7275" providerId="LiveId" clId="{8BD81579-D28C-486F-A5EB-11FED71EEFCF}" dt="2021-10-24T21:58:13.844" v="146" actId="27636"/>
          <ac:spMkLst>
            <pc:docMk/>
            <pc:sldMk cId="2587603552" sldId="356"/>
            <ac:spMk id="3" creationId="{137A8F72-249E-4AA0-9155-F8101E5DB2FA}"/>
          </ac:spMkLst>
        </pc:spChg>
      </pc:sldChg>
      <pc:sldChg chg="modSp new mod">
        <pc:chgData name="mansour alqurashi" userId="02826f69932f7275" providerId="LiveId" clId="{8BD81579-D28C-486F-A5EB-11FED71EEFCF}" dt="2021-10-25T17:55:17.816" v="361" actId="5793"/>
        <pc:sldMkLst>
          <pc:docMk/>
          <pc:sldMk cId="3949917987" sldId="357"/>
        </pc:sldMkLst>
        <pc:spChg chg="mod">
          <ac:chgData name="mansour alqurashi" userId="02826f69932f7275" providerId="LiveId" clId="{8BD81579-D28C-486F-A5EB-11FED71EEFCF}" dt="2021-10-25T17:49:11.673" v="358" actId="20577"/>
          <ac:spMkLst>
            <pc:docMk/>
            <pc:sldMk cId="3949917987" sldId="357"/>
            <ac:spMk id="2" creationId="{A122BCB3-7C49-426B-96F1-8023D4CDE59F}"/>
          </ac:spMkLst>
        </pc:spChg>
        <pc:spChg chg="mod">
          <ac:chgData name="mansour alqurashi" userId="02826f69932f7275" providerId="LiveId" clId="{8BD81579-D28C-486F-A5EB-11FED71EEFCF}" dt="2021-10-25T17:55:17.816" v="361" actId="5793"/>
          <ac:spMkLst>
            <pc:docMk/>
            <pc:sldMk cId="3949917987" sldId="357"/>
            <ac:spMk id="3" creationId="{4E9391B9-4DDE-4DFE-BA48-3E5DA8AA2AC0}"/>
          </ac:spMkLst>
        </pc:spChg>
      </pc:sldChg>
      <pc:sldChg chg="new">
        <pc:chgData name="mansour alqurashi" userId="02826f69932f7275" providerId="LiveId" clId="{8BD81579-D28C-486F-A5EB-11FED71EEFCF}" dt="2021-10-25T17:48:17.089" v="343" actId="680"/>
        <pc:sldMkLst>
          <pc:docMk/>
          <pc:sldMk cId="3984475737" sldId="358"/>
        </pc:sldMkLst>
      </pc:sldChg>
      <pc:sldChg chg="add del">
        <pc:chgData name="mansour alqurashi" userId="02826f69932f7275" providerId="LiveId" clId="{8BD81579-D28C-486F-A5EB-11FED71EEFCF}" dt="2021-10-25T18:12:36.468" v="418" actId="47"/>
        <pc:sldMkLst>
          <pc:docMk/>
          <pc:sldMk cId="2030287050" sldId="359"/>
        </pc:sldMkLst>
      </pc:sldChg>
      <pc:sldChg chg="add del">
        <pc:chgData name="mansour alqurashi" userId="02826f69932f7275" providerId="LiveId" clId="{8BD81579-D28C-486F-A5EB-11FED71EEFCF}" dt="2021-10-25T18:12:40.058" v="419" actId="47"/>
        <pc:sldMkLst>
          <pc:docMk/>
          <pc:sldMk cId="1162269557" sldId="360"/>
        </pc:sldMkLst>
      </pc:sldChg>
      <pc:sldChg chg="add del">
        <pc:chgData name="mansour alqurashi" userId="02826f69932f7275" providerId="LiveId" clId="{8BD81579-D28C-486F-A5EB-11FED71EEFCF}" dt="2021-10-25T18:12:42.003" v="420" actId="47"/>
        <pc:sldMkLst>
          <pc:docMk/>
          <pc:sldMk cId="3530400213" sldId="361"/>
        </pc:sldMkLst>
      </pc:sldChg>
      <pc:sldChg chg="add del">
        <pc:chgData name="mansour alqurashi" userId="02826f69932f7275" providerId="LiveId" clId="{8BD81579-D28C-486F-A5EB-11FED71EEFCF}" dt="2021-10-25T18:12:43.407" v="421" actId="47"/>
        <pc:sldMkLst>
          <pc:docMk/>
          <pc:sldMk cId="2049836208" sldId="362"/>
        </pc:sldMkLst>
      </pc:sldChg>
      <pc:sldChg chg="add del ord">
        <pc:chgData name="mansour alqurashi" userId="02826f69932f7275" providerId="LiveId" clId="{8BD81579-D28C-486F-A5EB-11FED71EEFCF}" dt="2021-10-25T18:14:21.084" v="433"/>
        <pc:sldMkLst>
          <pc:docMk/>
          <pc:sldMk cId="3315701673" sldId="363"/>
        </pc:sldMkLst>
      </pc:sldChg>
      <pc:sldChg chg="add del">
        <pc:chgData name="mansour alqurashi" userId="02826f69932f7275" providerId="LiveId" clId="{8BD81579-D28C-486F-A5EB-11FED71EEFCF}" dt="2021-10-25T18:12:54.300" v="422" actId="47"/>
        <pc:sldMkLst>
          <pc:docMk/>
          <pc:sldMk cId="2298911163" sldId="364"/>
        </pc:sldMkLst>
      </pc:sldChg>
      <pc:sldChg chg="add del">
        <pc:chgData name="mansour alqurashi" userId="02826f69932f7275" providerId="LiveId" clId="{8BD81579-D28C-486F-A5EB-11FED71EEFCF}" dt="2021-10-25T18:13:30.736" v="425" actId="47"/>
        <pc:sldMkLst>
          <pc:docMk/>
          <pc:sldMk cId="2705679614" sldId="365"/>
        </pc:sldMkLst>
      </pc:sldChg>
      <pc:sldChg chg="add del">
        <pc:chgData name="mansour alqurashi" userId="02826f69932f7275" providerId="LiveId" clId="{8BD81579-D28C-486F-A5EB-11FED71EEFCF}" dt="2021-10-25T18:13:36.147" v="426" actId="47"/>
        <pc:sldMkLst>
          <pc:docMk/>
          <pc:sldMk cId="4086550984" sldId="366"/>
        </pc:sldMkLst>
      </pc:sldChg>
      <pc:sldChg chg="add del">
        <pc:chgData name="mansour alqurashi" userId="02826f69932f7275" providerId="LiveId" clId="{8BD81579-D28C-486F-A5EB-11FED71EEFCF}" dt="2021-10-25T18:13:46.526" v="430" actId="47"/>
        <pc:sldMkLst>
          <pc:docMk/>
          <pc:sldMk cId="2237460390" sldId="367"/>
        </pc:sldMkLst>
      </pc:sldChg>
      <pc:sldChg chg="add del">
        <pc:chgData name="mansour alqurashi" userId="02826f69932f7275" providerId="LiveId" clId="{8BD81579-D28C-486F-A5EB-11FED71EEFCF}" dt="2021-10-25T18:13:45.535" v="429" actId="47"/>
        <pc:sldMkLst>
          <pc:docMk/>
          <pc:sldMk cId="3526920178" sldId="368"/>
        </pc:sldMkLst>
      </pc:sldChg>
      <pc:sldChg chg="add ord">
        <pc:chgData name="mansour alqurashi" userId="02826f69932f7275" providerId="LiveId" clId="{8BD81579-D28C-486F-A5EB-11FED71EEFCF}" dt="2021-10-25T18:14:33.896" v="435"/>
        <pc:sldMkLst>
          <pc:docMk/>
          <pc:sldMk cId="0" sldId="369"/>
        </pc:sldMkLst>
      </pc:sldChg>
      <pc:sldChg chg="modSp new mod">
        <pc:chgData name="mansour alqurashi" userId="02826f69932f7275" providerId="LiveId" clId="{8BD81579-D28C-486F-A5EB-11FED71EEFCF}" dt="2021-10-25T18:22:48.583" v="511" actId="20577"/>
        <pc:sldMkLst>
          <pc:docMk/>
          <pc:sldMk cId="3888436924" sldId="370"/>
        </pc:sldMkLst>
        <pc:spChg chg="mod">
          <ac:chgData name="mansour alqurashi" userId="02826f69932f7275" providerId="LiveId" clId="{8BD81579-D28C-486F-A5EB-11FED71EEFCF}" dt="2021-10-25T18:22:48.583" v="511" actId="20577"/>
          <ac:spMkLst>
            <pc:docMk/>
            <pc:sldMk cId="3888436924" sldId="370"/>
            <ac:spMk id="2" creationId="{D2F41B58-BC06-4133-AAC5-78F9C2B68341}"/>
          </ac:spMkLst>
        </pc:spChg>
      </pc:sldChg>
      <pc:sldChg chg="add ord">
        <pc:chgData name="mansour alqurashi" userId="02826f69932f7275" providerId="LiveId" clId="{8BD81579-D28C-486F-A5EB-11FED71EEFCF}" dt="2021-10-25T18:20:56.022" v="450"/>
        <pc:sldMkLst>
          <pc:docMk/>
          <pc:sldMk cId="2404798505" sldId="371"/>
        </pc:sldMkLst>
      </pc:sldChg>
      <pc:sldChg chg="add ord">
        <pc:chgData name="mansour alqurashi" userId="02826f69932f7275" providerId="LiveId" clId="{8BD81579-D28C-486F-A5EB-11FED71EEFCF}" dt="2021-10-25T18:20:38.810" v="448"/>
        <pc:sldMkLst>
          <pc:docMk/>
          <pc:sldMk cId="1069620876" sldId="372"/>
        </pc:sldMkLst>
      </pc:sldChg>
      <pc:sldChg chg="add ord">
        <pc:chgData name="mansour alqurashi" userId="02826f69932f7275" providerId="LiveId" clId="{8BD81579-D28C-486F-A5EB-11FED71EEFCF}" dt="2021-10-25T18:21:00.686" v="452"/>
        <pc:sldMkLst>
          <pc:docMk/>
          <pc:sldMk cId="793623085" sldId="373"/>
        </pc:sldMkLst>
      </pc:sldChg>
      <pc:sldChg chg="modSp new mod">
        <pc:chgData name="mansour alqurashi" userId="02826f69932f7275" providerId="LiveId" clId="{8BD81579-D28C-486F-A5EB-11FED71EEFCF}" dt="2021-10-25T18:22:35.369" v="503" actId="20577"/>
        <pc:sldMkLst>
          <pc:docMk/>
          <pc:sldMk cId="2382456" sldId="374"/>
        </pc:sldMkLst>
        <pc:spChg chg="mod">
          <ac:chgData name="mansour alqurashi" userId="02826f69932f7275" providerId="LiveId" clId="{8BD81579-D28C-486F-A5EB-11FED71EEFCF}" dt="2021-10-25T18:22:35.369" v="503" actId="20577"/>
          <ac:spMkLst>
            <pc:docMk/>
            <pc:sldMk cId="2382456" sldId="374"/>
            <ac:spMk id="2" creationId="{25214FAD-A772-4348-A673-3754E50C4E91}"/>
          </ac:spMkLst>
        </pc:spChg>
      </pc:sldChg>
    </pc:docChg>
  </pc:docChgLst>
  <pc:docChgLst>
    <pc:chgData name="mansour alqurashi" userId="02826f69932f7275" providerId="LiveId" clId="{C8D43DC5-A152-4CC6-94EB-E6F97D218292}"/>
    <pc:docChg chg="custSel addSld modSld">
      <pc:chgData name="mansour alqurashi" userId="02826f69932f7275" providerId="LiveId" clId="{C8D43DC5-A152-4CC6-94EB-E6F97D218292}" dt="2022-10-05T12:15:12.209" v="721" actId="6549"/>
      <pc:docMkLst>
        <pc:docMk/>
      </pc:docMkLst>
      <pc:sldChg chg="add">
        <pc:chgData name="mansour alqurashi" userId="02826f69932f7275" providerId="LiveId" clId="{C8D43DC5-A152-4CC6-94EB-E6F97D218292}" dt="2022-10-05T11:53:17.169" v="0"/>
        <pc:sldMkLst>
          <pc:docMk/>
          <pc:sldMk cId="0" sldId="267"/>
        </pc:sldMkLst>
      </pc:sldChg>
      <pc:sldChg chg="add">
        <pc:chgData name="mansour alqurashi" userId="02826f69932f7275" providerId="LiveId" clId="{C8D43DC5-A152-4CC6-94EB-E6F97D218292}" dt="2022-10-05T11:53:17.169" v="0"/>
        <pc:sldMkLst>
          <pc:docMk/>
          <pc:sldMk cId="0" sldId="270"/>
        </pc:sldMkLst>
      </pc:sldChg>
      <pc:sldChg chg="add">
        <pc:chgData name="mansour alqurashi" userId="02826f69932f7275" providerId="LiveId" clId="{C8D43DC5-A152-4CC6-94EB-E6F97D218292}" dt="2022-10-05T11:54:49.230" v="1"/>
        <pc:sldMkLst>
          <pc:docMk/>
          <pc:sldMk cId="0" sldId="296"/>
        </pc:sldMkLst>
      </pc:sldChg>
      <pc:sldChg chg="add">
        <pc:chgData name="mansour alqurashi" userId="02826f69932f7275" providerId="LiveId" clId="{C8D43DC5-A152-4CC6-94EB-E6F97D218292}" dt="2022-10-05T11:53:17.169" v="0"/>
        <pc:sldMkLst>
          <pc:docMk/>
          <pc:sldMk cId="0" sldId="323"/>
        </pc:sldMkLst>
      </pc:sldChg>
      <pc:sldChg chg="modSp mod">
        <pc:chgData name="mansour alqurashi" userId="02826f69932f7275" providerId="LiveId" clId="{C8D43DC5-A152-4CC6-94EB-E6F97D218292}" dt="2022-10-05T12:14:04.873" v="720" actId="20577"/>
        <pc:sldMkLst>
          <pc:docMk/>
          <pc:sldMk cId="0" sldId="324"/>
        </pc:sldMkLst>
        <pc:spChg chg="mod">
          <ac:chgData name="mansour alqurashi" userId="02826f69932f7275" providerId="LiveId" clId="{C8D43DC5-A152-4CC6-94EB-E6F97D218292}" dt="2022-10-05T12:14:04.873" v="720" actId="20577"/>
          <ac:spMkLst>
            <pc:docMk/>
            <pc:sldMk cId="0" sldId="324"/>
            <ac:spMk id="3" creationId="{00000000-0000-0000-0000-000000000000}"/>
          </ac:spMkLst>
        </pc:spChg>
      </pc:sldChg>
      <pc:sldChg chg="add">
        <pc:chgData name="mansour alqurashi" userId="02826f69932f7275" providerId="LiveId" clId="{C8D43DC5-A152-4CC6-94EB-E6F97D218292}" dt="2022-10-05T11:53:17.169" v="0"/>
        <pc:sldMkLst>
          <pc:docMk/>
          <pc:sldMk cId="0" sldId="325"/>
        </pc:sldMkLst>
      </pc:sldChg>
      <pc:sldChg chg="add">
        <pc:chgData name="mansour alqurashi" userId="02826f69932f7275" providerId="LiveId" clId="{C8D43DC5-A152-4CC6-94EB-E6F97D218292}" dt="2022-10-05T11:53:17.169" v="0"/>
        <pc:sldMkLst>
          <pc:docMk/>
          <pc:sldMk cId="0" sldId="331"/>
        </pc:sldMkLst>
      </pc:sldChg>
      <pc:sldChg chg="add">
        <pc:chgData name="mansour alqurashi" userId="02826f69932f7275" providerId="LiveId" clId="{C8D43DC5-A152-4CC6-94EB-E6F97D218292}" dt="2022-10-05T11:53:17.169" v="0"/>
        <pc:sldMkLst>
          <pc:docMk/>
          <pc:sldMk cId="0" sldId="334"/>
        </pc:sldMkLst>
      </pc:sldChg>
      <pc:sldChg chg="add">
        <pc:chgData name="mansour alqurashi" userId="02826f69932f7275" providerId="LiveId" clId="{C8D43DC5-A152-4CC6-94EB-E6F97D218292}" dt="2022-10-05T11:53:17.169" v="0"/>
        <pc:sldMkLst>
          <pc:docMk/>
          <pc:sldMk cId="0" sldId="337"/>
        </pc:sldMkLst>
      </pc:sldChg>
      <pc:sldChg chg="add">
        <pc:chgData name="mansour alqurashi" userId="02826f69932f7275" providerId="LiveId" clId="{C8D43DC5-A152-4CC6-94EB-E6F97D218292}" dt="2022-10-05T11:53:17.169" v="0"/>
        <pc:sldMkLst>
          <pc:docMk/>
          <pc:sldMk cId="0" sldId="345"/>
        </pc:sldMkLst>
      </pc:sldChg>
      <pc:sldChg chg="add">
        <pc:chgData name="mansour alqurashi" userId="02826f69932f7275" providerId="LiveId" clId="{C8D43DC5-A152-4CC6-94EB-E6F97D218292}" dt="2022-10-05T11:53:17.169" v="0"/>
        <pc:sldMkLst>
          <pc:docMk/>
          <pc:sldMk cId="0" sldId="346"/>
        </pc:sldMkLst>
      </pc:sldChg>
      <pc:sldChg chg="add">
        <pc:chgData name="mansour alqurashi" userId="02826f69932f7275" providerId="LiveId" clId="{C8D43DC5-A152-4CC6-94EB-E6F97D218292}" dt="2022-10-05T11:53:17.169" v="0"/>
        <pc:sldMkLst>
          <pc:docMk/>
          <pc:sldMk cId="0" sldId="350"/>
        </pc:sldMkLst>
      </pc:sldChg>
      <pc:sldChg chg="add">
        <pc:chgData name="mansour alqurashi" userId="02826f69932f7275" providerId="LiveId" clId="{C8D43DC5-A152-4CC6-94EB-E6F97D218292}" dt="2022-10-05T11:53:17.169" v="0"/>
        <pc:sldMkLst>
          <pc:docMk/>
          <pc:sldMk cId="0" sldId="357"/>
        </pc:sldMkLst>
      </pc:sldChg>
      <pc:sldChg chg="add">
        <pc:chgData name="mansour alqurashi" userId="02826f69932f7275" providerId="LiveId" clId="{C8D43DC5-A152-4CC6-94EB-E6F97D218292}" dt="2022-10-05T11:53:17.169" v="0"/>
        <pc:sldMkLst>
          <pc:docMk/>
          <pc:sldMk cId="2030287050" sldId="359"/>
        </pc:sldMkLst>
      </pc:sldChg>
      <pc:sldChg chg="add">
        <pc:chgData name="mansour alqurashi" userId="02826f69932f7275" providerId="LiveId" clId="{C8D43DC5-A152-4CC6-94EB-E6F97D218292}" dt="2022-10-05T11:54:49.230" v="1"/>
        <pc:sldMkLst>
          <pc:docMk/>
          <pc:sldMk cId="1162269557" sldId="360"/>
        </pc:sldMkLst>
      </pc:sldChg>
      <pc:sldChg chg="add">
        <pc:chgData name="mansour alqurashi" userId="02826f69932f7275" providerId="LiveId" clId="{C8D43DC5-A152-4CC6-94EB-E6F97D218292}" dt="2022-10-05T11:54:49.230" v="1"/>
        <pc:sldMkLst>
          <pc:docMk/>
          <pc:sldMk cId="3530400213" sldId="361"/>
        </pc:sldMkLst>
      </pc:sldChg>
      <pc:sldChg chg="add">
        <pc:chgData name="mansour alqurashi" userId="02826f69932f7275" providerId="LiveId" clId="{C8D43DC5-A152-4CC6-94EB-E6F97D218292}" dt="2022-10-05T11:54:49.230" v="1"/>
        <pc:sldMkLst>
          <pc:docMk/>
          <pc:sldMk cId="2049836208" sldId="362"/>
        </pc:sldMkLst>
      </pc:sldChg>
      <pc:sldChg chg="add">
        <pc:chgData name="mansour alqurashi" userId="02826f69932f7275" providerId="LiveId" clId="{C8D43DC5-A152-4CC6-94EB-E6F97D218292}" dt="2022-10-05T11:54:49.230" v="1"/>
        <pc:sldMkLst>
          <pc:docMk/>
          <pc:sldMk cId="3315701673" sldId="363"/>
        </pc:sldMkLst>
      </pc:sldChg>
      <pc:sldChg chg="add">
        <pc:chgData name="mansour alqurashi" userId="02826f69932f7275" providerId="LiveId" clId="{C8D43DC5-A152-4CC6-94EB-E6F97D218292}" dt="2022-10-05T11:54:49.230" v="1"/>
        <pc:sldMkLst>
          <pc:docMk/>
          <pc:sldMk cId="2298911163" sldId="364"/>
        </pc:sldMkLst>
      </pc:sldChg>
      <pc:sldChg chg="add">
        <pc:chgData name="mansour alqurashi" userId="02826f69932f7275" providerId="LiveId" clId="{C8D43DC5-A152-4CC6-94EB-E6F97D218292}" dt="2022-10-05T11:54:49.230" v="1"/>
        <pc:sldMkLst>
          <pc:docMk/>
          <pc:sldMk cId="2705679614" sldId="365"/>
        </pc:sldMkLst>
      </pc:sldChg>
      <pc:sldChg chg="add">
        <pc:chgData name="mansour alqurashi" userId="02826f69932f7275" providerId="LiveId" clId="{C8D43DC5-A152-4CC6-94EB-E6F97D218292}" dt="2022-10-05T11:54:49.230" v="1"/>
        <pc:sldMkLst>
          <pc:docMk/>
          <pc:sldMk cId="4086550984" sldId="366"/>
        </pc:sldMkLst>
      </pc:sldChg>
      <pc:sldChg chg="add">
        <pc:chgData name="mansour alqurashi" userId="02826f69932f7275" providerId="LiveId" clId="{C8D43DC5-A152-4CC6-94EB-E6F97D218292}" dt="2022-10-05T11:54:49.230" v="1"/>
        <pc:sldMkLst>
          <pc:docMk/>
          <pc:sldMk cId="2237460390" sldId="367"/>
        </pc:sldMkLst>
      </pc:sldChg>
      <pc:sldChg chg="add">
        <pc:chgData name="mansour alqurashi" userId="02826f69932f7275" providerId="LiveId" clId="{C8D43DC5-A152-4CC6-94EB-E6F97D218292}" dt="2022-10-05T11:54:49.230" v="1"/>
        <pc:sldMkLst>
          <pc:docMk/>
          <pc:sldMk cId="3526920178" sldId="368"/>
        </pc:sldMkLst>
      </pc:sldChg>
      <pc:sldChg chg="modSp mod">
        <pc:chgData name="mansour alqurashi" userId="02826f69932f7275" providerId="LiveId" clId="{C8D43DC5-A152-4CC6-94EB-E6F97D218292}" dt="2022-10-05T12:15:12.209" v="721" actId="6549"/>
        <pc:sldMkLst>
          <pc:docMk/>
          <pc:sldMk cId="0" sldId="369"/>
        </pc:sldMkLst>
        <pc:spChg chg="mod">
          <ac:chgData name="mansour alqurashi" userId="02826f69932f7275" providerId="LiveId" clId="{C8D43DC5-A152-4CC6-94EB-E6F97D218292}" dt="2022-10-05T12:15:12.209" v="721" actId="6549"/>
          <ac:spMkLst>
            <pc:docMk/>
            <pc:sldMk cId="0" sldId="369"/>
            <ac:spMk id="3" creationId="{00000000-0000-0000-0000-000000000000}"/>
          </ac:spMkLst>
        </pc:spChg>
      </pc:sldChg>
      <pc:sldChg chg="add">
        <pc:chgData name="mansour alqurashi" userId="02826f69932f7275" providerId="LiveId" clId="{C8D43DC5-A152-4CC6-94EB-E6F97D218292}" dt="2022-10-05T11:54:49.230" v="1"/>
        <pc:sldMkLst>
          <pc:docMk/>
          <pc:sldMk cId="3128070802" sldId="372"/>
        </pc:sldMkLst>
      </pc:sldChg>
      <pc:sldChg chg="add">
        <pc:chgData name="mansour alqurashi" userId="02826f69932f7275" providerId="LiveId" clId="{C8D43DC5-A152-4CC6-94EB-E6F97D218292}" dt="2022-10-05T11:54:49.230" v="1"/>
        <pc:sldMkLst>
          <pc:docMk/>
          <pc:sldMk cId="1067141940" sldId="374"/>
        </pc:sldMkLst>
      </pc:sldChg>
      <pc:sldChg chg="add">
        <pc:chgData name="mansour alqurashi" userId="02826f69932f7275" providerId="LiveId" clId="{C8D43DC5-A152-4CC6-94EB-E6F97D218292}" dt="2022-10-05T11:53:17.169" v="0"/>
        <pc:sldMkLst>
          <pc:docMk/>
          <pc:sldMk cId="0" sldId="392"/>
        </pc:sldMkLst>
      </pc:sldChg>
      <pc:sldChg chg="add">
        <pc:chgData name="mansour alqurashi" userId="02826f69932f7275" providerId="LiveId" clId="{C8D43DC5-A152-4CC6-94EB-E6F97D218292}" dt="2022-10-05T11:53:17.169" v="0"/>
        <pc:sldMkLst>
          <pc:docMk/>
          <pc:sldMk cId="0" sldId="393"/>
        </pc:sldMkLst>
      </pc:sldChg>
      <pc:sldChg chg="add">
        <pc:chgData name="mansour alqurashi" userId="02826f69932f7275" providerId="LiveId" clId="{C8D43DC5-A152-4CC6-94EB-E6F97D218292}" dt="2022-10-05T11:53:17.169" v="0"/>
        <pc:sldMkLst>
          <pc:docMk/>
          <pc:sldMk cId="0" sldId="394"/>
        </pc:sldMkLst>
      </pc:sldChg>
      <pc:sldChg chg="add">
        <pc:chgData name="mansour alqurashi" userId="02826f69932f7275" providerId="LiveId" clId="{C8D43DC5-A152-4CC6-94EB-E6F97D218292}" dt="2022-10-05T11:53:17.169" v="0"/>
        <pc:sldMkLst>
          <pc:docMk/>
          <pc:sldMk cId="0" sldId="395"/>
        </pc:sldMkLst>
      </pc:sldChg>
      <pc:sldChg chg="add">
        <pc:chgData name="mansour alqurashi" userId="02826f69932f7275" providerId="LiveId" clId="{C8D43DC5-A152-4CC6-94EB-E6F97D218292}" dt="2022-10-05T11:53:17.169" v="0"/>
        <pc:sldMkLst>
          <pc:docMk/>
          <pc:sldMk cId="0" sldId="396"/>
        </pc:sldMkLst>
      </pc:sldChg>
      <pc:sldChg chg="add">
        <pc:chgData name="mansour alqurashi" userId="02826f69932f7275" providerId="LiveId" clId="{C8D43DC5-A152-4CC6-94EB-E6F97D218292}" dt="2022-10-05T11:53:17.169" v="0"/>
        <pc:sldMkLst>
          <pc:docMk/>
          <pc:sldMk cId="0" sldId="397"/>
        </pc:sldMkLst>
      </pc:sldChg>
      <pc:sldChg chg="add">
        <pc:chgData name="mansour alqurashi" userId="02826f69932f7275" providerId="LiveId" clId="{C8D43DC5-A152-4CC6-94EB-E6F97D218292}" dt="2022-10-05T11:53:17.169" v="0"/>
        <pc:sldMkLst>
          <pc:docMk/>
          <pc:sldMk cId="0" sldId="398"/>
        </pc:sldMkLst>
      </pc:sldChg>
      <pc:sldChg chg="add">
        <pc:chgData name="mansour alqurashi" userId="02826f69932f7275" providerId="LiveId" clId="{C8D43DC5-A152-4CC6-94EB-E6F97D218292}" dt="2022-10-05T11:53:17.169" v="0"/>
        <pc:sldMkLst>
          <pc:docMk/>
          <pc:sldMk cId="0" sldId="399"/>
        </pc:sldMkLst>
      </pc:sldChg>
      <pc:sldChg chg="add">
        <pc:chgData name="mansour alqurashi" userId="02826f69932f7275" providerId="LiveId" clId="{C8D43DC5-A152-4CC6-94EB-E6F97D218292}" dt="2022-10-05T11:53:17.169" v="0"/>
        <pc:sldMkLst>
          <pc:docMk/>
          <pc:sldMk cId="0" sldId="400"/>
        </pc:sldMkLst>
      </pc:sldChg>
      <pc:sldChg chg="add">
        <pc:chgData name="mansour alqurashi" userId="02826f69932f7275" providerId="LiveId" clId="{C8D43DC5-A152-4CC6-94EB-E6F97D218292}" dt="2022-10-05T11:53:17.169" v="0"/>
        <pc:sldMkLst>
          <pc:docMk/>
          <pc:sldMk cId="0" sldId="401"/>
        </pc:sldMkLst>
      </pc:sldChg>
      <pc:sldChg chg="add">
        <pc:chgData name="mansour alqurashi" userId="02826f69932f7275" providerId="LiveId" clId="{C8D43DC5-A152-4CC6-94EB-E6F97D218292}" dt="2022-10-05T11:53:17.169" v="0"/>
        <pc:sldMkLst>
          <pc:docMk/>
          <pc:sldMk cId="0" sldId="402"/>
        </pc:sldMkLst>
      </pc:sldChg>
      <pc:sldChg chg="add">
        <pc:chgData name="mansour alqurashi" userId="02826f69932f7275" providerId="LiveId" clId="{C8D43DC5-A152-4CC6-94EB-E6F97D218292}" dt="2022-10-05T11:53:17.169" v="0"/>
        <pc:sldMkLst>
          <pc:docMk/>
          <pc:sldMk cId="0" sldId="403"/>
        </pc:sldMkLst>
      </pc:sldChg>
      <pc:sldChg chg="add">
        <pc:chgData name="mansour alqurashi" userId="02826f69932f7275" providerId="LiveId" clId="{C8D43DC5-A152-4CC6-94EB-E6F97D218292}" dt="2022-10-05T11:53:17.169" v="0"/>
        <pc:sldMkLst>
          <pc:docMk/>
          <pc:sldMk cId="0" sldId="404"/>
        </pc:sldMkLst>
      </pc:sldChg>
      <pc:sldChg chg="add">
        <pc:chgData name="mansour alqurashi" userId="02826f69932f7275" providerId="LiveId" clId="{C8D43DC5-A152-4CC6-94EB-E6F97D218292}" dt="2022-10-05T11:53:17.169" v="0"/>
        <pc:sldMkLst>
          <pc:docMk/>
          <pc:sldMk cId="0" sldId="405"/>
        </pc:sldMkLst>
      </pc:sldChg>
      <pc:sldChg chg="add">
        <pc:chgData name="mansour alqurashi" userId="02826f69932f7275" providerId="LiveId" clId="{C8D43DC5-A152-4CC6-94EB-E6F97D218292}" dt="2022-10-05T11:53:17.169" v="0"/>
        <pc:sldMkLst>
          <pc:docMk/>
          <pc:sldMk cId="0" sldId="406"/>
        </pc:sldMkLst>
      </pc:sldChg>
      <pc:sldChg chg="add">
        <pc:chgData name="mansour alqurashi" userId="02826f69932f7275" providerId="LiveId" clId="{C8D43DC5-A152-4CC6-94EB-E6F97D218292}" dt="2022-10-05T11:53:17.169" v="0"/>
        <pc:sldMkLst>
          <pc:docMk/>
          <pc:sldMk cId="0" sldId="407"/>
        </pc:sldMkLst>
      </pc:sldChg>
      <pc:sldChg chg="add">
        <pc:chgData name="mansour alqurashi" userId="02826f69932f7275" providerId="LiveId" clId="{C8D43DC5-A152-4CC6-94EB-E6F97D218292}" dt="2022-10-05T11:54:49.230" v="1"/>
        <pc:sldMkLst>
          <pc:docMk/>
          <pc:sldMk cId="776352684" sldId="408"/>
        </pc:sldMkLst>
      </pc:sldChg>
      <pc:sldChg chg="add">
        <pc:chgData name="mansour alqurashi" userId="02826f69932f7275" providerId="LiveId" clId="{C8D43DC5-A152-4CC6-94EB-E6F97D218292}" dt="2022-10-05T11:54:49.230" v="1"/>
        <pc:sldMkLst>
          <pc:docMk/>
          <pc:sldMk cId="2977852641" sldId="409"/>
        </pc:sldMkLst>
      </pc:sldChg>
      <pc:sldChg chg="add">
        <pc:chgData name="mansour alqurashi" userId="02826f69932f7275" providerId="LiveId" clId="{C8D43DC5-A152-4CC6-94EB-E6F97D218292}" dt="2022-10-05T11:54:49.230" v="1"/>
        <pc:sldMkLst>
          <pc:docMk/>
          <pc:sldMk cId="1535774196" sldId="410"/>
        </pc:sldMkLst>
      </pc:sldChg>
      <pc:sldChg chg="add">
        <pc:chgData name="mansour alqurashi" userId="02826f69932f7275" providerId="LiveId" clId="{C8D43DC5-A152-4CC6-94EB-E6F97D218292}" dt="2022-10-05T11:54:49.230" v="1"/>
        <pc:sldMkLst>
          <pc:docMk/>
          <pc:sldMk cId="3821810435" sldId="411"/>
        </pc:sldMkLst>
      </pc:sldChg>
    </pc:docChg>
  </pc:docChgLst>
  <pc:docChgLst>
    <pc:chgData name="mansour alqurashi" userId="02826f69932f7275" providerId="LiveId" clId="{F27EB94A-828C-4830-A9A7-1B17A6AE3973}"/>
    <pc:docChg chg="custSel modSld">
      <pc:chgData name="mansour alqurashi" userId="02826f69932f7275" providerId="LiveId" clId="{F27EB94A-828C-4830-A9A7-1B17A6AE3973}" dt="2022-08-30T09:53:26.425" v="39" actId="20577"/>
      <pc:docMkLst>
        <pc:docMk/>
      </pc:docMkLst>
      <pc:sldChg chg="modSp mod">
        <pc:chgData name="mansour alqurashi" userId="02826f69932f7275" providerId="LiveId" clId="{F27EB94A-828C-4830-A9A7-1B17A6AE3973}" dt="2022-08-30T09:51:11.420" v="6" actId="27636"/>
        <pc:sldMkLst>
          <pc:docMk/>
          <pc:sldMk cId="0" sldId="256"/>
        </pc:sldMkLst>
        <pc:spChg chg="mod">
          <ac:chgData name="mansour alqurashi" userId="02826f69932f7275" providerId="LiveId" clId="{F27EB94A-828C-4830-A9A7-1B17A6AE3973}" dt="2022-08-30T09:51:11.355" v="5"/>
          <ac:spMkLst>
            <pc:docMk/>
            <pc:sldMk cId="0" sldId="256"/>
            <ac:spMk id="2" creationId="{00000000-0000-0000-0000-000000000000}"/>
          </ac:spMkLst>
        </pc:spChg>
        <pc:spChg chg="mod">
          <ac:chgData name="mansour alqurashi" userId="02826f69932f7275" providerId="LiveId" clId="{F27EB94A-828C-4830-A9A7-1B17A6AE3973}" dt="2022-08-30T09:51:11.420" v="6" actId="27636"/>
          <ac:spMkLst>
            <pc:docMk/>
            <pc:sldMk cId="0" sldId="256"/>
            <ac:spMk id="3" creationId="{00000000-0000-0000-0000-000000000000}"/>
          </ac:spMkLst>
        </pc:spChg>
      </pc:sldChg>
      <pc:sldChg chg="modSp mod">
        <pc:chgData name="mansour alqurashi" userId="02826f69932f7275" providerId="LiveId" clId="{F27EB94A-828C-4830-A9A7-1B17A6AE3973}" dt="2022-08-30T09:51:11.464" v="13" actId="27636"/>
        <pc:sldMkLst>
          <pc:docMk/>
          <pc:sldMk cId="0" sldId="319"/>
        </pc:sldMkLst>
        <pc:spChg chg="mod">
          <ac:chgData name="mansour alqurashi" userId="02826f69932f7275" providerId="LiveId" clId="{F27EB94A-828C-4830-A9A7-1B17A6AE3973}" dt="2022-08-30T09:51:11.464" v="13" actId="27636"/>
          <ac:spMkLst>
            <pc:docMk/>
            <pc:sldMk cId="0" sldId="319"/>
            <ac:spMk id="3" creationId="{00000000-0000-0000-0000-000000000000}"/>
          </ac:spMkLst>
        </pc:spChg>
      </pc:sldChg>
      <pc:sldChg chg="modSp mod">
        <pc:chgData name="mansour alqurashi" userId="02826f69932f7275" providerId="LiveId" clId="{F27EB94A-828C-4830-A9A7-1B17A6AE3973}" dt="2022-08-30T09:51:11.480" v="15" actId="27636"/>
        <pc:sldMkLst>
          <pc:docMk/>
          <pc:sldMk cId="0" sldId="320"/>
        </pc:sldMkLst>
        <pc:spChg chg="mod">
          <ac:chgData name="mansour alqurashi" userId="02826f69932f7275" providerId="LiveId" clId="{F27EB94A-828C-4830-A9A7-1B17A6AE3973}" dt="2022-08-30T09:51:11.480" v="15" actId="27636"/>
          <ac:spMkLst>
            <pc:docMk/>
            <pc:sldMk cId="0" sldId="320"/>
            <ac:spMk id="3" creationId="{00000000-0000-0000-0000-000000000000}"/>
          </ac:spMkLst>
        </pc:spChg>
      </pc:sldChg>
      <pc:sldChg chg="modSp mod">
        <pc:chgData name="mansour alqurashi" userId="02826f69932f7275" providerId="LiveId" clId="{F27EB94A-828C-4830-A9A7-1B17A6AE3973}" dt="2022-08-30T09:51:11.467" v="14" actId="27636"/>
        <pc:sldMkLst>
          <pc:docMk/>
          <pc:sldMk cId="0" sldId="321"/>
        </pc:sldMkLst>
        <pc:spChg chg="mod">
          <ac:chgData name="mansour alqurashi" userId="02826f69932f7275" providerId="LiveId" clId="{F27EB94A-828C-4830-A9A7-1B17A6AE3973}" dt="2022-08-30T09:51:11.467" v="14" actId="27636"/>
          <ac:spMkLst>
            <pc:docMk/>
            <pc:sldMk cId="0" sldId="321"/>
            <ac:spMk id="3" creationId="{00000000-0000-0000-0000-000000000000}"/>
          </ac:spMkLst>
        </pc:spChg>
      </pc:sldChg>
      <pc:sldChg chg="modSp mod">
        <pc:chgData name="mansour alqurashi" userId="02826f69932f7275" providerId="LiveId" clId="{F27EB94A-828C-4830-A9A7-1B17A6AE3973}" dt="2022-08-30T09:51:11.456" v="11" actId="27636"/>
        <pc:sldMkLst>
          <pc:docMk/>
          <pc:sldMk cId="0" sldId="328"/>
        </pc:sldMkLst>
        <pc:spChg chg="mod">
          <ac:chgData name="mansour alqurashi" userId="02826f69932f7275" providerId="LiveId" clId="{F27EB94A-828C-4830-A9A7-1B17A6AE3973}" dt="2022-08-30T09:51:11.456" v="11" actId="27636"/>
          <ac:spMkLst>
            <pc:docMk/>
            <pc:sldMk cId="0" sldId="328"/>
            <ac:spMk id="3" creationId="{00000000-0000-0000-0000-000000000000}"/>
          </ac:spMkLst>
        </pc:spChg>
      </pc:sldChg>
      <pc:sldChg chg="modSp mod">
        <pc:chgData name="mansour alqurashi" userId="02826f69932f7275" providerId="LiveId" clId="{F27EB94A-828C-4830-A9A7-1B17A6AE3973}" dt="2022-08-30T09:51:11.459" v="12" actId="27636"/>
        <pc:sldMkLst>
          <pc:docMk/>
          <pc:sldMk cId="0" sldId="329"/>
        </pc:sldMkLst>
        <pc:spChg chg="mod">
          <ac:chgData name="mansour alqurashi" userId="02826f69932f7275" providerId="LiveId" clId="{F27EB94A-828C-4830-A9A7-1B17A6AE3973}" dt="2022-08-30T09:51:11.459" v="12" actId="27636"/>
          <ac:spMkLst>
            <pc:docMk/>
            <pc:sldMk cId="0" sldId="329"/>
            <ac:spMk id="3" creationId="{00000000-0000-0000-0000-000000000000}"/>
          </ac:spMkLst>
        </pc:spChg>
      </pc:sldChg>
      <pc:sldChg chg="modSp mod">
        <pc:chgData name="mansour alqurashi" userId="02826f69932f7275" providerId="LiveId" clId="{F27EB94A-828C-4830-A9A7-1B17A6AE3973}" dt="2022-08-30T09:51:11.562" v="24" actId="27636"/>
        <pc:sldMkLst>
          <pc:docMk/>
          <pc:sldMk cId="0" sldId="332"/>
        </pc:sldMkLst>
        <pc:spChg chg="mod">
          <ac:chgData name="mansour alqurashi" userId="02826f69932f7275" providerId="LiveId" clId="{F27EB94A-828C-4830-A9A7-1B17A6AE3973}" dt="2022-08-30T09:51:11.562" v="24" actId="27636"/>
          <ac:spMkLst>
            <pc:docMk/>
            <pc:sldMk cId="0" sldId="332"/>
            <ac:spMk id="3" creationId="{00000000-0000-0000-0000-000000000000}"/>
          </ac:spMkLst>
        </pc:spChg>
      </pc:sldChg>
      <pc:sldChg chg="modSp mod">
        <pc:chgData name="mansour alqurashi" userId="02826f69932f7275" providerId="LiveId" clId="{F27EB94A-828C-4830-A9A7-1B17A6AE3973}" dt="2022-08-30T09:51:11.574" v="25" actId="27636"/>
        <pc:sldMkLst>
          <pc:docMk/>
          <pc:sldMk cId="0" sldId="333"/>
        </pc:sldMkLst>
        <pc:spChg chg="mod">
          <ac:chgData name="mansour alqurashi" userId="02826f69932f7275" providerId="LiveId" clId="{F27EB94A-828C-4830-A9A7-1B17A6AE3973}" dt="2022-08-30T09:51:11.574" v="25" actId="27636"/>
          <ac:spMkLst>
            <pc:docMk/>
            <pc:sldMk cId="0" sldId="333"/>
            <ac:spMk id="3" creationId="{00000000-0000-0000-0000-000000000000}"/>
          </ac:spMkLst>
        </pc:spChg>
      </pc:sldChg>
      <pc:sldChg chg="modSp">
        <pc:chgData name="mansour alqurashi" userId="02826f69932f7275" providerId="LiveId" clId="{F27EB94A-828C-4830-A9A7-1B17A6AE3973}" dt="2022-08-30T09:51:11.355" v="5"/>
        <pc:sldMkLst>
          <pc:docMk/>
          <pc:sldMk cId="2529266385" sldId="349"/>
        </pc:sldMkLst>
        <pc:spChg chg="mod">
          <ac:chgData name="mansour alqurashi" userId="02826f69932f7275" providerId="LiveId" clId="{F27EB94A-828C-4830-A9A7-1B17A6AE3973}" dt="2022-08-30T09:51:11.355" v="5"/>
          <ac:spMkLst>
            <pc:docMk/>
            <pc:sldMk cId="2529266385" sldId="349"/>
            <ac:spMk id="2" creationId="{77B6B324-D082-4302-AB69-59270FAE1A23}"/>
          </ac:spMkLst>
        </pc:spChg>
      </pc:sldChg>
      <pc:sldChg chg="modSp mod">
        <pc:chgData name="mansour alqurashi" userId="02826f69932f7275" providerId="LiveId" clId="{F27EB94A-828C-4830-A9A7-1B17A6AE3973}" dt="2022-08-30T09:53:26.425" v="39" actId="20577"/>
        <pc:sldMkLst>
          <pc:docMk/>
          <pc:sldMk cId="1060902330" sldId="350"/>
        </pc:sldMkLst>
        <pc:spChg chg="mod">
          <ac:chgData name="mansour alqurashi" userId="02826f69932f7275" providerId="LiveId" clId="{F27EB94A-828C-4830-A9A7-1B17A6AE3973}" dt="2022-08-30T09:51:11.355" v="5"/>
          <ac:spMkLst>
            <pc:docMk/>
            <pc:sldMk cId="1060902330" sldId="350"/>
            <ac:spMk id="2" creationId="{47D98267-2C28-418E-AC40-74FFE35D00CC}"/>
          </ac:spMkLst>
        </pc:spChg>
        <pc:spChg chg="mod">
          <ac:chgData name="mansour alqurashi" userId="02826f69932f7275" providerId="LiveId" clId="{F27EB94A-828C-4830-A9A7-1B17A6AE3973}" dt="2022-08-30T09:53:26.425" v="39" actId="20577"/>
          <ac:spMkLst>
            <pc:docMk/>
            <pc:sldMk cId="1060902330" sldId="350"/>
            <ac:spMk id="3" creationId="{0A4065F0-B734-4E5A-9192-D941EC0E0684}"/>
          </ac:spMkLst>
        </pc:spChg>
      </pc:sldChg>
      <pc:sldChg chg="modSp">
        <pc:chgData name="mansour alqurashi" userId="02826f69932f7275" providerId="LiveId" clId="{F27EB94A-828C-4830-A9A7-1B17A6AE3973}" dt="2022-08-30T09:51:11.355" v="5"/>
        <pc:sldMkLst>
          <pc:docMk/>
          <pc:sldMk cId="266389346" sldId="351"/>
        </pc:sldMkLst>
        <pc:spChg chg="mod">
          <ac:chgData name="mansour alqurashi" userId="02826f69932f7275" providerId="LiveId" clId="{F27EB94A-828C-4830-A9A7-1B17A6AE3973}" dt="2022-08-30T09:51:11.355" v="5"/>
          <ac:spMkLst>
            <pc:docMk/>
            <pc:sldMk cId="266389346" sldId="351"/>
            <ac:spMk id="2" creationId="{DABAA1C4-9216-4C8A-AC5C-2DC311A9047F}"/>
          </ac:spMkLst>
        </pc:spChg>
        <pc:spChg chg="mod">
          <ac:chgData name="mansour alqurashi" userId="02826f69932f7275" providerId="LiveId" clId="{F27EB94A-828C-4830-A9A7-1B17A6AE3973}" dt="2022-08-30T09:51:11.355" v="5"/>
          <ac:spMkLst>
            <pc:docMk/>
            <pc:sldMk cId="266389346" sldId="351"/>
            <ac:spMk id="3" creationId="{607A7FC1-C4A2-4060-9EEC-64D086D02F28}"/>
          </ac:spMkLst>
        </pc:spChg>
      </pc:sldChg>
      <pc:sldChg chg="modSp mod">
        <pc:chgData name="mansour alqurashi" userId="02826f69932f7275" providerId="LiveId" clId="{F27EB94A-828C-4830-A9A7-1B17A6AE3973}" dt="2022-08-30T09:53:06.934" v="35" actId="20577"/>
        <pc:sldMkLst>
          <pc:docMk/>
          <pc:sldMk cId="3666933451" sldId="352"/>
        </pc:sldMkLst>
        <pc:spChg chg="mod">
          <ac:chgData name="mansour alqurashi" userId="02826f69932f7275" providerId="LiveId" clId="{F27EB94A-828C-4830-A9A7-1B17A6AE3973}" dt="2022-08-30T09:51:11.355" v="5"/>
          <ac:spMkLst>
            <pc:docMk/>
            <pc:sldMk cId="3666933451" sldId="352"/>
            <ac:spMk id="2" creationId="{7A3B7884-23C4-4006-9E68-CC2ED1894EC3}"/>
          </ac:spMkLst>
        </pc:spChg>
        <pc:spChg chg="mod">
          <ac:chgData name="mansour alqurashi" userId="02826f69932f7275" providerId="LiveId" clId="{F27EB94A-828C-4830-A9A7-1B17A6AE3973}" dt="2022-08-30T09:53:06.934" v="35" actId="20577"/>
          <ac:spMkLst>
            <pc:docMk/>
            <pc:sldMk cId="3666933451" sldId="352"/>
            <ac:spMk id="3" creationId="{E88844B3-6375-4DE5-87FA-0587BA44DBF4}"/>
          </ac:spMkLst>
        </pc:spChg>
      </pc:sldChg>
      <pc:sldChg chg="modSp mod">
        <pc:chgData name="mansour alqurashi" userId="02826f69932f7275" providerId="LiveId" clId="{F27EB94A-828C-4830-A9A7-1B17A6AE3973}" dt="2022-08-30T09:51:11.514" v="18" actId="27636"/>
        <pc:sldMkLst>
          <pc:docMk/>
          <pc:sldMk cId="1417096245" sldId="355"/>
        </pc:sldMkLst>
        <pc:spChg chg="mod">
          <ac:chgData name="mansour alqurashi" userId="02826f69932f7275" providerId="LiveId" clId="{F27EB94A-828C-4830-A9A7-1B17A6AE3973}" dt="2022-08-30T09:51:11.514" v="18" actId="27636"/>
          <ac:spMkLst>
            <pc:docMk/>
            <pc:sldMk cId="1417096245" sldId="355"/>
            <ac:spMk id="3" creationId="{BF937553-9D1C-4099-A6EE-744D3C5F16CF}"/>
          </ac:spMkLst>
        </pc:spChg>
      </pc:sldChg>
      <pc:sldChg chg="modSp mod">
        <pc:chgData name="mansour alqurashi" userId="02826f69932f7275" providerId="LiveId" clId="{F27EB94A-828C-4830-A9A7-1B17A6AE3973}" dt="2022-08-30T09:51:11.444" v="9" actId="27636"/>
        <pc:sldMkLst>
          <pc:docMk/>
          <pc:sldMk cId="2587603552" sldId="356"/>
        </pc:sldMkLst>
        <pc:spChg chg="mod">
          <ac:chgData name="mansour alqurashi" userId="02826f69932f7275" providerId="LiveId" clId="{F27EB94A-828C-4830-A9A7-1B17A6AE3973}" dt="2022-08-30T09:51:11.444" v="9" actId="27636"/>
          <ac:spMkLst>
            <pc:docMk/>
            <pc:sldMk cId="2587603552" sldId="356"/>
            <ac:spMk id="3" creationId="{137A8F72-249E-4AA0-9155-F8101E5DB2FA}"/>
          </ac:spMkLst>
        </pc:spChg>
      </pc:sldChg>
      <pc:sldChg chg="modSp mod">
        <pc:chgData name="mansour alqurashi" userId="02826f69932f7275" providerId="LiveId" clId="{F27EB94A-828C-4830-A9A7-1B17A6AE3973}" dt="2022-08-30T09:51:11.519" v="19" actId="27636"/>
        <pc:sldMkLst>
          <pc:docMk/>
          <pc:sldMk cId="3888436924" sldId="370"/>
        </pc:sldMkLst>
        <pc:spChg chg="mod">
          <ac:chgData name="mansour alqurashi" userId="02826f69932f7275" providerId="LiveId" clId="{F27EB94A-828C-4830-A9A7-1B17A6AE3973}" dt="2022-08-30T09:51:11.519" v="19" actId="27636"/>
          <ac:spMkLst>
            <pc:docMk/>
            <pc:sldMk cId="3888436924" sldId="370"/>
            <ac:spMk id="2" creationId="{D2F41B58-BC06-4133-AAC5-78F9C2B68341}"/>
          </ac:spMkLst>
        </pc:spChg>
        <pc:spChg chg="mod">
          <ac:chgData name="mansour alqurashi" userId="02826f69932f7275" providerId="LiveId" clId="{F27EB94A-828C-4830-A9A7-1B17A6AE3973}" dt="2022-08-30T09:51:11.355" v="5"/>
          <ac:spMkLst>
            <pc:docMk/>
            <pc:sldMk cId="3888436924" sldId="370"/>
            <ac:spMk id="3" creationId="{3EEE3624-48F8-49AA-AE83-E6B0D6790FF1}"/>
          </ac:spMkLst>
        </pc:spChg>
      </pc:sldChg>
      <pc:sldChg chg="modSp mod">
        <pc:chgData name="mansour alqurashi" userId="02826f69932f7275" providerId="LiveId" clId="{F27EB94A-828C-4830-A9A7-1B17A6AE3973}" dt="2022-08-30T09:51:11.501" v="17" actId="27636"/>
        <pc:sldMkLst>
          <pc:docMk/>
          <pc:sldMk cId="2404798505" sldId="371"/>
        </pc:sldMkLst>
        <pc:spChg chg="mod">
          <ac:chgData name="mansour alqurashi" userId="02826f69932f7275" providerId="LiveId" clId="{F27EB94A-828C-4830-A9A7-1B17A6AE3973}" dt="2022-08-30T09:51:11.501" v="17" actId="27636"/>
          <ac:spMkLst>
            <pc:docMk/>
            <pc:sldMk cId="2404798505" sldId="371"/>
            <ac:spMk id="3" creationId="{00000000-0000-0000-0000-000000000000}"/>
          </ac:spMkLst>
        </pc:spChg>
      </pc:sldChg>
      <pc:sldChg chg="modSp">
        <pc:chgData name="mansour alqurashi" userId="02826f69932f7275" providerId="LiveId" clId="{F27EB94A-828C-4830-A9A7-1B17A6AE3973}" dt="2022-08-30T09:51:11.355" v="5"/>
        <pc:sldMkLst>
          <pc:docMk/>
          <pc:sldMk cId="3392445700" sldId="375"/>
        </pc:sldMkLst>
        <pc:spChg chg="mod">
          <ac:chgData name="mansour alqurashi" userId="02826f69932f7275" providerId="LiveId" clId="{F27EB94A-828C-4830-A9A7-1B17A6AE3973}" dt="2022-08-30T09:51:11.355" v="5"/>
          <ac:spMkLst>
            <pc:docMk/>
            <pc:sldMk cId="3392445700" sldId="375"/>
            <ac:spMk id="2" creationId="{A6D6288E-988D-4B45-8C6D-47CB37BA20B5}"/>
          </ac:spMkLst>
        </pc:spChg>
      </pc:sldChg>
      <pc:sldChg chg="modSp mod">
        <pc:chgData name="mansour alqurashi" userId="02826f69932f7275" providerId="LiveId" clId="{F27EB94A-828C-4830-A9A7-1B17A6AE3973}" dt="2022-08-30T09:51:11.531" v="21" actId="27636"/>
        <pc:sldMkLst>
          <pc:docMk/>
          <pc:sldMk cId="3769711634" sldId="376"/>
        </pc:sldMkLst>
        <pc:spChg chg="mod">
          <ac:chgData name="mansour alqurashi" userId="02826f69932f7275" providerId="LiveId" clId="{F27EB94A-828C-4830-A9A7-1B17A6AE3973}" dt="2022-08-30T09:51:11.531" v="21" actId="27636"/>
          <ac:spMkLst>
            <pc:docMk/>
            <pc:sldMk cId="3769711634" sldId="376"/>
            <ac:spMk id="2" creationId="{F5BCB41A-7396-4187-93C1-D5C6570DBE03}"/>
          </ac:spMkLst>
        </pc:spChg>
        <pc:spChg chg="mod">
          <ac:chgData name="mansour alqurashi" userId="02826f69932f7275" providerId="LiveId" clId="{F27EB94A-828C-4830-A9A7-1B17A6AE3973}" dt="2022-08-30T09:51:11.530" v="20" actId="27636"/>
          <ac:spMkLst>
            <pc:docMk/>
            <pc:sldMk cId="3769711634" sldId="376"/>
            <ac:spMk id="3" creationId="{F0FD3C12-EED2-4A15-9BCA-D780FEB4CF11}"/>
          </ac:spMkLst>
        </pc:spChg>
      </pc:sldChg>
      <pc:sldChg chg="modSp mod">
        <pc:chgData name="mansour alqurashi" userId="02826f69932f7275" providerId="LiveId" clId="{F27EB94A-828C-4830-A9A7-1B17A6AE3973}" dt="2022-08-30T09:51:11.438" v="8" actId="27636"/>
        <pc:sldMkLst>
          <pc:docMk/>
          <pc:sldMk cId="1249956687" sldId="377"/>
        </pc:sldMkLst>
        <pc:spChg chg="mod">
          <ac:chgData name="mansour alqurashi" userId="02826f69932f7275" providerId="LiveId" clId="{F27EB94A-828C-4830-A9A7-1B17A6AE3973}" dt="2022-08-30T09:51:11.438" v="8" actId="27636"/>
          <ac:spMkLst>
            <pc:docMk/>
            <pc:sldMk cId="1249956687" sldId="377"/>
            <ac:spMk id="2" creationId="{1FC4B923-0395-428D-8C21-9C7A959929B1}"/>
          </ac:spMkLst>
        </pc:spChg>
      </pc:sldChg>
      <pc:sldChg chg="modSp mod">
        <pc:chgData name="mansour alqurashi" userId="02826f69932f7275" providerId="LiveId" clId="{F27EB94A-828C-4830-A9A7-1B17A6AE3973}" dt="2022-08-30T09:51:11.449" v="10" actId="27636"/>
        <pc:sldMkLst>
          <pc:docMk/>
          <pc:sldMk cId="2634105142" sldId="379"/>
        </pc:sldMkLst>
        <pc:spChg chg="mod">
          <ac:chgData name="mansour alqurashi" userId="02826f69932f7275" providerId="LiveId" clId="{F27EB94A-828C-4830-A9A7-1B17A6AE3973}" dt="2022-08-30T09:51:11.449" v="10" actId="27636"/>
          <ac:spMkLst>
            <pc:docMk/>
            <pc:sldMk cId="2634105142" sldId="379"/>
            <ac:spMk id="3" creationId="{2C8794AA-6D26-4970-82A8-836ADC7D2D4D}"/>
          </ac:spMkLst>
        </pc:spChg>
      </pc:sldChg>
      <pc:sldChg chg="modSp">
        <pc:chgData name="mansour alqurashi" userId="02826f69932f7275" providerId="LiveId" clId="{F27EB94A-828C-4830-A9A7-1B17A6AE3973}" dt="2022-08-30T09:51:11.355" v="5"/>
        <pc:sldMkLst>
          <pc:docMk/>
          <pc:sldMk cId="2605998367" sldId="380"/>
        </pc:sldMkLst>
        <pc:spChg chg="mod">
          <ac:chgData name="mansour alqurashi" userId="02826f69932f7275" providerId="LiveId" clId="{F27EB94A-828C-4830-A9A7-1B17A6AE3973}" dt="2022-08-30T09:51:11.355" v="5"/>
          <ac:spMkLst>
            <pc:docMk/>
            <pc:sldMk cId="2605998367" sldId="380"/>
            <ac:spMk id="3" creationId="{1A07105F-AC46-4AD8-A4BB-5FB9C61B8DAC}"/>
          </ac:spMkLst>
        </pc:spChg>
      </pc:sldChg>
      <pc:sldChg chg="modSp mod">
        <pc:chgData name="mansour alqurashi" userId="02826f69932f7275" providerId="LiveId" clId="{F27EB94A-828C-4830-A9A7-1B17A6AE3973}" dt="2022-08-30T09:51:11.487" v="16" actId="27636"/>
        <pc:sldMkLst>
          <pc:docMk/>
          <pc:sldMk cId="2838690955" sldId="381"/>
        </pc:sldMkLst>
        <pc:spChg chg="mod">
          <ac:chgData name="mansour alqurashi" userId="02826f69932f7275" providerId="LiveId" clId="{F27EB94A-828C-4830-A9A7-1B17A6AE3973}" dt="2022-08-30T09:51:11.487" v="16" actId="27636"/>
          <ac:spMkLst>
            <pc:docMk/>
            <pc:sldMk cId="2838690955" sldId="381"/>
            <ac:spMk id="2" creationId="{6A895A24-3E65-409B-B0F7-E8DB998C5042}"/>
          </ac:spMkLst>
        </pc:spChg>
      </pc:sldChg>
      <pc:sldChg chg="modSp">
        <pc:chgData name="mansour alqurashi" userId="02826f69932f7275" providerId="LiveId" clId="{F27EB94A-828C-4830-A9A7-1B17A6AE3973}" dt="2022-08-30T09:51:11.355" v="5"/>
        <pc:sldMkLst>
          <pc:docMk/>
          <pc:sldMk cId="3996526339" sldId="382"/>
        </pc:sldMkLst>
        <pc:spChg chg="mod">
          <ac:chgData name="mansour alqurashi" userId="02826f69932f7275" providerId="LiveId" clId="{F27EB94A-828C-4830-A9A7-1B17A6AE3973}" dt="2022-08-30T09:51:11.355" v="5"/>
          <ac:spMkLst>
            <pc:docMk/>
            <pc:sldMk cId="3996526339" sldId="382"/>
            <ac:spMk id="3" creationId="{77BC3687-B2F8-44CA-BF81-F5A488827A3B}"/>
          </ac:spMkLst>
        </pc:spChg>
      </pc:sldChg>
      <pc:sldChg chg="modSp mod">
        <pc:chgData name="mansour alqurashi" userId="02826f69932f7275" providerId="LiveId" clId="{F27EB94A-828C-4830-A9A7-1B17A6AE3973}" dt="2022-08-30T09:51:11.586" v="28" actId="27636"/>
        <pc:sldMkLst>
          <pc:docMk/>
          <pc:sldMk cId="3243252851" sldId="384"/>
        </pc:sldMkLst>
        <pc:spChg chg="mod">
          <ac:chgData name="mansour alqurashi" userId="02826f69932f7275" providerId="LiveId" clId="{F27EB94A-828C-4830-A9A7-1B17A6AE3973}" dt="2022-08-30T09:51:11.355" v="5"/>
          <ac:spMkLst>
            <pc:docMk/>
            <pc:sldMk cId="3243252851" sldId="384"/>
            <ac:spMk id="2" creationId="{95FE67E4-2765-40A4-93FF-E7991227000B}"/>
          </ac:spMkLst>
        </pc:spChg>
        <pc:spChg chg="mod">
          <ac:chgData name="mansour alqurashi" userId="02826f69932f7275" providerId="LiveId" clId="{F27EB94A-828C-4830-A9A7-1B17A6AE3973}" dt="2022-08-30T09:51:11.586" v="28" actId="27636"/>
          <ac:spMkLst>
            <pc:docMk/>
            <pc:sldMk cId="3243252851" sldId="384"/>
            <ac:spMk id="3" creationId="{FFB474CC-613D-4014-A53C-61AB954CA95B}"/>
          </ac:spMkLst>
        </pc:spChg>
      </pc:sldChg>
      <pc:sldChg chg="modSp mod">
        <pc:chgData name="mansour alqurashi" userId="02826f69932f7275" providerId="LiveId" clId="{F27EB94A-828C-4830-A9A7-1B17A6AE3973}" dt="2022-08-30T09:51:11.552" v="23" actId="27636"/>
        <pc:sldMkLst>
          <pc:docMk/>
          <pc:sldMk cId="2158971404" sldId="386"/>
        </pc:sldMkLst>
        <pc:spChg chg="mod">
          <ac:chgData name="mansour alqurashi" userId="02826f69932f7275" providerId="LiveId" clId="{F27EB94A-828C-4830-A9A7-1B17A6AE3973}" dt="2022-08-30T09:51:11.552" v="23" actId="27636"/>
          <ac:spMkLst>
            <pc:docMk/>
            <pc:sldMk cId="2158971404" sldId="386"/>
            <ac:spMk id="3" creationId="{9F0D06D5-C0E3-4AC6-BA81-33F04813CD4E}"/>
          </ac:spMkLst>
        </pc:spChg>
      </pc:sldChg>
      <pc:sldChg chg="modSp mod">
        <pc:chgData name="mansour alqurashi" userId="02826f69932f7275" providerId="LiveId" clId="{F27EB94A-828C-4830-A9A7-1B17A6AE3973}" dt="2022-08-30T09:51:11.536" v="22" actId="27636"/>
        <pc:sldMkLst>
          <pc:docMk/>
          <pc:sldMk cId="2926248001" sldId="387"/>
        </pc:sldMkLst>
        <pc:spChg chg="mod">
          <ac:chgData name="mansour alqurashi" userId="02826f69932f7275" providerId="LiveId" clId="{F27EB94A-828C-4830-A9A7-1B17A6AE3973}" dt="2022-08-30T09:51:11.536" v="22" actId="27636"/>
          <ac:spMkLst>
            <pc:docMk/>
            <pc:sldMk cId="2926248001" sldId="387"/>
            <ac:spMk id="2" creationId="{25214FAD-A772-4348-A673-3754E50C4E91}"/>
          </ac:spMkLst>
        </pc:spChg>
        <pc:spChg chg="mod">
          <ac:chgData name="mansour alqurashi" userId="02826f69932f7275" providerId="LiveId" clId="{F27EB94A-828C-4830-A9A7-1B17A6AE3973}" dt="2022-08-30T09:51:11.355" v="5"/>
          <ac:spMkLst>
            <pc:docMk/>
            <pc:sldMk cId="2926248001" sldId="387"/>
            <ac:spMk id="3" creationId="{25EEDC2F-E453-4A51-B5DE-23921614A7D9}"/>
          </ac:spMkLst>
        </pc:spChg>
      </pc:sldChg>
      <pc:sldChg chg="modSp mod">
        <pc:chgData name="mansour alqurashi" userId="02826f69932f7275" providerId="LiveId" clId="{F27EB94A-828C-4830-A9A7-1B17A6AE3973}" dt="2022-08-30T09:51:11.581" v="27" actId="27636"/>
        <pc:sldMkLst>
          <pc:docMk/>
          <pc:sldMk cId="1190261143" sldId="388"/>
        </pc:sldMkLst>
        <pc:spChg chg="mod">
          <ac:chgData name="mansour alqurashi" userId="02826f69932f7275" providerId="LiveId" clId="{F27EB94A-828C-4830-A9A7-1B17A6AE3973}" dt="2022-08-30T09:51:11.581" v="27" actId="27636"/>
          <ac:spMkLst>
            <pc:docMk/>
            <pc:sldMk cId="1190261143" sldId="388"/>
            <ac:spMk id="2" creationId="{326D0E93-1E87-4AAE-89A2-4B7F6CC8D6DA}"/>
          </ac:spMkLst>
        </pc:spChg>
        <pc:spChg chg="mod">
          <ac:chgData name="mansour alqurashi" userId="02826f69932f7275" providerId="LiveId" clId="{F27EB94A-828C-4830-A9A7-1B17A6AE3973}" dt="2022-08-30T09:51:11.580" v="26" actId="27636"/>
          <ac:spMkLst>
            <pc:docMk/>
            <pc:sldMk cId="1190261143" sldId="388"/>
            <ac:spMk id="3" creationId="{5F5AF776-DBF5-411A-85A7-F4AB69A5AD20}"/>
          </ac:spMkLst>
        </pc:spChg>
      </pc:sldChg>
      <pc:sldChg chg="modSp">
        <pc:chgData name="mansour alqurashi" userId="02826f69932f7275" providerId="LiveId" clId="{F27EB94A-828C-4830-A9A7-1B17A6AE3973}" dt="2022-08-30T09:51:11.355" v="5"/>
        <pc:sldMkLst>
          <pc:docMk/>
          <pc:sldMk cId="3225446109" sldId="389"/>
        </pc:sldMkLst>
        <pc:spChg chg="mod">
          <ac:chgData name="mansour alqurashi" userId="02826f69932f7275" providerId="LiveId" clId="{F27EB94A-828C-4830-A9A7-1B17A6AE3973}" dt="2022-08-30T09:51:11.355" v="5"/>
          <ac:spMkLst>
            <pc:docMk/>
            <pc:sldMk cId="3225446109" sldId="389"/>
            <ac:spMk id="3" creationId="{8D3338AA-DB65-41F2-B526-025928833207}"/>
          </ac:spMkLst>
        </pc:spChg>
      </pc:sldChg>
      <pc:sldChg chg="modSp">
        <pc:chgData name="mansour alqurashi" userId="02826f69932f7275" providerId="LiveId" clId="{F27EB94A-828C-4830-A9A7-1B17A6AE3973}" dt="2022-08-30T09:51:11.355" v="5"/>
        <pc:sldMkLst>
          <pc:docMk/>
          <pc:sldMk cId="3475575410" sldId="390"/>
        </pc:sldMkLst>
        <pc:spChg chg="mod">
          <ac:chgData name="mansour alqurashi" userId="02826f69932f7275" providerId="LiveId" clId="{F27EB94A-828C-4830-A9A7-1B17A6AE3973}" dt="2022-08-30T09:51:11.355" v="5"/>
          <ac:spMkLst>
            <pc:docMk/>
            <pc:sldMk cId="3475575410" sldId="390"/>
            <ac:spMk id="2" creationId="{C7CE8D04-E787-48A0-9982-A4DB49A63D02}"/>
          </ac:spMkLst>
        </pc:spChg>
        <pc:spChg chg="mod">
          <ac:chgData name="mansour alqurashi" userId="02826f69932f7275" providerId="LiveId" clId="{F27EB94A-828C-4830-A9A7-1B17A6AE3973}" dt="2022-08-30T09:51:11.355" v="5"/>
          <ac:spMkLst>
            <pc:docMk/>
            <pc:sldMk cId="3475575410" sldId="390"/>
            <ac:spMk id="3" creationId="{01B8B328-639F-4FDF-A29E-005A8FA3EEB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59C18A-E628-468E-90EC-2735806A188F}" type="datetimeFigureOut">
              <a:rPr lang="en-US" smtClean="0"/>
              <a:t>10/5/2022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3E0A1-7BD9-4199-BC19-5DED04C49C55}" type="slidenum">
              <a:rPr lang="en-US" smtClean="0"/>
              <a:t>‹#›</a:t>
            </a:fld>
            <a:endParaRPr lang="en-US"/>
          </a:p>
        </p:txBody>
      </p:sp>
    </p:spTree>
    <p:extLst>
      <p:ext uri="{BB962C8B-B14F-4D97-AF65-F5344CB8AC3E}">
        <p14:creationId xmlns:p14="http://schemas.microsoft.com/office/powerpoint/2010/main" val="274094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63E0A1-7BD9-4199-BC19-5DED04C49C55}" type="slidenum">
              <a:rPr lang="en-US" smtClean="0"/>
              <a:t>16</a:t>
            </a:fld>
            <a:endParaRPr lang="en-US"/>
          </a:p>
        </p:txBody>
      </p:sp>
    </p:spTree>
    <p:extLst>
      <p:ext uri="{BB962C8B-B14F-4D97-AF65-F5344CB8AC3E}">
        <p14:creationId xmlns:p14="http://schemas.microsoft.com/office/powerpoint/2010/main" val="3193277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079846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9384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986753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9406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6401869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1435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19382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15778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466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6252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636092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9949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10/5/2022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6528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12038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6633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670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pPr/>
              <a:t>10/5/2022</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8485877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hyperlink" Target="https://emedicine.medscape.com/article/1002319-overview" TargetMode="External"/><Relationship Id="rId3" Type="http://schemas.openxmlformats.org/officeDocument/2006/relationships/hyperlink" Target="https://emedicine.medscape.com/article/961963-overview" TargetMode="External"/><Relationship Id="rId7" Type="http://schemas.openxmlformats.org/officeDocument/2006/relationships/hyperlink" Target="https://emedicine.medscape.com/article/932104-overview" TargetMode="External"/><Relationship Id="rId2" Type="http://schemas.openxmlformats.org/officeDocument/2006/relationships/hyperlink" Target="https://emedicine.medscape.com/article/232670-overview" TargetMode="External"/><Relationship Id="rId1" Type="http://schemas.openxmlformats.org/officeDocument/2006/relationships/slideLayout" Target="../slideLayouts/slideLayout2.xml"/><Relationship Id="rId6" Type="http://schemas.openxmlformats.org/officeDocument/2006/relationships/hyperlink" Target="https://emedicine.medscape.com/article/1004692-overview" TargetMode="External"/><Relationship Id="rId5" Type="http://schemas.openxmlformats.org/officeDocument/2006/relationships/hyperlink" Target="https://emedicine.medscape.com/article/1000997-overview" TargetMode="External"/><Relationship Id="rId4" Type="http://schemas.openxmlformats.org/officeDocument/2006/relationships/hyperlink" Target="https://emedicine.medscape.com/article/985007-overview" TargetMode="External"/><Relationship Id="rId9" Type="http://schemas.openxmlformats.org/officeDocument/2006/relationships/hyperlink" Target="https://emedicine.medscape.com/article/924411-overview"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hyperlink" Target="https://labtestsonline.org/tests/lipase" TargetMode="External"/><Relationship Id="rId13" Type="http://schemas.openxmlformats.org/officeDocument/2006/relationships/hyperlink" Target="https://labtestsonline.org/tests/sputum-culture-bacterial" TargetMode="External"/><Relationship Id="rId3" Type="http://schemas.openxmlformats.org/officeDocument/2006/relationships/hyperlink" Target="https://labtestsonline.org/tests/complete-blood-count-cbc" TargetMode="External"/><Relationship Id="rId7" Type="http://schemas.openxmlformats.org/officeDocument/2006/relationships/hyperlink" Target="https://labtestsonline.org/tests/amylase" TargetMode="External"/><Relationship Id="rId12" Type="http://schemas.openxmlformats.org/officeDocument/2006/relationships/hyperlink" Target="https://labtestsonline.org/tests/semen-analysis" TargetMode="External"/><Relationship Id="rId2" Type="http://schemas.openxmlformats.org/officeDocument/2006/relationships/hyperlink" Target="https://labtestsonline.org/tests/comprehensive-metabolic-panel-cmp" TargetMode="External"/><Relationship Id="rId1" Type="http://schemas.openxmlformats.org/officeDocument/2006/relationships/slideLayout" Target="../slideLayouts/slideLayout2.xml"/><Relationship Id="rId6" Type="http://schemas.openxmlformats.org/officeDocument/2006/relationships/hyperlink" Target="https://labtestsonline.org/conditions/diabetes" TargetMode="External"/><Relationship Id="rId11" Type="http://schemas.openxmlformats.org/officeDocument/2006/relationships/hyperlink" Target="https://labtestsonline.org/conditions/pancreatic-insufficiency" TargetMode="External"/><Relationship Id="rId5" Type="http://schemas.openxmlformats.org/officeDocument/2006/relationships/hyperlink" Target="https://labtestsonline.org/tests/hemoglobin-a1c" TargetMode="External"/><Relationship Id="rId10" Type="http://schemas.openxmlformats.org/officeDocument/2006/relationships/hyperlink" Target="https://labtestsonline.org/conditions/malabsorption" TargetMode="External"/><Relationship Id="rId4" Type="http://schemas.openxmlformats.org/officeDocument/2006/relationships/hyperlink" Target="https://labtestsonline.org/glucose-testing" TargetMode="External"/><Relationship Id="rId9" Type="http://schemas.openxmlformats.org/officeDocument/2006/relationships/hyperlink" Target="https://labtestsonline.org/tests/fecal-fat" TargetMode="External"/></Relationships>
</file>

<file path=ppt/slides/_rels/slide8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i="1" dirty="0">
                <a:latin typeface="Baskerville Old Face" pitchFamily="18" charset="0"/>
              </a:rPr>
              <a:t>DIARRHEA DISEASES </a:t>
            </a:r>
          </a:p>
        </p:txBody>
      </p:sp>
      <p:sp>
        <p:nvSpPr>
          <p:cNvPr id="3" name="Subtitle 2"/>
          <p:cNvSpPr>
            <a:spLocks noGrp="1"/>
          </p:cNvSpPr>
          <p:nvPr>
            <p:ph type="subTitle" idx="1"/>
          </p:nvPr>
        </p:nvSpPr>
        <p:spPr/>
        <p:txBody>
          <a:bodyPr>
            <a:normAutofit/>
          </a:bodyPr>
          <a:lstStyle/>
          <a:p>
            <a:pPr algn="ctr"/>
            <a:endParaRPr lang="en-US" sz="2800" b="1" i="1" dirty="0">
              <a:latin typeface="Cambria" panose="02040503050406030204" pitchFamily="18" charset="0"/>
              <a:ea typeface="Cambria" panose="02040503050406030204" pitchFamily="18" charset="0"/>
            </a:endParaRPr>
          </a:p>
          <a:p>
            <a:pPr algn="ct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DR.Mansour</a:t>
            </a:r>
            <a:r>
              <a:rPr lang="en-US" sz="2800" b="1" i="1" dirty="0">
                <a:latin typeface="Cambria" panose="02040503050406030204" pitchFamily="18" charset="0"/>
                <a:ea typeface="Cambria" panose="02040503050406030204" pitchFamily="18" charset="0"/>
              </a:rPr>
              <a:t> </a:t>
            </a:r>
            <a:r>
              <a:rPr lang="en-US" sz="2800" b="1" i="1" dirty="0" err="1">
                <a:latin typeface="Cambria" panose="02040503050406030204" pitchFamily="18" charset="0"/>
                <a:ea typeface="Cambria" panose="02040503050406030204" pitchFamily="18" charset="0"/>
              </a:rPr>
              <a:t>ALQurashi</a:t>
            </a:r>
            <a:endParaRPr lang="en-US" sz="2800" b="1" i="1" dirty="0">
              <a:latin typeface="Cambria" panose="02040503050406030204" pitchFamily="18" charset="0"/>
              <a:ea typeface="Cambria" panose="0204050305040603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382000" cy="5715000"/>
          </a:xfrm>
        </p:spPr>
        <p:txBody>
          <a:bodyPr>
            <a:normAutofit fontScale="77500" lnSpcReduction="20000"/>
          </a:bodyPr>
          <a:lstStyle/>
          <a:p>
            <a:pPr>
              <a:lnSpc>
                <a:spcPct val="150000"/>
              </a:lnSpc>
              <a:buNone/>
            </a:pPr>
            <a:r>
              <a:rPr lang="en-US" sz="2100" b="1" u="sng" dirty="0"/>
              <a:t>OSMOTIC</a:t>
            </a:r>
          </a:p>
          <a:p>
            <a:pPr>
              <a:lnSpc>
                <a:spcPct val="150000"/>
              </a:lnSpc>
              <a:buFont typeface="Wingdings" pitchFamily="2" charset="2"/>
              <a:buChar char="§"/>
            </a:pPr>
            <a:r>
              <a:rPr lang="en-US" sz="2600" dirty="0">
                <a:latin typeface="Calibri" panose="020F0502020204030204" pitchFamily="34" charset="0"/>
                <a:cs typeface="Calibri" panose="020F0502020204030204" pitchFamily="34" charset="0"/>
              </a:rPr>
              <a:t>If a child drinks solutions with excessive sugar or salt ,these can draw water from the body into the bowel and can cause osmotic diarrhea .</a:t>
            </a:r>
          </a:p>
          <a:p>
            <a:pPr>
              <a:lnSpc>
                <a:spcPct val="150000"/>
              </a:lnSpc>
              <a:buFont typeface="Wingdings" pitchFamily="2" charset="2"/>
              <a:buChar char="§"/>
            </a:pPr>
            <a:r>
              <a:rPr lang="en-US" sz="2600" dirty="0">
                <a:latin typeface="Calibri" panose="020F0502020204030204" pitchFamily="34" charset="0"/>
                <a:cs typeface="Calibri" panose="020F0502020204030204" pitchFamily="34" charset="0"/>
              </a:rPr>
              <a:t> It can also be the result of maldigestion  (e.g., pancreatic disease or coeliac disease). The nutrients are left in the lumen pull in the water.</a:t>
            </a:r>
          </a:p>
          <a:p>
            <a:pPr>
              <a:lnSpc>
                <a:spcPct val="150000"/>
              </a:lnSpc>
              <a:buFont typeface="Wingdings" pitchFamily="2" charset="2"/>
              <a:buChar char="§"/>
            </a:pPr>
            <a:r>
              <a:rPr lang="en-US" sz="2600" dirty="0">
                <a:latin typeface="Calibri" panose="020F0502020204030204" pitchFamily="34" charset="0"/>
                <a:cs typeface="Calibri" panose="020F0502020204030204" pitchFamily="34" charset="0"/>
              </a:rPr>
              <a:t>It can be caused by osmotic laxatives.</a:t>
            </a:r>
          </a:p>
          <a:p>
            <a:pPr>
              <a:lnSpc>
                <a:spcPct val="150000"/>
              </a:lnSpc>
              <a:buFont typeface="Wingdings" pitchFamily="2" charset="2"/>
              <a:buChar char="§"/>
            </a:pPr>
            <a:r>
              <a:rPr lang="en-US" sz="2600" dirty="0">
                <a:latin typeface="Calibri" panose="020F0502020204030204" pitchFamily="34" charset="0"/>
                <a:cs typeface="Calibri" panose="020F0502020204030204" pitchFamily="34" charset="0"/>
              </a:rPr>
              <a:t>In healthy children too much Magnesium , vitamin C , undigested  lactose can cause osmotic diarrhea .</a:t>
            </a:r>
          </a:p>
          <a:p>
            <a:pPr>
              <a:lnSpc>
                <a:spcPct val="150000"/>
              </a:lnSpc>
              <a:buFont typeface="Wingdings" pitchFamily="2" charset="2"/>
              <a:buChar char="§"/>
            </a:pPr>
            <a:r>
              <a:rPr lang="en-US" sz="2600" dirty="0">
                <a:latin typeface="Calibri" panose="020F0502020204030204" pitchFamily="34" charset="0"/>
                <a:cs typeface="Calibri" panose="020F0502020204030204" pitchFamily="34" charset="0"/>
              </a:rPr>
              <a:t>Lactose intolerance  ,Fructose malabsorption cause osmotic diarrhea .</a:t>
            </a:r>
          </a:p>
          <a:p>
            <a:pPr>
              <a:lnSpc>
                <a:spcPct val="150000"/>
              </a:lnSpc>
              <a:buFont typeface="Wingdings" pitchFamily="2" charset="2"/>
              <a:buChar char="§"/>
            </a:pPr>
            <a:r>
              <a:rPr lang="en-US" sz="2600" u="sng" dirty="0">
                <a:latin typeface="Calibri" panose="020F0502020204030204" pitchFamily="34" charset="0"/>
                <a:cs typeface="Calibri" panose="020F0502020204030204" pitchFamily="34" charset="0"/>
              </a:rPr>
              <a:t>In most of these cases osmotic diarrhea will stop when offending agent   </a:t>
            </a:r>
            <a:r>
              <a:rPr lang="en-US" sz="2600" u="sng" dirty="0" err="1">
                <a:latin typeface="Calibri" panose="020F0502020204030204" pitchFamily="34" charset="0"/>
                <a:cs typeface="Calibri" panose="020F0502020204030204" pitchFamily="34" charset="0"/>
              </a:rPr>
              <a:t>eg</a:t>
            </a:r>
            <a:r>
              <a:rPr lang="en-US" sz="2600" u="sng" dirty="0">
                <a:latin typeface="Calibri" panose="020F0502020204030204" pitchFamily="34" charset="0"/>
                <a:cs typeface="Calibri" panose="020F0502020204030204" pitchFamily="34" charset="0"/>
              </a:rPr>
              <a:t> milk or sorbitol is </a:t>
            </a:r>
            <a:r>
              <a:rPr lang="en-US" sz="2600" u="sng" dirty="0" err="1">
                <a:latin typeface="Calibri" panose="020F0502020204030204" pitchFamily="34" charset="0"/>
                <a:cs typeface="Calibri" panose="020F0502020204030204" pitchFamily="34" charset="0"/>
              </a:rPr>
              <a:t>discontued</a:t>
            </a:r>
            <a:r>
              <a:rPr lang="en-US" sz="2600" u="sng" dirty="0">
                <a:latin typeface="Calibri" panose="020F0502020204030204" pitchFamily="34" charset="0"/>
                <a:cs typeface="Calibri" panose="020F0502020204030204" pitchFamily="34" charset="0"/>
              </a:rPr>
              <a:t> .</a:t>
            </a:r>
            <a:r>
              <a:rPr lang="en-US" sz="2600" dirty="0">
                <a:latin typeface="Calibri" panose="020F0502020204030204" pitchFamily="34" charset="0"/>
                <a:cs typeface="Calibri" panose="020F0502020204030204"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153400" cy="6096000"/>
          </a:xfrm>
        </p:spPr>
        <p:txBody>
          <a:bodyPr>
            <a:normAutofit/>
          </a:bodyPr>
          <a:lstStyle/>
          <a:p>
            <a:pPr>
              <a:buNone/>
            </a:pPr>
            <a:r>
              <a:rPr lang="en-US" sz="2000" b="1" u="sng" dirty="0">
                <a:latin typeface="Cambria" panose="02040503050406030204" pitchFamily="18" charset="0"/>
                <a:ea typeface="Cambria" panose="02040503050406030204" pitchFamily="18" charset="0"/>
              </a:rPr>
              <a:t>SECRETORY:</a:t>
            </a:r>
          </a:p>
          <a:p>
            <a:pPr>
              <a:lnSpc>
                <a:spcPct val="150000"/>
              </a:lnSpc>
              <a:buFont typeface="Wingdings" pitchFamily="2" charset="2"/>
              <a:buChar char="§"/>
            </a:pPr>
            <a:r>
              <a:rPr lang="en-US" sz="2000" dirty="0">
                <a:latin typeface="Calibri" panose="020F0502020204030204" pitchFamily="34" charset="0"/>
                <a:cs typeface="Calibri" panose="020F0502020204030204" pitchFamily="34" charset="0"/>
              </a:rPr>
              <a:t>Secretory diarrhea  means that there is an increase in the active secretion or inhibition of absorption . </a:t>
            </a:r>
          </a:p>
          <a:p>
            <a:pPr>
              <a:lnSpc>
                <a:spcPct val="150000"/>
              </a:lnSpc>
              <a:buFont typeface="Wingdings" pitchFamily="2" charset="2"/>
              <a:buChar char="§"/>
            </a:pPr>
            <a:r>
              <a:rPr lang="en-US" sz="2000" dirty="0">
                <a:latin typeface="Calibri" panose="020F0502020204030204" pitchFamily="34" charset="0"/>
                <a:cs typeface="Calibri" panose="020F0502020204030204" pitchFamily="34" charset="0"/>
              </a:rPr>
              <a:t>There is little to no structural damage.</a:t>
            </a:r>
          </a:p>
          <a:p>
            <a:pPr>
              <a:lnSpc>
                <a:spcPct val="150000"/>
              </a:lnSpc>
              <a:buFont typeface="Wingdings" pitchFamily="2" charset="2"/>
              <a:buChar char="§"/>
            </a:pPr>
            <a:r>
              <a:rPr lang="en-US" sz="2000" dirty="0">
                <a:latin typeface="Calibri" panose="020F0502020204030204" pitchFamily="34" charset="0"/>
                <a:cs typeface="Calibri" panose="020F0502020204030204" pitchFamily="34" charset="0"/>
              </a:rPr>
              <a:t>The most common cause is a cholera toxin that stimulate the secretion of anions, especially chloride ions.</a:t>
            </a:r>
          </a:p>
          <a:p>
            <a:pPr>
              <a:lnSpc>
                <a:spcPct val="150000"/>
              </a:lnSpc>
              <a:buFont typeface="Wingdings" pitchFamily="2" charset="2"/>
              <a:buChar char="§"/>
            </a:pPr>
            <a:r>
              <a:rPr lang="en-US" sz="2000" dirty="0">
                <a:latin typeface="Calibri" panose="020F0502020204030204" pitchFamily="34" charset="0"/>
                <a:cs typeface="Calibri" panose="020F0502020204030204" pitchFamily="34" charset="0"/>
              </a:rPr>
              <a:t>Therefore, to maintain a charge balance in the lumen ,sodium is carried with it , along with water. </a:t>
            </a:r>
          </a:p>
          <a:p>
            <a:pPr>
              <a:lnSpc>
                <a:spcPct val="150000"/>
              </a:lnSpc>
              <a:buFont typeface="Wingdings" pitchFamily="2" charset="2"/>
              <a:buChar char="§"/>
            </a:pPr>
            <a:r>
              <a:rPr lang="en-US" sz="2000" dirty="0">
                <a:latin typeface="Calibri" panose="020F0502020204030204" pitchFamily="34" charset="0"/>
                <a:cs typeface="Calibri" panose="020F0502020204030204" pitchFamily="34" charset="0"/>
              </a:rPr>
              <a:t>Intestinal fluid secretion is isotonic with plasma even during fasting.</a:t>
            </a:r>
            <a:endParaRPr lang="en-US" sz="2000" u="sng" baseline="30000" dirty="0">
              <a:latin typeface="Calibri" panose="020F0502020204030204" pitchFamily="34" charset="0"/>
              <a:cs typeface="Calibri" panose="020F0502020204030204" pitchFamily="34" charset="0"/>
            </a:endParaRPr>
          </a:p>
          <a:p>
            <a:pPr>
              <a:lnSpc>
                <a:spcPct val="150000"/>
              </a:lnSpc>
              <a:buFont typeface="Wingdings" pitchFamily="2" charset="2"/>
              <a:buChar char="§"/>
            </a:pPr>
            <a:r>
              <a:rPr lang="en-US" sz="2000" dirty="0">
                <a:latin typeface="Calibri" panose="020F0502020204030204" pitchFamily="34" charset="0"/>
                <a:cs typeface="Calibri" panose="020F0502020204030204" pitchFamily="34" charset="0"/>
              </a:rPr>
              <a:t> It continues even when there is no oral food intake .</a:t>
            </a:r>
          </a:p>
          <a:p>
            <a:pPr marL="457200" indent="-457200">
              <a:lnSpc>
                <a:spcPct val="150000"/>
              </a:lnSpc>
            </a:pPr>
            <a:endParaRPr lang="en-US" sz="2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305800" cy="5715000"/>
          </a:xfrm>
        </p:spPr>
        <p:txBody>
          <a:bodyPr>
            <a:normAutofit/>
          </a:bodyPr>
          <a:lstStyle/>
          <a:p>
            <a:pPr>
              <a:lnSpc>
                <a:spcPct val="150000"/>
              </a:lnSpc>
              <a:buNone/>
            </a:pPr>
            <a:r>
              <a:rPr lang="en-US" sz="1900" b="1" u="sng" dirty="0">
                <a:latin typeface="Cambria" panose="02040503050406030204" pitchFamily="18" charset="0"/>
                <a:ea typeface="Cambria" panose="02040503050406030204" pitchFamily="18" charset="0"/>
              </a:rPr>
              <a:t>INFLAMMATORY  </a:t>
            </a:r>
            <a:r>
              <a:rPr lang="en-US" sz="2300" b="1" u="sng" dirty="0"/>
              <a:t>(</a:t>
            </a:r>
            <a:r>
              <a:rPr lang="en-US" sz="2400" dirty="0"/>
              <a:t>Mucosal damage):</a:t>
            </a:r>
            <a:endParaRPr lang="en-US" sz="2300" b="1" u="sng" dirty="0"/>
          </a:p>
          <a:p>
            <a:pPr>
              <a:lnSpc>
                <a:spcPct val="150000"/>
              </a:lnSpc>
              <a:buFont typeface="Wingdings" pitchFamily="2" charset="2"/>
              <a:buChar char="§"/>
            </a:pPr>
            <a:r>
              <a:rPr lang="en-US" sz="2400" dirty="0">
                <a:latin typeface="Calibri" panose="020F0502020204030204" pitchFamily="34" charset="0"/>
                <a:cs typeface="Calibri" panose="020F0502020204030204" pitchFamily="34" charset="0"/>
              </a:rPr>
              <a:t>It occurs  when there is damage to  the mucosal lining or brush border which leads to a passive loss of protein-rich fluids and  a decrease  ability  to absorb these lost fluids . </a:t>
            </a:r>
          </a:p>
          <a:p>
            <a:pPr>
              <a:lnSpc>
                <a:spcPct val="150000"/>
              </a:lnSpc>
              <a:buFont typeface="Wingdings" pitchFamily="2" charset="2"/>
              <a:buChar char="§"/>
            </a:pPr>
            <a:r>
              <a:rPr lang="en-US" sz="2400" dirty="0">
                <a:latin typeface="Calibri" panose="020F0502020204030204" pitchFamily="34" charset="0"/>
                <a:cs typeface="Calibri" panose="020F0502020204030204" pitchFamily="34" charset="0"/>
              </a:rPr>
              <a:t>Features of the other types of diarrhea can be found in this type of diarrhea.</a:t>
            </a:r>
          </a:p>
          <a:p>
            <a:pPr>
              <a:lnSpc>
                <a:spcPct val="150000"/>
              </a:lnSpc>
              <a:buFont typeface="Wingdings" pitchFamily="2" charset="2"/>
              <a:buChar char="§"/>
            </a:pPr>
            <a:r>
              <a:rPr lang="en-US" sz="2400" dirty="0">
                <a:latin typeface="Calibri" panose="020F0502020204030204" pitchFamily="34" charset="0"/>
                <a:cs typeface="Calibri" panose="020F0502020204030204" pitchFamily="34" charset="0"/>
              </a:rPr>
              <a:t>It can be caused by bacterial ,viral, parasitic infections, or autoimmune inflammatory bowel disease .</a:t>
            </a:r>
          </a:p>
          <a:p>
            <a:pPr>
              <a:lnSpc>
                <a:spcPct val="150000"/>
              </a:lnSpc>
              <a:buFont typeface="Wingdings" pitchFamily="2" charset="2"/>
              <a:buChar char="§"/>
            </a:pPr>
            <a:r>
              <a:rPr lang="en-US" sz="2400" dirty="0">
                <a:latin typeface="Calibri" panose="020F0502020204030204" pitchFamily="34" charset="0"/>
                <a:cs typeface="Calibri" panose="020F0502020204030204" pitchFamily="34" charset="0"/>
              </a:rPr>
              <a:t> Other causes include tuberculosis ,colon cancer and enteritis.</a:t>
            </a:r>
          </a:p>
          <a:p>
            <a:pPr>
              <a:lnSpc>
                <a:spcPct val="150000"/>
              </a:lnSpc>
              <a:buNone/>
            </a:pPr>
            <a:endParaRPr lang="en-US" sz="2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763000" cy="6172200"/>
          </a:xfrm>
        </p:spPr>
        <p:txBody>
          <a:bodyPr>
            <a:normAutofit fontScale="92500" lnSpcReduction="20000"/>
          </a:bodyPr>
          <a:lstStyle/>
          <a:p>
            <a:pPr>
              <a:lnSpc>
                <a:spcPct val="150000"/>
              </a:lnSpc>
              <a:buNone/>
            </a:pPr>
            <a:endParaRPr lang="en-US" sz="2000" b="1" u="sng" dirty="0"/>
          </a:p>
          <a:p>
            <a:pPr>
              <a:lnSpc>
                <a:spcPct val="150000"/>
              </a:lnSpc>
              <a:buNone/>
            </a:pPr>
            <a:r>
              <a:rPr lang="en-US" sz="2000" b="1" u="sng" dirty="0"/>
              <a:t>INFLAMMATORY  (</a:t>
            </a:r>
            <a:r>
              <a:rPr lang="en-US" sz="2000" dirty="0"/>
              <a:t>Mucosal damage):</a:t>
            </a:r>
          </a:p>
          <a:p>
            <a:pPr>
              <a:lnSpc>
                <a:spcPct val="150000"/>
              </a:lnSpc>
              <a:buFont typeface="Wingdings" panose="05000000000000000000" pitchFamily="2" charset="2"/>
              <a:buChar char="Ø"/>
            </a:pPr>
            <a:r>
              <a:rPr lang="en-US" sz="2600" dirty="0">
                <a:latin typeface="Calibri" panose="020F0502020204030204" pitchFamily="34" charset="0"/>
                <a:cs typeface="Calibri" panose="020F0502020204030204" pitchFamily="34" charset="0"/>
              </a:rPr>
              <a:t>EXUDATIVE DIARRHEA  occurs with the presence of blood and pus in the stool. </a:t>
            </a:r>
            <a:r>
              <a:rPr lang="en-US" sz="2600" dirty="0" err="1">
                <a:latin typeface="Calibri" panose="020F0502020204030204" pitchFamily="34" charset="0"/>
                <a:cs typeface="Calibri" panose="020F0502020204030204" pitchFamily="34" charset="0"/>
              </a:rPr>
              <a:t>e.g</a:t>
            </a:r>
            <a:r>
              <a:rPr lang="en-US" sz="2600" dirty="0">
                <a:latin typeface="Calibri" panose="020F0502020204030204" pitchFamily="34" charset="0"/>
                <a:cs typeface="Calibri" panose="020F0502020204030204" pitchFamily="34" charset="0"/>
              </a:rPr>
              <a:t>  Crohn’s disease or Ulcerative colitis and other severe infections  such as E.coli .</a:t>
            </a:r>
          </a:p>
          <a:p>
            <a:pPr>
              <a:lnSpc>
                <a:spcPct val="170000"/>
              </a:lnSpc>
              <a:buFont typeface="Wingdings" panose="05000000000000000000" pitchFamily="2" charset="2"/>
              <a:buChar char="Ø"/>
            </a:pPr>
            <a:r>
              <a:rPr lang="en-US" sz="2600" b="1" dirty="0">
                <a:latin typeface="Calibri" panose="020F0502020204030204" pitchFamily="34" charset="0"/>
                <a:cs typeface="Calibri" panose="020F0502020204030204" pitchFamily="34" charset="0"/>
              </a:rPr>
              <a:t>DYSENTERY</a:t>
            </a:r>
            <a:r>
              <a:rPr lang="en-US" sz="2600" b="1" u="sng" dirty="0">
                <a:latin typeface="Calibri" panose="020F0502020204030204" pitchFamily="34" charset="0"/>
                <a:cs typeface="Calibri" panose="020F0502020204030204" pitchFamily="34" charset="0"/>
              </a:rPr>
              <a:t>:</a:t>
            </a:r>
          </a:p>
          <a:p>
            <a:pPr>
              <a:lnSpc>
                <a:spcPct val="170000"/>
              </a:lnSpc>
              <a:buFont typeface="Wingdings" pitchFamily="2" charset="2"/>
              <a:buChar char="§"/>
            </a:pPr>
            <a:r>
              <a:rPr lang="en-US" sz="2600" dirty="0">
                <a:latin typeface="Calibri" panose="020F0502020204030204" pitchFamily="34" charset="0"/>
                <a:cs typeface="Calibri" panose="020F0502020204030204" pitchFamily="34" charset="0"/>
              </a:rPr>
              <a:t>Shigella is the most common cause of dysentery (gross blood in the stool is the hallmark of dysentery and may be accompanied by abdominal cramps and fever).</a:t>
            </a:r>
          </a:p>
          <a:p>
            <a:pPr>
              <a:lnSpc>
                <a:spcPct val="170000"/>
              </a:lnSpc>
              <a:buFont typeface="Wingdings" pitchFamily="2" charset="2"/>
              <a:buChar char="§"/>
            </a:pPr>
            <a:r>
              <a:rPr lang="en-US" sz="2600" dirty="0">
                <a:latin typeface="Calibri" panose="020F0502020204030204" pitchFamily="34" charset="0"/>
                <a:cs typeface="Calibri" panose="020F0502020204030204" pitchFamily="34" charset="0"/>
              </a:rPr>
              <a:t>Other causes include Entamoeba Histolytica, and salmonella </a:t>
            </a:r>
            <a:r>
              <a:rPr lang="en-US" sz="2600" i="1" dirty="0">
                <a:latin typeface="Calibri" panose="020F0502020204030204" pitchFamily="34" charset="0"/>
                <a:cs typeface="Calibri" panose="020F0502020204030204" pitchFamily="34" charset="0"/>
              </a:rPr>
              <a:t>.</a:t>
            </a:r>
            <a:endParaRPr lang="en-US" sz="2600" dirty="0">
              <a:latin typeface="Calibri" panose="020F0502020204030204" pitchFamily="34" charset="0"/>
              <a:cs typeface="Calibri" panose="020F0502020204030204" pitchFamily="34" charset="0"/>
            </a:endParaRPr>
          </a:p>
          <a:p>
            <a:pPr marL="0" indent="0">
              <a:lnSpc>
                <a:spcPct val="150000"/>
              </a:lnSpc>
              <a:buNone/>
            </a:pPr>
            <a:r>
              <a:rPr lang="en-US" sz="2100" dirty="0"/>
              <a:t>.</a:t>
            </a:r>
          </a:p>
          <a:p>
            <a:pPr>
              <a:lnSpc>
                <a:spcPct val="150000"/>
              </a:lnSpc>
              <a:buFont typeface="Wingdings" pitchFamily="2" charset="2"/>
              <a:buChar char="§"/>
            </a:pPr>
            <a:endParaRPr lang="en-US" sz="2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B5DF-2D17-40D6-AA42-DC691D0C58EC}"/>
              </a:ext>
            </a:extLst>
          </p:cNvPr>
          <p:cNvSpPr>
            <a:spLocks noGrp="1"/>
          </p:cNvSpPr>
          <p:nvPr>
            <p:ph type="title"/>
          </p:nvPr>
        </p:nvSpPr>
        <p:spPr>
          <a:xfrm>
            <a:off x="914400" y="76200"/>
            <a:ext cx="7772400" cy="762000"/>
          </a:xfrm>
        </p:spPr>
        <p:txBody>
          <a:bodyPr>
            <a:noAutofit/>
          </a:bodyPr>
          <a:lstStyle/>
          <a:p>
            <a:pPr algn="ctr"/>
            <a:r>
              <a:rPr lang="en-US" sz="2400" dirty="0">
                <a:solidFill>
                  <a:schemeClr val="tx1"/>
                </a:solidFill>
                <a:latin typeface="Cambria" panose="02040503050406030204" pitchFamily="18" charset="0"/>
                <a:ea typeface="Cambria" panose="02040503050406030204" pitchFamily="18" charset="0"/>
              </a:rPr>
              <a:t>Classification according to Age of onset</a:t>
            </a:r>
          </a:p>
        </p:txBody>
      </p:sp>
      <p:sp>
        <p:nvSpPr>
          <p:cNvPr id="3" name="Content Placeholder 2">
            <a:extLst>
              <a:ext uri="{FF2B5EF4-FFF2-40B4-BE49-F238E27FC236}">
                <a16:creationId xmlns:a16="http://schemas.microsoft.com/office/drawing/2014/main" id="{7E383674-4A82-4AD6-96D3-6FACB0FE7E8D}"/>
              </a:ext>
            </a:extLst>
          </p:cNvPr>
          <p:cNvSpPr>
            <a:spLocks noGrp="1"/>
          </p:cNvSpPr>
          <p:nvPr>
            <p:ph idx="1"/>
          </p:nvPr>
        </p:nvSpPr>
        <p:spPr>
          <a:xfrm>
            <a:off x="76200" y="838200"/>
            <a:ext cx="8915400" cy="5791200"/>
          </a:xfrm>
        </p:spPr>
        <p:txBody>
          <a:bodyPr>
            <a:normAutofit lnSpcReduction="10000"/>
          </a:bodyPr>
          <a:lstStyle/>
          <a:p>
            <a:r>
              <a:rPr lang="en-US" sz="2000" dirty="0">
                <a:latin typeface="Calibri" panose="020F0502020204030204" pitchFamily="34" charset="0"/>
                <a:cs typeface="Calibri" panose="020F0502020204030204" pitchFamily="34" charset="0"/>
              </a:rPr>
              <a:t>At birth or in 1</a:t>
            </a:r>
            <a:r>
              <a:rPr lang="en-US" sz="2000" baseline="30000" dirty="0">
                <a:latin typeface="Calibri" panose="020F0502020204030204" pitchFamily="34" charset="0"/>
                <a:cs typeface="Calibri" panose="020F0502020204030204" pitchFamily="34" charset="0"/>
              </a:rPr>
              <a:t>st</a:t>
            </a:r>
            <a:r>
              <a:rPr lang="en-US" sz="2000" dirty="0">
                <a:latin typeface="Calibri" panose="020F0502020204030204" pitchFamily="34" charset="0"/>
                <a:cs typeface="Calibri" panose="020F0502020204030204" pitchFamily="34" charset="0"/>
              </a:rPr>
              <a:t> 24 H of life after the first feeding .</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 Congenital chloride diarrhea (h/o polyhydramnios) .</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 Congenital Lactase deficiency.</a:t>
            </a:r>
          </a:p>
          <a:p>
            <a:pPr marL="0" indent="0">
              <a:buNone/>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Early onset (before 3 month of age). </a:t>
            </a:r>
          </a:p>
          <a:p>
            <a:pPr marL="0" indent="0">
              <a:buNone/>
            </a:pPr>
            <a:endParaRPr lang="en-US" sz="20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Cow’s/soy milk allergy (blood streaks &amp; emesis. +</a:t>
            </a:r>
            <a:r>
              <a:rPr lang="en-US" sz="2000" dirty="0" err="1">
                <a:latin typeface="Calibri" panose="020F0502020204030204" pitchFamily="34" charset="0"/>
                <a:cs typeface="Calibri" panose="020F0502020204030204" pitchFamily="34" charset="0"/>
              </a:rPr>
              <a:t>ve</a:t>
            </a:r>
            <a:r>
              <a:rPr lang="en-US" sz="2000" dirty="0">
                <a:latin typeface="Calibri" panose="020F0502020204030204" pitchFamily="34" charset="0"/>
                <a:cs typeface="Calibri" panose="020F0502020204030204" pitchFamily="34" charset="0"/>
              </a:rPr>
              <a:t> WBC in stool ).</a:t>
            </a:r>
          </a:p>
          <a:p>
            <a:pPr marL="0" indent="0">
              <a:buNone/>
            </a:pPr>
            <a:endParaRPr lang="en-US" sz="20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Malrotation/volvulus (Emesis + diarrhea, Malabsorption/ Protein loss). </a:t>
            </a:r>
          </a:p>
          <a:p>
            <a:pPr marL="0" indent="0">
              <a:buNone/>
            </a:pPr>
            <a:endParaRPr lang="en-US" sz="20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2 </a:t>
            </a:r>
            <a:r>
              <a:rPr lang="en-US" sz="2000" dirty="0" err="1">
                <a:latin typeface="Calibri" panose="020F0502020204030204" pitchFamily="34" charset="0"/>
                <a:cs typeface="Calibri" panose="020F0502020204030204" pitchFamily="34" charset="0"/>
              </a:rPr>
              <a:t>nd</a:t>
            </a:r>
            <a:r>
              <a:rPr lang="en-US" sz="2000" dirty="0">
                <a:latin typeface="Calibri" panose="020F0502020204030204" pitchFamily="34" charset="0"/>
                <a:cs typeface="Calibri" panose="020F0502020204030204" pitchFamily="34" charset="0"/>
              </a:rPr>
              <a:t> Lactase deficiency : watery, acidic (fermentation), sugar containing stools.</a:t>
            </a:r>
          </a:p>
          <a:p>
            <a:pPr marL="0" indent="0">
              <a:buNone/>
            </a:pPr>
            <a:endParaRPr lang="en-US" sz="2000" dirty="0">
              <a:latin typeface="Calibri" panose="020F0502020204030204" pitchFamily="34" charset="0"/>
              <a:cs typeface="Calibri" panose="020F0502020204030204" pitchFamily="34" charset="0"/>
            </a:endParaRP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Infectious ( rotavirus, salmonella)  manifested with Fever, crampy </a:t>
            </a:r>
            <a:r>
              <a:rPr lang="en-US" sz="2000" dirty="0" err="1">
                <a:latin typeface="Calibri" panose="020F0502020204030204" pitchFamily="34" charset="0"/>
                <a:cs typeface="Calibri" panose="020F0502020204030204" pitchFamily="34" charset="0"/>
              </a:rPr>
              <a:t>abdomnal</a:t>
            </a:r>
            <a:r>
              <a:rPr lang="en-US" sz="2000" dirty="0">
                <a:latin typeface="Calibri" panose="020F0502020204030204" pitchFamily="34" charset="0"/>
                <a:cs typeface="Calibri" panose="020F0502020204030204" pitchFamily="34" charset="0"/>
              </a:rPr>
              <a:t> pain . Blood/ mucous in stool.</a:t>
            </a:r>
          </a:p>
        </p:txBody>
      </p:sp>
    </p:spTree>
    <p:extLst>
      <p:ext uri="{BB962C8B-B14F-4D97-AF65-F5344CB8AC3E}">
        <p14:creationId xmlns:p14="http://schemas.microsoft.com/office/powerpoint/2010/main" val="3984475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4B3E4-ECF4-4001-8945-473EE1B5D064}"/>
              </a:ext>
            </a:extLst>
          </p:cNvPr>
          <p:cNvSpPr>
            <a:spLocks noGrp="1"/>
          </p:cNvSpPr>
          <p:nvPr>
            <p:ph type="title"/>
          </p:nvPr>
        </p:nvSpPr>
        <p:spPr>
          <a:xfrm>
            <a:off x="914400" y="274638"/>
            <a:ext cx="7772400" cy="563562"/>
          </a:xfrm>
        </p:spPr>
        <p:txBody>
          <a:bodyPr>
            <a:normAutofit/>
          </a:bodyPr>
          <a:lstStyle/>
          <a:p>
            <a:pPr algn="ctr"/>
            <a:r>
              <a:rPr lang="en-US" sz="2400" dirty="0">
                <a:solidFill>
                  <a:schemeClr val="tx1"/>
                </a:solidFill>
              </a:rPr>
              <a:t>Classification according to Age of onset</a:t>
            </a:r>
          </a:p>
        </p:txBody>
      </p:sp>
      <p:sp>
        <p:nvSpPr>
          <p:cNvPr id="3" name="Content Placeholder 2">
            <a:extLst>
              <a:ext uri="{FF2B5EF4-FFF2-40B4-BE49-F238E27FC236}">
                <a16:creationId xmlns:a16="http://schemas.microsoft.com/office/drawing/2014/main" id="{1A07105F-AC46-4AD8-A4BB-5FB9C61B8DAC}"/>
              </a:ext>
            </a:extLst>
          </p:cNvPr>
          <p:cNvSpPr>
            <a:spLocks noGrp="1"/>
          </p:cNvSpPr>
          <p:nvPr>
            <p:ph idx="1"/>
          </p:nvPr>
        </p:nvSpPr>
        <p:spPr>
          <a:xfrm>
            <a:off x="228600" y="1295400"/>
            <a:ext cx="8686800" cy="4745963"/>
          </a:xfrm>
        </p:spPr>
        <p:txBody>
          <a:bodyPr/>
          <a:lstStyle/>
          <a:p>
            <a:r>
              <a:rPr lang="en-US" sz="2000" dirty="0">
                <a:latin typeface="Calibri" panose="020F0502020204030204" pitchFamily="34" charset="0"/>
                <a:cs typeface="Calibri" panose="020F0502020204030204" pitchFamily="34" charset="0"/>
              </a:rPr>
              <a:t>Onset by 3 month to preschool age.</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Toddler’s diarrhea (normal growth ,no malnutrition, no dehydration). </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Celiac disease </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Cystic fibrosis.</a:t>
            </a:r>
          </a:p>
          <a:p>
            <a:pPr marL="0" indent="0">
              <a:buNone/>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Onset in later childhood &amp; adolescence.</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 Infections and post infections.</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 juices. </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Crohn disease and ulcerative colitis.</a:t>
            </a:r>
          </a:p>
          <a:p>
            <a:endParaRPr lang="en-US" dirty="0"/>
          </a:p>
        </p:txBody>
      </p:sp>
    </p:spTree>
    <p:extLst>
      <p:ext uri="{BB962C8B-B14F-4D97-AF65-F5344CB8AC3E}">
        <p14:creationId xmlns:p14="http://schemas.microsoft.com/office/powerpoint/2010/main" val="26059983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5A24-3E65-409B-B0F7-E8DB998C5042}"/>
              </a:ext>
            </a:extLst>
          </p:cNvPr>
          <p:cNvSpPr>
            <a:spLocks noGrp="1"/>
          </p:cNvSpPr>
          <p:nvPr>
            <p:ph type="title"/>
          </p:nvPr>
        </p:nvSpPr>
        <p:spPr>
          <a:xfrm>
            <a:off x="914400" y="274638"/>
            <a:ext cx="7772400" cy="715962"/>
          </a:xfrm>
        </p:spPr>
        <p:txBody>
          <a:bodyPr>
            <a:normAutofit/>
          </a:bodyPr>
          <a:lstStyle/>
          <a:p>
            <a:pPr algn="ctr"/>
            <a:r>
              <a:rPr lang="en-US" dirty="0">
                <a:solidFill>
                  <a:schemeClr val="tx1"/>
                </a:solidFill>
              </a:rPr>
              <a:t>Diagnosis</a:t>
            </a:r>
          </a:p>
        </p:txBody>
      </p:sp>
      <p:sp>
        <p:nvSpPr>
          <p:cNvPr id="3" name="Content Placeholder 2">
            <a:extLst>
              <a:ext uri="{FF2B5EF4-FFF2-40B4-BE49-F238E27FC236}">
                <a16:creationId xmlns:a16="http://schemas.microsoft.com/office/drawing/2014/main" id="{89B500A5-B87D-4410-B35A-42ECBE519E0E}"/>
              </a:ext>
            </a:extLst>
          </p:cNvPr>
          <p:cNvSpPr>
            <a:spLocks noGrp="1"/>
          </p:cNvSpPr>
          <p:nvPr>
            <p:ph idx="1"/>
          </p:nvPr>
        </p:nvSpPr>
        <p:spPr>
          <a:xfrm>
            <a:off x="228600" y="1447800"/>
            <a:ext cx="8763000" cy="4572000"/>
          </a:xfrm>
        </p:spPr>
        <p:txBody>
          <a:bodyPr>
            <a:normAutofit/>
          </a:bodyPr>
          <a:lstStyle/>
          <a:p>
            <a:r>
              <a:rPr lang="en-US" dirty="0"/>
              <a:t>History. </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Age of onset: </a:t>
            </a:r>
            <a:r>
              <a:rPr lang="en-US" sz="2000" dirty="0" err="1">
                <a:latin typeface="Calibri" panose="020F0502020204030204" pitchFamily="34" charset="0"/>
                <a:cs typeface="Calibri" panose="020F0502020204030204" pitchFamily="34" charset="0"/>
              </a:rPr>
              <a:t>e.g</a:t>
            </a:r>
            <a:r>
              <a:rPr lang="en-US" sz="2000" dirty="0">
                <a:latin typeface="Calibri" panose="020F0502020204030204" pitchFamily="34" charset="0"/>
                <a:cs typeface="Calibri" panose="020F0502020204030204" pitchFamily="34" charset="0"/>
              </a:rPr>
              <a:t> early onset suggest congenital/genetic disorders</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Relationship to dietary changes: </a:t>
            </a:r>
            <a:r>
              <a:rPr lang="en-US" sz="2000" dirty="0" err="1">
                <a:latin typeface="Calibri" panose="020F0502020204030204" pitchFamily="34" charset="0"/>
                <a:cs typeface="Calibri" panose="020F0502020204030204" pitchFamily="34" charset="0"/>
              </a:rPr>
              <a:t>e.g</a:t>
            </a:r>
            <a:r>
              <a:rPr lang="en-US" sz="2000" dirty="0">
                <a:latin typeface="Calibri" panose="020F0502020204030204" pitchFamily="34" charset="0"/>
                <a:cs typeface="Calibri" panose="020F0502020204030204" pitchFamily="34" charset="0"/>
              </a:rPr>
              <a:t> Secretory will not stop if NPO</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Nature of stool. </a:t>
            </a:r>
            <a:r>
              <a:rPr lang="en-US" sz="2000" dirty="0" err="1">
                <a:latin typeface="Calibri" panose="020F0502020204030204" pitchFamily="34" charset="0"/>
                <a:cs typeface="Calibri" panose="020F0502020204030204" pitchFamily="34" charset="0"/>
              </a:rPr>
              <a:t>e.g</a:t>
            </a:r>
            <a:r>
              <a:rPr lang="en-US" sz="2000" dirty="0">
                <a:latin typeface="Calibri" panose="020F0502020204030204" pitchFamily="34" charset="0"/>
                <a:cs typeface="Calibri" panose="020F0502020204030204" pitchFamily="34" charset="0"/>
              </a:rPr>
              <a:t> foul smell, greasy  in fat malabsorption.</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Associated symptoms: </a:t>
            </a:r>
            <a:r>
              <a:rPr lang="en-US" sz="2000" dirty="0" err="1">
                <a:latin typeface="Calibri" panose="020F0502020204030204" pitchFamily="34" charset="0"/>
                <a:cs typeface="Calibri" panose="020F0502020204030204" pitchFamily="34" charset="0"/>
              </a:rPr>
              <a:t>e.g</a:t>
            </a:r>
            <a:r>
              <a:rPr lang="en-US" sz="2000" dirty="0">
                <a:latin typeface="Calibri" panose="020F0502020204030204" pitchFamily="34" charset="0"/>
                <a:cs typeface="Calibri" panose="020F0502020204030204" pitchFamily="34" charset="0"/>
              </a:rPr>
              <a:t> arthritis/skin lesion in IBD</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Exposure: </a:t>
            </a:r>
            <a:r>
              <a:rPr lang="en-US" sz="2000" dirty="0" err="1">
                <a:latin typeface="Calibri" panose="020F0502020204030204" pitchFamily="34" charset="0"/>
                <a:cs typeface="Calibri" panose="020F0502020204030204" pitchFamily="34" charset="0"/>
              </a:rPr>
              <a:t>e.g</a:t>
            </a:r>
            <a:r>
              <a:rPr lang="en-US" sz="2000" dirty="0">
                <a:latin typeface="Calibri" panose="020F0502020204030204" pitchFamily="34" charset="0"/>
                <a:cs typeface="Calibri" panose="020F0502020204030204" pitchFamily="34" charset="0"/>
              </a:rPr>
              <a:t> family, day care or travel  in infection by Giardia</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Past health: </a:t>
            </a:r>
            <a:r>
              <a:rPr lang="en-US" sz="2000" dirty="0" err="1">
                <a:latin typeface="Calibri" panose="020F0502020204030204" pitchFamily="34" charset="0"/>
                <a:cs typeface="Calibri" panose="020F0502020204030204" pitchFamily="34" charset="0"/>
              </a:rPr>
              <a:t>e.g</a:t>
            </a:r>
            <a:r>
              <a:rPr lang="en-US" sz="2000" dirty="0">
                <a:latin typeface="Calibri" panose="020F0502020204030204" pitchFamily="34" charset="0"/>
                <a:cs typeface="Calibri" panose="020F0502020204030204" pitchFamily="34" charset="0"/>
              </a:rPr>
              <a:t> antibiotic ,surgery of bowel</a:t>
            </a:r>
          </a:p>
          <a:p>
            <a:pPr>
              <a:buFont typeface="Arial" panose="020B0604020202020204" pitchFamily="34" charset="0"/>
              <a:buChar char="•"/>
            </a:pPr>
            <a:r>
              <a:rPr lang="en-US" sz="2000" dirty="0">
                <a:latin typeface="Calibri" panose="020F0502020204030204" pitchFamily="34" charset="0"/>
                <a:cs typeface="Calibri" panose="020F0502020204030204" pitchFamily="34" charset="0"/>
              </a:rPr>
              <a:t>Family history. </a:t>
            </a:r>
            <a:r>
              <a:rPr lang="en-US" sz="2000" dirty="0" err="1">
                <a:latin typeface="Calibri" panose="020F0502020204030204" pitchFamily="34" charset="0"/>
                <a:cs typeface="Calibri" panose="020F0502020204030204" pitchFamily="34" charset="0"/>
              </a:rPr>
              <a:t>e.g</a:t>
            </a:r>
            <a:r>
              <a:rPr lang="en-US" sz="2000" dirty="0">
                <a:latin typeface="Calibri" panose="020F0502020204030204" pitchFamily="34" charset="0"/>
                <a:cs typeface="Calibri" panose="020F0502020204030204" pitchFamily="34" charset="0"/>
              </a:rPr>
              <a:t> protein intolerance, CF, Celiac disease, IBD,</a:t>
            </a:r>
          </a:p>
        </p:txBody>
      </p:sp>
    </p:spTree>
    <p:extLst>
      <p:ext uri="{BB962C8B-B14F-4D97-AF65-F5344CB8AC3E}">
        <p14:creationId xmlns:p14="http://schemas.microsoft.com/office/powerpoint/2010/main" val="2838690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2AA97-6CBF-483A-A825-056A051C467D}"/>
              </a:ext>
            </a:extLst>
          </p:cNvPr>
          <p:cNvSpPr>
            <a:spLocks noGrp="1"/>
          </p:cNvSpPr>
          <p:nvPr>
            <p:ph type="title"/>
          </p:nvPr>
        </p:nvSpPr>
        <p:spPr>
          <a:xfrm>
            <a:off x="914400" y="274638"/>
            <a:ext cx="7772400" cy="563562"/>
          </a:xfrm>
        </p:spPr>
        <p:txBody>
          <a:bodyPr>
            <a:normAutofit fontScale="90000"/>
          </a:bodyPr>
          <a:lstStyle/>
          <a:p>
            <a:pPr algn="ctr"/>
            <a:r>
              <a:rPr lang="en-US" dirty="0">
                <a:solidFill>
                  <a:schemeClr val="tx1"/>
                </a:solidFill>
              </a:rPr>
              <a:t>Diagnosis</a:t>
            </a:r>
          </a:p>
        </p:txBody>
      </p:sp>
      <p:sp>
        <p:nvSpPr>
          <p:cNvPr id="3" name="Content Placeholder 2">
            <a:extLst>
              <a:ext uri="{FF2B5EF4-FFF2-40B4-BE49-F238E27FC236}">
                <a16:creationId xmlns:a16="http://schemas.microsoft.com/office/drawing/2014/main" id="{77BC3687-B2F8-44CA-BF81-F5A488827A3B}"/>
              </a:ext>
            </a:extLst>
          </p:cNvPr>
          <p:cNvSpPr>
            <a:spLocks noGrp="1"/>
          </p:cNvSpPr>
          <p:nvPr>
            <p:ph idx="1"/>
          </p:nvPr>
        </p:nvSpPr>
        <p:spPr>
          <a:xfrm>
            <a:off x="152400" y="1295400"/>
            <a:ext cx="8610599" cy="4745963"/>
          </a:xfrm>
        </p:spPr>
        <p:txBody>
          <a:bodyPr>
            <a:normAutofit/>
          </a:bodyPr>
          <a:lstStyle/>
          <a:p>
            <a:r>
              <a:rPr lang="en-US" sz="2400" dirty="0">
                <a:latin typeface="Calibri" panose="020F0502020204030204" pitchFamily="34" charset="0"/>
                <a:cs typeface="Calibri" panose="020F0502020204030204" pitchFamily="34" charset="0"/>
              </a:rPr>
              <a:t>Physical examination:</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General nutrition &amp; growth: poor growth</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Vital signs: Hypertension ,fever ,hydration</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Abdominal exam: Abd. Mass, Abd. Distension, Organomegaly, Abnormal Genitalia, Perianal tags/fistulae, Rectal prolapse</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Additional findings: </a:t>
            </a:r>
            <a:r>
              <a:rPr lang="en-US" sz="2400" dirty="0" err="1">
                <a:latin typeface="Calibri" panose="020F0502020204030204" pitchFamily="34" charset="0"/>
                <a:cs typeface="Calibri" panose="020F0502020204030204" pitchFamily="34" charset="0"/>
              </a:rPr>
              <a:t>odema</a:t>
            </a:r>
            <a:r>
              <a:rPr lang="en-US" sz="2400" dirty="0">
                <a:latin typeface="Calibri" panose="020F0502020204030204" pitchFamily="34" charset="0"/>
                <a:cs typeface="Calibri" panose="020F0502020204030204" pitchFamily="34" charset="0"/>
              </a:rPr>
              <a:t> ,Pallor , jaundice ,rash, wheezing clubbing , Iritis and arthritis. </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Neurological exam: Ataxia , hyporeflexia </a:t>
            </a:r>
          </a:p>
          <a:p>
            <a:pPr marL="0" indent="0">
              <a:buNone/>
            </a:pPr>
            <a:endParaRPr lang="en-US" dirty="0"/>
          </a:p>
        </p:txBody>
      </p:sp>
    </p:spTree>
    <p:extLst>
      <p:ext uri="{BB962C8B-B14F-4D97-AF65-F5344CB8AC3E}">
        <p14:creationId xmlns:p14="http://schemas.microsoft.com/office/powerpoint/2010/main" val="3996526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82A7C-664F-4FB0-B631-D79E2F248308}"/>
              </a:ext>
            </a:extLst>
          </p:cNvPr>
          <p:cNvSpPr>
            <a:spLocks noGrp="1"/>
          </p:cNvSpPr>
          <p:nvPr>
            <p:ph type="title"/>
          </p:nvPr>
        </p:nvSpPr>
        <p:spPr>
          <a:xfrm>
            <a:off x="914400" y="274638"/>
            <a:ext cx="7772400" cy="792162"/>
          </a:xfrm>
        </p:spPr>
        <p:txBody>
          <a:bodyPr>
            <a:normAutofit/>
          </a:bodyPr>
          <a:lstStyle/>
          <a:p>
            <a:r>
              <a:rPr lang="en-GB" sz="2800" dirty="0" err="1">
                <a:solidFill>
                  <a:schemeClr val="tx1"/>
                </a:solidFill>
                <a:latin typeface="Cambria" panose="02040503050406030204" pitchFamily="18" charset="0"/>
                <a:ea typeface="Cambria" panose="02040503050406030204" pitchFamily="18" charset="0"/>
              </a:rPr>
              <a:t>Investgations</a:t>
            </a:r>
            <a:r>
              <a:rPr lang="en-GB" sz="2800" dirty="0">
                <a:solidFill>
                  <a:schemeClr val="tx1"/>
                </a:solidFill>
                <a:latin typeface="Cambria" panose="02040503050406030204" pitchFamily="18" charset="0"/>
                <a:ea typeface="Cambria" panose="02040503050406030204" pitchFamily="18" charset="0"/>
              </a:rPr>
              <a:t> for acute </a:t>
            </a:r>
            <a:r>
              <a:rPr lang="en-GB" sz="2800" dirty="0" err="1">
                <a:solidFill>
                  <a:schemeClr val="tx1"/>
                </a:solidFill>
                <a:latin typeface="Cambria" panose="02040503050406030204" pitchFamily="18" charset="0"/>
                <a:ea typeface="Cambria" panose="02040503050406030204" pitchFamily="18" charset="0"/>
              </a:rPr>
              <a:t>diarrhea</a:t>
            </a:r>
            <a:r>
              <a:rPr lang="en-GB" sz="2800" dirty="0">
                <a:solidFill>
                  <a:schemeClr val="tx1"/>
                </a:solidFill>
                <a:latin typeface="Cambria" panose="02040503050406030204" pitchFamily="18" charset="0"/>
                <a:ea typeface="Cambria" panose="02040503050406030204" pitchFamily="18" charset="0"/>
              </a:rPr>
              <a:t> </a:t>
            </a:r>
            <a:endParaRPr lang="en-US" sz="2800" dirty="0">
              <a:solidFill>
                <a:schemeClr val="tx1"/>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8D3338AA-DB65-41F2-B526-025928833207}"/>
              </a:ext>
            </a:extLst>
          </p:cNvPr>
          <p:cNvSpPr>
            <a:spLocks noGrp="1"/>
          </p:cNvSpPr>
          <p:nvPr>
            <p:ph idx="1"/>
          </p:nvPr>
        </p:nvSpPr>
        <p:spPr>
          <a:xfrm>
            <a:off x="152400" y="1447800"/>
            <a:ext cx="8534400" cy="4593563"/>
          </a:xfrm>
        </p:spPr>
        <p:txBody>
          <a:bodyPr>
            <a:normAutofit/>
          </a:bodyPr>
          <a:lstStyle/>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Blood tests: CBC,ESR, Electrolytes, BUN and creatinine .</a:t>
            </a:r>
          </a:p>
          <a:p>
            <a:pPr>
              <a:buFont typeface="Wingdings" panose="05000000000000000000" pitchFamily="2" charset="2"/>
              <a:buChar char="Ø"/>
            </a:pPr>
            <a:r>
              <a:rPr lang="en-US" sz="2800" b="0" i="0" dirty="0">
                <a:solidFill>
                  <a:srgbClr val="000000"/>
                </a:solidFill>
                <a:effectLst/>
                <a:latin typeface="Calibri" panose="020F0502020204030204" pitchFamily="34" charset="0"/>
                <a:cs typeface="Calibri" panose="020F0502020204030204" pitchFamily="34" charset="0"/>
              </a:rPr>
              <a:t>LFT</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Stool exam: pH , Reducing substances , Smear for WBC, fat, ova &amp; parasites , Occult blood </a:t>
            </a:r>
          </a:p>
          <a:p>
            <a:pPr>
              <a:buFont typeface="Arial" panose="020B0604020202020204" pitchFamily="34" charset="0"/>
              <a:buChar char="•"/>
            </a:pPr>
            <a:r>
              <a:rPr lang="en-US" sz="2800" dirty="0">
                <a:latin typeface="Calibri" panose="020F0502020204030204" pitchFamily="34" charset="0"/>
                <a:cs typeface="Calibri" panose="020F0502020204030204" pitchFamily="34" charset="0"/>
              </a:rPr>
              <a:t>Stool cultures. </a:t>
            </a:r>
          </a:p>
          <a:p>
            <a:pPr marL="0" indent="0">
              <a:buNone/>
            </a:pPr>
            <a:endParaRPr lang="en-US" b="0" i="0" dirty="0">
              <a:solidFill>
                <a:srgbClr val="000000"/>
              </a:solidFill>
              <a:effectLst/>
              <a:latin typeface="Roboto" panose="02000000000000000000" pitchFamily="2" charset="0"/>
            </a:endParaRPr>
          </a:p>
        </p:txBody>
      </p:sp>
    </p:spTree>
    <p:extLst>
      <p:ext uri="{BB962C8B-B14F-4D97-AF65-F5344CB8AC3E}">
        <p14:creationId xmlns:p14="http://schemas.microsoft.com/office/powerpoint/2010/main" val="32254461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10600" cy="5791200"/>
          </a:xfrm>
        </p:spPr>
        <p:txBody>
          <a:bodyPr>
            <a:normAutofit fontScale="92500" lnSpcReduction="10000"/>
          </a:bodyPr>
          <a:lstStyle/>
          <a:p>
            <a:pPr>
              <a:buFont typeface="Wingdings" pitchFamily="2" charset="2"/>
              <a:buChar char="q"/>
            </a:pPr>
            <a:r>
              <a:rPr lang="en-US" sz="2000" b="1" dirty="0"/>
              <a:t>DIAGNOSTIC APPROACH</a:t>
            </a:r>
          </a:p>
          <a:p>
            <a:pPr marL="0" indent="0">
              <a:buNone/>
            </a:pPr>
            <a:endParaRPr lang="en-US" sz="2000" b="1" dirty="0"/>
          </a:p>
          <a:p>
            <a:pPr>
              <a:buNone/>
            </a:pPr>
            <a:r>
              <a:rPr lang="en-US" sz="2200" dirty="0">
                <a:latin typeface="Calibri" panose="020F0502020204030204" pitchFamily="34" charset="0"/>
                <a:cs typeface="Calibri" panose="020F0502020204030204" pitchFamily="34" charset="0"/>
              </a:rPr>
              <a:t>The following types of diarrhea may indicate further investigations :</a:t>
            </a:r>
          </a:p>
          <a:p>
            <a:pPr>
              <a:buNone/>
            </a:pPr>
            <a:endParaRPr lang="en-US" sz="2200" dirty="0">
              <a:latin typeface="Calibri" panose="020F0502020204030204" pitchFamily="34" charset="0"/>
              <a:cs typeface="Calibri" panose="020F0502020204030204" pitchFamily="34" charset="0"/>
            </a:endParaRPr>
          </a:p>
          <a:p>
            <a:pPr marL="457200" lvl="0" indent="-457200">
              <a:buFont typeface="+mj-lt"/>
              <a:buAutoNum type="arabicPeriod"/>
            </a:pPr>
            <a:r>
              <a:rPr lang="en-US" sz="2200" dirty="0">
                <a:latin typeface="Calibri" panose="020F0502020204030204" pitchFamily="34" charset="0"/>
                <a:cs typeface="Calibri" panose="020F0502020204030204" pitchFamily="34" charset="0"/>
              </a:rPr>
              <a:t>Diarrhea since birth. </a:t>
            </a:r>
          </a:p>
          <a:p>
            <a:pPr marL="457200" lvl="0" indent="-457200">
              <a:buFont typeface="+mj-lt"/>
              <a:buAutoNum type="arabicPeriod"/>
            </a:pPr>
            <a:r>
              <a:rPr lang="en-US" sz="2200" dirty="0">
                <a:latin typeface="Calibri" panose="020F0502020204030204" pitchFamily="34" charset="0"/>
                <a:cs typeface="Calibri" panose="020F0502020204030204" pitchFamily="34" charset="0"/>
              </a:rPr>
              <a:t>Moderate or severe diarrhea in infant or young children.</a:t>
            </a:r>
          </a:p>
          <a:p>
            <a:pPr marL="457200" lvl="0" indent="-457200">
              <a:buFont typeface="+mj-lt"/>
              <a:buAutoNum type="arabicPeriod"/>
            </a:pPr>
            <a:r>
              <a:rPr lang="en-US" sz="2200" dirty="0">
                <a:latin typeface="Calibri" panose="020F0502020204030204" pitchFamily="34" charset="0"/>
                <a:cs typeface="Calibri" panose="020F0502020204030204" pitchFamily="34" charset="0"/>
              </a:rPr>
              <a:t>Associated with blood .</a:t>
            </a:r>
          </a:p>
          <a:p>
            <a:pPr marL="457200" lvl="0" indent="-457200">
              <a:buFont typeface="+mj-lt"/>
              <a:buAutoNum type="arabicPeriod"/>
            </a:pPr>
            <a:r>
              <a:rPr lang="en-US" sz="2200" dirty="0">
                <a:latin typeface="Calibri" panose="020F0502020204030204" pitchFamily="34" charset="0"/>
                <a:cs typeface="Calibri" panose="020F0502020204030204" pitchFamily="34" charset="0"/>
              </a:rPr>
              <a:t>Continues for more than 3 days .</a:t>
            </a:r>
          </a:p>
          <a:p>
            <a:pPr marL="457200" lvl="0" indent="-457200">
              <a:buFont typeface="+mj-lt"/>
              <a:buAutoNum type="arabicPeriod"/>
            </a:pPr>
            <a:r>
              <a:rPr lang="en-US" sz="2200" dirty="0">
                <a:latin typeface="Calibri" panose="020F0502020204030204" pitchFamily="34" charset="0"/>
                <a:cs typeface="Calibri" panose="020F0502020204030204" pitchFamily="34" charset="0"/>
              </a:rPr>
              <a:t>Associated with  non-cramping abdominal pain , fever, weight loos.</a:t>
            </a:r>
          </a:p>
          <a:p>
            <a:pPr marL="457200" lvl="0" indent="-457200">
              <a:buFont typeface="+mj-lt"/>
              <a:buAutoNum type="arabicPeriod"/>
            </a:pPr>
            <a:r>
              <a:rPr lang="en-US" sz="2200" dirty="0">
                <a:latin typeface="Calibri" panose="020F0502020204030204" pitchFamily="34" charset="0"/>
                <a:cs typeface="Calibri" panose="020F0502020204030204" pitchFamily="34" charset="0"/>
              </a:rPr>
              <a:t>In travelers.</a:t>
            </a:r>
          </a:p>
          <a:p>
            <a:pPr marL="457200" lvl="0" indent="-457200">
              <a:buFont typeface="+mj-lt"/>
              <a:buAutoNum type="arabicPeriod"/>
            </a:pPr>
            <a:r>
              <a:rPr lang="en-US" sz="2200" dirty="0">
                <a:latin typeface="Calibri" panose="020F0502020204030204" pitchFamily="34" charset="0"/>
                <a:cs typeface="Calibri" panose="020F0502020204030204" pitchFamily="34" charset="0"/>
              </a:rPr>
              <a:t>In food handlers ( the potential to infect others ).</a:t>
            </a:r>
          </a:p>
          <a:p>
            <a:pPr marL="457200" lvl="0" indent="-457200">
              <a:buFont typeface="+mj-lt"/>
              <a:buAutoNum type="arabicPeriod"/>
            </a:pPr>
            <a:r>
              <a:rPr lang="en-US" sz="2200" dirty="0">
                <a:latin typeface="Calibri" panose="020F0502020204030204" pitchFamily="34" charset="0"/>
                <a:cs typeface="Calibri" panose="020F0502020204030204" pitchFamily="34" charset="0"/>
              </a:rPr>
              <a:t>In institutions ( hospitals, child care centers )</a:t>
            </a:r>
          </a:p>
          <a:p>
            <a:pPr marL="457200" lvl="0" indent="-457200">
              <a:buFont typeface="+mj-lt"/>
              <a:buAutoNum type="arabicPeriod"/>
            </a:pPr>
            <a:r>
              <a:rPr lang="en-US" sz="2200" dirty="0">
                <a:latin typeface="Calibri" panose="020F0502020204030204" pitchFamily="34" charset="0"/>
                <a:cs typeface="Calibri" panose="020F0502020204030204" pitchFamily="34" charset="0"/>
              </a:rPr>
              <a:t>Suspected celiac disease or inflammatory bowel disease.</a:t>
            </a:r>
          </a:p>
          <a:p>
            <a:pPr marL="457200" lvl="0" indent="-457200">
              <a:buFont typeface="+mj-lt"/>
              <a:buAutoNum type="arabicPeriod"/>
            </a:pPr>
            <a:r>
              <a:rPr lang="en-US" sz="2200" dirty="0">
                <a:latin typeface="Calibri" panose="020F0502020204030204" pitchFamily="34" charset="0"/>
                <a:cs typeface="Calibri" panose="020F0502020204030204" pitchFamily="34" charset="0"/>
              </a:rPr>
              <a:t>Failure to thrive.</a:t>
            </a:r>
          </a:p>
        </p:txBody>
      </p:sp>
    </p:spTree>
    <p:extLst>
      <p:ext uri="{BB962C8B-B14F-4D97-AF65-F5344CB8AC3E}">
        <p14:creationId xmlns:p14="http://schemas.microsoft.com/office/powerpoint/2010/main" val="2404798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B7884-23C4-4006-9E68-CC2ED1894EC3}"/>
              </a:ext>
            </a:extLst>
          </p:cNvPr>
          <p:cNvSpPr>
            <a:spLocks noGrp="1"/>
          </p:cNvSpPr>
          <p:nvPr>
            <p:ph type="title"/>
          </p:nvPr>
        </p:nvSpPr>
        <p:spPr/>
        <p:txBody>
          <a:bodyPr/>
          <a:lstStyle/>
          <a:p>
            <a:r>
              <a:rPr lang="en-GB" dirty="0"/>
              <a:t>DEFINITION </a:t>
            </a:r>
            <a:endParaRPr lang="en-US" dirty="0"/>
          </a:p>
        </p:txBody>
      </p:sp>
      <p:sp>
        <p:nvSpPr>
          <p:cNvPr id="3" name="Content Placeholder 2">
            <a:extLst>
              <a:ext uri="{FF2B5EF4-FFF2-40B4-BE49-F238E27FC236}">
                <a16:creationId xmlns:a16="http://schemas.microsoft.com/office/drawing/2014/main" id="{E88844B3-6375-4DE5-87FA-0587BA44DBF4}"/>
              </a:ext>
            </a:extLst>
          </p:cNvPr>
          <p:cNvSpPr>
            <a:spLocks noGrp="1"/>
          </p:cNvSpPr>
          <p:nvPr>
            <p:ph idx="1"/>
          </p:nvPr>
        </p:nvSpPr>
        <p:spPr>
          <a:xfrm>
            <a:off x="228600" y="1676400"/>
            <a:ext cx="8686800" cy="4364963"/>
          </a:xfrm>
        </p:spPr>
        <p:txBody>
          <a:bodyPr>
            <a:normAutofit lnSpcReduction="10000"/>
          </a:bodyPr>
          <a:lstStyle/>
          <a:p>
            <a:r>
              <a:rPr lang="en-US" sz="2800" b="0" i="0" dirty="0">
                <a:solidFill>
                  <a:srgbClr val="3C4245"/>
                </a:solidFill>
                <a:effectLst/>
                <a:latin typeface="Arial" panose="020B0604020202020204" pitchFamily="34" charset="0"/>
              </a:rPr>
              <a:t>Diarrhea is defined as the passage of three or more loose or liquid stools per day (or more frequent passage than is normal for the individual). </a:t>
            </a:r>
          </a:p>
          <a:p>
            <a:pPr marL="0" indent="0">
              <a:buNone/>
            </a:pPr>
            <a:endParaRPr lang="en-US" sz="2800" b="0" i="0" dirty="0">
              <a:solidFill>
                <a:srgbClr val="3C4245"/>
              </a:solidFill>
              <a:effectLst/>
              <a:latin typeface="Arial" panose="020B0604020202020204" pitchFamily="34" charset="0"/>
            </a:endParaRPr>
          </a:p>
          <a:p>
            <a:r>
              <a:rPr lang="en-US" sz="2800" b="0" i="0" dirty="0">
                <a:solidFill>
                  <a:srgbClr val="3C4245"/>
                </a:solidFill>
                <a:effectLst/>
                <a:latin typeface="Arial" panose="020B0604020202020204" pitchFamily="34" charset="0"/>
              </a:rPr>
              <a:t>Frequent passing of formed stools is not diarrhea, nor is the passing of loose, "pasty" stools by breastfed babies.</a:t>
            </a:r>
          </a:p>
          <a:p>
            <a:pPr marL="0" indent="0">
              <a:buNone/>
            </a:pPr>
            <a:endParaRPr lang="en-US" sz="2800" b="0" i="0" dirty="0">
              <a:solidFill>
                <a:srgbClr val="3C4245"/>
              </a:solidFill>
              <a:effectLst/>
              <a:latin typeface="Arial" panose="020B0604020202020204" pitchFamily="34" charset="0"/>
            </a:endParaRPr>
          </a:p>
          <a:p>
            <a:r>
              <a:rPr lang="en-US" sz="2800" dirty="0">
                <a:latin typeface="Calibri" panose="020F0502020204030204" pitchFamily="34" charset="0"/>
                <a:cs typeface="Calibri" panose="020F0502020204030204" pitchFamily="34" charset="0"/>
              </a:rPr>
              <a:t>ACUTE DIARRHEA LAST LESS THAN 14 DAYS, </a:t>
            </a:r>
          </a:p>
          <a:p>
            <a:endParaRPr lang="en-US" dirty="0"/>
          </a:p>
        </p:txBody>
      </p:sp>
    </p:spTree>
    <p:extLst>
      <p:ext uri="{BB962C8B-B14F-4D97-AF65-F5344CB8AC3E}">
        <p14:creationId xmlns:p14="http://schemas.microsoft.com/office/powerpoint/2010/main" val="3666933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57175"/>
            <a:ext cx="8534400" cy="5762625"/>
          </a:xfrm>
        </p:spPr>
        <p:txBody>
          <a:bodyPr>
            <a:normAutofit/>
          </a:bodyPr>
          <a:lstStyle/>
          <a:p>
            <a:pPr>
              <a:lnSpc>
                <a:spcPct val="150000"/>
              </a:lnSpc>
              <a:buFont typeface="Wingdings" pitchFamily="2" charset="2"/>
              <a:buChar char="q"/>
            </a:pPr>
            <a:r>
              <a:rPr lang="en-US" sz="2100" b="1" u="sng" dirty="0"/>
              <a:t>MANAGEMENT</a:t>
            </a:r>
          </a:p>
          <a:p>
            <a:pPr>
              <a:lnSpc>
                <a:spcPct val="150000"/>
              </a:lnSpc>
            </a:pPr>
            <a:r>
              <a:rPr lang="en-US" sz="2000" dirty="0"/>
              <a:t>In many cases , replacing lost fluid and salts is the only treatment needed . (Oral rehydration therapy or intravenously )</a:t>
            </a:r>
          </a:p>
          <a:p>
            <a:pPr>
              <a:lnSpc>
                <a:spcPct val="150000"/>
              </a:lnSpc>
            </a:pPr>
            <a:r>
              <a:rPr lang="en-US" sz="2000" dirty="0"/>
              <a:t> Diet restrictions such as the Brat diet (for 2 days only)</a:t>
            </a:r>
            <a:endParaRPr lang="en-US" sz="2000" u="sng" baseline="30000" dirty="0"/>
          </a:p>
          <a:p>
            <a:pPr>
              <a:lnSpc>
                <a:spcPct val="150000"/>
              </a:lnSpc>
            </a:pPr>
            <a:r>
              <a:rPr lang="en-US" sz="2000" dirty="0"/>
              <a:t>Research does not support the limiting of milk to children ( no effect on duration of diarrhea)</a:t>
            </a:r>
          </a:p>
          <a:p>
            <a:pPr>
              <a:lnSpc>
                <a:spcPct val="150000"/>
              </a:lnSpc>
              <a:buFont typeface="Wingdings" pitchFamily="2" charset="2"/>
              <a:buChar char="§"/>
            </a:pPr>
            <a:endParaRPr lang="en-US" sz="2000" dirty="0"/>
          </a:p>
        </p:txBody>
      </p:sp>
      <p:pic>
        <p:nvPicPr>
          <p:cNvPr id="5" name="Picture 4" descr="D1.jpg"/>
          <p:cNvPicPr>
            <a:picLocks noChangeAspect="1"/>
          </p:cNvPicPr>
          <p:nvPr/>
        </p:nvPicPr>
        <p:blipFill>
          <a:blip r:embed="rId2" cstate="print"/>
          <a:stretch>
            <a:fillRect/>
          </a:stretch>
        </p:blipFill>
        <p:spPr>
          <a:xfrm>
            <a:off x="3657600" y="3150271"/>
            <a:ext cx="3886199" cy="3124200"/>
          </a:xfrm>
          <a:prstGeom prst="rect">
            <a:avLst/>
          </a:prstGeom>
        </p:spPr>
      </p:pic>
    </p:spTree>
    <p:extLst>
      <p:ext uri="{BB962C8B-B14F-4D97-AF65-F5344CB8AC3E}">
        <p14:creationId xmlns:p14="http://schemas.microsoft.com/office/powerpoint/2010/main" val="7936230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DE180-4207-47CB-96E0-69B5A32CC5E3}"/>
              </a:ext>
            </a:extLst>
          </p:cNvPr>
          <p:cNvSpPr>
            <a:spLocks noGrp="1"/>
          </p:cNvSpPr>
          <p:nvPr>
            <p:ph type="title"/>
          </p:nvPr>
        </p:nvSpPr>
        <p:spPr>
          <a:xfrm>
            <a:off x="914400" y="274638"/>
            <a:ext cx="7772400" cy="792162"/>
          </a:xfrm>
        </p:spPr>
        <p:txBody>
          <a:bodyPr>
            <a:normAutofit/>
          </a:bodyPr>
          <a:lstStyle/>
          <a:p>
            <a:r>
              <a:rPr lang="en-GB" sz="2800" dirty="0">
                <a:solidFill>
                  <a:schemeClr val="tx1"/>
                </a:solidFill>
                <a:latin typeface="Cambria" panose="02040503050406030204" pitchFamily="18" charset="0"/>
                <a:ea typeface="Cambria" panose="02040503050406030204" pitchFamily="18" charset="0"/>
              </a:rPr>
              <a:t>TREATMENT </a:t>
            </a:r>
            <a:endParaRPr lang="en-US" sz="2800" dirty="0">
              <a:solidFill>
                <a:schemeClr val="tx1"/>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BF937553-9D1C-4099-A6EE-744D3C5F16CF}"/>
              </a:ext>
            </a:extLst>
          </p:cNvPr>
          <p:cNvSpPr>
            <a:spLocks noGrp="1"/>
          </p:cNvSpPr>
          <p:nvPr>
            <p:ph idx="1"/>
          </p:nvPr>
        </p:nvSpPr>
        <p:spPr>
          <a:xfrm>
            <a:off x="228600" y="1066800"/>
            <a:ext cx="8763000" cy="5516562"/>
          </a:xfrm>
        </p:spPr>
        <p:txBody>
          <a:bodyPr>
            <a:normAutofit/>
          </a:bodyPr>
          <a:lstStyle/>
          <a:p>
            <a:pPr algn="l">
              <a:buFont typeface="Arial" panose="020B0604020202020204" pitchFamily="34" charset="0"/>
              <a:buChar char="•"/>
            </a:pPr>
            <a:endParaRPr lang="en-US" sz="2400" b="0" i="0" dirty="0">
              <a:solidFill>
                <a:srgbClr val="3C4245"/>
              </a:solidFill>
              <a:effectLst/>
              <a:latin typeface="Calibri" panose="020F0502020204030204" pitchFamily="34" charset="0"/>
              <a:cs typeface="Calibri" panose="020F0502020204030204" pitchFamily="34" charset="0"/>
            </a:endParaRPr>
          </a:p>
          <a:p>
            <a:pPr algn="l">
              <a:buFont typeface="Arial" panose="020B0604020202020204" pitchFamily="34" charset="0"/>
              <a:buChar char="•"/>
            </a:pPr>
            <a:r>
              <a:rPr lang="en-US" sz="2400" b="0" i="0" dirty="0">
                <a:solidFill>
                  <a:srgbClr val="3C4245"/>
                </a:solidFill>
                <a:effectLst/>
                <a:latin typeface="Calibri" panose="020F0502020204030204" pitchFamily="34" charset="0"/>
                <a:cs typeface="Calibri" panose="020F0502020204030204" pitchFamily="34" charset="0"/>
              </a:rPr>
              <a:t>Zinc supplements for 10 -14 day, reduce the duration of a diarrhea episode by 25% and are associated with a 30% reduction in stool volume.</a:t>
            </a:r>
          </a:p>
          <a:p>
            <a:pPr algn="l">
              <a:buFont typeface="Arial" panose="020B0604020202020204" pitchFamily="34" charset="0"/>
              <a:buChar char="•"/>
            </a:pPr>
            <a:r>
              <a:rPr lang="en-US" sz="2400" b="0" i="0" dirty="0">
                <a:solidFill>
                  <a:srgbClr val="3C4245"/>
                </a:solidFill>
                <a:effectLst/>
                <a:latin typeface="Calibri" panose="020F0502020204030204" pitchFamily="34" charset="0"/>
                <a:cs typeface="Calibri" panose="020F0502020204030204" pitchFamily="34" charset="0"/>
              </a:rPr>
              <a:t>Nutrient-rich foods: the vicious circle of malnutrition and diarrhea can be broken by continuing to give nutrient-rich foods – including breast milk – during an episode and by giving a nutritious diet  to children when they are well.</a:t>
            </a:r>
          </a:p>
          <a:p>
            <a:pPr algn="l">
              <a:buFont typeface="Arial" panose="020B0604020202020204" pitchFamily="34" charset="0"/>
              <a:buChar char="•"/>
            </a:pPr>
            <a:r>
              <a:rPr lang="en-US" sz="2400" b="0" i="0" dirty="0">
                <a:solidFill>
                  <a:srgbClr val="3C4245"/>
                </a:solidFill>
                <a:effectLst/>
                <a:latin typeface="Calibri" panose="020F0502020204030204" pitchFamily="34" charset="0"/>
                <a:cs typeface="Calibri" panose="020F0502020204030204" pitchFamily="34" charset="0"/>
              </a:rPr>
              <a:t>Management of persistent diarrhea or when there is blood in stool.</a:t>
            </a:r>
          </a:p>
          <a:p>
            <a:pPr marL="0" indent="0">
              <a:buNone/>
            </a:pPr>
            <a:endParaRPr lang="en-US" b="0" i="0" dirty="0">
              <a:solidFill>
                <a:srgbClr val="3C4245"/>
              </a:solidFill>
              <a:effectLst/>
              <a:latin typeface="Arial" panose="020B0604020202020204" pitchFamily="34" charset="0"/>
            </a:endParaRPr>
          </a:p>
        </p:txBody>
      </p:sp>
    </p:spTree>
    <p:extLst>
      <p:ext uri="{BB962C8B-B14F-4D97-AF65-F5344CB8AC3E}">
        <p14:creationId xmlns:p14="http://schemas.microsoft.com/office/powerpoint/2010/main" val="1417096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079B3-7D93-4ABD-8BDA-6EAAFD48DB26}"/>
              </a:ext>
            </a:extLst>
          </p:cNvPr>
          <p:cNvSpPr>
            <a:spLocks noGrp="1"/>
          </p:cNvSpPr>
          <p:nvPr>
            <p:ph type="title"/>
          </p:nvPr>
        </p:nvSpPr>
        <p:spPr>
          <a:xfrm>
            <a:off x="990600" y="-76200"/>
            <a:ext cx="7772400" cy="1149220"/>
          </a:xfrm>
        </p:spPr>
        <p:txBody>
          <a:bodyPr>
            <a:normAutofit/>
          </a:bodyPr>
          <a:lstStyle/>
          <a:p>
            <a:pPr algn="ctr"/>
            <a:br>
              <a:rPr lang="en-GB" dirty="0"/>
            </a:br>
            <a:r>
              <a:rPr lang="en-GB" sz="3100" dirty="0">
                <a:solidFill>
                  <a:schemeClr val="tx1"/>
                </a:solidFill>
                <a:latin typeface="Cambria" panose="02040503050406030204" pitchFamily="18" charset="0"/>
                <a:ea typeface="Cambria" panose="02040503050406030204" pitchFamily="18" charset="0"/>
              </a:rPr>
              <a:t>PREVENTION </a:t>
            </a:r>
            <a:endParaRPr lang="en-US" sz="3100" dirty="0">
              <a:solidFill>
                <a:schemeClr val="tx1"/>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252F298E-F4D4-459A-8DDC-E7B496E31F1F}"/>
              </a:ext>
            </a:extLst>
          </p:cNvPr>
          <p:cNvSpPr>
            <a:spLocks noGrp="1"/>
          </p:cNvSpPr>
          <p:nvPr>
            <p:ph idx="1"/>
          </p:nvPr>
        </p:nvSpPr>
        <p:spPr>
          <a:xfrm>
            <a:off x="228600" y="1447800"/>
            <a:ext cx="8610600" cy="4572000"/>
          </a:xfrm>
        </p:spPr>
        <p:txBody>
          <a:bodyPr>
            <a:normAutofit/>
          </a:bodyPr>
          <a:lstStyle/>
          <a:p>
            <a:r>
              <a:rPr lang="en-US" sz="2400" b="0" i="0" dirty="0">
                <a:solidFill>
                  <a:srgbClr val="3C4245"/>
                </a:solidFill>
                <a:effectLst/>
                <a:latin typeface="Calibri" panose="020F0502020204030204" pitchFamily="34" charset="0"/>
                <a:cs typeface="Calibri" panose="020F0502020204030204" pitchFamily="34" charset="0"/>
              </a:rPr>
              <a:t>Safe drinking-water,</a:t>
            </a:r>
          </a:p>
          <a:p>
            <a:r>
              <a:rPr lang="en-US" sz="2400" b="0" i="0" dirty="0">
                <a:solidFill>
                  <a:srgbClr val="3C4245"/>
                </a:solidFill>
                <a:effectLst/>
                <a:latin typeface="Calibri" panose="020F0502020204030204" pitchFamily="34" charset="0"/>
                <a:cs typeface="Calibri" panose="020F0502020204030204" pitchFamily="34" charset="0"/>
              </a:rPr>
              <a:t>Use of improved sanitation. </a:t>
            </a:r>
          </a:p>
          <a:p>
            <a:r>
              <a:rPr lang="en-US" sz="2400" dirty="0">
                <a:solidFill>
                  <a:srgbClr val="3C4245"/>
                </a:solidFill>
                <a:latin typeface="Calibri" panose="020F0502020204030204" pitchFamily="34" charset="0"/>
                <a:cs typeface="Calibri" panose="020F0502020204030204" pitchFamily="34" charset="0"/>
              </a:rPr>
              <a:t>H</a:t>
            </a:r>
            <a:r>
              <a:rPr lang="en-US" sz="2400" b="0" i="0" dirty="0">
                <a:solidFill>
                  <a:srgbClr val="3C4245"/>
                </a:solidFill>
                <a:effectLst/>
                <a:latin typeface="Calibri" panose="020F0502020204030204" pitchFamily="34" charset="0"/>
                <a:cs typeface="Calibri" panose="020F0502020204030204" pitchFamily="34" charset="0"/>
              </a:rPr>
              <a:t>and washing with soap can reduce disease risk.</a:t>
            </a:r>
          </a:p>
          <a:p>
            <a:pPr algn="l">
              <a:buFont typeface="Arial" panose="020B0604020202020204" pitchFamily="34" charset="0"/>
              <a:buChar char="•"/>
            </a:pPr>
            <a:r>
              <a:rPr lang="en-US" sz="2400" b="0" i="0" dirty="0">
                <a:solidFill>
                  <a:srgbClr val="3C4245"/>
                </a:solidFill>
                <a:effectLst/>
                <a:latin typeface="Calibri" panose="020F0502020204030204" pitchFamily="34" charset="0"/>
                <a:cs typeface="Calibri" panose="020F0502020204030204" pitchFamily="34" charset="0"/>
              </a:rPr>
              <a:t>Exclusive breastfeeding for the first six months of life.</a:t>
            </a:r>
          </a:p>
          <a:p>
            <a:pPr algn="l">
              <a:buFont typeface="Arial" panose="020B0604020202020204" pitchFamily="34" charset="0"/>
              <a:buChar char="•"/>
            </a:pPr>
            <a:r>
              <a:rPr lang="en-US" sz="2400" b="0" i="0" dirty="0">
                <a:solidFill>
                  <a:srgbClr val="3C4245"/>
                </a:solidFill>
                <a:effectLst/>
                <a:latin typeface="Calibri" panose="020F0502020204030204" pitchFamily="34" charset="0"/>
                <a:cs typeface="Calibri" panose="020F0502020204030204" pitchFamily="34" charset="0"/>
              </a:rPr>
              <a:t>Good personal and food hygiene.</a:t>
            </a:r>
          </a:p>
          <a:p>
            <a:pPr algn="l">
              <a:buFont typeface="Arial" panose="020B0604020202020204" pitchFamily="34" charset="0"/>
              <a:buChar char="•"/>
            </a:pPr>
            <a:r>
              <a:rPr lang="en-US" sz="2400" b="0" i="0" dirty="0">
                <a:solidFill>
                  <a:srgbClr val="3C4245"/>
                </a:solidFill>
                <a:effectLst/>
                <a:latin typeface="Calibri" panose="020F0502020204030204" pitchFamily="34" charset="0"/>
                <a:cs typeface="Calibri" panose="020F0502020204030204" pitchFamily="34" charset="0"/>
              </a:rPr>
              <a:t>Health education about how infections spread.</a:t>
            </a:r>
          </a:p>
          <a:p>
            <a:pPr algn="l">
              <a:buFont typeface="Arial" panose="020B0604020202020204" pitchFamily="34" charset="0"/>
              <a:buChar char="•"/>
            </a:pPr>
            <a:r>
              <a:rPr lang="en-US" sz="2400" b="0" i="0" dirty="0">
                <a:solidFill>
                  <a:srgbClr val="3C4245"/>
                </a:solidFill>
                <a:effectLst/>
                <a:latin typeface="Calibri" panose="020F0502020204030204" pitchFamily="34" charset="0"/>
                <a:cs typeface="Calibri" panose="020F0502020204030204" pitchFamily="34" charset="0"/>
              </a:rPr>
              <a:t>Rotavirus and</a:t>
            </a:r>
            <a:r>
              <a:rPr lang="en-US" sz="2400" dirty="0">
                <a:latin typeface="Calibri" panose="020F0502020204030204" pitchFamily="34" charset="0"/>
                <a:cs typeface="Calibri" panose="020F0502020204030204" pitchFamily="34" charset="0"/>
              </a:rPr>
              <a:t> Cholera</a:t>
            </a:r>
            <a:r>
              <a:rPr lang="en-US" sz="2400" b="0" i="0" dirty="0">
                <a:solidFill>
                  <a:srgbClr val="3C4245"/>
                </a:solidFill>
                <a:effectLst/>
                <a:latin typeface="Calibri" panose="020F0502020204030204" pitchFamily="34" charset="0"/>
                <a:cs typeface="Calibri" panose="020F0502020204030204" pitchFamily="34" charset="0"/>
              </a:rPr>
              <a:t> vaccination.</a:t>
            </a:r>
          </a:p>
          <a:p>
            <a:pPr algn="l">
              <a:buFont typeface="Arial" panose="020B0604020202020204" pitchFamily="34" charset="0"/>
              <a:buChar char="•"/>
            </a:pPr>
            <a:r>
              <a:rPr lang="en-US" sz="2400" dirty="0">
                <a:latin typeface="Calibri" panose="020F0502020204030204" pitchFamily="34" charset="0"/>
                <a:cs typeface="Calibri" panose="020F0502020204030204" pitchFamily="34" charset="0"/>
              </a:rPr>
              <a:t>Probiotics decrease  the risk of diarrhea in those taking antibiotics. </a:t>
            </a:r>
            <a:endParaRPr lang="en-US" dirty="0"/>
          </a:p>
        </p:txBody>
      </p:sp>
    </p:spTree>
    <p:extLst>
      <p:ext uri="{BB962C8B-B14F-4D97-AF65-F5344CB8AC3E}">
        <p14:creationId xmlns:p14="http://schemas.microsoft.com/office/powerpoint/2010/main" val="13387516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153400" cy="5257800"/>
          </a:xfrm>
        </p:spPr>
        <p:txBody>
          <a:bodyPr>
            <a:normAutofit/>
          </a:bodyPr>
          <a:lstStyle/>
          <a:p>
            <a:pPr algn="ctr">
              <a:lnSpc>
                <a:spcPct val="150000"/>
              </a:lnSpc>
              <a:buNone/>
            </a:pPr>
            <a:r>
              <a:rPr lang="en-US" b="1" dirty="0"/>
              <a:t>QUESTIONS </a:t>
            </a:r>
          </a:p>
          <a:p>
            <a:pPr algn="ctr">
              <a:lnSpc>
                <a:spcPct val="150000"/>
              </a:lnSpc>
              <a:buNone/>
            </a:pPr>
            <a:r>
              <a:rPr lang="en-US" b="1" dirty="0"/>
              <a:t>???</a:t>
            </a:r>
          </a:p>
        </p:txBody>
      </p:sp>
      <p:sp>
        <p:nvSpPr>
          <p:cNvPr id="5" name="Rectangle 4"/>
          <p:cNvSpPr/>
          <p:nvPr/>
        </p:nvSpPr>
        <p:spPr>
          <a:xfrm>
            <a:off x="1447800" y="2057400"/>
            <a:ext cx="6248400" cy="335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4" name="Picture 4" descr="C:\Users\Administrator\Documents\labtop\Desktop\ftt6.jpg"/>
          <p:cNvPicPr>
            <a:picLocks noChangeAspect="1" noChangeArrowheads="1"/>
          </p:cNvPicPr>
          <p:nvPr/>
        </p:nvPicPr>
        <p:blipFill>
          <a:blip r:embed="rId2" cstate="print"/>
          <a:srcRect/>
          <a:stretch>
            <a:fillRect/>
          </a:stretch>
        </p:blipFill>
        <p:spPr bwMode="auto">
          <a:xfrm>
            <a:off x="1524000" y="2133600"/>
            <a:ext cx="6096000" cy="3200401"/>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41B58-BC06-4133-AAC5-78F9C2B68341}"/>
              </a:ext>
            </a:extLst>
          </p:cNvPr>
          <p:cNvSpPr>
            <a:spLocks noGrp="1"/>
          </p:cNvSpPr>
          <p:nvPr>
            <p:ph type="title"/>
          </p:nvPr>
        </p:nvSpPr>
        <p:spPr>
          <a:xfrm>
            <a:off x="914400" y="274638"/>
            <a:ext cx="7772400" cy="563562"/>
          </a:xfrm>
        </p:spPr>
        <p:txBody>
          <a:bodyPr>
            <a:normAutofit/>
          </a:bodyPr>
          <a:lstStyle/>
          <a:p>
            <a:pPr algn="ctr"/>
            <a:r>
              <a:rPr lang="en-GB" sz="2800" dirty="0">
                <a:solidFill>
                  <a:schemeClr val="tx1"/>
                </a:solidFill>
                <a:latin typeface="Cambria" panose="02040503050406030204" pitchFamily="18" charset="0"/>
                <a:ea typeface="Cambria" panose="02040503050406030204" pitchFamily="18" charset="0"/>
              </a:rPr>
              <a:t>Chronic </a:t>
            </a:r>
            <a:r>
              <a:rPr lang="en-GB" sz="2800" dirty="0" err="1">
                <a:solidFill>
                  <a:schemeClr val="tx1"/>
                </a:solidFill>
                <a:latin typeface="Cambria" panose="02040503050406030204" pitchFamily="18" charset="0"/>
                <a:ea typeface="Cambria" panose="02040503050406030204" pitchFamily="18" charset="0"/>
              </a:rPr>
              <a:t>Diarrhea</a:t>
            </a:r>
            <a:r>
              <a:rPr lang="en-GB" sz="2800" dirty="0">
                <a:solidFill>
                  <a:schemeClr val="tx1"/>
                </a:solidFill>
                <a:latin typeface="Cambria" panose="02040503050406030204" pitchFamily="18" charset="0"/>
                <a:ea typeface="Cambria" panose="02040503050406030204" pitchFamily="18" charset="0"/>
              </a:rPr>
              <a:t> </a:t>
            </a:r>
            <a:endParaRPr lang="en-US" sz="2800" dirty="0">
              <a:solidFill>
                <a:schemeClr val="tx1"/>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3EEE3624-48F8-49AA-AE83-E6B0D6790FF1}"/>
              </a:ext>
            </a:extLst>
          </p:cNvPr>
          <p:cNvSpPr>
            <a:spLocks noGrp="1"/>
          </p:cNvSpPr>
          <p:nvPr>
            <p:ph idx="1"/>
          </p:nvPr>
        </p:nvSpPr>
        <p:spPr>
          <a:xfrm>
            <a:off x="76200" y="1371600"/>
            <a:ext cx="8610600" cy="4669763"/>
          </a:xfrm>
        </p:spPr>
        <p:txBody>
          <a:bodyPr/>
          <a:lstStyle/>
          <a:p>
            <a:r>
              <a:rPr lang="en-US" sz="2400" b="0" i="0" dirty="0">
                <a:effectLst/>
                <a:latin typeface="Calibri" panose="020F0502020204030204" pitchFamily="34" charset="0"/>
                <a:cs typeface="Calibri" panose="020F0502020204030204" pitchFamily="34" charset="0"/>
              </a:rPr>
              <a:t>Chronic  diarrhea  (persistent ) – lasts 14 days or longer</a:t>
            </a: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In the underdeveloped parts of the world, chronic diarrhea or protracted diarrhea occurs as a sequela in about one in every 200 children with acute gastroenteritis.</a:t>
            </a:r>
          </a:p>
          <a:p>
            <a:pPr marL="0" indent="0">
              <a:buNone/>
            </a:pPr>
            <a:endParaRPr lang="en-US" dirty="0"/>
          </a:p>
        </p:txBody>
      </p:sp>
    </p:spTree>
    <p:extLst>
      <p:ext uri="{BB962C8B-B14F-4D97-AF65-F5344CB8AC3E}">
        <p14:creationId xmlns:p14="http://schemas.microsoft.com/office/powerpoint/2010/main" val="38884369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CB41A-7396-4187-93C1-D5C6570DBE03}"/>
              </a:ext>
            </a:extLst>
          </p:cNvPr>
          <p:cNvSpPr>
            <a:spLocks noGrp="1"/>
          </p:cNvSpPr>
          <p:nvPr>
            <p:ph type="title"/>
          </p:nvPr>
        </p:nvSpPr>
        <p:spPr>
          <a:xfrm>
            <a:off x="304801" y="381000"/>
            <a:ext cx="8382000" cy="1549400"/>
          </a:xfrm>
        </p:spPr>
        <p:txBody>
          <a:bodyPr>
            <a:normAutofit/>
          </a:bodyPr>
          <a:lstStyle/>
          <a:p>
            <a:r>
              <a:rPr lang="en-US" sz="2400" dirty="0">
                <a:solidFill>
                  <a:schemeClr val="tx1"/>
                </a:solidFill>
                <a:latin typeface="Cambria" panose="02040503050406030204" pitchFamily="18" charset="0"/>
                <a:ea typeface="Cambria" panose="02040503050406030204" pitchFamily="18" charset="0"/>
              </a:rPr>
              <a:t>Risk Factors for developing chronic diarrhea</a:t>
            </a:r>
          </a:p>
        </p:txBody>
      </p:sp>
      <p:sp>
        <p:nvSpPr>
          <p:cNvPr id="3" name="Content Placeholder 2">
            <a:extLst>
              <a:ext uri="{FF2B5EF4-FFF2-40B4-BE49-F238E27FC236}">
                <a16:creationId xmlns:a16="http://schemas.microsoft.com/office/drawing/2014/main" id="{F0FD3C12-EED2-4A15-9BCA-D780FEB4CF11}"/>
              </a:ext>
            </a:extLst>
          </p:cNvPr>
          <p:cNvSpPr>
            <a:spLocks noGrp="1"/>
          </p:cNvSpPr>
          <p:nvPr>
            <p:ph idx="1"/>
          </p:nvPr>
        </p:nvSpPr>
        <p:spPr>
          <a:xfrm>
            <a:off x="76200" y="1371600"/>
            <a:ext cx="8077199" cy="5105400"/>
          </a:xfrm>
        </p:spPr>
        <p:txBody>
          <a:bodyPr>
            <a:noAutofit/>
          </a:bodyPr>
          <a:lstStyle/>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Malnutrition: (developing countries). </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 Lack of breast feeding.</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 Zinc deficiency. </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 Infection with enteropathogenic E. coli. </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 Immune deficiency: e.g. HIV , combined immune deficiency. </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 History of IUGR .</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 A recent acute diarrheal episode.</a:t>
            </a:r>
          </a:p>
          <a:p>
            <a:pPr>
              <a:buFont typeface="Wingdings" panose="05000000000000000000" pitchFamily="2" charset="2"/>
              <a:buChar char="q"/>
            </a:pPr>
            <a:r>
              <a:rPr lang="en-US" sz="2400" b="0" i="0" dirty="0">
                <a:effectLst/>
                <a:latin typeface="Calibri" panose="020F0502020204030204" pitchFamily="34" charset="0"/>
                <a:cs typeface="Calibri" panose="020F0502020204030204" pitchFamily="34" charset="0"/>
              </a:rPr>
              <a:t>Recent antibiotic use.</a:t>
            </a:r>
          </a:p>
          <a:p>
            <a:pPr>
              <a:buFont typeface="Wingdings" panose="05000000000000000000" pitchFamily="2" charset="2"/>
              <a:buChar char="q"/>
            </a:pPr>
            <a:r>
              <a:rPr lang="en-US" sz="2400" b="0" i="0" dirty="0">
                <a:effectLst/>
                <a:latin typeface="Calibri" panose="020F0502020204030204" pitchFamily="34" charset="0"/>
                <a:cs typeface="Calibri" panose="020F0502020204030204" pitchFamily="34" charset="0"/>
              </a:rPr>
              <a:t>First-degree relatives with Celiac disease, cystic fibrosis and inflammatory bowel disease (IBD). </a:t>
            </a:r>
            <a:r>
              <a:rPr lang="en-US" sz="24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769711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14FAD-A772-4348-A673-3754E50C4E91}"/>
              </a:ext>
            </a:extLst>
          </p:cNvPr>
          <p:cNvSpPr>
            <a:spLocks noGrp="1"/>
          </p:cNvSpPr>
          <p:nvPr>
            <p:ph type="title"/>
          </p:nvPr>
        </p:nvSpPr>
        <p:spPr>
          <a:xfrm>
            <a:off x="914400" y="274638"/>
            <a:ext cx="7772400" cy="715962"/>
          </a:xfrm>
        </p:spPr>
        <p:txBody>
          <a:bodyPr>
            <a:normAutofit/>
          </a:bodyPr>
          <a:lstStyle/>
          <a:p>
            <a:r>
              <a:rPr lang="en-US" sz="2400" b="0" i="0" dirty="0">
                <a:solidFill>
                  <a:srgbClr val="000000"/>
                </a:solidFill>
                <a:effectLst/>
                <a:latin typeface="Cambria" panose="02040503050406030204" pitchFamily="18" charset="0"/>
                <a:ea typeface="Cambria" panose="02040503050406030204" pitchFamily="18" charset="0"/>
              </a:rPr>
              <a:t>Common causes of chronic diarrhea</a:t>
            </a:r>
            <a:r>
              <a:rPr lang="en-GB" sz="2400" dirty="0">
                <a:latin typeface="Cambria" panose="02040503050406030204" pitchFamily="18" charset="0"/>
                <a:ea typeface="Cambria" panose="02040503050406030204" pitchFamily="18" charset="0"/>
              </a:rPr>
              <a:t> </a:t>
            </a:r>
            <a:endParaRPr lang="en-US" sz="24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25EEDC2F-E453-4A51-B5DE-23921614A7D9}"/>
              </a:ext>
            </a:extLst>
          </p:cNvPr>
          <p:cNvSpPr>
            <a:spLocks noGrp="1"/>
          </p:cNvSpPr>
          <p:nvPr>
            <p:ph idx="1"/>
          </p:nvPr>
        </p:nvSpPr>
        <p:spPr>
          <a:xfrm>
            <a:off x="152400" y="1447800"/>
            <a:ext cx="8534400" cy="4593563"/>
          </a:xfrm>
        </p:spPr>
        <p:txBody>
          <a:bodyPr>
            <a:normAutofit lnSpcReduction="10000"/>
          </a:bodyPr>
          <a:lstStyle/>
          <a:p>
            <a:r>
              <a:rPr lang="en-US" sz="2400" b="0" i="0" dirty="0">
                <a:solidFill>
                  <a:srgbClr val="000000"/>
                </a:solidFill>
                <a:effectLst/>
                <a:latin typeface="Calibri" panose="020F0502020204030204" pitchFamily="34" charset="0"/>
                <a:cs typeface="Calibri" panose="020F0502020204030204" pitchFamily="34" charset="0"/>
              </a:rPr>
              <a:t>Diarrhea following infection (post infectious diarrhea):</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–Giardia can lead to chronic diarrhea.</a:t>
            </a:r>
          </a:p>
          <a:p>
            <a:pPr marL="0" indent="0">
              <a:buNone/>
            </a:pPr>
            <a:endParaRPr lang="en-US" sz="2400" b="0" i="0" dirty="0">
              <a:solidFill>
                <a:srgbClr val="000000"/>
              </a:solidFill>
              <a:effectLst/>
              <a:latin typeface="Calibri" panose="020F0502020204030204" pitchFamily="34" charset="0"/>
              <a:cs typeface="Calibri" panose="020F0502020204030204" pitchFamily="34" charset="0"/>
            </a:endParaRPr>
          </a:p>
          <a:p>
            <a:r>
              <a:rPr lang="en-US" sz="2400" b="0" i="0" dirty="0">
                <a:solidFill>
                  <a:srgbClr val="000000"/>
                </a:solidFill>
                <a:effectLst/>
                <a:latin typeface="Calibri" panose="020F0502020204030204" pitchFamily="34" charset="0"/>
                <a:cs typeface="Calibri" panose="020F0502020204030204" pitchFamily="34" charset="0"/>
              </a:rPr>
              <a:t>Chronic nonspecific diarrhea:</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 Seen in toddlers and is usually dietary in origin, such as from drinking too much juice. </a:t>
            </a:r>
          </a:p>
          <a:p>
            <a:pPr marL="0" indent="0">
              <a:buNone/>
            </a:pPr>
            <a:endParaRPr lang="en-US" sz="2400" b="0" i="0" dirty="0">
              <a:solidFill>
                <a:srgbClr val="000000"/>
              </a:solidFill>
              <a:effectLst/>
              <a:latin typeface="Calibri" panose="020F0502020204030204" pitchFamily="34" charset="0"/>
              <a:cs typeface="Calibri" panose="020F0502020204030204" pitchFamily="34" charset="0"/>
            </a:endParaRPr>
          </a:p>
          <a:p>
            <a:r>
              <a:rPr lang="en-US" sz="2400" b="0" i="0" dirty="0">
                <a:solidFill>
                  <a:srgbClr val="000000"/>
                </a:solidFill>
                <a:effectLst/>
                <a:latin typeface="Calibri" panose="020F0502020204030204" pitchFamily="34" charset="0"/>
                <a:cs typeface="Calibri" panose="020F0502020204030204" pitchFamily="34" charset="0"/>
              </a:rPr>
              <a:t>Celiac disease (gluten intolerance).</a:t>
            </a:r>
          </a:p>
          <a:p>
            <a:pPr marL="0" indent="0">
              <a:buNone/>
            </a:pPr>
            <a:endParaRPr lang="en-US" sz="2400" b="0" i="0" dirty="0">
              <a:solidFill>
                <a:srgbClr val="000000"/>
              </a:solidFill>
              <a:effectLst/>
              <a:latin typeface="Calibri" panose="020F0502020204030204" pitchFamily="34" charset="0"/>
              <a:cs typeface="Calibri" panose="020F0502020204030204" pitchFamily="34" charset="0"/>
            </a:endParaRPr>
          </a:p>
          <a:p>
            <a:r>
              <a:rPr lang="en-US" sz="2400" b="0" i="0" dirty="0">
                <a:solidFill>
                  <a:srgbClr val="000000"/>
                </a:solidFill>
                <a:effectLst/>
                <a:latin typeface="Calibri" panose="020F0502020204030204" pitchFamily="34" charset="0"/>
                <a:cs typeface="Calibri" panose="020F0502020204030204" pitchFamily="34" charset="0"/>
              </a:rPr>
              <a:t>Inflammatory bowel disease (ulcerative colitis and Crohn disease).</a:t>
            </a:r>
          </a:p>
          <a:p>
            <a:endParaRPr lang="en-US" dirty="0"/>
          </a:p>
        </p:txBody>
      </p:sp>
    </p:spTree>
    <p:extLst>
      <p:ext uri="{BB962C8B-B14F-4D97-AF65-F5344CB8AC3E}">
        <p14:creationId xmlns:p14="http://schemas.microsoft.com/office/powerpoint/2010/main" val="29262480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7D20F-F413-4313-A05A-05F480140406}"/>
              </a:ext>
            </a:extLst>
          </p:cNvPr>
          <p:cNvSpPr>
            <a:spLocks noGrp="1"/>
          </p:cNvSpPr>
          <p:nvPr>
            <p:ph type="title"/>
          </p:nvPr>
        </p:nvSpPr>
        <p:spPr>
          <a:xfrm>
            <a:off x="914400" y="274638"/>
            <a:ext cx="7772400" cy="639762"/>
          </a:xfrm>
        </p:spPr>
        <p:txBody>
          <a:bodyPr>
            <a:normAutofit/>
          </a:bodyPr>
          <a:lstStyle/>
          <a:p>
            <a:r>
              <a:rPr lang="en-US" sz="2800" b="0" i="0" dirty="0">
                <a:solidFill>
                  <a:srgbClr val="000000"/>
                </a:solidFill>
                <a:effectLst/>
                <a:latin typeface="Cambria" panose="02040503050406030204" pitchFamily="18" charset="0"/>
                <a:ea typeface="Cambria" panose="02040503050406030204" pitchFamily="18" charset="0"/>
              </a:rPr>
              <a:t>Common causes of chronic diarrhea</a:t>
            </a:r>
            <a:r>
              <a:rPr lang="en-GB" sz="2800" dirty="0">
                <a:latin typeface="Cambria" panose="02040503050406030204" pitchFamily="18" charset="0"/>
                <a:ea typeface="Cambria" panose="02040503050406030204" pitchFamily="18" charset="0"/>
              </a:rPr>
              <a:t> </a:t>
            </a:r>
            <a:endParaRPr lang="en-US" sz="28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9F0D06D5-C0E3-4AC6-BA81-33F04813CD4E}"/>
              </a:ext>
            </a:extLst>
          </p:cNvPr>
          <p:cNvSpPr>
            <a:spLocks noGrp="1"/>
          </p:cNvSpPr>
          <p:nvPr>
            <p:ph idx="1"/>
          </p:nvPr>
        </p:nvSpPr>
        <p:spPr>
          <a:xfrm>
            <a:off x="228600" y="1371600"/>
            <a:ext cx="8534400" cy="4669763"/>
          </a:xfrm>
        </p:spPr>
        <p:txBody>
          <a:bodyPr>
            <a:normAutofit lnSpcReduction="10000"/>
          </a:bodyPr>
          <a:lstStyle/>
          <a:p>
            <a:r>
              <a:rPr lang="en-US" sz="2400" b="0" i="0" dirty="0">
                <a:solidFill>
                  <a:srgbClr val="000000"/>
                </a:solidFill>
                <a:effectLst/>
                <a:latin typeface="Calibri" panose="020F0502020204030204" pitchFamily="34" charset="0"/>
                <a:cs typeface="Calibri" panose="020F0502020204030204" pitchFamily="34" charset="0"/>
              </a:rPr>
              <a:t>Lactose intolerance : </a:t>
            </a:r>
          </a:p>
          <a:p>
            <a:pPr marL="0" indent="0">
              <a:buNone/>
            </a:pPr>
            <a:r>
              <a:rPr lang="en-US" sz="2400" b="0" i="0" dirty="0">
                <a:solidFill>
                  <a:srgbClr val="000000"/>
                </a:solidFill>
                <a:effectLst/>
                <a:latin typeface="Calibri" panose="020F0502020204030204" pitchFamily="34" charset="0"/>
                <a:cs typeface="Calibri" panose="020F0502020204030204" pitchFamily="34" charset="0"/>
              </a:rPr>
              <a:t>- Diarrhea ,abdominal pain and distention, excessive burping and gas.</a:t>
            </a:r>
          </a:p>
          <a:p>
            <a:pPr>
              <a:buFont typeface="Wingdings" panose="05000000000000000000" pitchFamily="2" charset="2"/>
              <a:buChar char="§"/>
            </a:pPr>
            <a:r>
              <a:rPr lang="en-US" sz="2400" b="0" i="0" dirty="0">
                <a:solidFill>
                  <a:srgbClr val="000000"/>
                </a:solidFill>
                <a:effectLst/>
                <a:latin typeface="Calibri" panose="020F0502020204030204" pitchFamily="34" charset="0"/>
                <a:cs typeface="Calibri" panose="020F0502020204030204" pitchFamily="34" charset="0"/>
              </a:rPr>
              <a:t>Irritable bowel syndrome:</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A common cause of diarrhea in teenagers</a:t>
            </a:r>
            <a:r>
              <a:rPr lang="en-US" sz="2400" dirty="0">
                <a:solidFill>
                  <a:srgbClr val="000000"/>
                </a:solidFill>
                <a:latin typeface="Calibri" panose="020F0502020204030204" pitchFamily="34" charset="0"/>
                <a:cs typeface="Calibri" panose="020F0502020204030204" pitchFamily="34" charset="0"/>
              </a:rPr>
              <a:t>.</a:t>
            </a:r>
          </a:p>
          <a:p>
            <a:pPr>
              <a:buFont typeface="Wingdings" panose="05000000000000000000" pitchFamily="2" charset="2"/>
              <a:buChar char="§"/>
            </a:pPr>
            <a:r>
              <a:rPr lang="en-US" sz="2400" b="0" i="0" dirty="0">
                <a:solidFill>
                  <a:srgbClr val="000000"/>
                </a:solidFill>
                <a:effectLst/>
                <a:latin typeface="Calibri" panose="020F0502020204030204" pitchFamily="34" charset="0"/>
                <a:cs typeface="Calibri" panose="020F0502020204030204" pitchFamily="34" charset="0"/>
              </a:rPr>
              <a:t> Diarrhea after antibiotic use :</a:t>
            </a:r>
          </a:p>
          <a:p>
            <a:pPr marL="0" indent="0">
              <a:buNone/>
            </a:pPr>
            <a:r>
              <a:rPr lang="en-US" sz="2400" b="0" i="0" dirty="0">
                <a:solidFill>
                  <a:srgbClr val="000000"/>
                </a:solidFill>
                <a:effectLst/>
                <a:latin typeface="Calibri" panose="020F0502020204030204" pitchFamily="34" charset="0"/>
                <a:cs typeface="Calibri" panose="020F0502020204030204" pitchFamily="34" charset="0"/>
              </a:rPr>
              <a:t>Antibiotic associated colitis (</a:t>
            </a:r>
            <a:r>
              <a:rPr lang="en-US" sz="2400" b="0" i="1" dirty="0">
                <a:solidFill>
                  <a:srgbClr val="000000"/>
                </a:solidFill>
                <a:effectLst/>
                <a:latin typeface="Calibri" panose="020F0502020204030204" pitchFamily="34" charset="0"/>
                <a:cs typeface="Calibri" panose="020F0502020204030204" pitchFamily="34" charset="0"/>
              </a:rPr>
              <a:t>Clostridium difficile)</a:t>
            </a:r>
            <a:r>
              <a:rPr lang="en-US" sz="2400" b="0" i="0" dirty="0">
                <a:solidFill>
                  <a:srgbClr val="000000"/>
                </a:solidFill>
                <a:effectLst/>
                <a:latin typeface="Calibri" panose="020F0502020204030204" pitchFamily="34" charset="0"/>
                <a:cs typeface="Calibri" panose="020F0502020204030204" pitchFamily="34" charset="0"/>
              </a:rPr>
              <a:t>.</a:t>
            </a:r>
          </a:p>
          <a:p>
            <a:pPr>
              <a:buFont typeface="Wingdings" panose="05000000000000000000" pitchFamily="2" charset="2"/>
              <a:buChar char="§"/>
            </a:pPr>
            <a:r>
              <a:rPr lang="en-US" sz="2400" dirty="0">
                <a:latin typeface="Calibri" panose="020F0502020204030204" pitchFamily="34" charset="0"/>
                <a:cs typeface="Calibri" panose="020F0502020204030204" pitchFamily="34" charset="0"/>
              </a:rPr>
              <a:t>Malnutrition.</a:t>
            </a:r>
          </a:p>
          <a:p>
            <a:pPr>
              <a:buFont typeface="Wingdings" panose="05000000000000000000" pitchFamily="2" charset="2"/>
              <a:buChar char="§"/>
            </a:pPr>
            <a:r>
              <a:rPr lang="en-US" sz="2400" b="0" i="0" dirty="0">
                <a:solidFill>
                  <a:srgbClr val="000000"/>
                </a:solidFill>
                <a:effectLst/>
                <a:latin typeface="Calibri" panose="020F0502020204030204" pitchFamily="34" charset="0"/>
                <a:cs typeface="Calibri" panose="020F0502020204030204" pitchFamily="34" charset="0"/>
              </a:rPr>
              <a:t>Food allergies:</a:t>
            </a:r>
            <a:br>
              <a:rPr lang="en-US" sz="2400" b="0" i="0" dirty="0">
                <a:solidFill>
                  <a:srgbClr val="000000"/>
                </a:solidFill>
                <a:effectLst/>
                <a:latin typeface="Calibri" panose="020F0502020204030204" pitchFamily="34" charset="0"/>
                <a:cs typeface="Calibri" panose="020F0502020204030204" pitchFamily="34" charset="0"/>
              </a:rPr>
            </a:br>
            <a:r>
              <a:rPr lang="en-US" sz="2400" b="0" i="0" dirty="0">
                <a:solidFill>
                  <a:srgbClr val="000000"/>
                </a:solidFill>
                <a:effectLst/>
                <a:latin typeface="Calibri" panose="020F0502020204030204" pitchFamily="34" charset="0"/>
                <a:cs typeface="Calibri" panose="020F0502020204030204" pitchFamily="34" charset="0"/>
              </a:rPr>
              <a:t>– Diarrhea ,skin rashes, abdominal pain, poor growth, nausea and vomiting.</a:t>
            </a:r>
          </a:p>
          <a:p>
            <a:pPr>
              <a:buFont typeface="Wingdings" panose="05000000000000000000" pitchFamily="2" charset="2"/>
              <a:buChar char="§"/>
            </a:pPr>
            <a:endParaRPr lang="en-US" sz="2400" dirty="0">
              <a:latin typeface="Calibri" panose="020F0502020204030204" pitchFamily="34" charset="0"/>
              <a:cs typeface="Calibri" panose="020F0502020204030204" pitchFamily="34" charset="0"/>
            </a:endParaRPr>
          </a:p>
          <a:p>
            <a:pPr marL="0" indent="0">
              <a:buNone/>
            </a:pPr>
            <a:endParaRPr lang="en-US" b="0" i="0" dirty="0">
              <a:solidFill>
                <a:srgbClr val="000000"/>
              </a:solidFill>
              <a:effectLst/>
              <a:latin typeface="Roboto" panose="02000000000000000000" pitchFamily="2" charset="0"/>
            </a:endParaRPr>
          </a:p>
          <a:p>
            <a:endParaRPr lang="en-US" dirty="0"/>
          </a:p>
        </p:txBody>
      </p:sp>
    </p:spTree>
    <p:extLst>
      <p:ext uri="{BB962C8B-B14F-4D97-AF65-F5344CB8AC3E}">
        <p14:creationId xmlns:p14="http://schemas.microsoft.com/office/powerpoint/2010/main" val="2158971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10600" cy="5791200"/>
          </a:xfrm>
        </p:spPr>
        <p:txBody>
          <a:bodyPr>
            <a:noAutofit/>
          </a:bodyPr>
          <a:lstStyle/>
          <a:p>
            <a:pPr>
              <a:lnSpc>
                <a:spcPct val="150000"/>
              </a:lnSpc>
              <a:buNone/>
            </a:pPr>
            <a:r>
              <a:rPr lang="en-US" sz="2000" b="1" u="sng" dirty="0"/>
              <a:t> MALABSORPTION:</a:t>
            </a:r>
          </a:p>
          <a:p>
            <a:pPr>
              <a:lnSpc>
                <a:spcPct val="150000"/>
              </a:lnSpc>
              <a:buFont typeface="Wingdings" pitchFamily="2" charset="2"/>
              <a:buChar char="§"/>
            </a:pPr>
            <a:r>
              <a:rPr lang="en-US" sz="2000" dirty="0"/>
              <a:t> Is the inability to absorb food fully ,mostly from disorders in the small bowel, but also due to maldigestion from disease of the pancreas.</a:t>
            </a:r>
          </a:p>
          <a:p>
            <a:pPr>
              <a:lnSpc>
                <a:spcPct val="150000"/>
              </a:lnSpc>
              <a:buFont typeface="Wingdings" pitchFamily="2" charset="2"/>
              <a:buChar char="§"/>
            </a:pPr>
            <a:r>
              <a:rPr lang="en-US" sz="2000" dirty="0"/>
              <a:t>Causes include:</a:t>
            </a:r>
          </a:p>
          <a:p>
            <a:pPr marL="457200" lvl="0" indent="-457200">
              <a:lnSpc>
                <a:spcPct val="150000"/>
              </a:lnSpc>
              <a:buFont typeface="+mj-lt"/>
              <a:buAutoNum type="arabicPeriod"/>
            </a:pPr>
            <a:r>
              <a:rPr lang="en-US" sz="2000" i="1" dirty="0"/>
              <a:t>Enzyme deficiencies or mucosal abnormality</a:t>
            </a:r>
            <a:r>
              <a:rPr lang="en-US" sz="2000" dirty="0"/>
              <a:t>, as in food allergy and food intolerance :</a:t>
            </a:r>
          </a:p>
          <a:p>
            <a:pPr marL="457200" lvl="0" indent="-457200">
              <a:lnSpc>
                <a:spcPct val="150000"/>
              </a:lnSpc>
              <a:buFont typeface="+mj-lt"/>
              <a:buAutoNum type="alphaUcPeriod"/>
            </a:pPr>
            <a:r>
              <a:rPr lang="en-US" sz="2000" u="sng" dirty="0"/>
              <a:t>Celiac disease </a:t>
            </a:r>
            <a:r>
              <a:rPr lang="en-US" sz="2000" dirty="0"/>
              <a:t> (Gluten intolerance).</a:t>
            </a:r>
          </a:p>
          <a:p>
            <a:pPr marL="457200" lvl="0" indent="-457200">
              <a:lnSpc>
                <a:spcPct val="150000"/>
              </a:lnSpc>
              <a:buFont typeface="+mj-lt"/>
              <a:buAutoNum type="alphaUcPeriod"/>
            </a:pPr>
            <a:r>
              <a:rPr lang="en-US" sz="2000" u="sng" dirty="0"/>
              <a:t>Lactose intolerance</a:t>
            </a:r>
            <a:r>
              <a:rPr lang="en-US" sz="2000" dirty="0"/>
              <a:t> ( intolerance to milk sugar , more common in non-</a:t>
            </a:r>
            <a:r>
              <a:rPr lang="en-US" sz="2000" dirty="0" err="1"/>
              <a:t>europeans</a:t>
            </a:r>
            <a:r>
              <a:rPr lang="en-US" sz="2000" dirty="0"/>
              <a:t>).</a:t>
            </a:r>
          </a:p>
          <a:p>
            <a:pPr marL="457200" lvl="0" indent="-457200">
              <a:lnSpc>
                <a:spcPct val="150000"/>
              </a:lnSpc>
              <a:buFont typeface="+mj-lt"/>
              <a:buAutoNum type="alphaUcPeriod"/>
            </a:pPr>
            <a:r>
              <a:rPr lang="en-US" sz="2000" u="sng" dirty="0"/>
              <a:t>Fructose malabsorption</a:t>
            </a:r>
            <a:r>
              <a:rPr lang="en-US" sz="2000" dirty="0"/>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153400" cy="5257800"/>
          </a:xfrm>
        </p:spPr>
        <p:txBody>
          <a:bodyPr>
            <a:normAutofit fontScale="92500"/>
          </a:bodyPr>
          <a:lstStyle/>
          <a:p>
            <a:pPr>
              <a:lnSpc>
                <a:spcPct val="150000"/>
              </a:lnSpc>
              <a:buNone/>
            </a:pPr>
            <a:r>
              <a:rPr lang="en-US" sz="2000" b="1" u="sng" dirty="0"/>
              <a:t>MALABSORPTION</a:t>
            </a:r>
            <a:r>
              <a:rPr lang="en-US" sz="1600" dirty="0"/>
              <a:t>: CONT,,,</a:t>
            </a:r>
            <a:endParaRPr lang="en-US" sz="2000" dirty="0"/>
          </a:p>
          <a:p>
            <a:pPr marL="0" indent="0">
              <a:lnSpc>
                <a:spcPct val="150000"/>
              </a:lnSpc>
              <a:buNone/>
            </a:pPr>
            <a:r>
              <a:rPr lang="en-US" sz="2000" dirty="0"/>
              <a:t>2.    </a:t>
            </a:r>
            <a:r>
              <a:rPr lang="en-US" sz="2000" i="1" u="sng" dirty="0"/>
              <a:t>PERNICIOUS ANEMIA</a:t>
            </a:r>
            <a:r>
              <a:rPr lang="en-US" sz="2000" dirty="0"/>
              <a:t>, DUE TO THE INABILITY TO ABSORB </a:t>
            </a:r>
            <a:r>
              <a:rPr lang="en-US" sz="2000" u="sng" dirty="0"/>
              <a:t>VITAMIN B</a:t>
            </a:r>
            <a:r>
              <a:rPr lang="en-US" sz="2000" u="sng" baseline="-25000" dirty="0"/>
              <a:t>12</a:t>
            </a:r>
            <a:endParaRPr lang="en-US" sz="2000" dirty="0"/>
          </a:p>
          <a:p>
            <a:pPr marL="457200" lvl="0" indent="-457200">
              <a:lnSpc>
                <a:spcPct val="150000"/>
              </a:lnSpc>
              <a:buFont typeface="+mj-lt"/>
              <a:buAutoNum type="arabicPeriod" startAt="3"/>
            </a:pPr>
            <a:r>
              <a:rPr lang="en-US" sz="2000" i="1" dirty="0"/>
              <a:t>LOSS OF PANCREATIC SECRETIONS</a:t>
            </a:r>
            <a:r>
              <a:rPr lang="en-US" sz="2000" dirty="0"/>
              <a:t>, WHICH MAY BE DUE TO </a:t>
            </a:r>
            <a:r>
              <a:rPr lang="en-US" sz="2000" u="sng" dirty="0"/>
              <a:t>CYSTIC FIBROSIS </a:t>
            </a:r>
            <a:r>
              <a:rPr lang="en-US" sz="2000" dirty="0"/>
              <a:t> OR </a:t>
            </a:r>
            <a:r>
              <a:rPr lang="en-US" sz="2000" u="sng" dirty="0"/>
              <a:t>PANCREATITIS</a:t>
            </a:r>
            <a:endParaRPr lang="en-US" sz="2000" dirty="0"/>
          </a:p>
          <a:p>
            <a:pPr marL="457200" lvl="0" indent="-457200">
              <a:lnSpc>
                <a:spcPct val="150000"/>
              </a:lnSpc>
              <a:buFont typeface="+mj-lt"/>
              <a:buAutoNum type="arabicPeriod" startAt="4"/>
            </a:pPr>
            <a:r>
              <a:rPr lang="en-US" sz="2000" i="1" dirty="0"/>
              <a:t>STRUCTURAL DEFECTS</a:t>
            </a:r>
            <a:r>
              <a:rPr lang="en-US" sz="2000" dirty="0"/>
              <a:t>, LIKE </a:t>
            </a:r>
            <a:r>
              <a:rPr lang="en-US" sz="2000" u="sng" dirty="0"/>
              <a:t>SHORT BOWEL SYNDROME</a:t>
            </a:r>
            <a:r>
              <a:rPr lang="en-US" sz="2000" dirty="0"/>
              <a:t> (SURGICALLY REMOVED BOWEL) AND RADIATION FIBROSIS, SUCH AS USUALLY FOLLOWS CANCER TREATMENT AND OTHER DRUGS, INCLUDING AGENTS USED IN </a:t>
            </a:r>
            <a:r>
              <a:rPr lang="en-US" sz="2000" u="sng" dirty="0"/>
              <a:t>CHEMOTHERAPY</a:t>
            </a:r>
            <a:r>
              <a:rPr lang="en-US" sz="2000" dirty="0"/>
              <a:t>. </a:t>
            </a:r>
          </a:p>
          <a:p>
            <a:pPr marL="457200" lvl="0" indent="-457200">
              <a:lnSpc>
                <a:spcPct val="150000"/>
              </a:lnSpc>
              <a:buFont typeface="+mj-lt"/>
              <a:buAutoNum type="arabicPeriod" startAt="4"/>
            </a:pPr>
            <a:r>
              <a:rPr lang="en-US" sz="2000" i="1" dirty="0"/>
              <a:t>CERTAIN DRUGS</a:t>
            </a:r>
            <a:r>
              <a:rPr lang="en-US" sz="2000" dirty="0"/>
              <a:t>, LIKE </a:t>
            </a:r>
            <a:r>
              <a:rPr lang="en-US" sz="2000" u="sng" dirty="0"/>
              <a:t>ORLISTAT</a:t>
            </a:r>
            <a:r>
              <a:rPr lang="en-US" sz="2000" dirty="0"/>
              <a:t>, WHICH INHIBITS THE ABSORPTION OF FAT.</a:t>
            </a:r>
          </a:p>
          <a:p>
            <a:pPr>
              <a:lnSpc>
                <a:spcPct val="150000"/>
              </a:lnSpc>
              <a:buNone/>
            </a:pPr>
            <a:endParaRPr lang="en-US"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AA1C4-9216-4C8A-AC5C-2DC311A9047F}"/>
              </a:ext>
            </a:extLst>
          </p:cNvPr>
          <p:cNvSpPr>
            <a:spLocks noGrp="1"/>
          </p:cNvSpPr>
          <p:nvPr>
            <p:ph type="title"/>
          </p:nvPr>
        </p:nvSpPr>
        <p:spPr>
          <a:xfrm>
            <a:off x="609599" y="228600"/>
            <a:ext cx="6347713" cy="1066800"/>
          </a:xfrm>
        </p:spPr>
        <p:txBody>
          <a:bodyPr>
            <a:normAutofit/>
          </a:bodyPr>
          <a:lstStyle/>
          <a:p>
            <a:r>
              <a:rPr lang="en-GB" sz="3200" dirty="0">
                <a:solidFill>
                  <a:schemeClr val="tx1"/>
                </a:solidFill>
                <a:latin typeface="Cambria" panose="02040503050406030204" pitchFamily="18" charset="0"/>
                <a:ea typeface="Cambria" panose="02040503050406030204" pitchFamily="18" charset="0"/>
              </a:rPr>
              <a:t>CAUSES OF DIARRHOEA DEATHS</a:t>
            </a:r>
            <a:endParaRPr lang="en-US" sz="3200" dirty="0">
              <a:solidFill>
                <a:schemeClr val="tx1"/>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607A7FC1-C4A2-4060-9EEC-64D086D02F28}"/>
              </a:ext>
            </a:extLst>
          </p:cNvPr>
          <p:cNvSpPr>
            <a:spLocks noGrp="1"/>
          </p:cNvSpPr>
          <p:nvPr>
            <p:ph idx="1"/>
          </p:nvPr>
        </p:nvSpPr>
        <p:spPr>
          <a:xfrm>
            <a:off x="152400" y="1524000"/>
            <a:ext cx="8000999" cy="4517363"/>
          </a:xfrm>
        </p:spPr>
        <p:txBody>
          <a:bodyPr>
            <a:normAutofit/>
          </a:bodyPr>
          <a:lstStyle/>
          <a:p>
            <a:pPr>
              <a:buFont typeface="Wingdings" panose="05000000000000000000" pitchFamily="2" charset="2"/>
              <a:buChar char="v"/>
            </a:pPr>
            <a:r>
              <a:rPr lang="en-US" sz="2400" i="0" dirty="0">
                <a:solidFill>
                  <a:srgbClr val="3C4245"/>
                </a:solidFill>
                <a:effectLst/>
                <a:latin typeface="Arial" panose="020B0604020202020204" pitchFamily="34" charset="0"/>
              </a:rPr>
              <a:t>Diarrheal disease is the second leading cause of death in children under five years old Causes of death include :</a:t>
            </a:r>
          </a:p>
          <a:p>
            <a:pPr>
              <a:buFont typeface="Wingdings" panose="05000000000000000000" pitchFamily="2" charset="2"/>
              <a:buChar char="v"/>
            </a:pPr>
            <a:endParaRPr lang="en-US" sz="2400" b="0" i="0" dirty="0">
              <a:solidFill>
                <a:srgbClr val="3C4245"/>
              </a:solidFill>
              <a:effectLst/>
              <a:latin typeface="Calibri" panose="020F0502020204030204" pitchFamily="34" charset="0"/>
              <a:cs typeface="Calibri" panose="020F0502020204030204" pitchFamily="34" charset="0"/>
            </a:endParaRPr>
          </a:p>
          <a:p>
            <a:r>
              <a:rPr lang="en-US" sz="2400" b="0" i="0" dirty="0">
                <a:solidFill>
                  <a:srgbClr val="3C4245"/>
                </a:solidFill>
                <a:effectLst/>
                <a:latin typeface="Calibri" panose="020F0502020204030204" pitchFamily="34" charset="0"/>
                <a:cs typeface="Calibri" panose="020F0502020204030204" pitchFamily="34" charset="0"/>
              </a:rPr>
              <a:t>severe dehydration and fluid loss .</a:t>
            </a:r>
          </a:p>
          <a:p>
            <a:r>
              <a:rPr lang="en-US" sz="2400" dirty="0">
                <a:solidFill>
                  <a:srgbClr val="3C4245"/>
                </a:solidFill>
                <a:latin typeface="Calibri" panose="020F0502020204030204" pitchFamily="34" charset="0"/>
                <a:cs typeface="Calibri" panose="020F0502020204030204" pitchFamily="34" charset="0"/>
              </a:rPr>
              <a:t>S</a:t>
            </a:r>
            <a:r>
              <a:rPr lang="en-US" sz="2400" b="0" i="0" dirty="0">
                <a:solidFill>
                  <a:srgbClr val="3C4245"/>
                </a:solidFill>
                <a:effectLst/>
                <a:latin typeface="Calibri" panose="020F0502020204030204" pitchFamily="34" charset="0"/>
                <a:cs typeface="Calibri" panose="020F0502020204030204" pitchFamily="34" charset="0"/>
              </a:rPr>
              <a:t>eptic bacterial infections. </a:t>
            </a:r>
          </a:p>
          <a:p>
            <a:r>
              <a:rPr lang="en-US" sz="2400" b="0" i="0" dirty="0">
                <a:solidFill>
                  <a:srgbClr val="3C4245"/>
                </a:solidFill>
                <a:effectLst/>
                <a:latin typeface="Calibri" panose="020F0502020204030204" pitchFamily="34" charset="0"/>
                <a:cs typeface="Calibri" panose="020F0502020204030204" pitchFamily="34" charset="0"/>
              </a:rPr>
              <a:t>Children who are malnourished or have impaired immunity as well as people living with HIV are most at risk of life-threatening </a:t>
            </a:r>
            <a:r>
              <a:rPr lang="en-US" sz="2400" b="0" i="0" dirty="0" err="1">
                <a:solidFill>
                  <a:srgbClr val="3C4245"/>
                </a:solidFill>
                <a:effectLst/>
                <a:latin typeface="Calibri" panose="020F0502020204030204" pitchFamily="34" charset="0"/>
                <a:cs typeface="Calibri" panose="020F0502020204030204" pitchFamily="34" charset="0"/>
              </a:rPr>
              <a:t>diarrhoea</a:t>
            </a:r>
            <a:r>
              <a:rPr lang="en-US" sz="2400" b="0" i="0" dirty="0">
                <a:solidFill>
                  <a:srgbClr val="3C4245"/>
                </a:solidFill>
                <a:effectLst/>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63893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153400" cy="5257800"/>
          </a:xfrm>
        </p:spPr>
        <p:txBody>
          <a:bodyPr>
            <a:normAutofit/>
          </a:bodyPr>
          <a:lstStyle/>
          <a:p>
            <a:pPr>
              <a:buNone/>
            </a:pPr>
            <a:r>
              <a:rPr lang="en-US" sz="2000" b="1" u="sng" dirty="0"/>
              <a:t>INFLAMMATORY BOWEL DISEASE</a:t>
            </a:r>
          </a:p>
          <a:p>
            <a:pPr lvl="0">
              <a:lnSpc>
                <a:spcPct val="150000"/>
              </a:lnSpc>
              <a:buFont typeface="Wingdings" pitchFamily="2" charset="2"/>
              <a:buChar char="§"/>
            </a:pPr>
            <a:r>
              <a:rPr lang="en-US" sz="2000" b="1" u="sng"/>
              <a:t>ULCERATIVE </a:t>
            </a:r>
            <a:r>
              <a:rPr lang="en-US" sz="2000" b="1" u="sng" dirty="0"/>
              <a:t>COLITIS:</a:t>
            </a:r>
          </a:p>
          <a:p>
            <a:pPr lvl="0">
              <a:lnSpc>
                <a:spcPct val="150000"/>
              </a:lnSpc>
              <a:buNone/>
            </a:pPr>
            <a:r>
              <a:rPr lang="en-US" sz="2000" dirty="0"/>
              <a:t> IS MARKED BY CHRONIC BLOODY DIARRHEA AND INFLAMMATION MOSTLY AFFECTS THE DISTAL </a:t>
            </a:r>
            <a:r>
              <a:rPr lang="en-US" sz="2000" u="sng" dirty="0"/>
              <a:t>COLON</a:t>
            </a:r>
            <a:r>
              <a:rPr lang="en-US" sz="2000" dirty="0"/>
              <a:t> NEAR THE </a:t>
            </a:r>
            <a:r>
              <a:rPr lang="en-US" sz="2000" u="sng" dirty="0"/>
              <a:t>RECTUM</a:t>
            </a:r>
            <a:r>
              <a:rPr lang="en-US" sz="2000" dirty="0"/>
              <a:t>.</a:t>
            </a:r>
          </a:p>
          <a:p>
            <a:pPr lvl="0">
              <a:lnSpc>
                <a:spcPct val="150000"/>
              </a:lnSpc>
              <a:buFont typeface="Wingdings" pitchFamily="2" charset="2"/>
              <a:buChar char="§"/>
            </a:pPr>
            <a:r>
              <a:rPr lang="en-US" sz="2000" b="1" u="sng" dirty="0"/>
              <a:t>CROHN'S DISEASE:</a:t>
            </a:r>
          </a:p>
          <a:p>
            <a:pPr lvl="0">
              <a:lnSpc>
                <a:spcPct val="150000"/>
              </a:lnSpc>
              <a:buNone/>
            </a:pPr>
            <a:r>
              <a:rPr lang="en-US" sz="2000" dirty="0"/>
              <a:t> TYPICALLY AFFECTS FAIRLY WELL DEMARCATED SEGMENTS OF BOWEL IN THE COLON AND OFTEN AFFECTS THE END OF THE SMALL BOWEL.</a:t>
            </a:r>
          </a:p>
          <a:p>
            <a:pPr>
              <a:lnSpc>
                <a:spcPct val="150000"/>
              </a:lnSpc>
              <a:buFont typeface="Wingdings" pitchFamily="2" charset="2"/>
              <a:buChar char="§"/>
            </a:pPr>
            <a:endParaRPr lang="en-US"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609600"/>
            <a:ext cx="6857999" cy="5029200"/>
          </a:xfrm>
        </p:spPr>
      </p:pic>
      <p:sp>
        <p:nvSpPr>
          <p:cNvPr id="4" name="Rectangle 3"/>
          <p:cNvSpPr/>
          <p:nvPr/>
        </p:nvSpPr>
        <p:spPr>
          <a:xfrm>
            <a:off x="2693020" y="5943600"/>
            <a:ext cx="2956259" cy="553998"/>
          </a:xfrm>
          <a:prstGeom prst="rect">
            <a:avLst/>
          </a:prstGeom>
        </p:spPr>
        <p:txBody>
          <a:bodyPr wrap="none">
            <a:spAutoFit/>
          </a:bodyPr>
          <a:lstStyle/>
          <a:p>
            <a:pPr marL="274320" lvl="0" indent="-274320">
              <a:lnSpc>
                <a:spcPct val="150000"/>
              </a:lnSpc>
              <a:spcBef>
                <a:spcPts val="580"/>
              </a:spcBef>
              <a:buClr>
                <a:srgbClr val="D34817"/>
              </a:buClr>
              <a:buSzPct val="85000"/>
              <a:buFont typeface="Wingdings" pitchFamily="2" charset="2"/>
              <a:buChar char="§"/>
            </a:pPr>
            <a:r>
              <a:rPr lang="en-US" sz="2000" b="1" u="sng" dirty="0">
                <a:solidFill>
                  <a:prstClr val="black"/>
                </a:solidFill>
              </a:rPr>
              <a:t>ULCERATIVE COLITIS:</a:t>
            </a:r>
          </a:p>
        </p:txBody>
      </p:sp>
    </p:spTree>
    <p:extLst>
      <p:ext uri="{BB962C8B-B14F-4D97-AF65-F5344CB8AC3E}">
        <p14:creationId xmlns:p14="http://schemas.microsoft.com/office/powerpoint/2010/main" val="1623725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3020" y="5943600"/>
            <a:ext cx="2956259" cy="553998"/>
          </a:xfrm>
          <a:prstGeom prst="rect">
            <a:avLst/>
          </a:prstGeom>
        </p:spPr>
        <p:txBody>
          <a:bodyPr wrap="none">
            <a:spAutoFit/>
          </a:bodyPr>
          <a:lstStyle/>
          <a:p>
            <a:pPr marL="274320" lvl="0" indent="-274320">
              <a:lnSpc>
                <a:spcPct val="150000"/>
              </a:lnSpc>
              <a:spcBef>
                <a:spcPts val="580"/>
              </a:spcBef>
              <a:buClr>
                <a:srgbClr val="D34817"/>
              </a:buClr>
              <a:buSzPct val="85000"/>
              <a:buFont typeface="Wingdings" pitchFamily="2" charset="2"/>
              <a:buChar char="§"/>
            </a:pPr>
            <a:r>
              <a:rPr lang="en-US" sz="2000" b="1" u="sng" dirty="0">
                <a:solidFill>
                  <a:prstClr val="black"/>
                </a:solidFill>
              </a:rPr>
              <a:t>ULCERATIVE COLITIS: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838200"/>
            <a:ext cx="6553200" cy="4800600"/>
          </a:xfrm>
        </p:spPr>
      </p:pic>
    </p:spTree>
    <p:extLst>
      <p:ext uri="{BB962C8B-B14F-4D97-AF65-F5344CB8AC3E}">
        <p14:creationId xmlns:p14="http://schemas.microsoft.com/office/powerpoint/2010/main" val="27706559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3020" y="5943600"/>
            <a:ext cx="2956259" cy="553998"/>
          </a:xfrm>
          <a:prstGeom prst="rect">
            <a:avLst/>
          </a:prstGeom>
        </p:spPr>
        <p:txBody>
          <a:bodyPr wrap="none">
            <a:spAutoFit/>
          </a:bodyPr>
          <a:lstStyle/>
          <a:p>
            <a:pPr marL="274320" lvl="0" indent="-274320">
              <a:lnSpc>
                <a:spcPct val="150000"/>
              </a:lnSpc>
              <a:spcBef>
                <a:spcPts val="580"/>
              </a:spcBef>
              <a:buClr>
                <a:srgbClr val="D34817"/>
              </a:buClr>
              <a:buSzPct val="85000"/>
              <a:buFont typeface="Wingdings" pitchFamily="2" charset="2"/>
              <a:buChar char="§"/>
            </a:pPr>
            <a:r>
              <a:rPr lang="en-US" sz="2000" b="1" u="sng" dirty="0">
                <a:solidFill>
                  <a:prstClr val="black"/>
                </a:solidFill>
              </a:rPr>
              <a:t>ULCERATIVE COLITIS:</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0600" y="457200"/>
            <a:ext cx="7138988" cy="4876800"/>
          </a:xfrm>
        </p:spPr>
      </p:pic>
    </p:spTree>
    <p:extLst>
      <p:ext uri="{BB962C8B-B14F-4D97-AF65-F5344CB8AC3E}">
        <p14:creationId xmlns:p14="http://schemas.microsoft.com/office/powerpoint/2010/main" val="2854564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3020" y="5943600"/>
            <a:ext cx="2428229" cy="515526"/>
          </a:xfrm>
          <a:prstGeom prst="rect">
            <a:avLst/>
          </a:prstGeom>
        </p:spPr>
        <p:txBody>
          <a:bodyPr wrap="none">
            <a:spAutoFit/>
          </a:bodyPr>
          <a:lstStyle/>
          <a:p>
            <a:pPr lvl="0">
              <a:lnSpc>
                <a:spcPct val="150000"/>
              </a:lnSpc>
              <a:buFont typeface="Wingdings" pitchFamily="2" charset="2"/>
              <a:buChar char="§"/>
            </a:pPr>
            <a:r>
              <a:rPr lang="en-US" sz="2000" b="1" u="sng" dirty="0"/>
              <a:t>CROHN'S DISEASE:</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066800"/>
            <a:ext cx="7239000" cy="4419600"/>
          </a:xfrm>
        </p:spPr>
      </p:pic>
    </p:spTree>
    <p:extLst>
      <p:ext uri="{BB962C8B-B14F-4D97-AF65-F5344CB8AC3E}">
        <p14:creationId xmlns:p14="http://schemas.microsoft.com/office/powerpoint/2010/main" val="32874366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93020" y="5943600"/>
            <a:ext cx="2428229" cy="515526"/>
          </a:xfrm>
          <a:prstGeom prst="rect">
            <a:avLst/>
          </a:prstGeom>
        </p:spPr>
        <p:txBody>
          <a:bodyPr wrap="none">
            <a:spAutoFit/>
          </a:bodyPr>
          <a:lstStyle/>
          <a:p>
            <a:pPr lvl="0">
              <a:lnSpc>
                <a:spcPct val="150000"/>
              </a:lnSpc>
              <a:buFont typeface="Wingdings" pitchFamily="2" charset="2"/>
              <a:buChar char="§"/>
            </a:pPr>
            <a:r>
              <a:rPr lang="en-US" sz="2000" b="1" u="sng" dirty="0"/>
              <a:t>CROHN'S DISEASE:</a:t>
            </a:r>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143000"/>
            <a:ext cx="7162800" cy="4343399"/>
          </a:xfrm>
        </p:spPr>
      </p:pic>
    </p:spTree>
    <p:extLst>
      <p:ext uri="{BB962C8B-B14F-4D97-AF65-F5344CB8AC3E}">
        <p14:creationId xmlns:p14="http://schemas.microsoft.com/office/powerpoint/2010/main" val="25070591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62000"/>
            <a:ext cx="8153400" cy="5257800"/>
          </a:xfrm>
        </p:spPr>
        <p:txBody>
          <a:bodyPr>
            <a:normAutofit lnSpcReduction="10000"/>
          </a:bodyPr>
          <a:lstStyle/>
          <a:p>
            <a:pPr>
              <a:lnSpc>
                <a:spcPct val="150000"/>
              </a:lnSpc>
              <a:buNone/>
            </a:pPr>
            <a:r>
              <a:rPr lang="en-US" sz="2000" b="1" u="sng" dirty="0"/>
              <a:t>IRRITABLE BOWEL SYNDROME</a:t>
            </a:r>
          </a:p>
          <a:p>
            <a:pPr>
              <a:lnSpc>
                <a:spcPct val="150000"/>
              </a:lnSpc>
              <a:buFont typeface="Wingdings" pitchFamily="2" charset="2"/>
              <a:buChar char="§"/>
            </a:pPr>
            <a:r>
              <a:rPr lang="en-US" sz="2000" dirty="0"/>
              <a:t>USUALLY PRESENTS WITH ABDOMINAL DISCOMFORT RELIEVED BY DEFECATION AND UNUSUAL STOOL (DIARRHEA OR </a:t>
            </a:r>
            <a:r>
              <a:rPr lang="en-US" sz="2000" u="sng" dirty="0"/>
              <a:t>CONSTIPATION</a:t>
            </a:r>
            <a:r>
              <a:rPr lang="en-US" sz="2000" dirty="0"/>
              <a:t>) FOR AT LEAST 3 DAYS A WEEK OVER THE PREVIOUS 3 MONTHS.</a:t>
            </a:r>
          </a:p>
          <a:p>
            <a:pPr>
              <a:lnSpc>
                <a:spcPct val="150000"/>
              </a:lnSpc>
              <a:buFont typeface="Wingdings" pitchFamily="2" charset="2"/>
              <a:buChar char="§"/>
            </a:pPr>
            <a:r>
              <a:rPr lang="en-US" sz="2000" dirty="0"/>
              <a:t>SYMPTOMS OF DIARRHEA-PREDOMINANT IBS CAN BE MANAGED THROUGH A COMBINATION OF DIETARY CHANGES, SOLUBLE FIBER SUPPLEMENTS, AND/OR MEDICATIONS SUCH AS </a:t>
            </a:r>
            <a:r>
              <a:rPr lang="en-US" sz="2000" u="sng" dirty="0"/>
              <a:t>LOPERAMIDE</a:t>
            </a:r>
            <a:r>
              <a:rPr lang="en-US" sz="2000" dirty="0"/>
              <a:t> OR </a:t>
            </a:r>
            <a:r>
              <a:rPr lang="en-US" sz="2000" u="sng" dirty="0"/>
              <a:t>CODEINE</a:t>
            </a:r>
            <a:r>
              <a:rPr lang="en-US" sz="2000" dirty="0"/>
              <a:t>.</a:t>
            </a:r>
          </a:p>
          <a:p>
            <a:pPr>
              <a:lnSpc>
                <a:spcPct val="150000"/>
              </a:lnSpc>
              <a:buFont typeface="Wingdings" pitchFamily="2" charset="2"/>
              <a:buChar char="§"/>
            </a:pPr>
            <a:r>
              <a:rPr lang="en-US" sz="2000" dirty="0"/>
              <a:t> ABOUT 30% OF PATIENTS WITH DIARRHEA-PREDOMINANT IBS HAVE </a:t>
            </a:r>
            <a:r>
              <a:rPr lang="en-US" sz="2000" u="sng" dirty="0"/>
              <a:t>BILE ACID MALABSORPTION</a:t>
            </a:r>
            <a:r>
              <a:rPr lang="en-US" sz="2000" dirty="0"/>
              <a:t> DIAGNOSED WITH AN ABNORMAL </a:t>
            </a:r>
            <a:r>
              <a:rPr lang="en-US" sz="2000" u="sng" dirty="0"/>
              <a:t>SEHCAT</a:t>
            </a:r>
            <a:r>
              <a:rPr lang="en-US" sz="2000" dirty="0"/>
              <a:t> TEST.</a:t>
            </a:r>
          </a:p>
          <a:p>
            <a:pPr>
              <a:lnSpc>
                <a:spcPct val="150000"/>
              </a:lnSpc>
              <a:buFont typeface="Wingdings" pitchFamily="2" charset="2"/>
              <a:buChar char="§"/>
            </a:pPr>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382000" cy="5715000"/>
          </a:xfrm>
        </p:spPr>
        <p:txBody>
          <a:bodyPr>
            <a:normAutofit/>
          </a:bodyPr>
          <a:lstStyle/>
          <a:p>
            <a:pPr>
              <a:buNone/>
            </a:pPr>
            <a:r>
              <a:rPr lang="en-US" sz="2400" b="1" u="sng" dirty="0"/>
              <a:t>Other causes of </a:t>
            </a:r>
            <a:r>
              <a:rPr lang="en-US" sz="2400" b="1" i="0" u="sng" dirty="0">
                <a:solidFill>
                  <a:srgbClr val="000000"/>
                </a:solidFill>
                <a:effectLst/>
                <a:latin typeface="Roboto" panose="02000000000000000000" pitchFamily="2" charset="0"/>
              </a:rPr>
              <a:t>chronic diarrhea</a:t>
            </a:r>
            <a:r>
              <a:rPr lang="en-GB" sz="2400" b="1" u="sng" dirty="0"/>
              <a:t> </a:t>
            </a:r>
            <a:endParaRPr lang="en-US" sz="2400" b="1" u="sng" dirty="0"/>
          </a:p>
          <a:p>
            <a:pPr lvl="0">
              <a:lnSpc>
                <a:spcPct val="150000"/>
              </a:lnSpc>
              <a:buFont typeface="Wingdings" pitchFamily="2" charset="2"/>
              <a:buChar char="§"/>
            </a:pPr>
            <a:r>
              <a:rPr lang="en-US" sz="2400" dirty="0">
                <a:latin typeface="Calibri" panose="020F0502020204030204" pitchFamily="34" charset="0"/>
                <a:cs typeface="Calibri" panose="020F0502020204030204" pitchFamily="34" charset="0"/>
              </a:rPr>
              <a:t>Microscopic colitis, (IBD) : Changes are only seen on histological examination  of colonic biopsies.</a:t>
            </a:r>
          </a:p>
          <a:p>
            <a:pPr lvl="0">
              <a:lnSpc>
                <a:spcPct val="150000"/>
              </a:lnSpc>
              <a:buFont typeface="Wingdings" pitchFamily="2" charset="2"/>
              <a:buChar char="§"/>
            </a:pPr>
            <a:r>
              <a:rPr lang="en-US" sz="2400" dirty="0">
                <a:latin typeface="Calibri" panose="020F0502020204030204" pitchFamily="34" charset="0"/>
                <a:cs typeface="Calibri" panose="020F0502020204030204" pitchFamily="34" charset="0"/>
              </a:rPr>
              <a:t>Bile salt malabsorption (Primary bile acid diarrhea) ,excessive bile acids in colon produce a secretory diarrhea .</a:t>
            </a:r>
          </a:p>
          <a:p>
            <a:pPr lvl="0">
              <a:lnSpc>
                <a:spcPct val="150000"/>
              </a:lnSpc>
              <a:buFont typeface="Wingdings" pitchFamily="2" charset="2"/>
              <a:buChar char="§"/>
            </a:pPr>
            <a:r>
              <a:rPr lang="en-US" sz="2400" dirty="0">
                <a:latin typeface="Calibri" panose="020F0502020204030204" pitchFamily="34" charset="0"/>
                <a:cs typeface="Calibri" panose="020F0502020204030204" pitchFamily="34" charset="0"/>
              </a:rPr>
              <a:t>Hormone-secreting tumors: e.g. Serotonin.</a:t>
            </a:r>
          </a:p>
          <a:p>
            <a:pPr lvl="0">
              <a:lnSpc>
                <a:spcPct val="150000"/>
              </a:lnSpc>
              <a:buFont typeface="Wingdings" pitchFamily="2" charset="2"/>
              <a:buChar char="§"/>
            </a:pPr>
            <a:r>
              <a:rPr lang="en-US" sz="2400" dirty="0">
                <a:latin typeface="Calibri" panose="020F0502020204030204" pitchFamily="34" charset="0"/>
                <a:cs typeface="Calibri" panose="020F0502020204030204" pitchFamily="34" charset="0"/>
              </a:rPr>
              <a:t>Chronic mild diarrhea in infants and toddlers may occur with no obvious cause and with no other ill effects  ( toddlers diarrhea</a:t>
            </a:r>
            <a:r>
              <a:rPr lang="en-US" sz="2400" u="sng" dirty="0">
                <a:latin typeface="Calibri" panose="020F0502020204030204" pitchFamily="34" charset="0"/>
                <a:cs typeface="Calibri" panose="020F0502020204030204" pitchFamily="34" charset="0"/>
              </a:rPr>
              <a:t>)</a:t>
            </a:r>
            <a:endParaRPr lang="en-US" sz="2400" dirty="0">
              <a:latin typeface="Calibri" panose="020F0502020204030204" pitchFamily="34" charset="0"/>
              <a:cs typeface="Calibri" panose="020F0502020204030204" pitchFamily="34" charset="0"/>
            </a:endParaRPr>
          </a:p>
          <a:p>
            <a:pPr lvl="0">
              <a:lnSpc>
                <a:spcPct val="150000"/>
              </a:lnSpc>
              <a:buFont typeface="Wingdings" pitchFamily="2" charset="2"/>
              <a:buChar char="§"/>
            </a:pPr>
            <a:r>
              <a:rPr lang="en-US" sz="2400" dirty="0">
                <a:latin typeface="Calibri" panose="020F0502020204030204" pitchFamily="34" charset="0"/>
                <a:cs typeface="Calibri" panose="020F0502020204030204" pitchFamily="34" charset="0"/>
              </a:rPr>
              <a:t> </a:t>
            </a:r>
            <a:r>
              <a:rPr lang="en-US" sz="2400" dirty="0">
                <a:solidFill>
                  <a:schemeClr val="tx1"/>
                </a:solidFill>
                <a:latin typeface="Calibri" panose="020F0502020204030204" pitchFamily="34" charset="0"/>
                <a:cs typeface="Calibri" panose="020F0502020204030204" pitchFamily="34" charset="0"/>
              </a:rPr>
              <a:t>Congenital chloride diarrhea </a:t>
            </a:r>
            <a:r>
              <a:rPr lang="en-US" sz="2000" dirty="0">
                <a:solidFill>
                  <a:schemeClr val="tx1"/>
                </a:solidFill>
                <a:latin typeface="Calibri" panose="020F0502020204030204" pitchFamily="34" charset="0"/>
                <a:cs typeface="Calibri" panose="020F0502020204030204" pitchFamily="34" charset="0"/>
              </a:rPr>
              <a:t>.</a:t>
            </a:r>
          </a:p>
          <a:p>
            <a:pPr>
              <a:lnSpc>
                <a:spcPct val="150000"/>
              </a:lnSpc>
              <a:buNone/>
            </a:pPr>
            <a:endParaRPr lang="en-US" sz="2000" dirty="0"/>
          </a:p>
        </p:txBody>
      </p:sp>
      <p:pic>
        <p:nvPicPr>
          <p:cNvPr id="4" name="Picture 3" descr="D4.jpg"/>
          <p:cNvPicPr>
            <a:picLocks noChangeAspect="1"/>
          </p:cNvPicPr>
          <p:nvPr/>
        </p:nvPicPr>
        <p:blipFill>
          <a:blip r:embed="rId2" cstate="print"/>
          <a:stretch>
            <a:fillRect/>
          </a:stretch>
        </p:blipFill>
        <p:spPr>
          <a:xfrm>
            <a:off x="7010400" y="4876800"/>
            <a:ext cx="1381125" cy="167640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E67E4-2765-40A4-93FF-E7991227000B}"/>
              </a:ext>
            </a:extLst>
          </p:cNvPr>
          <p:cNvSpPr>
            <a:spLocks noGrp="1"/>
          </p:cNvSpPr>
          <p:nvPr>
            <p:ph type="title"/>
          </p:nvPr>
        </p:nvSpPr>
        <p:spPr>
          <a:xfrm>
            <a:off x="457200" y="228600"/>
            <a:ext cx="6347713" cy="1320800"/>
          </a:xfrm>
        </p:spPr>
        <p:txBody>
          <a:bodyPr>
            <a:normAutofit/>
          </a:bodyPr>
          <a:lstStyle/>
          <a:p>
            <a:r>
              <a:rPr lang="en-GB" sz="3200" dirty="0">
                <a:solidFill>
                  <a:schemeClr val="tx1"/>
                </a:solidFill>
                <a:latin typeface="Cambria" panose="02040503050406030204" pitchFamily="18" charset="0"/>
                <a:ea typeface="Cambria" panose="02040503050406030204" pitchFamily="18" charset="0"/>
              </a:rPr>
              <a:t>Investigations for </a:t>
            </a:r>
            <a:r>
              <a:rPr lang="en-US" sz="3200" i="0" dirty="0">
                <a:solidFill>
                  <a:schemeClr val="tx1"/>
                </a:solidFill>
                <a:effectLst/>
                <a:latin typeface="Cambria" panose="02040503050406030204" pitchFamily="18" charset="0"/>
                <a:ea typeface="Cambria" panose="02040503050406030204" pitchFamily="18" charset="0"/>
              </a:rPr>
              <a:t>Chronic </a:t>
            </a:r>
            <a:r>
              <a:rPr lang="en-GB" sz="3200" dirty="0" err="1">
                <a:solidFill>
                  <a:schemeClr val="tx1"/>
                </a:solidFill>
                <a:latin typeface="Cambria" panose="02040503050406030204" pitchFamily="18" charset="0"/>
                <a:ea typeface="Cambria" panose="02040503050406030204" pitchFamily="18" charset="0"/>
              </a:rPr>
              <a:t>Diarrhea</a:t>
            </a:r>
            <a:r>
              <a:rPr lang="en-GB" sz="3200" dirty="0">
                <a:solidFill>
                  <a:schemeClr val="tx1"/>
                </a:solidFill>
                <a:latin typeface="Cambria" panose="02040503050406030204" pitchFamily="18" charset="0"/>
                <a:ea typeface="Cambria" panose="02040503050406030204" pitchFamily="18" charset="0"/>
              </a:rPr>
              <a:t> </a:t>
            </a:r>
            <a:endParaRPr lang="en-US" sz="3200" dirty="0">
              <a:solidFill>
                <a:schemeClr val="tx1"/>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FFB474CC-613D-4014-A53C-61AB954CA95B}"/>
              </a:ext>
            </a:extLst>
          </p:cNvPr>
          <p:cNvSpPr>
            <a:spLocks noGrp="1"/>
          </p:cNvSpPr>
          <p:nvPr>
            <p:ph idx="1"/>
          </p:nvPr>
        </p:nvSpPr>
        <p:spPr>
          <a:xfrm>
            <a:off x="152400" y="1371600"/>
            <a:ext cx="8610600" cy="4669763"/>
          </a:xfrm>
        </p:spPr>
        <p:txBody>
          <a:bodyPr>
            <a:normAutofit/>
          </a:bodyPr>
          <a:lstStyle/>
          <a:p>
            <a:pPr>
              <a:buFont typeface="Arial" panose="020B0604020202020204" pitchFamily="34" charset="0"/>
              <a:buChar char="•"/>
            </a:pPr>
            <a:r>
              <a:rPr lang="en-US" sz="2000" dirty="0"/>
              <a:t>Sweat chloride test </a:t>
            </a:r>
          </a:p>
          <a:p>
            <a:pPr>
              <a:buFont typeface="Arial" panose="020B0604020202020204" pitchFamily="34" charset="0"/>
              <a:buChar char="•"/>
            </a:pPr>
            <a:r>
              <a:rPr lang="en-US" sz="2000" dirty="0"/>
              <a:t> Stool electrolytes &amp; osmolality. </a:t>
            </a:r>
          </a:p>
          <a:p>
            <a:pPr>
              <a:buFont typeface="Arial" panose="020B0604020202020204" pitchFamily="34" charset="0"/>
              <a:buChar char="•"/>
            </a:pPr>
            <a:r>
              <a:rPr lang="en-US" sz="2000" dirty="0"/>
              <a:t> 72-hr stool collection for fat determination. </a:t>
            </a:r>
          </a:p>
          <a:p>
            <a:pPr>
              <a:buFont typeface="Arial" panose="020B0604020202020204" pitchFamily="34" charset="0"/>
              <a:buChar char="•"/>
            </a:pPr>
            <a:r>
              <a:rPr lang="en-US" sz="2000" dirty="0"/>
              <a:t> Breath hydrogen test. </a:t>
            </a:r>
          </a:p>
          <a:p>
            <a:pPr>
              <a:buFont typeface="Arial" panose="020B0604020202020204" pitchFamily="34" charset="0"/>
              <a:buChar char="•"/>
            </a:pPr>
            <a:r>
              <a:rPr lang="en-US" sz="2000" dirty="0"/>
              <a:t> Celiac disease antibodies </a:t>
            </a:r>
          </a:p>
          <a:p>
            <a:pPr>
              <a:buFont typeface="Arial" panose="020B0604020202020204" pitchFamily="34" charset="0"/>
              <a:buChar char="•"/>
            </a:pPr>
            <a:r>
              <a:rPr lang="en-US" sz="2000" dirty="0"/>
              <a:t>Stool alpha1-antitrypsin.</a:t>
            </a:r>
          </a:p>
          <a:p>
            <a:pPr>
              <a:buFont typeface="Arial" panose="020B0604020202020204" pitchFamily="34" charset="0"/>
              <a:buChar char="•"/>
            </a:pPr>
            <a:r>
              <a:rPr lang="en-US" sz="2000" dirty="0"/>
              <a:t>Endoscopic studies with biopsies. </a:t>
            </a:r>
          </a:p>
          <a:p>
            <a:pPr>
              <a:buFont typeface="Arial" panose="020B0604020202020204" pitchFamily="34" charset="0"/>
              <a:buChar char="•"/>
            </a:pPr>
            <a:r>
              <a:rPr lang="en-US" sz="2000" dirty="0"/>
              <a:t>Barium studies.</a:t>
            </a:r>
          </a:p>
          <a:p>
            <a:pPr>
              <a:buFont typeface="Arial" panose="020B0604020202020204" pitchFamily="34" charset="0"/>
              <a:buChar char="•"/>
            </a:pPr>
            <a:r>
              <a:rPr lang="en-US" sz="2000" dirty="0"/>
              <a:t>Hormonal &amp; </a:t>
            </a:r>
            <a:r>
              <a:rPr lang="en-US" sz="2000" dirty="0" err="1"/>
              <a:t>neurotransmittal</a:t>
            </a:r>
            <a:r>
              <a:rPr lang="en-US" sz="2000" dirty="0"/>
              <a:t> studies (such as vasoactive intestinal </a:t>
            </a:r>
            <a:r>
              <a:rPr lang="en-US" sz="2000" dirty="0" err="1"/>
              <a:t>polypeptied</a:t>
            </a:r>
            <a:r>
              <a:rPr lang="en-US" sz="2000" dirty="0"/>
              <a:t>, gastrin, secretin).</a:t>
            </a:r>
          </a:p>
          <a:p>
            <a:pPr marL="0" indent="0">
              <a:buNone/>
            </a:pPr>
            <a:endParaRPr lang="en-US" dirty="0"/>
          </a:p>
        </p:txBody>
      </p:sp>
    </p:spTree>
    <p:extLst>
      <p:ext uri="{BB962C8B-B14F-4D97-AF65-F5344CB8AC3E}">
        <p14:creationId xmlns:p14="http://schemas.microsoft.com/office/powerpoint/2010/main" val="32432528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E8D04-E787-48A0-9982-A4DB49A63D02}"/>
              </a:ext>
            </a:extLst>
          </p:cNvPr>
          <p:cNvSpPr>
            <a:spLocks noGrp="1"/>
          </p:cNvSpPr>
          <p:nvPr>
            <p:ph type="title"/>
          </p:nvPr>
        </p:nvSpPr>
        <p:spPr>
          <a:xfrm>
            <a:off x="609599" y="609600"/>
            <a:ext cx="6347713" cy="609600"/>
          </a:xfrm>
        </p:spPr>
        <p:txBody>
          <a:bodyPr>
            <a:normAutofit/>
          </a:bodyPr>
          <a:lstStyle/>
          <a:p>
            <a:r>
              <a:rPr lang="en-GB" sz="3200" dirty="0">
                <a:solidFill>
                  <a:schemeClr val="tx1"/>
                </a:solidFill>
                <a:latin typeface="Cambria" panose="02040503050406030204" pitchFamily="18" charset="0"/>
                <a:ea typeface="Cambria" panose="02040503050406030204" pitchFamily="18" charset="0"/>
              </a:rPr>
              <a:t>TREATMENT </a:t>
            </a:r>
            <a:endParaRPr lang="en-US" sz="3200" dirty="0">
              <a:solidFill>
                <a:schemeClr val="tx1"/>
              </a:solidFill>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01B8B328-639F-4FDF-A29E-005A8FA3EEBE}"/>
              </a:ext>
            </a:extLst>
          </p:cNvPr>
          <p:cNvSpPr>
            <a:spLocks noGrp="1"/>
          </p:cNvSpPr>
          <p:nvPr>
            <p:ph idx="1"/>
          </p:nvPr>
        </p:nvSpPr>
        <p:spPr>
          <a:xfrm>
            <a:off x="152400" y="1676400"/>
            <a:ext cx="6804913" cy="4364963"/>
          </a:xfrm>
        </p:spPr>
        <p:txBody>
          <a:bodyPr>
            <a:normAutofit/>
          </a:bodyPr>
          <a:lstStyle/>
          <a:p>
            <a:r>
              <a:rPr lang="en-GB" sz="2800" dirty="0">
                <a:latin typeface="Calibri" panose="020F0502020204030204" pitchFamily="34" charset="0"/>
                <a:cs typeface="Calibri" panose="020F0502020204030204" pitchFamily="34" charset="0"/>
              </a:rPr>
              <a:t>Treatment of underlying cause.</a:t>
            </a:r>
          </a:p>
          <a:p>
            <a:r>
              <a:rPr lang="en-US" sz="2800" b="0" i="0" dirty="0">
                <a:effectLst/>
                <a:latin typeface="Calibri" panose="020F0502020204030204" pitchFamily="34" charset="0"/>
                <a:cs typeface="Calibri" panose="020F0502020204030204" pitchFamily="34" charset="0"/>
              </a:rPr>
              <a:t>Antibiotics may be prescribed for children with specific bacterial or parasitic illnesses</a:t>
            </a:r>
            <a:r>
              <a:rPr lang="en-GB" sz="2800" b="0" i="0" dirty="0">
                <a:effectLst/>
                <a:latin typeface="Calibri" panose="020F0502020204030204" pitchFamily="34" charset="0"/>
                <a:cs typeface="Calibri" panose="020F0502020204030204" pitchFamily="34" charset="0"/>
              </a:rPr>
              <a:t>.</a:t>
            </a:r>
          </a:p>
          <a:p>
            <a:r>
              <a:rPr lang="en-US" sz="2800" b="0" i="0" dirty="0">
                <a:effectLst/>
                <a:latin typeface="Calibri" panose="020F0502020204030204" pitchFamily="34" charset="0"/>
                <a:cs typeface="Calibri" panose="020F0502020204030204" pitchFamily="34" charset="0"/>
              </a:rPr>
              <a:t>Probiotics</a:t>
            </a:r>
            <a:r>
              <a:rPr lang="en-GB" sz="2800" dirty="0">
                <a:latin typeface="Calibri" panose="020F0502020204030204" pitchFamily="34" charset="0"/>
                <a:cs typeface="Calibri" panose="020F0502020204030204" pitchFamily="34" charset="0"/>
              </a:rPr>
              <a:t>.</a:t>
            </a:r>
          </a:p>
          <a:p>
            <a:r>
              <a:rPr lang="en-US" sz="2800" b="0" i="0" dirty="0">
                <a:effectLst/>
                <a:latin typeface="Calibri" panose="020F0502020204030204" pitchFamily="34" charset="0"/>
                <a:cs typeface="Calibri" panose="020F0502020204030204" pitchFamily="34" charset="0"/>
              </a:rPr>
              <a:t>Medications that slow down bowel movements</a:t>
            </a:r>
            <a:r>
              <a:rPr lang="en-GB" sz="2800" b="0" i="0" dirty="0">
                <a:effectLst/>
                <a:latin typeface="Calibri" panose="020F0502020204030204" pitchFamily="34" charset="0"/>
                <a:cs typeface="Calibri" panose="020F0502020204030204" pitchFamily="34" charset="0"/>
              </a:rPr>
              <a:t> (</a:t>
            </a:r>
            <a:r>
              <a:rPr lang="en-US" sz="2800" b="0" i="0" dirty="0">
                <a:effectLst/>
                <a:latin typeface="Calibri" panose="020F0502020204030204" pitchFamily="34" charset="0"/>
                <a:cs typeface="Calibri" panose="020F0502020204030204" pitchFamily="34" charset="0"/>
              </a:rPr>
              <a:t>occasionally).</a:t>
            </a:r>
          </a:p>
          <a:p>
            <a:pPr marL="0" indent="0">
              <a:buNone/>
            </a:pPr>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55754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6288E-988D-4B45-8C6D-47CB37BA20B5}"/>
              </a:ext>
            </a:extLst>
          </p:cNvPr>
          <p:cNvSpPr>
            <a:spLocks noGrp="1"/>
          </p:cNvSpPr>
          <p:nvPr>
            <p:ph type="title"/>
          </p:nvPr>
        </p:nvSpPr>
        <p:spPr/>
        <p:txBody>
          <a:bodyPr>
            <a:normAutofit/>
          </a:bodyPr>
          <a:lstStyle/>
          <a:p>
            <a:r>
              <a:rPr lang="en-US" sz="3200" dirty="0">
                <a:solidFill>
                  <a:schemeClr val="tx1"/>
                </a:solidFill>
              </a:rPr>
              <a:t>Complications of acute diarrhea</a:t>
            </a:r>
          </a:p>
        </p:txBody>
      </p:sp>
      <p:sp>
        <p:nvSpPr>
          <p:cNvPr id="3" name="Content Placeholder 2">
            <a:extLst>
              <a:ext uri="{FF2B5EF4-FFF2-40B4-BE49-F238E27FC236}">
                <a16:creationId xmlns:a16="http://schemas.microsoft.com/office/drawing/2014/main" id="{E6AA45D7-87C9-4338-8EDD-BB9B189673E4}"/>
              </a:ext>
            </a:extLst>
          </p:cNvPr>
          <p:cNvSpPr>
            <a:spLocks noGrp="1"/>
          </p:cNvSpPr>
          <p:nvPr>
            <p:ph idx="1"/>
          </p:nvPr>
        </p:nvSpPr>
        <p:spPr>
          <a:xfrm>
            <a:off x="228600" y="1828800"/>
            <a:ext cx="8458200" cy="4191000"/>
          </a:xfrm>
        </p:spPr>
        <p:txBody>
          <a:bodyPr>
            <a:normAutofit/>
          </a:bodyPr>
          <a:lstStyle/>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 Dehydration and electrolyte imbalance. </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 Persistent diarrhea .</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 Lactose intolerance. </a:t>
            </a:r>
          </a:p>
          <a:p>
            <a:pPr>
              <a:buFont typeface="Wingdings" panose="05000000000000000000" pitchFamily="2" charset="2"/>
              <a:buChar char="Ø"/>
            </a:pPr>
            <a:r>
              <a:rPr lang="en-US" sz="2800" dirty="0">
                <a:latin typeface="Calibri" panose="020F0502020204030204" pitchFamily="34" charset="0"/>
                <a:cs typeface="Calibri" panose="020F0502020204030204" pitchFamily="34" charset="0"/>
              </a:rPr>
              <a:t> Malnutrition.</a:t>
            </a:r>
          </a:p>
        </p:txBody>
      </p:sp>
    </p:spTree>
    <p:extLst>
      <p:ext uri="{BB962C8B-B14F-4D97-AF65-F5344CB8AC3E}">
        <p14:creationId xmlns:p14="http://schemas.microsoft.com/office/powerpoint/2010/main" val="3392445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0" y="2209800"/>
            <a:ext cx="3935757" cy="923330"/>
          </a:xfrm>
          <a:prstGeom prst="rect">
            <a:avLst/>
          </a:prstGeom>
          <a:noFill/>
        </p:spPr>
        <p:txBody>
          <a:bodyPr wrap="none" lIns="91440" tIns="45720" rIns="91440" bIns="45720">
            <a:spAutoFit/>
          </a:bodyPr>
          <a:lstStyle/>
          <a:p>
            <a:pPr algn="ctr"/>
            <a:r>
              <a:rPr lang="en-US" sz="5400" b="1" u="sng"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THANK YOU</a:t>
            </a:r>
            <a:endPar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pic>
        <p:nvPicPr>
          <p:cNvPr id="6146" name="Picture 2" descr="C:\Users\Administrator\Documents\labtop\Desktop\ftt9.jpg"/>
          <p:cNvPicPr>
            <a:picLocks noGrp="1" noChangeAspect="1" noChangeArrowheads="1"/>
          </p:cNvPicPr>
          <p:nvPr>
            <p:ph idx="1"/>
          </p:nvPr>
        </p:nvPicPr>
        <p:blipFill>
          <a:blip r:embed="rId2" cstate="print"/>
          <a:srcRect/>
          <a:stretch>
            <a:fillRect/>
          </a:stretch>
        </p:blipFill>
        <p:spPr bwMode="auto">
          <a:xfrm>
            <a:off x="1828800" y="2895600"/>
            <a:ext cx="5410200" cy="318135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عنوان 1"/>
          <p:cNvSpPr>
            <a:spLocks noGrp="1"/>
          </p:cNvSpPr>
          <p:nvPr>
            <p:ph type="ctrTitle" idx="4294967295"/>
          </p:nvPr>
        </p:nvSpPr>
        <p:spPr>
          <a:xfrm>
            <a:off x="0" y="1125538"/>
            <a:ext cx="7773988" cy="2016125"/>
          </a:xfrm>
        </p:spPr>
        <p:txBody>
          <a:bodyPr/>
          <a:lstStyle/>
          <a:p>
            <a:pPr algn="l" eaLnBrk="1" hangingPunct="1">
              <a:defRPr/>
            </a:pPr>
            <a:r>
              <a:rPr lang="en-US" b="0"/>
              <a:t>            </a:t>
            </a:r>
            <a:r>
              <a:rPr lang="en-US" sz="6600" b="0"/>
              <a:t>Celiac Disease</a:t>
            </a:r>
            <a:r>
              <a:rPr lang="en-US" b="0"/>
              <a:t>  </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عنوان 1"/>
          <p:cNvSpPr>
            <a:spLocks noGrp="1"/>
          </p:cNvSpPr>
          <p:nvPr>
            <p:ph type="title" idx="4294967295"/>
          </p:nvPr>
        </p:nvSpPr>
        <p:spPr>
          <a:xfrm>
            <a:off x="0" y="274638"/>
            <a:ext cx="8229600" cy="1143000"/>
          </a:xfrm>
        </p:spPr>
        <p:txBody>
          <a:bodyPr/>
          <a:lstStyle/>
          <a:p>
            <a:pPr eaLnBrk="1" hangingPunct="1">
              <a:defRPr/>
            </a:pPr>
            <a:r>
              <a:rPr lang="en-US"/>
              <a:t>INTRODUCTION</a:t>
            </a:r>
            <a:endParaRPr lang="ar-SA"/>
          </a:p>
        </p:txBody>
      </p:sp>
      <p:sp>
        <p:nvSpPr>
          <p:cNvPr id="14338" name="عنصر نائب للمحتوى 2"/>
          <p:cNvSpPr>
            <a:spLocks noGrp="1"/>
          </p:cNvSpPr>
          <p:nvPr>
            <p:ph idx="4294967295"/>
          </p:nvPr>
        </p:nvSpPr>
        <p:spPr>
          <a:xfrm>
            <a:off x="0" y="1600200"/>
            <a:ext cx="8893175" cy="4525963"/>
          </a:xfrm>
        </p:spPr>
        <p:txBody>
          <a:bodyPr>
            <a:normAutofit fontScale="92500" lnSpcReduction="10000"/>
          </a:bodyPr>
          <a:lstStyle/>
          <a:p>
            <a:pPr eaLnBrk="1" hangingPunct="1"/>
            <a:r>
              <a:rPr lang="en-US" sz="2400" dirty="0"/>
              <a:t>Celiac disease also known as gluten-sensitive enteropathy .</a:t>
            </a:r>
          </a:p>
          <a:p>
            <a:pPr marL="0" indent="0" eaLnBrk="1" hangingPunct="1">
              <a:buNone/>
            </a:pPr>
            <a:endParaRPr lang="en-US" sz="2400" dirty="0"/>
          </a:p>
          <a:p>
            <a:r>
              <a:rPr lang="en-US" sz="2400" dirty="0">
                <a:effectLst/>
              </a:rPr>
              <a:t>It is the most common genetically related food intolerance, worldwide. Celiac disease is a multifactorial, autoimmune disorder that occurs in genetically susceptible individuals.</a:t>
            </a:r>
          </a:p>
          <a:p>
            <a:pPr marL="0" indent="0">
              <a:buNone/>
            </a:pPr>
            <a:endParaRPr lang="en-US" sz="2400" dirty="0">
              <a:effectLst/>
            </a:endParaRPr>
          </a:p>
          <a:p>
            <a:r>
              <a:rPr lang="en-US" sz="2400" dirty="0">
                <a:effectLst/>
              </a:rPr>
              <a:t>It is triggered by a well-identified environmental factor (gluten and related prolamin present in wheat, rye, and barley).</a:t>
            </a:r>
          </a:p>
          <a:p>
            <a:pPr marL="0" indent="0">
              <a:buNone/>
            </a:pPr>
            <a:endParaRPr lang="en-US" sz="2400" dirty="0">
              <a:effectLst/>
            </a:endParaRPr>
          </a:p>
          <a:p>
            <a:pPr eaLnBrk="1" hangingPunct="1"/>
            <a:r>
              <a:rPr lang="en-US" sz="2400" dirty="0"/>
              <a:t>Gluten is a form of protein found in some grains. The damage to the intestine makes it hard for the body to absorb nutrients, especially fat, calcium, iron, and folate.</a:t>
            </a:r>
            <a:endParaRPr lang="en-US" sz="2400" dirty="0">
              <a:effectLst/>
            </a:endParaRPr>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rrowheads="1"/>
          </p:cNvSpPr>
          <p:nvPr>
            <p:ph type="title"/>
          </p:nvPr>
        </p:nvSpPr>
        <p:spPr/>
        <p:txBody>
          <a:bodyPr/>
          <a:lstStyle/>
          <a:p>
            <a:r>
              <a:rPr lang="en-US" sz="4000" b="0">
                <a:effectLst/>
              </a:rPr>
              <a:t>Pathophysiology</a:t>
            </a:r>
            <a:br>
              <a:rPr lang="en-US" sz="4000" b="0">
                <a:effectLst/>
              </a:rPr>
            </a:br>
            <a:endParaRPr lang="en-US" sz="4000" b="0">
              <a:effectLst/>
            </a:endParaRPr>
          </a:p>
        </p:txBody>
      </p:sp>
      <p:sp>
        <p:nvSpPr>
          <p:cNvPr id="17410" name="Rectangle 3"/>
          <p:cNvSpPr>
            <a:spLocks noGrp="1" noChangeArrowheads="1"/>
          </p:cNvSpPr>
          <p:nvPr>
            <p:ph idx="1"/>
          </p:nvPr>
        </p:nvSpPr>
        <p:spPr/>
        <p:txBody>
          <a:bodyPr>
            <a:normAutofit fontScale="92500" lnSpcReduction="10000"/>
          </a:bodyPr>
          <a:lstStyle/>
          <a:p>
            <a:pPr>
              <a:lnSpc>
                <a:spcPct val="90000"/>
              </a:lnSpc>
            </a:pPr>
            <a:r>
              <a:rPr lang="en-US" sz="2400" dirty="0">
                <a:effectLst/>
              </a:rPr>
              <a:t>Celiac disease is an autoimmune disease, and the enzyme tissue transglutaminase (</a:t>
            </a:r>
            <a:r>
              <a:rPr lang="en-US" sz="2400" dirty="0" err="1">
                <a:effectLst/>
              </a:rPr>
              <a:t>tTG</a:t>
            </a:r>
            <a:r>
              <a:rPr lang="en-US" sz="2400" dirty="0">
                <a:effectLst/>
              </a:rPr>
              <a:t>) is the autoantigen against which the abnormal immune response is directed.</a:t>
            </a:r>
          </a:p>
          <a:p>
            <a:pPr>
              <a:lnSpc>
                <a:spcPct val="90000"/>
              </a:lnSpc>
            </a:pPr>
            <a:r>
              <a:rPr lang="en-US" sz="2400" dirty="0">
                <a:effectLst/>
              </a:rPr>
              <a:t> Gluten is the single major environmental factor that triggers celiac disease, which has a narrow and highly specific association with class II haplotypes of HLA DQ2. </a:t>
            </a:r>
          </a:p>
          <a:p>
            <a:pPr>
              <a:lnSpc>
                <a:spcPct val="90000"/>
              </a:lnSpc>
            </a:pPr>
            <a:r>
              <a:rPr lang="en-US" sz="2400" dirty="0"/>
              <a:t>This causes inflammation in the intestines and damages the villi, the hair-like structures on the lining of the small intestine, causing malabsorption .</a:t>
            </a:r>
            <a:endParaRPr lang="en-US" sz="2400" dirty="0">
              <a:effectLst/>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rrowheads="1"/>
          </p:cNvSpPr>
          <p:nvPr>
            <p:ph type="title"/>
          </p:nvPr>
        </p:nvSpPr>
        <p:spPr/>
        <p:txBody>
          <a:bodyPr>
            <a:normAutofit fontScale="90000"/>
          </a:bodyPr>
          <a:lstStyle/>
          <a:p>
            <a:r>
              <a:rPr lang="en-US" sz="3600" dirty="0">
                <a:effectLst/>
              </a:rPr>
              <a:t>Presentations of celiac disease</a:t>
            </a:r>
            <a:br>
              <a:rPr lang="en-US" sz="3600" dirty="0">
                <a:effectLst/>
              </a:rPr>
            </a:br>
            <a:endParaRPr lang="en-US" dirty="0">
              <a:effectLst/>
            </a:endParaRPr>
          </a:p>
        </p:txBody>
      </p:sp>
      <p:sp>
        <p:nvSpPr>
          <p:cNvPr id="21506" name="Rectangle 3"/>
          <p:cNvSpPr>
            <a:spLocks noGrp="1" noChangeArrowheads="1"/>
          </p:cNvSpPr>
          <p:nvPr>
            <p:ph idx="1"/>
          </p:nvPr>
        </p:nvSpPr>
        <p:spPr/>
        <p:txBody>
          <a:bodyPr>
            <a:normAutofit fontScale="85000" lnSpcReduction="20000"/>
          </a:bodyPr>
          <a:lstStyle/>
          <a:p>
            <a:pPr>
              <a:lnSpc>
                <a:spcPct val="90000"/>
              </a:lnSpc>
            </a:pPr>
            <a:r>
              <a:rPr lang="en-US" sz="2800" dirty="0">
                <a:effectLst/>
              </a:rPr>
              <a:t>Currently, 5 possible presentations of celiac disease are recognized, as follows:</a:t>
            </a:r>
          </a:p>
          <a:p>
            <a:pPr>
              <a:lnSpc>
                <a:spcPct val="90000"/>
              </a:lnSpc>
            </a:pPr>
            <a:r>
              <a:rPr lang="en-US" sz="2800" dirty="0">
                <a:effectLst/>
              </a:rPr>
              <a:t>Typical: This presentation is primarily characterized by GI signs and symptoms.</a:t>
            </a:r>
          </a:p>
          <a:p>
            <a:pPr>
              <a:lnSpc>
                <a:spcPct val="90000"/>
              </a:lnSpc>
            </a:pPr>
            <a:r>
              <a:rPr lang="en-US" sz="2800" dirty="0">
                <a:effectLst/>
              </a:rPr>
              <a:t>Atypical: GI signs and symptoms are minimal or absent, and various extraintestinal manifestations are present.</a:t>
            </a:r>
          </a:p>
          <a:p>
            <a:pPr>
              <a:lnSpc>
                <a:spcPct val="90000"/>
              </a:lnSpc>
            </a:pPr>
            <a:r>
              <a:rPr lang="en-US" sz="2800" dirty="0">
                <a:effectLst/>
              </a:rPr>
              <a:t>Silent: The small intestinal mucosa is damaged, and celiac disease autoimmunity can be detected with serology; however, no symptoms are present.</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rrowheads="1"/>
          </p:cNvSpPr>
          <p:nvPr>
            <p:ph type="title"/>
          </p:nvPr>
        </p:nvSpPr>
        <p:spPr/>
        <p:txBody>
          <a:bodyPr/>
          <a:lstStyle/>
          <a:p>
            <a:endParaRPr lang="en-US">
              <a:effectLst/>
            </a:endParaRPr>
          </a:p>
        </p:txBody>
      </p:sp>
      <p:sp>
        <p:nvSpPr>
          <p:cNvPr id="22530" name="Rectangle 3"/>
          <p:cNvSpPr>
            <a:spLocks noGrp="1" noChangeArrowheads="1"/>
          </p:cNvSpPr>
          <p:nvPr>
            <p:ph idx="1"/>
          </p:nvPr>
        </p:nvSpPr>
        <p:spPr/>
        <p:txBody>
          <a:bodyPr>
            <a:normAutofit fontScale="77500" lnSpcReduction="20000"/>
          </a:bodyPr>
          <a:lstStyle/>
          <a:p>
            <a:r>
              <a:rPr lang="en-US" sz="2800" dirty="0">
                <a:effectLst/>
              </a:rPr>
              <a:t>Potential: Patients have a positive specific autoimmune serology and may or may not be symptomatic, but the mucosa morphology is normal. These individuals have genetic compatibility with celiac disease and full-blown celiac disease may develop at a later stage in some or all of these individuals.</a:t>
            </a:r>
          </a:p>
          <a:p>
            <a:r>
              <a:rPr lang="en-US" sz="2800" dirty="0">
                <a:effectLst/>
              </a:rPr>
              <a:t>Latent: Individuals with normal mucosal morphology who “have had a gluten-dependent enteropathy at some point in their life.” This subset of patients is the rarest of the group.</a:t>
            </a:r>
          </a:p>
          <a:p>
            <a:endParaRPr lang="en-US" sz="2800" dirty="0">
              <a:effectLst/>
            </a:endParaRP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noFill/>
          <a:ln/>
        </p:spPr>
        <p:txBody>
          <a:bodyPr/>
          <a:lstStyle/>
          <a:p>
            <a:endParaRPr lang="en-US">
              <a:effectLst/>
            </a:endParaRPr>
          </a:p>
        </p:txBody>
      </p:sp>
      <p:sp>
        <p:nvSpPr>
          <p:cNvPr id="54275" name="Rectangle 3"/>
          <p:cNvSpPr>
            <a:spLocks noGrp="1" noChangeArrowheads="1"/>
          </p:cNvSpPr>
          <p:nvPr>
            <p:ph idx="1"/>
          </p:nvPr>
        </p:nvSpPr>
        <p:spPr>
          <a:noFill/>
          <a:ln/>
        </p:spPr>
        <p:txBody>
          <a:bodyPr/>
          <a:lstStyle/>
          <a:p>
            <a:endParaRPr lang="en-US">
              <a:effectLst/>
            </a:endParaRPr>
          </a:p>
        </p:txBody>
      </p:sp>
      <p:pic>
        <p:nvPicPr>
          <p:cNvPr id="54277" name="Picture 5" descr="celiac"/>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normAutofit fontScale="90000"/>
          </a:bodyPr>
          <a:lstStyle/>
          <a:p>
            <a:pPr>
              <a:defRPr/>
            </a:pPr>
            <a:br>
              <a:rPr lang="en-US" sz="3600"/>
            </a:br>
            <a:br>
              <a:rPr lang="en-US" sz="3600"/>
            </a:br>
            <a:r>
              <a:rPr lang="en-US" sz="3600"/>
              <a:t> </a:t>
            </a:r>
            <a:r>
              <a:rPr lang="en-US" sz="4000" b="0"/>
              <a:t>Symptoms of Celiac Disease</a:t>
            </a:r>
            <a:br>
              <a:rPr lang="en-US" sz="4000" b="0"/>
            </a:br>
            <a:br>
              <a:rPr lang="ar-SA" sz="3600"/>
            </a:br>
            <a:br>
              <a:rPr lang="ar-SA" sz="3600"/>
            </a:br>
            <a:endParaRPr lang="en-US" sz="3600"/>
          </a:p>
        </p:txBody>
      </p:sp>
      <p:sp>
        <p:nvSpPr>
          <p:cNvPr id="20482" name="Rectangle 3"/>
          <p:cNvSpPr>
            <a:spLocks noGrp="1" noChangeArrowheads="1"/>
          </p:cNvSpPr>
          <p:nvPr>
            <p:ph idx="1"/>
          </p:nvPr>
        </p:nvSpPr>
        <p:spPr/>
        <p:txBody>
          <a:bodyPr/>
          <a:lstStyle/>
          <a:p>
            <a:r>
              <a:rPr lang="en-US" dirty="0">
                <a:effectLst/>
              </a:rPr>
              <a:t>Asymptomatic or minimally symptomatic celiac disease is probably the most common form of the disease, especially in older children and adults .</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rrowheads="1"/>
          </p:cNvSpPr>
          <p:nvPr>
            <p:ph type="title"/>
          </p:nvPr>
        </p:nvSpPr>
        <p:spPr/>
        <p:txBody>
          <a:bodyPr/>
          <a:lstStyle/>
          <a:p>
            <a:endParaRPr lang="en-US">
              <a:effectLst/>
            </a:endParaRPr>
          </a:p>
        </p:txBody>
      </p:sp>
      <p:sp>
        <p:nvSpPr>
          <p:cNvPr id="23554" name="Rectangle 3"/>
          <p:cNvSpPr>
            <a:spLocks noGrp="1" noChangeArrowheads="1"/>
          </p:cNvSpPr>
          <p:nvPr>
            <p:ph idx="1"/>
          </p:nvPr>
        </p:nvSpPr>
        <p:spPr>
          <a:xfrm>
            <a:off x="457200" y="1600200"/>
            <a:ext cx="8229600" cy="4276725"/>
          </a:xfrm>
        </p:spPr>
        <p:txBody>
          <a:bodyPr/>
          <a:lstStyle/>
          <a:p>
            <a:endParaRPr lang="en-US">
              <a:effectLst/>
            </a:endParaRPr>
          </a:p>
        </p:txBody>
      </p:sp>
      <p:pic>
        <p:nvPicPr>
          <p:cNvPr id="23555" name="Picture 5" descr="1331341-1331357-932104-1415520"/>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p:cNvSpPr>
          <p:nvPr>
            <p:ph type="title"/>
          </p:nvPr>
        </p:nvSpPr>
        <p:spPr/>
        <p:txBody>
          <a:bodyPr/>
          <a:lstStyle/>
          <a:p>
            <a:endParaRPr lang="en-US">
              <a:effectLst/>
            </a:endParaRPr>
          </a:p>
        </p:txBody>
      </p:sp>
      <p:sp>
        <p:nvSpPr>
          <p:cNvPr id="24578" name="Rectangle 3"/>
          <p:cNvSpPr>
            <a:spLocks noGrp="1" noChangeArrowheads="1"/>
          </p:cNvSpPr>
          <p:nvPr>
            <p:ph idx="1"/>
          </p:nvPr>
        </p:nvSpPr>
        <p:spPr/>
        <p:txBody>
          <a:bodyPr/>
          <a:lstStyle/>
          <a:p>
            <a:endParaRPr lang="en-US">
              <a:effectLst/>
            </a:endParaRPr>
          </a:p>
        </p:txBody>
      </p:sp>
      <p:pic>
        <p:nvPicPr>
          <p:cNvPr id="24579" name="Picture 5" descr="1331341-1331357-932104-1415519"/>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B324-D082-4302-AB69-59270FAE1A23}"/>
              </a:ext>
            </a:extLst>
          </p:cNvPr>
          <p:cNvSpPr>
            <a:spLocks noGrp="1"/>
          </p:cNvSpPr>
          <p:nvPr>
            <p:ph type="title"/>
          </p:nvPr>
        </p:nvSpPr>
        <p:spPr/>
        <p:txBody>
          <a:bodyPr/>
          <a:lstStyle/>
          <a:p>
            <a:r>
              <a:rPr lang="en-US" b="0" i="0" dirty="0">
                <a:solidFill>
                  <a:srgbClr val="202124"/>
                </a:solidFill>
                <a:effectLst/>
                <a:latin typeface="Helvetica Neue"/>
              </a:rPr>
              <a:t>Clinical Types of </a:t>
            </a:r>
            <a:r>
              <a:rPr lang="en-US" b="0" i="0" dirty="0" err="1">
                <a:solidFill>
                  <a:srgbClr val="202124"/>
                </a:solidFill>
                <a:effectLst/>
                <a:latin typeface="Helvetica Neue"/>
              </a:rPr>
              <a:t>Diarrhoea</a:t>
            </a:r>
            <a:endParaRPr lang="en-US" dirty="0"/>
          </a:p>
        </p:txBody>
      </p:sp>
      <p:sp>
        <p:nvSpPr>
          <p:cNvPr id="3" name="Content Placeholder 2">
            <a:extLst>
              <a:ext uri="{FF2B5EF4-FFF2-40B4-BE49-F238E27FC236}">
                <a16:creationId xmlns:a16="http://schemas.microsoft.com/office/drawing/2014/main" id="{4A68D55F-00DD-4B47-8A68-2EEF97EA4814}"/>
              </a:ext>
            </a:extLst>
          </p:cNvPr>
          <p:cNvSpPr>
            <a:spLocks noGrp="1"/>
          </p:cNvSpPr>
          <p:nvPr>
            <p:ph idx="1"/>
          </p:nvPr>
        </p:nvSpPr>
        <p:spPr>
          <a:xfrm>
            <a:off x="838200" y="2038739"/>
            <a:ext cx="7772400" cy="4572000"/>
          </a:xfrm>
        </p:spPr>
        <p:txBody>
          <a:bodyPr>
            <a:normAutofit/>
          </a:bodyPr>
          <a:lstStyle/>
          <a:p>
            <a:r>
              <a:rPr lang="en-US" sz="2800" b="0" i="0" dirty="0">
                <a:solidFill>
                  <a:srgbClr val="202124"/>
                </a:solidFill>
                <a:effectLst/>
                <a:latin typeface="Helvetica Neue"/>
              </a:rPr>
              <a:t>Acute watery </a:t>
            </a:r>
            <a:r>
              <a:rPr lang="en-US" sz="2800" b="0" i="0" dirty="0" err="1">
                <a:solidFill>
                  <a:srgbClr val="202124"/>
                </a:solidFill>
                <a:effectLst/>
                <a:latin typeface="Helvetica Neue"/>
              </a:rPr>
              <a:t>diarrhoea</a:t>
            </a:r>
            <a:r>
              <a:rPr lang="en-US" sz="2800" b="0" i="0" dirty="0">
                <a:solidFill>
                  <a:srgbClr val="202124"/>
                </a:solidFill>
                <a:effectLst/>
                <a:latin typeface="Helvetica Neue"/>
              </a:rPr>
              <a:t> – lasts several hours or days, and includes </a:t>
            </a:r>
            <a:r>
              <a:rPr lang="en-US" sz="2800" i="0" dirty="0">
                <a:solidFill>
                  <a:srgbClr val="202124"/>
                </a:solidFill>
                <a:effectLst/>
                <a:latin typeface="Helvetica Neue"/>
              </a:rPr>
              <a:t>cholera</a:t>
            </a:r>
            <a:r>
              <a:rPr lang="en-US" sz="2800" b="0" i="0" dirty="0">
                <a:solidFill>
                  <a:srgbClr val="202124"/>
                </a:solidFill>
                <a:effectLst/>
                <a:latin typeface="Helvetica Neue"/>
              </a:rPr>
              <a:t>.</a:t>
            </a:r>
          </a:p>
          <a:p>
            <a:r>
              <a:rPr lang="en-US" sz="2800" b="0" i="0" dirty="0">
                <a:solidFill>
                  <a:srgbClr val="202124"/>
                </a:solidFill>
                <a:effectLst/>
                <a:latin typeface="Helvetica Neue"/>
              </a:rPr>
              <a:t>Acute bloody </a:t>
            </a:r>
            <a:r>
              <a:rPr lang="en-US" sz="2800" b="0" i="0" dirty="0" err="1">
                <a:solidFill>
                  <a:srgbClr val="202124"/>
                </a:solidFill>
                <a:effectLst/>
                <a:latin typeface="Helvetica Neue"/>
              </a:rPr>
              <a:t>diarrhoea</a:t>
            </a:r>
            <a:r>
              <a:rPr lang="en-US" sz="2800" b="0" i="0" dirty="0">
                <a:solidFill>
                  <a:srgbClr val="202124"/>
                </a:solidFill>
                <a:effectLst/>
                <a:latin typeface="Helvetica Neue"/>
              </a:rPr>
              <a:t> – also called dysentery. </a:t>
            </a:r>
          </a:p>
          <a:p>
            <a:pPr marL="0" indent="0">
              <a:buNone/>
            </a:pPr>
            <a:endParaRPr lang="en-US" sz="2800" b="0" i="0" dirty="0">
              <a:solidFill>
                <a:srgbClr val="202124"/>
              </a:solidFill>
              <a:effectLst/>
              <a:latin typeface="Helvetica Neue"/>
            </a:endParaRPr>
          </a:p>
          <a:p>
            <a:r>
              <a:rPr lang="en-US" sz="2800" b="0" i="0" dirty="0">
                <a:solidFill>
                  <a:srgbClr val="202124"/>
                </a:solidFill>
                <a:effectLst/>
                <a:latin typeface="Helvetica Neue"/>
              </a:rPr>
              <a:t>Persistent </a:t>
            </a:r>
            <a:r>
              <a:rPr lang="en-US" sz="2800" b="0" i="0" dirty="0" err="1">
                <a:solidFill>
                  <a:srgbClr val="202124"/>
                </a:solidFill>
                <a:effectLst/>
                <a:latin typeface="Helvetica Neue"/>
              </a:rPr>
              <a:t>diarrhoea</a:t>
            </a:r>
            <a:r>
              <a:rPr lang="en-US" sz="2800" b="0" i="0" dirty="0">
                <a:solidFill>
                  <a:srgbClr val="202124"/>
                </a:solidFill>
                <a:effectLst/>
                <a:latin typeface="Helvetica Neue"/>
              </a:rPr>
              <a:t> – lasts 14 days or longer.</a:t>
            </a:r>
            <a:endParaRPr lang="en-US" sz="2800" dirty="0"/>
          </a:p>
        </p:txBody>
      </p:sp>
    </p:spTree>
    <p:extLst>
      <p:ext uri="{BB962C8B-B14F-4D97-AF65-F5344CB8AC3E}">
        <p14:creationId xmlns:p14="http://schemas.microsoft.com/office/powerpoint/2010/main" val="2529266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Rot="1" noChangeArrowheads="1"/>
          </p:cNvSpPr>
          <p:nvPr>
            <p:ph type="title"/>
          </p:nvPr>
        </p:nvSpPr>
        <p:spPr/>
        <p:txBody>
          <a:bodyPr/>
          <a:lstStyle/>
          <a:p>
            <a:r>
              <a:rPr lang="en-US" sz="4000" dirty="0">
                <a:effectLst/>
              </a:rPr>
              <a:t>Physical Finding </a:t>
            </a:r>
            <a:br>
              <a:rPr lang="en-US" sz="4000" dirty="0">
                <a:effectLst/>
              </a:rPr>
            </a:br>
            <a:endParaRPr lang="en-US" sz="4000" dirty="0">
              <a:effectLst/>
            </a:endParaRPr>
          </a:p>
        </p:txBody>
      </p:sp>
      <p:sp>
        <p:nvSpPr>
          <p:cNvPr id="25602" name="Rectangle 3"/>
          <p:cNvSpPr>
            <a:spLocks noGrp="1" noChangeArrowheads="1"/>
          </p:cNvSpPr>
          <p:nvPr>
            <p:ph idx="1"/>
          </p:nvPr>
        </p:nvSpPr>
        <p:spPr/>
        <p:txBody>
          <a:bodyPr/>
          <a:lstStyle/>
          <a:p>
            <a:r>
              <a:rPr lang="en-US" dirty="0">
                <a:effectLst/>
              </a:rPr>
              <a:t>Examination findings depend on extent of celiac disease.</a:t>
            </a:r>
          </a:p>
          <a:p>
            <a:r>
              <a:rPr lang="en-US" dirty="0">
                <a:effectLst/>
              </a:rPr>
              <a:t>Dry mucosal membranes with vomiting or diarrhea indicate the degree of dehydration.</a:t>
            </a:r>
          </a:p>
          <a:p>
            <a:r>
              <a:rPr lang="en-US" dirty="0">
                <a:effectLst/>
              </a:rPr>
              <a:t>Oral aphthae (</a:t>
            </a:r>
            <a:r>
              <a:rPr lang="en-US" b="0" i="0" dirty="0">
                <a:solidFill>
                  <a:srgbClr val="202124"/>
                </a:solidFill>
                <a:effectLst/>
                <a:latin typeface="Helvetica Neue"/>
              </a:rPr>
              <a:t>aphthous  ulcers) </a:t>
            </a:r>
            <a:r>
              <a:rPr lang="en-US" dirty="0">
                <a:effectLst/>
              </a:rPr>
              <a:t>are more frequent than in normal population.</a:t>
            </a:r>
          </a:p>
          <a:p>
            <a:r>
              <a:rPr lang="en-US" dirty="0">
                <a:effectLst/>
              </a:rPr>
              <a:t>Dental enamel hypoplasia is a highly specific but relatively uncommon finding.</a:t>
            </a:r>
          </a:p>
          <a:p>
            <a:r>
              <a:rPr lang="en-US" dirty="0">
                <a:effectLst/>
              </a:rPr>
              <a:t>Bloating of the abdomen . </a:t>
            </a:r>
          </a:p>
          <a:p>
            <a:r>
              <a:rPr lang="en-US" dirty="0">
                <a:effectLst/>
              </a:rPr>
              <a:t>Potbelly and muscle wasting.</a:t>
            </a:r>
          </a:p>
          <a:p>
            <a:r>
              <a:rPr lang="en-US" dirty="0">
                <a:effectLst/>
              </a:rPr>
              <a:t>Failure to thrive</a:t>
            </a:r>
            <a:r>
              <a:rPr lang="en-US" dirty="0"/>
              <a:t>.</a:t>
            </a:r>
            <a:endParaRPr lang="en-US" dirty="0">
              <a:effectLst/>
            </a:endParaRPr>
          </a:p>
          <a:p>
            <a:endParaRPr lang="en-US" dirty="0">
              <a:effectLst/>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عنوان 1"/>
          <p:cNvSpPr>
            <a:spLocks noGrp="1"/>
          </p:cNvSpPr>
          <p:nvPr>
            <p:ph type="title" idx="4294967295"/>
          </p:nvPr>
        </p:nvSpPr>
        <p:spPr>
          <a:xfrm>
            <a:off x="0" y="274638"/>
            <a:ext cx="8229600" cy="1143000"/>
          </a:xfrm>
        </p:spPr>
        <p:txBody>
          <a:bodyPr/>
          <a:lstStyle/>
          <a:p>
            <a:pPr eaLnBrk="1" hangingPunct="1">
              <a:defRPr/>
            </a:pPr>
            <a:r>
              <a:rPr lang="en-US"/>
              <a:t> </a:t>
            </a:r>
            <a:endParaRPr lang="ar-SA"/>
          </a:p>
        </p:txBody>
      </p:sp>
      <p:sp>
        <p:nvSpPr>
          <p:cNvPr id="18434" name="عنصر نائب للمحتوى 2"/>
          <p:cNvSpPr>
            <a:spLocks noGrp="1"/>
          </p:cNvSpPr>
          <p:nvPr>
            <p:ph idx="4294967295"/>
          </p:nvPr>
        </p:nvSpPr>
        <p:spPr>
          <a:xfrm>
            <a:off x="914400" y="1628775"/>
            <a:ext cx="8229600" cy="4525963"/>
          </a:xfrm>
        </p:spPr>
        <p:txBody>
          <a:bodyPr/>
          <a:lstStyle/>
          <a:p>
            <a:pPr eaLnBrk="1" hangingPunct="1">
              <a:defRPr/>
            </a:pPr>
            <a:r>
              <a:rPr lang="en-US" sz="2800" b="1"/>
              <a:t> </a:t>
            </a:r>
            <a:endParaRPr lang="ar-SA" sz="2800" b="1"/>
          </a:p>
        </p:txBody>
      </p:sp>
      <p:sp>
        <p:nvSpPr>
          <p:cNvPr id="27651" name="AutoShape 4"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en-US"/>
          </a:p>
        </p:txBody>
      </p:sp>
      <p:sp>
        <p:nvSpPr>
          <p:cNvPr id="27652" name="AutoShape 6"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en-US"/>
          </a:p>
        </p:txBody>
      </p:sp>
      <p:sp>
        <p:nvSpPr>
          <p:cNvPr id="27653" name="AutoShape 8"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en-US"/>
          </a:p>
        </p:txBody>
      </p:sp>
      <p:sp>
        <p:nvSpPr>
          <p:cNvPr id="27654" name="AutoShape 10"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en-US"/>
          </a:p>
        </p:txBody>
      </p:sp>
      <p:sp>
        <p:nvSpPr>
          <p:cNvPr id="27655" name="AutoShape 12"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en-US"/>
          </a:p>
        </p:txBody>
      </p:sp>
      <p:sp>
        <p:nvSpPr>
          <p:cNvPr id="27656" name="AutoShape 14" descr="9k="/>
          <p:cNvSpPr>
            <a:spLocks noChangeAspect="1" noChangeArrowheads="1"/>
          </p:cNvSpPr>
          <p:nvPr/>
        </p:nvSpPr>
        <p:spPr bwMode="auto">
          <a:xfrm>
            <a:off x="8134350" y="2814638"/>
            <a:ext cx="304800" cy="304800"/>
          </a:xfrm>
          <a:prstGeom prst="rect">
            <a:avLst/>
          </a:prstGeom>
          <a:noFill/>
          <a:ln w="9525">
            <a:noFill/>
            <a:miter lim="800000"/>
            <a:headEnd/>
            <a:tailEnd/>
          </a:ln>
        </p:spPr>
        <p:txBody>
          <a:bodyPr/>
          <a:lstStyle/>
          <a:p>
            <a:endParaRPr lang="en-US"/>
          </a:p>
        </p:txBody>
      </p:sp>
      <p:sp>
        <p:nvSpPr>
          <p:cNvPr id="27657" name="AutoShape 16" descr="9k="/>
          <p:cNvSpPr>
            <a:spLocks noChangeAspect="1" noChangeArrowheads="1"/>
          </p:cNvSpPr>
          <p:nvPr/>
        </p:nvSpPr>
        <p:spPr bwMode="auto">
          <a:xfrm>
            <a:off x="8205788" y="3325813"/>
            <a:ext cx="304800" cy="304800"/>
          </a:xfrm>
          <a:prstGeom prst="rect">
            <a:avLst/>
          </a:prstGeom>
          <a:noFill/>
          <a:ln w="9525">
            <a:noFill/>
            <a:miter lim="800000"/>
            <a:headEnd/>
            <a:tailEnd/>
          </a:ln>
        </p:spPr>
        <p:txBody>
          <a:bodyPr/>
          <a:lstStyle/>
          <a:p>
            <a:endParaRPr lang="en-US"/>
          </a:p>
        </p:txBody>
      </p:sp>
      <p:sp>
        <p:nvSpPr>
          <p:cNvPr id="27658" name="AutoShape 18" descr="9k="/>
          <p:cNvSpPr>
            <a:spLocks noChangeAspect="1" noChangeArrowheads="1"/>
          </p:cNvSpPr>
          <p:nvPr/>
        </p:nvSpPr>
        <p:spPr bwMode="auto">
          <a:xfrm>
            <a:off x="8015288" y="1044575"/>
            <a:ext cx="304800" cy="304800"/>
          </a:xfrm>
          <a:prstGeom prst="rect">
            <a:avLst/>
          </a:prstGeom>
          <a:noFill/>
          <a:ln w="9525">
            <a:noFill/>
            <a:miter lim="800000"/>
            <a:headEnd/>
            <a:tailEnd/>
          </a:ln>
        </p:spPr>
        <p:txBody>
          <a:bodyPr/>
          <a:lstStyle/>
          <a:p>
            <a:endParaRPr lang="en-US"/>
          </a:p>
        </p:txBody>
      </p:sp>
      <p:sp>
        <p:nvSpPr>
          <p:cNvPr id="27659" name="AutoShape 20" descr="9k="/>
          <p:cNvSpPr>
            <a:spLocks noChangeAspect="1" noChangeArrowheads="1"/>
          </p:cNvSpPr>
          <p:nvPr/>
        </p:nvSpPr>
        <p:spPr bwMode="auto">
          <a:xfrm>
            <a:off x="5284788" y="1473200"/>
            <a:ext cx="304800" cy="304800"/>
          </a:xfrm>
          <a:prstGeom prst="rect">
            <a:avLst/>
          </a:prstGeom>
          <a:noFill/>
          <a:ln w="9525">
            <a:noFill/>
            <a:miter lim="800000"/>
            <a:headEnd/>
            <a:tailEnd/>
          </a:ln>
        </p:spPr>
        <p:txBody>
          <a:bodyPr/>
          <a:lstStyle/>
          <a:p>
            <a:endParaRPr lang="en-US"/>
          </a:p>
        </p:txBody>
      </p:sp>
      <p:pic>
        <p:nvPicPr>
          <p:cNvPr id="27660" name="Picture 22" descr="download"/>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rrowheads="1"/>
          </p:cNvSpPr>
          <p:nvPr>
            <p:ph type="title"/>
          </p:nvPr>
        </p:nvSpPr>
        <p:spPr/>
        <p:txBody>
          <a:bodyPr/>
          <a:lstStyle/>
          <a:p>
            <a:endParaRPr lang="en-US">
              <a:effectLst/>
            </a:endParaRPr>
          </a:p>
        </p:txBody>
      </p:sp>
      <p:sp>
        <p:nvSpPr>
          <p:cNvPr id="28674" name="Rectangle 3"/>
          <p:cNvSpPr>
            <a:spLocks noGrp="1" noChangeArrowheads="1"/>
          </p:cNvSpPr>
          <p:nvPr>
            <p:ph idx="1"/>
          </p:nvPr>
        </p:nvSpPr>
        <p:spPr/>
        <p:txBody>
          <a:bodyPr/>
          <a:lstStyle/>
          <a:p>
            <a:endParaRPr lang="en-US">
              <a:effectLst/>
            </a:endParaRPr>
          </a:p>
        </p:txBody>
      </p:sp>
      <p:pic>
        <p:nvPicPr>
          <p:cNvPr id="28675" name="Picture 5" descr="ANd9GcSiZC60qBkH8BsYNA5osJ1kR0oYmdy6mHSajcXuknlC1_ThdbMRbw"/>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rrowheads="1"/>
          </p:cNvSpPr>
          <p:nvPr>
            <p:ph type="title"/>
          </p:nvPr>
        </p:nvSpPr>
        <p:spPr/>
        <p:txBody>
          <a:bodyPr/>
          <a:lstStyle/>
          <a:p>
            <a:endParaRPr lang="en-US">
              <a:effectLst/>
            </a:endParaRPr>
          </a:p>
        </p:txBody>
      </p:sp>
      <p:sp>
        <p:nvSpPr>
          <p:cNvPr id="29698" name="Rectangle 3"/>
          <p:cNvSpPr>
            <a:spLocks noGrp="1" noChangeArrowheads="1"/>
          </p:cNvSpPr>
          <p:nvPr>
            <p:ph idx="1"/>
          </p:nvPr>
        </p:nvSpPr>
        <p:spPr/>
        <p:txBody>
          <a:bodyPr/>
          <a:lstStyle/>
          <a:p>
            <a:endParaRPr lang="en-US">
              <a:effectLst/>
            </a:endParaRPr>
          </a:p>
        </p:txBody>
      </p:sp>
      <p:pic>
        <p:nvPicPr>
          <p:cNvPr id="29699" name="Picture 5" descr="ANd9GcQVvMv0ZjN6WHgzFrnNtFke31JYWwSBYdtM7bBIU9QCBXARgd3g"/>
          <p:cNvPicPr>
            <a:picLocks noChangeAspect="1" noChangeArrowheads="1"/>
          </p:cNvPicPr>
          <p:nvPr/>
        </p:nvPicPr>
        <p:blipFill>
          <a:blip r:embed="rId2"/>
          <a:srcRect/>
          <a:stretch>
            <a:fillRect/>
          </a:stretch>
        </p:blipFill>
        <p:spPr bwMode="auto">
          <a:xfrm>
            <a:off x="179388" y="0"/>
            <a:ext cx="2286000" cy="2000250"/>
          </a:xfrm>
          <a:prstGeom prst="rect">
            <a:avLst/>
          </a:prstGeom>
          <a:noFill/>
          <a:ln w="9525">
            <a:noFill/>
            <a:miter lim="800000"/>
            <a:headEnd/>
            <a:tailEnd/>
          </a:ln>
        </p:spPr>
      </p:pic>
      <p:pic>
        <p:nvPicPr>
          <p:cNvPr id="29700" name="Picture 9" descr="ANd9GcSYGFLefSXzK3XpVViQK23v7dOjDAIOQxjJq4PXXs58WG2e-IaM"/>
          <p:cNvPicPr>
            <a:picLocks noChangeAspect="1" noChangeArrowheads="1"/>
          </p:cNvPicPr>
          <p:nvPr/>
        </p:nvPicPr>
        <p:blipFill>
          <a:blip r:embed="rId3"/>
          <a:srcRect/>
          <a:stretch>
            <a:fillRect/>
          </a:stretch>
        </p:blipFill>
        <p:spPr bwMode="auto">
          <a:xfrm>
            <a:off x="0" y="0"/>
            <a:ext cx="9144000" cy="7264400"/>
          </a:xfrm>
          <a:prstGeom prst="rect">
            <a:avLst/>
          </a:prstGeom>
          <a:noFill/>
          <a:ln w="9525">
            <a:noFill/>
            <a:miter lim="800000"/>
            <a:headEnd/>
            <a:tailEnd/>
          </a:ln>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p:cNvSpPr>
          <p:nvPr>
            <p:ph type="title"/>
          </p:nvPr>
        </p:nvSpPr>
        <p:spPr/>
        <p:txBody>
          <a:bodyPr/>
          <a:lstStyle/>
          <a:p>
            <a:endParaRPr lang="en-US">
              <a:effectLst/>
            </a:endParaRPr>
          </a:p>
        </p:txBody>
      </p:sp>
      <p:sp>
        <p:nvSpPr>
          <p:cNvPr id="30722" name="Rectangle 3"/>
          <p:cNvSpPr>
            <a:spLocks noGrp="1" noChangeArrowheads="1"/>
          </p:cNvSpPr>
          <p:nvPr>
            <p:ph idx="1"/>
          </p:nvPr>
        </p:nvSpPr>
        <p:spPr/>
        <p:txBody>
          <a:bodyPr/>
          <a:lstStyle/>
          <a:p>
            <a:endParaRPr lang="en-US">
              <a:effectLst/>
            </a:endParaRPr>
          </a:p>
        </p:txBody>
      </p:sp>
      <p:pic>
        <p:nvPicPr>
          <p:cNvPr id="30723" name="Picture 5" descr="ANd9GcQ2vcVSxDeqbFNKCnwNyXt9fcrOWjZOq1Ts4JBTTeXW-fpwhf4D"/>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rrowheads="1"/>
          </p:cNvSpPr>
          <p:nvPr>
            <p:ph type="title"/>
          </p:nvPr>
        </p:nvSpPr>
        <p:spPr>
          <a:noFill/>
          <a:ln/>
        </p:spPr>
        <p:txBody>
          <a:bodyPr/>
          <a:lstStyle/>
          <a:p>
            <a:endParaRPr lang="en-US">
              <a:effectLst/>
            </a:endParaRPr>
          </a:p>
        </p:txBody>
      </p:sp>
      <p:sp>
        <p:nvSpPr>
          <p:cNvPr id="53251" name="Rectangle 3"/>
          <p:cNvSpPr>
            <a:spLocks noGrp="1" noChangeArrowheads="1"/>
          </p:cNvSpPr>
          <p:nvPr>
            <p:ph idx="1"/>
          </p:nvPr>
        </p:nvSpPr>
        <p:spPr>
          <a:noFill/>
          <a:ln/>
        </p:spPr>
        <p:txBody>
          <a:bodyPr/>
          <a:lstStyle/>
          <a:p>
            <a:endParaRPr lang="en-US">
              <a:effectLst/>
            </a:endParaRPr>
          </a:p>
        </p:txBody>
      </p:sp>
      <p:pic>
        <p:nvPicPr>
          <p:cNvPr id="53253" name="Picture 5" descr="500105-fx16"/>
          <p:cNvPicPr>
            <a:picLocks noChangeAspect="1" noChangeArrowheads="1"/>
          </p:cNvPicPr>
          <p:nvPr/>
        </p:nvPicPr>
        <p:blipFill>
          <a:blip r:embed="rId2"/>
          <a:srcRect/>
          <a:stretch>
            <a:fillRect/>
          </a:stretch>
        </p:blipFill>
        <p:spPr bwMode="auto">
          <a:xfrm>
            <a:off x="0" y="46038"/>
            <a:ext cx="9144000" cy="6811962"/>
          </a:xfrm>
          <a:prstGeom prst="rect">
            <a:avLst/>
          </a:prstGeom>
          <a:noFill/>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rrowheads="1"/>
          </p:cNvSpPr>
          <p:nvPr>
            <p:ph type="title"/>
          </p:nvPr>
        </p:nvSpPr>
        <p:spPr>
          <a:xfrm>
            <a:off x="468313" y="476250"/>
            <a:ext cx="8218487" cy="1152525"/>
          </a:xfrm>
        </p:spPr>
        <p:txBody>
          <a:bodyPr>
            <a:normAutofit fontScale="90000"/>
          </a:bodyPr>
          <a:lstStyle/>
          <a:p>
            <a:r>
              <a:rPr lang="en-US" sz="3100" b="0" dirty="0">
                <a:effectLst/>
              </a:rPr>
              <a:t>Health Problems Accompany Celiac Disease</a:t>
            </a:r>
            <a:br>
              <a:rPr lang="en-US" sz="4000" b="0" dirty="0">
                <a:effectLst/>
              </a:rPr>
            </a:br>
            <a:endParaRPr lang="en-US" sz="4000" b="0" dirty="0">
              <a:effectLst/>
            </a:endParaRPr>
          </a:p>
        </p:txBody>
      </p:sp>
      <p:sp>
        <p:nvSpPr>
          <p:cNvPr id="31746" name="Rectangle 3"/>
          <p:cNvSpPr>
            <a:spLocks noGrp="1" noChangeArrowheads="1"/>
          </p:cNvSpPr>
          <p:nvPr>
            <p:ph idx="1"/>
          </p:nvPr>
        </p:nvSpPr>
        <p:spPr>
          <a:xfrm>
            <a:off x="468313" y="1628775"/>
            <a:ext cx="8229600" cy="4525963"/>
          </a:xfrm>
        </p:spPr>
        <p:txBody>
          <a:bodyPr>
            <a:normAutofit fontScale="92500" lnSpcReduction="10000"/>
          </a:bodyPr>
          <a:lstStyle/>
          <a:p>
            <a:r>
              <a:rPr lang="en-US" sz="2400" dirty="0">
                <a:effectLst/>
              </a:rPr>
              <a:t>Osteoporosis,  which leads to fractures. It occurs due to decrease  calcium and vitamin D absorption.</a:t>
            </a:r>
          </a:p>
          <a:p>
            <a:r>
              <a:rPr lang="en-US" sz="2400" dirty="0">
                <a:effectLst/>
              </a:rPr>
              <a:t>Miscarriage or infertility in adult females .</a:t>
            </a:r>
          </a:p>
          <a:p>
            <a:r>
              <a:rPr lang="en-US" sz="2400" dirty="0">
                <a:effectLst/>
              </a:rPr>
              <a:t>Birth defects, such as neural tube defects caused by poor absorption of folic acid.</a:t>
            </a:r>
          </a:p>
          <a:p>
            <a:r>
              <a:rPr lang="en-US" sz="2400" dirty="0">
                <a:effectLst/>
              </a:rPr>
              <a:t>Seizures.</a:t>
            </a:r>
          </a:p>
          <a:p>
            <a:r>
              <a:rPr lang="en-US" sz="2400" dirty="0">
                <a:effectLst/>
              </a:rPr>
              <a:t>Intestinal T-cell lymphoma.</a:t>
            </a:r>
          </a:p>
          <a:p>
            <a:r>
              <a:rPr lang="en-US" sz="2400" dirty="0">
                <a:effectLst/>
              </a:rPr>
              <a:t>Other autoimmune diseases</a:t>
            </a:r>
            <a:r>
              <a:rPr lang="en-US" sz="2400" dirty="0"/>
              <a:t> :</a:t>
            </a:r>
          </a:p>
          <a:p>
            <a:pPr>
              <a:buFont typeface="Courier New" panose="02070309020205020404" pitchFamily="49" charset="0"/>
              <a:buChar char="o"/>
            </a:pPr>
            <a:r>
              <a:rPr lang="en-US" sz="2400" dirty="0">
                <a:effectLst/>
              </a:rPr>
              <a:t> Thyroid disease</a:t>
            </a:r>
          </a:p>
          <a:p>
            <a:pPr>
              <a:buFont typeface="Courier New" panose="02070309020205020404" pitchFamily="49" charset="0"/>
              <a:buChar char="o"/>
            </a:pPr>
            <a:r>
              <a:rPr lang="en-US" sz="2400" dirty="0">
                <a:effectLst/>
              </a:rPr>
              <a:t> Type 1 diabetes</a:t>
            </a:r>
          </a:p>
          <a:p>
            <a:pPr>
              <a:buFont typeface="Courier New" panose="02070309020205020404" pitchFamily="49" charset="0"/>
              <a:buChar char="o"/>
            </a:pPr>
            <a:r>
              <a:rPr lang="en-US" sz="2400" dirty="0">
                <a:effectLst/>
              </a:rPr>
              <a:t> Lupus. Rheumatoid arthritis, </a:t>
            </a:r>
            <a:r>
              <a:rPr lang="en-US" sz="2400" dirty="0" err="1">
                <a:effectLst/>
              </a:rPr>
              <a:t>Sjögren's</a:t>
            </a:r>
            <a:r>
              <a:rPr lang="en-US" sz="2400" dirty="0">
                <a:effectLst/>
              </a:rPr>
              <a:t> syndrome</a:t>
            </a:r>
          </a:p>
          <a:p>
            <a:pPr marL="0" indent="0">
              <a:buNone/>
            </a:pPr>
            <a:endParaRPr lang="en-US" dirty="0">
              <a:effectLst/>
            </a:endParaRP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noFill/>
          <a:ln/>
        </p:spPr>
        <p:txBody>
          <a:bodyPr/>
          <a:lstStyle/>
          <a:p>
            <a:endParaRPr lang="en-US">
              <a:effectLst/>
            </a:endParaRPr>
          </a:p>
        </p:txBody>
      </p:sp>
      <p:sp>
        <p:nvSpPr>
          <p:cNvPr id="56323" name="Rectangle 3"/>
          <p:cNvSpPr>
            <a:spLocks noGrp="1" noChangeArrowheads="1"/>
          </p:cNvSpPr>
          <p:nvPr>
            <p:ph idx="1"/>
          </p:nvPr>
        </p:nvSpPr>
        <p:spPr>
          <a:noFill/>
          <a:ln/>
        </p:spPr>
        <p:txBody>
          <a:bodyPr/>
          <a:lstStyle/>
          <a:p>
            <a:endParaRPr lang="en-US">
              <a:effectLst/>
            </a:endParaRPr>
          </a:p>
        </p:txBody>
      </p:sp>
      <p:pic>
        <p:nvPicPr>
          <p:cNvPr id="56325" name="Picture 5" descr="Gluten-Containing-Foods-3"/>
          <p:cNvPicPr>
            <a:picLocks noChangeAspect="1" noChangeArrowheads="1"/>
          </p:cNvPicPr>
          <p:nvPr/>
        </p:nvPicPr>
        <p:blipFill>
          <a:blip r:embed="rId2"/>
          <a:srcRect/>
          <a:stretch>
            <a:fillRect/>
          </a:stretch>
        </p:blipFill>
        <p:spPr bwMode="auto">
          <a:xfrm>
            <a:off x="0" y="0"/>
            <a:ext cx="9144000" cy="7029450"/>
          </a:xfrm>
          <a:prstGeom prst="rect">
            <a:avLst/>
          </a:prstGeom>
          <a:noFill/>
        </p:spPr>
      </p:pic>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rrowheads="1"/>
          </p:cNvSpPr>
          <p:nvPr>
            <p:ph type="title"/>
          </p:nvPr>
        </p:nvSpPr>
        <p:spPr/>
        <p:txBody>
          <a:bodyPr/>
          <a:lstStyle/>
          <a:p>
            <a:r>
              <a:rPr lang="en-US">
                <a:effectLst/>
              </a:rPr>
              <a:t>epidemiology</a:t>
            </a:r>
          </a:p>
        </p:txBody>
      </p:sp>
      <p:sp>
        <p:nvSpPr>
          <p:cNvPr id="35842" name="Rectangle 3"/>
          <p:cNvSpPr>
            <a:spLocks noGrp="1" noChangeArrowheads="1"/>
          </p:cNvSpPr>
          <p:nvPr>
            <p:ph idx="1"/>
          </p:nvPr>
        </p:nvSpPr>
        <p:spPr/>
        <p:txBody>
          <a:bodyPr>
            <a:normAutofit fontScale="92500" lnSpcReduction="10000"/>
          </a:bodyPr>
          <a:lstStyle/>
          <a:p>
            <a:pPr>
              <a:lnSpc>
                <a:spcPct val="80000"/>
              </a:lnSpc>
            </a:pPr>
            <a:r>
              <a:rPr lang="en-US" sz="2400" b="0" i="0" dirty="0">
                <a:solidFill>
                  <a:srgbClr val="000000"/>
                </a:solidFill>
                <a:effectLst/>
              </a:rPr>
              <a:t>Prevalence among the general population  is 3.% in Saudi Arabia</a:t>
            </a:r>
            <a:r>
              <a:rPr lang="en-US" sz="2400" dirty="0">
                <a:effectLst/>
              </a:rPr>
              <a:t>. Globally coeliac diseases affects 1% .</a:t>
            </a:r>
          </a:p>
          <a:p>
            <a:pPr>
              <a:lnSpc>
                <a:spcPct val="80000"/>
              </a:lnSpc>
            </a:pPr>
            <a:endParaRPr lang="en-US" sz="2400" dirty="0">
              <a:effectLst/>
            </a:endParaRPr>
          </a:p>
          <a:p>
            <a:pPr>
              <a:lnSpc>
                <a:spcPct val="80000"/>
              </a:lnSpc>
            </a:pPr>
            <a:r>
              <a:rPr lang="en-US" sz="2400" dirty="0">
                <a:effectLst/>
              </a:rPr>
              <a:t> </a:t>
            </a:r>
            <a:r>
              <a:rPr lang="en-US" sz="2400" b="0" i="0" dirty="0">
                <a:solidFill>
                  <a:srgbClr val="000000"/>
                </a:solidFill>
                <a:effectLst/>
              </a:rPr>
              <a:t> The prevalence of CD in Down’s syndrome patients was 10 % in  Saudi Arabia.</a:t>
            </a:r>
          </a:p>
          <a:p>
            <a:pPr marL="0" indent="0">
              <a:lnSpc>
                <a:spcPct val="80000"/>
              </a:lnSpc>
              <a:buNone/>
            </a:pPr>
            <a:endParaRPr lang="en-US" sz="2400" b="0" i="0" dirty="0">
              <a:solidFill>
                <a:srgbClr val="000000"/>
              </a:solidFill>
              <a:effectLst/>
            </a:endParaRPr>
          </a:p>
          <a:p>
            <a:pPr>
              <a:lnSpc>
                <a:spcPct val="80000"/>
              </a:lnSpc>
            </a:pPr>
            <a:r>
              <a:rPr lang="en-US" sz="2400" dirty="0">
                <a:effectLst/>
              </a:rPr>
              <a:t>Most studies indicate a prevalence female : </a:t>
            </a:r>
            <a:r>
              <a:rPr lang="en-US" sz="2400" dirty="0"/>
              <a:t>male  </a:t>
            </a:r>
            <a:r>
              <a:rPr lang="en-US" sz="2400" dirty="0">
                <a:effectLst/>
              </a:rPr>
              <a:t>, ranging from 1.5:1 to 3:1.</a:t>
            </a:r>
            <a:endParaRPr lang="en-US" sz="2400" b="1" dirty="0">
              <a:effectLst/>
            </a:endParaRPr>
          </a:p>
          <a:p>
            <a:pPr>
              <a:lnSpc>
                <a:spcPct val="80000"/>
              </a:lnSpc>
            </a:pPr>
            <a:endParaRPr lang="en-US" sz="2400" b="0" i="0" dirty="0">
              <a:solidFill>
                <a:srgbClr val="000000"/>
              </a:solidFill>
              <a:effectLst/>
            </a:endParaRPr>
          </a:p>
          <a:p>
            <a:pPr>
              <a:lnSpc>
                <a:spcPct val="80000"/>
              </a:lnSpc>
            </a:pPr>
            <a:r>
              <a:rPr lang="en-US" sz="2400" dirty="0">
                <a:effectLst/>
              </a:rPr>
              <a:t>Classic GI pediatric cases usually appear in children aged        9-18 months.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p:cNvSpPr>
          <p:nvPr>
            <p:ph type="title"/>
          </p:nvPr>
        </p:nvSpPr>
        <p:spPr/>
        <p:txBody>
          <a:bodyPr/>
          <a:lstStyle/>
          <a:p>
            <a:r>
              <a:rPr lang="en-GB" dirty="0">
                <a:effectLst/>
              </a:rPr>
              <a:t>Prognosis</a:t>
            </a:r>
            <a:endParaRPr lang="en-US" dirty="0">
              <a:effectLst/>
            </a:endParaRPr>
          </a:p>
        </p:txBody>
      </p:sp>
      <p:sp>
        <p:nvSpPr>
          <p:cNvPr id="38914" name="Rectangle 3"/>
          <p:cNvSpPr>
            <a:spLocks noGrp="1" noChangeArrowheads="1"/>
          </p:cNvSpPr>
          <p:nvPr>
            <p:ph idx="1"/>
          </p:nvPr>
        </p:nvSpPr>
        <p:spPr/>
        <p:txBody>
          <a:bodyPr/>
          <a:lstStyle/>
          <a:p>
            <a:pPr>
              <a:lnSpc>
                <a:spcPct val="90000"/>
              </a:lnSpc>
            </a:pPr>
            <a:r>
              <a:rPr lang="en-US" sz="2400" dirty="0">
                <a:effectLst/>
              </a:rPr>
              <a:t>Evidence  suggests that the risk of mortality is increased in proportion to the diagnostic delay .</a:t>
            </a:r>
          </a:p>
          <a:p>
            <a:pPr>
              <a:lnSpc>
                <a:spcPct val="90000"/>
              </a:lnSpc>
            </a:pPr>
            <a:r>
              <a:rPr lang="en-US" sz="2400" dirty="0">
                <a:effectLst/>
              </a:rPr>
              <a:t>subjects who do not follow a gluten-free diet have an increased risk of mortality, as high as 6 times that of the general population.</a:t>
            </a:r>
          </a:p>
          <a:p>
            <a:pPr>
              <a:lnSpc>
                <a:spcPct val="90000"/>
              </a:lnSpc>
            </a:pPr>
            <a:r>
              <a:rPr lang="en-US" sz="2400" dirty="0">
                <a:effectLst/>
              </a:rPr>
              <a:t> The increased death rates are most commonly due to intestinal malignancies that occur within 3 years of diagnosis.</a:t>
            </a:r>
          </a:p>
          <a:p>
            <a:pPr>
              <a:lnSpc>
                <a:spcPct val="90000"/>
              </a:lnSpc>
            </a:pPr>
            <a:endParaRPr lang="en-US" dirty="0">
              <a:effectLst/>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B923-0395-428D-8C21-9C7A959929B1}"/>
              </a:ext>
            </a:extLst>
          </p:cNvPr>
          <p:cNvSpPr>
            <a:spLocks noGrp="1"/>
          </p:cNvSpPr>
          <p:nvPr>
            <p:ph type="title"/>
          </p:nvPr>
        </p:nvSpPr>
        <p:spPr>
          <a:xfrm>
            <a:off x="914400" y="274638"/>
            <a:ext cx="7772400" cy="563562"/>
          </a:xfrm>
        </p:spPr>
        <p:txBody>
          <a:bodyPr>
            <a:normAutofit/>
          </a:bodyPr>
          <a:lstStyle/>
          <a:p>
            <a:pPr algn="ctr"/>
            <a:r>
              <a:rPr lang="en-GB" sz="2800" dirty="0">
                <a:solidFill>
                  <a:schemeClr val="tx1"/>
                </a:solidFill>
              </a:rPr>
              <a:t>CAUSES OF DIARRHOEA</a:t>
            </a:r>
            <a:endParaRPr lang="en-US" sz="2800" dirty="0">
              <a:solidFill>
                <a:schemeClr val="tx1"/>
              </a:solidFill>
            </a:endParaRPr>
          </a:p>
        </p:txBody>
      </p:sp>
      <p:sp>
        <p:nvSpPr>
          <p:cNvPr id="3" name="Content Placeholder 2">
            <a:extLst>
              <a:ext uri="{FF2B5EF4-FFF2-40B4-BE49-F238E27FC236}">
                <a16:creationId xmlns:a16="http://schemas.microsoft.com/office/drawing/2014/main" id="{10B11C7E-69F6-4809-8E1E-B2F03AA64C78}"/>
              </a:ext>
            </a:extLst>
          </p:cNvPr>
          <p:cNvSpPr>
            <a:spLocks noGrp="1"/>
          </p:cNvSpPr>
          <p:nvPr>
            <p:ph idx="1"/>
          </p:nvPr>
        </p:nvSpPr>
        <p:spPr>
          <a:xfrm>
            <a:off x="0" y="1219200"/>
            <a:ext cx="8915400" cy="5364162"/>
          </a:xfrm>
        </p:spPr>
        <p:txBody>
          <a:bodyPr>
            <a:noAutofit/>
          </a:bodyPr>
          <a:lstStyle/>
          <a:p>
            <a:pPr>
              <a:buFont typeface="Wingdings" panose="05000000000000000000" pitchFamily="2" charset="2"/>
              <a:buChar char="v"/>
            </a:pPr>
            <a:r>
              <a:rPr lang="en-US" sz="2400" b="1" i="0" dirty="0">
                <a:solidFill>
                  <a:srgbClr val="3C4245"/>
                </a:solidFill>
                <a:effectLst/>
                <a:latin typeface="Arial" panose="020B0604020202020204" pitchFamily="34" charset="0"/>
              </a:rPr>
              <a:t>Infection in the intestinal tract</a:t>
            </a:r>
            <a:endParaRPr lang="en-US" sz="2400" b="1"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Rotavirus is the most common cause of acute childhood diarrhea, usually resolves in 3-9 days.</a:t>
            </a:r>
          </a:p>
          <a:p>
            <a:pPr>
              <a:lnSpc>
                <a:spcPct val="150000"/>
              </a:lnSpc>
              <a:buFont typeface="Wingdings" pitchFamily="2" charset="2"/>
              <a:buChar char="§"/>
            </a:pPr>
            <a:r>
              <a:rPr lang="en-US" sz="2400" dirty="0">
                <a:latin typeface="Calibri" panose="020F0502020204030204" pitchFamily="34" charset="0"/>
                <a:cs typeface="Calibri" panose="020F0502020204030204" pitchFamily="34" charset="0"/>
              </a:rPr>
              <a:t>Other common viruses : Adenovirus ,</a:t>
            </a:r>
            <a:r>
              <a:rPr lang="en-US" sz="2400" b="0" i="0" dirty="0">
                <a:solidFill>
                  <a:srgbClr val="212121"/>
                </a:solidFill>
                <a:effectLst/>
                <a:latin typeface="Calibri" panose="020F0502020204030204" pitchFamily="34" charset="0"/>
                <a:cs typeface="Calibri" panose="020F0502020204030204" pitchFamily="34" charset="0"/>
              </a:rPr>
              <a:t> norovirus </a:t>
            </a:r>
            <a:r>
              <a:rPr lang="en-US" sz="2400" dirty="0">
                <a:latin typeface="Calibri" panose="020F0502020204030204" pitchFamily="34" charset="0"/>
                <a:cs typeface="Calibri" panose="020F0502020204030204" pitchFamily="34" charset="0"/>
              </a:rPr>
              <a:t>and astroviruses  .</a:t>
            </a:r>
          </a:p>
          <a:p>
            <a:pPr>
              <a:lnSpc>
                <a:spcPct val="150000"/>
              </a:lnSpc>
              <a:buFont typeface="Wingdings" pitchFamily="2" charset="2"/>
              <a:buChar char="§"/>
            </a:pPr>
            <a:r>
              <a:rPr lang="en-US" sz="2400" i="1" dirty="0">
                <a:latin typeface="Calibri" panose="020F0502020204030204" pitchFamily="34" charset="0"/>
                <a:cs typeface="Calibri" panose="020F0502020204030204" pitchFamily="34" charset="0"/>
              </a:rPr>
              <a:t>Campylobacter, salmonella, shigella and E -coli</a:t>
            </a:r>
            <a:r>
              <a:rPr lang="en-US" sz="2400" dirty="0">
                <a:latin typeface="Calibri" panose="020F0502020204030204" pitchFamily="34" charset="0"/>
                <a:cs typeface="Calibri" panose="020F0502020204030204" pitchFamily="34" charset="0"/>
              </a:rPr>
              <a:t> ( common causes ). </a:t>
            </a:r>
          </a:p>
          <a:p>
            <a:pPr>
              <a:lnSpc>
                <a:spcPct val="150000"/>
              </a:lnSpc>
              <a:buFont typeface="Wingdings" pitchFamily="2" charset="2"/>
              <a:buChar char="§"/>
            </a:pPr>
            <a:r>
              <a:rPr lang="en-US" sz="2400" i="1" dirty="0">
                <a:latin typeface="Calibri" panose="020F0502020204030204" pitchFamily="34" charset="0"/>
                <a:cs typeface="Calibri" panose="020F0502020204030204" pitchFamily="34" charset="0"/>
              </a:rPr>
              <a:t>Giardia and </a:t>
            </a:r>
            <a:r>
              <a:rPr lang="en-US" sz="2400" dirty="0">
                <a:latin typeface="Calibri" panose="020F0502020204030204" pitchFamily="34" charset="0"/>
                <a:cs typeface="Calibri" panose="020F0502020204030204" pitchFamily="34" charset="0"/>
              </a:rPr>
              <a:t> entamoeba histolytica cause chronic diarrhea and  less commonly acute diarrhea. </a:t>
            </a:r>
          </a:p>
          <a:p>
            <a:pPr marL="0" indent="0">
              <a:buNone/>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4995668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rrowheads="1"/>
          </p:cNvSpPr>
          <p:nvPr>
            <p:ph type="title"/>
          </p:nvPr>
        </p:nvSpPr>
        <p:spPr/>
        <p:txBody>
          <a:bodyPr/>
          <a:lstStyle/>
          <a:p>
            <a:r>
              <a:rPr lang="en-US" sz="4000">
                <a:effectLst/>
              </a:rPr>
              <a:t>Differential Diagnoses</a:t>
            </a:r>
            <a:br>
              <a:rPr lang="en-US" sz="4000">
                <a:effectLst/>
              </a:rPr>
            </a:br>
            <a:endParaRPr lang="en-US" sz="4000">
              <a:effectLst/>
            </a:endParaRPr>
          </a:p>
        </p:txBody>
      </p:sp>
      <p:sp>
        <p:nvSpPr>
          <p:cNvPr id="41986" name="Rectangle 3"/>
          <p:cNvSpPr>
            <a:spLocks noGrp="1" noChangeArrowheads="1"/>
          </p:cNvSpPr>
          <p:nvPr>
            <p:ph idx="1"/>
          </p:nvPr>
        </p:nvSpPr>
        <p:spPr/>
        <p:txBody>
          <a:bodyPr/>
          <a:lstStyle/>
          <a:p>
            <a:r>
              <a:rPr lang="en-US" dirty="0">
                <a:effectLst/>
              </a:rPr>
              <a:t>Autoimmune enteropathy</a:t>
            </a:r>
          </a:p>
          <a:p>
            <a:r>
              <a:rPr lang="en-US" dirty="0">
                <a:effectLst/>
              </a:rPr>
              <a:t>Cystic Fibrosis</a:t>
            </a:r>
          </a:p>
          <a:p>
            <a:r>
              <a:rPr lang="en-US" dirty="0">
                <a:effectLst/>
              </a:rPr>
              <a:t>Inflammatory Bowel Disease</a:t>
            </a:r>
          </a:p>
          <a:p>
            <a:r>
              <a:rPr lang="en-US" dirty="0">
                <a:effectLst/>
              </a:rPr>
              <a:t>Irritable Bowel Syndrome</a:t>
            </a:r>
          </a:p>
          <a:p>
            <a:r>
              <a:rPr lang="en-US" dirty="0">
                <a:effectLst/>
              </a:rPr>
              <a:t>Protein Intolerance.</a:t>
            </a:r>
          </a:p>
          <a:p>
            <a:pPr marL="0" indent="0">
              <a:buNone/>
            </a:pPr>
            <a:endParaRPr lang="en-US" dirty="0">
              <a:effectLst/>
            </a:endParaRP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Rot="1" noChangeArrowheads="1"/>
          </p:cNvSpPr>
          <p:nvPr>
            <p:ph type="title"/>
          </p:nvPr>
        </p:nvSpPr>
        <p:spPr>
          <a:xfrm>
            <a:off x="628650" y="365126"/>
            <a:ext cx="7831782" cy="975642"/>
          </a:xfrm>
        </p:spPr>
        <p:txBody>
          <a:bodyPr/>
          <a:lstStyle/>
          <a:p>
            <a:r>
              <a:rPr lang="en-US" dirty="0">
                <a:effectLst/>
              </a:rPr>
              <a:t>Diagnosis..</a:t>
            </a:r>
          </a:p>
        </p:txBody>
      </p:sp>
      <p:sp>
        <p:nvSpPr>
          <p:cNvPr id="43010" name="Rectangle 3"/>
          <p:cNvSpPr>
            <a:spLocks noGrp="1" noChangeArrowheads="1"/>
          </p:cNvSpPr>
          <p:nvPr>
            <p:ph idx="1"/>
          </p:nvPr>
        </p:nvSpPr>
        <p:spPr>
          <a:xfrm>
            <a:off x="0" y="1484784"/>
            <a:ext cx="8515350" cy="4692179"/>
          </a:xfrm>
        </p:spPr>
        <p:txBody>
          <a:bodyPr>
            <a:normAutofit fontScale="92500" lnSpcReduction="10000"/>
          </a:bodyPr>
          <a:lstStyle/>
          <a:p>
            <a:r>
              <a:rPr lang="en-US" sz="2400" dirty="0">
                <a:effectLst/>
              </a:rPr>
              <a:t>Duodenal mucosa histology changes in celiac disease (CD) are documented while on a gluten-containing diet and are characterized by a progressive deterioration of the villous architecture associated with a progressive increase in crypt length and density. Biopsy samples are now almost universally obtained by endoscopy.</a:t>
            </a:r>
          </a:p>
          <a:p>
            <a:r>
              <a:rPr lang="en-US" sz="2400" dirty="0">
                <a:effectLst/>
              </a:rPr>
              <a:t>Multiple biopsy samples (at least 4) are recommended because celiac disease may be patchy and areas of villous atrophy may be adjacent to normal areas.</a:t>
            </a:r>
          </a:p>
          <a:p>
            <a:r>
              <a:rPr lang="en-US" sz="2400" dirty="0">
                <a:effectLst/>
              </a:rPr>
              <a:t>In addition, biopsy from the duodenal bulb is also recommended, as about 2-3% of celiac children may have changes only in that part of the duodenum </a:t>
            </a:r>
          </a:p>
          <a:p>
            <a:pPr marL="0" indent="0">
              <a:buNone/>
            </a:pPr>
            <a:r>
              <a:rPr lang="en-US" sz="2400" dirty="0">
                <a:effectLst/>
              </a:rPr>
              <a:t> </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599" y="116632"/>
            <a:ext cx="6347713" cy="1813768"/>
          </a:xfrm>
        </p:spPr>
        <p:txBody>
          <a:bodyPr>
            <a:normAutofit/>
          </a:bodyPr>
          <a:lstStyle/>
          <a:p>
            <a:r>
              <a:rPr lang="en-US" sz="2800" dirty="0"/>
              <a:t>Intestinal biopsy of </a:t>
            </a:r>
            <a:r>
              <a:rPr lang="en-US" sz="2800" dirty="0" err="1"/>
              <a:t>pt</a:t>
            </a:r>
            <a:r>
              <a:rPr lang="en-US" sz="2800" dirty="0"/>
              <a:t> with chronic diarrhea ,abdominal distention?  </a:t>
            </a:r>
            <a:br>
              <a:rPr lang="en-US" sz="2800" dirty="0"/>
            </a:br>
            <a:r>
              <a:rPr lang="en-US" sz="2800" dirty="0"/>
              <a:t>What is the diagnosis?  </a:t>
            </a:r>
            <a:endParaRPr lang="en-US" sz="3200" u="sng" dirty="0"/>
          </a:p>
        </p:txBody>
      </p:sp>
      <p:pic>
        <p:nvPicPr>
          <p:cNvPr id="15363" name="Picture 3"/>
          <p:cNvPicPr>
            <a:picLocks noGrp="1" noChangeAspect="1" noChangeArrowheads="1"/>
          </p:cNvPicPr>
          <p:nvPr>
            <p:ph idx="1"/>
          </p:nvPr>
        </p:nvPicPr>
        <p:blipFill>
          <a:blip r:embed="rId2"/>
          <a:srcRect/>
          <a:stretch>
            <a:fillRect/>
          </a:stretch>
        </p:blipFill>
        <p:spPr>
          <a:xfrm>
            <a:off x="900113" y="1558925"/>
            <a:ext cx="7704137" cy="4833938"/>
          </a:xfrm>
          <a:noFill/>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365126"/>
            <a:ext cx="7704856" cy="5944194"/>
          </a:xfrm>
        </p:spPr>
      </p:pic>
    </p:spTree>
    <p:extLst>
      <p:ext uri="{BB962C8B-B14F-4D97-AF65-F5344CB8AC3E}">
        <p14:creationId xmlns:p14="http://schemas.microsoft.com/office/powerpoint/2010/main" val="20302870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Rot="1" noChangeArrowheads="1"/>
          </p:cNvSpPr>
          <p:nvPr>
            <p:ph type="title"/>
          </p:nvPr>
        </p:nvSpPr>
        <p:spPr/>
        <p:txBody>
          <a:bodyPr/>
          <a:lstStyle/>
          <a:p>
            <a:endParaRPr lang="en-US">
              <a:effectLst/>
            </a:endParaRPr>
          </a:p>
        </p:txBody>
      </p:sp>
      <p:sp>
        <p:nvSpPr>
          <p:cNvPr id="45058" name="Rectangle 3"/>
          <p:cNvSpPr>
            <a:spLocks noGrp="1" noChangeArrowheads="1"/>
          </p:cNvSpPr>
          <p:nvPr>
            <p:ph idx="1"/>
          </p:nvPr>
        </p:nvSpPr>
        <p:spPr/>
        <p:txBody>
          <a:bodyPr/>
          <a:lstStyle/>
          <a:p>
            <a:r>
              <a:rPr lang="en-US">
                <a:effectLst/>
              </a:rPr>
              <a:t>In clinical practice, it is thus recommended to obtain first serologic tests for celiac disease (namely the anti-TTG-Ig A) and then to proceed with the intestinal biopsy to diagnose the condition in positive cases.</a:t>
            </a:r>
          </a:p>
          <a:p>
            <a:r>
              <a:rPr lang="en-US">
                <a:effectLst/>
              </a:rPr>
              <a:t> Serology, especially TTG, also has a major role in monitoring response to treatment. </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rrowheads="1"/>
          </p:cNvSpPr>
          <p:nvPr>
            <p:ph type="title"/>
          </p:nvPr>
        </p:nvSpPr>
        <p:spPr/>
        <p:txBody>
          <a:bodyPr/>
          <a:lstStyle/>
          <a:p>
            <a:r>
              <a:rPr lang="en-US">
                <a:effectLst/>
              </a:rPr>
              <a:t>TREATMENT</a:t>
            </a:r>
          </a:p>
        </p:txBody>
      </p:sp>
      <p:sp>
        <p:nvSpPr>
          <p:cNvPr id="46082" name="Rectangle 3"/>
          <p:cNvSpPr>
            <a:spLocks noGrp="1" noChangeArrowheads="1"/>
          </p:cNvSpPr>
          <p:nvPr>
            <p:ph idx="1"/>
          </p:nvPr>
        </p:nvSpPr>
        <p:spPr/>
        <p:txBody>
          <a:bodyPr/>
          <a:lstStyle/>
          <a:p>
            <a:pPr>
              <a:lnSpc>
                <a:spcPct val="90000"/>
              </a:lnSpc>
            </a:pPr>
            <a:r>
              <a:rPr lang="en-US" dirty="0">
                <a:effectLst/>
              </a:rPr>
              <a:t>Medical Care</a:t>
            </a:r>
          </a:p>
          <a:p>
            <a:pPr>
              <a:lnSpc>
                <a:spcPct val="90000"/>
              </a:lnSpc>
            </a:pPr>
            <a:r>
              <a:rPr lang="en-US" dirty="0">
                <a:effectLst/>
              </a:rPr>
              <a:t>Total lifelong avoidance of gluten ingestion is the cornerstone treatment for patients with celiac disease (CD). </a:t>
            </a:r>
          </a:p>
          <a:p>
            <a:pPr>
              <a:lnSpc>
                <a:spcPct val="90000"/>
              </a:lnSpc>
            </a:pPr>
            <a:r>
              <a:rPr lang="en-US" dirty="0">
                <a:effectLst/>
              </a:rPr>
              <a:t>Wheat, rye, and barley are the grains that contain toxic peptides. They should be eliminated as completely as possible, although daily intake doses larger than 10 mg are likely needed to cause mucosal reaction.</a:t>
            </a:r>
          </a:p>
          <a:p>
            <a:pPr>
              <a:buFont typeface="Wingdings" panose="05000000000000000000" pitchFamily="2" charset="2"/>
              <a:buChar char="v"/>
            </a:pPr>
            <a:r>
              <a:rPr lang="en-US" dirty="0">
                <a:effectLst/>
              </a:rPr>
              <a:t>Lactose is often eliminated in the initial phases of dietary treatment as well. This is because lactase deficiency is thought to accompany the flat mucosa. </a:t>
            </a:r>
          </a:p>
          <a:p>
            <a:pPr>
              <a:lnSpc>
                <a:spcPct val="90000"/>
              </a:lnSpc>
              <a:buFont typeface="Wingdings" pitchFamily="2" charset="2"/>
              <a:buNone/>
            </a:pPr>
            <a:endParaRPr lang="en-US" dirty="0">
              <a:effectLst/>
            </a:endParaRP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Rot="1" noChangeArrowheads="1"/>
          </p:cNvSpPr>
          <p:nvPr>
            <p:ph type="title"/>
          </p:nvPr>
        </p:nvSpPr>
        <p:spPr/>
        <p:txBody>
          <a:bodyPr/>
          <a:lstStyle/>
          <a:p>
            <a:endParaRPr lang="en-US">
              <a:effectLst/>
            </a:endParaRPr>
          </a:p>
        </p:txBody>
      </p:sp>
      <p:sp>
        <p:nvSpPr>
          <p:cNvPr id="47106" name="Rectangle 3"/>
          <p:cNvSpPr>
            <a:spLocks noGrp="1" noChangeArrowheads="1"/>
          </p:cNvSpPr>
          <p:nvPr>
            <p:ph idx="1"/>
          </p:nvPr>
        </p:nvSpPr>
        <p:spPr/>
        <p:txBody>
          <a:bodyPr>
            <a:normAutofit fontScale="85000" lnSpcReduction="20000"/>
          </a:bodyPr>
          <a:lstStyle/>
          <a:p>
            <a:pPr>
              <a:lnSpc>
                <a:spcPct val="80000"/>
              </a:lnSpc>
            </a:pPr>
            <a:r>
              <a:rPr lang="en-US" sz="2800">
                <a:effectLst/>
              </a:rPr>
              <a:t> GI symptoms in patients with symptomatic celiac disease who adhere to a gluten-free diet typically resolve within a few weeks; these patients experience the normalization of nutritional measures, improved growth in height and weight (with resultant normal stature), and normalization of hematological and biochemical parameters.</a:t>
            </a:r>
          </a:p>
          <a:p>
            <a:pPr>
              <a:lnSpc>
                <a:spcPct val="80000"/>
              </a:lnSpc>
            </a:pPr>
            <a:r>
              <a:rPr lang="en-US" sz="2800">
                <a:effectLst/>
              </a:rPr>
              <a:t>Furthermore, treatment with a gluten-free diet reverses the decrease in bone mineralization and the risk for fractures </a:t>
            </a:r>
            <a:r>
              <a:rPr lang="en-US" sz="2800" b="1">
                <a:effectLst/>
              </a:rPr>
              <a:t>.</a:t>
            </a:r>
            <a:r>
              <a:rPr lang="en-US" sz="2800">
                <a:effectLst/>
              </a:rPr>
              <a:t> Symptomatic children treated with a gluten-free also improve their sense of physical and psychological well being.</a:t>
            </a:r>
          </a:p>
          <a:p>
            <a:pPr>
              <a:lnSpc>
                <a:spcPct val="80000"/>
              </a:lnSpc>
            </a:pPr>
            <a:endParaRPr lang="en-US" sz="2800">
              <a:effectLst/>
            </a:endParaRP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a:noFill/>
          <a:ln/>
        </p:spPr>
        <p:txBody>
          <a:bodyPr/>
          <a:lstStyle/>
          <a:p>
            <a:endParaRPr lang="en-US">
              <a:effectLst/>
            </a:endParaRPr>
          </a:p>
        </p:txBody>
      </p:sp>
      <p:sp>
        <p:nvSpPr>
          <p:cNvPr id="57347" name="Rectangle 3"/>
          <p:cNvSpPr>
            <a:spLocks noGrp="1" noChangeArrowheads="1"/>
          </p:cNvSpPr>
          <p:nvPr>
            <p:ph idx="1"/>
          </p:nvPr>
        </p:nvSpPr>
        <p:spPr>
          <a:noFill/>
          <a:ln/>
        </p:spPr>
        <p:txBody>
          <a:bodyPr/>
          <a:lstStyle/>
          <a:p>
            <a:endParaRPr lang="en-US">
              <a:effectLst/>
            </a:endParaRPr>
          </a:p>
        </p:txBody>
      </p:sp>
      <p:pic>
        <p:nvPicPr>
          <p:cNvPr id="57349" name="Picture 5" descr="Gluten-Free-Foods-2"/>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rrowheads="1"/>
          </p:cNvSpPr>
          <p:nvPr>
            <p:ph type="title"/>
          </p:nvPr>
        </p:nvSpPr>
        <p:spPr/>
        <p:txBody>
          <a:bodyPr/>
          <a:lstStyle/>
          <a:p>
            <a:endParaRPr lang="en-US">
              <a:effectLst/>
            </a:endParaRPr>
          </a:p>
        </p:txBody>
      </p:sp>
      <p:sp>
        <p:nvSpPr>
          <p:cNvPr id="34818" name="Rectangle 3"/>
          <p:cNvSpPr>
            <a:spLocks noGrp="1" noChangeArrowheads="1"/>
          </p:cNvSpPr>
          <p:nvPr>
            <p:ph idx="1"/>
          </p:nvPr>
        </p:nvSpPr>
        <p:spPr>
          <a:xfrm>
            <a:off x="457200" y="2060575"/>
            <a:ext cx="8229600" cy="4065588"/>
          </a:xfrm>
        </p:spPr>
        <p:txBody>
          <a:bodyPr/>
          <a:lstStyle/>
          <a:p>
            <a:endParaRPr lang="en-US">
              <a:effectLst/>
            </a:endParaRPr>
          </a:p>
        </p:txBody>
      </p:sp>
      <p:sp>
        <p:nvSpPr>
          <p:cNvPr id="34819" name="AutoShape 5"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en-US"/>
          </a:p>
        </p:txBody>
      </p:sp>
      <p:sp>
        <p:nvSpPr>
          <p:cNvPr id="34820" name="AutoShape 7"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en-US"/>
          </a:p>
        </p:txBody>
      </p:sp>
      <p:sp>
        <p:nvSpPr>
          <p:cNvPr id="34821" name="AutoShape 9"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en-US"/>
          </a:p>
        </p:txBody>
      </p:sp>
      <p:sp>
        <p:nvSpPr>
          <p:cNvPr id="34822" name="AutoShape 11"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en-US"/>
          </a:p>
        </p:txBody>
      </p:sp>
      <p:sp>
        <p:nvSpPr>
          <p:cNvPr id="34823" name="AutoShape 13"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en-US"/>
          </a:p>
        </p:txBody>
      </p:sp>
      <p:sp>
        <p:nvSpPr>
          <p:cNvPr id="34824" name="AutoShape 15"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en-US"/>
          </a:p>
        </p:txBody>
      </p:sp>
      <p:sp>
        <p:nvSpPr>
          <p:cNvPr id="34825" name="AutoShape 17"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en-US"/>
          </a:p>
        </p:txBody>
      </p:sp>
      <p:sp>
        <p:nvSpPr>
          <p:cNvPr id="34826" name="AutoShape 19"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en-US"/>
          </a:p>
        </p:txBody>
      </p:sp>
      <p:sp>
        <p:nvSpPr>
          <p:cNvPr id="34827" name="AutoShape 21"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en-US"/>
          </a:p>
        </p:txBody>
      </p:sp>
      <p:sp>
        <p:nvSpPr>
          <p:cNvPr id="34828" name="AutoShape 23"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en-US"/>
          </a:p>
        </p:txBody>
      </p:sp>
      <p:sp>
        <p:nvSpPr>
          <p:cNvPr id="34829" name="AutoShape 25"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en-US"/>
          </a:p>
        </p:txBody>
      </p:sp>
      <p:sp>
        <p:nvSpPr>
          <p:cNvPr id="34830" name="AutoShape 27" descr="9k="/>
          <p:cNvSpPr>
            <a:spLocks noChangeAspect="1" noChangeArrowheads="1"/>
          </p:cNvSpPr>
          <p:nvPr/>
        </p:nvSpPr>
        <p:spPr bwMode="auto">
          <a:xfrm>
            <a:off x="149225" y="46038"/>
            <a:ext cx="304800" cy="304800"/>
          </a:xfrm>
          <a:prstGeom prst="rect">
            <a:avLst/>
          </a:prstGeom>
          <a:noFill/>
          <a:ln w="9525">
            <a:noFill/>
            <a:miter lim="800000"/>
            <a:headEnd/>
            <a:tailEnd/>
          </a:ln>
        </p:spPr>
        <p:txBody>
          <a:bodyPr/>
          <a:lstStyle/>
          <a:p>
            <a:endParaRPr lang="en-US"/>
          </a:p>
        </p:txBody>
      </p:sp>
      <p:pic>
        <p:nvPicPr>
          <p:cNvPr id="34831" name="Picture 29" descr="Wheat-Fotolia_33896281_Subscription_Monthly_XXL"/>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7180AC-C475-41F1-AC6B-31550ED4EDEA}"/>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6422A982-820B-4E4A-A6EA-287ED0EF71B4}"/>
              </a:ext>
            </a:extLst>
          </p:cNvPr>
          <p:cNvSpPr>
            <a:spLocks noGrp="1"/>
          </p:cNvSpPr>
          <p:nvPr>
            <p:ph type="body" idx="1"/>
          </p:nvPr>
        </p:nvSpPr>
        <p:spPr/>
        <p:txBody>
          <a:bodyPr/>
          <a:lstStyle/>
          <a:p>
            <a:pPr algn="ctr"/>
            <a:r>
              <a:rPr lang="en-US" sz="3600" b="1" dirty="0"/>
              <a:t>Cystic Fibrosis</a:t>
            </a:r>
          </a:p>
          <a:p>
            <a:endParaRPr lang="en-US" dirty="0"/>
          </a:p>
        </p:txBody>
      </p:sp>
    </p:spTree>
    <p:extLst>
      <p:ext uri="{BB962C8B-B14F-4D97-AF65-F5344CB8AC3E}">
        <p14:creationId xmlns:p14="http://schemas.microsoft.com/office/powerpoint/2010/main" val="1162269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A20F7-CBAC-4E66-85F4-AFC9FE8DE877}"/>
              </a:ext>
            </a:extLst>
          </p:cNvPr>
          <p:cNvSpPr>
            <a:spLocks noGrp="1"/>
          </p:cNvSpPr>
          <p:nvPr>
            <p:ph type="title"/>
          </p:nvPr>
        </p:nvSpPr>
        <p:spPr>
          <a:xfrm>
            <a:off x="914400" y="274638"/>
            <a:ext cx="7772400" cy="639762"/>
          </a:xfrm>
        </p:spPr>
        <p:txBody>
          <a:bodyPr>
            <a:normAutofit/>
          </a:bodyPr>
          <a:lstStyle/>
          <a:p>
            <a:pPr algn="ctr"/>
            <a:r>
              <a:rPr lang="en-GB" sz="2400" dirty="0">
                <a:solidFill>
                  <a:schemeClr val="tx1"/>
                </a:solidFill>
                <a:latin typeface="Calibri" panose="020F0502020204030204" pitchFamily="34" charset="0"/>
                <a:cs typeface="Calibri" panose="020F0502020204030204" pitchFamily="34" charset="0"/>
              </a:rPr>
              <a:t>CAUSES OF DIARRHOEA</a:t>
            </a:r>
            <a:endParaRPr lang="en-US" sz="2400" dirty="0">
              <a:solidFill>
                <a:schemeClr val="tx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137A8F72-249E-4AA0-9155-F8101E5DB2FA}"/>
              </a:ext>
            </a:extLst>
          </p:cNvPr>
          <p:cNvSpPr>
            <a:spLocks noGrp="1"/>
          </p:cNvSpPr>
          <p:nvPr>
            <p:ph idx="1"/>
          </p:nvPr>
        </p:nvSpPr>
        <p:spPr>
          <a:xfrm>
            <a:off x="228600" y="1143000"/>
            <a:ext cx="8458200" cy="4876800"/>
          </a:xfrm>
        </p:spPr>
        <p:txBody>
          <a:bodyPr>
            <a:normAutofit/>
          </a:bodyPr>
          <a:lstStyle/>
          <a:p>
            <a:pPr algn="l"/>
            <a:r>
              <a:rPr lang="en-US" sz="2800" b="1" i="0" dirty="0">
                <a:solidFill>
                  <a:srgbClr val="3C4245"/>
                </a:solidFill>
                <a:effectLst/>
                <a:latin typeface="Calibri" panose="020F0502020204030204" pitchFamily="34" charset="0"/>
                <a:cs typeface="Calibri" panose="020F0502020204030204" pitchFamily="34" charset="0"/>
              </a:rPr>
              <a:t>Malnutrition:</a:t>
            </a:r>
          </a:p>
          <a:p>
            <a:pPr algn="l">
              <a:buFont typeface="Arial" panose="020B0604020202020204" pitchFamily="34" charset="0"/>
              <a:buChar char="•"/>
            </a:pPr>
            <a:r>
              <a:rPr lang="en-US" sz="2800" b="0" i="0" dirty="0">
                <a:solidFill>
                  <a:srgbClr val="3C4245"/>
                </a:solidFill>
                <a:effectLst/>
                <a:latin typeface="Calibri" panose="020F0502020204030204" pitchFamily="34" charset="0"/>
                <a:cs typeface="Calibri" panose="020F0502020204030204" pitchFamily="34" charset="0"/>
              </a:rPr>
              <a:t>Makes children more vulnerable to </a:t>
            </a:r>
            <a:r>
              <a:rPr lang="en-US" sz="2800" b="0" i="0" dirty="0" err="1">
                <a:solidFill>
                  <a:srgbClr val="3C4245"/>
                </a:solidFill>
                <a:effectLst/>
                <a:latin typeface="Calibri" panose="020F0502020204030204" pitchFamily="34" charset="0"/>
                <a:cs typeface="Calibri" panose="020F0502020204030204" pitchFamily="34" charset="0"/>
              </a:rPr>
              <a:t>diarrhoea</a:t>
            </a:r>
            <a:r>
              <a:rPr lang="en-US" sz="2800" b="0" i="0" dirty="0">
                <a:solidFill>
                  <a:srgbClr val="3C4245"/>
                </a:solidFill>
                <a:effectLst/>
                <a:latin typeface="Calibri" panose="020F0502020204030204" pitchFamily="34" charset="0"/>
                <a:cs typeface="Calibri" panose="020F0502020204030204" pitchFamily="34" charset="0"/>
              </a:rPr>
              <a:t>.</a:t>
            </a:r>
          </a:p>
          <a:p>
            <a:pPr algn="l">
              <a:buFont typeface="Arial" panose="020B0604020202020204" pitchFamily="34" charset="0"/>
              <a:buChar char="•"/>
            </a:pPr>
            <a:r>
              <a:rPr lang="en-US" sz="2800" b="0" i="0" dirty="0">
                <a:solidFill>
                  <a:srgbClr val="3C4245"/>
                </a:solidFill>
                <a:effectLst/>
                <a:latin typeface="Calibri" panose="020F0502020204030204" pitchFamily="34" charset="0"/>
                <a:cs typeface="Calibri" panose="020F0502020204030204" pitchFamily="34" charset="0"/>
              </a:rPr>
              <a:t>Each </a:t>
            </a:r>
            <a:r>
              <a:rPr lang="en-US" sz="2800" b="0" i="0" dirty="0" err="1">
                <a:solidFill>
                  <a:srgbClr val="3C4245"/>
                </a:solidFill>
                <a:effectLst/>
                <a:latin typeface="Calibri" panose="020F0502020204030204" pitchFamily="34" charset="0"/>
                <a:cs typeface="Calibri" panose="020F0502020204030204" pitchFamily="34" charset="0"/>
              </a:rPr>
              <a:t>diarrhoeal</a:t>
            </a:r>
            <a:r>
              <a:rPr lang="en-US" sz="2800" b="0" i="0" dirty="0">
                <a:solidFill>
                  <a:srgbClr val="3C4245"/>
                </a:solidFill>
                <a:effectLst/>
                <a:latin typeface="Calibri" panose="020F0502020204030204" pitchFamily="34" charset="0"/>
                <a:cs typeface="Calibri" panose="020F0502020204030204" pitchFamily="34" charset="0"/>
              </a:rPr>
              <a:t> episode, makes their malnutrition even worse</a:t>
            </a:r>
          </a:p>
          <a:p>
            <a:pPr algn="l">
              <a:buFont typeface="Arial" panose="020B0604020202020204" pitchFamily="34" charset="0"/>
              <a:buChar char="•"/>
            </a:pPr>
            <a:r>
              <a:rPr lang="en-US" sz="2800" b="0" i="0" dirty="0">
                <a:solidFill>
                  <a:srgbClr val="3C4245"/>
                </a:solidFill>
                <a:effectLst/>
                <a:latin typeface="Calibri" panose="020F0502020204030204" pitchFamily="34" charset="0"/>
                <a:cs typeface="Calibri" panose="020F0502020204030204" pitchFamily="34" charset="0"/>
              </a:rPr>
              <a:t>Children who die from </a:t>
            </a:r>
            <a:r>
              <a:rPr lang="en-US" sz="2800" b="0" i="0" dirty="0" err="1">
                <a:solidFill>
                  <a:srgbClr val="3C4245"/>
                </a:solidFill>
                <a:effectLst/>
                <a:latin typeface="Calibri" panose="020F0502020204030204" pitchFamily="34" charset="0"/>
                <a:cs typeface="Calibri" panose="020F0502020204030204" pitchFamily="34" charset="0"/>
              </a:rPr>
              <a:t>diarrhoea</a:t>
            </a:r>
            <a:r>
              <a:rPr lang="en-US" sz="2800" b="0" i="0" dirty="0">
                <a:solidFill>
                  <a:srgbClr val="3C4245"/>
                </a:solidFill>
                <a:effectLst/>
                <a:latin typeface="Calibri" panose="020F0502020204030204" pitchFamily="34" charset="0"/>
                <a:cs typeface="Calibri" panose="020F0502020204030204" pitchFamily="34" charset="0"/>
              </a:rPr>
              <a:t> often suffer from underlying malnutrition.</a:t>
            </a:r>
          </a:p>
          <a:p>
            <a:pPr algn="l">
              <a:buFont typeface="Arial" panose="020B0604020202020204" pitchFamily="34" charset="0"/>
              <a:buChar char="•"/>
            </a:pPr>
            <a:r>
              <a:rPr lang="en-US" sz="2800" b="0" i="0" dirty="0" err="1">
                <a:solidFill>
                  <a:srgbClr val="3C4245"/>
                </a:solidFill>
                <a:effectLst/>
                <a:latin typeface="Calibri" panose="020F0502020204030204" pitchFamily="34" charset="0"/>
                <a:cs typeface="Calibri" panose="020F0502020204030204" pitchFamily="34" charset="0"/>
              </a:rPr>
              <a:t>Diarrhoea</a:t>
            </a:r>
            <a:r>
              <a:rPr lang="en-US" sz="2800" b="0" i="0" dirty="0">
                <a:solidFill>
                  <a:srgbClr val="3C4245"/>
                </a:solidFill>
                <a:effectLst/>
                <a:latin typeface="Calibri" panose="020F0502020204030204" pitchFamily="34" charset="0"/>
                <a:cs typeface="Calibri" panose="020F0502020204030204" pitchFamily="34" charset="0"/>
              </a:rPr>
              <a:t> is a leading cause of malnutrition in children under five years old.</a:t>
            </a:r>
          </a:p>
          <a:p>
            <a:pPr marL="0" indent="0">
              <a:buNone/>
            </a:pPr>
            <a:endParaRPr lang="en-US" dirty="0"/>
          </a:p>
        </p:txBody>
      </p:sp>
    </p:spTree>
    <p:extLst>
      <p:ext uri="{BB962C8B-B14F-4D97-AF65-F5344CB8AC3E}">
        <p14:creationId xmlns:p14="http://schemas.microsoft.com/office/powerpoint/2010/main" val="25876035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B87507-AF3F-43AE-B8E6-3214E01445F8}"/>
              </a:ext>
            </a:extLst>
          </p:cNvPr>
          <p:cNvSpPr>
            <a:spLocks noGrp="1"/>
          </p:cNvSpPr>
          <p:nvPr>
            <p:ph type="title"/>
          </p:nvPr>
        </p:nvSpPr>
        <p:spPr/>
        <p:txBody>
          <a:bodyPr>
            <a:normAutofit fontScale="90000"/>
          </a:bodyPr>
          <a:lstStyle/>
          <a:p>
            <a:br>
              <a:rPr lang="en-US" b="1" dirty="0"/>
            </a:br>
            <a:r>
              <a:rPr lang="en-US" b="1" dirty="0"/>
              <a:t>Background</a:t>
            </a:r>
            <a:br>
              <a:rPr lang="en-US" b="1" dirty="0"/>
            </a:br>
            <a:endParaRPr lang="en-US" dirty="0"/>
          </a:p>
        </p:txBody>
      </p:sp>
      <p:sp>
        <p:nvSpPr>
          <p:cNvPr id="5" name="Content Placeholder 4">
            <a:extLst>
              <a:ext uri="{FF2B5EF4-FFF2-40B4-BE49-F238E27FC236}">
                <a16:creationId xmlns:a16="http://schemas.microsoft.com/office/drawing/2014/main" id="{9AA7A280-1740-4E88-A1C4-FC8FACC36D1E}"/>
              </a:ext>
            </a:extLst>
          </p:cNvPr>
          <p:cNvSpPr>
            <a:spLocks noGrp="1"/>
          </p:cNvSpPr>
          <p:nvPr>
            <p:ph idx="1"/>
          </p:nvPr>
        </p:nvSpPr>
        <p:spPr/>
        <p:txBody>
          <a:bodyPr/>
          <a:lstStyle/>
          <a:p>
            <a:r>
              <a:rPr lang="en-US" dirty="0"/>
              <a:t>Cystic fibrosis (CF) is a disease of exocrine gland function that involves multiple organ systems but chiefly results in chronic respiratory infections, pancreatic enzyme insufficiency, and associated complications </a:t>
            </a:r>
          </a:p>
        </p:txBody>
      </p:sp>
    </p:spTree>
    <p:extLst>
      <p:ext uri="{BB962C8B-B14F-4D97-AF65-F5344CB8AC3E}">
        <p14:creationId xmlns:p14="http://schemas.microsoft.com/office/powerpoint/2010/main" val="35304002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9ED38-5781-45D5-8278-8EC1D6047463}"/>
              </a:ext>
            </a:extLst>
          </p:cNvPr>
          <p:cNvSpPr>
            <a:spLocks noGrp="1"/>
          </p:cNvSpPr>
          <p:nvPr>
            <p:ph type="title"/>
          </p:nvPr>
        </p:nvSpPr>
        <p:spPr>
          <a:xfrm>
            <a:off x="457200" y="274638"/>
            <a:ext cx="8229600" cy="850106"/>
          </a:xfrm>
        </p:spPr>
        <p:txBody>
          <a:bodyPr>
            <a:normAutofit fontScale="90000"/>
          </a:bodyPr>
          <a:lstStyle/>
          <a:p>
            <a:br>
              <a:rPr lang="en-US" b="1" dirty="0"/>
            </a:br>
            <a:r>
              <a:rPr lang="en-US" sz="3200" b="1" dirty="0"/>
              <a:t>Pathophysiology</a:t>
            </a:r>
            <a:br>
              <a:rPr lang="en-US" b="1" dirty="0"/>
            </a:br>
            <a:endParaRPr lang="en-US" dirty="0"/>
          </a:p>
        </p:txBody>
      </p:sp>
      <p:sp>
        <p:nvSpPr>
          <p:cNvPr id="3" name="Content Placeholder 2">
            <a:extLst>
              <a:ext uri="{FF2B5EF4-FFF2-40B4-BE49-F238E27FC236}">
                <a16:creationId xmlns:a16="http://schemas.microsoft.com/office/drawing/2014/main" id="{F420F298-3C73-46B4-B2A5-CF4E92521035}"/>
              </a:ext>
            </a:extLst>
          </p:cNvPr>
          <p:cNvSpPr>
            <a:spLocks noGrp="1"/>
          </p:cNvSpPr>
          <p:nvPr>
            <p:ph idx="1"/>
          </p:nvPr>
        </p:nvSpPr>
        <p:spPr>
          <a:xfrm>
            <a:off x="179512" y="1268760"/>
            <a:ext cx="8712968" cy="4857403"/>
          </a:xfrm>
        </p:spPr>
        <p:txBody>
          <a:bodyPr>
            <a:normAutofit fontScale="92500"/>
          </a:bodyPr>
          <a:lstStyle/>
          <a:p>
            <a:r>
              <a:rPr lang="en-US" sz="2400" dirty="0">
                <a:latin typeface="Calibri" panose="020F0502020204030204" pitchFamily="34" charset="0"/>
                <a:cs typeface="Calibri" panose="020F0502020204030204" pitchFamily="34" charset="0"/>
              </a:rPr>
              <a:t>Cystic fibrosis is caused by defects in the CF  gene, which codes for a protein transmembrane conductance regulator (</a:t>
            </a:r>
            <a:r>
              <a:rPr lang="en-US" sz="2400" i="1" dirty="0">
                <a:latin typeface="Calibri" panose="020F0502020204030204" pitchFamily="34" charset="0"/>
                <a:cs typeface="Calibri" panose="020F0502020204030204" pitchFamily="34" charset="0"/>
              </a:rPr>
              <a:t>CFTR</a:t>
            </a:r>
            <a:r>
              <a:rPr lang="en-US" sz="2400" dirty="0">
                <a:latin typeface="Calibri" panose="020F0502020204030204" pitchFamily="34" charset="0"/>
                <a:cs typeface="Calibri" panose="020F0502020204030204" pitchFamily="34" charset="0"/>
              </a:rPr>
              <a:t>).</a:t>
            </a:r>
          </a:p>
          <a:p>
            <a:pPr marL="0"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 </a:t>
            </a:r>
            <a:r>
              <a:rPr lang="en-US" sz="2400" i="1" dirty="0">
                <a:latin typeface="Calibri" panose="020F0502020204030204" pitchFamily="34" charset="0"/>
                <a:cs typeface="Calibri" panose="020F0502020204030204" pitchFamily="34" charset="0"/>
              </a:rPr>
              <a:t>CFTR </a:t>
            </a:r>
            <a:r>
              <a:rPr lang="en-US" sz="2400" dirty="0">
                <a:latin typeface="Calibri" panose="020F0502020204030204" pitchFamily="34" charset="0"/>
                <a:cs typeface="Calibri" panose="020F0502020204030204" pitchFamily="34" charset="0"/>
              </a:rPr>
              <a:t> functions as a chloride channel and is regulated   by cAMP. </a:t>
            </a:r>
          </a:p>
          <a:p>
            <a:pPr marL="0"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Mutations in the </a:t>
            </a:r>
            <a:r>
              <a:rPr lang="en-US" sz="2400" i="1" dirty="0">
                <a:latin typeface="Calibri" panose="020F0502020204030204" pitchFamily="34" charset="0"/>
                <a:cs typeface="Calibri" panose="020F0502020204030204" pitchFamily="34" charset="0"/>
              </a:rPr>
              <a:t>CFTR</a:t>
            </a:r>
            <a:r>
              <a:rPr lang="en-US" sz="2400" dirty="0">
                <a:latin typeface="Calibri" panose="020F0502020204030204" pitchFamily="34" charset="0"/>
                <a:cs typeface="Calibri" panose="020F0502020204030204" pitchFamily="34" charset="0"/>
              </a:rPr>
              <a:t> gene result in abnormalities of cAMP-regulated chloride transport across epithelial cells on mucosal surfaces.</a:t>
            </a:r>
          </a:p>
          <a:p>
            <a:r>
              <a:rPr lang="en-US" sz="2400" dirty="0">
                <a:latin typeface="Calibri" panose="020F0502020204030204" pitchFamily="34" charset="0"/>
                <a:cs typeface="Calibri" panose="020F0502020204030204" pitchFamily="34" charset="0"/>
              </a:rPr>
              <a:t>Cystic fibrosis is an autosomal recessive disease.</a:t>
            </a:r>
          </a:p>
          <a:p>
            <a:pPr marL="0" indent="0">
              <a:buNone/>
            </a:pPr>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Its estimated heterozygote frequency in white people is up to 1 in 20.</a:t>
            </a:r>
            <a:r>
              <a:rPr lang="en-US" sz="1400" dirty="0"/>
              <a:t> </a:t>
            </a:r>
            <a:r>
              <a:rPr lang="en-US" sz="2400" dirty="0">
                <a:latin typeface="Calibri" panose="020F0502020204030204" pitchFamily="34" charset="0"/>
                <a:cs typeface="Calibri" panose="020F0502020204030204" pitchFamily="34" charset="0"/>
              </a:rPr>
              <a:t>Median survival age is 36.9 years.</a:t>
            </a:r>
          </a:p>
        </p:txBody>
      </p:sp>
    </p:spTree>
    <p:extLst>
      <p:ext uri="{BB962C8B-B14F-4D97-AF65-F5344CB8AC3E}">
        <p14:creationId xmlns:p14="http://schemas.microsoft.com/office/powerpoint/2010/main" val="7763526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F16C6-7B28-4563-8E04-667FD38452AE}"/>
              </a:ext>
            </a:extLst>
          </p:cNvPr>
          <p:cNvSpPr>
            <a:spLocks noGrp="1"/>
          </p:cNvSpPr>
          <p:nvPr>
            <p:ph type="title"/>
          </p:nvPr>
        </p:nvSpPr>
        <p:spPr>
          <a:xfrm>
            <a:off x="457200" y="274638"/>
            <a:ext cx="8229600" cy="634082"/>
          </a:xfrm>
        </p:spPr>
        <p:txBody>
          <a:bodyPr>
            <a:normAutofit fontScale="90000"/>
          </a:bodyPr>
          <a:lstStyle/>
          <a:p>
            <a:br>
              <a:rPr lang="en-US" b="1" dirty="0"/>
            </a:br>
            <a:r>
              <a:rPr lang="en-US" sz="3200" b="1" dirty="0"/>
              <a:t>History</a:t>
            </a:r>
            <a:br>
              <a:rPr lang="en-US" b="1" dirty="0"/>
            </a:br>
            <a:endParaRPr lang="en-US" dirty="0"/>
          </a:p>
        </p:txBody>
      </p:sp>
      <p:sp>
        <p:nvSpPr>
          <p:cNvPr id="3" name="Content Placeholder 2">
            <a:extLst>
              <a:ext uri="{FF2B5EF4-FFF2-40B4-BE49-F238E27FC236}">
                <a16:creationId xmlns:a16="http://schemas.microsoft.com/office/drawing/2014/main" id="{B96D70A2-E1A5-4EF8-B305-4842389D1E8F}"/>
              </a:ext>
            </a:extLst>
          </p:cNvPr>
          <p:cNvSpPr>
            <a:spLocks noGrp="1"/>
          </p:cNvSpPr>
          <p:nvPr>
            <p:ph idx="1"/>
          </p:nvPr>
        </p:nvSpPr>
        <p:spPr>
          <a:xfrm>
            <a:off x="0" y="1196752"/>
            <a:ext cx="8964488" cy="5386610"/>
          </a:xfrm>
        </p:spPr>
        <p:txBody>
          <a:bodyPr/>
          <a:lstStyle/>
          <a:p>
            <a:r>
              <a:rPr lang="en-US" sz="2400" dirty="0">
                <a:latin typeface="Calibri" panose="020F0502020204030204" pitchFamily="34" charset="0"/>
                <a:cs typeface="Calibri" panose="020F0502020204030204" pitchFamily="34" charset="0"/>
              </a:rPr>
              <a:t>Median age at diagnosis of cystic fibrosis is 6-8 months.</a:t>
            </a:r>
          </a:p>
          <a:p>
            <a:r>
              <a:rPr lang="en-US" sz="2400" dirty="0">
                <a:latin typeface="Calibri" panose="020F0502020204030204" pitchFamily="34" charset="0"/>
                <a:cs typeface="Calibri" panose="020F0502020204030204" pitchFamily="34" charset="0"/>
              </a:rPr>
              <a:t>Neonates may present with meconium ileus or, rarely anasarca.</a:t>
            </a:r>
          </a:p>
          <a:p>
            <a:r>
              <a:rPr lang="en-US" sz="2400" dirty="0">
                <a:latin typeface="Calibri" panose="020F0502020204030204" pitchFamily="34" charset="0"/>
                <a:cs typeface="Calibri" panose="020F0502020204030204" pitchFamily="34" charset="0"/>
              </a:rPr>
              <a:t> Patients younger than 1 year present:</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 wheezing, coughing, recurring respiratory infections , pneumonia. </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steatorrhea, failure to thrive, or both.</a:t>
            </a:r>
          </a:p>
          <a:p>
            <a:r>
              <a:rPr lang="en-US" sz="2400" dirty="0">
                <a:latin typeface="Calibri" panose="020F0502020204030204" pitchFamily="34" charset="0"/>
                <a:cs typeface="Calibri" panose="020F0502020204030204" pitchFamily="34" charset="0"/>
              </a:rPr>
              <a:t>Patients diagnosed later in childhood are more likely to have pancreatic sufficiency and often present with chronic cough and sputum production.</a:t>
            </a:r>
          </a:p>
          <a:p>
            <a:r>
              <a:rPr lang="en-US" sz="2400" dirty="0">
                <a:latin typeface="Calibri" panose="020F0502020204030204" pitchFamily="34" charset="0"/>
                <a:cs typeface="Calibri" panose="020F0502020204030204" pitchFamily="34" charset="0"/>
              </a:rPr>
              <a:t> Approximately 10% of patients with cystic fibrosis remain pancreatic sufficient; these patients tend to have a milder course.</a:t>
            </a:r>
          </a:p>
          <a:p>
            <a:endParaRPr lang="en-US" dirty="0"/>
          </a:p>
        </p:txBody>
      </p:sp>
    </p:spTree>
    <p:extLst>
      <p:ext uri="{BB962C8B-B14F-4D97-AF65-F5344CB8AC3E}">
        <p14:creationId xmlns:p14="http://schemas.microsoft.com/office/powerpoint/2010/main" val="31280708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23513-3EEA-4D97-B40A-D03F140F6CEC}"/>
              </a:ext>
            </a:extLst>
          </p:cNvPr>
          <p:cNvSpPr>
            <a:spLocks noGrp="1"/>
          </p:cNvSpPr>
          <p:nvPr>
            <p:ph type="title"/>
          </p:nvPr>
        </p:nvSpPr>
        <p:spPr>
          <a:xfrm>
            <a:off x="457200" y="274638"/>
            <a:ext cx="8229600" cy="457199"/>
          </a:xfrm>
        </p:spPr>
        <p:txBody>
          <a:bodyPr>
            <a:normAutofit fontScale="90000"/>
          </a:bodyPr>
          <a:lstStyle/>
          <a:p>
            <a:br>
              <a:rPr lang="en-US" sz="2800" b="1" dirty="0"/>
            </a:br>
            <a:br>
              <a:rPr lang="en-US" sz="2800" b="1" dirty="0"/>
            </a:br>
            <a:r>
              <a:rPr lang="en-US" sz="2800" b="1" dirty="0"/>
              <a:t>GIT manifestations in neonate</a:t>
            </a:r>
            <a:br>
              <a:rPr lang="en-US" b="1" dirty="0"/>
            </a:br>
            <a:endParaRPr lang="en-US" dirty="0"/>
          </a:p>
        </p:txBody>
      </p:sp>
      <p:sp>
        <p:nvSpPr>
          <p:cNvPr id="3" name="Content Placeholder 2">
            <a:extLst>
              <a:ext uri="{FF2B5EF4-FFF2-40B4-BE49-F238E27FC236}">
                <a16:creationId xmlns:a16="http://schemas.microsoft.com/office/drawing/2014/main" id="{B914C6F5-5156-4639-A57A-7B7FC344705D}"/>
              </a:ext>
            </a:extLst>
          </p:cNvPr>
          <p:cNvSpPr>
            <a:spLocks noGrp="1"/>
          </p:cNvSpPr>
          <p:nvPr>
            <p:ph idx="1"/>
          </p:nvPr>
        </p:nvSpPr>
        <p:spPr>
          <a:xfrm>
            <a:off x="179512" y="980728"/>
            <a:ext cx="8507288" cy="5145435"/>
          </a:xfrm>
        </p:spPr>
        <p:txBody>
          <a:bodyPr/>
          <a:lstStyle/>
          <a:p>
            <a:r>
              <a:rPr lang="en-US" sz="2400" dirty="0">
                <a:latin typeface="Calibri" panose="020F0502020204030204" pitchFamily="34" charset="0"/>
                <a:cs typeface="Calibri" panose="020F0502020204030204" pitchFamily="34" charset="0"/>
              </a:rPr>
              <a:t>Meconium ileus occurs in 7-10% of patients with CF.</a:t>
            </a:r>
          </a:p>
          <a:p>
            <a:r>
              <a:rPr lang="en-US" sz="2400" dirty="0">
                <a:latin typeface="Calibri" panose="020F0502020204030204" pitchFamily="34" charset="0"/>
                <a:cs typeface="Calibri" panose="020F0502020204030204" pitchFamily="34" charset="0"/>
              </a:rPr>
              <a:t> Simple meconium ileus  present with abdominal distension at birth,  progressing to failure to pass meconium, bilious vomiting, and progressive abdominal distension.</a:t>
            </a:r>
          </a:p>
          <a:p>
            <a:r>
              <a:rPr lang="en-US" sz="2400" dirty="0">
                <a:latin typeface="Calibri" panose="020F0502020204030204" pitchFamily="34" charset="0"/>
                <a:cs typeface="Calibri" panose="020F0502020204030204" pitchFamily="34" charset="0"/>
              </a:rPr>
              <a:t>Complicated meconium ileus present more dramatically at birth with severe abdominal distention, accompanied by abdominal wall erythema and edema.</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Intestinal obstruction at birth (</a:t>
            </a:r>
            <a:r>
              <a:rPr lang="en-US" sz="2400" dirty="0" err="1">
                <a:latin typeface="Calibri" panose="020F0502020204030204" pitchFamily="34" charset="0"/>
                <a:cs typeface="Calibri" panose="020F0502020204030204" pitchFamily="34" charset="0"/>
              </a:rPr>
              <a:t>eg</a:t>
            </a:r>
            <a:r>
              <a:rPr lang="en-US" sz="2400" dirty="0">
                <a:latin typeface="Calibri" panose="020F0502020204030204" pitchFamily="34" charset="0"/>
                <a:cs typeface="Calibri" panose="020F0502020204030204" pitchFamily="34" charset="0"/>
              </a:rPr>
              <a:t>, volvulus, intestinal atresia, perforation, meconium peritonitis). </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Delayed passage of meconium (&gt;24-48 hours after birth) .</a:t>
            </a:r>
          </a:p>
          <a:p>
            <a:pPr>
              <a:buFont typeface="Wingdings" panose="05000000000000000000" pitchFamily="2" charset="2"/>
              <a:buChar char="q"/>
            </a:pPr>
            <a:r>
              <a:rPr lang="en-US" sz="2400" dirty="0">
                <a:latin typeface="Calibri" panose="020F0502020204030204" pitchFamily="34" charset="0"/>
                <a:cs typeface="Calibri" panose="020F0502020204030204" pitchFamily="34" charset="0"/>
              </a:rPr>
              <a:t>Prolonged Cholestatic jaundice.</a:t>
            </a:r>
          </a:p>
          <a:p>
            <a:pPr>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785264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BAD4F-2714-4FBD-86E3-7C22AB659722}"/>
              </a:ext>
            </a:extLst>
          </p:cNvPr>
          <p:cNvSpPr>
            <a:spLocks noGrp="1"/>
          </p:cNvSpPr>
          <p:nvPr>
            <p:ph type="title"/>
          </p:nvPr>
        </p:nvSpPr>
        <p:spPr>
          <a:xfrm>
            <a:off x="457200" y="274638"/>
            <a:ext cx="8229600" cy="706090"/>
          </a:xfrm>
        </p:spPr>
        <p:txBody>
          <a:bodyPr>
            <a:normAutofit/>
          </a:bodyPr>
          <a:lstStyle/>
          <a:p>
            <a:r>
              <a:rPr lang="en-US" sz="2800" b="1" dirty="0">
                <a:latin typeface="Cambria" panose="02040503050406030204" pitchFamily="18" charset="0"/>
                <a:ea typeface="Cambria" panose="02040503050406030204" pitchFamily="18" charset="0"/>
                <a:cs typeface="Calibri" panose="020F0502020204030204" pitchFamily="34" charset="0"/>
              </a:rPr>
              <a:t>GIT manifestations in infants </a:t>
            </a:r>
            <a:r>
              <a:rPr lang="en-US" sz="2800" dirty="0">
                <a:latin typeface="Cambria" panose="02040503050406030204" pitchFamily="18" charset="0"/>
                <a:ea typeface="Cambria" panose="02040503050406030204" pitchFamily="18" charset="0"/>
              </a:rPr>
              <a:t>and children</a:t>
            </a:r>
            <a:endParaRPr lang="en-US" sz="2800" dirty="0">
              <a:latin typeface="Cambria" panose="02040503050406030204" pitchFamily="18" charset="0"/>
              <a:ea typeface="Cambria" panose="02040503050406030204" pitchFamily="18" charset="0"/>
              <a:cs typeface="Calibri" panose="020F0502020204030204" pitchFamily="34" charset="0"/>
            </a:endParaRPr>
          </a:p>
        </p:txBody>
      </p:sp>
      <p:sp>
        <p:nvSpPr>
          <p:cNvPr id="3" name="Content Placeholder 2">
            <a:extLst>
              <a:ext uri="{FF2B5EF4-FFF2-40B4-BE49-F238E27FC236}">
                <a16:creationId xmlns:a16="http://schemas.microsoft.com/office/drawing/2014/main" id="{14B8B37F-7511-46D7-84D6-C1E59F2B4996}"/>
              </a:ext>
            </a:extLst>
          </p:cNvPr>
          <p:cNvSpPr>
            <a:spLocks noGrp="1"/>
          </p:cNvSpPr>
          <p:nvPr>
            <p:ph idx="1"/>
          </p:nvPr>
        </p:nvSpPr>
        <p:spPr>
          <a:xfrm>
            <a:off x="251520" y="1052736"/>
            <a:ext cx="8856984" cy="5073427"/>
          </a:xfrm>
        </p:spPr>
        <p:txBody>
          <a:bodyPr/>
          <a:lstStyle/>
          <a:p>
            <a:pPr>
              <a:buFont typeface="Wingdings" panose="05000000000000000000" pitchFamily="2" charset="2"/>
              <a:buChar char="v"/>
            </a:pPr>
            <a:r>
              <a:rPr lang="en-US" sz="2400" dirty="0">
                <a:latin typeface="Calibri" panose="020F0502020204030204" pitchFamily="34" charset="0"/>
                <a:cs typeface="Calibri" panose="020F0502020204030204" pitchFamily="34" charset="0"/>
              </a:rPr>
              <a:t>Pancreatic insufficiency :</a:t>
            </a:r>
          </a:p>
          <a:p>
            <a:r>
              <a:rPr lang="en-US" sz="2400" dirty="0">
                <a:latin typeface="Calibri" panose="020F0502020204030204" pitchFamily="34" charset="0"/>
                <a:cs typeface="Calibri" panose="020F0502020204030204" pitchFamily="34" charset="0"/>
              </a:rPr>
              <a:t>Fat-soluble vitamin deficiency and malabsorption of fats, proteins, and carbohydrates .</a:t>
            </a:r>
          </a:p>
          <a:p>
            <a:r>
              <a:rPr lang="en-US" sz="2400" dirty="0">
                <a:latin typeface="Calibri" panose="020F0502020204030204" pitchFamily="34" charset="0"/>
                <a:cs typeface="Calibri" panose="020F0502020204030204" pitchFamily="34" charset="0"/>
              </a:rPr>
              <a:t>Malabsorption results in steatorrhea, characterized by frequent, poorly formed, large, bulky, foul-smelling, greasy stools that float in water. Some patients have anorexia without obvious steatorrhea.</a:t>
            </a:r>
          </a:p>
          <a:p>
            <a:r>
              <a:rPr lang="en-US" sz="2400" dirty="0">
                <a:latin typeface="Calibri" panose="020F0502020204030204" pitchFamily="34" charset="0"/>
                <a:cs typeface="Calibri" panose="020F0502020204030204" pitchFamily="34" charset="0"/>
              </a:rPr>
              <a:t> Failure to thrive. flatulence or foul-smelling flatus, recurrent abdominal pain, and abdominal distention</a:t>
            </a:r>
          </a:p>
          <a:p>
            <a:r>
              <a:rPr lang="en-US" sz="2400" dirty="0">
                <a:latin typeface="Calibri" panose="020F0502020204030204" pitchFamily="34" charset="0"/>
                <a:cs typeface="Calibri" panose="020F0502020204030204" pitchFamily="34" charset="0"/>
              </a:rPr>
              <a:t>Intussusception (ileocecal).</a:t>
            </a:r>
          </a:p>
          <a:p>
            <a:r>
              <a:rPr lang="en-US" sz="2400" dirty="0">
                <a:latin typeface="Calibri" panose="020F0502020204030204" pitchFamily="34" charset="0"/>
                <a:cs typeface="Calibri" panose="020F0502020204030204" pitchFamily="34" charset="0"/>
              </a:rPr>
              <a:t>Rectal prolapse.</a:t>
            </a:r>
          </a:p>
          <a:p>
            <a:r>
              <a:rPr lang="en-US" sz="2400" dirty="0">
                <a:latin typeface="Calibri" panose="020F0502020204030204" pitchFamily="34" charset="0"/>
                <a:cs typeface="Calibri" panose="020F0502020204030204" pitchFamily="34" charset="0"/>
              </a:rPr>
              <a:t>Jaundice or GIT bleeding as a result of hepatobiliary involvement.</a:t>
            </a:r>
          </a:p>
        </p:txBody>
      </p:sp>
    </p:spTree>
    <p:extLst>
      <p:ext uri="{BB962C8B-B14F-4D97-AF65-F5344CB8AC3E}">
        <p14:creationId xmlns:p14="http://schemas.microsoft.com/office/powerpoint/2010/main" val="153577419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3DEB6-20D6-4291-B08D-14C3F885D86A}"/>
              </a:ext>
            </a:extLst>
          </p:cNvPr>
          <p:cNvSpPr>
            <a:spLocks noGrp="1"/>
          </p:cNvSpPr>
          <p:nvPr>
            <p:ph type="title"/>
          </p:nvPr>
        </p:nvSpPr>
        <p:spPr/>
        <p:txBody>
          <a:bodyPr/>
          <a:lstStyle/>
          <a:p>
            <a:r>
              <a:rPr lang="en-US" sz="3200" b="1" dirty="0">
                <a:latin typeface="Cambria" panose="02040503050406030204" pitchFamily="18" charset="0"/>
                <a:ea typeface="Cambria" panose="02040503050406030204" pitchFamily="18" charset="0"/>
              </a:rPr>
              <a:t>Respiratory tract manifestations</a:t>
            </a:r>
            <a:br>
              <a:rPr lang="en-US" b="1" dirty="0"/>
            </a:br>
            <a:endParaRPr lang="en-US" dirty="0"/>
          </a:p>
        </p:txBody>
      </p:sp>
      <p:sp>
        <p:nvSpPr>
          <p:cNvPr id="3" name="Content Placeholder 2">
            <a:extLst>
              <a:ext uri="{FF2B5EF4-FFF2-40B4-BE49-F238E27FC236}">
                <a16:creationId xmlns:a16="http://schemas.microsoft.com/office/drawing/2014/main" id="{53C1AEE2-45B0-4231-A302-EB9D2D69740D}"/>
              </a:ext>
            </a:extLst>
          </p:cNvPr>
          <p:cNvSpPr>
            <a:spLocks noGrp="1"/>
          </p:cNvSpPr>
          <p:nvPr>
            <p:ph idx="1"/>
          </p:nvPr>
        </p:nvSpPr>
        <p:spPr/>
        <p:txBody>
          <a:bodyPr>
            <a:normAutofit fontScale="92500" lnSpcReduction="10000"/>
          </a:bodyPr>
          <a:lstStyle/>
          <a:p>
            <a:r>
              <a:rPr lang="en-US" sz="2400" dirty="0">
                <a:latin typeface="Calibri" panose="020F0502020204030204" pitchFamily="34" charset="0"/>
                <a:cs typeface="Calibri" panose="020F0502020204030204" pitchFamily="34" charset="0"/>
              </a:rPr>
              <a:t>Chronic or recurrent cough : dry and hacking at the beginning and produce mucoid (early) and purulent (later) sputum.</a:t>
            </a:r>
          </a:p>
          <a:p>
            <a:r>
              <a:rPr lang="en-US" sz="2400" dirty="0">
                <a:latin typeface="Calibri" panose="020F0502020204030204" pitchFamily="34" charset="0"/>
                <a:cs typeface="Calibri" panose="020F0502020204030204" pitchFamily="34" charset="0"/>
              </a:rPr>
              <a:t>Prolonged symptoms of bronchiolitis  in infants.</a:t>
            </a:r>
          </a:p>
          <a:p>
            <a:r>
              <a:rPr lang="en-US" sz="2400" dirty="0">
                <a:latin typeface="Calibri" panose="020F0502020204030204" pitchFamily="34" charset="0"/>
                <a:cs typeface="Calibri" panose="020F0502020204030204" pitchFamily="34" charset="0"/>
              </a:rPr>
              <a:t>Paroxysmal cough followed by vomiting .</a:t>
            </a:r>
          </a:p>
          <a:p>
            <a:r>
              <a:rPr lang="en-US" sz="2400" dirty="0">
                <a:latin typeface="Calibri" panose="020F0502020204030204" pitchFamily="34" charset="0"/>
                <a:cs typeface="Calibri" panose="020F0502020204030204" pitchFamily="34" charset="0"/>
              </a:rPr>
              <a:t>Recurrent wheezing, recurrent pneumonia, atypical asthma, pneumothorax, hemoptysis, and digital clubbing are all complications. </a:t>
            </a:r>
          </a:p>
          <a:p>
            <a:r>
              <a:rPr lang="en-US" sz="2400" dirty="0">
                <a:latin typeface="Calibri" panose="020F0502020204030204" pitchFamily="34" charset="0"/>
                <a:cs typeface="Calibri" panose="020F0502020204030204" pitchFamily="34" charset="0"/>
              </a:rPr>
              <a:t>Dyspnea on exertion, history of chest pain, recurrent sinusitis, nasal polyps, and hemoptysis.</a:t>
            </a:r>
          </a:p>
          <a:p>
            <a:endParaRPr lang="en-US" dirty="0"/>
          </a:p>
        </p:txBody>
      </p:sp>
    </p:spTree>
    <p:extLst>
      <p:ext uri="{BB962C8B-B14F-4D97-AF65-F5344CB8AC3E}">
        <p14:creationId xmlns:p14="http://schemas.microsoft.com/office/powerpoint/2010/main" val="38218104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CEF8-9047-40DB-A787-915AD6F117AC}"/>
              </a:ext>
            </a:extLst>
          </p:cNvPr>
          <p:cNvSpPr>
            <a:spLocks noGrp="1"/>
          </p:cNvSpPr>
          <p:nvPr>
            <p:ph type="title"/>
          </p:nvPr>
        </p:nvSpPr>
        <p:spPr>
          <a:xfrm>
            <a:off x="457200" y="274638"/>
            <a:ext cx="8229600" cy="778098"/>
          </a:xfrm>
        </p:spPr>
        <p:txBody>
          <a:bodyPr>
            <a:normAutofit fontScale="90000"/>
          </a:bodyPr>
          <a:lstStyle/>
          <a:p>
            <a:br>
              <a:rPr lang="en-US" sz="3200" b="1" dirty="0">
                <a:latin typeface="Cambria" panose="02040503050406030204" pitchFamily="18" charset="0"/>
                <a:ea typeface="Cambria" panose="02040503050406030204" pitchFamily="18" charset="0"/>
              </a:rPr>
            </a:br>
            <a:r>
              <a:rPr lang="en-US" sz="3200" b="1" dirty="0">
                <a:latin typeface="Cambria" panose="02040503050406030204" pitchFamily="18" charset="0"/>
                <a:ea typeface="Cambria" panose="02040503050406030204" pitchFamily="18" charset="0"/>
              </a:rPr>
              <a:t>Urogenital tract manifestations</a:t>
            </a:r>
            <a:br>
              <a:rPr lang="en-US" b="1" dirty="0"/>
            </a:br>
            <a:endParaRPr lang="en-US" dirty="0"/>
          </a:p>
        </p:txBody>
      </p:sp>
      <p:sp>
        <p:nvSpPr>
          <p:cNvPr id="3" name="Content Placeholder 2">
            <a:extLst>
              <a:ext uri="{FF2B5EF4-FFF2-40B4-BE49-F238E27FC236}">
                <a16:creationId xmlns:a16="http://schemas.microsoft.com/office/drawing/2014/main" id="{B4237E2A-47BA-4255-A3FA-9CCB24FA250C}"/>
              </a:ext>
            </a:extLst>
          </p:cNvPr>
          <p:cNvSpPr>
            <a:spLocks noGrp="1"/>
          </p:cNvSpPr>
          <p:nvPr>
            <p:ph idx="1"/>
          </p:nvPr>
        </p:nvSpPr>
        <p:spPr>
          <a:xfrm>
            <a:off x="179512" y="1600200"/>
            <a:ext cx="8784976" cy="4983162"/>
          </a:xfrm>
        </p:spPr>
        <p:txBody>
          <a:bodyPr/>
          <a:lstStyle/>
          <a:p>
            <a:r>
              <a:rPr lang="en-US" sz="2400" dirty="0">
                <a:latin typeface="Calibri" panose="020F0502020204030204" pitchFamily="34" charset="0"/>
                <a:cs typeface="Calibri" panose="020F0502020204030204" pitchFamily="34" charset="0"/>
              </a:rPr>
              <a:t>Undescended testicles or hydrocele .</a:t>
            </a:r>
          </a:p>
          <a:p>
            <a:r>
              <a:rPr lang="en-US" sz="2400" dirty="0">
                <a:latin typeface="Calibri" panose="020F0502020204030204" pitchFamily="34" charset="0"/>
                <a:cs typeface="Calibri" panose="020F0502020204030204" pitchFamily="34" charset="0"/>
              </a:rPr>
              <a:t>Males are frequently sterile because of the absence of the vas deferens. </a:t>
            </a:r>
          </a:p>
          <a:p>
            <a:r>
              <a:rPr lang="en-US" sz="2400" dirty="0">
                <a:latin typeface="Calibri" panose="020F0502020204030204" pitchFamily="34" charset="0"/>
                <a:cs typeface="Calibri" panose="020F0502020204030204" pitchFamily="34" charset="0"/>
              </a:rPr>
              <a:t>In females decreased fertility ,secondary sexual development is often delayed.</a:t>
            </a:r>
          </a:p>
          <a:p>
            <a:r>
              <a:rPr lang="en-US" sz="2400" dirty="0">
                <a:latin typeface="Calibri" panose="020F0502020204030204" pitchFamily="34" charset="0"/>
                <a:cs typeface="Calibri" panose="020F0502020204030204" pitchFamily="34" charset="0"/>
              </a:rPr>
              <a:t> Amenorrhea may occur in females with severe nutritional or pulmonary involvement</a:t>
            </a:r>
          </a:p>
          <a:p>
            <a:endParaRPr lang="en-US" dirty="0"/>
          </a:p>
        </p:txBody>
      </p:sp>
    </p:spTree>
    <p:extLst>
      <p:ext uri="{BB962C8B-B14F-4D97-AF65-F5344CB8AC3E}">
        <p14:creationId xmlns:p14="http://schemas.microsoft.com/office/powerpoint/2010/main" val="35269201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30ED3-F063-41A1-9488-D1F6F6D8ED91}"/>
              </a:ext>
            </a:extLst>
          </p:cNvPr>
          <p:cNvSpPr>
            <a:spLocks noGrp="1"/>
          </p:cNvSpPr>
          <p:nvPr>
            <p:ph type="title"/>
          </p:nvPr>
        </p:nvSpPr>
        <p:spPr>
          <a:xfrm>
            <a:off x="457200" y="274638"/>
            <a:ext cx="8229600" cy="634082"/>
          </a:xfrm>
        </p:spPr>
        <p:txBody>
          <a:bodyPr>
            <a:normAutofit fontScale="90000"/>
          </a:bodyPr>
          <a:lstStyle/>
          <a:p>
            <a:br>
              <a:rPr lang="en-US" b="1" dirty="0"/>
            </a:br>
            <a:r>
              <a:rPr lang="en-US" sz="2800" b="1" dirty="0">
                <a:latin typeface="Cambria" panose="02040503050406030204" pitchFamily="18" charset="0"/>
                <a:ea typeface="Cambria" panose="02040503050406030204" pitchFamily="18" charset="0"/>
              </a:rPr>
              <a:t>Physical Examination  ..respiratory system </a:t>
            </a:r>
            <a:br>
              <a:rPr lang="en-US" sz="3200" b="1" dirty="0">
                <a:latin typeface="Cambria" panose="02040503050406030204" pitchFamily="18" charset="0"/>
                <a:ea typeface="Cambria" panose="02040503050406030204" pitchFamily="18" charset="0"/>
              </a:rPr>
            </a:br>
            <a:endParaRPr lang="en-US" sz="3200" dirty="0">
              <a:latin typeface="Cambria" panose="02040503050406030204" pitchFamily="18" charset="0"/>
              <a:ea typeface="Cambria" panose="02040503050406030204" pitchFamily="18" charset="0"/>
            </a:endParaRPr>
          </a:p>
        </p:txBody>
      </p:sp>
      <p:sp>
        <p:nvSpPr>
          <p:cNvPr id="3" name="Content Placeholder 2">
            <a:extLst>
              <a:ext uri="{FF2B5EF4-FFF2-40B4-BE49-F238E27FC236}">
                <a16:creationId xmlns:a16="http://schemas.microsoft.com/office/drawing/2014/main" id="{00AA66AF-204C-439E-8681-0491B15F0ACC}"/>
              </a:ext>
            </a:extLst>
          </p:cNvPr>
          <p:cNvSpPr>
            <a:spLocks noGrp="1"/>
          </p:cNvSpPr>
          <p:nvPr>
            <p:ph idx="1"/>
          </p:nvPr>
        </p:nvSpPr>
        <p:spPr>
          <a:xfrm>
            <a:off x="179512" y="1196752"/>
            <a:ext cx="8856984" cy="4929411"/>
          </a:xfrm>
        </p:spPr>
        <p:txBody>
          <a:bodyPr>
            <a:normAutofit fontScale="92500" lnSpcReduction="20000"/>
          </a:bodyPr>
          <a:lstStyle/>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Rhinitis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Nasal polyps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Tachypnea</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Respiratory distress with retractions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Wheeze or crackles</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Cough (dry or productive of mucoid or purulent sputum)</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Increased anteroposterior diameter of chest</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Clubbing</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Cyanosis</a:t>
            </a:r>
          </a:p>
          <a:p>
            <a:pPr>
              <a:buFont typeface="Arial" panose="020B0604020202020204" pitchFamily="34" charset="0"/>
              <a:buChar char="•"/>
            </a:pPr>
            <a:r>
              <a:rPr lang="en-US" sz="2400" dirty="0" err="1">
                <a:latin typeface="Calibri" panose="020F0502020204030204" pitchFamily="34" charset="0"/>
                <a:cs typeface="Calibri" panose="020F0502020204030204" pitchFamily="34" charset="0"/>
              </a:rPr>
              <a:t>Hyperresonant</a:t>
            </a:r>
            <a:r>
              <a:rPr lang="en-US" sz="2400" dirty="0">
                <a:latin typeface="Calibri" panose="020F0502020204030204" pitchFamily="34" charset="0"/>
                <a:cs typeface="Calibri" panose="020F0502020204030204" pitchFamily="34" charset="0"/>
              </a:rPr>
              <a:t> chest upon percussion .</a:t>
            </a:r>
          </a:p>
          <a:p>
            <a:pPr>
              <a:buFont typeface="Arial" panose="020B0604020202020204" pitchFamily="34" charset="0"/>
              <a:buChar char="•"/>
            </a:pPr>
            <a:r>
              <a:rPr lang="en-US" sz="2400" dirty="0">
                <a:latin typeface="Calibri" panose="020F0502020204030204" pitchFamily="34" charset="0"/>
                <a:cs typeface="Calibri" panose="020F0502020204030204" pitchFamily="34" charset="0"/>
              </a:rPr>
              <a:t>Crackles are heard acutely in associated pneumonitis or bronchitis and chronically with bronchiectasis.</a:t>
            </a:r>
          </a:p>
          <a:p>
            <a:endParaRPr lang="en-US" dirty="0"/>
          </a:p>
        </p:txBody>
      </p:sp>
    </p:spTree>
    <p:extLst>
      <p:ext uri="{BB962C8B-B14F-4D97-AF65-F5344CB8AC3E}">
        <p14:creationId xmlns:p14="http://schemas.microsoft.com/office/powerpoint/2010/main" val="223746039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67763-83C6-4BC5-999B-FEED9998D624}"/>
              </a:ext>
            </a:extLst>
          </p:cNvPr>
          <p:cNvSpPr>
            <a:spLocks noGrp="1"/>
          </p:cNvSpPr>
          <p:nvPr>
            <p:ph type="title"/>
          </p:nvPr>
        </p:nvSpPr>
        <p:spPr>
          <a:xfrm>
            <a:off x="457200" y="274638"/>
            <a:ext cx="8229600" cy="706090"/>
          </a:xfrm>
        </p:spPr>
        <p:txBody>
          <a:bodyPr/>
          <a:lstStyle/>
          <a:p>
            <a:r>
              <a:rPr lang="en-US" sz="3200" b="1" dirty="0">
                <a:latin typeface="Cambria" panose="02040503050406030204" pitchFamily="18" charset="0"/>
                <a:ea typeface="Cambria" panose="02040503050406030204" pitchFamily="18" charset="0"/>
              </a:rPr>
              <a:t>Physical Examination  ..GIT system</a:t>
            </a:r>
            <a:endParaRPr lang="en-US" sz="3200" dirty="0">
              <a:latin typeface="Cambria" panose="02040503050406030204" pitchFamily="18" charset="0"/>
              <a:ea typeface="Cambria" panose="02040503050406030204" pitchFamily="18" charset="0"/>
            </a:endParaRPr>
          </a:p>
        </p:txBody>
      </p:sp>
      <p:sp>
        <p:nvSpPr>
          <p:cNvPr id="4" name="Rectangle 1">
            <a:extLst>
              <a:ext uri="{FF2B5EF4-FFF2-40B4-BE49-F238E27FC236}">
                <a16:creationId xmlns:a16="http://schemas.microsoft.com/office/drawing/2014/main" id="{D789BFA0-264A-4C69-A0EF-EC31E1C0B876}"/>
              </a:ext>
            </a:extLst>
          </p:cNvPr>
          <p:cNvSpPr>
            <a:spLocks noGrp="1" noChangeArrowheads="1"/>
          </p:cNvSpPr>
          <p:nvPr>
            <p:ph idx="1"/>
          </p:nvPr>
        </p:nvSpPr>
        <p:spPr bwMode="auto">
          <a:xfrm>
            <a:off x="107504" y="-2476069"/>
            <a:ext cx="8579296" cy="11818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sz="1100" dirty="0"/>
          </a:p>
          <a:p>
            <a:pPr marL="0" marR="0" lvl="0" indent="0" algn="l" defTabSz="914400" rtl="0" eaLnBrk="0" fontAlgn="base" latinLnBrk="0" hangingPunct="0">
              <a:lnSpc>
                <a:spcPct val="100000"/>
              </a:lnSpc>
              <a:spcBef>
                <a:spcPct val="0"/>
              </a:spcBef>
              <a:spcAft>
                <a:spcPct val="0"/>
              </a:spcAft>
              <a:buClrTx/>
              <a:buSzTx/>
              <a:buFontTx/>
              <a:buChar char="•"/>
              <a:tabLst/>
            </a:pPr>
            <a:endParaRPr lang="en-US" sz="1100" dirty="0"/>
          </a:p>
          <a:p>
            <a:pPr marL="0" marR="0" lvl="0" indent="0" algn="l" defTabSz="914400" rtl="0" eaLnBrk="0" fontAlgn="base" latinLnBrk="0" hangingPunct="0">
              <a:lnSpc>
                <a:spcPct val="100000"/>
              </a:lnSpc>
              <a:spcBef>
                <a:spcPct val="0"/>
              </a:spcBef>
              <a:spcAft>
                <a:spcPct val="0"/>
              </a:spcAft>
              <a:buClrTx/>
              <a:buSzTx/>
              <a:buFontTx/>
              <a:buChar char="•"/>
              <a:tabLst/>
            </a:pPr>
            <a:endParaRPr lang="en-US" sz="1100" dirty="0"/>
          </a:p>
          <a:p>
            <a:pPr marL="0" marR="0" lvl="0" indent="0" algn="l" defTabSz="914400" rtl="0" eaLnBrk="0" fontAlgn="base" latinLnBrk="0" hangingPunct="0">
              <a:lnSpc>
                <a:spcPct val="100000"/>
              </a:lnSpc>
              <a:spcBef>
                <a:spcPct val="0"/>
              </a:spcBef>
              <a:spcAft>
                <a:spcPct val="0"/>
              </a:spcAft>
              <a:buClrTx/>
              <a:buSzTx/>
              <a:buFontTx/>
              <a:buChar char="•"/>
              <a:tabLst/>
            </a:pPr>
            <a:endParaRPr lang="en-US" sz="1100" dirty="0"/>
          </a:p>
          <a:p>
            <a:pPr marL="0" marR="0" lvl="0" indent="0" algn="l" defTabSz="914400" rtl="0" eaLnBrk="0" fontAlgn="base" latinLnBrk="0" hangingPunct="0">
              <a:lnSpc>
                <a:spcPct val="100000"/>
              </a:lnSpc>
              <a:spcBef>
                <a:spcPct val="0"/>
              </a:spcBef>
              <a:spcAft>
                <a:spcPct val="0"/>
              </a:spcAft>
              <a:buClrTx/>
              <a:buSzTx/>
              <a:buFontTx/>
              <a:buChar char="•"/>
              <a:tabLst/>
            </a:pPr>
            <a:endParaRPr lang="en-US" sz="1100" dirty="0"/>
          </a:p>
          <a:p>
            <a:pPr marL="0" marR="0" lvl="0" indent="0" algn="l" defTabSz="914400" rtl="0" eaLnBrk="0" fontAlgn="base" latinLnBrk="0" hangingPunct="0">
              <a:lnSpc>
                <a:spcPct val="100000"/>
              </a:lnSpc>
              <a:spcBef>
                <a:spcPct val="0"/>
              </a:spcBef>
              <a:spcAft>
                <a:spcPct val="0"/>
              </a:spcAft>
              <a:buClrTx/>
              <a:buSzTx/>
              <a:buFontTx/>
              <a:buChar char="•"/>
              <a:tabLst/>
            </a:pPr>
            <a:endParaRPr lang="en-US" sz="1100" dirty="0"/>
          </a:p>
          <a:p>
            <a:pPr marL="0" marR="0" lvl="0" indent="0" algn="l" defTabSz="914400" rtl="0" eaLnBrk="0" fontAlgn="base" latinLnBrk="0" hangingPunct="0">
              <a:lnSpc>
                <a:spcPct val="100000"/>
              </a:lnSpc>
              <a:spcBef>
                <a:spcPct val="0"/>
              </a:spcBef>
              <a:spcAft>
                <a:spcPct val="0"/>
              </a:spcAft>
              <a:buClrTx/>
              <a:buSzTx/>
              <a:buFontTx/>
              <a:buChar char="•"/>
              <a:tabLst/>
            </a:pPr>
            <a:endParaRPr lang="en-US" sz="2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sz="2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sz="2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sz="2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sz="2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sz="2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lang="en-US" sz="2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sz="2400" dirty="0">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sz="2400" dirty="0">
                <a:latin typeface="Calibri" panose="020F0502020204030204" pitchFamily="34" charset="0"/>
                <a:cs typeface="Calibri" panose="020F0502020204030204" pitchFamily="34" charset="0"/>
              </a:rPr>
              <a:t> Swelling of submandibular gland or parotid gland.</a:t>
            </a:r>
          </a:p>
          <a:p>
            <a:pPr marL="0" marR="0" lvl="0" indent="0" algn="l" defTabSz="914400" rtl="0" eaLnBrk="0" fontAlgn="base" latinLnBrk="0" hangingPunct="0">
              <a:lnSpc>
                <a:spcPct val="100000"/>
              </a:lnSpc>
              <a:spcBef>
                <a:spcPct val="0"/>
              </a:spcBef>
              <a:spcAft>
                <a:spcPct val="0"/>
              </a:spcAft>
              <a:buClrTx/>
              <a:buSzTx/>
              <a:buNone/>
              <a:tabLst/>
            </a:pPr>
            <a:endParaRPr lang="en-US" altLang="en-US" sz="2400" dirty="0">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Abdominal distention.</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Hepatosplenomegaly (fatty liver and portal hypertension).</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Rectal prolapse.</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Dry skin (vitamin A deficiency).</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 Cheilosis (vitamin B complex </a:t>
            </a:r>
            <a:r>
              <a:rPr kumimoji="0" lang="en-US" altLang="en-US" sz="2400" b="0" i="0" u="none" strike="noStrike" cap="none" normalizeH="0" baseline="0" dirty="0" err="1">
                <a:ln>
                  <a:noFill/>
                </a:ln>
                <a:solidFill>
                  <a:schemeClr val="tx1"/>
                </a:solidFill>
                <a:effectLst/>
                <a:latin typeface="Calibri" panose="020F0502020204030204" pitchFamily="34" charset="0"/>
                <a:cs typeface="Calibri" panose="020F0502020204030204" pitchFamily="34" charset="0"/>
              </a:rPr>
              <a:t>deficien</a:t>
            </a:r>
            <a:r>
              <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t>
            </a: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US" sz="2400" dirty="0">
                <a:latin typeface="Calibri" panose="020F0502020204030204" pitchFamily="34" charset="0"/>
                <a:cs typeface="Calibri" panose="020F0502020204030204" pitchFamily="34" charset="0"/>
              </a:rPr>
              <a:t> Scoliosis</a:t>
            </a:r>
            <a:r>
              <a:rPr lang="en-US" sz="2400" dirty="0">
                <a:effectLst/>
                <a:latin typeface="Calibri" panose="020F0502020204030204" pitchFamily="34" charset="0"/>
                <a:cs typeface="Calibri" panose="020F0502020204030204" pitchFamily="34" charset="0"/>
              </a:rPr>
              <a:t>/</a:t>
            </a:r>
            <a:r>
              <a:rPr lang="en-US" sz="2400" dirty="0">
                <a:latin typeface="Calibri" panose="020F0502020204030204" pitchFamily="34" charset="0"/>
                <a:cs typeface="Calibri" panose="020F0502020204030204" pitchFamily="34" charset="0"/>
              </a:rPr>
              <a:t> Kyphosis.</a:t>
            </a:r>
            <a:endParaRPr lang="en-US" sz="2400" dirty="0">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sz="2400" dirty="0">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2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dirty="0">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dirty="0">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800" dirty="0">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865509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4CCE6-C311-4EB3-A6F9-FD56E7761652}"/>
              </a:ext>
            </a:extLst>
          </p:cNvPr>
          <p:cNvSpPr>
            <a:spLocks noGrp="1"/>
          </p:cNvSpPr>
          <p:nvPr>
            <p:ph type="title"/>
          </p:nvPr>
        </p:nvSpPr>
        <p:spPr>
          <a:xfrm>
            <a:off x="457200" y="274638"/>
            <a:ext cx="8229600" cy="778098"/>
          </a:xfrm>
        </p:spPr>
        <p:txBody>
          <a:bodyPr>
            <a:normAutofit fontScale="90000"/>
          </a:bodyPr>
          <a:lstStyle/>
          <a:p>
            <a:br>
              <a:rPr lang="en-US" b="1" dirty="0"/>
            </a:br>
            <a:r>
              <a:rPr lang="en-US" sz="3200" b="1" dirty="0">
                <a:latin typeface="Cambria" panose="02040503050406030204" pitchFamily="18" charset="0"/>
                <a:ea typeface="Cambria" panose="02040503050406030204" pitchFamily="18" charset="0"/>
              </a:rPr>
              <a:t>Differential Diagnoses</a:t>
            </a:r>
            <a:br>
              <a:rPr lang="en-US" b="1" dirty="0"/>
            </a:br>
            <a:endParaRPr lang="en-US" dirty="0"/>
          </a:p>
        </p:txBody>
      </p:sp>
      <p:sp>
        <p:nvSpPr>
          <p:cNvPr id="4" name="Rectangle 1">
            <a:extLst>
              <a:ext uri="{FF2B5EF4-FFF2-40B4-BE49-F238E27FC236}">
                <a16:creationId xmlns:a16="http://schemas.microsoft.com/office/drawing/2014/main" id="{4C53B0F4-7327-4C64-91AF-7E3557E30E5C}"/>
              </a:ext>
            </a:extLst>
          </p:cNvPr>
          <p:cNvSpPr>
            <a:spLocks noGrp="1" noChangeArrowheads="1"/>
          </p:cNvSpPr>
          <p:nvPr>
            <p:ph idx="1"/>
          </p:nvPr>
        </p:nvSpPr>
        <p:spPr bwMode="auto">
          <a:xfrm>
            <a:off x="457200" y="2339688"/>
            <a:ext cx="3534942"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strike="noStrike" cap="none" normalizeH="0" baseline="0" dirty="0">
                <a:ln>
                  <a:noFill/>
                </a:ln>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Acute Sinusitis</a:t>
            </a:r>
            <a:endParaRPr kumimoji="0" lang="en-US" altLang="en-US" sz="2400" b="0" i="0"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strike="noStrike" cap="none" normalizeH="0" baseline="0" dirty="0">
                <a:ln>
                  <a:noFill/>
                </a:ln>
                <a:effectLst/>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Bronchiolitis</a:t>
            </a:r>
            <a:endParaRPr kumimoji="0" lang="en-US" altLang="en-US" sz="2400" b="0" i="0"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strike="noStrike" cap="none" normalizeH="0" baseline="0" dirty="0">
                <a:ln>
                  <a:noFill/>
                </a:ln>
                <a:effectLst/>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 Failure to Thrive</a:t>
            </a:r>
            <a:endParaRPr kumimoji="0" lang="en-US" altLang="en-US" sz="2400" b="0" i="0"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strike="noStrike" cap="none" normalizeH="0" baseline="0" dirty="0">
                <a:ln>
                  <a:noFill/>
                </a:ln>
                <a:effectLst/>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 Asthma</a:t>
            </a:r>
            <a:endParaRPr kumimoji="0" lang="en-US" altLang="en-US" sz="2400" b="0" i="0"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strike="noStrike" cap="none" normalizeH="0" baseline="0" dirty="0">
                <a:ln>
                  <a:noFill/>
                </a:ln>
                <a:effectLst/>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Bronchiectasis</a:t>
            </a:r>
            <a:endParaRPr kumimoji="0" lang="en-US" altLang="en-US" sz="2400" b="0" i="0"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strike="noStrike" cap="none" normalizeH="0" baseline="0" dirty="0">
                <a:ln>
                  <a:noFill/>
                </a:ln>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Celiac Disease (Sprue)</a:t>
            </a:r>
            <a:endParaRPr kumimoji="0" lang="en-US" altLang="en-US" sz="2400" b="0" i="0"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strike="noStrike" cap="none" normalizeH="0" baseline="0" dirty="0">
                <a:ln>
                  <a:noFill/>
                </a:ln>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Primary Ciliary Dyskinesia</a:t>
            </a:r>
            <a:endParaRPr kumimoji="0" lang="en-US" altLang="en-US" sz="2400" b="0" i="0" strike="noStrike" cap="none" normalizeH="0" baseline="0" dirty="0">
              <a:ln>
                <a:noFill/>
              </a:ln>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strike="noStrike" cap="none" normalizeH="0" baseline="0" dirty="0">
                <a:ln>
                  <a:noFill/>
                </a:ln>
                <a:effectLst/>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Short Stature</a:t>
            </a:r>
            <a:endParaRPr kumimoji="0" lang="en-US" altLang="en-US" sz="2400" b="0" i="0" strike="noStrike" cap="none" normalizeH="0" baseline="0" dirty="0">
              <a:ln>
                <a:noFill/>
              </a:ln>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05679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B04B7-0BAA-BA11-D927-01358FD87621}"/>
              </a:ext>
            </a:extLst>
          </p:cNvPr>
          <p:cNvSpPr>
            <a:spLocks noGrp="1"/>
          </p:cNvSpPr>
          <p:nvPr>
            <p:ph type="title"/>
          </p:nvPr>
        </p:nvSpPr>
        <p:spPr>
          <a:xfrm>
            <a:off x="609599" y="228600"/>
            <a:ext cx="6347713" cy="1143000"/>
          </a:xfrm>
        </p:spPr>
        <p:txBody>
          <a:bodyPr>
            <a:normAutofit/>
          </a:bodyPr>
          <a:lstStyle/>
          <a:p>
            <a:r>
              <a:rPr lang="en-GB" sz="2800" dirty="0">
                <a:solidFill>
                  <a:schemeClr val="tx1"/>
                </a:solidFill>
                <a:latin typeface="Calibri" panose="020F0502020204030204" pitchFamily="34" charset="0"/>
                <a:cs typeface="Calibri" panose="020F0502020204030204" pitchFamily="34" charset="0"/>
              </a:rPr>
              <a:t>CAUSES OF DIARRHOEA ..</a:t>
            </a:r>
            <a:r>
              <a:rPr lang="en-GB" sz="2800" dirty="0" err="1">
                <a:solidFill>
                  <a:schemeClr val="tx1"/>
                </a:solidFill>
                <a:latin typeface="Calibri" panose="020F0502020204030204" pitchFamily="34" charset="0"/>
                <a:cs typeface="Calibri" panose="020F0502020204030204" pitchFamily="34" charset="0"/>
              </a:rPr>
              <a:t>cont</a:t>
            </a:r>
            <a:endParaRPr lang="en-US" sz="2800" dirty="0"/>
          </a:p>
        </p:txBody>
      </p:sp>
      <p:sp>
        <p:nvSpPr>
          <p:cNvPr id="3" name="Content Placeholder 2">
            <a:extLst>
              <a:ext uri="{FF2B5EF4-FFF2-40B4-BE49-F238E27FC236}">
                <a16:creationId xmlns:a16="http://schemas.microsoft.com/office/drawing/2014/main" id="{9D24CABD-52DA-2645-E88B-7C95385B2A3A}"/>
              </a:ext>
            </a:extLst>
          </p:cNvPr>
          <p:cNvSpPr>
            <a:spLocks noGrp="1"/>
          </p:cNvSpPr>
          <p:nvPr>
            <p:ph idx="1"/>
          </p:nvPr>
        </p:nvSpPr>
        <p:spPr>
          <a:xfrm>
            <a:off x="0" y="1066800"/>
            <a:ext cx="8839200" cy="4974563"/>
          </a:xfrm>
        </p:spPr>
        <p:txBody>
          <a:bodyPr>
            <a:normAutofit fontScale="92500" lnSpcReduction="10000"/>
          </a:bodyPr>
          <a:lstStyle/>
          <a:p>
            <a:pPr algn="l"/>
            <a:r>
              <a:rPr lang="en-US" sz="2400" b="1" i="0" dirty="0">
                <a:solidFill>
                  <a:srgbClr val="3C4245"/>
                </a:solidFill>
                <a:effectLst/>
                <a:latin typeface="Calibri" panose="020F0502020204030204" pitchFamily="34" charset="0"/>
                <a:cs typeface="Calibri" panose="020F0502020204030204" pitchFamily="34" charset="0"/>
              </a:rPr>
              <a:t>Other causes:</a:t>
            </a:r>
            <a:r>
              <a:rPr lang="en-US" sz="2400" b="0" i="0" dirty="0">
                <a:solidFill>
                  <a:srgbClr val="3C4245"/>
                </a:solidFill>
                <a:effectLst/>
                <a:latin typeface="Calibri" panose="020F0502020204030204" pitchFamily="34" charset="0"/>
                <a:cs typeface="Calibri" panose="020F0502020204030204" pitchFamily="34" charset="0"/>
              </a:rPr>
              <a:t> </a:t>
            </a:r>
          </a:p>
          <a:p>
            <a:pPr algn="l">
              <a:buFont typeface="Arial" panose="020B0604020202020204" pitchFamily="34" charset="0"/>
              <a:buChar char="•"/>
            </a:pPr>
            <a:r>
              <a:rPr lang="en-US" sz="2600" b="0" i="0" dirty="0" err="1">
                <a:solidFill>
                  <a:srgbClr val="3C4245"/>
                </a:solidFill>
                <a:effectLst/>
                <a:latin typeface="Calibri" panose="020F0502020204030204" pitchFamily="34" charset="0"/>
                <a:cs typeface="Calibri" panose="020F0502020204030204" pitchFamily="34" charset="0"/>
              </a:rPr>
              <a:t>Diarrhoeal</a:t>
            </a:r>
            <a:r>
              <a:rPr lang="en-US" sz="2600" b="0" i="0" dirty="0">
                <a:solidFill>
                  <a:srgbClr val="3C4245"/>
                </a:solidFill>
                <a:effectLst/>
                <a:latin typeface="Calibri" panose="020F0502020204030204" pitchFamily="34" charset="0"/>
                <a:cs typeface="Calibri" panose="020F0502020204030204" pitchFamily="34" charset="0"/>
              </a:rPr>
              <a:t> disease can  spread from person-to-person, aggravated by poor personal hygiene. </a:t>
            </a:r>
          </a:p>
          <a:p>
            <a:pPr algn="l">
              <a:buFont typeface="Arial" panose="020B0604020202020204" pitchFamily="34" charset="0"/>
              <a:buChar char="•"/>
            </a:pPr>
            <a:r>
              <a:rPr lang="en-US" sz="2600" b="0" i="0" dirty="0">
                <a:solidFill>
                  <a:srgbClr val="3C4245"/>
                </a:solidFill>
                <a:effectLst/>
                <a:latin typeface="Calibri" panose="020F0502020204030204" pitchFamily="34" charset="0"/>
                <a:cs typeface="Calibri" panose="020F0502020204030204" pitchFamily="34" charset="0"/>
              </a:rPr>
              <a:t>Food is another major cause of </a:t>
            </a:r>
            <a:r>
              <a:rPr lang="en-US" sz="2600" b="0" i="0" dirty="0" err="1">
                <a:solidFill>
                  <a:srgbClr val="3C4245"/>
                </a:solidFill>
                <a:effectLst/>
                <a:latin typeface="Calibri" panose="020F0502020204030204" pitchFamily="34" charset="0"/>
                <a:cs typeface="Calibri" panose="020F0502020204030204" pitchFamily="34" charset="0"/>
              </a:rPr>
              <a:t>diarrhoea</a:t>
            </a:r>
            <a:r>
              <a:rPr lang="en-US" sz="2600" b="0" i="0" dirty="0">
                <a:solidFill>
                  <a:srgbClr val="3C4245"/>
                </a:solidFill>
                <a:effectLst/>
                <a:latin typeface="Calibri" panose="020F0502020204030204" pitchFamily="34" charset="0"/>
                <a:cs typeface="Calibri" panose="020F0502020204030204" pitchFamily="34" charset="0"/>
              </a:rPr>
              <a:t> when it is prepared or stored in unhygienic conditions. </a:t>
            </a:r>
          </a:p>
          <a:p>
            <a:pPr algn="l">
              <a:buFont typeface="Arial" panose="020B0604020202020204" pitchFamily="34" charset="0"/>
              <a:buChar char="•"/>
            </a:pPr>
            <a:r>
              <a:rPr lang="en-US" sz="2600" b="0" i="0" dirty="0">
                <a:solidFill>
                  <a:srgbClr val="3C4245"/>
                </a:solidFill>
                <a:effectLst/>
                <a:latin typeface="Calibri" panose="020F0502020204030204" pitchFamily="34" charset="0"/>
                <a:cs typeface="Calibri" panose="020F0502020204030204" pitchFamily="34" charset="0"/>
              </a:rPr>
              <a:t>Unsafe domestic water storage and handling is important risk factor. </a:t>
            </a:r>
          </a:p>
          <a:p>
            <a:pPr algn="l">
              <a:buFont typeface="Arial" panose="020B0604020202020204" pitchFamily="34" charset="0"/>
              <a:buChar char="•"/>
            </a:pPr>
            <a:r>
              <a:rPr lang="en-US" sz="2600" b="0" i="0" dirty="0">
                <a:solidFill>
                  <a:srgbClr val="3C4245"/>
                </a:solidFill>
                <a:effectLst/>
                <a:latin typeface="Calibri" panose="020F0502020204030204" pitchFamily="34" charset="0"/>
                <a:cs typeface="Calibri" panose="020F0502020204030204" pitchFamily="34" charset="0"/>
              </a:rPr>
              <a:t>Fish and seafood from polluted water also contribute to the disease.</a:t>
            </a:r>
          </a:p>
          <a:p>
            <a:pPr algn="l">
              <a:buFont typeface="Arial" panose="020B0604020202020204" pitchFamily="34" charset="0"/>
              <a:buChar char="•"/>
            </a:pPr>
            <a:endParaRPr lang="en-US" sz="2600" b="0" i="0" dirty="0">
              <a:solidFill>
                <a:srgbClr val="3C4245"/>
              </a:solidFill>
              <a:effectLst/>
              <a:latin typeface="Calibri" panose="020F0502020204030204" pitchFamily="34" charset="0"/>
              <a:cs typeface="Calibri" panose="020F0502020204030204" pitchFamily="34" charset="0"/>
            </a:endParaRPr>
          </a:p>
          <a:p>
            <a:pPr>
              <a:buFont typeface="Wingdings" panose="05000000000000000000" pitchFamily="2" charset="2"/>
              <a:buChar char="v"/>
            </a:pPr>
            <a:r>
              <a:rPr lang="en-US" sz="2400" i="0" dirty="0">
                <a:solidFill>
                  <a:srgbClr val="3C4245"/>
                </a:solidFill>
                <a:effectLst/>
                <a:latin typeface="Arial" panose="020B0604020202020204" pitchFamily="34" charset="0"/>
              </a:rPr>
              <a:t>A significant proportion of </a:t>
            </a:r>
            <a:r>
              <a:rPr lang="en-US" sz="2400" i="0" dirty="0" err="1">
                <a:solidFill>
                  <a:srgbClr val="3C4245"/>
                </a:solidFill>
                <a:effectLst/>
                <a:latin typeface="Arial" panose="020B0604020202020204" pitchFamily="34" charset="0"/>
              </a:rPr>
              <a:t>diarrhoeal</a:t>
            </a:r>
            <a:r>
              <a:rPr lang="en-US" sz="2400" i="0" dirty="0">
                <a:solidFill>
                  <a:srgbClr val="3C4245"/>
                </a:solidFill>
                <a:effectLst/>
                <a:latin typeface="Arial" panose="020B0604020202020204" pitchFamily="34" charset="0"/>
              </a:rPr>
              <a:t> disease can be prevented through safe drinking-water and adequate sanitation and hygiene.</a:t>
            </a:r>
          </a:p>
          <a:p>
            <a:pPr algn="l">
              <a:buFont typeface="Arial" panose="020B0604020202020204" pitchFamily="34" charset="0"/>
              <a:buChar char="•"/>
            </a:pPr>
            <a:endParaRPr lang="en-US" sz="2400" b="0" i="0" dirty="0">
              <a:solidFill>
                <a:srgbClr val="3C4245"/>
              </a:solidFill>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6308671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2B701-35B2-40D2-A385-C98426CAD1E2}"/>
              </a:ext>
            </a:extLst>
          </p:cNvPr>
          <p:cNvSpPr>
            <a:spLocks noGrp="1"/>
          </p:cNvSpPr>
          <p:nvPr>
            <p:ph type="title"/>
          </p:nvPr>
        </p:nvSpPr>
        <p:spPr>
          <a:xfrm>
            <a:off x="457200" y="274638"/>
            <a:ext cx="8229600" cy="706090"/>
          </a:xfrm>
        </p:spPr>
        <p:txBody>
          <a:bodyPr>
            <a:normAutofit fontScale="90000"/>
          </a:bodyPr>
          <a:lstStyle/>
          <a:p>
            <a:br>
              <a:rPr lang="en-US" sz="3200" b="1" dirty="0">
                <a:latin typeface="Cambria" panose="02040503050406030204" pitchFamily="18" charset="0"/>
                <a:ea typeface="Cambria" panose="02040503050406030204" pitchFamily="18" charset="0"/>
              </a:rPr>
            </a:br>
            <a:r>
              <a:rPr lang="en-US" sz="3200" b="1" dirty="0">
                <a:latin typeface="Cambria" panose="02040503050406030204" pitchFamily="18" charset="0"/>
                <a:ea typeface="Cambria" panose="02040503050406030204" pitchFamily="18" charset="0"/>
              </a:rPr>
              <a:t>Diagnostic Confirmation</a:t>
            </a:r>
            <a:br>
              <a:rPr lang="en-US" b="1" dirty="0"/>
            </a:br>
            <a:endParaRPr lang="en-US" dirty="0"/>
          </a:p>
        </p:txBody>
      </p:sp>
      <p:sp>
        <p:nvSpPr>
          <p:cNvPr id="3" name="Content Placeholder 2">
            <a:extLst>
              <a:ext uri="{FF2B5EF4-FFF2-40B4-BE49-F238E27FC236}">
                <a16:creationId xmlns:a16="http://schemas.microsoft.com/office/drawing/2014/main" id="{81A902C7-A429-4F43-BCAC-4E9FA25F8C92}"/>
              </a:ext>
            </a:extLst>
          </p:cNvPr>
          <p:cNvSpPr>
            <a:spLocks noGrp="1"/>
          </p:cNvSpPr>
          <p:nvPr>
            <p:ph idx="1"/>
          </p:nvPr>
        </p:nvSpPr>
        <p:spPr/>
        <p:txBody>
          <a:bodyPr>
            <a:normAutofit fontScale="92500" lnSpcReduction="20000"/>
          </a:bodyPr>
          <a:lstStyle/>
          <a:p>
            <a:r>
              <a:rPr lang="en-US" dirty="0"/>
              <a:t>Requirements for a CF diagnosis include either positive genetic testing or positive sweat chloride test findings (&gt;60 </a:t>
            </a:r>
            <a:r>
              <a:rPr lang="en-US" dirty="0" err="1"/>
              <a:t>mEq</a:t>
            </a:r>
            <a:r>
              <a:rPr lang="en-US" dirty="0"/>
              <a:t>/L) and 1 of the following:</a:t>
            </a:r>
          </a:p>
          <a:p>
            <a:pPr>
              <a:buFont typeface="Arial" panose="020B0604020202020204" pitchFamily="34" charset="0"/>
              <a:buChar char="•"/>
            </a:pPr>
            <a:r>
              <a:rPr lang="en-US" dirty="0"/>
              <a:t>Typical chronic obstructive pulmonary disease</a:t>
            </a:r>
          </a:p>
          <a:p>
            <a:pPr>
              <a:buFont typeface="Arial" panose="020B0604020202020204" pitchFamily="34" charset="0"/>
              <a:buChar char="•"/>
            </a:pPr>
            <a:r>
              <a:rPr lang="en-US" dirty="0"/>
              <a:t>Documented exocrine pancreatic insufficiency</a:t>
            </a:r>
          </a:p>
          <a:p>
            <a:pPr>
              <a:buFont typeface="Arial" panose="020B0604020202020204" pitchFamily="34" charset="0"/>
              <a:buChar char="•"/>
            </a:pPr>
            <a:r>
              <a:rPr lang="en-US" dirty="0"/>
              <a:t>Positive family history (usually affected sibling).</a:t>
            </a:r>
          </a:p>
          <a:p>
            <a:pPr marL="0" indent="0">
              <a:buNone/>
            </a:pPr>
            <a:endParaRPr lang="en-US" dirty="0"/>
          </a:p>
          <a:p>
            <a:pPr marL="0" indent="0">
              <a:buNone/>
            </a:pPr>
            <a:r>
              <a:rPr lang="en-US" b="0" i="0" dirty="0">
                <a:solidFill>
                  <a:srgbClr val="2A2A2A"/>
                </a:solidFill>
                <a:effectLst/>
                <a:latin typeface="proxima_nova_ltsemibold"/>
              </a:rPr>
              <a:t>Prenatal testing:</a:t>
            </a:r>
          </a:p>
          <a:p>
            <a:pPr>
              <a:buFont typeface="Wingdings" panose="05000000000000000000" pitchFamily="2" charset="2"/>
              <a:buChar char="v"/>
            </a:pPr>
            <a:r>
              <a:rPr lang="en-US" b="0" i="0" dirty="0">
                <a:solidFill>
                  <a:srgbClr val="2A2A2A"/>
                </a:solidFill>
                <a:effectLst/>
                <a:latin typeface="proxima_nova_rgregular"/>
              </a:rPr>
              <a:t>Noninvasive </a:t>
            </a:r>
            <a:r>
              <a:rPr lang="en-US" b="0" i="1" dirty="0">
                <a:solidFill>
                  <a:srgbClr val="2A2A2A"/>
                </a:solidFill>
                <a:effectLst/>
                <a:latin typeface="proxima_nova_rgregular"/>
              </a:rPr>
              <a:t>CFTR</a:t>
            </a:r>
            <a:r>
              <a:rPr lang="en-US" b="0" i="0" dirty="0">
                <a:solidFill>
                  <a:srgbClr val="2A2A2A"/>
                </a:solidFill>
                <a:effectLst/>
                <a:latin typeface="proxima_nova_rgregular"/>
              </a:rPr>
              <a:t> analysis involves a technique for recovering DNA from cells obtained by buccal brushing.</a:t>
            </a:r>
          </a:p>
          <a:p>
            <a:pPr>
              <a:buFont typeface="Wingdings" panose="05000000000000000000" pitchFamily="2" charset="2"/>
              <a:buChar char="v"/>
            </a:pPr>
            <a:r>
              <a:rPr lang="en-US" b="0" i="0" dirty="0">
                <a:solidFill>
                  <a:srgbClr val="2A2A2A"/>
                </a:solidFill>
                <a:effectLst/>
                <a:latin typeface="proxima_nova_rgregular"/>
              </a:rPr>
              <a:t>Amniocentesis </a:t>
            </a:r>
            <a:r>
              <a:rPr lang="en-US" dirty="0">
                <a:solidFill>
                  <a:srgbClr val="2A2A2A"/>
                </a:solidFill>
                <a:latin typeface="proxima_nova_rgregular"/>
              </a:rPr>
              <a:t>.</a:t>
            </a:r>
          </a:p>
          <a:p>
            <a:pPr marL="0" indent="0">
              <a:buNone/>
            </a:pPr>
            <a:r>
              <a:rPr lang="en-US" dirty="0"/>
              <a:t>Neonatal testing: </a:t>
            </a:r>
            <a:r>
              <a:rPr lang="en-US" b="0" i="0" dirty="0">
                <a:solidFill>
                  <a:srgbClr val="2A2A2A"/>
                </a:solidFill>
                <a:effectLst/>
                <a:latin typeface="proxima_nova_rgregular"/>
              </a:rPr>
              <a:t>immunoreactive trypsinogen (IRT) elevated in infants with cystic fibrosis and genetic testing.</a:t>
            </a:r>
            <a:endParaRPr lang="en-US" dirty="0"/>
          </a:p>
          <a:p>
            <a:pPr marL="0" indent="0">
              <a:buNone/>
            </a:pPr>
            <a:endParaRPr lang="en-US" dirty="0"/>
          </a:p>
        </p:txBody>
      </p:sp>
    </p:spTree>
    <p:extLst>
      <p:ext uri="{BB962C8B-B14F-4D97-AF65-F5344CB8AC3E}">
        <p14:creationId xmlns:p14="http://schemas.microsoft.com/office/powerpoint/2010/main" val="22989111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17D37-3F97-4442-8373-3A50979B282C}"/>
              </a:ext>
            </a:extLst>
          </p:cNvPr>
          <p:cNvSpPr>
            <a:spLocks noGrp="1"/>
          </p:cNvSpPr>
          <p:nvPr>
            <p:ph type="title"/>
          </p:nvPr>
        </p:nvSpPr>
        <p:spPr>
          <a:xfrm>
            <a:off x="628650" y="365127"/>
            <a:ext cx="7886700" cy="543594"/>
          </a:xfrm>
        </p:spPr>
        <p:txBody>
          <a:bodyPr>
            <a:normAutofit fontScale="90000"/>
          </a:bodyPr>
          <a:lstStyle/>
          <a:p>
            <a:br>
              <a:rPr lang="en-US" sz="3200" b="1" dirty="0">
                <a:latin typeface="Cambria" panose="02040503050406030204" pitchFamily="18" charset="0"/>
                <a:ea typeface="Cambria" panose="02040503050406030204" pitchFamily="18" charset="0"/>
              </a:rPr>
            </a:br>
            <a:r>
              <a:rPr lang="en-US" sz="3200" b="1" dirty="0">
                <a:latin typeface="Cambria" panose="02040503050406030204" pitchFamily="18" charset="0"/>
                <a:ea typeface="Cambria" panose="02040503050406030204" pitchFamily="18" charset="0"/>
              </a:rPr>
              <a:t>OTHER Tests for CF</a:t>
            </a:r>
            <a:br>
              <a:rPr lang="en-US" b="1" dirty="0"/>
            </a:br>
            <a:endParaRPr lang="en-US" dirty="0"/>
          </a:p>
        </p:txBody>
      </p:sp>
      <p:sp>
        <p:nvSpPr>
          <p:cNvPr id="3" name="Content Placeholder 2">
            <a:extLst>
              <a:ext uri="{FF2B5EF4-FFF2-40B4-BE49-F238E27FC236}">
                <a16:creationId xmlns:a16="http://schemas.microsoft.com/office/drawing/2014/main" id="{534B9AC8-3987-4812-81A2-9C8C8FDA3EBE}"/>
              </a:ext>
            </a:extLst>
          </p:cNvPr>
          <p:cNvSpPr>
            <a:spLocks noGrp="1"/>
          </p:cNvSpPr>
          <p:nvPr>
            <p:ph idx="1"/>
          </p:nvPr>
        </p:nvSpPr>
        <p:spPr>
          <a:xfrm>
            <a:off x="179512" y="1124744"/>
            <a:ext cx="8335838" cy="5052219"/>
          </a:xfrm>
        </p:spPr>
        <p:txBody>
          <a:bodyPr>
            <a:normAutofit/>
          </a:bodyPr>
          <a:lstStyle/>
          <a:p>
            <a:pPr algn="l">
              <a:buFont typeface="Arial" panose="020B0604020202020204" pitchFamily="34" charset="0"/>
              <a:buChar char="•"/>
            </a:pPr>
            <a:r>
              <a:rPr lang="en-US" b="0" i="0"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Comprehensive metabolic panel (CMP)</a:t>
            </a:r>
            <a:r>
              <a:rPr lang="en-US" b="0" i="0" dirty="0">
                <a:effectLst/>
                <a:latin typeface="Arial" panose="020B0604020202020204" pitchFamily="34" charset="0"/>
              </a:rPr>
              <a:t> : Urea ,</a:t>
            </a:r>
            <a:r>
              <a:rPr lang="en-US" b="0" i="0" dirty="0" err="1">
                <a:effectLst/>
                <a:latin typeface="Arial" panose="020B0604020202020204" pitchFamily="34" charset="0"/>
              </a:rPr>
              <a:t>electrolyets</a:t>
            </a:r>
            <a:r>
              <a:rPr lang="en-US" b="0" i="0" dirty="0">
                <a:effectLst/>
                <a:latin typeface="Arial" panose="020B0604020202020204" pitchFamily="34" charset="0"/>
              </a:rPr>
              <a:t> ,</a:t>
            </a:r>
            <a:r>
              <a:rPr lang="en-US" b="0" i="0" dirty="0" err="1">
                <a:effectLst/>
                <a:latin typeface="Arial" panose="020B0604020202020204" pitchFamily="34" charset="0"/>
              </a:rPr>
              <a:t>Ca.LFT</a:t>
            </a:r>
            <a:endParaRPr lang="en-US" b="0" i="0" dirty="0">
              <a:effectLst/>
              <a:latin typeface="Arial" panose="020B0604020202020204" pitchFamily="34" charset="0"/>
            </a:endParaRPr>
          </a:p>
          <a:p>
            <a:pPr algn="l">
              <a:buFont typeface="Arial" panose="020B0604020202020204" pitchFamily="34" charset="0"/>
              <a:buChar char="•"/>
            </a:pPr>
            <a:r>
              <a:rPr lang="en-US" b="0" i="0"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Complete blood count (CBC)</a:t>
            </a:r>
            <a:r>
              <a:rPr lang="en-US" b="0" i="0" dirty="0">
                <a:effectLst/>
                <a:latin typeface="Arial" panose="020B0604020202020204" pitchFamily="34" charset="0"/>
              </a:rPr>
              <a:t>—another test for general health and to help detect infections</a:t>
            </a:r>
          </a:p>
          <a:p>
            <a:pPr algn="l">
              <a:buFont typeface="Arial" panose="020B0604020202020204" pitchFamily="34" charset="0"/>
              <a:buChar char="•"/>
            </a:pPr>
            <a:r>
              <a:rPr lang="en-US" b="0" i="0" strike="noStrike" dirty="0">
                <a:effectLst/>
                <a:latin typeface="Arial" panose="020B0604020202020204" pitchFamily="34" charset="0"/>
                <a:hlinkClick r:id="rId4">
                  <a:extLst>
                    <a:ext uri="{A12FA001-AC4F-418D-AE19-62706E023703}">
                      <ahyp:hlinkClr xmlns:ahyp="http://schemas.microsoft.com/office/drawing/2018/hyperlinkcolor" val="tx"/>
                    </a:ext>
                  </a:extLst>
                </a:hlinkClick>
              </a:rPr>
              <a:t>Glucose</a:t>
            </a:r>
            <a:r>
              <a:rPr lang="en-US" b="0" i="0" dirty="0">
                <a:effectLst/>
                <a:latin typeface="Arial" panose="020B0604020202020204" pitchFamily="34" charset="0"/>
              </a:rPr>
              <a:t> and </a:t>
            </a:r>
            <a:r>
              <a:rPr lang="en-US" b="0" i="0" strike="noStrike" dirty="0">
                <a:effectLst/>
                <a:latin typeface="Arial" panose="020B0604020202020204" pitchFamily="34" charset="0"/>
                <a:hlinkClick r:id="rId5">
                  <a:extLst>
                    <a:ext uri="{A12FA001-AC4F-418D-AE19-62706E023703}">
                      <ahyp:hlinkClr xmlns:ahyp="http://schemas.microsoft.com/office/drawing/2018/hyperlinkcolor" val="tx"/>
                    </a:ext>
                  </a:extLst>
                </a:hlinkClick>
              </a:rPr>
              <a:t>hemoglobin A1c</a:t>
            </a:r>
            <a:r>
              <a:rPr lang="en-US" b="0" i="0" dirty="0">
                <a:effectLst/>
                <a:latin typeface="Arial" panose="020B0604020202020204" pitchFamily="34" charset="0"/>
              </a:rPr>
              <a:t>—to detect, diagnose and monitor </a:t>
            </a:r>
            <a:r>
              <a:rPr lang="en-US" b="0" i="0" strike="noStrike" dirty="0">
                <a:effectLst/>
                <a:latin typeface="Arial" panose="020B0604020202020204" pitchFamily="34" charset="0"/>
                <a:hlinkClick r:id="rId6">
                  <a:extLst>
                    <a:ext uri="{A12FA001-AC4F-418D-AE19-62706E023703}">
                      <ahyp:hlinkClr xmlns:ahyp="http://schemas.microsoft.com/office/drawing/2018/hyperlinkcolor" val="tx"/>
                    </a:ext>
                  </a:extLst>
                </a:hlinkClick>
              </a:rPr>
              <a:t>diabetes</a:t>
            </a:r>
            <a:endParaRPr lang="en-US" b="0" i="0" dirty="0">
              <a:effectLst/>
              <a:latin typeface="Arial" panose="020B0604020202020204" pitchFamily="34" charset="0"/>
            </a:endParaRPr>
          </a:p>
          <a:p>
            <a:pPr algn="l">
              <a:buFont typeface="Arial" panose="020B0604020202020204" pitchFamily="34" charset="0"/>
              <a:buChar char="•"/>
            </a:pPr>
            <a:r>
              <a:rPr lang="en-US" b="0" i="0" strike="noStrike" dirty="0">
                <a:effectLst/>
                <a:latin typeface="Arial" panose="020B0604020202020204" pitchFamily="34" charset="0"/>
                <a:hlinkClick r:id="rId7">
                  <a:extLst>
                    <a:ext uri="{A12FA001-AC4F-418D-AE19-62706E023703}">
                      <ahyp:hlinkClr xmlns:ahyp="http://schemas.microsoft.com/office/drawing/2018/hyperlinkcolor" val="tx"/>
                    </a:ext>
                  </a:extLst>
                </a:hlinkClick>
              </a:rPr>
              <a:t>Amylase</a:t>
            </a:r>
            <a:r>
              <a:rPr lang="en-US" b="0" i="0" dirty="0">
                <a:effectLst/>
                <a:latin typeface="Arial" panose="020B0604020202020204" pitchFamily="34" charset="0"/>
              </a:rPr>
              <a:t> and </a:t>
            </a:r>
            <a:r>
              <a:rPr lang="en-US" b="0" i="0" strike="noStrike" dirty="0">
                <a:effectLst/>
                <a:latin typeface="Arial" panose="020B0604020202020204" pitchFamily="34" charset="0"/>
                <a:hlinkClick r:id="rId8">
                  <a:extLst>
                    <a:ext uri="{A12FA001-AC4F-418D-AE19-62706E023703}">
                      <ahyp:hlinkClr xmlns:ahyp="http://schemas.microsoft.com/office/drawing/2018/hyperlinkcolor" val="tx"/>
                    </a:ext>
                  </a:extLst>
                </a:hlinkClick>
              </a:rPr>
              <a:t>lipase</a:t>
            </a:r>
            <a:r>
              <a:rPr lang="en-US" b="0" i="0" dirty="0">
                <a:effectLst/>
                <a:latin typeface="Arial" panose="020B0604020202020204" pitchFamily="34" charset="0"/>
              </a:rPr>
              <a:t>—to detect problems with the pancreas</a:t>
            </a:r>
          </a:p>
          <a:p>
            <a:pPr algn="l">
              <a:buFont typeface="Arial" panose="020B0604020202020204" pitchFamily="34" charset="0"/>
              <a:buChar char="•"/>
            </a:pPr>
            <a:r>
              <a:rPr lang="en-US" b="0" i="0" strike="noStrike" dirty="0">
                <a:effectLst/>
                <a:latin typeface="Arial" panose="020B0604020202020204" pitchFamily="34" charset="0"/>
                <a:hlinkClick r:id="rId9">
                  <a:extLst>
                    <a:ext uri="{A12FA001-AC4F-418D-AE19-62706E023703}">
                      <ahyp:hlinkClr xmlns:ahyp="http://schemas.microsoft.com/office/drawing/2018/hyperlinkcolor" val="tx"/>
                    </a:ext>
                  </a:extLst>
                </a:hlinkClick>
              </a:rPr>
              <a:t>Fecal fat</a:t>
            </a:r>
            <a:r>
              <a:rPr lang="en-US" b="0" i="0" dirty="0">
                <a:effectLst/>
                <a:latin typeface="Arial" panose="020B0604020202020204" pitchFamily="34" charset="0"/>
              </a:rPr>
              <a:t>—to identify </a:t>
            </a:r>
            <a:r>
              <a:rPr lang="en-US" b="0" i="0" strike="noStrike" dirty="0">
                <a:effectLst/>
                <a:latin typeface="Arial" panose="020B0604020202020204" pitchFamily="34" charset="0"/>
                <a:hlinkClick r:id="rId10">
                  <a:extLst>
                    <a:ext uri="{A12FA001-AC4F-418D-AE19-62706E023703}">
                      <ahyp:hlinkClr xmlns:ahyp="http://schemas.microsoft.com/office/drawing/2018/hyperlinkcolor" val="tx"/>
                    </a:ext>
                  </a:extLst>
                </a:hlinkClick>
              </a:rPr>
              <a:t>malabsorption</a:t>
            </a:r>
            <a:r>
              <a:rPr lang="en-US" b="0" i="0" dirty="0">
                <a:effectLst/>
                <a:latin typeface="Arial" panose="020B0604020202020204" pitchFamily="34" charset="0"/>
              </a:rPr>
              <a:t> and </a:t>
            </a:r>
            <a:r>
              <a:rPr lang="en-US" b="0" i="0" strike="noStrike" dirty="0">
                <a:effectLst/>
                <a:latin typeface="Arial" panose="020B0604020202020204" pitchFamily="34" charset="0"/>
                <a:hlinkClick r:id="rId11">
                  <a:extLst>
                    <a:ext uri="{A12FA001-AC4F-418D-AE19-62706E023703}">
                      <ahyp:hlinkClr xmlns:ahyp="http://schemas.microsoft.com/office/drawing/2018/hyperlinkcolor" val="tx"/>
                    </a:ext>
                  </a:extLst>
                </a:hlinkClick>
              </a:rPr>
              <a:t>pancreatic insufficiency</a:t>
            </a:r>
            <a:endParaRPr lang="en-US" b="0" i="0" dirty="0">
              <a:effectLst/>
              <a:latin typeface="Arial" panose="020B0604020202020204" pitchFamily="34" charset="0"/>
            </a:endParaRPr>
          </a:p>
          <a:p>
            <a:pPr algn="l">
              <a:buFont typeface="Arial" panose="020B0604020202020204" pitchFamily="34" charset="0"/>
              <a:buChar char="•"/>
            </a:pPr>
            <a:r>
              <a:rPr lang="en-US" b="0" i="0" strike="noStrike" dirty="0">
                <a:effectLst/>
                <a:latin typeface="Arial" panose="020B0604020202020204" pitchFamily="34" charset="0"/>
                <a:hlinkClick r:id="rId12">
                  <a:extLst>
                    <a:ext uri="{A12FA001-AC4F-418D-AE19-62706E023703}">
                      <ahyp:hlinkClr xmlns:ahyp="http://schemas.microsoft.com/office/drawing/2018/hyperlinkcolor" val="tx"/>
                    </a:ext>
                  </a:extLst>
                </a:hlinkClick>
              </a:rPr>
              <a:t>Semen analysis</a:t>
            </a:r>
            <a:r>
              <a:rPr lang="en-US" b="0" i="0" dirty="0">
                <a:effectLst/>
                <a:latin typeface="Arial" panose="020B0604020202020204" pitchFamily="34" charset="0"/>
              </a:rPr>
              <a:t>—to detect </a:t>
            </a:r>
            <a:r>
              <a:rPr lang="en-US" b="0" i="1" dirty="0">
                <a:effectLst/>
                <a:latin typeface="Arial" panose="020B0604020202020204" pitchFamily="34" charset="0"/>
              </a:rPr>
              <a:t>infertility</a:t>
            </a:r>
            <a:endParaRPr lang="en-US" b="0" i="0" dirty="0">
              <a:effectLst/>
              <a:latin typeface="Arial" panose="020B0604020202020204" pitchFamily="34" charset="0"/>
            </a:endParaRPr>
          </a:p>
          <a:p>
            <a:pPr algn="l">
              <a:buFont typeface="Arial" panose="020B0604020202020204" pitchFamily="34" charset="0"/>
              <a:buChar char="•"/>
            </a:pPr>
            <a:r>
              <a:rPr lang="en-US" b="0" i="0" strike="noStrike" dirty="0">
                <a:effectLst/>
                <a:latin typeface="Arial" panose="020B0604020202020204" pitchFamily="34" charset="0"/>
                <a:hlinkClick r:id="rId13">
                  <a:extLst>
                    <a:ext uri="{A12FA001-AC4F-418D-AE19-62706E023703}">
                      <ahyp:hlinkClr xmlns:ahyp="http://schemas.microsoft.com/office/drawing/2018/hyperlinkcolor" val="tx"/>
                    </a:ext>
                  </a:extLst>
                </a:hlinkClick>
              </a:rPr>
              <a:t>Sputum cultures</a:t>
            </a:r>
            <a:r>
              <a:rPr lang="en-US" b="0" i="0" dirty="0">
                <a:effectLst/>
                <a:latin typeface="Arial" panose="020B0604020202020204" pitchFamily="34" charset="0"/>
              </a:rPr>
              <a:t>—to help diagnose lung infections</a:t>
            </a:r>
          </a:p>
          <a:p>
            <a:pPr algn="l"/>
            <a:r>
              <a:rPr lang="en-US" b="0" i="0" dirty="0">
                <a:effectLst/>
                <a:latin typeface="Arial" panose="020B0604020202020204" pitchFamily="34" charset="0"/>
              </a:rPr>
              <a:t>Chest X-rays, upper GI and small bowel series, and lung function tests. </a:t>
            </a:r>
            <a:endParaRPr lang="en-US" dirty="0"/>
          </a:p>
        </p:txBody>
      </p:sp>
    </p:spTree>
    <p:extLst>
      <p:ext uri="{BB962C8B-B14F-4D97-AF65-F5344CB8AC3E}">
        <p14:creationId xmlns:p14="http://schemas.microsoft.com/office/powerpoint/2010/main" val="331570167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DB15E3-3AC3-4B19-AD7D-EE42875A5B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73" y="0"/>
            <a:ext cx="9084854" cy="6858000"/>
          </a:xfrm>
          <a:prstGeom prst="rect">
            <a:avLst/>
          </a:prstGeom>
        </p:spPr>
      </p:pic>
    </p:spTree>
    <p:extLst>
      <p:ext uri="{BB962C8B-B14F-4D97-AF65-F5344CB8AC3E}">
        <p14:creationId xmlns:p14="http://schemas.microsoft.com/office/powerpoint/2010/main" val="204983620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874AD-5916-4544-A5F8-79D6333B43B2}"/>
              </a:ext>
            </a:extLst>
          </p:cNvPr>
          <p:cNvSpPr>
            <a:spLocks noGrp="1"/>
          </p:cNvSpPr>
          <p:nvPr>
            <p:ph type="title"/>
          </p:nvPr>
        </p:nvSpPr>
        <p:spPr/>
        <p:txBody>
          <a:bodyPr/>
          <a:lstStyle/>
          <a:p>
            <a:r>
              <a:rPr lang="en-US" b="0" i="0">
                <a:solidFill>
                  <a:srgbClr val="2A2A2A"/>
                </a:solidFill>
                <a:effectLst/>
                <a:latin typeface="proxima_nova_rgregular"/>
              </a:rPr>
              <a:t>Treatment</a:t>
            </a:r>
            <a:endParaRPr lang="en-US" dirty="0"/>
          </a:p>
        </p:txBody>
      </p:sp>
      <p:sp>
        <p:nvSpPr>
          <p:cNvPr id="3" name="Content Placeholder 2">
            <a:extLst>
              <a:ext uri="{FF2B5EF4-FFF2-40B4-BE49-F238E27FC236}">
                <a16:creationId xmlns:a16="http://schemas.microsoft.com/office/drawing/2014/main" id="{E5D0E04A-76F1-4324-9ED8-6E3DD9510F61}"/>
              </a:ext>
            </a:extLst>
          </p:cNvPr>
          <p:cNvSpPr>
            <a:spLocks noGrp="1"/>
          </p:cNvSpPr>
          <p:nvPr>
            <p:ph idx="1"/>
          </p:nvPr>
        </p:nvSpPr>
        <p:spPr/>
        <p:txBody>
          <a:bodyPr/>
          <a:lstStyle/>
          <a:p>
            <a:pPr algn="l"/>
            <a:r>
              <a:rPr lang="en-US" b="0" i="0" dirty="0">
                <a:solidFill>
                  <a:srgbClr val="2A2A2A"/>
                </a:solidFill>
                <a:effectLst/>
                <a:latin typeface="proxima_nova_rgregular"/>
              </a:rPr>
              <a:t>The primary goals of CF treatment include the following:</a:t>
            </a:r>
          </a:p>
          <a:p>
            <a:pPr marL="0" indent="0" algn="l">
              <a:buNone/>
            </a:pPr>
            <a:endParaRPr lang="en-US" b="0" i="0" dirty="0">
              <a:solidFill>
                <a:srgbClr val="2A2A2A"/>
              </a:solidFill>
              <a:effectLst/>
              <a:latin typeface="proxima_nova_rgregular"/>
            </a:endParaRPr>
          </a:p>
          <a:p>
            <a:pPr algn="l">
              <a:buFont typeface="Arial" panose="020B0604020202020204" pitchFamily="34" charset="0"/>
              <a:buChar char="•"/>
            </a:pPr>
            <a:r>
              <a:rPr lang="en-US" b="0" i="0" dirty="0">
                <a:solidFill>
                  <a:srgbClr val="2A2A2A"/>
                </a:solidFill>
                <a:effectLst/>
                <a:latin typeface="proxima_nova_rgregular"/>
              </a:rPr>
              <a:t>Maintaining lung function as near to normal as possible by controlling respiratory infection and clearing airways of mucus.</a:t>
            </a:r>
          </a:p>
          <a:p>
            <a:pPr marL="0" indent="0" algn="l">
              <a:buNone/>
            </a:pPr>
            <a:endParaRPr lang="en-US" b="0" i="0" dirty="0">
              <a:solidFill>
                <a:srgbClr val="2A2A2A"/>
              </a:solidFill>
              <a:effectLst/>
              <a:latin typeface="proxima_nova_rgregular"/>
            </a:endParaRPr>
          </a:p>
          <a:p>
            <a:pPr algn="l">
              <a:buFont typeface="Arial" panose="020B0604020202020204" pitchFamily="34" charset="0"/>
              <a:buChar char="•"/>
            </a:pPr>
            <a:r>
              <a:rPr lang="en-US" b="0" i="0" dirty="0">
                <a:solidFill>
                  <a:srgbClr val="2A2A2A"/>
                </a:solidFill>
                <a:effectLst/>
                <a:latin typeface="proxima_nova_rgregular"/>
              </a:rPr>
              <a:t>Administering nutritional therapy (</a:t>
            </a:r>
            <a:r>
              <a:rPr lang="en-US" b="0" i="0" dirty="0" err="1">
                <a:solidFill>
                  <a:srgbClr val="2A2A2A"/>
                </a:solidFill>
                <a:effectLst/>
                <a:latin typeface="proxima_nova_rgregular"/>
              </a:rPr>
              <a:t>ie</a:t>
            </a:r>
            <a:r>
              <a:rPr lang="en-US" b="0" i="0" dirty="0">
                <a:solidFill>
                  <a:srgbClr val="2A2A2A"/>
                </a:solidFill>
                <a:effectLst/>
                <a:latin typeface="proxima_nova_rgregular"/>
              </a:rPr>
              <a:t>, enzyme supplements, multivitamin and mineral supplements) to maintain adequate growth.</a:t>
            </a:r>
          </a:p>
          <a:p>
            <a:pPr marL="0" indent="0" algn="l">
              <a:buNone/>
            </a:pPr>
            <a:endParaRPr lang="en-US" b="0" i="0" dirty="0">
              <a:solidFill>
                <a:srgbClr val="2A2A2A"/>
              </a:solidFill>
              <a:effectLst/>
              <a:latin typeface="proxima_nova_rgregular"/>
            </a:endParaRPr>
          </a:p>
          <a:p>
            <a:pPr algn="l">
              <a:buFont typeface="Arial" panose="020B0604020202020204" pitchFamily="34" charset="0"/>
              <a:buChar char="•"/>
            </a:pPr>
            <a:r>
              <a:rPr lang="en-US" b="0" i="0" dirty="0">
                <a:solidFill>
                  <a:srgbClr val="2A2A2A"/>
                </a:solidFill>
                <a:effectLst/>
                <a:latin typeface="proxima_nova_rgregular"/>
              </a:rPr>
              <a:t>Managing complication</a:t>
            </a:r>
          </a:p>
          <a:p>
            <a:endParaRPr lang="en-US" dirty="0"/>
          </a:p>
        </p:txBody>
      </p:sp>
    </p:spTree>
    <p:extLst>
      <p:ext uri="{BB962C8B-B14F-4D97-AF65-F5344CB8AC3E}">
        <p14:creationId xmlns:p14="http://schemas.microsoft.com/office/powerpoint/2010/main" val="10671419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Rot="1" noChangeArrowheads="1"/>
          </p:cNvSpPr>
          <p:nvPr>
            <p:ph type="title"/>
          </p:nvPr>
        </p:nvSpPr>
        <p:spPr/>
        <p:txBody>
          <a:bodyPr/>
          <a:lstStyle/>
          <a:p>
            <a:endParaRPr lang="en-US">
              <a:effectLst/>
            </a:endParaRPr>
          </a:p>
        </p:txBody>
      </p:sp>
      <p:sp>
        <p:nvSpPr>
          <p:cNvPr id="51202" name="Rectangle 3"/>
          <p:cNvSpPr>
            <a:spLocks noGrp="1" noChangeArrowheads="1"/>
          </p:cNvSpPr>
          <p:nvPr>
            <p:ph idx="1"/>
          </p:nvPr>
        </p:nvSpPr>
        <p:spPr/>
        <p:txBody>
          <a:bodyPr/>
          <a:lstStyle/>
          <a:p>
            <a:endParaRPr lang="en-US">
              <a:effectLst/>
            </a:endParaRPr>
          </a:p>
        </p:txBody>
      </p:sp>
      <p:pic>
        <p:nvPicPr>
          <p:cNvPr id="51203" name="Picture 5" descr="ANd9GcQVmLg5jrxojAde7SYj-0oXc__XsgecXAV4-bH7iW61bFucQQpi"/>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8EEE5-74A3-413E-BCD8-8E89235CC811}"/>
              </a:ext>
            </a:extLst>
          </p:cNvPr>
          <p:cNvSpPr>
            <a:spLocks noGrp="1"/>
          </p:cNvSpPr>
          <p:nvPr>
            <p:ph type="title"/>
          </p:nvPr>
        </p:nvSpPr>
        <p:spPr>
          <a:xfrm>
            <a:off x="609600" y="274638"/>
            <a:ext cx="8077200" cy="563562"/>
          </a:xfrm>
        </p:spPr>
        <p:txBody>
          <a:bodyPr>
            <a:normAutofit/>
          </a:bodyPr>
          <a:lstStyle/>
          <a:p>
            <a:pPr algn="ctr"/>
            <a:r>
              <a:rPr lang="en-US" sz="2400" dirty="0">
                <a:solidFill>
                  <a:schemeClr val="tx1"/>
                </a:solidFill>
                <a:latin typeface="Cambria" panose="02040503050406030204" pitchFamily="18" charset="0"/>
                <a:ea typeface="Cambria" panose="02040503050406030204" pitchFamily="18" charset="0"/>
              </a:rPr>
              <a:t>Classification according to mechanism of diarrhea</a:t>
            </a:r>
          </a:p>
        </p:txBody>
      </p:sp>
      <p:sp>
        <p:nvSpPr>
          <p:cNvPr id="3" name="Content Placeholder 2">
            <a:extLst>
              <a:ext uri="{FF2B5EF4-FFF2-40B4-BE49-F238E27FC236}">
                <a16:creationId xmlns:a16="http://schemas.microsoft.com/office/drawing/2014/main" id="{2C8794AA-6D26-4970-82A8-836ADC7D2D4D}"/>
              </a:ext>
            </a:extLst>
          </p:cNvPr>
          <p:cNvSpPr>
            <a:spLocks noGrp="1"/>
          </p:cNvSpPr>
          <p:nvPr>
            <p:ph idx="1"/>
          </p:nvPr>
        </p:nvSpPr>
        <p:spPr>
          <a:xfrm>
            <a:off x="228600" y="990600"/>
            <a:ext cx="8610600" cy="5867400"/>
          </a:xfrm>
        </p:spPr>
        <p:txBody>
          <a:bodyPr>
            <a:normAutofit fontScale="92500" lnSpcReduction="20000"/>
          </a:bodyPr>
          <a:lstStyle/>
          <a:p>
            <a:r>
              <a:rPr lang="en-US" sz="2800" dirty="0">
                <a:latin typeface="Calibri" panose="020F0502020204030204" pitchFamily="34" charset="0"/>
                <a:cs typeface="Calibri" panose="020F0502020204030204" pitchFamily="34" charset="0"/>
              </a:rPr>
              <a:t>Osmotic: </a:t>
            </a:r>
          </a:p>
          <a:p>
            <a:pPr marL="0" indent="0">
              <a:buNone/>
            </a:pPr>
            <a:r>
              <a:rPr lang="en-US" sz="2800" dirty="0">
                <a:latin typeface="Calibri" panose="020F0502020204030204" pitchFamily="34" charset="0"/>
                <a:cs typeface="Calibri" panose="020F0502020204030204" pitchFamily="34" charset="0"/>
              </a:rPr>
              <a:t>Due to non-absorbable solutes in gut. </a:t>
            </a:r>
            <a:r>
              <a:rPr lang="en-US" sz="2800" dirty="0" err="1">
                <a:latin typeface="Calibri" panose="020F0502020204030204" pitchFamily="34" charset="0"/>
                <a:cs typeface="Calibri" panose="020F0502020204030204" pitchFamily="34" charset="0"/>
              </a:rPr>
              <a:t>e.g</a:t>
            </a:r>
            <a:r>
              <a:rPr lang="en-US" sz="2800" dirty="0">
                <a:latin typeface="Calibri" panose="020F0502020204030204" pitchFamily="34" charset="0"/>
                <a:cs typeface="Calibri" panose="020F0502020204030204" pitchFamily="34" charset="0"/>
              </a:rPr>
              <a:t> lactose intolerance .</a:t>
            </a:r>
          </a:p>
          <a:p>
            <a:pPr marL="0" indent="0">
              <a:buNone/>
            </a:pPr>
            <a:endParaRPr lang="en-US" sz="2800" dirty="0">
              <a:latin typeface="Calibri" panose="020F0502020204030204" pitchFamily="34" charset="0"/>
              <a:cs typeface="Calibri" panose="020F0502020204030204" pitchFamily="34" charset="0"/>
            </a:endParaRPr>
          </a:p>
          <a:p>
            <a:r>
              <a:rPr lang="en-US" sz="2800" dirty="0">
                <a:latin typeface="Calibri" panose="020F0502020204030204" pitchFamily="34" charset="0"/>
                <a:cs typeface="Calibri" panose="020F0502020204030204" pitchFamily="34" charset="0"/>
              </a:rPr>
              <a:t>Secretory: </a:t>
            </a:r>
          </a:p>
          <a:p>
            <a:pPr marL="0" indent="0">
              <a:buNone/>
            </a:pPr>
            <a:r>
              <a:rPr lang="en-US" sz="2800" dirty="0">
                <a:latin typeface="Calibri" panose="020F0502020204030204" pitchFamily="34" charset="0"/>
                <a:cs typeface="Calibri" panose="020F0502020204030204" pitchFamily="34" charset="0"/>
              </a:rPr>
              <a:t> a) Activation of intracellular mediators (cAMP, cGMP, and calcium) . </a:t>
            </a:r>
            <a:r>
              <a:rPr lang="en-US" sz="2800" dirty="0" err="1">
                <a:latin typeface="Calibri" panose="020F0502020204030204" pitchFamily="34" charset="0"/>
                <a:cs typeface="Calibri" panose="020F0502020204030204" pitchFamily="34" charset="0"/>
              </a:rPr>
              <a:t>e.g</a:t>
            </a:r>
            <a:r>
              <a:rPr lang="en-US" sz="2800" dirty="0">
                <a:latin typeface="Calibri" panose="020F0502020204030204" pitchFamily="34" charset="0"/>
                <a:cs typeface="Calibri" panose="020F0502020204030204" pitchFamily="34" charset="0"/>
              </a:rPr>
              <a:t>  Cholera &amp; E.coli enterotoxins.</a:t>
            </a:r>
          </a:p>
          <a:p>
            <a:pPr marL="0" indent="0">
              <a:buNone/>
            </a:pPr>
            <a:endParaRPr lang="en-US" sz="2800" dirty="0">
              <a:latin typeface="Calibri" panose="020F0502020204030204" pitchFamily="34" charset="0"/>
              <a:cs typeface="Calibri" panose="020F0502020204030204" pitchFamily="34" charset="0"/>
            </a:endParaRPr>
          </a:p>
          <a:p>
            <a:pPr marL="0" indent="0">
              <a:buNone/>
            </a:pPr>
            <a:r>
              <a:rPr lang="en-US" sz="2800" dirty="0">
                <a:latin typeface="Calibri" panose="020F0502020204030204" pitchFamily="34" charset="0"/>
                <a:cs typeface="Calibri" panose="020F0502020204030204" pitchFamily="34" charset="0"/>
              </a:rPr>
              <a:t> b) Congenital defects of Na-H exchange, Cl -HCO3 exchange, and Na-bile acid transport proteins (secretory diarrhea presenting at birth) </a:t>
            </a:r>
            <a:r>
              <a:rPr lang="en-US" sz="2800" dirty="0" err="1">
                <a:latin typeface="Calibri" panose="020F0502020204030204" pitchFamily="34" charset="0"/>
                <a:cs typeface="Calibri" panose="020F0502020204030204" pitchFamily="34" charset="0"/>
              </a:rPr>
              <a:t>eg</a:t>
            </a:r>
            <a:r>
              <a:rPr lang="en-US" sz="2800" dirty="0">
                <a:latin typeface="Calibri" panose="020F0502020204030204" pitchFamily="34" charset="0"/>
                <a:cs typeface="Calibri" panose="020F0502020204030204" pitchFamily="34" charset="0"/>
              </a:rPr>
              <a:t>: Cong. chloride diarrhea.</a:t>
            </a:r>
          </a:p>
          <a:p>
            <a:pPr marL="0" indent="0">
              <a:buNone/>
            </a:pPr>
            <a:r>
              <a:rPr lang="en-US" sz="2800" dirty="0">
                <a:latin typeface="Calibri" panose="020F0502020204030204" pitchFamily="34" charset="0"/>
                <a:cs typeface="Calibri" panose="020F0502020204030204" pitchFamily="34" charset="0"/>
              </a:rPr>
              <a:t> </a:t>
            </a:r>
          </a:p>
          <a:p>
            <a:r>
              <a:rPr lang="en-US" sz="2800" dirty="0">
                <a:latin typeface="Calibri" panose="020F0502020204030204" pitchFamily="34" charset="0"/>
                <a:cs typeface="Calibri" panose="020F0502020204030204" pitchFamily="34" charset="0"/>
              </a:rPr>
              <a:t>Inflammatory (Mucosal damage). </a:t>
            </a:r>
            <a:r>
              <a:rPr lang="en-US" sz="2800" dirty="0" err="1">
                <a:latin typeface="Calibri" panose="020F0502020204030204" pitchFamily="34" charset="0"/>
                <a:cs typeface="Calibri" panose="020F0502020204030204" pitchFamily="34" charset="0"/>
              </a:rPr>
              <a:t>e.g</a:t>
            </a:r>
            <a:r>
              <a:rPr lang="en-US" sz="2800" dirty="0">
                <a:latin typeface="Calibri" panose="020F0502020204030204" pitchFamily="34" charset="0"/>
                <a:cs typeface="Calibri" panose="020F0502020204030204" pitchFamily="34" charset="0"/>
              </a:rPr>
              <a:t>   bacterial  , viral , parasitic infections.</a:t>
            </a:r>
          </a:p>
          <a:p>
            <a:pPr marL="0" indent="0">
              <a:buNone/>
            </a:pPr>
            <a:r>
              <a:rPr lang="en-US" sz="2600" dirty="0">
                <a:latin typeface="Calibri" panose="020F0502020204030204" pitchFamily="34" charset="0"/>
                <a:cs typeface="Calibri" panose="020F0502020204030204" pitchFamily="34" charset="0"/>
              </a:rPr>
              <a:t>     </a:t>
            </a:r>
            <a:endParaRPr lang="en-US" dirty="0"/>
          </a:p>
        </p:txBody>
      </p:sp>
    </p:spTree>
    <p:extLst>
      <p:ext uri="{BB962C8B-B14F-4D97-AF65-F5344CB8AC3E}">
        <p14:creationId xmlns:p14="http://schemas.microsoft.com/office/powerpoint/2010/main" val="263410514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2837</TotalTime>
  <Words>4091</Words>
  <Application>Microsoft Office PowerPoint</Application>
  <PresentationFormat>On-screen Show (4:3)</PresentationFormat>
  <Paragraphs>446</Paragraphs>
  <Slides>84</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84</vt:i4>
      </vt:variant>
    </vt:vector>
  </HeadingPairs>
  <TitlesOfParts>
    <vt:vector size="97" baseType="lpstr">
      <vt:lpstr>Arial</vt:lpstr>
      <vt:lpstr>Baskerville Old Face</vt:lpstr>
      <vt:lpstr>Calibri</vt:lpstr>
      <vt:lpstr>Cambria</vt:lpstr>
      <vt:lpstr>Courier New</vt:lpstr>
      <vt:lpstr>Helvetica Neue</vt:lpstr>
      <vt:lpstr>proxima_nova_ltsemibold</vt:lpstr>
      <vt:lpstr>proxima_nova_rgregular</vt:lpstr>
      <vt:lpstr>Roboto</vt:lpstr>
      <vt:lpstr>Trebuchet MS</vt:lpstr>
      <vt:lpstr>Wingdings</vt:lpstr>
      <vt:lpstr>Wingdings 3</vt:lpstr>
      <vt:lpstr>Facet</vt:lpstr>
      <vt:lpstr>DIARRHEA DISEASES </vt:lpstr>
      <vt:lpstr>DEFINITION </vt:lpstr>
      <vt:lpstr>CAUSES OF DIARRHOEA DEATHS</vt:lpstr>
      <vt:lpstr>Complications of acute diarrhea</vt:lpstr>
      <vt:lpstr>Clinical Types of Diarrhoea</vt:lpstr>
      <vt:lpstr>CAUSES OF DIARRHOEA</vt:lpstr>
      <vt:lpstr>CAUSES OF DIARRHOEA</vt:lpstr>
      <vt:lpstr>CAUSES OF DIARRHOEA ..cont</vt:lpstr>
      <vt:lpstr>Classification according to mechanism of diarrhea</vt:lpstr>
      <vt:lpstr>PowerPoint Presentation</vt:lpstr>
      <vt:lpstr>PowerPoint Presentation</vt:lpstr>
      <vt:lpstr>PowerPoint Presentation</vt:lpstr>
      <vt:lpstr>PowerPoint Presentation</vt:lpstr>
      <vt:lpstr>Classification according to Age of onset</vt:lpstr>
      <vt:lpstr>Classification according to Age of onset</vt:lpstr>
      <vt:lpstr>Diagnosis</vt:lpstr>
      <vt:lpstr>Diagnosis</vt:lpstr>
      <vt:lpstr>Investgations for acute diarrhea </vt:lpstr>
      <vt:lpstr>PowerPoint Presentation</vt:lpstr>
      <vt:lpstr>PowerPoint Presentation</vt:lpstr>
      <vt:lpstr>TREATMENT </vt:lpstr>
      <vt:lpstr> PREVENTION </vt:lpstr>
      <vt:lpstr>PowerPoint Presentation</vt:lpstr>
      <vt:lpstr>Chronic Diarrhea </vt:lpstr>
      <vt:lpstr>Risk Factors for developing chronic diarrhea</vt:lpstr>
      <vt:lpstr>Common causes of chronic diarrhea </vt:lpstr>
      <vt:lpstr>Common causes of chronic diarrhea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Investigations for Chronic Diarrhea </vt:lpstr>
      <vt:lpstr>TREATMENT </vt:lpstr>
      <vt:lpstr>PowerPoint Presentation</vt:lpstr>
      <vt:lpstr>            Celiac Disease  </vt:lpstr>
      <vt:lpstr>INTRODUCTION</vt:lpstr>
      <vt:lpstr>Pathophysiology </vt:lpstr>
      <vt:lpstr>Presentations of celiac disease </vt:lpstr>
      <vt:lpstr>PowerPoint Presentation</vt:lpstr>
      <vt:lpstr>PowerPoint Presentation</vt:lpstr>
      <vt:lpstr>   Symptoms of Celiac Disease   </vt:lpstr>
      <vt:lpstr>PowerPoint Presentation</vt:lpstr>
      <vt:lpstr>PowerPoint Presentation</vt:lpstr>
      <vt:lpstr>Physical Finding  </vt:lpstr>
      <vt:lpstr> </vt:lpstr>
      <vt:lpstr>PowerPoint Presentation</vt:lpstr>
      <vt:lpstr>PowerPoint Presentation</vt:lpstr>
      <vt:lpstr>PowerPoint Presentation</vt:lpstr>
      <vt:lpstr>PowerPoint Presentation</vt:lpstr>
      <vt:lpstr>Health Problems Accompany Celiac Disease </vt:lpstr>
      <vt:lpstr>PowerPoint Presentation</vt:lpstr>
      <vt:lpstr>epidemiology</vt:lpstr>
      <vt:lpstr>Prognosis</vt:lpstr>
      <vt:lpstr>Differential Diagnoses </vt:lpstr>
      <vt:lpstr>Diagnosis..</vt:lpstr>
      <vt:lpstr>Intestinal biopsy of pt with chronic diarrhea ,abdominal distention?   What is the diagnosis?  </vt:lpstr>
      <vt:lpstr>PowerPoint Presentation</vt:lpstr>
      <vt:lpstr>PowerPoint Presentation</vt:lpstr>
      <vt:lpstr>TREATMENT</vt:lpstr>
      <vt:lpstr>PowerPoint Presentation</vt:lpstr>
      <vt:lpstr>PowerPoint Presentation</vt:lpstr>
      <vt:lpstr>PowerPoint Presentation</vt:lpstr>
      <vt:lpstr>PowerPoint Presentation</vt:lpstr>
      <vt:lpstr> Background </vt:lpstr>
      <vt:lpstr> Pathophysiology </vt:lpstr>
      <vt:lpstr> History </vt:lpstr>
      <vt:lpstr>  GIT manifestations in neonate </vt:lpstr>
      <vt:lpstr>GIT manifestations in infants and children</vt:lpstr>
      <vt:lpstr>Respiratory tract manifestations </vt:lpstr>
      <vt:lpstr> Urogenital tract manifestations </vt:lpstr>
      <vt:lpstr> Physical Examination  ..respiratory system  </vt:lpstr>
      <vt:lpstr>Physical Examination  ..GIT system</vt:lpstr>
      <vt:lpstr> Differential Diagnoses </vt:lpstr>
      <vt:lpstr> Diagnostic Confirmation </vt:lpstr>
      <vt:lpstr> OTHER Tests for CF </vt:lpstr>
      <vt:lpstr>PowerPoint Presentation</vt:lpstr>
      <vt:lpstr>Treatment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FAILURE TO THRIVE</dc:title>
  <dc:creator>Administrator</dc:creator>
  <cp:lastModifiedBy>mansour alqurashi</cp:lastModifiedBy>
  <cp:revision>108</cp:revision>
  <dcterms:created xsi:type="dcterms:W3CDTF">2006-08-16T00:00:00Z</dcterms:created>
  <dcterms:modified xsi:type="dcterms:W3CDTF">2022-10-05T12:15:17Z</dcterms:modified>
</cp:coreProperties>
</file>