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8"/>
  </p:notesMasterIdLst>
  <p:handoutMasterIdLst>
    <p:handoutMasterId r:id="rId29"/>
  </p:handoutMasterIdLst>
  <p:sldIdLst>
    <p:sldId id="508" r:id="rId2"/>
    <p:sldId id="368" r:id="rId3"/>
    <p:sldId id="369" r:id="rId4"/>
    <p:sldId id="478" r:id="rId5"/>
    <p:sldId id="469" r:id="rId6"/>
    <p:sldId id="468" r:id="rId7"/>
    <p:sldId id="258" r:id="rId8"/>
    <p:sldId id="462" r:id="rId9"/>
    <p:sldId id="472" r:id="rId10"/>
    <p:sldId id="337" r:id="rId11"/>
    <p:sldId id="411" r:id="rId12"/>
    <p:sldId id="412" r:id="rId13"/>
    <p:sldId id="349" r:id="rId14"/>
    <p:sldId id="342" r:id="rId15"/>
    <p:sldId id="343" r:id="rId16"/>
    <p:sldId id="344" r:id="rId17"/>
    <p:sldId id="345" r:id="rId18"/>
    <p:sldId id="346" r:id="rId19"/>
    <p:sldId id="350" r:id="rId20"/>
    <p:sldId id="352" r:id="rId21"/>
    <p:sldId id="354" r:id="rId22"/>
    <p:sldId id="387" r:id="rId23"/>
    <p:sldId id="418" r:id="rId24"/>
    <p:sldId id="392" r:id="rId25"/>
    <p:sldId id="509" r:id="rId26"/>
    <p:sldId id="51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2947" autoAdjust="0"/>
  </p:normalViewPr>
  <p:slideViewPr>
    <p:cSldViewPr>
      <p:cViewPr>
        <p:scale>
          <a:sx n="81" d="100"/>
          <a:sy n="81" d="100"/>
        </p:scale>
        <p:origin x="152" y="1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sour alqurashi" userId="02826f69932f7275" providerId="LiveId" clId="{9BD9F441-CB16-45CE-937E-CACBD084D606}"/>
    <pc:docChg chg="modSld">
      <pc:chgData name="mansour alqurashi" userId="02826f69932f7275" providerId="LiveId" clId="{9BD9F441-CB16-45CE-937E-CACBD084D606}" dt="2022-01-24T22:23:36.996" v="15" actId="20577"/>
      <pc:docMkLst>
        <pc:docMk/>
      </pc:docMkLst>
      <pc:sldChg chg="modSp">
        <pc:chgData name="mansour alqurashi" userId="02826f69932f7275" providerId="LiveId" clId="{9BD9F441-CB16-45CE-937E-CACBD084D606}" dt="2022-01-24T22:23:36.996" v="15" actId="20577"/>
        <pc:sldMkLst>
          <pc:docMk/>
          <pc:sldMk cId="27238767" sldId="350"/>
        </pc:sldMkLst>
        <pc:spChg chg="mod">
          <ac:chgData name="mansour alqurashi" userId="02826f69932f7275" providerId="LiveId" clId="{9BD9F441-CB16-45CE-937E-CACBD084D606}" dt="2022-01-24T22:23:36.996" v="15" actId="20577"/>
          <ac:spMkLst>
            <pc:docMk/>
            <pc:sldMk cId="27238767" sldId="350"/>
            <ac:spMk id="1248259" creationId="{00000000-0000-0000-0000-000000000000}"/>
          </ac:spMkLst>
        </pc:spChg>
      </pc:sldChg>
    </pc:docChg>
  </pc:docChgLst>
  <pc:docChgLst>
    <pc:chgData name="mansour alqurashi" userId="02826f69932f7275" providerId="LiveId" clId="{C16DF993-0340-4057-BB10-0668F00A6E46}"/>
    <pc:docChg chg="modSld">
      <pc:chgData name="mansour alqurashi" userId="02826f69932f7275" providerId="LiveId" clId="{C16DF993-0340-4057-BB10-0668F00A6E46}" dt="2021-09-05T23:16:42.037" v="19" actId="207"/>
      <pc:docMkLst>
        <pc:docMk/>
      </pc:docMkLst>
      <pc:sldChg chg="modSp mod">
        <pc:chgData name="mansour alqurashi" userId="02826f69932f7275" providerId="LiveId" clId="{C16DF993-0340-4057-BB10-0668F00A6E46}" dt="2021-09-05T23:16:42.037" v="19" actId="207"/>
        <pc:sldMkLst>
          <pc:docMk/>
          <pc:sldMk cId="2370933516" sldId="346"/>
        </pc:sldMkLst>
        <pc:spChg chg="mod">
          <ac:chgData name="mansour alqurashi" userId="02826f69932f7275" providerId="LiveId" clId="{C16DF993-0340-4057-BB10-0668F00A6E46}" dt="2021-09-05T23:16:42.037" v="19" actId="207"/>
          <ac:spMkLst>
            <pc:docMk/>
            <pc:sldMk cId="2370933516" sldId="346"/>
            <ac:spMk id="1238021" creationId="{00000000-0000-0000-0000-000000000000}"/>
          </ac:spMkLst>
        </pc:spChg>
      </pc:sldChg>
      <pc:sldChg chg="modSp">
        <pc:chgData name="mansour alqurashi" userId="02826f69932f7275" providerId="LiveId" clId="{C16DF993-0340-4057-BB10-0668F00A6E46}" dt="2021-09-05T23:09:57.999" v="17" actId="20577"/>
        <pc:sldMkLst>
          <pc:docMk/>
          <pc:sldMk cId="2784132701" sldId="369"/>
        </pc:sldMkLst>
        <pc:spChg chg="mod">
          <ac:chgData name="mansour alqurashi" userId="02826f69932f7275" providerId="LiveId" clId="{C16DF993-0340-4057-BB10-0668F00A6E46}" dt="2021-09-05T23:09:57.999" v="17" actId="20577"/>
          <ac:spMkLst>
            <pc:docMk/>
            <pc:sldMk cId="2784132701" sldId="369"/>
            <ac:spMk id="8195" creationId="{00000000-0000-0000-0000-000000000000}"/>
          </ac:spMkLst>
        </pc:spChg>
      </pc:sldChg>
      <pc:sldChg chg="modSp">
        <pc:chgData name="mansour alqurashi" userId="02826f69932f7275" providerId="LiveId" clId="{C16DF993-0340-4057-BB10-0668F00A6E46}" dt="2021-09-05T23:13:18.924" v="18" actId="20577"/>
        <pc:sldMkLst>
          <pc:docMk/>
          <pc:sldMk cId="2835349000" sldId="372"/>
        </pc:sldMkLst>
        <pc:spChg chg="mod">
          <ac:chgData name="mansour alqurashi" userId="02826f69932f7275" providerId="LiveId" clId="{C16DF993-0340-4057-BB10-0668F00A6E46}" dt="2021-09-05T23:13:18.924" v="18" actId="20577"/>
          <ac:spMkLst>
            <pc:docMk/>
            <pc:sldMk cId="2835349000" sldId="372"/>
            <ac:spMk id="11267" creationId="{00000000-0000-0000-0000-000000000000}"/>
          </ac:spMkLst>
        </pc:spChg>
      </pc:sldChg>
    </pc:docChg>
  </pc:docChgLst>
  <pc:docChgLst>
    <pc:chgData name="mansour alqurashi" userId="02826f69932f7275" providerId="LiveId" clId="{B2243818-656F-43A3-8EAA-63887F185B33}"/>
    <pc:docChg chg="undo custSel addSld delSld modSld sldOrd">
      <pc:chgData name="mansour alqurashi" userId="02826f69932f7275" providerId="LiveId" clId="{B2243818-656F-43A3-8EAA-63887F185B33}" dt="2022-08-31T13:15:44.199" v="47" actId="14100"/>
      <pc:docMkLst>
        <pc:docMk/>
      </pc:docMkLst>
      <pc:sldChg chg="modSp">
        <pc:chgData name="mansour alqurashi" userId="02826f69932f7275" providerId="LiveId" clId="{B2243818-656F-43A3-8EAA-63887F185B33}" dt="2022-08-31T12:59:21.374" v="6"/>
        <pc:sldMkLst>
          <pc:docMk/>
          <pc:sldMk cId="2370963309" sldId="258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370963309" sldId="258"/>
            <ac:spMk id="2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370963309" sldId="258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478" v="9" actId="27636"/>
        <pc:sldMkLst>
          <pc:docMk/>
          <pc:sldMk cId="1193249273" sldId="337"/>
        </pc:sldMkLst>
        <pc:spChg chg="mod">
          <ac:chgData name="mansour alqurashi" userId="02826f69932f7275" providerId="LiveId" clId="{B2243818-656F-43A3-8EAA-63887F185B33}" dt="2022-08-31T12:59:21.478" v="9" actId="27636"/>
          <ac:spMkLst>
            <pc:docMk/>
            <pc:sldMk cId="1193249273" sldId="337"/>
            <ac:spMk id="1333251" creationId="{00000000-0000-0000-0000-000000000000}"/>
          </ac:spMkLst>
        </pc:spChg>
      </pc:sldChg>
      <pc:sldChg chg="modSp">
        <pc:chgData name="mansour alqurashi" userId="02826f69932f7275" providerId="LiveId" clId="{B2243818-656F-43A3-8EAA-63887F185B33}" dt="2022-08-31T12:59:21.374" v="6"/>
        <pc:sldMkLst>
          <pc:docMk/>
          <pc:sldMk cId="4258702220" sldId="342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4258702220" sldId="342"/>
            <ac:spMk id="1233922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4258702220" sldId="342"/>
            <ac:spMk id="1233923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4258702220" sldId="342"/>
            <ac:spMk id="1233924" creationId="{00000000-0000-0000-0000-000000000000}"/>
          </ac:spMkLst>
        </pc:spChg>
      </pc:sldChg>
      <pc:sldChg chg="modSp">
        <pc:chgData name="mansour alqurashi" userId="02826f69932f7275" providerId="LiveId" clId="{B2243818-656F-43A3-8EAA-63887F185B33}" dt="2022-08-31T12:59:21.374" v="6"/>
        <pc:sldMkLst>
          <pc:docMk/>
          <pc:sldMk cId="3076660676" sldId="343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3076660676" sldId="343"/>
            <ac:spMk id="1234946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3076660676" sldId="343"/>
            <ac:spMk id="1234947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3076660676" sldId="343"/>
            <ac:spMk id="1234948" creationId="{00000000-0000-0000-0000-000000000000}"/>
          </ac:spMkLst>
        </pc:spChg>
      </pc:sldChg>
      <pc:sldChg chg="modSp">
        <pc:chgData name="mansour alqurashi" userId="02826f69932f7275" providerId="LiveId" clId="{B2243818-656F-43A3-8EAA-63887F185B33}" dt="2022-08-31T12:59:21.374" v="6"/>
        <pc:sldMkLst>
          <pc:docMk/>
          <pc:sldMk cId="2816015418" sldId="344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816015418" sldId="344"/>
            <ac:spMk id="1235970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816015418" sldId="344"/>
            <ac:spMk id="1235971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816015418" sldId="344"/>
            <ac:spMk id="1235972" creationId="{00000000-0000-0000-0000-000000000000}"/>
          </ac:spMkLst>
        </pc:spChg>
      </pc:sldChg>
      <pc:sldChg chg="modSp">
        <pc:chgData name="mansour alqurashi" userId="02826f69932f7275" providerId="LiveId" clId="{B2243818-656F-43A3-8EAA-63887F185B33}" dt="2022-08-31T12:59:21.374" v="6"/>
        <pc:sldMkLst>
          <pc:docMk/>
          <pc:sldMk cId="2682325658" sldId="345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682325658" sldId="345"/>
            <ac:spMk id="1236994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682325658" sldId="345"/>
            <ac:spMk id="1236995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682325658" sldId="345"/>
            <ac:spMk id="1236996" creationId="{00000000-0000-0000-0000-000000000000}"/>
          </ac:spMkLst>
        </pc:spChg>
      </pc:sldChg>
      <pc:sldChg chg="modSp">
        <pc:chgData name="mansour alqurashi" userId="02826f69932f7275" providerId="LiveId" clId="{B2243818-656F-43A3-8EAA-63887F185B33}" dt="2022-08-31T12:59:21.374" v="6"/>
        <pc:sldMkLst>
          <pc:docMk/>
          <pc:sldMk cId="2370933516" sldId="346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370933516" sldId="346"/>
            <ac:spMk id="1238018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370933516" sldId="346"/>
            <ac:spMk id="1238019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370933516" sldId="346"/>
            <ac:spMk id="1238020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510" v="11" actId="27636"/>
        <pc:sldMkLst>
          <pc:docMk/>
          <pc:sldMk cId="3498257395" sldId="349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3498257395" sldId="349"/>
            <ac:spMk id="1247234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510" v="11" actId="27636"/>
          <ac:spMkLst>
            <pc:docMk/>
            <pc:sldMk cId="3498257395" sldId="349"/>
            <ac:spMk id="1247235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542" v="12" actId="27636"/>
        <pc:sldMkLst>
          <pc:docMk/>
          <pc:sldMk cId="27238767" sldId="350"/>
        </pc:sldMkLst>
        <pc:spChg chg="mod">
          <ac:chgData name="mansour alqurashi" userId="02826f69932f7275" providerId="LiveId" clId="{B2243818-656F-43A3-8EAA-63887F185B33}" dt="2022-08-31T12:59:21.542" v="12" actId="27636"/>
          <ac:spMkLst>
            <pc:docMk/>
            <pc:sldMk cId="27238767" sldId="350"/>
            <ac:spMk id="1248259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558" v="14" actId="27636"/>
        <pc:sldMkLst>
          <pc:docMk/>
          <pc:sldMk cId="3125828660" sldId="352"/>
        </pc:sldMkLst>
        <pc:spChg chg="mod">
          <ac:chgData name="mansour alqurashi" userId="02826f69932f7275" providerId="LiveId" clId="{B2243818-656F-43A3-8EAA-63887F185B33}" dt="2022-08-31T12:59:21.542" v="13" actId="27636"/>
          <ac:spMkLst>
            <pc:docMk/>
            <pc:sldMk cId="3125828660" sldId="352"/>
            <ac:spMk id="1250306" creationId="{00000000-0000-0000-0000-000000000000}"/>
          </ac:spMkLst>
        </pc:spChg>
        <pc:spChg chg="mod">
          <ac:chgData name="mansour alqurashi" userId="02826f69932f7275" providerId="LiveId" clId="{B2243818-656F-43A3-8EAA-63887F185B33}" dt="2022-08-31T12:59:21.558" v="14" actId="27636"/>
          <ac:spMkLst>
            <pc:docMk/>
            <pc:sldMk cId="3125828660" sldId="352"/>
            <ac:spMk id="1250307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575" v="15" actId="27636"/>
        <pc:sldMkLst>
          <pc:docMk/>
          <pc:sldMk cId="2532506624" sldId="354"/>
        </pc:sldMkLst>
        <pc:spChg chg="mod">
          <ac:chgData name="mansour alqurashi" userId="02826f69932f7275" providerId="LiveId" clId="{B2243818-656F-43A3-8EAA-63887F185B33}" dt="2022-08-31T12:59:21.575" v="15" actId="27636"/>
          <ac:spMkLst>
            <pc:docMk/>
            <pc:sldMk cId="2532506624" sldId="354"/>
            <ac:spMk id="1252355" creationId="{00000000-0000-0000-0000-000000000000}"/>
          </ac:spMkLst>
        </pc:spChg>
      </pc:sldChg>
      <pc:sldChg chg="modSp">
        <pc:chgData name="mansour alqurashi" userId="02826f69932f7275" providerId="LiveId" clId="{B2243818-656F-43A3-8EAA-63887F185B33}" dt="2022-08-31T12:59:21.374" v="6"/>
        <pc:sldMkLst>
          <pc:docMk/>
          <pc:sldMk cId="2784132701" sldId="369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2784132701" sldId="369"/>
            <ac:spMk id="8195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583" v="16" actId="27636"/>
        <pc:sldMkLst>
          <pc:docMk/>
          <pc:sldMk cId="4229705172" sldId="387"/>
        </pc:sldMkLst>
        <pc:spChg chg="mod">
          <ac:chgData name="mansour alqurashi" userId="02826f69932f7275" providerId="LiveId" clId="{B2243818-656F-43A3-8EAA-63887F185B33}" dt="2022-08-31T12:59:21.583" v="16" actId="27636"/>
          <ac:spMkLst>
            <pc:docMk/>
            <pc:sldMk cId="4229705172" sldId="387"/>
            <ac:spMk id="8195" creationId="{00000000-0000-0000-0000-000000000000}"/>
          </ac:spMkLst>
        </pc:spChg>
      </pc:sldChg>
      <pc:sldChg chg="modSp">
        <pc:chgData name="mansour alqurashi" userId="02826f69932f7275" providerId="LiveId" clId="{B2243818-656F-43A3-8EAA-63887F185B33}" dt="2022-08-31T12:59:21.374" v="6"/>
        <pc:sldMkLst>
          <pc:docMk/>
          <pc:sldMk cId="710184690" sldId="411"/>
        </pc:sldMkLst>
        <pc:spChg chg="mod">
          <ac:chgData name="mansour alqurashi" userId="02826f69932f7275" providerId="LiveId" clId="{B2243818-656F-43A3-8EAA-63887F185B33}" dt="2022-08-31T12:59:21.374" v="6"/>
          <ac:spMkLst>
            <pc:docMk/>
            <pc:sldMk cId="710184690" sldId="411"/>
            <ac:spMk id="11266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494" v="10" actId="27636"/>
        <pc:sldMkLst>
          <pc:docMk/>
          <pc:sldMk cId="947168005" sldId="412"/>
        </pc:sldMkLst>
        <pc:spChg chg="mod">
          <ac:chgData name="mansour alqurashi" userId="02826f69932f7275" providerId="LiveId" clId="{B2243818-656F-43A3-8EAA-63887F185B33}" dt="2022-08-31T12:59:21.494" v="10" actId="27636"/>
          <ac:spMkLst>
            <pc:docMk/>
            <pc:sldMk cId="947168005" sldId="412"/>
            <ac:spMk id="34818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591" v="17" actId="27636"/>
        <pc:sldMkLst>
          <pc:docMk/>
          <pc:sldMk cId="1717750254" sldId="418"/>
        </pc:sldMkLst>
        <pc:spChg chg="mod">
          <ac:chgData name="mansour alqurashi" userId="02826f69932f7275" providerId="LiveId" clId="{B2243818-656F-43A3-8EAA-63887F185B33}" dt="2022-08-31T12:59:21.591" v="17" actId="27636"/>
          <ac:spMkLst>
            <pc:docMk/>
            <pc:sldMk cId="1717750254" sldId="418"/>
            <ac:spMk id="40963" creationId="{00000000-0000-0000-0000-000000000000}"/>
          </ac:spMkLst>
        </pc:spChg>
      </pc:sldChg>
      <pc:sldChg chg="modSp mod">
        <pc:chgData name="mansour alqurashi" userId="02826f69932f7275" providerId="LiveId" clId="{B2243818-656F-43A3-8EAA-63887F185B33}" dt="2022-08-31T12:59:21.470" v="8" actId="27636"/>
        <pc:sldMkLst>
          <pc:docMk/>
          <pc:sldMk cId="1312632351" sldId="462"/>
        </pc:sldMkLst>
        <pc:spChg chg="mod">
          <ac:chgData name="mansour alqurashi" userId="02826f69932f7275" providerId="LiveId" clId="{B2243818-656F-43A3-8EAA-63887F185B33}" dt="2022-08-31T12:59:21.470" v="8" actId="27636"/>
          <ac:spMkLst>
            <pc:docMk/>
            <pc:sldMk cId="1312632351" sldId="462"/>
            <ac:spMk id="18435" creationId="{00000000-0000-0000-0000-000000000000}"/>
          </ac:spMkLst>
        </pc:spChg>
      </pc:sldChg>
      <pc:sldChg chg="add del">
        <pc:chgData name="mansour alqurashi" userId="02826f69932f7275" providerId="LiveId" clId="{B2243818-656F-43A3-8EAA-63887F185B33}" dt="2022-08-31T12:35:30.861" v="2" actId="47"/>
        <pc:sldMkLst>
          <pc:docMk/>
          <pc:sldMk cId="1122347274" sldId="474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2206020980" sldId="475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2498021378" sldId="476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330003308" sldId="477"/>
        </pc:sldMkLst>
      </pc:sldChg>
      <pc:sldChg chg="ord">
        <pc:chgData name="mansour alqurashi" userId="02826f69932f7275" providerId="LiveId" clId="{B2243818-656F-43A3-8EAA-63887F185B33}" dt="2022-08-31T12:36:18.673" v="5"/>
        <pc:sldMkLst>
          <pc:docMk/>
          <pc:sldMk cId="4131357387" sldId="478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3362690885" sldId="479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562848785" sldId="480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3314502540" sldId="481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2500700851" sldId="482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530590089" sldId="483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4187401833" sldId="484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3242497559" sldId="485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3602361502" sldId="486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112381522" sldId="487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773516707" sldId="488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15444868" sldId="489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916309768" sldId="490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4321599" sldId="491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2661580975" sldId="492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4074425229" sldId="493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2994019787" sldId="494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402738490" sldId="495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820736303" sldId="496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30419665" sldId="497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94974694" sldId="498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893327762" sldId="499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48495963" sldId="500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487538906" sldId="501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297260519" sldId="502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3550011355" sldId="503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79765386" sldId="504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3917252978" sldId="505"/>
        </pc:sldMkLst>
      </pc:sldChg>
      <pc:sldChg chg="del">
        <pc:chgData name="mansour alqurashi" userId="02826f69932f7275" providerId="LiveId" clId="{B2243818-656F-43A3-8EAA-63887F185B33}" dt="2022-08-31T12:35:43.237" v="3" actId="47"/>
        <pc:sldMkLst>
          <pc:docMk/>
          <pc:sldMk cId="2414699349" sldId="506"/>
        </pc:sldMkLst>
      </pc:sldChg>
      <pc:sldChg chg="del">
        <pc:chgData name="mansour alqurashi" userId="02826f69932f7275" providerId="LiveId" clId="{B2243818-656F-43A3-8EAA-63887F185B33}" dt="2022-08-31T12:35:30.861" v="2" actId="47"/>
        <pc:sldMkLst>
          <pc:docMk/>
          <pc:sldMk cId="1293084260" sldId="507"/>
        </pc:sldMkLst>
      </pc:sldChg>
      <pc:sldChg chg="modSp mod">
        <pc:chgData name="mansour alqurashi" userId="02826f69932f7275" providerId="LiveId" clId="{B2243818-656F-43A3-8EAA-63887F185B33}" dt="2022-08-31T12:59:21.422" v="7" actId="27636"/>
        <pc:sldMkLst>
          <pc:docMk/>
          <pc:sldMk cId="1343482909" sldId="508"/>
        </pc:sldMkLst>
        <pc:spChg chg="mod">
          <ac:chgData name="mansour alqurashi" userId="02826f69932f7275" providerId="LiveId" clId="{B2243818-656F-43A3-8EAA-63887F185B33}" dt="2022-08-31T12:59:21.422" v="7" actId="27636"/>
          <ac:spMkLst>
            <pc:docMk/>
            <pc:sldMk cId="1343482909" sldId="508"/>
            <ac:spMk id="3" creationId="{00000000-0000-0000-0000-000000000000}"/>
          </ac:spMkLst>
        </pc:spChg>
      </pc:sldChg>
      <pc:sldChg chg="addSp modSp new mod modClrScheme chgLayout">
        <pc:chgData name="mansour alqurashi" userId="02826f69932f7275" providerId="LiveId" clId="{B2243818-656F-43A3-8EAA-63887F185B33}" dt="2022-08-31T13:15:44.199" v="47" actId="14100"/>
        <pc:sldMkLst>
          <pc:docMk/>
          <pc:sldMk cId="4029583259" sldId="510"/>
        </pc:sldMkLst>
        <pc:spChg chg="add mod">
          <ac:chgData name="mansour alqurashi" userId="02826f69932f7275" providerId="LiveId" clId="{B2243818-656F-43A3-8EAA-63887F185B33}" dt="2022-08-31T13:08:56.745" v="21"/>
          <ac:spMkLst>
            <pc:docMk/>
            <pc:sldMk cId="4029583259" sldId="510"/>
            <ac:spMk id="2" creationId="{52620A9A-DB71-026B-85D4-64AE0D7AD5B4}"/>
          </ac:spMkLst>
        </pc:spChg>
        <pc:spChg chg="add mod">
          <ac:chgData name="mansour alqurashi" userId="02826f69932f7275" providerId="LiveId" clId="{B2243818-656F-43A3-8EAA-63887F185B33}" dt="2022-08-31T13:15:44.199" v="47" actId="14100"/>
          <ac:spMkLst>
            <pc:docMk/>
            <pc:sldMk cId="4029583259" sldId="510"/>
            <ac:spMk id="3" creationId="{899B5996-B009-2FE8-1EFC-49641A250BC8}"/>
          </ac:spMkLst>
        </pc:spChg>
      </pc:sldChg>
      <pc:sldMasterChg chg="delSldLayout">
        <pc:chgData name="mansour alqurashi" userId="02826f69932f7275" providerId="LiveId" clId="{B2243818-656F-43A3-8EAA-63887F185B33}" dt="2022-08-31T12:35:30.861" v="2" actId="47"/>
        <pc:sldMasterMkLst>
          <pc:docMk/>
          <pc:sldMasterMk cId="2323101022" sldId="2147483760"/>
        </pc:sldMasterMkLst>
        <pc:sldLayoutChg chg="del">
          <pc:chgData name="mansour alqurashi" userId="02826f69932f7275" providerId="LiveId" clId="{B2243818-656F-43A3-8EAA-63887F185B33}" dt="2022-08-31T12:35:30.861" v="2" actId="47"/>
          <pc:sldLayoutMkLst>
            <pc:docMk/>
            <pc:sldMasterMk cId="2323101022" sldId="2147483760"/>
            <pc:sldLayoutMk cId="3116423660" sldId="2147483773"/>
          </pc:sldLayoutMkLst>
        </pc:sldLayoutChg>
      </pc:sldMasterChg>
    </pc:docChg>
  </pc:docChgLst>
  <pc:docChgLst>
    <pc:chgData name="mansour alqurashi" userId="02826f69932f7275" providerId="LiveId" clId="{19931659-2842-4281-94FE-1B9F094233EE}"/>
    <pc:docChg chg="undo custSel addSld delSld modSld sldOrd">
      <pc:chgData name="mansour alqurashi" userId="02826f69932f7275" providerId="LiveId" clId="{19931659-2842-4281-94FE-1B9F094233EE}" dt="2021-09-06T08:52:10.843" v="516" actId="47"/>
      <pc:docMkLst>
        <pc:docMk/>
      </pc:docMkLst>
      <pc:sldChg chg="modSp add mod ord">
        <pc:chgData name="mansour alqurashi" userId="02826f69932f7275" providerId="LiveId" clId="{19931659-2842-4281-94FE-1B9F094233EE}" dt="2021-09-06T07:57:20.210" v="47"/>
        <pc:sldMkLst>
          <pc:docMk/>
          <pc:sldMk cId="2370963309" sldId="258"/>
        </pc:sldMkLst>
        <pc:spChg chg="mod">
          <ac:chgData name="mansour alqurashi" userId="02826f69932f7275" providerId="LiveId" clId="{19931659-2842-4281-94FE-1B9F094233EE}" dt="2021-09-05T23:54:15.124" v="3" actId="27636"/>
          <ac:spMkLst>
            <pc:docMk/>
            <pc:sldMk cId="2370963309" sldId="258"/>
            <ac:spMk id="2" creationId="{00000000-0000-0000-0000-000000000000}"/>
          </ac:spMkLst>
        </pc:spChg>
        <pc:spChg chg="mod">
          <ac:chgData name="mansour alqurashi" userId="02826f69932f7275" providerId="LiveId" clId="{19931659-2842-4281-94FE-1B9F094233EE}" dt="2021-09-05T23:54:15.123" v="2" actId="27636"/>
          <ac:spMkLst>
            <pc:docMk/>
            <pc:sldMk cId="2370963309" sldId="258"/>
            <ac:spMk id="3" creationId="{00000000-0000-0000-0000-000000000000}"/>
          </ac:spMkLst>
        </pc:spChg>
      </pc:sldChg>
      <pc:sldChg chg="modSp mod ord modAnim">
        <pc:chgData name="mansour alqurashi" userId="02826f69932f7275" providerId="LiveId" clId="{19931659-2842-4281-94FE-1B9F094233EE}" dt="2021-09-06T07:59:50.359" v="53"/>
        <pc:sldMkLst>
          <pc:docMk/>
          <pc:sldMk cId="0" sldId="264"/>
        </pc:sldMkLst>
        <pc:spChg chg="mod">
          <ac:chgData name="mansour alqurashi" userId="02826f69932f7275" providerId="LiveId" clId="{19931659-2842-4281-94FE-1B9F094233EE}" dt="2021-09-06T07:52:28.152" v="36" actId="27636"/>
          <ac:spMkLst>
            <pc:docMk/>
            <pc:sldMk cId="0" sldId="264"/>
            <ac:spMk id="10243" creationId="{00000000-0000-0000-0000-000000000000}"/>
          </ac:spMkLst>
        </pc:spChg>
        <pc:spChg chg="mod">
          <ac:chgData name="mansour alqurashi" userId="02826f69932f7275" providerId="LiveId" clId="{19931659-2842-4281-94FE-1B9F094233EE}" dt="2021-09-06T07:52:28.147" v="35" actId="27636"/>
          <ac:spMkLst>
            <pc:docMk/>
            <pc:sldMk cId="0" sldId="264"/>
            <ac:spMk id="10244" creationId="{00000000-0000-0000-0000-000000000000}"/>
          </ac:spMkLst>
        </pc:spChg>
      </pc:sldChg>
      <pc:sldChg chg="ord">
        <pc:chgData name="mansour alqurashi" userId="02826f69932f7275" providerId="LiveId" clId="{19931659-2842-4281-94FE-1B9F094233EE}" dt="2021-09-06T07:59:57.791" v="55"/>
        <pc:sldMkLst>
          <pc:docMk/>
          <pc:sldMk cId="0" sldId="265"/>
        </pc:sldMkLst>
      </pc:sldChg>
      <pc:sldChg chg="ord">
        <pc:chgData name="mansour alqurashi" userId="02826f69932f7275" providerId="LiveId" clId="{19931659-2842-4281-94FE-1B9F094233EE}" dt="2021-09-06T08:00:22.884" v="59"/>
        <pc:sldMkLst>
          <pc:docMk/>
          <pc:sldMk cId="0" sldId="266"/>
        </pc:sldMkLst>
      </pc:sldChg>
      <pc:sldChg chg="ord">
        <pc:chgData name="mansour alqurashi" userId="02826f69932f7275" providerId="LiveId" clId="{19931659-2842-4281-94FE-1B9F094233EE}" dt="2021-09-06T08:00:31.543" v="61"/>
        <pc:sldMkLst>
          <pc:docMk/>
          <pc:sldMk cId="0" sldId="267"/>
        </pc:sldMkLst>
      </pc:sldChg>
      <pc:sldChg chg="del ord">
        <pc:chgData name="mansour alqurashi" userId="02826f69932f7275" providerId="LiveId" clId="{19931659-2842-4281-94FE-1B9F094233EE}" dt="2021-09-06T08:01:37.547" v="78" actId="47"/>
        <pc:sldMkLst>
          <pc:docMk/>
          <pc:sldMk cId="0" sldId="268"/>
        </pc:sldMkLst>
      </pc:sldChg>
      <pc:sldChg chg="ord">
        <pc:chgData name="mansour alqurashi" userId="02826f69932f7275" providerId="LiveId" clId="{19931659-2842-4281-94FE-1B9F094233EE}" dt="2021-09-06T08:00:06.291" v="57"/>
        <pc:sldMkLst>
          <pc:docMk/>
          <pc:sldMk cId="0" sldId="269"/>
        </pc:sldMkLst>
      </pc:sldChg>
      <pc:sldChg chg="modSp">
        <pc:chgData name="mansour alqurashi" userId="02826f69932f7275" providerId="LiveId" clId="{19931659-2842-4281-94FE-1B9F094233EE}" dt="2021-09-06T08:03:34.261" v="135" actId="20577"/>
        <pc:sldMkLst>
          <pc:docMk/>
          <pc:sldMk cId="0" sldId="270"/>
        </pc:sldMkLst>
        <pc:spChg chg="mod">
          <ac:chgData name="mansour alqurashi" userId="02826f69932f7275" providerId="LiveId" clId="{19931659-2842-4281-94FE-1B9F094233EE}" dt="2021-09-06T08:03:34.261" v="135" actId="20577"/>
          <ac:spMkLst>
            <pc:docMk/>
            <pc:sldMk cId="0" sldId="270"/>
            <ac:spMk id="16387" creationId="{00000000-0000-0000-0000-000000000000}"/>
          </ac:spMkLst>
        </pc:spChg>
      </pc:sldChg>
      <pc:sldChg chg="modSp modAnim">
        <pc:chgData name="mansour alqurashi" userId="02826f69932f7275" providerId="LiveId" clId="{19931659-2842-4281-94FE-1B9F094233EE}" dt="2021-09-06T08:11:12.968" v="160" actId="20577"/>
        <pc:sldMkLst>
          <pc:docMk/>
          <pc:sldMk cId="0" sldId="273"/>
        </pc:sldMkLst>
        <pc:spChg chg="mod">
          <ac:chgData name="mansour alqurashi" userId="02826f69932f7275" providerId="LiveId" clId="{19931659-2842-4281-94FE-1B9F094233EE}" dt="2021-09-06T08:11:12.968" v="160" actId="20577"/>
          <ac:spMkLst>
            <pc:docMk/>
            <pc:sldMk cId="0" sldId="273"/>
            <ac:spMk id="19459" creationId="{00000000-0000-0000-0000-000000000000}"/>
          </ac:spMkLst>
        </pc:spChg>
      </pc:sldChg>
      <pc:sldChg chg="modSp modAnim">
        <pc:chgData name="mansour alqurashi" userId="02826f69932f7275" providerId="LiveId" clId="{19931659-2842-4281-94FE-1B9F094233EE}" dt="2021-09-06T08:19:08.173" v="234" actId="20577"/>
        <pc:sldMkLst>
          <pc:docMk/>
          <pc:sldMk cId="0" sldId="274"/>
        </pc:sldMkLst>
        <pc:spChg chg="mod">
          <ac:chgData name="mansour alqurashi" userId="02826f69932f7275" providerId="LiveId" clId="{19931659-2842-4281-94FE-1B9F094233EE}" dt="2021-09-06T08:19:08.173" v="234" actId="20577"/>
          <ac:spMkLst>
            <pc:docMk/>
            <pc:sldMk cId="0" sldId="274"/>
            <ac:spMk id="20483" creationId="{00000000-0000-0000-0000-000000000000}"/>
          </ac:spMkLst>
        </pc:spChg>
      </pc:sldChg>
      <pc:sldChg chg="modSp">
        <pc:chgData name="mansour alqurashi" userId="02826f69932f7275" providerId="LiveId" clId="{19931659-2842-4281-94FE-1B9F094233EE}" dt="2021-09-06T08:05:41.377" v="136" actId="113"/>
        <pc:sldMkLst>
          <pc:docMk/>
          <pc:sldMk cId="0" sldId="275"/>
        </pc:sldMkLst>
        <pc:spChg chg="mod">
          <ac:chgData name="mansour alqurashi" userId="02826f69932f7275" providerId="LiveId" clId="{19931659-2842-4281-94FE-1B9F094233EE}" dt="2021-09-06T08:05:41.377" v="136" actId="113"/>
          <ac:spMkLst>
            <pc:docMk/>
            <pc:sldMk cId="0" sldId="275"/>
            <ac:spMk id="22531" creationId="{00000000-0000-0000-0000-000000000000}"/>
          </ac:spMkLst>
        </pc:spChg>
      </pc:sldChg>
      <pc:sldChg chg="modSp mod">
        <pc:chgData name="mansour alqurashi" userId="02826f69932f7275" providerId="LiveId" clId="{19931659-2842-4281-94FE-1B9F094233EE}" dt="2021-09-06T08:24:27.310" v="278" actId="20577"/>
        <pc:sldMkLst>
          <pc:docMk/>
          <pc:sldMk cId="0" sldId="276"/>
        </pc:sldMkLst>
        <pc:spChg chg="mod">
          <ac:chgData name="mansour alqurashi" userId="02826f69932f7275" providerId="LiveId" clId="{19931659-2842-4281-94FE-1B9F094233EE}" dt="2021-09-06T08:24:27.310" v="278" actId="20577"/>
          <ac:spMkLst>
            <pc:docMk/>
            <pc:sldMk cId="0" sldId="276"/>
            <ac:spMk id="23555" creationId="{00000000-0000-0000-0000-000000000000}"/>
          </ac:spMkLst>
        </pc:spChg>
      </pc:sldChg>
      <pc:sldChg chg="modSp mod modAnim">
        <pc:chgData name="mansour alqurashi" userId="02826f69932f7275" providerId="LiveId" clId="{19931659-2842-4281-94FE-1B9F094233EE}" dt="2021-09-06T08:51:55.615" v="515" actId="113"/>
        <pc:sldMkLst>
          <pc:docMk/>
          <pc:sldMk cId="0" sldId="300"/>
        </pc:sldMkLst>
        <pc:spChg chg="mod">
          <ac:chgData name="mansour alqurashi" userId="02826f69932f7275" providerId="LiveId" clId="{19931659-2842-4281-94FE-1B9F094233EE}" dt="2021-09-06T08:49:47.674" v="505" actId="14100"/>
          <ac:spMkLst>
            <pc:docMk/>
            <pc:sldMk cId="0" sldId="300"/>
            <ac:spMk id="57346" creationId="{00000000-0000-0000-0000-000000000000}"/>
          </ac:spMkLst>
        </pc:spChg>
        <pc:spChg chg="mod">
          <ac:chgData name="mansour alqurashi" userId="02826f69932f7275" providerId="LiveId" clId="{19931659-2842-4281-94FE-1B9F094233EE}" dt="2021-09-06T08:51:55.615" v="515" actId="113"/>
          <ac:spMkLst>
            <pc:docMk/>
            <pc:sldMk cId="0" sldId="300"/>
            <ac:spMk id="57347" creationId="{00000000-0000-0000-0000-000000000000}"/>
          </ac:spMkLst>
        </pc:spChg>
      </pc:sldChg>
      <pc:sldChg chg="delSp modSp mod delAnim modAnim">
        <pc:chgData name="mansour alqurashi" userId="02826f69932f7275" providerId="LiveId" clId="{19931659-2842-4281-94FE-1B9F094233EE}" dt="2021-09-06T08:40:33.888" v="485" actId="5793"/>
        <pc:sldMkLst>
          <pc:docMk/>
          <pc:sldMk cId="0" sldId="305"/>
        </pc:sldMkLst>
        <pc:spChg chg="mod">
          <ac:chgData name="mansour alqurashi" userId="02826f69932f7275" providerId="LiveId" clId="{19931659-2842-4281-94FE-1B9F094233EE}" dt="2021-09-06T08:27:40.259" v="281" actId="14100"/>
          <ac:spMkLst>
            <pc:docMk/>
            <pc:sldMk cId="0" sldId="305"/>
            <ac:spMk id="63490" creationId="{00000000-0000-0000-0000-000000000000}"/>
          </ac:spMkLst>
        </pc:spChg>
        <pc:spChg chg="mod">
          <ac:chgData name="mansour alqurashi" userId="02826f69932f7275" providerId="LiveId" clId="{19931659-2842-4281-94FE-1B9F094233EE}" dt="2021-09-06T08:40:33.888" v="485" actId="5793"/>
          <ac:spMkLst>
            <pc:docMk/>
            <pc:sldMk cId="0" sldId="305"/>
            <ac:spMk id="63491" creationId="{00000000-0000-0000-0000-000000000000}"/>
          </ac:spMkLst>
        </pc:spChg>
        <pc:spChg chg="mod">
          <ac:chgData name="mansour alqurashi" userId="02826f69932f7275" providerId="LiveId" clId="{19931659-2842-4281-94FE-1B9F094233EE}" dt="2021-09-06T08:39:50.558" v="483" actId="20577"/>
          <ac:spMkLst>
            <pc:docMk/>
            <pc:sldMk cId="0" sldId="305"/>
            <ac:spMk id="63492" creationId="{00000000-0000-0000-0000-000000000000}"/>
          </ac:spMkLst>
        </pc:spChg>
        <pc:spChg chg="del mod">
          <ac:chgData name="mansour alqurashi" userId="02826f69932f7275" providerId="LiveId" clId="{19931659-2842-4281-94FE-1B9F094233EE}" dt="2021-09-06T08:38:03.813" v="428"/>
          <ac:spMkLst>
            <pc:docMk/>
            <pc:sldMk cId="0" sldId="305"/>
            <ac:spMk id="63495" creationId="{00000000-0000-0000-0000-000000000000}"/>
          </ac:spMkLst>
        </pc:spChg>
      </pc:sldChg>
      <pc:sldChg chg="modSp mod modAnim">
        <pc:chgData name="mansour alqurashi" userId="02826f69932f7275" providerId="LiveId" clId="{19931659-2842-4281-94FE-1B9F094233EE}" dt="2021-09-06T08:35:40.667" v="413" actId="20577"/>
        <pc:sldMkLst>
          <pc:docMk/>
          <pc:sldMk cId="0" sldId="308"/>
        </pc:sldMkLst>
        <pc:spChg chg="mod">
          <ac:chgData name="mansour alqurashi" userId="02826f69932f7275" providerId="LiveId" clId="{19931659-2842-4281-94FE-1B9F094233EE}" dt="2021-09-06T08:28:53.478" v="287" actId="122"/>
          <ac:spMkLst>
            <pc:docMk/>
            <pc:sldMk cId="0" sldId="308"/>
            <ac:spMk id="67586" creationId="{00000000-0000-0000-0000-000000000000}"/>
          </ac:spMkLst>
        </pc:spChg>
        <pc:spChg chg="mod">
          <ac:chgData name="mansour alqurashi" userId="02826f69932f7275" providerId="LiveId" clId="{19931659-2842-4281-94FE-1B9F094233EE}" dt="2021-09-06T08:35:40.667" v="413" actId="20577"/>
          <ac:spMkLst>
            <pc:docMk/>
            <pc:sldMk cId="0" sldId="308"/>
            <ac:spMk id="67588" creationId="{00000000-0000-0000-0000-000000000000}"/>
          </ac:spMkLst>
        </pc:spChg>
      </pc:sldChg>
      <pc:sldChg chg="del">
        <pc:chgData name="mansour alqurashi" userId="02826f69932f7275" providerId="LiveId" clId="{19931659-2842-4281-94FE-1B9F094233EE}" dt="2021-09-06T08:52:10.843" v="516" actId="47"/>
        <pc:sldMkLst>
          <pc:docMk/>
          <pc:sldMk cId="0" sldId="317"/>
        </pc:sldMkLst>
      </pc:sldChg>
      <pc:sldChg chg="ord">
        <pc:chgData name="mansour alqurashi" userId="02826f69932f7275" providerId="LiveId" clId="{19931659-2842-4281-94FE-1B9F094233EE}" dt="2021-09-06T07:51:10.134" v="27"/>
        <pc:sldMkLst>
          <pc:docMk/>
          <pc:sldMk cId="0" sldId="330"/>
        </pc:sldMkLst>
      </pc:sldChg>
      <pc:sldChg chg="ord">
        <pc:chgData name="mansour alqurashi" userId="02826f69932f7275" providerId="LiveId" clId="{19931659-2842-4281-94FE-1B9F094233EE}" dt="2021-09-06T07:59:09.557" v="51"/>
        <pc:sldMkLst>
          <pc:docMk/>
          <pc:sldMk cId="0" sldId="331"/>
        </pc:sldMkLst>
      </pc:sldChg>
      <pc:sldChg chg="modSp ord modAnim">
        <pc:chgData name="mansour alqurashi" userId="02826f69932f7275" providerId="LiveId" clId="{19931659-2842-4281-94FE-1B9F094233EE}" dt="2021-09-06T08:01:19.142" v="73"/>
        <pc:sldMkLst>
          <pc:docMk/>
          <pc:sldMk cId="0" sldId="333"/>
        </pc:sldMkLst>
        <pc:spChg chg="mod">
          <ac:chgData name="mansour alqurashi" userId="02826f69932f7275" providerId="LiveId" clId="{19931659-2842-4281-94FE-1B9F094233EE}" dt="2021-09-06T08:01:08.763" v="71" actId="20577"/>
          <ac:spMkLst>
            <pc:docMk/>
            <pc:sldMk cId="0" sldId="333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19931659-2842-4281-94FE-1B9F094233EE}" dt="2021-09-06T08:36:40.972" v="415" actId="14100"/>
        <pc:sldMkLst>
          <pc:docMk/>
          <pc:sldMk cId="0" sldId="335"/>
        </pc:sldMkLst>
        <pc:spChg chg="mod">
          <ac:chgData name="mansour alqurashi" userId="02826f69932f7275" providerId="LiveId" clId="{19931659-2842-4281-94FE-1B9F094233EE}" dt="2021-09-06T08:36:40.972" v="415" actId="14100"/>
          <ac:spMkLst>
            <pc:docMk/>
            <pc:sldMk cId="0" sldId="335"/>
            <ac:spMk id="2" creationId="{00000000-0000-0000-0000-000000000000}"/>
          </ac:spMkLst>
        </pc:spChg>
      </pc:sldChg>
      <pc:sldChg chg="del">
        <pc:chgData name="mansour alqurashi" userId="02826f69932f7275" providerId="LiveId" clId="{19931659-2842-4281-94FE-1B9F094233EE}" dt="2021-09-06T08:43:46.050" v="486" actId="47"/>
        <pc:sldMkLst>
          <pc:docMk/>
          <pc:sldMk cId="0" sldId="336"/>
        </pc:sldMkLst>
      </pc:sldChg>
      <pc:sldChg chg="del">
        <pc:chgData name="mansour alqurashi" userId="02826f69932f7275" providerId="LiveId" clId="{19931659-2842-4281-94FE-1B9F094233EE}" dt="2021-09-06T07:54:42.073" v="43" actId="47"/>
        <pc:sldMkLst>
          <pc:docMk/>
          <pc:sldMk cId="1461087099" sldId="467"/>
        </pc:sldMkLst>
      </pc:sldChg>
      <pc:sldChg chg="ord">
        <pc:chgData name="mansour alqurashi" userId="02826f69932f7275" providerId="LiveId" clId="{19931659-2842-4281-94FE-1B9F094233EE}" dt="2021-09-06T07:57:07.575" v="45"/>
        <pc:sldMkLst>
          <pc:docMk/>
          <pc:sldMk cId="102549856" sldId="468"/>
        </pc:sldMkLst>
      </pc:sldChg>
      <pc:sldChg chg="ord">
        <pc:chgData name="mansour alqurashi" userId="02826f69932f7275" providerId="LiveId" clId="{19931659-2842-4281-94FE-1B9F094233EE}" dt="2021-09-06T07:54:00.789" v="42"/>
        <pc:sldMkLst>
          <pc:docMk/>
          <pc:sldMk cId="1223152207" sldId="469"/>
        </pc:sldMkLst>
      </pc:sldChg>
      <pc:sldChg chg="ord">
        <pc:chgData name="mansour alqurashi" userId="02826f69932f7275" providerId="LiveId" clId="{19931659-2842-4281-94FE-1B9F094233EE}" dt="2021-09-06T07:57:37.203" v="49"/>
        <pc:sldMkLst>
          <pc:docMk/>
          <pc:sldMk cId="547135143" sldId="472"/>
        </pc:sldMkLst>
      </pc:sldChg>
      <pc:sldChg chg="addSp modSp new mod modClrScheme chgLayout">
        <pc:chgData name="mansour alqurashi" userId="02826f69932f7275" providerId="LiveId" clId="{19931659-2842-4281-94FE-1B9F094233EE}" dt="2021-09-06T07:48:59.910" v="17" actId="6549"/>
        <pc:sldMkLst>
          <pc:docMk/>
          <pc:sldMk cId="3350619824" sldId="473"/>
        </pc:sldMkLst>
        <pc:spChg chg="add mod">
          <ac:chgData name="mansour alqurashi" userId="02826f69932f7275" providerId="LiveId" clId="{19931659-2842-4281-94FE-1B9F094233EE}" dt="2021-09-06T07:47:59.407" v="8" actId="700"/>
          <ac:spMkLst>
            <pc:docMk/>
            <pc:sldMk cId="3350619824" sldId="473"/>
            <ac:spMk id="2" creationId="{56570D43-D0D3-456F-90C3-109F0AF97B31}"/>
          </ac:spMkLst>
        </pc:spChg>
        <pc:spChg chg="add mod">
          <ac:chgData name="mansour alqurashi" userId="02826f69932f7275" providerId="LiveId" clId="{19931659-2842-4281-94FE-1B9F094233EE}" dt="2021-09-06T07:48:59.910" v="17" actId="6549"/>
          <ac:spMkLst>
            <pc:docMk/>
            <pc:sldMk cId="3350619824" sldId="473"/>
            <ac:spMk id="3" creationId="{A4622636-1D46-4D8B-8DA8-46F67E4E7A35}"/>
          </ac:spMkLst>
        </pc:spChg>
      </pc:sldChg>
    </pc:docChg>
  </pc:docChgLst>
  <pc:docChgLst>
    <pc:chgData name="mansour alqurashi" userId="02826f69932f7275" providerId="LiveId" clId="{5B08A44D-4075-41BF-84AA-ABA3A6440FFC}"/>
    <pc:docChg chg="undo custSel addSld delSld modSld sldOrd modMainMaster">
      <pc:chgData name="mansour alqurashi" userId="02826f69932f7275" providerId="LiveId" clId="{5B08A44D-4075-41BF-84AA-ABA3A6440FFC}" dt="2021-08-28T23:38:38.126" v="236" actId="14100"/>
      <pc:docMkLst>
        <pc:docMk/>
      </pc:docMkLst>
      <pc:sldChg chg="del">
        <pc:chgData name="mansour alqurashi" userId="02826f69932f7275" providerId="LiveId" clId="{5B08A44D-4075-41BF-84AA-ABA3A6440FFC}" dt="2021-08-28T20:46:27.103" v="0" actId="47"/>
        <pc:sldMkLst>
          <pc:docMk/>
          <pc:sldMk cId="0" sldId="256"/>
        </pc:sldMkLst>
      </pc:sldChg>
      <pc:sldChg chg="modSp mod ord">
        <pc:chgData name="mansour alqurashi" userId="02826f69932f7275" providerId="LiveId" clId="{5B08A44D-4075-41BF-84AA-ABA3A6440FFC}" dt="2021-08-28T22:06:06.712" v="164"/>
        <pc:sldMkLst>
          <pc:docMk/>
          <pc:sldMk cId="0" sldId="257"/>
        </pc:sldMkLst>
        <pc:spChg chg="mod">
          <ac:chgData name="mansour alqurashi" userId="02826f69932f7275" providerId="LiveId" clId="{5B08A44D-4075-41BF-84AA-ABA3A6440FFC}" dt="2021-08-28T21:02:34.719" v="145" actId="255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9:38.211" v="114" actId="14100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3.916" v="4" actId="27636"/>
        <pc:sldMkLst>
          <pc:docMk/>
          <pc:sldMk cId="0" sldId="264"/>
        </pc:sldMkLst>
        <pc:spChg chg="mod">
          <ac:chgData name="mansour alqurashi" userId="02826f69932f7275" providerId="LiveId" clId="{5B08A44D-4075-41BF-84AA-ABA3A6440FFC}" dt="2021-08-28T20:51:13.916" v="4" actId="27636"/>
          <ac:spMkLst>
            <pc:docMk/>
            <pc:sldMk cId="0" sldId="264"/>
            <ac:spMk id="10243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904" v="3" actId="27636"/>
          <ac:spMkLst>
            <pc:docMk/>
            <pc:sldMk cId="0" sldId="264"/>
            <ac:spMk id="10244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3.922" v="5" actId="27636"/>
        <pc:sldMkLst>
          <pc:docMk/>
          <pc:sldMk cId="0" sldId="265"/>
        </pc:sldMkLst>
        <pc:spChg chg="mod">
          <ac:chgData name="mansour alqurashi" userId="02826f69932f7275" providerId="LiveId" clId="{5B08A44D-4075-41BF-84AA-ABA3A6440FFC}" dt="2021-08-28T20:51:13.922" v="5" actId="27636"/>
          <ac:spMkLst>
            <pc:docMk/>
            <pc:sldMk cId="0" sldId="265"/>
            <ac:spMk id="11266" creationId="{00000000-0000-0000-0000-000000000000}"/>
          </ac:spMkLst>
        </pc:spChg>
      </pc:sldChg>
      <pc:sldChg chg="modSp add del">
        <pc:chgData name="mansour alqurashi" userId="02826f69932f7275" providerId="LiveId" clId="{5B08A44D-4075-41BF-84AA-ABA3A6440FFC}" dt="2021-08-28T22:27:13.766" v="179" actId="2696"/>
        <pc:sldMkLst>
          <pc:docMk/>
          <pc:sldMk cId="0" sldId="268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68"/>
            <ac:spMk id="14338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0" sldId="270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70"/>
            <ac:spMk id="16386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70"/>
            <ac:spMk id="16387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2:37:34.443" v="182" actId="20577"/>
        <pc:sldMkLst>
          <pc:docMk/>
          <pc:sldMk cId="0" sldId="273"/>
        </pc:sldMkLst>
        <pc:spChg chg="mod">
          <ac:chgData name="mansour alqurashi" userId="02826f69932f7275" providerId="LiveId" clId="{5B08A44D-4075-41BF-84AA-ABA3A6440FFC}" dt="2021-08-28T22:37:34.443" v="182" actId="20577"/>
          <ac:spMkLst>
            <pc:docMk/>
            <pc:sldMk cId="0" sldId="273"/>
            <ac:spMk id="19459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0" sldId="274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74"/>
            <ac:spMk id="20482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3.962" v="6" actId="27636"/>
        <pc:sldMkLst>
          <pc:docMk/>
          <pc:sldMk cId="0" sldId="276"/>
        </pc:sldMkLst>
        <pc:spChg chg="mod">
          <ac:chgData name="mansour alqurashi" userId="02826f69932f7275" providerId="LiveId" clId="{5B08A44D-4075-41BF-84AA-ABA3A6440FFC}" dt="2021-08-28T20:51:13.962" v="6" actId="27636"/>
          <ac:spMkLst>
            <pc:docMk/>
            <pc:sldMk cId="0" sldId="276"/>
            <ac:spMk id="23555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3:01:53.767" v="191" actId="113"/>
        <pc:sldMkLst>
          <pc:docMk/>
          <pc:sldMk cId="0" sldId="279"/>
        </pc:sldMkLst>
        <pc:spChg chg="mod">
          <ac:chgData name="mansour alqurashi" userId="02826f69932f7275" providerId="LiveId" clId="{5B08A44D-4075-41BF-84AA-ABA3A6440FFC}" dt="2021-08-28T23:01:53.767" v="191" actId="113"/>
          <ac:spMkLst>
            <pc:docMk/>
            <pc:sldMk cId="0" sldId="279"/>
            <ac:spMk id="26627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0" sldId="281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81"/>
            <ac:spMk id="33794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3:02:43.428" v="192" actId="255"/>
        <pc:sldMkLst>
          <pc:docMk/>
          <pc:sldMk cId="0" sldId="282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82"/>
            <ac:spMk id="34818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3:02:43.428" v="192" actId="255"/>
          <ac:spMkLst>
            <pc:docMk/>
            <pc:sldMk cId="0" sldId="282"/>
            <ac:spMk id="34819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0" sldId="286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86"/>
            <ac:spMk id="40962" creationId="{00000000-0000-0000-0000-000000000000}"/>
          </ac:spMkLst>
        </pc:spChg>
      </pc:sldChg>
      <pc:sldChg chg="modSp ord">
        <pc:chgData name="mansour alqurashi" userId="02826f69932f7275" providerId="LiveId" clId="{5B08A44D-4075-41BF-84AA-ABA3A6440FFC}" dt="2021-08-28T23:03:36.575" v="194"/>
        <pc:sldMkLst>
          <pc:docMk/>
          <pc:sldMk cId="0" sldId="294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94"/>
            <ac:spMk id="51202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294"/>
            <ac:spMk id="51203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0" sldId="300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00"/>
            <ac:spMk id="57346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00"/>
            <ac:spMk id="57347" creationId="{00000000-0000-0000-0000-000000000000}"/>
          </ac:spMkLst>
        </pc:spChg>
      </pc:sldChg>
      <pc:sldChg chg="modSp modAnim">
        <pc:chgData name="mansour alqurashi" userId="02826f69932f7275" providerId="LiveId" clId="{5B08A44D-4075-41BF-84AA-ABA3A6440FFC}" dt="2021-08-28T21:10:42.616" v="161" actId="6549"/>
        <pc:sldMkLst>
          <pc:docMk/>
          <pc:sldMk cId="0" sldId="301"/>
        </pc:sldMkLst>
        <pc:spChg chg="mod">
          <ac:chgData name="mansour alqurashi" userId="02826f69932f7275" providerId="LiveId" clId="{5B08A44D-4075-41BF-84AA-ABA3A6440FFC}" dt="2021-08-28T21:10:42.616" v="161" actId="6549"/>
          <ac:spMkLst>
            <pc:docMk/>
            <pc:sldMk cId="0" sldId="301"/>
            <ac:spMk id="2" creationId="{00000000-0000-0000-0000-000000000000}"/>
          </ac:spMkLst>
        </pc:spChg>
      </pc:sldChg>
      <pc:sldChg chg="del">
        <pc:chgData name="mansour alqurashi" userId="02826f69932f7275" providerId="LiveId" clId="{5B08A44D-4075-41BF-84AA-ABA3A6440FFC}" dt="2021-08-28T21:12:40.214" v="162" actId="2696"/>
        <pc:sldMkLst>
          <pc:docMk/>
          <pc:sldMk cId="0" sldId="302"/>
        </pc:sldMkLst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0" sldId="303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03"/>
            <ac:spMk id="61442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03"/>
            <ac:spMk id="61443" creationId="{00000000-0000-0000-0000-000000000000}"/>
          </ac:spMkLst>
        </pc:spChg>
      </pc:sldChg>
      <pc:sldChg chg="addSp delSp modSp mod">
        <pc:chgData name="mansour alqurashi" userId="02826f69932f7275" providerId="LiveId" clId="{5B08A44D-4075-41BF-84AA-ABA3A6440FFC}" dt="2021-08-28T23:21:44.269" v="198"/>
        <pc:sldMkLst>
          <pc:docMk/>
          <pc:sldMk cId="0" sldId="304"/>
        </pc:sldMkLst>
        <pc:spChg chg="mod">
          <ac:chgData name="mansour alqurashi" userId="02826f69932f7275" providerId="LiveId" clId="{5B08A44D-4075-41BF-84AA-ABA3A6440FFC}" dt="2021-08-28T20:51:14.004" v="12" actId="27636"/>
          <ac:spMkLst>
            <pc:docMk/>
            <pc:sldMk cId="0" sldId="304"/>
            <ac:spMk id="62466" creationId="{00000000-0000-0000-0000-000000000000}"/>
          </ac:spMkLst>
        </pc:spChg>
        <pc:picChg chg="add del">
          <ac:chgData name="mansour alqurashi" userId="02826f69932f7275" providerId="LiveId" clId="{5B08A44D-4075-41BF-84AA-ABA3A6440FFC}" dt="2021-08-28T23:21:44.269" v="198"/>
          <ac:picMkLst>
            <pc:docMk/>
            <pc:sldMk cId="0" sldId="304"/>
            <ac:picMk id="2" creationId="{8E17CC37-A85E-4134-96B6-467E7862411E}"/>
          </ac:picMkLst>
        </pc:picChg>
      </pc:sldChg>
      <pc:sldChg chg="modSp mod">
        <pc:chgData name="mansour alqurashi" userId="02826f69932f7275" providerId="LiveId" clId="{5B08A44D-4075-41BF-84AA-ABA3A6440FFC}" dt="2021-08-28T20:51:13.975" v="8" actId="27636"/>
        <pc:sldMkLst>
          <pc:docMk/>
          <pc:sldMk cId="0" sldId="305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05"/>
            <ac:spMk id="63490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975" v="8" actId="27636"/>
          <ac:spMkLst>
            <pc:docMk/>
            <pc:sldMk cId="0" sldId="305"/>
            <ac:spMk id="63491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975" v="7" actId="27636"/>
          <ac:spMkLst>
            <pc:docMk/>
            <pc:sldMk cId="0" sldId="305"/>
            <ac:spMk id="63492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2:40:20.586" v="185" actId="13926"/>
        <pc:sldMkLst>
          <pc:docMk/>
          <pc:sldMk cId="0" sldId="308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08"/>
            <ac:spMk id="67586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2:40:20.586" v="185" actId="13926"/>
          <ac:spMkLst>
            <pc:docMk/>
            <pc:sldMk cId="0" sldId="308"/>
            <ac:spMk id="67588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0" sldId="317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17"/>
            <ac:spMk id="82946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17"/>
            <ac:spMk id="82947" creationId="{00000000-0000-0000-0000-000000000000}"/>
          </ac:spMkLst>
        </pc:spChg>
      </pc:sldChg>
      <pc:sldChg chg="modSp modAnim">
        <pc:chgData name="mansour alqurashi" userId="02826f69932f7275" providerId="LiveId" clId="{5B08A44D-4075-41BF-84AA-ABA3A6440FFC}" dt="2021-08-28T21:05:42.539" v="157" actId="20577"/>
        <pc:sldMkLst>
          <pc:docMk/>
          <pc:sldMk cId="0" sldId="330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0" sldId="330"/>
            <ac:spMk id="2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1:05:42.539" v="157" actId="20577"/>
          <ac:spMkLst>
            <pc:docMk/>
            <pc:sldMk cId="0" sldId="330"/>
            <ac:spMk id="3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2:23:17.742" v="177" actId="6549"/>
        <pc:sldMkLst>
          <pc:docMk/>
          <pc:sldMk cId="0" sldId="331"/>
        </pc:sldMkLst>
        <pc:spChg chg="mod">
          <ac:chgData name="mansour alqurashi" userId="02826f69932f7275" providerId="LiveId" clId="{5B08A44D-4075-41BF-84AA-ABA3A6440FFC}" dt="2021-08-28T22:23:17.742" v="177" actId="6549"/>
          <ac:spMkLst>
            <pc:docMk/>
            <pc:sldMk cId="0" sldId="331"/>
            <ac:spMk id="3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3.983" v="10" actId="27636"/>
        <pc:sldMkLst>
          <pc:docMk/>
          <pc:sldMk cId="0" sldId="334"/>
        </pc:sldMkLst>
        <pc:spChg chg="mod">
          <ac:chgData name="mansour alqurashi" userId="02826f69932f7275" providerId="LiveId" clId="{5B08A44D-4075-41BF-84AA-ABA3A6440FFC}" dt="2021-08-28T20:51:13.983" v="10" actId="27636"/>
          <ac:spMkLst>
            <pc:docMk/>
            <pc:sldMk cId="0" sldId="334"/>
            <ac:spMk id="3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983" v="9" actId="27636"/>
          <ac:spMkLst>
            <pc:docMk/>
            <pc:sldMk cId="0" sldId="334"/>
            <ac:spMk id="4" creationId="{00000000-0000-0000-0000-000000000000}"/>
          </ac:spMkLst>
        </pc:spChg>
      </pc:sldChg>
      <pc:sldChg chg="ord">
        <pc:chgData name="mansour alqurashi" userId="02826f69932f7275" providerId="LiveId" clId="{5B08A44D-4075-41BF-84AA-ABA3A6440FFC}" dt="2021-08-28T23:03:49.196" v="196"/>
        <pc:sldMkLst>
          <pc:docMk/>
          <pc:sldMk cId="0" sldId="336"/>
        </pc:sldMkLst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4258702220" sldId="342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4258702220" sldId="342"/>
            <ac:spMk id="1233922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4258702220" sldId="342"/>
            <ac:spMk id="1233923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4258702220" sldId="342"/>
            <ac:spMk id="1233924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3076660676" sldId="343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3076660676" sldId="343"/>
            <ac:spMk id="1234946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3076660676" sldId="343"/>
            <ac:spMk id="1234947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3076660676" sldId="343"/>
            <ac:spMk id="1234948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816015418" sldId="344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816015418" sldId="344"/>
            <ac:spMk id="1235970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816015418" sldId="344"/>
            <ac:spMk id="1235971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816015418" sldId="344"/>
            <ac:spMk id="1235972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682325658" sldId="345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682325658" sldId="345"/>
            <ac:spMk id="1236994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682325658" sldId="345"/>
            <ac:spMk id="1236995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682325658" sldId="345"/>
            <ac:spMk id="1236996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370933516" sldId="346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370933516" sldId="346"/>
            <ac:spMk id="1238018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370933516" sldId="346"/>
            <ac:spMk id="1238019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370933516" sldId="346"/>
            <ac:spMk id="1238020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4.105" v="15" actId="27636"/>
        <pc:sldMkLst>
          <pc:docMk/>
          <pc:sldMk cId="3498257395" sldId="349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3498257395" sldId="349"/>
            <ac:spMk id="1247234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4.105" v="15" actId="27636"/>
          <ac:spMkLst>
            <pc:docMk/>
            <pc:sldMk cId="3498257395" sldId="349"/>
            <ac:spMk id="1247235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7238767" sldId="350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7238767" sldId="350"/>
            <ac:spMk id="1248259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100913470" sldId="351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100913470" sldId="351"/>
            <ac:spMk id="1249283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3125828660" sldId="352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3125828660" sldId="352"/>
            <ac:spMk id="1250306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3125828660" sldId="352"/>
            <ac:spMk id="1250307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532506624" sldId="354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532506624" sldId="354"/>
            <ac:spMk id="1252355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784132701" sldId="369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784132701" sldId="369"/>
            <ac:spMk id="8195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2835349000" sldId="372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2835349000" sldId="372"/>
            <ac:spMk id="11267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4.200" v="16" actId="27636"/>
        <pc:sldMkLst>
          <pc:docMk/>
          <pc:sldMk cId="4229705172" sldId="387"/>
        </pc:sldMkLst>
        <pc:spChg chg="mod">
          <ac:chgData name="mansour alqurashi" userId="02826f69932f7275" providerId="LiveId" clId="{5B08A44D-4075-41BF-84AA-ABA3A6440FFC}" dt="2021-08-28T20:51:14.200" v="16" actId="27636"/>
          <ac:spMkLst>
            <pc:docMk/>
            <pc:sldMk cId="4229705172" sldId="387"/>
            <ac:spMk id="8195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84304222" sldId="392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84304222" sldId="392"/>
            <ac:spMk id="31747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4.094" v="14" actId="27636"/>
        <pc:sldMkLst>
          <pc:docMk/>
          <pc:sldMk cId="710184690" sldId="411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710184690" sldId="411"/>
            <ac:spMk id="11266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4.094" v="14" actId="27636"/>
          <ac:spMkLst>
            <pc:docMk/>
            <pc:sldMk cId="710184690" sldId="411"/>
            <ac:spMk id="33794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947168005" sldId="412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947168005" sldId="412"/>
            <ac:spMk id="10242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4.210" v="17" actId="27636"/>
        <pc:sldMkLst>
          <pc:docMk/>
          <pc:sldMk cId="1717750254" sldId="418"/>
        </pc:sldMkLst>
        <pc:spChg chg="mod">
          <ac:chgData name="mansour alqurashi" userId="02826f69932f7275" providerId="LiveId" clId="{5B08A44D-4075-41BF-84AA-ABA3A6440FFC}" dt="2021-08-28T20:51:14.210" v="17" actId="27636"/>
          <ac:spMkLst>
            <pc:docMk/>
            <pc:sldMk cId="1717750254" sldId="418"/>
            <ac:spMk id="111618" creationId="{00000000-0000-0000-0000-000000000000}"/>
          </ac:spMkLst>
        </pc:spChg>
      </pc:sldChg>
      <pc:sldChg chg="modSp mod">
        <pc:chgData name="mansour alqurashi" userId="02826f69932f7275" providerId="LiveId" clId="{5B08A44D-4075-41BF-84AA-ABA3A6440FFC}" dt="2021-08-28T20:51:14.085" v="13" actId="27636"/>
        <pc:sldMkLst>
          <pc:docMk/>
          <pc:sldMk cId="1312632351" sldId="462"/>
        </pc:sldMkLst>
        <pc:spChg chg="mod">
          <ac:chgData name="mansour alqurashi" userId="02826f69932f7275" providerId="LiveId" clId="{5B08A44D-4075-41BF-84AA-ABA3A6440FFC}" dt="2021-08-28T20:51:14.085" v="13" actId="27636"/>
          <ac:spMkLst>
            <pc:docMk/>
            <pc:sldMk cId="1312632351" sldId="462"/>
            <ac:spMk id="18435" creationId="{00000000-0000-0000-0000-000000000000}"/>
          </ac:spMkLst>
        </pc:spChg>
      </pc:sldChg>
      <pc:sldChg chg="modSp">
        <pc:chgData name="mansour alqurashi" userId="02826f69932f7275" providerId="LiveId" clId="{5B08A44D-4075-41BF-84AA-ABA3A6440FFC}" dt="2021-08-28T20:51:13.824" v="2"/>
        <pc:sldMkLst>
          <pc:docMk/>
          <pc:sldMk cId="409378848" sldId="463"/>
        </pc:sldMkLst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409378848" sldId="463"/>
            <ac:spMk id="19458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1:13.824" v="2"/>
          <ac:spMkLst>
            <pc:docMk/>
            <pc:sldMk cId="409378848" sldId="463"/>
            <ac:spMk id="19459" creationId="{00000000-0000-0000-0000-000000000000}"/>
          </ac:spMkLst>
        </pc:spChg>
      </pc:sldChg>
      <pc:sldChg chg="del">
        <pc:chgData name="mansour alqurashi" userId="02826f69932f7275" providerId="LiveId" clId="{5B08A44D-4075-41BF-84AA-ABA3A6440FFC}" dt="2021-08-28T21:07:02.788" v="160" actId="2696"/>
        <pc:sldMkLst>
          <pc:docMk/>
          <pc:sldMk cId="1863107859" sldId="464"/>
        </pc:sldMkLst>
      </pc:sldChg>
      <pc:sldChg chg="modSp mod modAnim">
        <pc:chgData name="mansour alqurashi" userId="02826f69932f7275" providerId="LiveId" clId="{5B08A44D-4075-41BF-84AA-ABA3A6440FFC}" dt="2021-08-28T20:58:10.527" v="92" actId="14100"/>
        <pc:sldMkLst>
          <pc:docMk/>
          <pc:sldMk cId="3656733149" sldId="465"/>
        </pc:sldMkLst>
        <pc:spChg chg="mod">
          <ac:chgData name="mansour alqurashi" userId="02826f69932f7275" providerId="LiveId" clId="{5B08A44D-4075-41BF-84AA-ABA3A6440FFC}" dt="2021-08-28T20:58:10.527" v="92" actId="14100"/>
          <ac:spMkLst>
            <pc:docMk/>
            <pc:sldMk cId="3656733149" sldId="465"/>
            <ac:spMk id="2" creationId="{00000000-0000-0000-0000-000000000000}"/>
          </ac:spMkLst>
        </pc:spChg>
        <pc:spChg chg="mod">
          <ac:chgData name="mansour alqurashi" userId="02826f69932f7275" providerId="LiveId" clId="{5B08A44D-4075-41BF-84AA-ABA3A6440FFC}" dt="2021-08-28T20:57:57.910" v="90" actId="27636"/>
          <ac:spMkLst>
            <pc:docMk/>
            <pc:sldMk cId="3656733149" sldId="465"/>
            <ac:spMk id="3" creationId="{00000000-0000-0000-0000-000000000000}"/>
          </ac:spMkLst>
        </pc:spChg>
      </pc:sldChg>
      <pc:sldChg chg="ord">
        <pc:chgData name="mansour alqurashi" userId="02826f69932f7275" providerId="LiveId" clId="{5B08A44D-4075-41BF-84AA-ABA3A6440FFC}" dt="2021-08-28T22:06:09.694" v="166"/>
        <pc:sldMkLst>
          <pc:docMk/>
          <pc:sldMk cId="54856486" sldId="466"/>
        </pc:sldMkLst>
      </pc:sldChg>
      <pc:sldChg chg="addSp delSp modSp new mod modClrScheme chgLayout">
        <pc:chgData name="mansour alqurashi" userId="02826f69932f7275" providerId="LiveId" clId="{5B08A44D-4075-41BF-84AA-ABA3A6440FFC}" dt="2021-08-28T23:38:05.047" v="228"/>
        <pc:sldMkLst>
          <pc:docMk/>
          <pc:sldMk cId="102549856" sldId="468"/>
        </pc:sldMkLst>
        <pc:spChg chg="del mod">
          <ac:chgData name="mansour alqurashi" userId="02826f69932f7275" providerId="LiveId" clId="{5B08A44D-4075-41BF-84AA-ABA3A6440FFC}" dt="2021-08-28T22:21:34.390" v="170" actId="700"/>
          <ac:spMkLst>
            <pc:docMk/>
            <pc:sldMk cId="102549856" sldId="468"/>
            <ac:spMk id="2" creationId="{48BE7F5F-D746-4B60-B9E5-6D4B18B92B5A}"/>
          </ac:spMkLst>
        </pc:spChg>
        <pc:spChg chg="del mod">
          <ac:chgData name="mansour alqurashi" userId="02826f69932f7275" providerId="LiveId" clId="{5B08A44D-4075-41BF-84AA-ABA3A6440FFC}" dt="2021-08-28T22:21:34.390" v="170" actId="700"/>
          <ac:spMkLst>
            <pc:docMk/>
            <pc:sldMk cId="102549856" sldId="468"/>
            <ac:spMk id="3" creationId="{63B6FB75-B071-4947-B1FF-FCC92615B379}"/>
          </ac:spMkLst>
        </pc:spChg>
        <pc:picChg chg="add del">
          <ac:chgData name="mansour alqurashi" userId="02826f69932f7275" providerId="LiveId" clId="{5B08A44D-4075-41BF-84AA-ABA3A6440FFC}" dt="2021-08-28T23:38:05.047" v="228"/>
          <ac:picMkLst>
            <pc:docMk/>
            <pc:sldMk cId="102549856" sldId="468"/>
            <ac:picMk id="2" creationId="{9AAD032E-A6C9-43A3-A2C8-2EE17EEE5E12}"/>
          </ac:picMkLst>
        </pc:picChg>
        <pc:picChg chg="add mod">
          <ac:chgData name="mansour alqurashi" userId="02826f69932f7275" providerId="LiveId" clId="{5B08A44D-4075-41BF-84AA-ABA3A6440FFC}" dt="2021-08-28T22:21:57.272" v="176" actId="14100"/>
          <ac:picMkLst>
            <pc:docMk/>
            <pc:sldMk cId="102549856" sldId="468"/>
            <ac:picMk id="4" creationId="{398A986B-F3FE-4330-BA1C-252B3827F09E}"/>
          </ac:picMkLst>
        </pc:picChg>
      </pc:sldChg>
      <pc:sldChg chg="addSp delSp new mod ord modClrScheme chgLayout">
        <pc:chgData name="mansour alqurashi" userId="02826f69932f7275" providerId="LiveId" clId="{5B08A44D-4075-41BF-84AA-ABA3A6440FFC}" dt="2021-08-28T22:13:51.433" v="169"/>
        <pc:sldMkLst>
          <pc:docMk/>
          <pc:sldMk cId="1223152207" sldId="469"/>
        </pc:sldMkLst>
        <pc:spChg chg="del">
          <ac:chgData name="mansour alqurashi" userId="02826f69932f7275" providerId="LiveId" clId="{5B08A44D-4075-41BF-84AA-ABA3A6440FFC}" dt="2021-08-28T21:06:27.991" v="159" actId="700"/>
          <ac:spMkLst>
            <pc:docMk/>
            <pc:sldMk cId="1223152207" sldId="469"/>
            <ac:spMk id="2" creationId="{7A4F6976-BC29-4980-899D-023574ADD263}"/>
          </ac:spMkLst>
        </pc:spChg>
        <pc:spChg chg="del">
          <ac:chgData name="mansour alqurashi" userId="02826f69932f7275" providerId="LiveId" clId="{5B08A44D-4075-41BF-84AA-ABA3A6440FFC}" dt="2021-08-28T21:06:27.991" v="159" actId="700"/>
          <ac:spMkLst>
            <pc:docMk/>
            <pc:sldMk cId="1223152207" sldId="469"/>
            <ac:spMk id="3" creationId="{7CC7E525-AAFB-4ACD-8395-E1330EF208C2}"/>
          </ac:spMkLst>
        </pc:spChg>
        <pc:picChg chg="add">
          <ac:chgData name="mansour alqurashi" userId="02826f69932f7275" providerId="LiveId" clId="{5B08A44D-4075-41BF-84AA-ABA3A6440FFC}" dt="2021-08-28T22:13:51.433" v="169"/>
          <ac:picMkLst>
            <pc:docMk/>
            <pc:sldMk cId="1223152207" sldId="469"/>
            <ac:picMk id="4" creationId="{AE8D6D20-3FCF-424E-986D-FF38C962FC16}"/>
          </ac:picMkLst>
        </pc:picChg>
      </pc:sldChg>
      <pc:sldChg chg="addSp delSp modSp new mod modClrScheme chgLayout">
        <pc:chgData name="mansour alqurashi" userId="02826f69932f7275" providerId="LiveId" clId="{5B08A44D-4075-41BF-84AA-ABA3A6440FFC}" dt="2021-08-28T23:22:33.951" v="208" actId="14100"/>
        <pc:sldMkLst>
          <pc:docMk/>
          <pc:sldMk cId="974182807" sldId="470"/>
        </pc:sldMkLst>
        <pc:spChg chg="del">
          <ac:chgData name="mansour alqurashi" userId="02826f69932f7275" providerId="LiveId" clId="{5B08A44D-4075-41BF-84AA-ABA3A6440FFC}" dt="2021-08-28T23:22:02.347" v="200" actId="700"/>
          <ac:spMkLst>
            <pc:docMk/>
            <pc:sldMk cId="974182807" sldId="470"/>
            <ac:spMk id="2" creationId="{4558D7E3-076C-4DAF-B92D-4EF83C4B7242}"/>
          </ac:spMkLst>
        </pc:spChg>
        <pc:spChg chg="del">
          <ac:chgData name="mansour alqurashi" userId="02826f69932f7275" providerId="LiveId" clId="{5B08A44D-4075-41BF-84AA-ABA3A6440FFC}" dt="2021-08-28T23:22:02.347" v="200" actId="700"/>
          <ac:spMkLst>
            <pc:docMk/>
            <pc:sldMk cId="974182807" sldId="470"/>
            <ac:spMk id="3" creationId="{4E4B2E83-FED5-4D4B-973F-32AE80538451}"/>
          </ac:spMkLst>
        </pc:spChg>
        <pc:picChg chg="add mod">
          <ac:chgData name="mansour alqurashi" userId="02826f69932f7275" providerId="LiveId" clId="{5B08A44D-4075-41BF-84AA-ABA3A6440FFC}" dt="2021-08-28T23:22:33.951" v="208" actId="14100"/>
          <ac:picMkLst>
            <pc:docMk/>
            <pc:sldMk cId="974182807" sldId="470"/>
            <ac:picMk id="4" creationId="{6040F2A7-1FE6-468F-82C3-E954024B3870}"/>
          </ac:picMkLst>
        </pc:picChg>
      </pc:sldChg>
      <pc:sldChg chg="addSp modSp new mod">
        <pc:chgData name="mansour alqurashi" userId="02826f69932f7275" providerId="LiveId" clId="{5B08A44D-4075-41BF-84AA-ABA3A6440FFC}" dt="2021-08-28T23:24:18.207" v="226" actId="14100"/>
        <pc:sldMkLst>
          <pc:docMk/>
          <pc:sldMk cId="3424183515" sldId="471"/>
        </pc:sldMkLst>
        <pc:picChg chg="add mod">
          <ac:chgData name="mansour alqurashi" userId="02826f69932f7275" providerId="LiveId" clId="{5B08A44D-4075-41BF-84AA-ABA3A6440FFC}" dt="2021-08-28T23:24:18.207" v="226" actId="14100"/>
          <ac:picMkLst>
            <pc:docMk/>
            <pc:sldMk cId="3424183515" sldId="471"/>
            <ac:picMk id="2" creationId="{76E1895D-116A-4C7E-A14C-1CEF317D9E2B}"/>
          </ac:picMkLst>
        </pc:picChg>
      </pc:sldChg>
      <pc:sldChg chg="addSp modSp new mod">
        <pc:chgData name="mansour alqurashi" userId="02826f69932f7275" providerId="LiveId" clId="{5B08A44D-4075-41BF-84AA-ABA3A6440FFC}" dt="2021-08-28T23:38:38.126" v="236" actId="14100"/>
        <pc:sldMkLst>
          <pc:docMk/>
          <pc:sldMk cId="547135143" sldId="472"/>
        </pc:sldMkLst>
        <pc:picChg chg="add mod">
          <ac:chgData name="mansour alqurashi" userId="02826f69932f7275" providerId="LiveId" clId="{5B08A44D-4075-41BF-84AA-ABA3A6440FFC}" dt="2021-08-28T23:38:38.126" v="236" actId="14100"/>
          <ac:picMkLst>
            <pc:docMk/>
            <pc:sldMk cId="547135143" sldId="472"/>
            <ac:picMk id="2" creationId="{F58CE1C3-8DBB-4894-9670-CB5FB9C9453B}"/>
          </ac:picMkLst>
        </pc:picChg>
      </pc:sldChg>
      <pc:sldMasterChg chg="modSldLayout">
        <pc:chgData name="mansour alqurashi" userId="02826f69932f7275" providerId="LiveId" clId="{5B08A44D-4075-41BF-84AA-ABA3A6440FFC}" dt="2021-08-28T20:51:13.824" v="2"/>
        <pc:sldMasterMkLst>
          <pc:docMk/>
          <pc:sldMasterMk cId="301985533" sldId="2147483662"/>
        </pc:sldMasterMkLst>
        <pc:sldLayoutChg chg="delSp">
          <pc:chgData name="mansour alqurashi" userId="02826f69932f7275" providerId="LiveId" clId="{5B08A44D-4075-41BF-84AA-ABA3A6440FFC}" dt="2021-08-28T20:51:13.824" v="2"/>
          <pc:sldLayoutMkLst>
            <pc:docMk/>
            <pc:sldMasterMk cId="301985533" sldId="2147483662"/>
            <pc:sldLayoutMk cId="2558419863" sldId="2147483675"/>
          </pc:sldLayoutMkLst>
          <pc:grpChg chg="del">
            <ac:chgData name="mansour alqurashi" userId="02826f69932f7275" providerId="LiveId" clId="{5B08A44D-4075-41BF-84AA-ABA3A6440FFC}" dt="2021-08-28T20:51:13.824" v="2"/>
            <ac:grpSpMkLst>
              <pc:docMk/>
              <pc:sldMasterMk cId="301985533" sldId="2147483662"/>
              <pc:sldLayoutMk cId="2558419863" sldId="2147483675"/>
              <ac:grpSpMk id="4" creationId="{00000000-0000-0000-0000-000000000000}"/>
            </ac:grpSpMkLst>
          </pc:grpChg>
        </pc:sldLayoutChg>
      </pc:sldMasterChg>
    </pc:docChg>
  </pc:docChgLst>
  <pc:docChgLst>
    <pc:chgData name="mansour alqurashi" userId="02826f69932f7275" providerId="LiveId" clId="{3BDC7033-E975-42F2-965D-1949549EFBB0}"/>
    <pc:docChg chg="addSld delSld modSld sldOrd">
      <pc:chgData name="mansour alqurashi" userId="02826f69932f7275" providerId="LiveId" clId="{3BDC7033-E975-42F2-965D-1949549EFBB0}" dt="2021-09-06T10:43:28.627" v="116" actId="115"/>
      <pc:docMkLst>
        <pc:docMk/>
      </pc:docMkLst>
      <pc:sldChg chg="del">
        <pc:chgData name="mansour alqurashi" userId="02826f69932f7275" providerId="LiveId" clId="{3BDC7033-E975-42F2-965D-1949549EFBB0}" dt="2021-09-06T10:25:19.600" v="17" actId="47"/>
        <pc:sldMkLst>
          <pc:docMk/>
          <pc:sldMk cId="0" sldId="257"/>
        </pc:sldMkLst>
      </pc:sldChg>
      <pc:sldChg chg="ord">
        <pc:chgData name="mansour alqurashi" userId="02826f69932f7275" providerId="LiveId" clId="{3BDC7033-E975-42F2-965D-1949549EFBB0}" dt="2021-09-06T10:33:47.612" v="81"/>
        <pc:sldMkLst>
          <pc:docMk/>
          <pc:sldMk cId="2370963309" sldId="258"/>
        </pc:sldMkLst>
      </pc:sldChg>
      <pc:sldChg chg="del">
        <pc:chgData name="mansour alqurashi" userId="02826f69932f7275" providerId="LiveId" clId="{3BDC7033-E975-42F2-965D-1949549EFBB0}" dt="2021-09-06T10:25:22.215" v="21" actId="47"/>
        <pc:sldMkLst>
          <pc:docMk/>
          <pc:sldMk cId="0" sldId="264"/>
        </pc:sldMkLst>
      </pc:sldChg>
      <pc:sldChg chg="del">
        <pc:chgData name="mansour alqurashi" userId="02826f69932f7275" providerId="LiveId" clId="{3BDC7033-E975-42F2-965D-1949549EFBB0}" dt="2021-09-06T10:25:22.747" v="22" actId="47"/>
        <pc:sldMkLst>
          <pc:docMk/>
          <pc:sldMk cId="0" sldId="265"/>
        </pc:sldMkLst>
      </pc:sldChg>
      <pc:sldChg chg="del">
        <pc:chgData name="mansour alqurashi" userId="02826f69932f7275" providerId="LiveId" clId="{3BDC7033-E975-42F2-965D-1949549EFBB0}" dt="2021-09-06T10:25:23.747" v="24" actId="47"/>
        <pc:sldMkLst>
          <pc:docMk/>
          <pc:sldMk cId="0" sldId="266"/>
        </pc:sldMkLst>
      </pc:sldChg>
      <pc:sldChg chg="del">
        <pc:chgData name="mansour alqurashi" userId="02826f69932f7275" providerId="LiveId" clId="{3BDC7033-E975-42F2-965D-1949549EFBB0}" dt="2021-09-06T10:25:24.298" v="25" actId="47"/>
        <pc:sldMkLst>
          <pc:docMk/>
          <pc:sldMk cId="0" sldId="267"/>
        </pc:sldMkLst>
      </pc:sldChg>
      <pc:sldChg chg="del">
        <pc:chgData name="mansour alqurashi" userId="02826f69932f7275" providerId="LiveId" clId="{3BDC7033-E975-42F2-965D-1949549EFBB0}" dt="2021-09-06T10:25:23.257" v="23" actId="47"/>
        <pc:sldMkLst>
          <pc:docMk/>
          <pc:sldMk cId="0" sldId="269"/>
        </pc:sldMkLst>
      </pc:sldChg>
      <pc:sldChg chg="del">
        <pc:chgData name="mansour alqurashi" userId="02826f69932f7275" providerId="LiveId" clId="{3BDC7033-E975-42F2-965D-1949549EFBB0}" dt="2021-09-06T10:25:27.135" v="28" actId="47"/>
        <pc:sldMkLst>
          <pc:docMk/>
          <pc:sldMk cId="0" sldId="270"/>
        </pc:sldMkLst>
      </pc:sldChg>
      <pc:sldChg chg="del">
        <pc:chgData name="mansour alqurashi" userId="02826f69932f7275" providerId="LiveId" clId="{3BDC7033-E975-42F2-965D-1949549EFBB0}" dt="2021-09-06T10:25:28.055" v="30" actId="47"/>
        <pc:sldMkLst>
          <pc:docMk/>
          <pc:sldMk cId="0" sldId="271"/>
        </pc:sldMkLst>
      </pc:sldChg>
      <pc:sldChg chg="del">
        <pc:chgData name="mansour alqurashi" userId="02826f69932f7275" providerId="LiveId" clId="{3BDC7033-E975-42F2-965D-1949549EFBB0}" dt="2021-09-06T10:25:28.903" v="32" actId="47"/>
        <pc:sldMkLst>
          <pc:docMk/>
          <pc:sldMk cId="0" sldId="272"/>
        </pc:sldMkLst>
      </pc:sldChg>
      <pc:sldChg chg="del">
        <pc:chgData name="mansour alqurashi" userId="02826f69932f7275" providerId="LiveId" clId="{3BDC7033-E975-42F2-965D-1949549EFBB0}" dt="2021-09-06T10:25:29.303" v="33" actId="47"/>
        <pc:sldMkLst>
          <pc:docMk/>
          <pc:sldMk cId="0" sldId="273"/>
        </pc:sldMkLst>
      </pc:sldChg>
      <pc:sldChg chg="del">
        <pc:chgData name="mansour alqurashi" userId="02826f69932f7275" providerId="LiveId" clId="{3BDC7033-E975-42F2-965D-1949549EFBB0}" dt="2021-09-06T10:25:29.704" v="34" actId="47"/>
        <pc:sldMkLst>
          <pc:docMk/>
          <pc:sldMk cId="0" sldId="274"/>
        </pc:sldMkLst>
      </pc:sldChg>
      <pc:sldChg chg="del">
        <pc:chgData name="mansour alqurashi" userId="02826f69932f7275" providerId="LiveId" clId="{3BDC7033-E975-42F2-965D-1949549EFBB0}" dt="2021-09-06T10:25:28.490" v="31" actId="47"/>
        <pc:sldMkLst>
          <pc:docMk/>
          <pc:sldMk cId="0" sldId="275"/>
        </pc:sldMkLst>
      </pc:sldChg>
      <pc:sldChg chg="del">
        <pc:chgData name="mansour alqurashi" userId="02826f69932f7275" providerId="LiveId" clId="{3BDC7033-E975-42F2-965D-1949549EFBB0}" dt="2021-09-06T10:25:30.119" v="35" actId="47"/>
        <pc:sldMkLst>
          <pc:docMk/>
          <pc:sldMk cId="0" sldId="276"/>
        </pc:sldMkLst>
      </pc:sldChg>
      <pc:sldChg chg="del">
        <pc:chgData name="mansour alqurashi" userId="02826f69932f7275" providerId="LiveId" clId="{3BDC7033-E975-42F2-965D-1949549EFBB0}" dt="2021-09-06T10:25:42.117" v="40" actId="47"/>
        <pc:sldMkLst>
          <pc:docMk/>
          <pc:sldMk cId="0" sldId="279"/>
        </pc:sldMkLst>
      </pc:sldChg>
      <pc:sldChg chg="del">
        <pc:chgData name="mansour alqurashi" userId="02826f69932f7275" providerId="LiveId" clId="{3BDC7033-E975-42F2-965D-1949549EFBB0}" dt="2021-09-06T10:25:42.601" v="41" actId="47"/>
        <pc:sldMkLst>
          <pc:docMk/>
          <pc:sldMk cId="0" sldId="281"/>
        </pc:sldMkLst>
      </pc:sldChg>
      <pc:sldChg chg="del">
        <pc:chgData name="mansour alqurashi" userId="02826f69932f7275" providerId="LiveId" clId="{3BDC7033-E975-42F2-965D-1949549EFBB0}" dt="2021-09-06T10:25:43.033" v="42" actId="47"/>
        <pc:sldMkLst>
          <pc:docMk/>
          <pc:sldMk cId="0" sldId="282"/>
        </pc:sldMkLst>
      </pc:sldChg>
      <pc:sldChg chg="del">
        <pc:chgData name="mansour alqurashi" userId="02826f69932f7275" providerId="LiveId" clId="{3BDC7033-E975-42F2-965D-1949549EFBB0}" dt="2021-09-06T10:25:45.149" v="46" actId="47"/>
        <pc:sldMkLst>
          <pc:docMk/>
          <pc:sldMk cId="0" sldId="286"/>
        </pc:sldMkLst>
      </pc:sldChg>
      <pc:sldChg chg="del">
        <pc:chgData name="mansour alqurashi" userId="02826f69932f7275" providerId="LiveId" clId="{3BDC7033-E975-42F2-965D-1949549EFBB0}" dt="2021-09-06T10:25:27.641" v="29" actId="47"/>
        <pc:sldMkLst>
          <pc:docMk/>
          <pc:sldMk cId="0" sldId="293"/>
        </pc:sldMkLst>
      </pc:sldChg>
      <pc:sldChg chg="del">
        <pc:chgData name="mansour alqurashi" userId="02826f69932f7275" providerId="LiveId" clId="{3BDC7033-E975-42F2-965D-1949549EFBB0}" dt="2021-09-06T10:25:44.403" v="44" actId="47"/>
        <pc:sldMkLst>
          <pc:docMk/>
          <pc:sldMk cId="0" sldId="294"/>
        </pc:sldMkLst>
      </pc:sldChg>
      <pc:sldChg chg="del">
        <pc:chgData name="mansour alqurashi" userId="02826f69932f7275" providerId="LiveId" clId="{3BDC7033-E975-42F2-965D-1949549EFBB0}" dt="2021-09-06T10:25:44.783" v="45" actId="47"/>
        <pc:sldMkLst>
          <pc:docMk/>
          <pc:sldMk cId="0" sldId="299"/>
        </pc:sldMkLst>
      </pc:sldChg>
      <pc:sldChg chg="del">
        <pc:chgData name="mansour alqurashi" userId="02826f69932f7275" providerId="LiveId" clId="{3BDC7033-E975-42F2-965D-1949549EFBB0}" dt="2021-09-06T10:25:47.471" v="50" actId="47"/>
        <pc:sldMkLst>
          <pc:docMk/>
          <pc:sldMk cId="0" sldId="300"/>
        </pc:sldMkLst>
      </pc:sldChg>
      <pc:sldChg chg="del">
        <pc:chgData name="mansour alqurashi" userId="02826f69932f7275" providerId="LiveId" clId="{3BDC7033-E975-42F2-965D-1949549EFBB0}" dt="2021-09-06T10:26:56.725" v="56" actId="47"/>
        <pc:sldMkLst>
          <pc:docMk/>
          <pc:sldMk cId="0" sldId="301"/>
        </pc:sldMkLst>
      </pc:sldChg>
      <pc:sldChg chg="del">
        <pc:chgData name="mansour alqurashi" userId="02826f69932f7275" providerId="LiveId" clId="{3BDC7033-E975-42F2-965D-1949549EFBB0}" dt="2021-09-06T10:25:43.607" v="43" actId="47"/>
        <pc:sldMkLst>
          <pc:docMk/>
          <pc:sldMk cId="0" sldId="303"/>
        </pc:sldMkLst>
      </pc:sldChg>
      <pc:sldChg chg="del">
        <pc:chgData name="mansour alqurashi" userId="02826f69932f7275" providerId="LiveId" clId="{3BDC7033-E975-42F2-965D-1949549EFBB0}" dt="2021-09-06T10:25:45.500" v="47" actId="47"/>
        <pc:sldMkLst>
          <pc:docMk/>
          <pc:sldMk cId="0" sldId="304"/>
        </pc:sldMkLst>
      </pc:sldChg>
      <pc:sldChg chg="del">
        <pc:chgData name="mansour alqurashi" userId="02826f69932f7275" providerId="LiveId" clId="{3BDC7033-E975-42F2-965D-1949549EFBB0}" dt="2021-09-06T10:25:39.554" v="38" actId="47"/>
        <pc:sldMkLst>
          <pc:docMk/>
          <pc:sldMk cId="0" sldId="305"/>
        </pc:sldMkLst>
      </pc:sldChg>
      <pc:sldChg chg="del">
        <pc:chgData name="mansour alqurashi" userId="02826f69932f7275" providerId="LiveId" clId="{3BDC7033-E975-42F2-965D-1949549EFBB0}" dt="2021-09-06T10:25:38.575" v="37" actId="47"/>
        <pc:sldMkLst>
          <pc:docMk/>
          <pc:sldMk cId="0" sldId="308"/>
        </pc:sldMkLst>
      </pc:sldChg>
      <pc:sldChg chg="del">
        <pc:chgData name="mansour alqurashi" userId="02826f69932f7275" providerId="LiveId" clId="{3BDC7033-E975-42F2-965D-1949549EFBB0}" dt="2021-09-06T10:25:20.264" v="18" actId="47"/>
        <pc:sldMkLst>
          <pc:docMk/>
          <pc:sldMk cId="0" sldId="330"/>
        </pc:sldMkLst>
      </pc:sldChg>
      <pc:sldChg chg="del">
        <pc:chgData name="mansour alqurashi" userId="02826f69932f7275" providerId="LiveId" clId="{3BDC7033-E975-42F2-965D-1949549EFBB0}" dt="2021-09-06T10:25:20.879" v="19" actId="47"/>
        <pc:sldMkLst>
          <pc:docMk/>
          <pc:sldMk cId="0" sldId="331"/>
        </pc:sldMkLst>
      </pc:sldChg>
      <pc:sldChg chg="del">
        <pc:chgData name="mansour alqurashi" userId="02826f69932f7275" providerId="LiveId" clId="{3BDC7033-E975-42F2-965D-1949549EFBB0}" dt="2021-09-06T10:25:24.829" v="26" actId="47"/>
        <pc:sldMkLst>
          <pc:docMk/>
          <pc:sldMk cId="0" sldId="333"/>
        </pc:sldMkLst>
      </pc:sldChg>
      <pc:sldChg chg="del">
        <pc:chgData name="mansour alqurashi" userId="02826f69932f7275" providerId="LiveId" clId="{3BDC7033-E975-42F2-965D-1949549EFBB0}" dt="2021-09-06T10:25:41.667" v="39" actId="47"/>
        <pc:sldMkLst>
          <pc:docMk/>
          <pc:sldMk cId="0" sldId="334"/>
        </pc:sldMkLst>
      </pc:sldChg>
      <pc:sldChg chg="del">
        <pc:chgData name="mansour alqurashi" userId="02826f69932f7275" providerId="LiveId" clId="{3BDC7033-E975-42F2-965D-1949549EFBB0}" dt="2021-09-06T10:25:30.518" v="36" actId="47"/>
        <pc:sldMkLst>
          <pc:docMk/>
          <pc:sldMk cId="0" sldId="335"/>
        </pc:sldMkLst>
      </pc:sldChg>
      <pc:sldChg chg="modSp">
        <pc:chgData name="mansour alqurashi" userId="02826f69932f7275" providerId="LiveId" clId="{3BDC7033-E975-42F2-965D-1949549EFBB0}" dt="2021-09-06T10:40:55.947" v="92" actId="6549"/>
        <pc:sldMkLst>
          <pc:docMk/>
          <pc:sldMk cId="2682325658" sldId="345"/>
        </pc:sldMkLst>
        <pc:spChg chg="mod">
          <ac:chgData name="mansour alqurashi" userId="02826f69932f7275" providerId="LiveId" clId="{3BDC7033-E975-42F2-965D-1949549EFBB0}" dt="2021-09-06T10:40:55.947" v="92" actId="6549"/>
          <ac:spMkLst>
            <pc:docMk/>
            <pc:sldMk cId="2682325658" sldId="345"/>
            <ac:spMk id="1236996" creationId="{00000000-0000-0000-0000-000000000000}"/>
          </ac:spMkLst>
        </pc:spChg>
      </pc:sldChg>
      <pc:sldChg chg="modSp">
        <pc:chgData name="mansour alqurashi" userId="02826f69932f7275" providerId="LiveId" clId="{3BDC7033-E975-42F2-965D-1949549EFBB0}" dt="2021-09-06T10:41:14.536" v="97" actId="6549"/>
        <pc:sldMkLst>
          <pc:docMk/>
          <pc:sldMk cId="2370933516" sldId="346"/>
        </pc:sldMkLst>
        <pc:spChg chg="mod">
          <ac:chgData name="mansour alqurashi" userId="02826f69932f7275" providerId="LiveId" clId="{3BDC7033-E975-42F2-965D-1949549EFBB0}" dt="2021-09-06T10:41:14.536" v="97" actId="6549"/>
          <ac:spMkLst>
            <pc:docMk/>
            <pc:sldMk cId="2370933516" sldId="346"/>
            <ac:spMk id="1238020" creationId="{00000000-0000-0000-0000-000000000000}"/>
          </ac:spMkLst>
        </pc:spChg>
      </pc:sldChg>
      <pc:sldChg chg="modSp modAnim">
        <pc:chgData name="mansour alqurashi" userId="02826f69932f7275" providerId="LiveId" clId="{3BDC7033-E975-42F2-965D-1949549EFBB0}" dt="2021-09-06T10:43:28.627" v="116" actId="115"/>
        <pc:sldMkLst>
          <pc:docMk/>
          <pc:sldMk cId="3125828660" sldId="352"/>
        </pc:sldMkLst>
        <pc:spChg chg="mod">
          <ac:chgData name="mansour alqurashi" userId="02826f69932f7275" providerId="LiveId" clId="{3BDC7033-E975-42F2-965D-1949549EFBB0}" dt="2021-09-06T10:43:28.627" v="116" actId="115"/>
          <ac:spMkLst>
            <pc:docMk/>
            <pc:sldMk cId="3125828660" sldId="352"/>
            <ac:spMk id="1250307" creationId="{00000000-0000-0000-0000-000000000000}"/>
          </ac:spMkLst>
        </pc:spChg>
      </pc:sldChg>
      <pc:sldChg chg="modSp ord modAnim">
        <pc:chgData name="mansour alqurashi" userId="02826f69932f7275" providerId="LiveId" clId="{3BDC7033-E975-42F2-965D-1949549EFBB0}" dt="2021-09-06T10:29:03.450" v="63" actId="5793"/>
        <pc:sldMkLst>
          <pc:docMk/>
          <pc:sldMk cId="1172604961" sldId="368"/>
        </pc:sldMkLst>
        <pc:spChg chg="mod">
          <ac:chgData name="mansour alqurashi" userId="02826f69932f7275" providerId="LiveId" clId="{3BDC7033-E975-42F2-965D-1949549EFBB0}" dt="2021-09-06T10:29:03.450" v="63" actId="5793"/>
          <ac:spMkLst>
            <pc:docMk/>
            <pc:sldMk cId="1172604961" sldId="368"/>
            <ac:spMk id="7171" creationId="{00000000-0000-0000-0000-000000000000}"/>
          </ac:spMkLst>
        </pc:spChg>
      </pc:sldChg>
      <pc:sldChg chg="modSp ord modAnim">
        <pc:chgData name="mansour alqurashi" userId="02826f69932f7275" providerId="LiveId" clId="{3BDC7033-E975-42F2-965D-1949549EFBB0}" dt="2021-09-06T10:30:00.842" v="69" actId="20577"/>
        <pc:sldMkLst>
          <pc:docMk/>
          <pc:sldMk cId="2784132701" sldId="369"/>
        </pc:sldMkLst>
        <pc:spChg chg="mod">
          <ac:chgData name="mansour alqurashi" userId="02826f69932f7275" providerId="LiveId" clId="{3BDC7033-E975-42F2-965D-1949549EFBB0}" dt="2021-09-06T10:30:00.842" v="69" actId="20577"/>
          <ac:spMkLst>
            <pc:docMk/>
            <pc:sldMk cId="2784132701" sldId="369"/>
            <ac:spMk id="8195" creationId="{00000000-0000-0000-0000-000000000000}"/>
          </ac:spMkLst>
        </pc:spChg>
      </pc:sldChg>
      <pc:sldChg chg="del ord">
        <pc:chgData name="mansour alqurashi" userId="02826f69932f7275" providerId="LiveId" clId="{3BDC7033-E975-42F2-965D-1949549EFBB0}" dt="2021-09-06T10:39:38.772" v="86" actId="47"/>
        <pc:sldMkLst>
          <pc:docMk/>
          <pc:sldMk cId="2835349000" sldId="372"/>
        </pc:sldMkLst>
      </pc:sldChg>
      <pc:sldChg chg="del">
        <pc:chgData name="mansour alqurashi" userId="02826f69932f7275" providerId="LiveId" clId="{3BDC7033-E975-42F2-965D-1949549EFBB0}" dt="2021-09-06T10:40:26.144" v="87" actId="47"/>
        <pc:sldMkLst>
          <pc:docMk/>
          <pc:sldMk cId="2772477841" sldId="373"/>
        </pc:sldMkLst>
      </pc:sldChg>
      <pc:sldChg chg="ord">
        <pc:chgData name="mansour alqurashi" userId="02826f69932f7275" providerId="LiveId" clId="{3BDC7033-E975-42F2-965D-1949549EFBB0}" dt="2021-09-06T10:36:08.632" v="85"/>
        <pc:sldMkLst>
          <pc:docMk/>
          <pc:sldMk cId="1312632351" sldId="462"/>
        </pc:sldMkLst>
      </pc:sldChg>
      <pc:sldChg chg="del">
        <pc:chgData name="mansour alqurashi" userId="02826f69932f7275" providerId="LiveId" clId="{3BDC7033-E975-42F2-965D-1949549EFBB0}" dt="2021-09-06T10:25:18.053" v="16" actId="47"/>
        <pc:sldMkLst>
          <pc:docMk/>
          <pc:sldMk cId="3656733149" sldId="465"/>
        </pc:sldMkLst>
      </pc:sldChg>
      <pc:sldChg chg="del">
        <pc:chgData name="mansour alqurashi" userId="02826f69932f7275" providerId="LiveId" clId="{3BDC7033-E975-42F2-965D-1949549EFBB0}" dt="2021-09-06T10:25:21.625" v="20" actId="47"/>
        <pc:sldMkLst>
          <pc:docMk/>
          <pc:sldMk cId="54856486" sldId="466"/>
        </pc:sldMkLst>
      </pc:sldChg>
      <pc:sldChg chg="ord">
        <pc:chgData name="mansour alqurashi" userId="02826f69932f7275" providerId="LiveId" clId="{3BDC7033-E975-42F2-965D-1949549EFBB0}" dt="2021-09-06T10:33:09.578" v="79"/>
        <pc:sldMkLst>
          <pc:docMk/>
          <pc:sldMk cId="102549856" sldId="468"/>
        </pc:sldMkLst>
      </pc:sldChg>
      <pc:sldChg chg="del">
        <pc:chgData name="mansour alqurashi" userId="02826f69932f7275" providerId="LiveId" clId="{3BDC7033-E975-42F2-965D-1949549EFBB0}" dt="2021-09-06T10:25:46.114" v="48" actId="47"/>
        <pc:sldMkLst>
          <pc:docMk/>
          <pc:sldMk cId="974182807" sldId="470"/>
        </pc:sldMkLst>
      </pc:sldChg>
      <pc:sldChg chg="del">
        <pc:chgData name="mansour alqurashi" userId="02826f69932f7275" providerId="LiveId" clId="{3BDC7033-E975-42F2-965D-1949549EFBB0}" dt="2021-09-06T10:25:46.588" v="49" actId="47"/>
        <pc:sldMkLst>
          <pc:docMk/>
          <pc:sldMk cId="3424183515" sldId="471"/>
        </pc:sldMkLst>
      </pc:sldChg>
      <pc:sldChg chg="ord">
        <pc:chgData name="mansour alqurashi" userId="02826f69932f7275" providerId="LiveId" clId="{3BDC7033-E975-42F2-965D-1949549EFBB0}" dt="2021-09-06T10:34:21.630" v="83"/>
        <pc:sldMkLst>
          <pc:docMk/>
          <pc:sldMk cId="547135143" sldId="472"/>
        </pc:sldMkLst>
      </pc:sldChg>
      <pc:sldChg chg="del">
        <pc:chgData name="mansour alqurashi" userId="02826f69932f7275" providerId="LiveId" clId="{3BDC7033-E975-42F2-965D-1949549EFBB0}" dt="2021-09-06T10:25:25.937" v="27" actId="47"/>
        <pc:sldMkLst>
          <pc:docMk/>
          <pc:sldMk cId="3350619824" sldId="473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122347274" sldId="474"/>
        </pc:sldMkLst>
      </pc:sldChg>
      <pc:sldChg chg="modSp add mod">
        <pc:chgData name="mansour alqurashi" userId="02826f69932f7275" providerId="LiveId" clId="{3BDC7033-E975-42F2-965D-1949549EFBB0}" dt="2021-09-06T10:28:39.874" v="59" actId="1076"/>
        <pc:sldMkLst>
          <pc:docMk/>
          <pc:sldMk cId="2206020980" sldId="475"/>
        </pc:sldMkLst>
        <pc:spChg chg="mod">
          <ac:chgData name="mansour alqurashi" userId="02826f69932f7275" providerId="LiveId" clId="{3BDC7033-E975-42F2-965D-1949549EFBB0}" dt="2021-09-06T10:28:39.874" v="59" actId="1076"/>
          <ac:spMkLst>
            <pc:docMk/>
            <pc:sldMk cId="2206020980" sldId="475"/>
            <ac:spMk id="3074" creationId="{00000000-0000-0000-0000-000000000000}"/>
          </ac:spMkLst>
        </pc:spChg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2498021378" sldId="476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330003308" sldId="477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4131357387" sldId="478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3362690885" sldId="479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562848785" sldId="480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3314502540" sldId="481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2500700851" sldId="482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530590089" sldId="483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4187401833" sldId="484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3242497559" sldId="485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3602361502" sldId="486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112381522" sldId="487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773516707" sldId="488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15444868" sldId="489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916309768" sldId="490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4321599" sldId="491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2661580975" sldId="492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4074425229" sldId="493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2994019787" sldId="494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402738490" sldId="495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820736303" sldId="496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30419665" sldId="497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94974694" sldId="498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893327762" sldId="499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48495963" sldId="500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487538906" sldId="501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297260519" sldId="502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3550011355" sldId="503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179765386" sldId="504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3917252978" sldId="505"/>
        </pc:sldMkLst>
      </pc:sldChg>
      <pc:sldChg chg="add">
        <pc:chgData name="mansour alqurashi" userId="02826f69932f7275" providerId="LiveId" clId="{3BDC7033-E975-42F2-965D-1949549EFBB0}" dt="2021-09-06T10:24:13.031" v="0"/>
        <pc:sldMkLst>
          <pc:docMk/>
          <pc:sldMk cId="2414699349" sldId="506"/>
        </pc:sldMkLst>
      </pc:sldChg>
      <pc:sldChg chg="modSp new mod">
        <pc:chgData name="mansour alqurashi" userId="02826f69932f7275" providerId="LiveId" clId="{3BDC7033-E975-42F2-965D-1949549EFBB0}" dt="2021-09-06T10:24:57.041" v="15" actId="20577"/>
        <pc:sldMkLst>
          <pc:docMk/>
          <pc:sldMk cId="1293084260" sldId="507"/>
        </pc:sldMkLst>
        <pc:spChg chg="mod">
          <ac:chgData name="mansour alqurashi" userId="02826f69932f7275" providerId="LiveId" clId="{3BDC7033-E975-42F2-965D-1949549EFBB0}" dt="2021-09-06T10:24:57.041" v="15" actId="20577"/>
          <ac:spMkLst>
            <pc:docMk/>
            <pc:sldMk cId="1293084260" sldId="507"/>
            <ac:spMk id="3" creationId="{DF179868-0887-4043-9EE2-34CB34FF6D53}"/>
          </ac:spMkLst>
        </pc:spChg>
      </pc:sldChg>
      <pc:sldChg chg="modSp add ord modAnim">
        <pc:chgData name="mansour alqurashi" userId="02826f69932f7275" providerId="LiveId" clId="{3BDC7033-E975-42F2-965D-1949549EFBB0}" dt="2021-09-06T10:26:53.077" v="55" actId="207"/>
        <pc:sldMkLst>
          <pc:docMk/>
          <pc:sldMk cId="1343482909" sldId="508"/>
        </pc:sldMkLst>
        <pc:spChg chg="mod">
          <ac:chgData name="mansour alqurashi" userId="02826f69932f7275" providerId="LiveId" clId="{3BDC7033-E975-42F2-965D-1949549EFBB0}" dt="2021-09-06T10:26:53.077" v="55" actId="207"/>
          <ac:spMkLst>
            <pc:docMk/>
            <pc:sldMk cId="1343482909" sldId="508"/>
            <ac:spMk id="3" creationId="{00000000-0000-0000-0000-000000000000}"/>
          </ac:spMkLst>
        </pc:spChg>
      </pc:sldChg>
    </pc:docChg>
  </pc:docChgLst>
  <pc:docChgLst>
    <pc:chgData name="mansour alqurashi" userId="02826f69932f7275" providerId="LiveId" clId="{06E8106F-8A74-4D57-9374-01F82F0F7A8A}"/>
    <pc:docChg chg="custSel addSld modSld">
      <pc:chgData name="mansour alqurashi" userId="02826f69932f7275" providerId="LiveId" clId="{06E8106F-8A74-4D57-9374-01F82F0F7A8A}" dt="2021-09-16T20:15:51.065" v="3" actId="1076"/>
      <pc:docMkLst>
        <pc:docMk/>
      </pc:docMkLst>
      <pc:sldChg chg="addSp delSp modSp new mod modClrScheme chgLayout">
        <pc:chgData name="mansour alqurashi" userId="02826f69932f7275" providerId="LiveId" clId="{06E8106F-8A74-4D57-9374-01F82F0F7A8A}" dt="2021-09-16T20:15:51.065" v="3" actId="1076"/>
        <pc:sldMkLst>
          <pc:docMk/>
          <pc:sldMk cId="4267028085" sldId="509"/>
        </pc:sldMkLst>
        <pc:spChg chg="del">
          <ac:chgData name="mansour alqurashi" userId="02826f69932f7275" providerId="LiveId" clId="{06E8106F-8A74-4D57-9374-01F82F0F7A8A}" dt="2021-09-16T20:15:24.962" v="1" actId="700"/>
          <ac:spMkLst>
            <pc:docMk/>
            <pc:sldMk cId="4267028085" sldId="509"/>
            <ac:spMk id="2" creationId="{F669F78D-5553-4D14-AEB3-9032C5E7F942}"/>
          </ac:spMkLst>
        </pc:spChg>
        <pc:spChg chg="del">
          <ac:chgData name="mansour alqurashi" userId="02826f69932f7275" providerId="LiveId" clId="{06E8106F-8A74-4D57-9374-01F82F0F7A8A}" dt="2021-09-16T20:15:24.962" v="1" actId="700"/>
          <ac:spMkLst>
            <pc:docMk/>
            <pc:sldMk cId="4267028085" sldId="509"/>
            <ac:spMk id="3" creationId="{857B0894-9AF1-466F-BF5A-F2E77462EF93}"/>
          </ac:spMkLst>
        </pc:spChg>
        <pc:picChg chg="add mod">
          <ac:chgData name="mansour alqurashi" userId="02826f69932f7275" providerId="LiveId" clId="{06E8106F-8A74-4D57-9374-01F82F0F7A8A}" dt="2021-09-16T20:15:51.065" v="3" actId="1076"/>
          <ac:picMkLst>
            <pc:docMk/>
            <pc:sldMk cId="4267028085" sldId="509"/>
            <ac:picMk id="4" creationId="{E49A404E-CEC8-41B5-A796-7A29712F495D}"/>
          </ac:picMkLst>
        </pc:picChg>
      </pc:sldChg>
    </pc:docChg>
  </pc:docChgLst>
  <pc:docChgLst>
    <pc:chgData name="mansour alqurashi" userId="02826f69932f7275" providerId="LiveId" clId="{538C29D5-33EA-4ECC-AC5A-860A2F56A160}"/>
    <pc:docChg chg="modSld">
      <pc:chgData name="mansour alqurashi" userId="02826f69932f7275" providerId="LiveId" clId="{538C29D5-33EA-4ECC-AC5A-860A2F56A160}" dt="2021-09-06T10:18:24.940" v="2" actId="207"/>
      <pc:docMkLst>
        <pc:docMk/>
      </pc:docMkLst>
      <pc:sldChg chg="modSp">
        <pc:chgData name="mansour alqurashi" userId="02826f69932f7275" providerId="LiveId" clId="{538C29D5-33EA-4ECC-AC5A-860A2F56A160}" dt="2021-09-06T10:18:24.940" v="2" actId="207"/>
        <pc:sldMkLst>
          <pc:docMk/>
          <pc:sldMk cId="3656733149" sldId="465"/>
        </pc:sldMkLst>
        <pc:spChg chg="mod">
          <ac:chgData name="mansour alqurashi" userId="02826f69932f7275" providerId="LiveId" clId="{538C29D5-33EA-4ECC-AC5A-860A2F56A160}" dt="2021-09-06T10:18:24.940" v="2" actId="207"/>
          <ac:spMkLst>
            <pc:docMk/>
            <pc:sldMk cId="3656733149" sldId="465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60077C-B3F1-4750-93A3-02561707D5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62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6CCDDF-E132-47F4-B2F2-8BAE20FCBB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18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F167-50A9-4020-BA3B-671287348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2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41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6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40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3C6A-D361-4AB2-A8E2-A7B62D438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13194-EF8C-42B8-B429-FB4965784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CA1F-F18B-4B21-AD59-02A39FBF7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D7F3-B09B-4746-9649-078F4A4479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6C93-9E5A-4D0D-97B3-09B5A464E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5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8AFA-9F19-4222-A501-5DFE40352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8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89C1-3749-459F-9E6D-3B9AA6DAC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DA1C-EDA4-4991-9F96-825E67D57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63D-9176-45D2-B9DE-5CE119BE7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21D6DC-BA47-4A6F-8B7D-369663AC0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1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cute_kidney_failur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2514600"/>
            <a:ext cx="8534400" cy="26670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DR MANSOUR ALQURASHI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MBBS,DCH,MRCP,ABP,FRCP,FPC</a:t>
            </a:r>
            <a:br>
              <a:rPr lang="en-US" dirty="0"/>
            </a:br>
            <a:br>
              <a:rPr lang="en-US" dirty="0"/>
            </a:br>
            <a:r>
              <a:rPr lang="en-US" sz="2800" b="1" dirty="0"/>
              <a:t>Associate professor of Clinical Pediatrics</a:t>
            </a:r>
            <a:br>
              <a:rPr lang="en-US" sz="2800" b="1" dirty="0"/>
            </a:br>
            <a:r>
              <a:rPr lang="en-US" sz="2800" b="1" dirty="0"/>
              <a:t>College of Medicine, Imam University, Riyadh.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sz="28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457201"/>
            <a:ext cx="7772400" cy="1142999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4800" b="1" i="1" dirty="0"/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Post-infectious glomerulonephritis</a:t>
            </a:r>
            <a:endParaRPr lang="ar-S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80772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altLang="ar-SA" sz="2800" dirty="0"/>
              <a:t>Incidence and spectrum changing				</a:t>
            </a:r>
          </a:p>
          <a:p>
            <a:pPr lvl="1">
              <a:lnSpc>
                <a:spcPct val="80000"/>
              </a:lnSpc>
            </a:pPr>
            <a:r>
              <a:rPr lang="en-GB" altLang="ar-SA" sz="2400" dirty="0"/>
              <a:t>epidemic form declined in industrialised countries</a:t>
            </a:r>
          </a:p>
          <a:p>
            <a:pPr lvl="1">
              <a:lnSpc>
                <a:spcPct val="80000"/>
              </a:lnSpc>
            </a:pPr>
            <a:endParaRPr lang="en-GB" altLang="ar-SA" sz="2400" dirty="0"/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altLang="ar-SA" sz="2000" dirty="0"/>
              <a:t>post-streptococcal glomerulonephritis   28 - 47% 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endParaRPr lang="en-GB" altLang="ar-SA" sz="2000" dirty="0"/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altLang="ar-SA" sz="2000" i="1" dirty="0"/>
              <a:t>Staph aureus ( epidermidis  )		  </a:t>
            </a:r>
            <a:r>
              <a:rPr lang="en-GB" altLang="ar-SA" sz="2000" dirty="0"/>
              <a:t>12 - 24%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endParaRPr lang="en-GB" altLang="ar-SA" sz="2000" dirty="0"/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altLang="ar-SA" sz="2000" dirty="0"/>
              <a:t>Gram negative bacteria  		  10 - 22%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GB" altLang="ar-SA" sz="2400" dirty="0"/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r>
              <a:rPr lang="en-GB" altLang="ar-SA" sz="2000" dirty="0"/>
              <a:t>bacterial endocarditis, shunt infections, atypical PIGN</a:t>
            </a:r>
          </a:p>
          <a:p>
            <a:pPr lvl="2">
              <a:lnSpc>
                <a:spcPct val="80000"/>
              </a:lnSpc>
              <a:buFont typeface="Arial" pitchFamily="34" charset="0"/>
              <a:buChar char="•"/>
            </a:pPr>
            <a:endParaRPr lang="en-GB" altLang="ar-SA" sz="2000" dirty="0"/>
          </a:p>
          <a:p>
            <a:pPr marL="914400" lvl="2" indent="0">
              <a:lnSpc>
                <a:spcPct val="80000"/>
              </a:lnSpc>
              <a:buNone/>
            </a:pPr>
            <a:endParaRPr lang="en-GB" altLang="ar-SA" sz="2000" dirty="0"/>
          </a:p>
          <a:p>
            <a:pPr lvl="1">
              <a:lnSpc>
                <a:spcPct val="80000"/>
              </a:lnSpc>
            </a:pPr>
            <a:r>
              <a:rPr lang="en-GB" altLang="ar-SA" sz="2400" dirty="0"/>
              <a:t>acute </a:t>
            </a:r>
            <a:r>
              <a:rPr lang="en-GB" altLang="ar-SA" sz="2400" dirty="0" err="1"/>
              <a:t>endocapillary</a:t>
            </a:r>
            <a:r>
              <a:rPr lang="en-GB" altLang="ar-SA" sz="2400" dirty="0"/>
              <a:t> glomerulonephritis with mesangial and capillary granular immune deposition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GB" altLang="ar-SA" sz="2400" dirty="0"/>
              <a:t>						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GB" altLang="ar-SA" sz="2000" i="1" dirty="0"/>
          </a:p>
        </p:txBody>
      </p:sp>
    </p:spTree>
    <p:extLst>
      <p:ext uri="{BB962C8B-B14F-4D97-AF65-F5344CB8AC3E}">
        <p14:creationId xmlns:p14="http://schemas.microsoft.com/office/powerpoint/2010/main" val="11932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22438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Fever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Headache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Malaise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Anorexia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Nausea and vomiting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Pallor due to edema and/or anemia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Confusion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Lethargy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/>
              <a:t>Enlargement of the liver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General Symptoms</a:t>
            </a:r>
          </a:p>
        </p:txBody>
      </p:sp>
    </p:spTree>
    <p:extLst>
      <p:ext uri="{BB962C8B-B14F-4D97-AF65-F5344CB8AC3E}">
        <p14:creationId xmlns:p14="http://schemas.microsoft.com/office/powerpoint/2010/main" val="7101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90689"/>
            <a:ext cx="8229600" cy="4283074"/>
          </a:xfrm>
        </p:spPr>
        <p:txBody>
          <a:bodyPr>
            <a:normAutofit fontScale="77500" lnSpcReduction="20000"/>
          </a:bodyPr>
          <a:lstStyle/>
          <a:p>
            <a:r>
              <a:rPr lang="en-US" altLang="ar-SA" sz="2400" b="1" dirty="0"/>
              <a:t>Gross</a:t>
            </a:r>
            <a:r>
              <a:rPr lang="en-US" altLang="ar-SA" sz="2400" dirty="0"/>
              <a:t> </a:t>
            </a:r>
            <a:r>
              <a:rPr lang="en-US" altLang="ar-SA" sz="2400" b="1" dirty="0"/>
              <a:t>Hematuria</a:t>
            </a:r>
            <a:r>
              <a:rPr lang="en-US" altLang="ar-SA" sz="2400" dirty="0"/>
              <a:t>: (25-33% ) dark brown or smoky urine.</a:t>
            </a:r>
          </a:p>
          <a:p>
            <a:pPr eaLnBrk="1" hangingPunct="1"/>
            <a:r>
              <a:rPr lang="en-US" altLang="ar-SA" sz="2400" b="1" dirty="0"/>
              <a:t>Oliguria</a:t>
            </a:r>
            <a:r>
              <a:rPr lang="en-US" altLang="ar-SA" sz="2400" dirty="0"/>
              <a:t>: urine output is &lt; 400 ml/day.</a:t>
            </a:r>
          </a:p>
          <a:p>
            <a:r>
              <a:rPr lang="en-US" altLang="ar-SA" sz="2400" b="1" dirty="0"/>
              <a:t>Edema</a:t>
            </a:r>
            <a:r>
              <a:rPr lang="en-US" altLang="ar-SA" sz="2400" dirty="0"/>
              <a:t>: (85%) starts in the eye lids and face then the lower and upper. limbs then becomes generalized; may be migratory. </a:t>
            </a:r>
          </a:p>
          <a:p>
            <a:r>
              <a:rPr lang="en-US" altLang="ar-SA" sz="2400" b="1" dirty="0"/>
              <a:t>Hypertension</a:t>
            </a:r>
            <a:r>
              <a:rPr lang="en-US" altLang="ar-SA" sz="2400" dirty="0"/>
              <a:t>: (60-80% ) usually mild to moderate.</a:t>
            </a:r>
          </a:p>
          <a:p>
            <a:r>
              <a:rPr lang="en-US" altLang="ar-SA" sz="2400" dirty="0"/>
              <a:t>CNS (i.e. Seizures )  10%.</a:t>
            </a:r>
          </a:p>
          <a:p>
            <a:pPr marL="0" indent="0">
              <a:buNone/>
            </a:pPr>
            <a:endParaRPr lang="en-US" altLang="ar-SA" sz="2400" dirty="0"/>
          </a:p>
          <a:p>
            <a:r>
              <a:rPr lang="en-US" altLang="ar-SA" sz="2400" dirty="0"/>
              <a:t>Nephrotic syndrome :  rare</a:t>
            </a:r>
          </a:p>
          <a:p>
            <a:r>
              <a:rPr lang="en-US" altLang="ar-SA" sz="2400" dirty="0"/>
              <a:t>ARF/ Acute renal necrosis  :  Not uncommon , due to injury of capillary or capillary thrombosis</a:t>
            </a:r>
          </a:p>
          <a:p>
            <a:r>
              <a:rPr lang="en-US" altLang="ar-SA" sz="2400" dirty="0"/>
              <a:t>Hypertensive encephalopathy, heart failure and acute pulmonary edema may occur in severe cases</a:t>
            </a:r>
          </a:p>
          <a:p>
            <a:pPr>
              <a:buNone/>
            </a:pPr>
            <a:r>
              <a:rPr lang="en-US" altLang="ar-SA" dirty="0"/>
              <a:t> </a:t>
            </a:r>
          </a:p>
          <a:p>
            <a:pPr marL="0" indent="0">
              <a:buNone/>
            </a:pPr>
            <a:endParaRPr lang="en-US" altLang="ar-SA" dirty="0"/>
          </a:p>
          <a:p>
            <a:endParaRPr lang="en-US" altLang="ar-SA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 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9471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dirty="0"/>
              <a:t>Clinical features - Examination</a:t>
            </a:r>
            <a:endParaRPr lang="en-US" altLang="ar-SA" dirty="0"/>
          </a:p>
        </p:txBody>
      </p:sp>
      <p:sp>
        <p:nvSpPr>
          <p:cNvPr id="1247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ar-SA" sz="2800" dirty="0">
                <a:cs typeface="Times New Roman" pitchFamily="18" charset="0"/>
              </a:rPr>
              <a:t>State of patient</a:t>
            </a:r>
          </a:p>
          <a:p>
            <a:pPr>
              <a:lnSpc>
                <a:spcPct val="90000"/>
              </a:lnSpc>
            </a:pPr>
            <a:r>
              <a:rPr lang="en-GB" altLang="ar-SA" sz="2800" dirty="0">
                <a:cs typeface="Times New Roman" pitchFamily="18" charset="0"/>
              </a:rPr>
              <a:t>Routine observations</a:t>
            </a:r>
          </a:p>
          <a:p>
            <a:pPr lvl="1"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temperature, HR, SBP, RR, SaO</a:t>
            </a:r>
            <a:r>
              <a:rPr lang="en-GB" altLang="ar-SA" sz="2400" baseline="-30000" dirty="0">
                <a:cs typeface="Times New Roman" pitchFamily="18" charset="0"/>
              </a:rPr>
              <a:t>2</a:t>
            </a:r>
            <a:endParaRPr lang="en-GB" altLang="ar-SA" sz="2400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core-peripheral temperature</a:t>
            </a:r>
          </a:p>
          <a:p>
            <a:pPr>
              <a:lnSpc>
                <a:spcPct val="90000"/>
              </a:lnSpc>
            </a:pPr>
            <a:r>
              <a:rPr lang="en-GB" altLang="ar-SA" sz="2800" dirty="0">
                <a:cs typeface="Times New Roman" pitchFamily="18" charset="0"/>
              </a:rPr>
              <a:t>Serial plot of weights, heights </a:t>
            </a:r>
          </a:p>
          <a:p>
            <a:pPr>
              <a:lnSpc>
                <a:spcPct val="90000"/>
              </a:lnSpc>
            </a:pPr>
            <a:r>
              <a:rPr lang="en-GB" altLang="ar-SA" sz="2800" dirty="0">
                <a:cs typeface="Times New Roman" pitchFamily="18" charset="0"/>
              </a:rPr>
              <a:t>State of hydration</a:t>
            </a:r>
          </a:p>
          <a:p>
            <a:pPr lvl="1"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peripheral perfusion, JVP, oedema</a:t>
            </a:r>
          </a:p>
          <a:p>
            <a:pPr>
              <a:lnSpc>
                <a:spcPct val="90000"/>
              </a:lnSpc>
            </a:pPr>
            <a:r>
              <a:rPr lang="en-GB" altLang="ar-SA" sz="2800" dirty="0">
                <a:cs typeface="Times New Roman" pitchFamily="18" charset="0"/>
              </a:rPr>
              <a:t>Signs of cardiac failure</a:t>
            </a:r>
          </a:p>
          <a:p>
            <a:pPr>
              <a:lnSpc>
                <a:spcPct val="90000"/>
              </a:lnSpc>
            </a:pPr>
            <a:r>
              <a:rPr lang="en-GB" altLang="ar-SA" sz="2800" dirty="0">
                <a:cs typeface="Times New Roman" pitchFamily="18" charset="0"/>
              </a:rPr>
              <a:t>Clinical clues of multi-system disease</a:t>
            </a:r>
          </a:p>
          <a:p>
            <a:pPr lvl="1"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rash, </a:t>
            </a:r>
            <a:r>
              <a:rPr lang="en-GB" altLang="ar-SA" sz="2400" dirty="0" err="1">
                <a:cs typeface="Times New Roman" pitchFamily="18" charset="0"/>
              </a:rPr>
              <a:t>arthropathy</a:t>
            </a:r>
            <a:r>
              <a:rPr lang="en-GB" altLang="ar-SA" sz="2400" dirty="0">
                <a:cs typeface="Times New Roman" pitchFamily="18" charset="0"/>
              </a:rPr>
              <a:t>, arthritis, oral lesions</a:t>
            </a:r>
          </a:p>
          <a:p>
            <a:pPr>
              <a:lnSpc>
                <a:spcPct val="90000"/>
              </a:lnSpc>
            </a:pPr>
            <a:r>
              <a:rPr lang="en-GB" altLang="ar-SA" sz="2800" dirty="0">
                <a:cs typeface="Times New Roman" pitchFamily="18" charset="0"/>
              </a:rPr>
              <a:t>Palpable kidneys or bladder or masses</a:t>
            </a:r>
            <a:endParaRPr lang="en-US" altLang="ar-SA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4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4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4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4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4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4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47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47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4" grpId="0"/>
      <p:bldP spid="12472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dirty="0"/>
              <a:t>Mixed nephritic and nephrotic</a:t>
            </a:r>
          </a:p>
        </p:txBody>
      </p:sp>
      <p:sp>
        <p:nvSpPr>
          <p:cNvPr id="12339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ar-SA" u="sng" dirty="0"/>
              <a:t>Nephritic syndrome</a:t>
            </a:r>
          </a:p>
          <a:p>
            <a:pPr>
              <a:buFontTx/>
              <a:buNone/>
            </a:pPr>
            <a:endParaRPr lang="en-GB" altLang="ar-SA" u="sng" dirty="0"/>
          </a:p>
        </p:txBody>
      </p:sp>
      <p:sp>
        <p:nvSpPr>
          <p:cNvPr id="12339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ar-SA" u="sng" dirty="0"/>
              <a:t>Nephrotic syndrome</a:t>
            </a:r>
          </a:p>
          <a:p>
            <a:pPr>
              <a:buFontTx/>
              <a:buNone/>
            </a:pPr>
            <a:endParaRPr lang="en-GB" altLang="ar-SA" u="sng" dirty="0"/>
          </a:p>
          <a:p>
            <a:pPr>
              <a:buFontTx/>
              <a:buNone/>
            </a:pPr>
            <a:endParaRPr lang="en-GB" altLang="ar-SA" dirty="0"/>
          </a:p>
        </p:txBody>
      </p:sp>
    </p:spTree>
    <p:extLst>
      <p:ext uri="{BB962C8B-B14F-4D97-AF65-F5344CB8AC3E}">
        <p14:creationId xmlns:p14="http://schemas.microsoft.com/office/powerpoint/2010/main" val="42587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2" grpId="0"/>
      <p:bldP spid="1233923" grpId="0" build="p"/>
      <p:bldP spid="12339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dirty="0"/>
              <a:t>Mixed nephritic and nephrotic</a:t>
            </a:r>
          </a:p>
        </p:txBody>
      </p:sp>
      <p:sp>
        <p:nvSpPr>
          <p:cNvPr id="12349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ar-SA" u="sng" dirty="0"/>
              <a:t>Nephritic syndrome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ar-SA" u="sng" dirty="0"/>
          </a:p>
          <a:p>
            <a:pPr>
              <a:lnSpc>
                <a:spcPct val="90000"/>
              </a:lnSpc>
            </a:pPr>
            <a:r>
              <a:rPr lang="en-GB" altLang="ar-SA" dirty="0"/>
              <a:t>Haematuria			</a:t>
            </a:r>
          </a:p>
          <a:p>
            <a:pPr>
              <a:lnSpc>
                <a:spcPct val="90000"/>
              </a:lnSpc>
            </a:pPr>
            <a:r>
              <a:rPr lang="en-GB" altLang="ar-SA" dirty="0"/>
              <a:t>Proteinuria			</a:t>
            </a:r>
          </a:p>
          <a:p>
            <a:pPr>
              <a:lnSpc>
                <a:spcPct val="90000"/>
              </a:lnSpc>
            </a:pPr>
            <a:r>
              <a:rPr lang="en-GB" altLang="ar-SA" dirty="0"/>
              <a:t>Oliguria			</a:t>
            </a:r>
          </a:p>
          <a:p>
            <a:pPr>
              <a:lnSpc>
                <a:spcPct val="90000"/>
              </a:lnSpc>
            </a:pPr>
            <a:r>
              <a:rPr lang="en-GB" altLang="ar-SA" dirty="0"/>
              <a:t>Hypertension</a:t>
            </a:r>
          </a:p>
        </p:txBody>
      </p:sp>
      <p:sp>
        <p:nvSpPr>
          <p:cNvPr id="12349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ar-SA" u="sng"/>
              <a:t>Nephrotic syndrome</a:t>
            </a:r>
          </a:p>
          <a:p>
            <a:pPr>
              <a:buFontTx/>
              <a:buNone/>
            </a:pPr>
            <a:endParaRPr lang="en-GB" altLang="ar-SA" u="sng"/>
          </a:p>
          <a:p>
            <a:pPr>
              <a:buFontTx/>
              <a:buNone/>
            </a:pPr>
            <a:endParaRPr lang="en-GB" altLang="ar-SA"/>
          </a:p>
        </p:txBody>
      </p:sp>
    </p:spTree>
    <p:extLst>
      <p:ext uri="{BB962C8B-B14F-4D97-AF65-F5344CB8AC3E}">
        <p14:creationId xmlns:p14="http://schemas.microsoft.com/office/powerpoint/2010/main" val="30766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4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/>
              <a:t>Mixed nephritic and nephrotic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ar-SA" u="sng"/>
              <a:t>Nephritic syndrome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ar-SA" u="sng"/>
          </a:p>
          <a:p>
            <a:pPr>
              <a:lnSpc>
                <a:spcPct val="90000"/>
              </a:lnSpc>
            </a:pPr>
            <a:r>
              <a:rPr lang="en-GB" altLang="ar-SA"/>
              <a:t>Haematuria			</a:t>
            </a:r>
          </a:p>
          <a:p>
            <a:pPr>
              <a:lnSpc>
                <a:spcPct val="90000"/>
              </a:lnSpc>
            </a:pPr>
            <a:r>
              <a:rPr lang="en-GB" altLang="ar-SA"/>
              <a:t>Proteinuria			</a:t>
            </a:r>
          </a:p>
          <a:p>
            <a:pPr>
              <a:lnSpc>
                <a:spcPct val="90000"/>
              </a:lnSpc>
            </a:pPr>
            <a:r>
              <a:rPr lang="en-GB" altLang="ar-SA"/>
              <a:t>Oliguria			</a:t>
            </a:r>
          </a:p>
          <a:p>
            <a:pPr>
              <a:lnSpc>
                <a:spcPct val="90000"/>
              </a:lnSpc>
            </a:pPr>
            <a:r>
              <a:rPr lang="en-GB" altLang="ar-SA"/>
              <a:t>Hypertension</a:t>
            </a:r>
          </a:p>
        </p:txBody>
      </p:sp>
      <p:sp>
        <p:nvSpPr>
          <p:cNvPr id="123597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ar-SA" u="sng" dirty="0"/>
              <a:t>Nephrotic syndrome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ar-SA" u="sng" dirty="0"/>
          </a:p>
          <a:p>
            <a:pPr>
              <a:lnSpc>
                <a:spcPct val="90000"/>
              </a:lnSpc>
            </a:pPr>
            <a:r>
              <a:rPr lang="en-GB" altLang="ar-SA" dirty="0"/>
              <a:t>Proteinuria</a:t>
            </a:r>
          </a:p>
          <a:p>
            <a:pPr lvl="1">
              <a:lnSpc>
                <a:spcPct val="90000"/>
              </a:lnSpc>
            </a:pPr>
            <a:r>
              <a:rPr lang="en-GB" altLang="ar-SA" dirty="0"/>
              <a:t>&gt; 40mg/m</a:t>
            </a:r>
            <a:r>
              <a:rPr lang="en-GB" altLang="ar-SA" baseline="30000" dirty="0"/>
              <a:t>2</a:t>
            </a:r>
            <a:r>
              <a:rPr lang="en-GB" altLang="ar-SA" dirty="0"/>
              <a:t>/hour</a:t>
            </a:r>
          </a:p>
          <a:p>
            <a:pPr lvl="1">
              <a:lnSpc>
                <a:spcPct val="90000"/>
              </a:lnSpc>
            </a:pPr>
            <a:r>
              <a:rPr lang="en-GB" altLang="ar-SA" dirty="0"/>
              <a:t>&gt; 1g/m</a:t>
            </a:r>
            <a:r>
              <a:rPr lang="en-GB" altLang="ar-SA" baseline="30000" dirty="0"/>
              <a:t>2</a:t>
            </a:r>
            <a:r>
              <a:rPr lang="en-GB" altLang="ar-SA" dirty="0"/>
              <a:t>/day</a:t>
            </a:r>
            <a:endParaRPr lang="en-GB" altLang="ar-SA" baseline="30000" dirty="0"/>
          </a:p>
          <a:p>
            <a:pPr>
              <a:lnSpc>
                <a:spcPct val="90000"/>
              </a:lnSpc>
            </a:pPr>
            <a:r>
              <a:rPr lang="en-GB" altLang="ar-SA" dirty="0" err="1"/>
              <a:t>Hypoalbuminaemia</a:t>
            </a:r>
            <a:endParaRPr lang="en-GB" altLang="ar-SA" dirty="0"/>
          </a:p>
          <a:p>
            <a:pPr lvl="1">
              <a:lnSpc>
                <a:spcPct val="90000"/>
              </a:lnSpc>
            </a:pPr>
            <a:r>
              <a:rPr lang="en-GB" altLang="ar-SA" dirty="0"/>
              <a:t>&lt; 25g/l</a:t>
            </a:r>
          </a:p>
          <a:p>
            <a:pPr>
              <a:lnSpc>
                <a:spcPct val="90000"/>
              </a:lnSpc>
            </a:pPr>
            <a:r>
              <a:rPr lang="en-GB" altLang="ar-SA" dirty="0"/>
              <a:t>Oedema</a:t>
            </a:r>
          </a:p>
          <a:p>
            <a:pPr>
              <a:lnSpc>
                <a:spcPct val="90000"/>
              </a:lnSpc>
            </a:pPr>
            <a:r>
              <a:rPr lang="en-GB" altLang="ar-SA" dirty="0"/>
              <a:t>(Hyperlipidaemia)</a:t>
            </a:r>
          </a:p>
        </p:txBody>
      </p:sp>
    </p:spTree>
    <p:extLst>
      <p:ext uri="{BB962C8B-B14F-4D97-AF65-F5344CB8AC3E}">
        <p14:creationId xmlns:p14="http://schemas.microsoft.com/office/powerpoint/2010/main" val="28160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5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5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5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5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359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35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5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35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/>
              <a:t>Mixed nephritic and nephrotic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ar-SA" u="sng" dirty="0"/>
              <a:t>Nephritic syndrome</a:t>
            </a:r>
          </a:p>
          <a:p>
            <a:pPr>
              <a:buFontTx/>
              <a:buNone/>
            </a:pPr>
            <a:endParaRPr lang="en-GB" altLang="ar-SA" u="sng" dirty="0"/>
          </a:p>
          <a:p>
            <a:pPr>
              <a:spcBef>
                <a:spcPct val="0"/>
              </a:spcBef>
              <a:buSzTx/>
            </a:pPr>
            <a:r>
              <a:rPr lang="en-GB" altLang="ar-SA" dirty="0"/>
              <a:t>Commonest cause</a:t>
            </a:r>
          </a:p>
          <a:p>
            <a:pPr lvl="1">
              <a:spcBef>
                <a:spcPct val="0"/>
              </a:spcBef>
              <a:buSzTx/>
            </a:pPr>
            <a:r>
              <a:rPr lang="en-GB" altLang="ar-SA" dirty="0"/>
              <a:t>PIGN / PSGN or post-infectious glomerulonephritis</a:t>
            </a:r>
          </a:p>
        </p:txBody>
      </p:sp>
      <p:sp>
        <p:nvSpPr>
          <p:cNvPr id="12369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ar-SA" u="sng" dirty="0"/>
              <a:t>Nephrotic syndrome</a:t>
            </a:r>
          </a:p>
          <a:p>
            <a:pPr>
              <a:buFontTx/>
              <a:buNone/>
            </a:pPr>
            <a:endParaRPr lang="en-GB" altLang="ar-SA" u="sng" dirty="0"/>
          </a:p>
          <a:p>
            <a:pPr>
              <a:spcBef>
                <a:spcPct val="0"/>
              </a:spcBef>
              <a:buSzTx/>
            </a:pPr>
            <a:r>
              <a:rPr lang="en-GB" altLang="ar-SA" dirty="0"/>
              <a:t>Commonest cause</a:t>
            </a:r>
          </a:p>
          <a:p>
            <a:pPr lvl="1">
              <a:spcBef>
                <a:spcPct val="0"/>
              </a:spcBef>
              <a:buSzTx/>
            </a:pPr>
            <a:r>
              <a:rPr lang="en-GB" altLang="ar-SA" dirty="0"/>
              <a:t> MCNS or minimal change nephrotic syndrome</a:t>
            </a:r>
          </a:p>
        </p:txBody>
      </p:sp>
    </p:spTree>
    <p:extLst>
      <p:ext uri="{BB962C8B-B14F-4D97-AF65-F5344CB8AC3E}">
        <p14:creationId xmlns:p14="http://schemas.microsoft.com/office/powerpoint/2010/main" val="26823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6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36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36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  <p:bldP spid="123699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/>
              <a:t>Mixed nephritic and nephrotic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ar-SA" u="sng" dirty="0"/>
              <a:t>Nephritic syndrome</a:t>
            </a:r>
          </a:p>
          <a:p>
            <a:pPr>
              <a:buFontTx/>
              <a:buNone/>
            </a:pPr>
            <a:endParaRPr lang="en-GB" altLang="ar-SA" u="sng" dirty="0"/>
          </a:p>
          <a:p>
            <a:pPr>
              <a:spcBef>
                <a:spcPct val="0"/>
              </a:spcBef>
              <a:buSzTx/>
            </a:pPr>
            <a:r>
              <a:rPr lang="en-GB" altLang="ar-SA" dirty="0"/>
              <a:t>Commonest cause</a:t>
            </a:r>
          </a:p>
          <a:p>
            <a:pPr lvl="1">
              <a:spcBef>
                <a:spcPct val="0"/>
              </a:spcBef>
              <a:buSzTx/>
            </a:pPr>
            <a:r>
              <a:rPr lang="en-GB" altLang="ar-SA" dirty="0"/>
              <a:t>PIGN / PSGN or post-infectious glomerulonephritis</a:t>
            </a:r>
          </a:p>
        </p:txBody>
      </p:sp>
      <p:sp>
        <p:nvSpPr>
          <p:cNvPr id="12380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ar-SA" u="sng" dirty="0"/>
              <a:t>Nephrotic syndrome</a:t>
            </a:r>
          </a:p>
          <a:p>
            <a:pPr>
              <a:buFontTx/>
              <a:buNone/>
            </a:pPr>
            <a:endParaRPr lang="en-GB" altLang="ar-SA" u="sng" dirty="0"/>
          </a:p>
          <a:p>
            <a:pPr>
              <a:spcBef>
                <a:spcPct val="0"/>
              </a:spcBef>
              <a:buSzTx/>
            </a:pPr>
            <a:r>
              <a:rPr lang="en-GB" altLang="ar-SA" dirty="0"/>
              <a:t>Commonest cause</a:t>
            </a:r>
          </a:p>
          <a:p>
            <a:pPr lvl="1">
              <a:spcBef>
                <a:spcPct val="0"/>
              </a:spcBef>
              <a:buSzTx/>
            </a:pPr>
            <a:r>
              <a:rPr lang="en-GB" altLang="ar-SA" dirty="0"/>
              <a:t> MCNS or minimal change nephrotic syndrome</a:t>
            </a:r>
          </a:p>
        </p:txBody>
      </p:sp>
      <p:sp>
        <p:nvSpPr>
          <p:cNvPr id="1238021" name="Text Box 5"/>
          <p:cNvSpPr txBox="1">
            <a:spLocks noChangeArrowheads="1"/>
          </p:cNvSpPr>
          <p:nvPr/>
        </p:nvSpPr>
        <p:spPr bwMode="auto">
          <a:xfrm>
            <a:off x="2195513" y="4797425"/>
            <a:ext cx="5113337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ar-SA" b="1" i="1" dirty="0">
                <a:latin typeface="Arial" pitchFamily="34" charset="0"/>
              </a:rPr>
              <a:t>Commonest cause of mixed nephritic and nephrotic syndrome is post-infectious GN</a:t>
            </a:r>
          </a:p>
          <a:p>
            <a:pPr>
              <a:spcBef>
                <a:spcPct val="50000"/>
              </a:spcBef>
            </a:pPr>
            <a:endParaRPr lang="en-GB" altLang="ar-SA" b="1" i="1" dirty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8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38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38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19" grpId="0" build="p"/>
      <p:bldP spid="12380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ar-SA" sz="2400" dirty="0"/>
              <a:t>Investigations      </a:t>
            </a:r>
            <a:r>
              <a:rPr lang="en-GB" altLang="ar-SA" dirty="0"/>
              <a:t>      </a:t>
            </a:r>
            <a:endParaRPr lang="en-US" altLang="ar-SA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219200"/>
            <a:ext cx="8229600" cy="4957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Full blood count, blood film and ESR</a:t>
            </a:r>
          </a:p>
          <a:p>
            <a:pPr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Coagulation screen</a:t>
            </a:r>
          </a:p>
          <a:p>
            <a:pPr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Serum electrolytes</a:t>
            </a:r>
          </a:p>
          <a:p>
            <a:pPr lvl="1"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U&amp;Es, Cl, CO</a:t>
            </a:r>
            <a:r>
              <a:rPr lang="en-GB" altLang="ar-SA" sz="2400" baseline="-30000" dirty="0">
                <a:cs typeface="Times New Roman" pitchFamily="18" charset="0"/>
              </a:rPr>
              <a:t>2</a:t>
            </a:r>
            <a:r>
              <a:rPr lang="en-GB" altLang="ar-SA" sz="2400" dirty="0">
                <a:cs typeface="Times New Roman" pitchFamily="18" charset="0"/>
              </a:rPr>
              <a:t>, urea, creatinine, glucose</a:t>
            </a:r>
          </a:p>
          <a:p>
            <a:pPr lvl="1"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LFTs, CK, urate, bone profile</a:t>
            </a:r>
          </a:p>
          <a:p>
            <a:pPr lvl="1"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Ca, Mg, PO</a:t>
            </a:r>
            <a:r>
              <a:rPr lang="en-GB" altLang="ar-SA" sz="2400" baseline="-30000" dirty="0">
                <a:cs typeface="Times New Roman" pitchFamily="18" charset="0"/>
              </a:rPr>
              <a:t>4</a:t>
            </a:r>
            <a:r>
              <a:rPr lang="en-GB" altLang="ar-SA" sz="2400" dirty="0">
                <a:cs typeface="Times New Roman" pitchFamily="18" charset="0"/>
              </a:rPr>
              <a:t>, ALP, albumin</a:t>
            </a:r>
          </a:p>
          <a:p>
            <a:pPr>
              <a:lnSpc>
                <a:spcPct val="90000"/>
              </a:lnSpc>
            </a:pPr>
            <a:r>
              <a:rPr lang="en-GB" altLang="ar-SA" sz="2400" dirty="0">
                <a:cs typeface="Times New Roman" pitchFamily="18" charset="0"/>
              </a:rPr>
              <a:t>Blood culture and CRP</a:t>
            </a:r>
          </a:p>
          <a:p>
            <a:r>
              <a:rPr lang="en-GB" altLang="ar-SA" sz="2400" dirty="0">
                <a:cs typeface="Times New Roman" pitchFamily="18" charset="0"/>
              </a:rPr>
              <a:t>Complement assays</a:t>
            </a:r>
          </a:p>
          <a:p>
            <a:pPr lvl="1"/>
            <a:r>
              <a:rPr lang="en-GB" altLang="ar-SA" sz="2400" dirty="0">
                <a:cs typeface="Times New Roman" pitchFamily="18" charset="0"/>
              </a:rPr>
              <a:t>C</a:t>
            </a:r>
            <a:r>
              <a:rPr lang="en-GB" altLang="ar-SA" sz="2400" baseline="-30000" dirty="0">
                <a:cs typeface="Times New Roman" pitchFamily="18" charset="0"/>
              </a:rPr>
              <a:t>3</a:t>
            </a:r>
            <a:r>
              <a:rPr lang="en-GB" altLang="ar-SA" sz="2400" dirty="0">
                <a:cs typeface="Times New Roman" pitchFamily="18" charset="0"/>
              </a:rPr>
              <a:t>, C</a:t>
            </a:r>
            <a:r>
              <a:rPr lang="en-GB" altLang="ar-SA" sz="2400" baseline="-30000" dirty="0">
                <a:cs typeface="Times New Roman" pitchFamily="18" charset="0"/>
              </a:rPr>
              <a:t>4</a:t>
            </a:r>
            <a:r>
              <a:rPr lang="en-GB" altLang="ar-SA" sz="2400" dirty="0">
                <a:cs typeface="Times New Roman" pitchFamily="18" charset="0"/>
              </a:rPr>
              <a:t> and C</a:t>
            </a:r>
            <a:r>
              <a:rPr lang="en-GB" altLang="ar-SA" sz="2400" baseline="-30000" dirty="0">
                <a:cs typeface="Times New Roman" pitchFamily="18" charset="0"/>
              </a:rPr>
              <a:t>3</a:t>
            </a:r>
            <a:r>
              <a:rPr lang="en-GB" altLang="ar-SA" sz="2400" dirty="0">
                <a:cs typeface="Times New Roman" pitchFamily="18" charset="0"/>
              </a:rPr>
              <a:t> nephritic factor	(</a:t>
            </a:r>
            <a:r>
              <a:rPr lang="en-US" altLang="ar-SA" sz="2400" dirty="0">
                <a:highlight>
                  <a:srgbClr val="FFFF00"/>
                </a:highlight>
              </a:rPr>
              <a:t>C3   : Decreased for few weeks.)</a:t>
            </a:r>
          </a:p>
          <a:p>
            <a:r>
              <a:rPr lang="en-GB" altLang="ar-SA" sz="2400" dirty="0">
                <a:cs typeface="Times New Roman" pitchFamily="18" charset="0"/>
              </a:rPr>
              <a:t>Immunoglobulins including IgA				</a:t>
            </a:r>
          </a:p>
          <a:p>
            <a:r>
              <a:rPr lang="en-GB" altLang="ar-SA" sz="2400" dirty="0">
                <a:cs typeface="Times New Roman" pitchFamily="18" charset="0"/>
              </a:rPr>
              <a:t>ASOT and </a:t>
            </a:r>
            <a:r>
              <a:rPr lang="en-GB" altLang="ar-SA" sz="2400" dirty="0" err="1">
                <a:cs typeface="Times New Roman" pitchFamily="18" charset="0"/>
              </a:rPr>
              <a:t>antiDNAase</a:t>
            </a:r>
            <a:r>
              <a:rPr lang="en-GB" altLang="ar-SA" sz="2400" dirty="0">
                <a:cs typeface="Times New Roman" pitchFamily="18" charset="0"/>
              </a:rPr>
              <a:t> B	(</a:t>
            </a:r>
            <a:r>
              <a:rPr lang="en-US" altLang="ar-SA" sz="2400" dirty="0"/>
              <a:t>Measured at 2-3 weak intervals)</a:t>
            </a:r>
            <a:r>
              <a:rPr lang="en-GB" altLang="ar-SA" sz="2400" dirty="0">
                <a:cs typeface="Times New Roman" pitchFamily="18" charset="0"/>
              </a:rPr>
              <a:t>				</a:t>
            </a:r>
          </a:p>
          <a:p>
            <a:r>
              <a:rPr lang="en-GB" altLang="ar-SA" sz="2400" dirty="0">
                <a:cs typeface="Times New Roman" pitchFamily="18" charset="0"/>
              </a:rPr>
              <a:t>ANA, dsDNA, </a:t>
            </a:r>
            <a:r>
              <a:rPr lang="en-GB" altLang="ar-SA" sz="2400" dirty="0" err="1">
                <a:cs typeface="Times New Roman" pitchFamily="18" charset="0"/>
              </a:rPr>
              <a:t>qDNA</a:t>
            </a:r>
            <a:r>
              <a:rPr lang="en-GB" altLang="ar-SA" sz="2400" dirty="0">
                <a:cs typeface="Times New Roman" pitchFamily="18" charset="0"/>
              </a:rPr>
              <a:t>, ENA, ANCA, </a:t>
            </a:r>
            <a:r>
              <a:rPr lang="en-GB" altLang="ar-SA" sz="2400" dirty="0" err="1">
                <a:cs typeface="Times New Roman" pitchFamily="18" charset="0"/>
              </a:rPr>
              <a:t>ACIgM</a:t>
            </a:r>
            <a:r>
              <a:rPr lang="en-GB" altLang="ar-SA" sz="2400" dirty="0">
                <a:cs typeface="Times New Roman" pitchFamily="18" charset="0"/>
              </a:rPr>
              <a:t>/G			</a:t>
            </a:r>
          </a:p>
          <a:p>
            <a:r>
              <a:rPr lang="en-GB" altLang="ar-SA" sz="2400" dirty="0">
                <a:cs typeface="Times New Roman" pitchFamily="18" charset="0"/>
              </a:rPr>
              <a:t>Autoimmune profile and anti-GBM Ab.</a:t>
            </a:r>
          </a:p>
          <a:p>
            <a:r>
              <a:rPr lang="en-US" altLang="ar-SA" sz="2400" dirty="0"/>
              <a:t>Culture from Pharynx and skin may be positive</a:t>
            </a:r>
          </a:p>
          <a:p>
            <a:pPr marL="0" indent="0">
              <a:buNone/>
            </a:pPr>
            <a:endParaRPr lang="en-GB" altLang="ar-SA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altLang="ar-SA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4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4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4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4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4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48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48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48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48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48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48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8" grpId="0"/>
      <p:bldP spid="12482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</a:t>
            </a:r>
            <a:r>
              <a:rPr lang="en-US" sz="2400" dirty="0"/>
              <a:t>EARNING OBJECTIVES</a:t>
            </a:r>
            <a:endParaRPr lang="en-US" altLang="ar-SA" dirty="0"/>
          </a:p>
          <a:p>
            <a:endParaRPr lang="en-US" altLang="ar-SA" dirty="0"/>
          </a:p>
          <a:p>
            <a:r>
              <a:rPr lang="en-US" altLang="ar-SA" dirty="0"/>
              <a:t>Background</a:t>
            </a:r>
          </a:p>
          <a:p>
            <a:r>
              <a:rPr lang="en-US" altLang="ar-SA" dirty="0"/>
              <a:t>Pathophysiology</a:t>
            </a:r>
          </a:p>
          <a:p>
            <a:r>
              <a:rPr lang="en-US" altLang="ar-SA" dirty="0"/>
              <a:t>Histologic Findings</a:t>
            </a:r>
          </a:p>
          <a:p>
            <a:r>
              <a:rPr lang="en-US" altLang="ar-SA" dirty="0"/>
              <a:t>Clinical</a:t>
            </a:r>
          </a:p>
          <a:p>
            <a:pPr lvl="1"/>
            <a:r>
              <a:rPr lang="en-US" altLang="ar-SA" dirty="0"/>
              <a:t>History</a:t>
            </a:r>
          </a:p>
          <a:p>
            <a:pPr lvl="1"/>
            <a:r>
              <a:rPr lang="en-US" altLang="ar-SA" dirty="0"/>
              <a:t>Physical</a:t>
            </a:r>
          </a:p>
          <a:p>
            <a:pPr lvl="1"/>
            <a:r>
              <a:rPr lang="en-US" altLang="ar-SA" dirty="0"/>
              <a:t>Lab </a:t>
            </a:r>
          </a:p>
          <a:p>
            <a:r>
              <a:rPr lang="en-US" altLang="ar-SA" dirty="0"/>
              <a:t>Differential Diagnosis</a:t>
            </a:r>
          </a:p>
          <a:p>
            <a:r>
              <a:rPr lang="en-US" altLang="ar-SA" dirty="0"/>
              <a:t>Treatment</a:t>
            </a:r>
          </a:p>
          <a:p>
            <a:r>
              <a:rPr lang="en-US" altLang="ar-SA" dirty="0"/>
              <a:t>Follow Up</a:t>
            </a:r>
          </a:p>
          <a:p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11726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rmAutofit fontScale="90000"/>
          </a:bodyPr>
          <a:lstStyle/>
          <a:p>
            <a:r>
              <a:rPr lang="en-GB" altLang="ar-SA" dirty="0"/>
              <a:t> Urine tests</a:t>
            </a:r>
            <a:endParaRPr lang="en-US" altLang="ar-SA" dirty="0"/>
          </a:p>
        </p:txBody>
      </p:sp>
      <p:sp>
        <p:nvSpPr>
          <p:cNvPr id="12503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10550" cy="4881563"/>
          </a:xfrm>
        </p:spPr>
        <p:txBody>
          <a:bodyPr>
            <a:normAutofit fontScale="85000" lnSpcReduction="20000"/>
          </a:bodyPr>
          <a:lstStyle/>
          <a:p>
            <a:r>
              <a:rPr lang="en-GB" altLang="ar-SA" sz="2400" dirty="0">
                <a:cs typeface="Times New Roman" pitchFamily="18" charset="0"/>
              </a:rPr>
              <a:t>Urinalysis</a:t>
            </a:r>
          </a:p>
          <a:p>
            <a:r>
              <a:rPr lang="en-GB" altLang="ar-SA" sz="2400" dirty="0">
                <a:cs typeface="Times New Roman" pitchFamily="18" charset="0"/>
              </a:rPr>
              <a:t>Urine M,C&amp;S</a:t>
            </a:r>
          </a:p>
          <a:p>
            <a:r>
              <a:rPr lang="en-GB" altLang="ar-SA" sz="2400" dirty="0">
                <a:cs typeface="Times New Roman" pitchFamily="18" charset="0"/>
              </a:rPr>
              <a:t>Urine electrolytes</a:t>
            </a:r>
          </a:p>
          <a:p>
            <a:r>
              <a:rPr lang="en-GB" altLang="ar-SA" sz="2400" dirty="0">
                <a:cs typeface="Times New Roman" pitchFamily="18" charset="0"/>
              </a:rPr>
              <a:t>Fractional excretion of sodium (</a:t>
            </a:r>
            <a:r>
              <a:rPr lang="en-GB" altLang="ar-SA" sz="2400" dirty="0" err="1">
                <a:cs typeface="Times New Roman" pitchFamily="18" charset="0"/>
              </a:rPr>
              <a:t>FE</a:t>
            </a:r>
            <a:r>
              <a:rPr lang="en-GB" altLang="ar-SA" sz="2400" baseline="-30000" dirty="0" err="1">
                <a:cs typeface="Times New Roman" pitchFamily="18" charset="0"/>
              </a:rPr>
              <a:t>Na</a:t>
            </a:r>
            <a:r>
              <a:rPr lang="en-GB" altLang="ar-SA" sz="2400" dirty="0">
                <a:cs typeface="Times New Roman" pitchFamily="18" charset="0"/>
              </a:rPr>
              <a:t>)</a:t>
            </a:r>
          </a:p>
          <a:p>
            <a:pPr lvl="1">
              <a:buFontTx/>
              <a:buNone/>
            </a:pPr>
            <a:r>
              <a:rPr lang="en-GB" altLang="ar-SA" sz="2400" dirty="0">
                <a:cs typeface="Times New Roman" pitchFamily="18" charset="0"/>
              </a:rPr>
              <a:t>		=	</a:t>
            </a:r>
            <a:r>
              <a:rPr lang="en-GB" altLang="ar-SA" sz="2400" dirty="0" err="1">
                <a:cs typeface="Times New Roman" pitchFamily="18" charset="0"/>
              </a:rPr>
              <a:t>U</a:t>
            </a:r>
            <a:r>
              <a:rPr lang="en-GB" altLang="ar-SA" sz="2400" baseline="-30000" dirty="0" err="1">
                <a:cs typeface="Times New Roman" pitchFamily="18" charset="0"/>
              </a:rPr>
              <a:t>Na</a:t>
            </a:r>
            <a:r>
              <a:rPr lang="en-GB" altLang="ar-SA" sz="2400" dirty="0">
                <a:cs typeface="Times New Roman" pitchFamily="18" charset="0"/>
              </a:rPr>
              <a:t>  x  </a:t>
            </a:r>
            <a:r>
              <a:rPr lang="en-GB" altLang="ar-SA" sz="2400" dirty="0" err="1">
                <a:cs typeface="Times New Roman" pitchFamily="18" charset="0"/>
              </a:rPr>
              <a:t>P</a:t>
            </a:r>
            <a:r>
              <a:rPr lang="en-GB" altLang="ar-SA" sz="2400" baseline="-30000" dirty="0" err="1">
                <a:cs typeface="Times New Roman" pitchFamily="18" charset="0"/>
              </a:rPr>
              <a:t>Cr</a:t>
            </a:r>
            <a:r>
              <a:rPr lang="en-GB" altLang="ar-SA" sz="2400" dirty="0">
                <a:cs typeface="Times New Roman" pitchFamily="18" charset="0"/>
              </a:rPr>
              <a:t>							</a:t>
            </a:r>
          </a:p>
          <a:p>
            <a:pPr lvl="1">
              <a:buFontTx/>
              <a:buNone/>
            </a:pPr>
            <a:r>
              <a:rPr lang="en-GB" altLang="ar-SA" sz="2400" dirty="0">
                <a:cs typeface="Arial" pitchFamily="34" charset="0"/>
              </a:rPr>
              <a:t>			</a:t>
            </a:r>
            <a:r>
              <a:rPr lang="en-GB" altLang="ar-SA" sz="2400" dirty="0" err="1">
                <a:cs typeface="Times New Roman" pitchFamily="18" charset="0"/>
              </a:rPr>
              <a:t>P</a:t>
            </a:r>
            <a:r>
              <a:rPr lang="en-GB" altLang="ar-SA" sz="2400" baseline="-30000" dirty="0" err="1">
                <a:cs typeface="Times New Roman" pitchFamily="18" charset="0"/>
              </a:rPr>
              <a:t>Na</a:t>
            </a:r>
            <a:r>
              <a:rPr lang="en-GB" altLang="ar-SA" sz="2400" dirty="0">
                <a:cs typeface="Times New Roman" pitchFamily="18" charset="0"/>
              </a:rPr>
              <a:t>  x  </a:t>
            </a:r>
            <a:r>
              <a:rPr lang="en-GB" altLang="ar-SA" sz="2400" dirty="0" err="1">
                <a:cs typeface="Times New Roman" pitchFamily="18" charset="0"/>
              </a:rPr>
              <a:t>U</a:t>
            </a:r>
            <a:r>
              <a:rPr lang="en-GB" altLang="ar-SA" sz="2400" baseline="-30000" dirty="0" err="1">
                <a:cs typeface="Times New Roman" pitchFamily="18" charset="0"/>
              </a:rPr>
              <a:t>cr</a:t>
            </a:r>
            <a:endParaRPr lang="en-GB" altLang="ar-SA" sz="2400" baseline="-300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n-GB" altLang="ar-SA" sz="2400" baseline="-300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n-GB" altLang="ar-SA" sz="2400" baseline="-30000" dirty="0"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en-US" sz="2400" dirty="0"/>
              <a:t>For evaluation of </a:t>
            </a:r>
            <a:r>
              <a:rPr lang="en-US" sz="2400" u="sng" dirty="0">
                <a:hlinkClick r:id="rId2" tooltip="Acute kidney fail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acute kidney failure</a:t>
            </a:r>
            <a:r>
              <a:rPr lang="en-US" sz="2400" u="sng" dirty="0"/>
              <a:t> </a:t>
            </a:r>
            <a:r>
              <a:rPr lang="en-US" sz="2400" dirty="0"/>
              <a:t>. </a:t>
            </a:r>
          </a:p>
          <a:p>
            <a:pPr lvl="1">
              <a:buFontTx/>
              <a:buNone/>
            </a:pPr>
            <a:endParaRPr lang="en-US" altLang="ar-SA" sz="2400" dirty="0">
              <a:cs typeface="Times New Roman" pitchFamily="18" charset="0"/>
            </a:endParaRPr>
          </a:p>
          <a:p>
            <a:pPr lvl="1">
              <a:buFontTx/>
              <a:buNone/>
            </a:pPr>
            <a:endParaRPr lang="en-US" altLang="ar-SA" sz="2400" dirty="0"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GB" altLang="ar-SA" sz="2400" dirty="0">
                <a:cs typeface="Times New Roman" pitchFamily="18" charset="0"/>
              </a:rPr>
              <a:t>Note that microscopic haematuria can persist for years following the acute episode.</a:t>
            </a:r>
          </a:p>
          <a:p>
            <a:pPr lvl="1">
              <a:buFontTx/>
              <a:buNone/>
            </a:pPr>
            <a:r>
              <a:rPr lang="en-GB" altLang="ar-SA" dirty="0"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58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5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5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5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50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50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0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0306" grpId="0"/>
      <p:bldP spid="12503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362950" cy="5872163"/>
          </a:xfrm>
        </p:spPr>
        <p:txBody>
          <a:bodyPr>
            <a:normAutofit fontScale="92500" lnSpcReduction="20000"/>
          </a:bodyPr>
          <a:lstStyle/>
          <a:p>
            <a:r>
              <a:rPr lang="en-GB" altLang="ar-SA" sz="2000" dirty="0"/>
              <a:t>R</a:t>
            </a:r>
            <a:r>
              <a:rPr lang="en-GB" altLang="ar-SA" sz="2000" dirty="0">
                <a:cs typeface="Times New Roman" pitchFamily="18" charset="0"/>
              </a:rPr>
              <a:t>enal ultrasound scan	</a:t>
            </a:r>
          </a:p>
          <a:p>
            <a:pPr lvl="1"/>
            <a:r>
              <a:rPr lang="en-GB" altLang="ar-SA" sz="2000" dirty="0">
                <a:cs typeface="Times New Roman" pitchFamily="18" charset="0"/>
              </a:rPr>
              <a:t>bilateral echogenic kidneys				</a:t>
            </a:r>
          </a:p>
          <a:p>
            <a:r>
              <a:rPr lang="en-GB" altLang="ar-SA" sz="2000" dirty="0">
                <a:cs typeface="Times New Roman" pitchFamily="18" charset="0"/>
              </a:rPr>
              <a:t>Percutaneous renal biopsy			</a:t>
            </a:r>
          </a:p>
          <a:p>
            <a:pPr lvl="1"/>
            <a:r>
              <a:rPr lang="en-GB" altLang="ar-SA" sz="2000" dirty="0">
                <a:cs typeface="Times New Roman" pitchFamily="18" charset="0"/>
              </a:rPr>
              <a:t>confirm PIGN</a:t>
            </a:r>
          </a:p>
          <a:p>
            <a:pPr lvl="1"/>
            <a:r>
              <a:rPr lang="en-GB" altLang="ar-SA" sz="2000" dirty="0">
                <a:cs typeface="Times New Roman" pitchFamily="18" charset="0"/>
              </a:rPr>
              <a:t>exclude MPGN</a:t>
            </a:r>
          </a:p>
          <a:p>
            <a:pPr lvl="1"/>
            <a:r>
              <a:rPr lang="en-GB" altLang="ar-SA" sz="2000" dirty="0">
                <a:cs typeface="Times New Roman" pitchFamily="18" charset="0"/>
              </a:rPr>
              <a:t>consider crescentic GN.</a:t>
            </a:r>
          </a:p>
          <a:p>
            <a:pPr marL="342900" lvl="1" indent="0">
              <a:buNone/>
            </a:pPr>
            <a:endParaRPr lang="en-GB" altLang="ar-SA" sz="2000" dirty="0">
              <a:cs typeface="Times New Roman" pitchFamily="18" charset="0"/>
            </a:endParaRPr>
          </a:p>
          <a:p>
            <a:r>
              <a:rPr lang="en-GB" altLang="ar-SA" sz="2400" dirty="0">
                <a:cs typeface="Times New Roman" pitchFamily="18" charset="0"/>
              </a:rPr>
              <a:t>The indications for renal biopsy are:</a:t>
            </a:r>
          </a:p>
          <a:p>
            <a:pPr marL="0" indent="0">
              <a:buNone/>
            </a:pPr>
            <a:endParaRPr lang="en-GB" altLang="ar-SA" sz="2400" dirty="0">
              <a:cs typeface="Times New Roman" pitchFamily="18" charset="0"/>
            </a:endParaRPr>
          </a:p>
          <a:p>
            <a:pPr lvl="1"/>
            <a:r>
              <a:rPr lang="en-GB" altLang="ar-SA" sz="2000" dirty="0">
                <a:cs typeface="Times New Roman" pitchFamily="18" charset="0"/>
              </a:rPr>
              <a:t>severe renal dysfunction at presentation</a:t>
            </a:r>
          </a:p>
          <a:p>
            <a:pPr lvl="1"/>
            <a:r>
              <a:rPr lang="en-GB" altLang="ar-SA" sz="2000" dirty="0">
                <a:cs typeface="Times New Roman" pitchFamily="18" charset="0"/>
              </a:rPr>
              <a:t>rapidly progressive acute renal failure </a:t>
            </a:r>
          </a:p>
          <a:p>
            <a:pPr lvl="1"/>
            <a:r>
              <a:rPr lang="en-GB" altLang="ar-SA" sz="2000" dirty="0">
                <a:cs typeface="Times New Roman" pitchFamily="18" charset="0"/>
              </a:rPr>
              <a:t>atypical presentation </a:t>
            </a:r>
          </a:p>
          <a:p>
            <a:pPr lvl="1"/>
            <a:r>
              <a:rPr lang="en-GB" altLang="ar-SA" sz="2000" dirty="0">
                <a:cs typeface="Times New Roman" pitchFamily="18" charset="0"/>
              </a:rPr>
              <a:t>delayed recovery</a:t>
            </a:r>
          </a:p>
          <a:p>
            <a:pPr lvl="2"/>
            <a:r>
              <a:rPr lang="en-GB" altLang="ar-SA" sz="2000" dirty="0">
                <a:cs typeface="Times New Roman" pitchFamily="18" charset="0"/>
              </a:rPr>
              <a:t>macroscopic haematuria for &gt;1 month </a:t>
            </a:r>
          </a:p>
          <a:p>
            <a:pPr lvl="2"/>
            <a:r>
              <a:rPr lang="en-GB" altLang="ar-SA" sz="2000" dirty="0">
                <a:cs typeface="Times New Roman" pitchFamily="18" charset="0"/>
              </a:rPr>
              <a:t>low C3 levels for &gt;6 months </a:t>
            </a:r>
          </a:p>
          <a:p>
            <a:pPr lvl="2"/>
            <a:r>
              <a:rPr lang="en-GB" altLang="ar-SA" sz="2000" dirty="0">
                <a:cs typeface="Times New Roman" pitchFamily="18" charset="0"/>
              </a:rPr>
              <a:t>heavy proteinuria for &gt; 6 months</a:t>
            </a:r>
          </a:p>
        </p:txBody>
      </p:sp>
    </p:spTree>
    <p:extLst>
      <p:ext uri="{BB962C8B-B14F-4D97-AF65-F5344CB8AC3E}">
        <p14:creationId xmlns:p14="http://schemas.microsoft.com/office/powerpoint/2010/main" val="25325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5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5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5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5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52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52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523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523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523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23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523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3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Differential Diagnosis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r>
              <a:rPr lang="en-US" sz="2800" dirty="0" err="1"/>
              <a:t>Hypocomplementemia</a:t>
            </a:r>
            <a:endParaRPr lang="en-US" sz="2800" dirty="0"/>
          </a:p>
          <a:p>
            <a:pPr marL="274320" indent="-274320" fontAlgn="auto">
              <a:spcAft>
                <a:spcPts val="0"/>
              </a:spcAft>
              <a:buFontTx/>
              <a:buNone/>
              <a:defRPr/>
            </a:pPr>
            <a:endParaRPr lang="en-US" sz="28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PIGN</a:t>
            </a:r>
          </a:p>
          <a:p>
            <a:pPr marL="758952" lvl="2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b="1" dirty="0"/>
              <a:t>Bacteria</a:t>
            </a:r>
            <a:r>
              <a:rPr lang="en-US" dirty="0"/>
              <a:t> (GAS, S. </a:t>
            </a:r>
            <a:r>
              <a:rPr lang="en-US" dirty="0" err="1"/>
              <a:t>viridans</a:t>
            </a:r>
            <a:r>
              <a:rPr lang="en-US" dirty="0"/>
              <a:t>, </a:t>
            </a:r>
            <a:r>
              <a:rPr lang="en-US" dirty="0" err="1"/>
              <a:t>pneumococcus</a:t>
            </a:r>
            <a:r>
              <a:rPr lang="en-US" dirty="0"/>
              <a:t>, S. </a:t>
            </a:r>
            <a:r>
              <a:rPr lang="en-US" dirty="0" err="1"/>
              <a:t>aureus</a:t>
            </a:r>
            <a:r>
              <a:rPr lang="en-US" dirty="0"/>
              <a:t>, S. </a:t>
            </a:r>
            <a:r>
              <a:rPr lang="en-US" dirty="0" err="1"/>
              <a:t>epi</a:t>
            </a:r>
            <a:r>
              <a:rPr lang="en-US" dirty="0"/>
              <a:t>, atypical mycobacterium, </a:t>
            </a:r>
            <a:r>
              <a:rPr lang="en-US" dirty="0" err="1"/>
              <a:t>meningococcus</a:t>
            </a:r>
            <a:r>
              <a:rPr lang="en-US" dirty="0"/>
              <a:t>, </a:t>
            </a:r>
            <a:r>
              <a:rPr lang="en-US" dirty="0" err="1"/>
              <a:t>Brucella</a:t>
            </a:r>
            <a:r>
              <a:rPr lang="en-US" dirty="0"/>
              <a:t>, </a:t>
            </a:r>
            <a:r>
              <a:rPr lang="en-US" dirty="0" err="1"/>
              <a:t>Leptospirosis</a:t>
            </a:r>
            <a:r>
              <a:rPr lang="en-US" dirty="0"/>
              <a:t>, </a:t>
            </a:r>
            <a:r>
              <a:rPr lang="en-US" dirty="0" err="1"/>
              <a:t>Propionibacterium</a:t>
            </a:r>
            <a:r>
              <a:rPr lang="en-US" dirty="0"/>
              <a:t>)</a:t>
            </a:r>
          </a:p>
          <a:p>
            <a:pPr marL="758952" lvl="2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b="1" dirty="0"/>
              <a:t>Viruses</a:t>
            </a:r>
            <a:r>
              <a:rPr lang="en-US" dirty="0"/>
              <a:t> (VZV, EBV, CMV, </a:t>
            </a:r>
            <a:r>
              <a:rPr lang="en-US" dirty="0" err="1"/>
              <a:t>rubeola</a:t>
            </a:r>
            <a:r>
              <a:rPr lang="en-US" dirty="0"/>
              <a:t>)</a:t>
            </a:r>
          </a:p>
          <a:p>
            <a:pPr marL="758952" lvl="2" fontAlgn="auto">
              <a:lnSpc>
                <a:spcPct val="80000"/>
              </a:lnSpc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b="1" dirty="0"/>
              <a:t>Parasites</a:t>
            </a:r>
            <a:r>
              <a:rPr lang="en-US" dirty="0"/>
              <a:t> (</a:t>
            </a:r>
            <a:r>
              <a:rPr lang="en-US" dirty="0" err="1"/>
              <a:t>Toxo</a:t>
            </a:r>
            <a:r>
              <a:rPr lang="en-US" dirty="0"/>
              <a:t>, </a:t>
            </a:r>
            <a:r>
              <a:rPr lang="en-US" dirty="0" err="1"/>
              <a:t>Trich</a:t>
            </a:r>
            <a:r>
              <a:rPr lang="en-US" dirty="0"/>
              <a:t>, </a:t>
            </a:r>
            <a:r>
              <a:rPr lang="en-US" dirty="0" err="1"/>
              <a:t>Riskettsia</a:t>
            </a:r>
            <a:r>
              <a:rPr lang="en-US" dirty="0"/>
              <a:t>)</a:t>
            </a:r>
            <a:r>
              <a:rPr lang="en-US" sz="2400" dirty="0"/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err="1"/>
              <a:t>Membranoproliferative</a:t>
            </a:r>
            <a:r>
              <a:rPr lang="en-US" sz="2400" dirty="0"/>
              <a:t> GN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SLE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err="1"/>
              <a:t>Cryoglobulinemia</a:t>
            </a:r>
            <a:endParaRPr lang="en-US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Bacterial </a:t>
            </a:r>
            <a:r>
              <a:rPr lang="en-US" sz="2400" dirty="0" err="1"/>
              <a:t>Endocarditis</a:t>
            </a:r>
            <a:endParaRPr lang="en-US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Shunt nephritis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724400" y="1600200"/>
            <a:ext cx="396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ar-SA" sz="2800" dirty="0"/>
              <a:t>Normal complement</a:t>
            </a:r>
          </a:p>
          <a:p>
            <a:pPr>
              <a:spcBef>
                <a:spcPct val="20000"/>
              </a:spcBef>
            </a:pPr>
            <a:endParaRPr lang="en-US" altLang="ar-SA" sz="28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ar-SA" sz="2400" dirty="0"/>
              <a:t>HUS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ar-SA" sz="2400" dirty="0"/>
              <a:t>IgA Nephropathy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ar-SA" sz="2400" dirty="0"/>
              <a:t>HSP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ar-SA" sz="2400" dirty="0" err="1"/>
              <a:t>Alport’s</a:t>
            </a:r>
            <a:r>
              <a:rPr lang="en-US" altLang="ar-SA" sz="2400" dirty="0"/>
              <a:t> / TBMD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ar-SA" sz="2400" dirty="0"/>
              <a:t>Nephrotic Syndrome</a:t>
            </a:r>
          </a:p>
        </p:txBody>
      </p:sp>
    </p:spTree>
    <p:extLst>
      <p:ext uri="{BB962C8B-B14F-4D97-AF65-F5344CB8AC3E}">
        <p14:creationId xmlns:p14="http://schemas.microsoft.com/office/powerpoint/2010/main" val="42297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26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816975" cy="5457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ar-SA" sz="1800" dirty="0"/>
              <a:t>Treat the underlying infections when acute GN is associated with chronic infections. </a:t>
            </a:r>
            <a:endParaRPr lang="ru-RU" altLang="ar-SA" sz="1800" i="1" dirty="0"/>
          </a:p>
          <a:p>
            <a:pPr eaLnBrk="1" hangingPunct="1">
              <a:lnSpc>
                <a:spcPct val="80000"/>
              </a:lnSpc>
            </a:pPr>
            <a:r>
              <a:rPr lang="ru-RU" altLang="ar-SA" sz="1800" i="1" dirty="0"/>
              <a:t>Antimicrobial therapy</a:t>
            </a:r>
            <a:endParaRPr lang="en-US" altLang="ar-SA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ar-SA" sz="1800" dirty="0"/>
              <a:t>Antibiotics (</a:t>
            </a:r>
            <a:r>
              <a:rPr lang="en-US" altLang="ar-SA" sz="1800" dirty="0" err="1"/>
              <a:t>eg</a:t>
            </a:r>
            <a:r>
              <a:rPr lang="en-US" altLang="ar-SA" sz="1800" dirty="0"/>
              <a:t>, penicillin) are used to control local symptoms and to prevent spread of infection to close contacts.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ar-SA" sz="1800" dirty="0"/>
              <a:t>Antimicrobial therapy does not appear to prevent the development of GN, except if given within the first 36 hours.</a:t>
            </a:r>
            <a:endParaRPr lang="ru-RU" altLang="ar-SA" sz="1800" i="1" dirty="0"/>
          </a:p>
          <a:p>
            <a:pPr eaLnBrk="1" hangingPunct="1">
              <a:lnSpc>
                <a:spcPct val="80000"/>
              </a:lnSpc>
            </a:pPr>
            <a:r>
              <a:rPr lang="ru-RU" altLang="ar-SA" sz="1800" i="1" dirty="0"/>
              <a:t>Loop diuretic therapy</a:t>
            </a:r>
            <a:endParaRPr lang="en-US" altLang="ar-SA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ar-SA" sz="1800" dirty="0"/>
              <a:t>Loop diuretics may be required in patients who are edematous and hypertensive in order to remove excess fluid and to correct hypertension.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ar-SA" sz="1800" dirty="0"/>
              <a:t>Relieves edema and controls volume, thereby helping to control volume-related elevation in BP.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1800" dirty="0"/>
              <a:t>Vasodilator drugs (</a:t>
            </a:r>
            <a:r>
              <a:rPr lang="en-US" altLang="ar-SA" sz="1800" dirty="0" err="1"/>
              <a:t>eg</a:t>
            </a:r>
            <a:r>
              <a:rPr lang="en-US" altLang="ar-SA" sz="1800" dirty="0"/>
              <a:t>, nitroprusside, </a:t>
            </a:r>
            <a:r>
              <a:rPr lang="en-US" altLang="ar-SA" sz="1800" dirty="0" err="1"/>
              <a:t>nifedipine</a:t>
            </a:r>
            <a:r>
              <a:rPr lang="en-US" altLang="ar-SA" sz="1800" dirty="0"/>
              <a:t>, hydralazine, </a:t>
            </a:r>
            <a:r>
              <a:rPr lang="en-US" altLang="ar-SA" sz="1800" dirty="0" err="1"/>
              <a:t>diazoxide</a:t>
            </a:r>
            <a:r>
              <a:rPr lang="en-US" altLang="ar-SA" sz="1800" dirty="0"/>
              <a:t>) may be used if severe hypertension or encephalopathy is present</a:t>
            </a:r>
            <a:endParaRPr lang="en-US" altLang="ar-SA" sz="1800" b="1" i="1" dirty="0"/>
          </a:p>
          <a:p>
            <a:pPr eaLnBrk="1" hangingPunct="1">
              <a:lnSpc>
                <a:spcPct val="80000"/>
              </a:lnSpc>
            </a:pPr>
            <a:r>
              <a:rPr lang="ru-RU" altLang="ar-SA" sz="1800" b="1" i="1" dirty="0"/>
              <a:t>Diet: </a:t>
            </a:r>
            <a:endParaRPr lang="en-US" altLang="ar-SA" sz="1800" dirty="0"/>
          </a:p>
          <a:p>
            <a:pPr lvl="1" eaLnBrk="1" hangingPunct="1">
              <a:lnSpc>
                <a:spcPct val="80000"/>
              </a:lnSpc>
            </a:pPr>
            <a:r>
              <a:rPr lang="en-US" altLang="ar-SA" sz="1800" dirty="0"/>
              <a:t>Sodium and fluid restriction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ar-SA" sz="1800" dirty="0"/>
              <a:t>Protein restriction for </a:t>
            </a:r>
            <a:r>
              <a:rPr lang="en-US" altLang="ar-SA" sz="1800" dirty="0" err="1"/>
              <a:t>azotemic</a:t>
            </a:r>
            <a:r>
              <a:rPr lang="en-US" altLang="ar-SA" sz="1800" dirty="0"/>
              <a:t> patients</a:t>
            </a:r>
            <a:endParaRPr lang="en-US" altLang="ar-SA" sz="18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1800" b="1" i="1" dirty="0"/>
              <a:t>Activity:</a:t>
            </a:r>
            <a:r>
              <a:rPr lang="en-US" altLang="ar-SA" sz="1800" b="1" dirty="0"/>
              <a:t> </a:t>
            </a:r>
            <a:r>
              <a:rPr lang="en-US" altLang="ar-SA" sz="1800" dirty="0"/>
              <a:t>Recommend bed rest until signs of glomerular inflammation and circulatory congestion subside. </a:t>
            </a:r>
            <a:endParaRPr lang="ru-RU" altLang="ar-SA" sz="1800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457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dirty="0"/>
              <a:t>Treatment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77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1116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990"/>
            <a:ext cx="7239000" cy="68961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Follow Up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86750" cy="4957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ar-SA" sz="2400" dirty="0"/>
              <a:t>Prognosis usually excellent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ar-SA" sz="2400" dirty="0"/>
              <a:t>0.5% mortality due to pulmonary edema or pneumonia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ar-SA" sz="2400" dirty="0"/>
              <a:t>&lt;1% progress to CKD stage 5.</a:t>
            </a:r>
          </a:p>
          <a:p>
            <a:pPr marL="685800" lvl="2" indent="0">
              <a:lnSpc>
                <a:spcPct val="80000"/>
              </a:lnSpc>
              <a:buNone/>
            </a:pPr>
            <a:endParaRPr lang="en-US" altLang="ar-SA" sz="2400" dirty="0"/>
          </a:p>
          <a:p>
            <a:pPr>
              <a:lnSpc>
                <a:spcPct val="80000"/>
              </a:lnSpc>
            </a:pPr>
            <a:r>
              <a:rPr lang="en-US" altLang="ar-SA" sz="2400" dirty="0"/>
              <a:t>Follow-up</a:t>
            </a:r>
          </a:p>
          <a:p>
            <a:pPr lvl="1">
              <a:lnSpc>
                <a:spcPct val="80000"/>
              </a:lnSpc>
            </a:pPr>
            <a:r>
              <a:rPr lang="en-US" altLang="ar-SA" sz="2400" dirty="0"/>
              <a:t>Must ensure that HTN controlled, Edema resolved, hematuria/ proteinuria resolved, Cr normalized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ar-SA" sz="2400" dirty="0"/>
              <a:t>Gross hematuria resolves within 2 weeks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ar-SA" sz="2400" dirty="0"/>
              <a:t>Complement low for 6-8 weeks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ar-SA" sz="2400" dirty="0"/>
              <a:t>Proteinuria remains </a:t>
            </a:r>
            <a:r>
              <a:rPr lang="en-US" altLang="ar-SA" sz="2400" dirty="0" err="1"/>
              <a:t>upto</a:t>
            </a:r>
            <a:r>
              <a:rPr lang="en-US" altLang="ar-SA" sz="2400" dirty="0"/>
              <a:t> 6 months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ar-SA" sz="2400" dirty="0"/>
              <a:t>Hematuria remains </a:t>
            </a:r>
            <a:r>
              <a:rPr lang="en-US" altLang="ar-SA" sz="2400" dirty="0" err="1"/>
              <a:t>upto</a:t>
            </a:r>
            <a:r>
              <a:rPr lang="en-US" altLang="ar-SA" sz="2400" dirty="0"/>
              <a:t> 2 years</a:t>
            </a:r>
          </a:p>
          <a:p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843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9A404E-CEC8-41B5-A796-7A29712F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1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2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0A9A-DB71-026B-85D4-64AE0D7AD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proxima_nova_rgregular"/>
              </a:rPr>
              <a:t>Alport syndrome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B5996-B009-2FE8-1EFC-49641A250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441163"/>
          </a:xfrm>
        </p:spPr>
        <p:txBody>
          <a:bodyPr>
            <a:noAutofit/>
          </a:bodyPr>
          <a:lstStyle/>
          <a:p>
            <a:r>
              <a:rPr lang="en-US" sz="2000" b="0" i="0" dirty="0">
                <a:solidFill>
                  <a:srgbClr val="2A2A2A"/>
                </a:solidFill>
                <a:effectLst/>
                <a:latin typeface="proxima_nova_rgregular"/>
              </a:rPr>
              <a:t>a group of inherited, heterogeneous disorders involving the basement membranes of the kidney (Type IV collagen 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A2A2A"/>
                </a:solidFill>
                <a:effectLst/>
                <a:latin typeface="proxima_nova_rgregular"/>
              </a:rPr>
              <a:t>Hematuria - Most common and earliest manifestation of Alport syndrome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A2A2A"/>
                </a:solidFill>
                <a:effectLst/>
                <a:latin typeface="proxima_nova_rgregular"/>
              </a:rPr>
              <a:t>Proteinuria - Develops in males with XLAS and in males and females with ARAS and ADAS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A2A2A"/>
                </a:solidFill>
                <a:effectLst/>
                <a:latin typeface="proxima_nova_rgregular"/>
              </a:rPr>
              <a:t>Hypertension - Usually present in males with XLAS and in males and females with ARAS and ADAS</a:t>
            </a:r>
          </a:p>
          <a:p>
            <a:r>
              <a:rPr lang="en-US" sz="2000" b="0" i="0" dirty="0">
                <a:solidFill>
                  <a:srgbClr val="2A2A2A"/>
                </a:solidFill>
                <a:effectLst/>
                <a:latin typeface="proxima_nova_rgregular"/>
              </a:rPr>
              <a:t>Sensorineural deafness </a:t>
            </a:r>
            <a:r>
              <a:rPr lang="en-US" sz="2000" dirty="0">
                <a:solidFill>
                  <a:srgbClr val="2A2A2A"/>
                </a:solidFill>
                <a:latin typeface="proxima_nova_rgregular"/>
              </a:rPr>
              <a:t>50-90%</a:t>
            </a:r>
          </a:p>
          <a:p>
            <a:r>
              <a:rPr lang="en-US" sz="2000" b="0" i="0" dirty="0">
                <a:solidFill>
                  <a:srgbClr val="2A2A2A"/>
                </a:solidFill>
                <a:effectLst/>
                <a:latin typeface="proxima_nova_rgregular"/>
              </a:rPr>
              <a:t>Anterior lenticonus,  retinopathy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958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ar-SA" dirty="0"/>
              <a:t>Glomerulonephritis: inflammation of the glomerulus, manifested by proliferation of cellular elements, is secondary to an immunologic mechanism</a:t>
            </a:r>
          </a:p>
          <a:p>
            <a:endParaRPr lang="en-US" altLang="ar-SA" dirty="0"/>
          </a:p>
          <a:p>
            <a:endParaRPr lang="en-US" altLang="ar-SA" dirty="0"/>
          </a:p>
          <a:p>
            <a:r>
              <a:rPr lang="en-US" altLang="ar-SA" dirty="0"/>
              <a:t>Most  cases are associated with postinfectious state</a:t>
            </a:r>
          </a:p>
          <a:p>
            <a:r>
              <a:rPr lang="en-US" altLang="ar-SA" dirty="0"/>
              <a:t>4-12yr with peak 5-6years</a:t>
            </a:r>
          </a:p>
          <a:p>
            <a:r>
              <a:rPr lang="en-US" altLang="ar-SA" dirty="0" err="1"/>
              <a:t>Male:Female</a:t>
            </a:r>
            <a:r>
              <a:rPr lang="en-US" altLang="ar-SA" dirty="0"/>
              <a:t> 1.7-2:1</a:t>
            </a:r>
          </a:p>
          <a:p>
            <a:r>
              <a:rPr lang="en-US" altLang="ar-SA" dirty="0"/>
              <a:t>Prognosis is good </a:t>
            </a:r>
          </a:p>
          <a:p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27841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itlochry.pkc.sch.uk/images/Biology/neph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01638"/>
            <a:ext cx="78486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3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D6D20-3FCF-424E-986D-FF38C962F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51" y="0"/>
            <a:ext cx="7909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A986B-F3FE-4330-BA1C-252B3827F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FILTRATION  BARRIER  AT  THE GLOMERULUS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 Layers</a:t>
            </a:r>
          </a:p>
          <a:p>
            <a:r>
              <a:rPr lang="en-US" dirty="0"/>
              <a:t>Capillary endothelium</a:t>
            </a:r>
          </a:p>
          <a:p>
            <a:pPr marL="0" indent="0">
              <a:buNone/>
            </a:pPr>
            <a:r>
              <a:rPr lang="en-US" dirty="0"/>
              <a:t>    of glomerulus</a:t>
            </a:r>
          </a:p>
          <a:p>
            <a:r>
              <a:rPr lang="en-US" dirty="0"/>
              <a:t>Basement </a:t>
            </a:r>
            <a:r>
              <a:rPr lang="en-US" dirty="0" err="1"/>
              <a:t>memb</a:t>
            </a:r>
            <a:r>
              <a:rPr lang="en-US" dirty="0"/>
              <a:t>. of</a:t>
            </a:r>
          </a:p>
          <a:p>
            <a:pPr marL="0" indent="0">
              <a:buNone/>
            </a:pPr>
            <a:r>
              <a:rPr lang="en-US" dirty="0"/>
              <a:t>    glomerulus</a:t>
            </a:r>
          </a:p>
          <a:p>
            <a:r>
              <a:rPr lang="en-US" dirty="0"/>
              <a:t>Visceral epithelium of</a:t>
            </a:r>
          </a:p>
          <a:p>
            <a:pPr marL="0" indent="0">
              <a:buNone/>
            </a:pPr>
            <a:r>
              <a:rPr lang="en-US" dirty="0"/>
              <a:t>    Bowman’s capsule </a:t>
            </a:r>
          </a:p>
          <a:p>
            <a:pPr marL="0" indent="0">
              <a:buNone/>
            </a:pPr>
            <a:r>
              <a:rPr lang="en-US" dirty="0"/>
              <a:t>    (podocytes w/foot</a:t>
            </a:r>
          </a:p>
          <a:p>
            <a:pPr marL="0" indent="0">
              <a:buNone/>
            </a:pPr>
            <a:r>
              <a:rPr lang="en-US" dirty="0"/>
              <a:t>     processes)</a:t>
            </a:r>
          </a:p>
        </p:txBody>
      </p:sp>
      <p:pic>
        <p:nvPicPr>
          <p:cNvPr id="4" name="Picture 2" descr="http://courses.washington.edu/conj/bess/filtration/filtration-we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07673"/>
            <a:ext cx="3505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6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/>
              <a:t>Pathogenesis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4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/>
              <a:t>Strep antigens trigger antibodies that cross-react to glomeruli </a:t>
            </a:r>
          </a:p>
          <a:p>
            <a:pPr eaLnBrk="1" hangingPunct="1">
              <a:lnSpc>
                <a:spcPct val="80000"/>
              </a:lnSpc>
            </a:pPr>
            <a:endParaRPr lang="en-US" altLang="ar-SA" sz="20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/>
              <a:t>Circulating immune complexes get filtered by glomerulus &amp; get stuck</a:t>
            </a:r>
          </a:p>
          <a:p>
            <a:pPr eaLnBrk="1" hangingPunct="1">
              <a:lnSpc>
                <a:spcPct val="80000"/>
              </a:lnSpc>
            </a:pPr>
            <a:endParaRPr lang="en-US" altLang="ar-SA" sz="20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/>
              <a:t>Immune complexes activate complement</a:t>
            </a:r>
          </a:p>
          <a:p>
            <a:pPr eaLnBrk="1" hangingPunct="1">
              <a:lnSpc>
                <a:spcPct val="80000"/>
              </a:lnSpc>
            </a:pPr>
            <a:endParaRPr lang="en-US" altLang="ar-SA" sz="20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/>
              <a:t>Diffuse &amp; generalized damage to glomeruli</a:t>
            </a:r>
          </a:p>
          <a:p>
            <a:pPr eaLnBrk="1" hangingPunct="1">
              <a:lnSpc>
                <a:spcPct val="80000"/>
              </a:lnSpc>
            </a:pPr>
            <a:endParaRPr lang="en-US" altLang="ar-SA" sz="20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>
                <a:cs typeface="Arial" pitchFamily="34" charset="0"/>
              </a:rPr>
              <a:t>↓</a:t>
            </a:r>
            <a:r>
              <a:rPr lang="en-US" altLang="ar-SA" sz="2000" b="1" i="1" dirty="0"/>
              <a:t> GFR due to inflammation, damage to BM</a:t>
            </a:r>
          </a:p>
          <a:p>
            <a:pPr eaLnBrk="1" hangingPunct="1">
              <a:lnSpc>
                <a:spcPct val="80000"/>
              </a:lnSpc>
            </a:pPr>
            <a:endParaRPr lang="en-US" altLang="ar-SA" sz="20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>
                <a:cs typeface="Arial" pitchFamily="34" charset="0"/>
              </a:rPr>
              <a:t>↓</a:t>
            </a:r>
            <a:r>
              <a:rPr lang="en-US" altLang="ar-SA" sz="2000" b="1" i="1" dirty="0"/>
              <a:t> RBF in proportion to GFR, so filtration fraction normal</a:t>
            </a:r>
          </a:p>
          <a:p>
            <a:pPr eaLnBrk="1" hangingPunct="1">
              <a:lnSpc>
                <a:spcPct val="80000"/>
              </a:lnSpc>
            </a:pPr>
            <a:endParaRPr lang="en-US" altLang="ar-SA" sz="20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/>
              <a:t>Tubular function is preserved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ar-SA" sz="2800" b="1" i="1" dirty="0"/>
          </a:p>
          <a:p>
            <a:pPr eaLnBrk="1" hangingPunct="1">
              <a:lnSpc>
                <a:spcPct val="80000"/>
              </a:lnSpc>
            </a:pPr>
            <a:r>
              <a:rPr lang="en-US" altLang="ar-SA" sz="2000" b="1" i="1" dirty="0"/>
              <a:t>Plasma renin and aldosterone are normal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ar-SA" sz="2000" dirty="0"/>
          </a:p>
        </p:txBody>
      </p:sp>
    </p:spTree>
    <p:extLst>
      <p:ext uri="{BB962C8B-B14F-4D97-AF65-F5344CB8AC3E}">
        <p14:creationId xmlns:p14="http://schemas.microsoft.com/office/powerpoint/2010/main" val="13126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CE1C3-8DBB-4894-9670-CB5FB9C9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3514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2146</TotalTime>
  <Words>1175</Words>
  <Application>Microsoft Macintosh PowerPoint</Application>
  <PresentationFormat>On-screen Show (4:3)</PresentationFormat>
  <Paragraphs>239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proxima_nova_rgregular</vt:lpstr>
      <vt:lpstr>Times New Roman</vt:lpstr>
      <vt:lpstr>Trebuchet MS</vt:lpstr>
      <vt:lpstr>Wingdings</vt:lpstr>
      <vt:lpstr>Wingdings 2</vt:lpstr>
      <vt:lpstr>Wingdings 3</vt:lpstr>
      <vt:lpstr>Facet</vt:lpstr>
      <vt:lpstr>     DR MANSOUR ALQURASHI  MBBS,DCH,MRCP,ABP,FRCP,FPC  Associate professor of Clinical Pediatrics College of Medicine, Imam University, Riyadh. </vt:lpstr>
      <vt:lpstr>PowerPoint Presentation</vt:lpstr>
      <vt:lpstr>Background</vt:lpstr>
      <vt:lpstr>PowerPoint Presentation</vt:lpstr>
      <vt:lpstr>PowerPoint Presentation</vt:lpstr>
      <vt:lpstr>PowerPoint Presentation</vt:lpstr>
      <vt:lpstr>FILTRATION  BARRIER  AT  THE GLOMERULUS</vt:lpstr>
      <vt:lpstr>PowerPoint Presentation</vt:lpstr>
      <vt:lpstr>PowerPoint Presentation</vt:lpstr>
      <vt:lpstr>PowerPoint Presentation</vt:lpstr>
      <vt:lpstr>General Symptoms</vt:lpstr>
      <vt:lpstr> Signs and Symptoms</vt:lpstr>
      <vt:lpstr>Clinical features - Examination</vt:lpstr>
      <vt:lpstr>Mixed nephritic and nephrotic</vt:lpstr>
      <vt:lpstr>Mixed nephritic and nephrotic</vt:lpstr>
      <vt:lpstr>Mixed nephritic and nephrotic</vt:lpstr>
      <vt:lpstr>Mixed nephritic and nephrotic</vt:lpstr>
      <vt:lpstr>Mixed nephritic and nephrotic</vt:lpstr>
      <vt:lpstr>Investigations            </vt:lpstr>
      <vt:lpstr> Urine tests</vt:lpstr>
      <vt:lpstr>PowerPoint Presentation</vt:lpstr>
      <vt:lpstr>Differential Diagnosis</vt:lpstr>
      <vt:lpstr>Treatment</vt:lpstr>
      <vt:lpstr>Follow Up</vt:lpstr>
      <vt:lpstr>PowerPoint Presentation</vt:lpstr>
      <vt:lpstr>Alport syndrome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 child with Hematuria:</dc:title>
  <dc:creator>pediatrics</dc:creator>
  <cp:lastModifiedBy>Dralk F</cp:lastModifiedBy>
  <cp:revision>163</cp:revision>
  <dcterms:created xsi:type="dcterms:W3CDTF">2008-09-09T11:37:21Z</dcterms:created>
  <dcterms:modified xsi:type="dcterms:W3CDTF">2024-12-05T05:52:47Z</dcterms:modified>
</cp:coreProperties>
</file>