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8" r:id="rId2"/>
  </p:sldMasterIdLst>
  <p:notesMasterIdLst>
    <p:notesMasterId r:id="rId24"/>
  </p:notesMasterIdLst>
  <p:sldIdLst>
    <p:sldId id="256" r:id="rId3"/>
    <p:sldId id="260" r:id="rId4"/>
    <p:sldId id="264" r:id="rId5"/>
    <p:sldId id="37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695" r:id="rId19"/>
    <p:sldId id="697" r:id="rId20"/>
    <p:sldId id="278" r:id="rId21"/>
    <p:sldId id="696" r:id="rId22"/>
    <p:sldId id="6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sour alqurashi" userId="02826f69932f7275" providerId="LiveId" clId="{5C3AD1DA-4A2D-41B4-9C1F-DF83185D303A}"/>
    <pc:docChg chg="undo custSel addSld delSld modSld">
      <pc:chgData name="mansour alqurashi" userId="02826f69932f7275" providerId="LiveId" clId="{5C3AD1DA-4A2D-41B4-9C1F-DF83185D303A}" dt="2023-10-23T20:48:10.582" v="402" actId="20577"/>
      <pc:docMkLst>
        <pc:docMk/>
      </pc:docMkLst>
      <pc:sldChg chg="modSp mod">
        <pc:chgData name="mansour alqurashi" userId="02826f69932f7275" providerId="LiveId" clId="{5C3AD1DA-4A2D-41B4-9C1F-DF83185D303A}" dt="2023-10-20T08:29:30.454" v="29" actId="20577"/>
        <pc:sldMkLst>
          <pc:docMk/>
          <pc:sldMk cId="295306546" sldId="275"/>
        </pc:sldMkLst>
        <pc:spChg chg="mod">
          <ac:chgData name="mansour alqurashi" userId="02826f69932f7275" providerId="LiveId" clId="{5C3AD1DA-4A2D-41B4-9C1F-DF83185D303A}" dt="2023-10-20T08:29:30.454" v="29" actId="20577"/>
          <ac:spMkLst>
            <pc:docMk/>
            <pc:sldMk cId="295306546" sldId="275"/>
            <ac:spMk id="54275" creationId="{00000000-0000-0000-0000-000000000000}"/>
          </ac:spMkLst>
        </pc:spChg>
        <pc:grpChg chg="mod">
          <ac:chgData name="mansour alqurashi" userId="02826f69932f7275" providerId="LiveId" clId="{5C3AD1DA-4A2D-41B4-9C1F-DF83185D303A}" dt="2023-10-20T08:29:00.689" v="19" actId="1076"/>
          <ac:grpSpMkLst>
            <pc:docMk/>
            <pc:sldMk cId="295306546" sldId="275"/>
            <ac:grpSpMk id="54276" creationId="{00000000-0000-0000-0000-000000000000}"/>
          </ac:grpSpMkLst>
        </pc:grpChg>
        <pc:picChg chg="mod">
          <ac:chgData name="mansour alqurashi" userId="02826f69932f7275" providerId="LiveId" clId="{5C3AD1DA-4A2D-41B4-9C1F-DF83185D303A}" dt="2023-10-20T08:29:00.689" v="19" actId="1076"/>
          <ac:picMkLst>
            <pc:docMk/>
            <pc:sldMk cId="295306546" sldId="275"/>
            <ac:picMk id="54277" creationId="{00000000-0000-0000-0000-000000000000}"/>
          </ac:picMkLst>
        </pc:picChg>
        <pc:picChg chg="mod">
          <ac:chgData name="mansour alqurashi" userId="02826f69932f7275" providerId="LiveId" clId="{5C3AD1DA-4A2D-41B4-9C1F-DF83185D303A}" dt="2023-10-20T08:29:00.689" v="19" actId="1076"/>
          <ac:picMkLst>
            <pc:docMk/>
            <pc:sldMk cId="295306546" sldId="275"/>
            <ac:picMk id="54278" creationId="{00000000-0000-0000-0000-000000000000}"/>
          </ac:picMkLst>
        </pc:picChg>
      </pc:sldChg>
      <pc:sldChg chg="modSp del mod modAnim">
        <pc:chgData name="mansour alqurashi" userId="02826f69932f7275" providerId="LiveId" clId="{5C3AD1DA-4A2D-41B4-9C1F-DF83185D303A}" dt="2023-10-23T20:45:03.310" v="345" actId="47"/>
        <pc:sldMkLst>
          <pc:docMk/>
          <pc:sldMk cId="2162740326" sldId="277"/>
        </pc:sldMkLst>
        <pc:spChg chg="mod">
          <ac:chgData name="mansour alqurashi" userId="02826f69932f7275" providerId="LiveId" clId="{5C3AD1DA-4A2D-41B4-9C1F-DF83185D303A}" dt="2023-10-23T20:23:44.742" v="98" actId="14100"/>
          <ac:spMkLst>
            <pc:docMk/>
            <pc:sldMk cId="2162740326" sldId="277"/>
            <ac:spMk id="57346" creationId="{00000000-0000-0000-0000-000000000000}"/>
          </ac:spMkLst>
        </pc:spChg>
        <pc:spChg chg="mod">
          <ac:chgData name="mansour alqurashi" userId="02826f69932f7275" providerId="LiveId" clId="{5C3AD1DA-4A2D-41B4-9C1F-DF83185D303A}" dt="2023-10-23T20:27:53.256" v="158" actId="27636"/>
          <ac:spMkLst>
            <pc:docMk/>
            <pc:sldMk cId="2162740326" sldId="277"/>
            <ac:spMk id="57347" creationId="{00000000-0000-0000-0000-000000000000}"/>
          </ac:spMkLst>
        </pc:spChg>
      </pc:sldChg>
      <pc:sldChg chg="delSp modSp mod modAnim">
        <pc:chgData name="mansour alqurashi" userId="02826f69932f7275" providerId="LiveId" clId="{5C3AD1DA-4A2D-41B4-9C1F-DF83185D303A}" dt="2023-10-23T20:22:46.869" v="96" actId="20577"/>
        <pc:sldMkLst>
          <pc:docMk/>
          <pc:sldMk cId="3615103435" sldId="278"/>
        </pc:sldMkLst>
        <pc:spChg chg="del mod">
          <ac:chgData name="mansour alqurashi" userId="02826f69932f7275" providerId="LiveId" clId="{5C3AD1DA-4A2D-41B4-9C1F-DF83185D303A}" dt="2023-10-23T20:22:11.967" v="86" actId="478"/>
          <ac:spMkLst>
            <pc:docMk/>
            <pc:sldMk cId="3615103435" sldId="278"/>
            <ac:spMk id="5" creationId="{00000000-0000-0000-0000-000000000000}"/>
          </ac:spMkLst>
        </pc:spChg>
        <pc:spChg chg="mod">
          <ac:chgData name="mansour alqurashi" userId="02826f69932f7275" providerId="LiveId" clId="{5C3AD1DA-4A2D-41B4-9C1F-DF83185D303A}" dt="2023-10-23T20:22:23.485" v="89" actId="14100"/>
          <ac:spMkLst>
            <pc:docMk/>
            <pc:sldMk cId="3615103435" sldId="278"/>
            <ac:spMk id="58370" creationId="{00000000-0000-0000-0000-000000000000}"/>
          </ac:spMkLst>
        </pc:spChg>
        <pc:spChg chg="mod">
          <ac:chgData name="mansour alqurashi" userId="02826f69932f7275" providerId="LiveId" clId="{5C3AD1DA-4A2D-41B4-9C1F-DF83185D303A}" dt="2023-10-23T20:22:46.869" v="96" actId="20577"/>
          <ac:spMkLst>
            <pc:docMk/>
            <pc:sldMk cId="3615103435" sldId="278"/>
            <ac:spMk id="58371" creationId="{00000000-0000-0000-0000-000000000000}"/>
          </ac:spMkLst>
        </pc:spChg>
      </pc:sldChg>
      <pc:sldChg chg="del">
        <pc:chgData name="mansour alqurashi" userId="02826f69932f7275" providerId="LiveId" clId="{5C3AD1DA-4A2D-41B4-9C1F-DF83185D303A}" dt="2023-10-20T08:30:08.432" v="50" actId="47"/>
        <pc:sldMkLst>
          <pc:docMk/>
          <pc:sldMk cId="0" sldId="291"/>
        </pc:sldMkLst>
      </pc:sldChg>
      <pc:sldChg chg="del">
        <pc:chgData name="mansour alqurashi" userId="02826f69932f7275" providerId="LiveId" clId="{5C3AD1DA-4A2D-41B4-9C1F-DF83185D303A}" dt="2023-10-20T08:30:09.038" v="52" actId="47"/>
        <pc:sldMkLst>
          <pc:docMk/>
          <pc:sldMk cId="0" sldId="292"/>
        </pc:sldMkLst>
      </pc:sldChg>
      <pc:sldChg chg="del">
        <pc:chgData name="mansour alqurashi" userId="02826f69932f7275" providerId="LiveId" clId="{5C3AD1DA-4A2D-41B4-9C1F-DF83185D303A}" dt="2023-10-20T08:30:09.771" v="54" actId="47"/>
        <pc:sldMkLst>
          <pc:docMk/>
          <pc:sldMk cId="0" sldId="302"/>
        </pc:sldMkLst>
      </pc:sldChg>
      <pc:sldChg chg="modSp">
        <pc:chgData name="mansour alqurashi" userId="02826f69932f7275" providerId="LiveId" clId="{5C3AD1DA-4A2D-41B4-9C1F-DF83185D303A}" dt="2023-10-20T08:21:35.306" v="0" actId="20577"/>
        <pc:sldMkLst>
          <pc:docMk/>
          <pc:sldMk cId="1744574020" sldId="375"/>
        </pc:sldMkLst>
        <pc:spChg chg="mod">
          <ac:chgData name="mansour alqurashi" userId="02826f69932f7275" providerId="LiveId" clId="{5C3AD1DA-4A2D-41B4-9C1F-DF83185D303A}" dt="2023-10-20T08:21:35.306" v="0" actId="20577"/>
          <ac:spMkLst>
            <pc:docMk/>
            <pc:sldMk cId="1744574020" sldId="375"/>
            <ac:spMk id="45059" creationId="{00000000-0000-0000-0000-000000000000}"/>
          </ac:spMkLst>
        </pc:spChg>
      </pc:sldChg>
      <pc:sldChg chg="del">
        <pc:chgData name="mansour alqurashi" userId="02826f69932f7275" providerId="LiveId" clId="{5C3AD1DA-4A2D-41B4-9C1F-DF83185D303A}" dt="2023-10-20T08:29:59.483" v="30" actId="47"/>
        <pc:sldMkLst>
          <pc:docMk/>
          <pc:sldMk cId="0" sldId="660"/>
        </pc:sldMkLst>
      </pc:sldChg>
      <pc:sldChg chg="del">
        <pc:chgData name="mansour alqurashi" userId="02826f69932f7275" providerId="LiveId" clId="{5C3AD1DA-4A2D-41B4-9C1F-DF83185D303A}" dt="2023-10-20T08:30:00.107" v="31" actId="47"/>
        <pc:sldMkLst>
          <pc:docMk/>
          <pc:sldMk cId="0" sldId="661"/>
        </pc:sldMkLst>
      </pc:sldChg>
      <pc:sldChg chg="del">
        <pc:chgData name="mansour alqurashi" userId="02826f69932f7275" providerId="LiveId" clId="{5C3AD1DA-4A2D-41B4-9C1F-DF83185D303A}" dt="2023-10-20T08:30:00.662" v="32" actId="47"/>
        <pc:sldMkLst>
          <pc:docMk/>
          <pc:sldMk cId="0" sldId="662"/>
        </pc:sldMkLst>
      </pc:sldChg>
      <pc:sldChg chg="del">
        <pc:chgData name="mansour alqurashi" userId="02826f69932f7275" providerId="LiveId" clId="{5C3AD1DA-4A2D-41B4-9C1F-DF83185D303A}" dt="2023-10-20T08:30:01.048" v="33" actId="47"/>
        <pc:sldMkLst>
          <pc:docMk/>
          <pc:sldMk cId="0" sldId="663"/>
        </pc:sldMkLst>
      </pc:sldChg>
      <pc:sldChg chg="del">
        <pc:chgData name="mansour alqurashi" userId="02826f69932f7275" providerId="LiveId" clId="{5C3AD1DA-4A2D-41B4-9C1F-DF83185D303A}" dt="2023-10-20T08:30:01.358" v="34" actId="47"/>
        <pc:sldMkLst>
          <pc:docMk/>
          <pc:sldMk cId="0" sldId="664"/>
        </pc:sldMkLst>
      </pc:sldChg>
      <pc:sldChg chg="del">
        <pc:chgData name="mansour alqurashi" userId="02826f69932f7275" providerId="LiveId" clId="{5C3AD1DA-4A2D-41B4-9C1F-DF83185D303A}" dt="2023-10-20T08:30:01.594" v="35" actId="47"/>
        <pc:sldMkLst>
          <pc:docMk/>
          <pc:sldMk cId="0" sldId="665"/>
        </pc:sldMkLst>
      </pc:sldChg>
      <pc:sldChg chg="del">
        <pc:chgData name="mansour alqurashi" userId="02826f69932f7275" providerId="LiveId" clId="{5C3AD1DA-4A2D-41B4-9C1F-DF83185D303A}" dt="2023-10-20T08:30:01.822" v="36" actId="47"/>
        <pc:sldMkLst>
          <pc:docMk/>
          <pc:sldMk cId="1428334001" sldId="666"/>
        </pc:sldMkLst>
      </pc:sldChg>
      <pc:sldChg chg="del">
        <pc:chgData name="mansour alqurashi" userId="02826f69932f7275" providerId="LiveId" clId="{5C3AD1DA-4A2D-41B4-9C1F-DF83185D303A}" dt="2023-10-20T08:30:02.059" v="37" actId="47"/>
        <pc:sldMkLst>
          <pc:docMk/>
          <pc:sldMk cId="0" sldId="667"/>
        </pc:sldMkLst>
      </pc:sldChg>
      <pc:sldChg chg="del">
        <pc:chgData name="mansour alqurashi" userId="02826f69932f7275" providerId="LiveId" clId="{5C3AD1DA-4A2D-41B4-9C1F-DF83185D303A}" dt="2023-10-20T08:30:02.315" v="38" actId="47"/>
        <pc:sldMkLst>
          <pc:docMk/>
          <pc:sldMk cId="0" sldId="668"/>
        </pc:sldMkLst>
      </pc:sldChg>
      <pc:sldChg chg="del">
        <pc:chgData name="mansour alqurashi" userId="02826f69932f7275" providerId="LiveId" clId="{5C3AD1DA-4A2D-41B4-9C1F-DF83185D303A}" dt="2023-10-20T08:30:02.632" v="39" actId="47"/>
        <pc:sldMkLst>
          <pc:docMk/>
          <pc:sldMk cId="0" sldId="669"/>
        </pc:sldMkLst>
      </pc:sldChg>
      <pc:sldChg chg="del">
        <pc:chgData name="mansour alqurashi" userId="02826f69932f7275" providerId="LiveId" clId="{5C3AD1DA-4A2D-41B4-9C1F-DF83185D303A}" dt="2023-10-20T08:30:03.667" v="40" actId="47"/>
        <pc:sldMkLst>
          <pc:docMk/>
          <pc:sldMk cId="0" sldId="670"/>
        </pc:sldMkLst>
      </pc:sldChg>
      <pc:sldChg chg="del">
        <pc:chgData name="mansour alqurashi" userId="02826f69932f7275" providerId="LiveId" clId="{5C3AD1DA-4A2D-41B4-9C1F-DF83185D303A}" dt="2023-10-20T08:30:04.389" v="41" actId="47"/>
        <pc:sldMkLst>
          <pc:docMk/>
          <pc:sldMk cId="0" sldId="671"/>
        </pc:sldMkLst>
      </pc:sldChg>
      <pc:sldChg chg="del">
        <pc:chgData name="mansour alqurashi" userId="02826f69932f7275" providerId="LiveId" clId="{5C3AD1DA-4A2D-41B4-9C1F-DF83185D303A}" dt="2023-10-20T08:30:05.002" v="42" actId="47"/>
        <pc:sldMkLst>
          <pc:docMk/>
          <pc:sldMk cId="0" sldId="672"/>
        </pc:sldMkLst>
      </pc:sldChg>
      <pc:sldChg chg="del">
        <pc:chgData name="mansour alqurashi" userId="02826f69932f7275" providerId="LiveId" clId="{5C3AD1DA-4A2D-41B4-9C1F-DF83185D303A}" dt="2023-10-20T08:30:05.608" v="43" actId="47"/>
        <pc:sldMkLst>
          <pc:docMk/>
          <pc:sldMk cId="0" sldId="673"/>
        </pc:sldMkLst>
      </pc:sldChg>
      <pc:sldChg chg="del">
        <pc:chgData name="mansour alqurashi" userId="02826f69932f7275" providerId="LiveId" clId="{5C3AD1DA-4A2D-41B4-9C1F-DF83185D303A}" dt="2023-10-20T08:30:06.049" v="44" actId="47"/>
        <pc:sldMkLst>
          <pc:docMk/>
          <pc:sldMk cId="0" sldId="674"/>
        </pc:sldMkLst>
      </pc:sldChg>
      <pc:sldChg chg="del">
        <pc:chgData name="mansour alqurashi" userId="02826f69932f7275" providerId="LiveId" clId="{5C3AD1DA-4A2D-41B4-9C1F-DF83185D303A}" dt="2023-10-20T08:30:06.948" v="45" actId="47"/>
        <pc:sldMkLst>
          <pc:docMk/>
          <pc:sldMk cId="0" sldId="675"/>
        </pc:sldMkLst>
      </pc:sldChg>
      <pc:sldChg chg="del">
        <pc:chgData name="mansour alqurashi" userId="02826f69932f7275" providerId="LiveId" clId="{5C3AD1DA-4A2D-41B4-9C1F-DF83185D303A}" dt="2023-10-20T08:30:07.334" v="46" actId="47"/>
        <pc:sldMkLst>
          <pc:docMk/>
          <pc:sldMk cId="0" sldId="676"/>
        </pc:sldMkLst>
      </pc:sldChg>
      <pc:sldChg chg="del">
        <pc:chgData name="mansour alqurashi" userId="02826f69932f7275" providerId="LiveId" clId="{5C3AD1DA-4A2D-41B4-9C1F-DF83185D303A}" dt="2023-10-20T08:30:07.645" v="47" actId="47"/>
        <pc:sldMkLst>
          <pc:docMk/>
          <pc:sldMk cId="0" sldId="677"/>
        </pc:sldMkLst>
      </pc:sldChg>
      <pc:sldChg chg="del">
        <pc:chgData name="mansour alqurashi" userId="02826f69932f7275" providerId="LiveId" clId="{5C3AD1DA-4A2D-41B4-9C1F-DF83185D303A}" dt="2023-10-20T08:30:07.923" v="48" actId="47"/>
        <pc:sldMkLst>
          <pc:docMk/>
          <pc:sldMk cId="0" sldId="678"/>
        </pc:sldMkLst>
      </pc:sldChg>
      <pc:sldChg chg="del">
        <pc:chgData name="mansour alqurashi" userId="02826f69932f7275" providerId="LiveId" clId="{5C3AD1DA-4A2D-41B4-9C1F-DF83185D303A}" dt="2023-10-20T08:30:08.155" v="49" actId="47"/>
        <pc:sldMkLst>
          <pc:docMk/>
          <pc:sldMk cId="0" sldId="679"/>
        </pc:sldMkLst>
      </pc:sldChg>
      <pc:sldChg chg="del">
        <pc:chgData name="mansour alqurashi" userId="02826f69932f7275" providerId="LiveId" clId="{5C3AD1DA-4A2D-41B4-9C1F-DF83185D303A}" dt="2023-10-20T08:30:08.715" v="51" actId="47"/>
        <pc:sldMkLst>
          <pc:docMk/>
          <pc:sldMk cId="0" sldId="680"/>
        </pc:sldMkLst>
      </pc:sldChg>
      <pc:sldChg chg="del">
        <pc:chgData name="mansour alqurashi" userId="02826f69932f7275" providerId="LiveId" clId="{5C3AD1DA-4A2D-41B4-9C1F-DF83185D303A}" dt="2023-10-20T08:30:09.366" v="53" actId="47"/>
        <pc:sldMkLst>
          <pc:docMk/>
          <pc:sldMk cId="0" sldId="681"/>
        </pc:sldMkLst>
      </pc:sldChg>
      <pc:sldChg chg="del">
        <pc:chgData name="mansour alqurashi" userId="02826f69932f7275" providerId="LiveId" clId="{5C3AD1DA-4A2D-41B4-9C1F-DF83185D303A}" dt="2023-10-20T08:30:10.433" v="55" actId="47"/>
        <pc:sldMkLst>
          <pc:docMk/>
          <pc:sldMk cId="0" sldId="682"/>
        </pc:sldMkLst>
      </pc:sldChg>
      <pc:sldChg chg="del">
        <pc:chgData name="mansour alqurashi" userId="02826f69932f7275" providerId="LiveId" clId="{5C3AD1DA-4A2D-41B4-9C1F-DF83185D303A}" dt="2023-10-20T08:30:11.041" v="56" actId="47"/>
        <pc:sldMkLst>
          <pc:docMk/>
          <pc:sldMk cId="0" sldId="683"/>
        </pc:sldMkLst>
      </pc:sldChg>
      <pc:sldChg chg="del">
        <pc:chgData name="mansour alqurashi" userId="02826f69932f7275" providerId="LiveId" clId="{5C3AD1DA-4A2D-41B4-9C1F-DF83185D303A}" dt="2023-10-20T08:30:11.404" v="57" actId="47"/>
        <pc:sldMkLst>
          <pc:docMk/>
          <pc:sldMk cId="0" sldId="684"/>
        </pc:sldMkLst>
      </pc:sldChg>
      <pc:sldChg chg="del">
        <pc:chgData name="mansour alqurashi" userId="02826f69932f7275" providerId="LiveId" clId="{5C3AD1DA-4A2D-41B4-9C1F-DF83185D303A}" dt="2023-10-20T08:30:11.799" v="58" actId="47"/>
        <pc:sldMkLst>
          <pc:docMk/>
          <pc:sldMk cId="0" sldId="685"/>
        </pc:sldMkLst>
      </pc:sldChg>
      <pc:sldChg chg="del">
        <pc:chgData name="mansour alqurashi" userId="02826f69932f7275" providerId="LiveId" clId="{5C3AD1DA-4A2D-41B4-9C1F-DF83185D303A}" dt="2023-10-20T08:30:12.090" v="59" actId="47"/>
        <pc:sldMkLst>
          <pc:docMk/>
          <pc:sldMk cId="0" sldId="686"/>
        </pc:sldMkLst>
      </pc:sldChg>
      <pc:sldChg chg="del">
        <pc:chgData name="mansour alqurashi" userId="02826f69932f7275" providerId="LiveId" clId="{5C3AD1DA-4A2D-41B4-9C1F-DF83185D303A}" dt="2023-10-20T08:30:12.390" v="60" actId="47"/>
        <pc:sldMkLst>
          <pc:docMk/>
          <pc:sldMk cId="0" sldId="687"/>
        </pc:sldMkLst>
      </pc:sldChg>
      <pc:sldChg chg="del">
        <pc:chgData name="mansour alqurashi" userId="02826f69932f7275" providerId="LiveId" clId="{5C3AD1DA-4A2D-41B4-9C1F-DF83185D303A}" dt="2023-10-20T08:30:12.663" v="61" actId="47"/>
        <pc:sldMkLst>
          <pc:docMk/>
          <pc:sldMk cId="0" sldId="688"/>
        </pc:sldMkLst>
      </pc:sldChg>
      <pc:sldChg chg="del">
        <pc:chgData name="mansour alqurashi" userId="02826f69932f7275" providerId="LiveId" clId="{5C3AD1DA-4A2D-41B4-9C1F-DF83185D303A}" dt="2023-10-20T08:30:12.909" v="62" actId="47"/>
        <pc:sldMkLst>
          <pc:docMk/>
          <pc:sldMk cId="0" sldId="689"/>
        </pc:sldMkLst>
      </pc:sldChg>
      <pc:sldChg chg="del">
        <pc:chgData name="mansour alqurashi" userId="02826f69932f7275" providerId="LiveId" clId="{5C3AD1DA-4A2D-41B4-9C1F-DF83185D303A}" dt="2023-10-20T08:30:13.182" v="63" actId="47"/>
        <pc:sldMkLst>
          <pc:docMk/>
          <pc:sldMk cId="2879190845" sldId="690"/>
        </pc:sldMkLst>
      </pc:sldChg>
      <pc:sldChg chg="del">
        <pc:chgData name="mansour alqurashi" userId="02826f69932f7275" providerId="LiveId" clId="{5C3AD1DA-4A2D-41B4-9C1F-DF83185D303A}" dt="2023-10-20T08:30:13.442" v="64" actId="47"/>
        <pc:sldMkLst>
          <pc:docMk/>
          <pc:sldMk cId="531964433" sldId="691"/>
        </pc:sldMkLst>
      </pc:sldChg>
      <pc:sldChg chg="del">
        <pc:chgData name="mansour alqurashi" userId="02826f69932f7275" providerId="LiveId" clId="{5C3AD1DA-4A2D-41B4-9C1F-DF83185D303A}" dt="2023-10-20T08:30:13.732" v="65" actId="47"/>
        <pc:sldMkLst>
          <pc:docMk/>
          <pc:sldMk cId="507091651" sldId="692"/>
        </pc:sldMkLst>
      </pc:sldChg>
      <pc:sldChg chg="del">
        <pc:chgData name="mansour alqurashi" userId="02826f69932f7275" providerId="LiveId" clId="{5C3AD1DA-4A2D-41B4-9C1F-DF83185D303A}" dt="2023-10-20T08:30:14.053" v="66" actId="47"/>
        <pc:sldMkLst>
          <pc:docMk/>
          <pc:sldMk cId="2809491958" sldId="693"/>
        </pc:sldMkLst>
      </pc:sldChg>
      <pc:sldChg chg="add del">
        <pc:chgData name="mansour alqurashi" userId="02826f69932f7275" providerId="LiveId" clId="{5C3AD1DA-4A2D-41B4-9C1F-DF83185D303A}" dt="2023-10-20T08:30:21.328" v="68" actId="47"/>
        <pc:sldMkLst>
          <pc:docMk/>
          <pc:sldMk cId="2468905843" sldId="694"/>
        </pc:sldMkLst>
      </pc:sldChg>
      <pc:sldChg chg="addSp delSp modSp new mod modClrScheme chgLayout">
        <pc:chgData name="mansour alqurashi" userId="02826f69932f7275" providerId="LiveId" clId="{5C3AD1DA-4A2D-41B4-9C1F-DF83185D303A}" dt="2023-10-23T20:16:14.055" v="75" actId="14100"/>
        <pc:sldMkLst>
          <pc:docMk/>
          <pc:sldMk cId="3965844297" sldId="695"/>
        </pc:sldMkLst>
        <pc:spChg chg="del">
          <ac:chgData name="mansour alqurashi" userId="02826f69932f7275" providerId="LiveId" clId="{5C3AD1DA-4A2D-41B4-9C1F-DF83185D303A}" dt="2023-10-23T20:15:58.240" v="70" actId="700"/>
          <ac:spMkLst>
            <pc:docMk/>
            <pc:sldMk cId="3965844297" sldId="695"/>
            <ac:spMk id="2" creationId="{E76529BE-E04E-3D18-0D77-1A4E5E818A7F}"/>
          </ac:spMkLst>
        </pc:spChg>
        <pc:spChg chg="del">
          <ac:chgData name="mansour alqurashi" userId="02826f69932f7275" providerId="LiveId" clId="{5C3AD1DA-4A2D-41B4-9C1F-DF83185D303A}" dt="2023-10-23T20:15:58.240" v="70" actId="700"/>
          <ac:spMkLst>
            <pc:docMk/>
            <pc:sldMk cId="3965844297" sldId="695"/>
            <ac:spMk id="3" creationId="{B23FFD34-C477-524A-2594-A99CF52EA79F}"/>
          </ac:spMkLst>
        </pc:spChg>
        <pc:picChg chg="add mod">
          <ac:chgData name="mansour alqurashi" userId="02826f69932f7275" providerId="LiveId" clId="{5C3AD1DA-4A2D-41B4-9C1F-DF83185D303A}" dt="2023-10-23T20:16:14.055" v="75" actId="14100"/>
          <ac:picMkLst>
            <pc:docMk/>
            <pc:sldMk cId="3965844297" sldId="695"/>
            <ac:picMk id="1026" creationId="{69318263-97D3-DF2F-36BA-890B5D7A2615}"/>
          </ac:picMkLst>
        </pc:picChg>
      </pc:sldChg>
      <pc:sldChg chg="modSp new mod">
        <pc:chgData name="mansour alqurashi" userId="02826f69932f7275" providerId="LiveId" clId="{5C3AD1DA-4A2D-41B4-9C1F-DF83185D303A}" dt="2023-10-23T20:30:38.599" v="174" actId="20577"/>
        <pc:sldMkLst>
          <pc:docMk/>
          <pc:sldMk cId="166292516" sldId="696"/>
        </pc:sldMkLst>
        <pc:spChg chg="mod">
          <ac:chgData name="mansour alqurashi" userId="02826f69932f7275" providerId="LiveId" clId="{5C3AD1DA-4A2D-41B4-9C1F-DF83185D303A}" dt="2023-10-23T20:28:30.115" v="160"/>
          <ac:spMkLst>
            <pc:docMk/>
            <pc:sldMk cId="166292516" sldId="696"/>
            <ac:spMk id="2" creationId="{8907D3CD-2684-7AC1-B975-241D64808D3F}"/>
          </ac:spMkLst>
        </pc:spChg>
        <pc:spChg chg="mod">
          <ac:chgData name="mansour alqurashi" userId="02826f69932f7275" providerId="LiveId" clId="{5C3AD1DA-4A2D-41B4-9C1F-DF83185D303A}" dt="2023-10-23T20:30:38.599" v="174" actId="20577"/>
          <ac:spMkLst>
            <pc:docMk/>
            <pc:sldMk cId="166292516" sldId="696"/>
            <ac:spMk id="3" creationId="{22393A58-18B9-A035-77B7-7E6C1F288A29}"/>
          </ac:spMkLst>
        </pc:spChg>
      </pc:sldChg>
      <pc:sldChg chg="addSp modSp new mod modClrScheme chgLayout">
        <pc:chgData name="mansour alqurashi" userId="02826f69932f7275" providerId="LiveId" clId="{5C3AD1DA-4A2D-41B4-9C1F-DF83185D303A}" dt="2023-10-23T20:48:10.582" v="402" actId="20577"/>
        <pc:sldMkLst>
          <pc:docMk/>
          <pc:sldMk cId="1298780748" sldId="697"/>
        </pc:sldMkLst>
        <pc:spChg chg="add mod">
          <ac:chgData name="mansour alqurashi" userId="02826f69932f7275" providerId="LiveId" clId="{5C3AD1DA-4A2D-41B4-9C1F-DF83185D303A}" dt="2023-10-23T20:35:24.645" v="179" actId="27636"/>
          <ac:spMkLst>
            <pc:docMk/>
            <pc:sldMk cId="1298780748" sldId="697"/>
            <ac:spMk id="2" creationId="{DDCD1CA9-BDEA-7BF2-4720-49FDD387A304}"/>
          </ac:spMkLst>
        </pc:spChg>
        <pc:spChg chg="add mod">
          <ac:chgData name="mansour alqurashi" userId="02826f69932f7275" providerId="LiveId" clId="{5C3AD1DA-4A2D-41B4-9C1F-DF83185D303A}" dt="2023-10-23T20:48:10.582" v="402" actId="20577"/>
          <ac:spMkLst>
            <pc:docMk/>
            <pc:sldMk cId="1298780748" sldId="697"/>
            <ac:spMk id="3" creationId="{9AED583F-D4FC-BB71-5549-2C8CE489D19D}"/>
          </ac:spMkLst>
        </pc:spChg>
      </pc:sldChg>
    </pc:docChg>
  </pc:docChgLst>
  <pc:docChgLst>
    <pc:chgData name="mansour alqurashi" userId="02826f69932f7275" providerId="LiveId" clId="{84AF1937-7A53-4B0D-9D39-8BE4DE3DA0C7}"/>
    <pc:docChg chg="custSel addSld delSld modSld">
      <pc:chgData name="mansour alqurashi" userId="02826f69932f7275" providerId="LiveId" clId="{84AF1937-7A53-4B0D-9D39-8BE4DE3DA0C7}" dt="2023-03-30T16:39:28.676" v="153" actId="1076"/>
      <pc:docMkLst>
        <pc:docMk/>
      </pc:docMkLst>
      <pc:sldChg chg="modSp mod modAnim">
        <pc:chgData name="mansour alqurashi" userId="02826f69932f7275" providerId="LiveId" clId="{84AF1937-7A53-4B0D-9D39-8BE4DE3DA0C7}" dt="2023-03-30T15:06:47.483" v="67" actId="20577"/>
        <pc:sldMkLst>
          <pc:docMk/>
          <pc:sldMk cId="443662531" sldId="269"/>
        </pc:sldMkLst>
        <pc:spChg chg="mod">
          <ac:chgData name="mansour alqurashi" userId="02826f69932f7275" providerId="LiveId" clId="{84AF1937-7A53-4B0D-9D39-8BE4DE3DA0C7}" dt="2023-03-30T15:04:58.715" v="32" actId="207"/>
          <ac:spMkLst>
            <pc:docMk/>
            <pc:sldMk cId="443662531" sldId="269"/>
            <ac:spMk id="50178" creationId="{00000000-0000-0000-0000-000000000000}"/>
          </ac:spMkLst>
        </pc:spChg>
        <pc:spChg chg="mod">
          <ac:chgData name="mansour alqurashi" userId="02826f69932f7275" providerId="LiveId" clId="{84AF1937-7A53-4B0D-9D39-8BE4DE3DA0C7}" dt="2023-03-30T15:06:47.483" v="67" actId="20577"/>
          <ac:spMkLst>
            <pc:docMk/>
            <pc:sldMk cId="443662531" sldId="269"/>
            <ac:spMk id="50179" creationId="{00000000-0000-0000-0000-000000000000}"/>
          </ac:spMkLst>
        </pc:spChg>
      </pc:sldChg>
      <pc:sldChg chg="modSp mod modAnim">
        <pc:chgData name="mansour alqurashi" userId="02826f69932f7275" providerId="LiveId" clId="{84AF1937-7A53-4B0D-9D39-8BE4DE3DA0C7}" dt="2023-03-30T15:50:58.599" v="109" actId="20577"/>
        <pc:sldMkLst>
          <pc:docMk/>
          <pc:sldMk cId="1388259876" sldId="270"/>
        </pc:sldMkLst>
        <pc:spChg chg="mod">
          <ac:chgData name="mansour alqurashi" userId="02826f69932f7275" providerId="LiveId" clId="{84AF1937-7A53-4B0D-9D39-8BE4DE3DA0C7}" dt="2023-03-30T15:47:54.716" v="77" actId="6549"/>
          <ac:spMkLst>
            <pc:docMk/>
            <pc:sldMk cId="1388259876" sldId="270"/>
            <ac:spMk id="81922" creationId="{00000000-0000-0000-0000-000000000000}"/>
          </ac:spMkLst>
        </pc:spChg>
        <pc:spChg chg="mod">
          <ac:chgData name="mansour alqurashi" userId="02826f69932f7275" providerId="LiveId" clId="{84AF1937-7A53-4B0D-9D39-8BE4DE3DA0C7}" dt="2023-03-30T15:50:58.599" v="109" actId="20577"/>
          <ac:spMkLst>
            <pc:docMk/>
            <pc:sldMk cId="1388259876" sldId="270"/>
            <ac:spMk id="81923" creationId="{00000000-0000-0000-0000-000000000000}"/>
          </ac:spMkLst>
        </pc:spChg>
      </pc:sldChg>
      <pc:sldChg chg="modSp mod modAnim">
        <pc:chgData name="mansour alqurashi" userId="02826f69932f7275" providerId="LiveId" clId="{84AF1937-7A53-4B0D-9D39-8BE4DE3DA0C7}" dt="2023-03-30T15:53:50.147" v="151" actId="20577"/>
        <pc:sldMkLst>
          <pc:docMk/>
          <pc:sldMk cId="1133726905" sldId="271"/>
        </pc:sldMkLst>
        <pc:spChg chg="mod">
          <ac:chgData name="mansour alqurashi" userId="02826f69932f7275" providerId="LiveId" clId="{84AF1937-7A53-4B0D-9D39-8BE4DE3DA0C7}" dt="2023-03-30T15:51:51.878" v="114" actId="27636"/>
          <ac:spMkLst>
            <pc:docMk/>
            <pc:sldMk cId="1133726905" sldId="271"/>
            <ac:spMk id="51202" creationId="{00000000-0000-0000-0000-000000000000}"/>
          </ac:spMkLst>
        </pc:spChg>
        <pc:spChg chg="mod">
          <ac:chgData name="mansour alqurashi" userId="02826f69932f7275" providerId="LiveId" clId="{84AF1937-7A53-4B0D-9D39-8BE4DE3DA0C7}" dt="2023-03-30T15:53:47.456" v="150" actId="20577"/>
          <ac:spMkLst>
            <pc:docMk/>
            <pc:sldMk cId="1133726905" sldId="271"/>
            <ac:spMk id="51203" creationId="{00000000-0000-0000-0000-000000000000}"/>
          </ac:spMkLst>
        </pc:spChg>
      </pc:sldChg>
      <pc:sldChg chg="modSp">
        <pc:chgData name="mansour alqurashi" userId="02826f69932f7275" providerId="LiveId" clId="{84AF1937-7A53-4B0D-9D39-8BE4DE3DA0C7}" dt="2023-03-30T15:54:37.424" v="152" actId="207"/>
        <pc:sldMkLst>
          <pc:docMk/>
          <pc:sldMk cId="1092356233" sldId="272"/>
        </pc:sldMkLst>
        <pc:spChg chg="mod">
          <ac:chgData name="mansour alqurashi" userId="02826f69932f7275" providerId="LiveId" clId="{84AF1937-7A53-4B0D-9D39-8BE4DE3DA0C7}" dt="2023-03-30T15:54:37.424" v="152" actId="207"/>
          <ac:spMkLst>
            <pc:docMk/>
            <pc:sldMk cId="1092356233" sldId="272"/>
            <ac:spMk id="52226" creationId="{00000000-0000-0000-0000-000000000000}"/>
          </ac:spMkLst>
        </pc:spChg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82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83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84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89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90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291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292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93"/>
        </pc:sldMkLst>
      </pc:sldChg>
      <pc:sldChg chg="modSp add del mod">
        <pc:chgData name="mansour alqurashi" userId="02826f69932f7275" providerId="LiveId" clId="{84AF1937-7A53-4B0D-9D39-8BE4DE3DA0C7}" dt="2023-03-29T23:42:22.760" v="16" actId="47"/>
        <pc:sldMkLst>
          <pc:docMk/>
          <pc:sldMk cId="0" sldId="294"/>
        </pc:sldMkLst>
        <pc:spChg chg="mod">
          <ac:chgData name="mansour alqurashi" userId="02826f69932f7275" providerId="LiveId" clId="{84AF1937-7A53-4B0D-9D39-8BE4DE3DA0C7}" dt="2023-03-29T23:37:09.853" v="3" actId="27636"/>
          <ac:spMkLst>
            <pc:docMk/>
            <pc:sldMk cId="0" sldId="294"/>
            <ac:spMk id="34819" creationId="{00000000-0000-0000-0000-000000000000}"/>
          </ac:spMkLst>
        </pc:spChg>
      </pc:sldChg>
      <pc:sldChg chg="modSp add del mod">
        <pc:chgData name="mansour alqurashi" userId="02826f69932f7275" providerId="LiveId" clId="{84AF1937-7A53-4B0D-9D39-8BE4DE3DA0C7}" dt="2023-03-29T23:42:22.760" v="16" actId="47"/>
        <pc:sldMkLst>
          <pc:docMk/>
          <pc:sldMk cId="0" sldId="295"/>
        </pc:sldMkLst>
        <pc:spChg chg="mod">
          <ac:chgData name="mansour alqurashi" userId="02826f69932f7275" providerId="LiveId" clId="{84AF1937-7A53-4B0D-9D39-8BE4DE3DA0C7}" dt="2023-03-29T23:37:09.861" v="4" actId="27636"/>
          <ac:spMkLst>
            <pc:docMk/>
            <pc:sldMk cId="0" sldId="295"/>
            <ac:spMk id="35843" creationId="{00000000-0000-0000-0000-000000000000}"/>
          </ac:spMkLst>
        </pc:spChg>
      </pc:sldChg>
      <pc:sldChg chg="modSp add del mod">
        <pc:chgData name="mansour alqurashi" userId="02826f69932f7275" providerId="LiveId" clId="{84AF1937-7A53-4B0D-9D39-8BE4DE3DA0C7}" dt="2023-03-29T23:42:22.760" v="16" actId="47"/>
        <pc:sldMkLst>
          <pc:docMk/>
          <pc:sldMk cId="0" sldId="296"/>
        </pc:sldMkLst>
        <pc:spChg chg="mod">
          <ac:chgData name="mansour alqurashi" userId="02826f69932f7275" providerId="LiveId" clId="{84AF1937-7A53-4B0D-9D39-8BE4DE3DA0C7}" dt="2023-03-29T23:37:09.861" v="5" actId="27636"/>
          <ac:spMkLst>
            <pc:docMk/>
            <pc:sldMk cId="0" sldId="296"/>
            <ac:spMk id="36867" creationId="{00000000-0000-0000-0000-000000000000}"/>
          </ac:spMkLst>
        </pc:spChg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297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00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01"/>
        </pc:sldMkLst>
      </pc:sldChg>
      <pc:sldChg chg="modSp add mod">
        <pc:chgData name="mansour alqurashi" userId="02826f69932f7275" providerId="LiveId" clId="{84AF1937-7A53-4B0D-9D39-8BE4DE3DA0C7}" dt="2023-03-29T23:40:09.912" v="11" actId="27636"/>
        <pc:sldMkLst>
          <pc:docMk/>
          <pc:sldMk cId="0" sldId="302"/>
        </pc:sldMkLst>
        <pc:spChg chg="mod">
          <ac:chgData name="mansour alqurashi" userId="02826f69932f7275" providerId="LiveId" clId="{84AF1937-7A53-4B0D-9D39-8BE4DE3DA0C7}" dt="2023-03-29T23:40:09.912" v="11" actId="27636"/>
          <ac:spMkLst>
            <pc:docMk/>
            <pc:sldMk cId="0" sldId="302"/>
            <ac:spMk id="14338" creationId="{00000000-0000-0000-0000-000000000000}"/>
          </ac:spMkLst>
        </pc:spChg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03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04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06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07"/>
        </pc:sldMkLst>
      </pc:sldChg>
      <pc:sldChg chg="modSp add del mod">
        <pc:chgData name="mansour alqurashi" userId="02826f69932f7275" providerId="LiveId" clId="{84AF1937-7A53-4B0D-9D39-8BE4DE3DA0C7}" dt="2023-03-29T23:42:29.939" v="17" actId="47"/>
        <pc:sldMkLst>
          <pc:docMk/>
          <pc:sldMk cId="0" sldId="308"/>
        </pc:sldMkLst>
        <pc:spChg chg="mod">
          <ac:chgData name="mansour alqurashi" userId="02826f69932f7275" providerId="LiveId" clId="{84AF1937-7A53-4B0D-9D39-8BE4DE3DA0C7}" dt="2023-03-29T23:37:59.151" v="7" actId="6549"/>
          <ac:spMkLst>
            <pc:docMk/>
            <pc:sldMk cId="0" sldId="308"/>
            <ac:spMk id="3" creationId="{00000000-0000-0000-0000-000000000000}"/>
          </ac:spMkLst>
        </pc:spChg>
      </pc:sldChg>
      <pc:sldChg chg="del">
        <pc:chgData name="mansour alqurashi" userId="02826f69932f7275" providerId="LiveId" clId="{84AF1937-7A53-4B0D-9D39-8BE4DE3DA0C7}" dt="2023-03-29T23:42:22.760" v="16" actId="47"/>
        <pc:sldMkLst>
          <pc:docMk/>
          <pc:sldMk cId="2515230564" sldId="377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378"/>
        </pc:sldMkLst>
      </pc:sldChg>
      <pc:sldChg chg="modSp add del mod">
        <pc:chgData name="mansour alqurashi" userId="02826f69932f7275" providerId="LiveId" clId="{84AF1937-7A53-4B0D-9D39-8BE4DE3DA0C7}" dt="2023-03-29T23:42:22.760" v="16" actId="47"/>
        <pc:sldMkLst>
          <pc:docMk/>
          <pc:sldMk cId="0" sldId="379"/>
        </pc:sldMkLst>
        <pc:spChg chg="mod">
          <ac:chgData name="mansour alqurashi" userId="02826f69932f7275" providerId="LiveId" clId="{84AF1937-7A53-4B0D-9D39-8BE4DE3DA0C7}" dt="2023-03-29T23:37:09.781" v="1" actId="27636"/>
          <ac:spMkLst>
            <pc:docMk/>
            <pc:sldMk cId="0" sldId="379"/>
            <ac:spMk id="4098" creationId="{00000000-0000-0000-0000-000000000000}"/>
          </ac:spMkLst>
        </pc:spChg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42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45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46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684776528" sldId="647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2704573179" sldId="648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3272142817" sldId="649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441665244" sldId="650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1457870138" sldId="651"/>
        </pc:sldMkLst>
      </pc:sldChg>
      <pc:sldChg chg="modSp add del mod">
        <pc:chgData name="mansour alqurashi" userId="02826f69932f7275" providerId="LiveId" clId="{84AF1937-7A53-4B0D-9D39-8BE4DE3DA0C7}" dt="2023-03-29T23:42:22.760" v="16" actId="47"/>
        <pc:sldMkLst>
          <pc:docMk/>
          <pc:sldMk cId="0" sldId="652"/>
        </pc:sldMkLst>
        <pc:spChg chg="mod">
          <ac:chgData name="mansour alqurashi" userId="02826f69932f7275" providerId="LiveId" clId="{84AF1937-7A53-4B0D-9D39-8BE4DE3DA0C7}" dt="2023-03-29T23:37:09.789" v="2" actId="27636"/>
          <ac:spMkLst>
            <pc:docMk/>
            <pc:sldMk cId="0" sldId="652"/>
            <ac:spMk id="7171" creationId="{00000000-0000-0000-0000-000000000000}"/>
          </ac:spMkLst>
        </pc:spChg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53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54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55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56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57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0" sldId="658"/>
        </pc:sldMkLst>
      </pc:sldChg>
      <pc:sldChg chg="add del">
        <pc:chgData name="mansour alqurashi" userId="02826f69932f7275" providerId="LiveId" clId="{84AF1937-7A53-4B0D-9D39-8BE4DE3DA0C7}" dt="2023-03-29T23:42:22.760" v="16" actId="47"/>
        <pc:sldMkLst>
          <pc:docMk/>
          <pc:sldMk cId="2609266158" sldId="659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0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1"/>
        </pc:sldMkLst>
      </pc:sldChg>
      <pc:sldChg chg="modSp add mod">
        <pc:chgData name="mansour alqurashi" userId="02826f69932f7275" providerId="LiveId" clId="{84AF1937-7A53-4B0D-9D39-8BE4DE3DA0C7}" dt="2023-03-29T23:40:09.831" v="9" actId="27636"/>
        <pc:sldMkLst>
          <pc:docMk/>
          <pc:sldMk cId="0" sldId="662"/>
        </pc:sldMkLst>
        <pc:spChg chg="mod">
          <ac:chgData name="mansour alqurashi" userId="02826f69932f7275" providerId="LiveId" clId="{84AF1937-7A53-4B0D-9D39-8BE4DE3DA0C7}" dt="2023-03-29T23:40:09.831" v="9" actId="27636"/>
          <ac:spMkLst>
            <pc:docMk/>
            <pc:sldMk cId="0" sldId="662"/>
            <ac:spMk id="4098" creationId="{00000000-0000-0000-0000-000000000000}"/>
          </ac:spMkLst>
        </pc:spChg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3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4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5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1428334001" sldId="666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7"/>
        </pc:sldMkLst>
      </pc:sldChg>
      <pc:sldChg chg="modSp add mod">
        <pc:chgData name="mansour alqurashi" userId="02826f69932f7275" providerId="LiveId" clId="{84AF1937-7A53-4B0D-9D39-8BE4DE3DA0C7}" dt="2023-03-29T23:40:09.846" v="10" actId="27636"/>
        <pc:sldMkLst>
          <pc:docMk/>
          <pc:sldMk cId="0" sldId="668"/>
        </pc:sldMkLst>
        <pc:spChg chg="mod">
          <ac:chgData name="mansour alqurashi" userId="02826f69932f7275" providerId="LiveId" clId="{84AF1937-7A53-4B0D-9D39-8BE4DE3DA0C7}" dt="2023-03-29T23:40:09.846" v="10" actId="27636"/>
          <ac:spMkLst>
            <pc:docMk/>
            <pc:sldMk cId="0" sldId="668"/>
            <ac:spMk id="7171" creationId="{00000000-0000-0000-0000-000000000000}"/>
          </ac:spMkLst>
        </pc:spChg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69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0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1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2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3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4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5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6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7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8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79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0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1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2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3"/>
        </pc:sldMkLst>
      </pc:sldChg>
      <pc:sldChg chg="modSp add mod">
        <pc:chgData name="mansour alqurashi" userId="02826f69932f7275" providerId="LiveId" clId="{84AF1937-7A53-4B0D-9D39-8BE4DE3DA0C7}" dt="2023-03-29T23:40:09.929" v="12" actId="27636"/>
        <pc:sldMkLst>
          <pc:docMk/>
          <pc:sldMk cId="0" sldId="684"/>
        </pc:sldMkLst>
        <pc:spChg chg="mod">
          <ac:chgData name="mansour alqurashi" userId="02826f69932f7275" providerId="LiveId" clId="{84AF1937-7A53-4B0D-9D39-8BE4DE3DA0C7}" dt="2023-03-29T23:40:09.929" v="12" actId="27636"/>
          <ac:spMkLst>
            <pc:docMk/>
            <pc:sldMk cId="0" sldId="684"/>
            <ac:spMk id="34819" creationId="{00000000-0000-0000-0000-000000000000}"/>
          </ac:spMkLst>
        </pc:spChg>
      </pc:sldChg>
      <pc:sldChg chg="modSp add mod">
        <pc:chgData name="mansour alqurashi" userId="02826f69932f7275" providerId="LiveId" clId="{84AF1937-7A53-4B0D-9D39-8BE4DE3DA0C7}" dt="2023-03-29T23:40:09.944" v="13" actId="27636"/>
        <pc:sldMkLst>
          <pc:docMk/>
          <pc:sldMk cId="0" sldId="685"/>
        </pc:sldMkLst>
        <pc:spChg chg="mod">
          <ac:chgData name="mansour alqurashi" userId="02826f69932f7275" providerId="LiveId" clId="{84AF1937-7A53-4B0D-9D39-8BE4DE3DA0C7}" dt="2023-03-29T23:40:09.944" v="13" actId="27636"/>
          <ac:spMkLst>
            <pc:docMk/>
            <pc:sldMk cId="0" sldId="685"/>
            <ac:spMk id="35843" creationId="{00000000-0000-0000-0000-000000000000}"/>
          </ac:spMkLst>
        </pc:spChg>
      </pc:sldChg>
      <pc:sldChg chg="modSp add mod">
        <pc:chgData name="mansour alqurashi" userId="02826f69932f7275" providerId="LiveId" clId="{84AF1937-7A53-4B0D-9D39-8BE4DE3DA0C7}" dt="2023-03-29T23:40:09.952" v="14" actId="27636"/>
        <pc:sldMkLst>
          <pc:docMk/>
          <pc:sldMk cId="0" sldId="686"/>
        </pc:sldMkLst>
        <pc:spChg chg="mod">
          <ac:chgData name="mansour alqurashi" userId="02826f69932f7275" providerId="LiveId" clId="{84AF1937-7A53-4B0D-9D39-8BE4DE3DA0C7}" dt="2023-03-29T23:40:09.952" v="14" actId="27636"/>
          <ac:spMkLst>
            <pc:docMk/>
            <pc:sldMk cId="0" sldId="686"/>
            <ac:spMk id="36867" creationId="{00000000-0000-0000-0000-000000000000}"/>
          </ac:spMkLst>
        </pc:spChg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7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8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0" sldId="689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2879190845" sldId="690"/>
        </pc:sldMkLst>
      </pc:sldChg>
      <pc:sldChg chg="modSp add mod">
        <pc:chgData name="mansour alqurashi" userId="02826f69932f7275" providerId="LiveId" clId="{84AF1937-7A53-4B0D-9D39-8BE4DE3DA0C7}" dt="2023-03-30T16:39:28.676" v="153" actId="1076"/>
        <pc:sldMkLst>
          <pc:docMk/>
          <pc:sldMk cId="531964433" sldId="691"/>
        </pc:sldMkLst>
        <pc:picChg chg="mod">
          <ac:chgData name="mansour alqurashi" userId="02826f69932f7275" providerId="LiveId" clId="{84AF1937-7A53-4B0D-9D39-8BE4DE3DA0C7}" dt="2023-03-30T16:39:28.676" v="153" actId="1076"/>
          <ac:picMkLst>
            <pc:docMk/>
            <pc:sldMk cId="531964433" sldId="691"/>
            <ac:picMk id="2" creationId="{6C868B8A-7344-42BE-B77D-23316C94DD0A}"/>
          </ac:picMkLst>
        </pc:picChg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507091651" sldId="692"/>
        </pc:sldMkLst>
      </pc:sldChg>
      <pc:sldChg chg="add">
        <pc:chgData name="mansour alqurashi" userId="02826f69932f7275" providerId="LiveId" clId="{84AF1937-7A53-4B0D-9D39-8BE4DE3DA0C7}" dt="2023-03-29T23:40:09.782" v="8"/>
        <pc:sldMkLst>
          <pc:docMk/>
          <pc:sldMk cId="2809491958" sldId="693"/>
        </pc:sldMkLst>
      </pc:sldChg>
      <pc:sldChg chg="add">
        <pc:chgData name="mansour alqurashi" userId="02826f69932f7275" providerId="LiveId" clId="{84AF1937-7A53-4B0D-9D39-8BE4DE3DA0C7}" dt="2023-03-29T23:40:51.039" v="15"/>
        <pc:sldMkLst>
          <pc:docMk/>
          <pc:sldMk cId="2468905843" sldId="6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9E24-BEC7-4F0F-9B7B-8CCCBA84C91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9422-41BF-4535-BB4E-806B180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C0A29-2909-4D14-B7B1-B454558C879E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9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1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E7134B0-920F-4796-AD10-2080343878D6}" type="slidenum">
              <a:rPr lang="ar-SA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0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1st May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Khorfakkan Scientific Anemia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AF9209-EB93-4986-A5AB-E1074E59F6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2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14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E7134B0-920F-4796-AD10-2080343878D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05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4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7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8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8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CB86-BCEC-4C5E-9146-C799002BD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B19C-1FED-460B-934A-02344CBD05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DCB86-BCEC-4C5E-9146-C799002BD3D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5FB19C-1FED-460B-934A-02344CBD05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o-pedia.com/Sepsis" TargetMode="External"/><Relationship Id="rId7" Type="http://schemas.openxmlformats.org/officeDocument/2006/relationships/hyperlink" Target="https://www.physio-pedia.com/Electrolytes" TargetMode="External"/><Relationship Id="rId2" Type="http://schemas.openxmlformats.org/officeDocument/2006/relationships/hyperlink" Target="https://www.physio-pedia.com/Bacterial_Infection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physio-pedia.com/Reticuloendothelial_System" TargetMode="External"/><Relationship Id="rId5" Type="http://schemas.openxmlformats.org/officeDocument/2006/relationships/hyperlink" Target="https://www.physio-pedia.com/Metabolic_and_Endocrine_Disorders" TargetMode="External"/><Relationship Id="rId4" Type="http://schemas.openxmlformats.org/officeDocument/2006/relationships/hyperlink" Target="https://www.physio-pedia.com/Immune_Syste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nutrition-modes-living-organisms/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057400"/>
            <a:ext cx="6878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Childhood Nutritional disorder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4648200"/>
            <a:ext cx="31472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Dr. Mansour </a:t>
            </a:r>
            <a:r>
              <a:rPr lang="en-US" sz="2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ALQurashi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523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Treatment 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990600"/>
            <a:ext cx="8534400" cy="4727575"/>
          </a:xfrm>
        </p:spPr>
        <p:txBody>
          <a:bodyPr>
            <a:normAutofit fontScale="70000" lnSpcReduction="20000"/>
          </a:bodyPr>
          <a:lstStyle/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i="1" u="sng" dirty="0"/>
              <a:t>A- Proper dietary management:-</a:t>
            </a:r>
          </a:p>
          <a:p>
            <a:pPr marL="609600" indent="-609600" algn="l" rtl="0">
              <a:buFont typeface="Wingdings" pitchFamily="2" charset="2"/>
              <a:buNone/>
            </a:pPr>
            <a:endParaRPr lang="en-US" altLang="en-US" sz="2400" dirty="0"/>
          </a:p>
          <a:p>
            <a:pPr marL="609600" indent="-609600" algn="l" rtl="0"/>
            <a:r>
              <a:rPr lang="en-US" altLang="en-US" sz="2400" dirty="0"/>
              <a:t>Adequate balanced feeding. teaching about nutritional </a:t>
            </a:r>
            <a:r>
              <a:rPr lang="en-US" altLang="en-US" sz="2400" dirty="0" err="1"/>
              <a:t>needs,preparation</a:t>
            </a:r>
            <a:r>
              <a:rPr lang="en-US" altLang="en-US" sz="2400" dirty="0"/>
              <a:t> of diet, technique of administration of food.</a:t>
            </a:r>
          </a:p>
          <a:p>
            <a:pPr marL="0" indent="0" algn="l" rtl="0">
              <a:buNone/>
            </a:pPr>
            <a:endParaRPr lang="en-US" altLang="en-US" sz="2400" dirty="0"/>
          </a:p>
          <a:p>
            <a:pPr marL="609600" indent="-609600" algn="l" rtl="0"/>
            <a:r>
              <a:rPr lang="en-US" altLang="en-US" sz="2400" dirty="0"/>
              <a:t>If there is vomiting or anorexia, give IV fluids  or </a:t>
            </a:r>
            <a:r>
              <a:rPr lang="en-US" altLang="en-US" sz="2400" dirty="0" err="1"/>
              <a:t>naso</a:t>
            </a:r>
            <a:r>
              <a:rPr lang="en-US" altLang="en-US" sz="2400" dirty="0"/>
              <a:t> gastric tube feeding.</a:t>
            </a:r>
          </a:p>
          <a:p>
            <a:pPr marL="0" indent="0" algn="l" rtl="0">
              <a:buNone/>
            </a:pPr>
            <a:endParaRPr lang="en-US" altLang="en-US" sz="2400" dirty="0"/>
          </a:p>
          <a:p>
            <a:pPr marL="609600" indent="-609600" algn="l" rtl="0"/>
            <a:r>
              <a:rPr lang="en-US" altLang="en-US" sz="2400" dirty="0"/>
              <a:t>Gradual increase the amount and concentration  of formula (total calories is120-200cal kg /d).</a:t>
            </a:r>
          </a:p>
          <a:p>
            <a:pPr marL="0" indent="0" algn="l" rtl="0">
              <a:buNone/>
            </a:pPr>
            <a:endParaRPr lang="en-US" altLang="en-US" sz="2400" dirty="0"/>
          </a:p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dirty="0"/>
              <a:t>B – Treatment of the cause.</a:t>
            </a:r>
          </a:p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dirty="0"/>
              <a:t> </a:t>
            </a:r>
          </a:p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dirty="0"/>
              <a:t>C- Emergency treatment for complications.</a:t>
            </a:r>
          </a:p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dirty="0"/>
              <a:t> </a:t>
            </a:r>
          </a:p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dirty="0"/>
              <a:t>D – Blood transfusion.</a:t>
            </a:r>
          </a:p>
          <a:p>
            <a:pPr marL="609600" indent="-609600" algn="l" rtl="0">
              <a:buFont typeface="Wingdings" pitchFamily="2" charset="2"/>
              <a:buNone/>
            </a:pPr>
            <a:endParaRPr lang="en-US" altLang="en-US" sz="2400" dirty="0"/>
          </a:p>
          <a:p>
            <a:pPr marL="609600" indent="-609600" algn="l" rtl="0">
              <a:buFont typeface="Wingdings" pitchFamily="2" charset="2"/>
              <a:buNone/>
            </a:pPr>
            <a:r>
              <a:rPr lang="en-US" altLang="en-US" sz="2400" dirty="0"/>
              <a:t>E – Vitamins and minerals supplementation </a:t>
            </a:r>
          </a:p>
        </p:txBody>
      </p:sp>
    </p:spTree>
    <p:extLst>
      <p:ext uri="{BB962C8B-B14F-4D97-AF65-F5344CB8AC3E}">
        <p14:creationId xmlns:p14="http://schemas.microsoft.com/office/powerpoint/2010/main" val="13882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Kwashiorkor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76200" y="1600200"/>
            <a:ext cx="8534400" cy="4873752"/>
          </a:xfrm>
        </p:spPr>
        <p:txBody>
          <a:bodyPr/>
          <a:lstStyle/>
          <a:p>
            <a:pPr algn="just" rtl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>
                <a:solidFill>
                  <a:srgbClr val="FF6600"/>
                </a:solidFill>
              </a:rPr>
              <a:t>Definition</a:t>
            </a:r>
            <a:endParaRPr lang="en-US" altLang="en-US" dirty="0">
              <a:solidFill>
                <a:srgbClr val="FF6600"/>
              </a:solidFill>
            </a:endParaRPr>
          </a:p>
          <a:p>
            <a:pPr algn="just" rtl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         It is a form of malnutrition characterized by slow rate of growth due to deficient of protein intake, high CHO diet and vitamins &amp; minerals deficiency (adequate supply  of  calories).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 algn="just" rtl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>
                <a:solidFill>
                  <a:srgbClr val="FF6600"/>
                </a:solidFill>
              </a:rPr>
              <a:t>Incidence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         Commonly in toddlers between the age 1-3years, following or with weaning.</a:t>
            </a:r>
          </a:p>
        </p:txBody>
      </p:sp>
    </p:spTree>
    <p:extLst>
      <p:ext uri="{BB962C8B-B14F-4D97-AF65-F5344CB8AC3E}">
        <p14:creationId xmlns:p14="http://schemas.microsoft.com/office/powerpoint/2010/main" val="11337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5925"/>
            <a:ext cx="8229600" cy="114141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Etiology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828800"/>
            <a:ext cx="8458200" cy="4530725"/>
          </a:xfrm>
        </p:spPr>
        <p:txBody>
          <a:bodyPr/>
          <a:lstStyle/>
          <a:p>
            <a:pPr marL="609600" indent="-609600" algn="just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      Un balanced diet (of protein, CHO.)</a:t>
            </a:r>
          </a:p>
          <a:p>
            <a:pPr marL="609600" indent="-609600" algn="just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improper weaning (during and post weaning period )</a:t>
            </a:r>
          </a:p>
          <a:p>
            <a:pPr marL="609600" indent="-609600" algn="just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faulty management of </a:t>
            </a:r>
            <a:r>
              <a:rPr lang="en-US" altLang="en-US" dirty="0" err="1"/>
              <a:t>marasmic</a:t>
            </a:r>
            <a:r>
              <a:rPr lang="en-US" altLang="en-US" dirty="0"/>
              <a:t>  baby </a:t>
            </a:r>
          </a:p>
          <a:p>
            <a:pPr marL="609600" indent="-609600" algn="just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Ignorance poverty due to lack of basic health education </a:t>
            </a:r>
          </a:p>
          <a:p>
            <a:pPr marL="609600" indent="-609600" algn="just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precipitating factors as(acute infection with measles, diarrhea  and malaria, parasitic infestations)</a:t>
            </a:r>
          </a:p>
        </p:txBody>
      </p:sp>
    </p:spTree>
    <p:extLst>
      <p:ext uri="{BB962C8B-B14F-4D97-AF65-F5344CB8AC3E}">
        <p14:creationId xmlns:p14="http://schemas.microsoft.com/office/powerpoint/2010/main" val="10923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FF6600"/>
                </a:solidFill>
              </a:rPr>
              <a:t>Assessment</a:t>
            </a:r>
            <a:r>
              <a:rPr lang="en-US" altLang="en-US" sz="4800"/>
              <a:t> 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133975" cy="4489450"/>
          </a:xfrm>
        </p:spPr>
        <p:txBody>
          <a:bodyPr/>
          <a:lstStyle/>
          <a:p>
            <a:pPr marL="1371600" lvl="2" indent="-457200" algn="l" rtl="0">
              <a:buFont typeface="Wingdings" pitchFamily="2" charset="2"/>
              <a:buNone/>
            </a:pPr>
            <a:r>
              <a:rPr lang="en-US" altLang="en-US" b="1" i="1" u="sng">
                <a:solidFill>
                  <a:schemeClr val="folHlink"/>
                </a:solidFill>
              </a:rPr>
              <a:t>1- Essential features (cardinal manifestation):</a:t>
            </a:r>
          </a:p>
          <a:p>
            <a:pPr marL="990600" lvl="1" indent="-533400" algn="l" rtl="0"/>
            <a:r>
              <a:rPr lang="en-US" altLang="en-US" b="1" u="sng">
                <a:solidFill>
                  <a:srgbClr val="FF6600"/>
                </a:solidFill>
              </a:rPr>
              <a:t>Growth retardation :-</a:t>
            </a:r>
          </a:p>
          <a:p>
            <a:pPr marL="990600" lvl="1" indent="-533400" algn="l" rtl="0">
              <a:buFontTx/>
              <a:buNone/>
            </a:pPr>
            <a:r>
              <a:rPr lang="en-US" altLang="en-US" sz="2000"/>
              <a:t>     Weight is diminished (60-80%) of expected</a:t>
            </a:r>
            <a:endParaRPr lang="en-US" altLang="en-US" sz="2400" b="1" u="sng"/>
          </a:p>
          <a:p>
            <a:pPr marL="990600" lvl="1" indent="-533400" algn="l" rtl="0"/>
            <a:r>
              <a:rPr lang="en-US" altLang="en-US" sz="2400" b="1" u="sng">
                <a:solidFill>
                  <a:srgbClr val="FF6600"/>
                </a:solidFill>
              </a:rPr>
              <a:t>Edema</a:t>
            </a:r>
            <a:r>
              <a:rPr lang="en-US" altLang="en-US" sz="2400" u="sng">
                <a:solidFill>
                  <a:srgbClr val="FF6600"/>
                </a:solidFill>
              </a:rPr>
              <a:t> : </a:t>
            </a:r>
            <a:endParaRPr lang="en-US" altLang="en-US" sz="2400">
              <a:solidFill>
                <a:srgbClr val="FF6600"/>
              </a:solidFill>
            </a:endParaRPr>
          </a:p>
          <a:p>
            <a:pPr marL="609600" indent="-609600" algn="l" rtl="0"/>
            <a:r>
              <a:rPr lang="en-US" altLang="en-US" sz="2000"/>
              <a:t>It is due to hypo proteinemia. It is starts in the feet and lower parts of the legs) then becomes generalized edema . The cheeks become bulky, pale, waxy in appearance (doll-like-cheeks) </a:t>
            </a: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5747908" y="2362200"/>
            <a:ext cx="3049587" cy="2951162"/>
            <a:chOff x="3600" y="5701"/>
            <a:chExt cx="5426" cy="4144"/>
          </a:xfrm>
        </p:grpSpPr>
        <p:pic>
          <p:nvPicPr>
            <p:cNvPr id="532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03"/>
            <a:stretch>
              <a:fillRect/>
            </a:stretch>
          </p:blipFill>
          <p:spPr bwMode="auto">
            <a:xfrm>
              <a:off x="3600" y="5701"/>
              <a:ext cx="5426" cy="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9167"/>
              <a:ext cx="525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1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 i="1">
                <a:solidFill>
                  <a:schemeClr val="folHlink"/>
                </a:solidFill>
              </a:rPr>
              <a:t>1- Essential features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8086725" cy="4489450"/>
          </a:xfrm>
        </p:spPr>
        <p:txBody>
          <a:bodyPr/>
          <a:lstStyle/>
          <a:p>
            <a:pPr marL="1752600" lvl="3" indent="-381000" algn="just" rtl="0">
              <a:buFontTx/>
              <a:buNone/>
            </a:pPr>
            <a:r>
              <a:rPr lang="en-US" altLang="en-US" sz="2800" b="1" i="1">
                <a:solidFill>
                  <a:srgbClr val="FF6600"/>
                </a:solidFill>
              </a:rPr>
              <a:t>- Diminished muscle fat ratio:</a:t>
            </a:r>
          </a:p>
          <a:p>
            <a:pPr marL="1371600" lvl="2" indent="-457200" algn="just" rtl="0">
              <a:buFont typeface="Wingdings" pitchFamily="2" charset="2"/>
              <a:buNone/>
            </a:pPr>
            <a:r>
              <a:rPr lang="en-US" altLang="en-US" sz="2800" b="1" i="1"/>
              <a:t>        Generalized (muscle wasting) with subcutaneous fat </a:t>
            </a:r>
          </a:p>
          <a:p>
            <a:pPr marL="1752600" lvl="3" indent="-381000" algn="just" rtl="0">
              <a:buFontTx/>
              <a:buNone/>
            </a:pPr>
            <a:r>
              <a:rPr lang="en-US" altLang="en-US" sz="2800" b="1" i="1">
                <a:solidFill>
                  <a:srgbClr val="FF6600"/>
                </a:solidFill>
              </a:rPr>
              <a:t>- Fatty liver :</a:t>
            </a:r>
          </a:p>
          <a:p>
            <a:pPr marL="1752600" lvl="3" indent="-381000" algn="just" rtl="0">
              <a:buFontTx/>
              <a:buNone/>
            </a:pPr>
            <a:r>
              <a:rPr lang="en-US" altLang="en-US" sz="2400" b="1" i="1"/>
              <a:t>    It is detected by liver biopsy</a:t>
            </a:r>
          </a:p>
          <a:p>
            <a:pPr marL="1752600" lvl="3" indent="-381000" algn="just" rtl="0">
              <a:buFontTx/>
              <a:buNone/>
            </a:pPr>
            <a:r>
              <a:rPr lang="en-US" altLang="en-US" sz="2800" b="1" i="1">
                <a:solidFill>
                  <a:srgbClr val="FF6600"/>
                </a:solidFill>
              </a:rPr>
              <a:t>- Mental changes :</a:t>
            </a:r>
          </a:p>
          <a:p>
            <a:pPr marL="1752600" lvl="3" indent="-381000" algn="just" rtl="0">
              <a:buFontTx/>
              <a:buNone/>
            </a:pPr>
            <a:r>
              <a:rPr lang="en-US" altLang="en-US" sz="2400" b="1" i="1"/>
              <a:t>     The infant has apathy never smile, looks sad his cry is weak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5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en-US" b="1" i="1">
                <a:solidFill>
                  <a:srgbClr val="FF6600"/>
                </a:solidFill>
              </a:rPr>
              <a:t>2-Early features</a:t>
            </a:r>
            <a:br>
              <a:rPr lang="en-US" altLang="en-US" b="1" i="1">
                <a:solidFill>
                  <a:srgbClr val="FF6600"/>
                </a:solidFill>
              </a:rPr>
            </a:br>
            <a:r>
              <a:rPr lang="en-US" altLang="en-US" b="1" i="1">
                <a:solidFill>
                  <a:srgbClr val="FF6600"/>
                </a:solidFill>
              </a:rPr>
              <a:t> (usual manifestation)</a:t>
            </a:r>
            <a:endParaRPr lang="en-US" altLang="en-US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76400"/>
            <a:ext cx="7623175" cy="1752600"/>
          </a:xfrm>
        </p:spPr>
        <p:txBody>
          <a:bodyPr>
            <a:normAutofit fontScale="62500" lnSpcReduction="20000"/>
          </a:bodyPr>
          <a:lstStyle/>
          <a:p>
            <a:pPr lvl="2" indent="0" algn="justLow" rtl="0">
              <a:lnSpc>
                <a:spcPct val="90000"/>
              </a:lnSpc>
              <a:buNone/>
            </a:pPr>
            <a:r>
              <a:rPr lang="en-US" altLang="en-US" sz="3400" b="1" dirty="0">
                <a:solidFill>
                  <a:srgbClr val="FF6600"/>
                </a:solidFill>
              </a:rPr>
              <a:t>Hair changes :</a:t>
            </a:r>
            <a:r>
              <a:rPr lang="en-US" altLang="en-US" sz="3400" b="1" dirty="0"/>
              <a:t> </a:t>
            </a:r>
            <a:r>
              <a:rPr lang="en-US" altLang="en-US" sz="3400" dirty="0"/>
              <a:t>The hair is sparse , </a:t>
            </a:r>
            <a:r>
              <a:rPr lang="en-US" altLang="en-US" sz="3400" dirty="0" err="1"/>
              <a:t>dys</a:t>
            </a:r>
            <a:r>
              <a:rPr lang="en-US" altLang="en-US" sz="3400" dirty="0"/>
              <a:t> pigmentation( reddish or greyish),atrophic ,easily pickable.</a:t>
            </a:r>
          </a:p>
          <a:p>
            <a:pPr marL="1371600" lvl="2" indent="-457200" algn="justLow" rtl="0">
              <a:lnSpc>
                <a:spcPct val="90000"/>
              </a:lnSpc>
              <a:buFont typeface="Symbol" pitchFamily="18" charset="2"/>
              <a:buChar char=""/>
            </a:pPr>
            <a:endParaRPr lang="en-US" altLang="en-US" sz="3400" dirty="0"/>
          </a:p>
          <a:p>
            <a:pPr lvl="2" indent="0" algn="justLow" rtl="0">
              <a:lnSpc>
                <a:spcPct val="90000"/>
              </a:lnSpc>
              <a:buNone/>
            </a:pPr>
            <a:r>
              <a:rPr lang="en-US" altLang="en-US" sz="3800" b="1" dirty="0">
                <a:solidFill>
                  <a:srgbClr val="FF6600"/>
                </a:solidFill>
              </a:rPr>
              <a:t>G.I.T Manifestations: </a:t>
            </a:r>
            <a:r>
              <a:rPr lang="en-US" altLang="en-US" sz="3800" b="1" u="sng" dirty="0"/>
              <a:t> </a:t>
            </a:r>
            <a:r>
              <a:rPr lang="en-US" altLang="en-US" sz="3800" dirty="0"/>
              <a:t>Anorexia ,vomiting in severe cases, diarrhea . 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5105400" y="3505200"/>
            <a:ext cx="3744912" cy="2808288"/>
            <a:chOff x="4434" y="5580"/>
            <a:chExt cx="4566" cy="3600"/>
          </a:xfrm>
        </p:grpSpPr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5580"/>
              <a:ext cx="360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" y="8811"/>
              <a:ext cx="456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3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500" b="1">
                <a:solidFill>
                  <a:srgbClr val="FF6600"/>
                </a:solidFill>
              </a:rPr>
              <a:t>3-</a:t>
            </a:r>
            <a:r>
              <a:rPr lang="en-US" altLang="en-US" sz="3500" b="1" i="1">
                <a:solidFill>
                  <a:srgbClr val="FF6600"/>
                </a:solidFill>
              </a:rPr>
              <a:t>Occasional or variable features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49225" y="1485900"/>
            <a:ext cx="8540750" cy="2760663"/>
          </a:xfrm>
        </p:spPr>
        <p:txBody>
          <a:bodyPr/>
          <a:lstStyle/>
          <a:p>
            <a:pPr marL="1371600" lvl="2" indent="-457200" algn="just" rtl="0">
              <a:buFont typeface="Wingdings" pitchFamily="2" charset="2"/>
              <a:buNone/>
            </a:pPr>
            <a:r>
              <a:rPr lang="en-US" altLang="en-US"/>
              <a:t>      - Vitamins and minerals defection and vit.D , A,C minerals as iron, zinc, Mg,                    </a:t>
            </a:r>
          </a:p>
          <a:p>
            <a:pPr marL="1752600" lvl="3" indent="-381000" algn="just" rtl="0"/>
            <a:r>
              <a:rPr lang="en-US" altLang="en-US"/>
              <a:t>Hepatomegaly.</a:t>
            </a:r>
          </a:p>
          <a:p>
            <a:pPr marL="1752600" lvl="3" indent="-381000" algn="just" rtl="0"/>
            <a:r>
              <a:rPr lang="en-US" altLang="en-US"/>
              <a:t>Skin changes (dermatitis in areas due to pigmentation ,napkin dermatitis, petechiae over the abdomen,      fissures,ulceration</a:t>
            </a:r>
          </a:p>
          <a:p>
            <a:pPr marL="1752600" lvl="3" indent="-381000" algn="just" rtl="0"/>
            <a:r>
              <a:rPr lang="en-US" altLang="en-US"/>
              <a:t>Poor resistance and liability to infections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1692275" y="4221163"/>
            <a:ext cx="6335713" cy="2232025"/>
            <a:chOff x="3240" y="12780"/>
            <a:chExt cx="6300" cy="2709"/>
          </a:xfrm>
        </p:grpSpPr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" y="12780"/>
              <a:ext cx="288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12780"/>
              <a:ext cx="2880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" y="15120"/>
              <a:ext cx="228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1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318263-97D3-DF2F-36BA-890B5D7A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609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4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1CA9-BDEA-7BF2-4720-49FDD387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hlink"/>
                </a:solidFill>
              </a:rPr>
              <a:t>Complication of kwashiorkor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583F-D4FC-BB71-5549-2C8CE489D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458200" cy="5635752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CVS: hypovolemic shock. HF due to anemia and infection.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GIT : atrophy of the pancreas with subsequent glucose intolerance, atrophy of the mucosa of the small intestine, lactase deficiency, ileus, </a:t>
            </a:r>
            <a:r>
              <a:rPr lang="en-US" b="0" i="0" u="sng" strike="noStrike" dirty="0">
                <a:effectLst/>
                <a:latin typeface="tisapro-regular"/>
                <a:hlinkClick r:id="rId2" tooltip="Bacterial Infec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bacterial</a:t>
            </a: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 overgrowth ( </a:t>
            </a:r>
            <a:r>
              <a:rPr lang="en-US" b="0" i="0" u="sng" strike="noStrike" dirty="0">
                <a:effectLst/>
                <a:latin typeface="tisapro-regular"/>
                <a:hlinkClick r:id="rId3" tooltip="Seps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septicemia</a:t>
            </a: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 ).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Gastroenteritis. Fatty liver.</a:t>
            </a:r>
            <a:endParaRPr lang="en-US" b="0" i="0" dirty="0">
              <a:solidFill>
                <a:srgbClr val="020621"/>
              </a:solidFill>
              <a:effectLst/>
              <a:latin typeface="tisapro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Loss of </a:t>
            </a:r>
            <a:r>
              <a:rPr lang="en-US" b="0" i="0" u="none" strike="noStrike" dirty="0">
                <a:effectLst/>
                <a:latin typeface="tisapro-regular"/>
                <a:hlinkClick r:id="rId4" tooltip="Immune Syst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immune</a:t>
            </a: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 function, antioxidant function, subsequent infections, </a:t>
            </a:r>
            <a:r>
              <a:rPr lang="en-US" b="0" i="0" dirty="0" err="1">
                <a:solidFill>
                  <a:srgbClr val="020621"/>
                </a:solidFill>
                <a:effectLst/>
                <a:latin typeface="tisapro-regular"/>
              </a:rPr>
              <a:t>UTI,septic</a:t>
            </a: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 shock, and death. Both bacterial and fungal.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tisapro-regular"/>
                <a:hlinkClick r:id="rId5" tooltip="Metabolic and Endocrine Disord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Endocrinopathies</a:t>
            </a:r>
            <a:r>
              <a:rPr lang="en-US" b="0" i="0">
                <a:solidFill>
                  <a:srgbClr val="020621"/>
                </a:solidFill>
                <a:effectLst/>
                <a:latin typeface="tisapro-regular"/>
              </a:rPr>
              <a:t> : </a:t>
            </a: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insulin levels are decreased; growth hormone is increased, but insulin-like growth factor levels are reduced. This leads to insulin intolerance.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Metabolic disturbances and </a:t>
            </a:r>
            <a:r>
              <a:rPr lang="en-US" b="0" i="0" dirty="0" err="1">
                <a:solidFill>
                  <a:srgbClr val="020621"/>
                </a:solidFill>
                <a:effectLst/>
                <a:latin typeface="tisapro-regular"/>
              </a:rPr>
              <a:t>hypothermia,Acidosis</a:t>
            </a: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621"/>
                </a:solidFill>
                <a:effectLst/>
                <a:latin typeface="tisapro-regular"/>
              </a:rPr>
              <a:t>Impaired cellular functions, including </a:t>
            </a:r>
            <a:r>
              <a:rPr lang="en-US" b="0" i="0" u="none" strike="noStrike" dirty="0">
                <a:effectLst/>
                <a:latin typeface="tisapro-regular"/>
                <a:hlinkClick r:id="rId6" tooltip="Reticuloendothelial Syst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endothelial dysfunction</a:t>
            </a:r>
            <a:endParaRPr lang="en-US" b="0" i="0" dirty="0">
              <a:effectLst/>
              <a:latin typeface="tisapro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tisapro-regular"/>
                <a:hlinkClick r:id="rId7" tooltip="Electroly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Electrolyte</a:t>
            </a:r>
            <a:r>
              <a:rPr lang="en-US" b="0" i="0" dirty="0">
                <a:effectLst/>
                <a:latin typeface="tisapro-regular"/>
              </a:rPr>
              <a:t> abnormalities.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Hemorrhagic tendency, purpura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20621"/>
              </a:solidFill>
              <a:effectLst/>
              <a:latin typeface="tisapro-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8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</a:rPr>
              <a:t>Investigations for kwashiorkor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066800"/>
            <a:ext cx="8458200" cy="5407152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1. Blood analysis:  (</a:t>
            </a:r>
            <a:r>
              <a:rPr lang="en-US" altLang="en-US" sz="2800" dirty="0"/>
              <a:t>Albumin  &lt; 2.5gmld)  ,   total protein,    amino acids, Enzymes (amylase ,lipase, alkaline  phosphate,  ,</a:t>
            </a:r>
            <a:r>
              <a:rPr lang="en-US" altLang="en-US" sz="2800" b="1" dirty="0"/>
              <a:t> </a:t>
            </a:r>
            <a:r>
              <a:rPr lang="en-US" altLang="en-US" sz="2800" dirty="0"/>
              <a:t>Glucose (hypoglycemia)</a:t>
            </a:r>
            <a:r>
              <a:rPr lang="en-US" altLang="en-US" sz="2800" b="1" dirty="0"/>
              <a:t>  , </a:t>
            </a:r>
            <a:r>
              <a:rPr lang="en-US" altLang="en-US" sz="2800" dirty="0"/>
              <a:t>k</a:t>
            </a:r>
            <a:r>
              <a:rPr lang="en-US" altLang="en-US" sz="2800" b="1" dirty="0"/>
              <a:t> </a:t>
            </a:r>
            <a:r>
              <a:rPr lang="en-US" altLang="en-US" sz="2800" dirty="0"/>
              <a:t>(hypokalemia ),</a:t>
            </a:r>
            <a:r>
              <a:rPr lang="en-US" dirty="0"/>
              <a:t> Creatinine blood </a:t>
            </a:r>
            <a:r>
              <a:rPr lang="en-US" dirty="0" err="1"/>
              <a:t>levels,ABG</a:t>
            </a:r>
            <a:r>
              <a:rPr lang="en-US" dirty="0"/>
              <a:t>.</a:t>
            </a:r>
          </a:p>
          <a:p>
            <a:pPr algn="l" rtl="0"/>
            <a:r>
              <a:rPr lang="en-US" altLang="en-US" sz="2800" b="1" dirty="0"/>
              <a:t>2. Low pancreatic and intestinal enzymes</a:t>
            </a:r>
          </a:p>
          <a:p>
            <a:pPr algn="l" rtl="0"/>
            <a:r>
              <a:rPr lang="en-US" altLang="en-US" sz="2800" b="1" dirty="0"/>
              <a:t>3. Urine analysis, </a:t>
            </a:r>
            <a:r>
              <a:rPr lang="en-US" altLang="en-US" sz="2800" dirty="0"/>
              <a:t>culture for infection</a:t>
            </a:r>
            <a:endParaRPr lang="en-US" altLang="en-US" sz="2800" b="1" dirty="0"/>
          </a:p>
          <a:p>
            <a:pPr algn="l" rtl="0"/>
            <a:r>
              <a:rPr lang="en-US" altLang="en-US" sz="2800" b="1" dirty="0"/>
              <a:t>4. Stool analysis for parasites</a:t>
            </a:r>
          </a:p>
          <a:p>
            <a:pPr algn="l" rtl="0"/>
            <a:r>
              <a:rPr lang="en-US" altLang="en-US" sz="2800" b="1" dirty="0"/>
              <a:t>5. Chest x-ray </a:t>
            </a:r>
          </a:p>
          <a:p>
            <a:pPr algn="l" rtl="0"/>
            <a:r>
              <a:rPr lang="en-US" altLang="en-US" sz="2800" b="1" dirty="0"/>
              <a:t>6. Tuberculin test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8507413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hlink"/>
                </a:solidFill>
              </a:rPr>
              <a:t>Introduction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76200" y="1066800"/>
            <a:ext cx="8816975" cy="5053013"/>
          </a:xfrm>
        </p:spPr>
        <p:txBody>
          <a:bodyPr>
            <a:noAutofit/>
          </a:bodyPr>
          <a:lstStyle/>
          <a:p>
            <a:pPr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   -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a condition that develops when the body does not get the proper amount of protein, calories, vitamins and other nutrients .</a:t>
            </a:r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It occurs in children who are either undernourished or over nourished.</a:t>
            </a:r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Children who are over nourished may become over weight or obese.</a:t>
            </a:r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Children who are under nourished are more likely to have severe long term consequences.</a:t>
            </a:r>
          </a:p>
        </p:txBody>
      </p:sp>
    </p:spTree>
    <p:extLst>
      <p:ext uri="{BB962C8B-B14F-4D97-AF65-F5344CB8AC3E}">
        <p14:creationId xmlns:p14="http://schemas.microsoft.com/office/powerpoint/2010/main" val="42282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D3CD-2684-7AC1-B975-241D6480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Treatment of Kwashiorkor</a:t>
            </a:r>
            <a:br>
              <a:rPr lang="en-US" b="1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3A58-18B9-A035-77B7-7E6C1F288A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0952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Food with more proteins and more calories.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Long term vitamin and mineral supplements.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Calories need to be increased slowly because the patient’s diet lacked any significant </a:t>
            </a:r>
            <a:r>
              <a:rPr lang="en-US" b="0" i="0" u="sng" strike="noStrike" dirty="0">
                <a:effectLst/>
                <a:latin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 for a long period.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If there is a delay in the treatment, the child might stay with permanent physical and mental disabilities. If the condition is not treated, it might turn fatal.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2857" y="2967335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90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rtl="0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Etiology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990600"/>
            <a:ext cx="8534400" cy="548335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altLang="en-US" sz="2000" dirty="0"/>
              <a:t> </a:t>
            </a:r>
            <a:r>
              <a:rPr lang="en-US" altLang="en-US" sz="2000" b="1" i="1" dirty="0"/>
              <a:t>1- Dietary errors.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i="1" dirty="0"/>
              <a:t>2 – Infection :</a:t>
            </a:r>
            <a:r>
              <a:rPr lang="en-US" altLang="en-US" sz="2000" dirty="0"/>
              <a:t> T.B,  pyelonephritis.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i="1" dirty="0"/>
              <a:t>3- Gastroenteritis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i="1" dirty="0"/>
              <a:t>4- parasitic infestations :</a:t>
            </a:r>
            <a:r>
              <a:rPr lang="en-US" altLang="en-US" sz="2000" dirty="0"/>
              <a:t> Ascaris, </a:t>
            </a:r>
            <a:r>
              <a:rPr lang="en-US" altLang="en-US" sz="2000" dirty="0" err="1"/>
              <a:t>ankylostoma</a:t>
            </a:r>
            <a:r>
              <a:rPr lang="en-US" altLang="en-US" sz="2000" dirty="0"/>
              <a:t> ,giardia.</a:t>
            </a:r>
          </a:p>
          <a:p>
            <a:pPr marL="0" indent="0" algn="l" rtl="0">
              <a:buNone/>
            </a:pPr>
            <a:r>
              <a:rPr lang="en-US" altLang="en-US" sz="2000" dirty="0"/>
              <a:t> </a:t>
            </a:r>
          </a:p>
          <a:p>
            <a:pPr marL="0" indent="0" algn="l" rtl="0">
              <a:buNone/>
            </a:pPr>
            <a:r>
              <a:rPr lang="en-US" altLang="en-US" sz="2000" b="1" i="1" dirty="0"/>
              <a:t>5-Congenital anomalies : </a:t>
            </a:r>
            <a:r>
              <a:rPr lang="en-US" altLang="en-US" sz="2000" dirty="0"/>
              <a:t>V.S.D, renal agenesis, pyloric stenosis . 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i="1" dirty="0"/>
              <a:t>6-Metabolic diseases :</a:t>
            </a:r>
            <a:r>
              <a:rPr lang="en-US" altLang="en-US" sz="2000" dirty="0"/>
              <a:t> Galactosemia, Fructose intolerance.</a:t>
            </a:r>
          </a:p>
          <a:p>
            <a:pPr marL="0" indent="0" algn="l" rtl="0">
              <a:buNone/>
            </a:pPr>
            <a:endParaRPr lang="en-US" altLang="en-US" sz="2000" dirty="0"/>
          </a:p>
          <a:p>
            <a:pPr marL="0" indent="0" algn="l" rtl="0">
              <a:buNone/>
            </a:pPr>
            <a:r>
              <a:rPr lang="en-US" altLang="en-US" sz="2000" b="1" dirty="0"/>
              <a:t>7</a:t>
            </a:r>
            <a:r>
              <a:rPr lang="en-US" altLang="en-US" sz="2000" dirty="0"/>
              <a:t>-</a:t>
            </a:r>
            <a:r>
              <a:rPr lang="en-US" altLang="en-US" sz="2000" b="1" i="1" dirty="0"/>
              <a:t> Prematurity .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dirty="0"/>
              <a:t>8-</a:t>
            </a:r>
            <a:r>
              <a:rPr lang="en-US" altLang="en-US" sz="2000" b="1" i="1" dirty="0"/>
              <a:t> Some cases of mental retardation.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i="1" dirty="0"/>
              <a:t>9- Low socio economic status .</a:t>
            </a:r>
          </a:p>
          <a:p>
            <a:pPr marL="0" indent="0" algn="l" rtl="0">
              <a:buNone/>
            </a:pPr>
            <a:endParaRPr lang="en-US" altLang="en-US" sz="2000" b="1" i="1" dirty="0"/>
          </a:p>
          <a:p>
            <a:pPr marL="0" indent="0" algn="l" rtl="0">
              <a:buNone/>
            </a:pPr>
            <a:r>
              <a:rPr lang="en-US" altLang="en-US" sz="2000" b="1" i="1" dirty="0"/>
              <a:t>10-Endocrine causes </a:t>
            </a:r>
            <a:r>
              <a:rPr lang="en-US" altLang="en-US" sz="2000" dirty="0"/>
              <a:t>(  DM. hyperthyroidism ).</a:t>
            </a:r>
          </a:p>
        </p:txBody>
      </p:sp>
    </p:spTree>
    <p:extLst>
      <p:ext uri="{BB962C8B-B14F-4D97-AF65-F5344CB8AC3E}">
        <p14:creationId xmlns:p14="http://schemas.microsoft.com/office/powerpoint/2010/main" val="19619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20713"/>
            <a:ext cx="8229600" cy="52228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Protein – energy malnutrition</a:t>
            </a:r>
            <a:r>
              <a:rPr lang="en-US" altLang="en-US" dirty="0"/>
              <a:t> 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828800"/>
            <a:ext cx="8839200" cy="3349625"/>
          </a:xfrm>
        </p:spPr>
        <p:txBody>
          <a:bodyPr>
            <a:normAutofit fontScale="55000" lnSpcReduction="20000"/>
          </a:bodyPr>
          <a:lstStyle/>
          <a:p>
            <a:pPr marL="609600" indent="-609600" algn="ctr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400" b="1" i="1" u="sng" dirty="0">
                <a:solidFill>
                  <a:schemeClr val="folHlink"/>
                </a:solidFill>
              </a:rPr>
              <a:t>1- Marasmus</a:t>
            </a:r>
          </a:p>
          <a:p>
            <a:pPr marL="609600" indent="-609600" algn="ctr"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4400" b="1" i="1" u="sng" dirty="0">
              <a:solidFill>
                <a:schemeClr val="folHlink"/>
              </a:solidFill>
            </a:endParaRPr>
          </a:p>
          <a:p>
            <a:pPr marL="609600" indent="-609600" algn="ctr"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4400" b="1" i="1" u="sng" dirty="0">
              <a:solidFill>
                <a:schemeClr val="folHlink"/>
              </a:solidFill>
            </a:endParaRPr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i="1" u="sng" dirty="0">
                <a:solidFill>
                  <a:schemeClr val="folHlink"/>
                </a:solidFill>
              </a:rPr>
              <a:t>Definition</a:t>
            </a:r>
            <a:r>
              <a:rPr lang="en-US" altLang="en-US" sz="3400" i="1" dirty="0">
                <a:solidFill>
                  <a:schemeClr val="folHlink"/>
                </a:solidFill>
              </a:rPr>
              <a:t>:</a:t>
            </a:r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i="1" dirty="0"/>
              <a:t>   </a:t>
            </a:r>
          </a:p>
          <a:p>
            <a:pPr marL="609600" indent="-609600"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i="1" dirty="0"/>
              <a:t> </a:t>
            </a:r>
            <a:r>
              <a:rPr lang="en-US" altLang="en-US" sz="3400" dirty="0"/>
              <a:t>It is  a form of under nutrition characterized  by failure to gain weight due to</a:t>
            </a:r>
          </a:p>
          <a:p>
            <a:pPr marL="609600" indent="-609600" algn="just"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3400" dirty="0"/>
          </a:p>
          <a:p>
            <a:pPr marL="609600" indent="-609600"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/>
              <a:t> inadequate caloric intake.</a:t>
            </a:r>
            <a:endParaRPr lang="en-US" altLang="en-US" sz="3400" u="sng" dirty="0"/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3400" i="1" u="sng" dirty="0">
              <a:solidFill>
                <a:schemeClr val="folHlink"/>
              </a:solidFill>
            </a:endParaRPr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i="1" u="sng" dirty="0">
                <a:solidFill>
                  <a:schemeClr val="folHlink"/>
                </a:solidFill>
              </a:rPr>
              <a:t>Incidence:</a:t>
            </a:r>
            <a:r>
              <a:rPr lang="en-US" altLang="en-US" sz="3400" i="1" u="sng" dirty="0"/>
              <a:t>  </a:t>
            </a:r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endParaRPr lang="en-US" altLang="en-US" sz="3400" i="1" u="sng" dirty="0"/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i="1" dirty="0"/>
              <a:t>              </a:t>
            </a:r>
            <a:r>
              <a:rPr lang="en-US" altLang="en-US" sz="3400" dirty="0"/>
              <a:t>commonly in infants between the age of 6 mo. - 2years </a:t>
            </a:r>
            <a:r>
              <a:rPr lang="en-US" altLang="en-US" sz="3000" dirty="0"/>
              <a:t>. </a:t>
            </a:r>
            <a:endParaRPr lang="en-US" altLang="en-US" sz="3000" i="1" dirty="0"/>
          </a:p>
          <a:p>
            <a:pPr marL="609600" indent="-60960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5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27856"/>
          </a:xfrm>
        </p:spPr>
        <p:txBody>
          <a:bodyPr>
            <a:normAutofit/>
          </a:bodyPr>
          <a:lstStyle/>
          <a:p>
            <a:pPr rtl="0"/>
            <a:r>
              <a:rPr lang="en-US" altLang="en-US" sz="2800" b="1" dirty="0">
                <a:solidFill>
                  <a:schemeClr val="tx1"/>
                </a:solidFill>
              </a:rPr>
              <a:t>Assessment of Infant with marasmus</a:t>
            </a:r>
            <a:r>
              <a:rPr lang="en-US" altLang="en-US" sz="2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076959"/>
            <a:ext cx="8534400" cy="2929433"/>
          </a:xfrm>
        </p:spPr>
        <p:txBody>
          <a:bodyPr/>
          <a:lstStyle/>
          <a:p>
            <a:pPr marL="609600" indent="-609600" algn="just" rtl="0"/>
            <a:r>
              <a:rPr lang="en-US" altLang="en-US" sz="2000" dirty="0"/>
              <a:t>failure a to thrive ,loss of weight (weight &lt; 60%of expected)</a:t>
            </a:r>
          </a:p>
          <a:p>
            <a:pPr marL="609600" indent="-609600" algn="just" rtl="0"/>
            <a:r>
              <a:rPr lang="en-US" altLang="en-US" sz="2000" dirty="0"/>
              <a:t>loss of subcutaneous fat : measured at many parts of the body according to the </a:t>
            </a:r>
            <a:r>
              <a:rPr lang="en-US" altLang="en-US" sz="2000" dirty="0" err="1"/>
              <a:t>degress</a:t>
            </a:r>
            <a:r>
              <a:rPr lang="en-US" altLang="en-US" sz="2000" dirty="0"/>
              <a:t>:-</a:t>
            </a:r>
          </a:p>
          <a:p>
            <a:pPr marL="609600" indent="-609600" algn="just" rtl="0"/>
            <a:r>
              <a:rPr lang="en-US" altLang="en-US" sz="2000" dirty="0"/>
              <a:t>1 </a:t>
            </a:r>
            <a:r>
              <a:rPr lang="en-US" altLang="en-US" sz="2000" dirty="0" err="1"/>
              <a:t>st</a:t>
            </a:r>
            <a:r>
              <a:rPr lang="en-US" altLang="en-US" sz="2000" dirty="0"/>
              <a:t> degree : </a:t>
            </a:r>
            <a:r>
              <a:rPr lang="en-US" altLang="en-US" sz="2000" dirty="0" err="1"/>
              <a:t>s.c</a:t>
            </a:r>
            <a:r>
              <a:rPr lang="en-US" altLang="en-US" sz="2000" dirty="0"/>
              <a:t> fat in the </a:t>
            </a:r>
            <a:r>
              <a:rPr lang="en-US" altLang="en-US" sz="2000" dirty="0" err="1"/>
              <a:t>abd</a:t>
            </a:r>
            <a:r>
              <a:rPr lang="en-US" altLang="en-US" sz="2000" dirty="0"/>
              <a:t>. wall</a:t>
            </a:r>
          </a:p>
          <a:p>
            <a:pPr marL="609600" indent="-609600" algn="just" rtl="0"/>
            <a:r>
              <a:rPr lang="en-US" altLang="en-US" sz="2000" dirty="0"/>
              <a:t>2 </a:t>
            </a:r>
            <a:r>
              <a:rPr lang="en-US" altLang="en-US" sz="2000" dirty="0" err="1"/>
              <a:t>nd</a:t>
            </a:r>
            <a:r>
              <a:rPr lang="en-US" altLang="en-US" sz="2000" dirty="0"/>
              <a:t> degree : </a:t>
            </a:r>
            <a:r>
              <a:rPr lang="en-US" altLang="en-US" sz="2000" dirty="0" err="1"/>
              <a:t>s.c</a:t>
            </a:r>
            <a:r>
              <a:rPr lang="en-US" altLang="en-US" sz="2000" dirty="0"/>
              <a:t> fat  in the </a:t>
            </a:r>
            <a:r>
              <a:rPr lang="en-US" altLang="en-US" sz="2000" dirty="0" err="1"/>
              <a:t>abd</a:t>
            </a:r>
            <a:r>
              <a:rPr lang="en-US" altLang="en-US" sz="2000" dirty="0"/>
              <a:t>. wall and limbs</a:t>
            </a:r>
          </a:p>
          <a:p>
            <a:pPr marL="609600" indent="-609600" algn="just" rtl="0"/>
            <a:r>
              <a:rPr lang="en-US" altLang="en-US" sz="2000" dirty="0"/>
              <a:t>3 </a:t>
            </a:r>
            <a:r>
              <a:rPr lang="en-US" altLang="en-US" sz="2000" dirty="0" err="1"/>
              <a:t>rd</a:t>
            </a:r>
            <a:r>
              <a:rPr lang="en-US" altLang="en-US" sz="2000" dirty="0"/>
              <a:t> degree : </a:t>
            </a:r>
            <a:r>
              <a:rPr lang="en-US" altLang="en-US" sz="2000" dirty="0" err="1"/>
              <a:t>s.c</a:t>
            </a:r>
            <a:r>
              <a:rPr lang="en-US" altLang="en-US" sz="2000" dirty="0"/>
              <a:t> fat  in the </a:t>
            </a:r>
            <a:r>
              <a:rPr lang="en-US" altLang="en-US" sz="2000" dirty="0" err="1"/>
              <a:t>abd</a:t>
            </a:r>
            <a:r>
              <a:rPr lang="en-US" altLang="en-US" sz="2000" dirty="0"/>
              <a:t>. wall and limbs and face</a:t>
            </a:r>
          </a:p>
        </p:txBody>
      </p: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755651" y="4076701"/>
            <a:ext cx="7245350" cy="2324100"/>
            <a:chOff x="431" y="2478"/>
            <a:chExt cx="5034" cy="1587"/>
          </a:xfrm>
        </p:grpSpPr>
        <p:grpSp>
          <p:nvGrpSpPr>
            <p:cNvPr id="47119" name="Group 15"/>
            <p:cNvGrpSpPr>
              <a:grpSpLocks/>
            </p:cNvGrpSpPr>
            <p:nvPr/>
          </p:nvGrpSpPr>
          <p:grpSpPr bwMode="auto">
            <a:xfrm>
              <a:off x="3966" y="2478"/>
              <a:ext cx="1499" cy="1587"/>
              <a:chOff x="7380" y="8280"/>
              <a:chExt cx="3122" cy="4234"/>
            </a:xfrm>
          </p:grpSpPr>
          <p:pic>
            <p:nvPicPr>
              <p:cNvPr id="47120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" y="8280"/>
                <a:ext cx="3122" cy="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1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6" y="11250"/>
                <a:ext cx="3060" cy="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22" name="Group 18"/>
            <p:cNvGrpSpPr>
              <a:grpSpLocks/>
            </p:cNvGrpSpPr>
            <p:nvPr/>
          </p:nvGrpSpPr>
          <p:grpSpPr bwMode="auto">
            <a:xfrm>
              <a:off x="2198" y="2478"/>
              <a:ext cx="1513" cy="1587"/>
              <a:chOff x="4500" y="10440"/>
              <a:chExt cx="2542" cy="2880"/>
            </a:xfrm>
          </p:grpSpPr>
          <p:pic>
            <p:nvPicPr>
              <p:cNvPr id="47123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8" y="10440"/>
                <a:ext cx="2502" cy="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4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" y="12420"/>
                <a:ext cx="2542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25" name="Group 21"/>
            <p:cNvGrpSpPr>
              <a:grpSpLocks/>
            </p:cNvGrpSpPr>
            <p:nvPr/>
          </p:nvGrpSpPr>
          <p:grpSpPr bwMode="auto">
            <a:xfrm>
              <a:off x="431" y="2478"/>
              <a:ext cx="1499" cy="1587"/>
              <a:chOff x="1800" y="10440"/>
              <a:chExt cx="2520" cy="2700"/>
            </a:xfrm>
          </p:grpSpPr>
          <p:pic>
            <p:nvPicPr>
              <p:cNvPr id="47126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483"/>
              <a:stretch>
                <a:fillRect/>
              </a:stretch>
            </p:blipFill>
            <p:spPr bwMode="auto">
              <a:xfrm>
                <a:off x="1800" y="10440"/>
                <a:ext cx="2520" cy="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7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" y="12420"/>
                <a:ext cx="25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941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Assessment of Infant with marasmus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(Cont.)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447800"/>
            <a:ext cx="8458200" cy="2438400"/>
          </a:xfrm>
        </p:spPr>
        <p:txBody>
          <a:bodyPr>
            <a:noAutofit/>
          </a:bodyPr>
          <a:lstStyle/>
          <a:p>
            <a:pPr marL="609600" indent="-609600" algn="just" rtl="0"/>
            <a:r>
              <a:rPr lang="en-US" altLang="en-US" sz="2800" dirty="0"/>
              <a:t>Muscle wasting ( thin muscles and prominence of bony surfaces )</a:t>
            </a:r>
          </a:p>
          <a:p>
            <a:pPr marL="609600" indent="-609600" algn="just" rtl="0"/>
            <a:r>
              <a:rPr lang="en-US" altLang="en-US" sz="2800" dirty="0"/>
              <a:t>G.I.T disturbances as anorexia in advanced cases, hungry, constipation or  diarrhea.</a:t>
            </a:r>
          </a:p>
          <a:p>
            <a:pPr marL="609600" indent="-609600" algn="just" rtl="0"/>
            <a:r>
              <a:rPr lang="en-US" altLang="en-US" sz="2800" dirty="0"/>
              <a:t>Liability to infection </a:t>
            </a:r>
          </a:p>
          <a:p>
            <a:pPr marL="609600" indent="-609600" algn="just" rtl="0"/>
            <a:r>
              <a:rPr lang="en-US" altLang="en-US" sz="2800" dirty="0"/>
              <a:t>Hypovolemia </a:t>
            </a:r>
          </a:p>
          <a:p>
            <a:pPr marL="609600" indent="-609600" algn="just" rtl="0"/>
            <a:r>
              <a:rPr lang="en-US" altLang="en-US" sz="2800" dirty="0"/>
              <a:t>Weak feeble pulse, subnormal temp, pulse rate </a:t>
            </a:r>
          </a:p>
          <a:p>
            <a:pPr marL="609600" indent="-609600" algn="just" rtl="0"/>
            <a:r>
              <a:rPr lang="en-US" altLang="en-US" sz="2800" dirty="0"/>
              <a:t>Senile face </a:t>
            </a:r>
          </a:p>
          <a:p>
            <a:pPr marL="609600" indent="-609600" algn="just" rtl="0"/>
            <a:r>
              <a:rPr lang="en-US" altLang="en-US" sz="2800" dirty="0"/>
              <a:t>Pallor</a:t>
            </a:r>
          </a:p>
        </p:txBody>
      </p:sp>
    </p:spTree>
    <p:extLst>
      <p:ext uri="{BB962C8B-B14F-4D97-AF65-F5344CB8AC3E}">
        <p14:creationId xmlns:p14="http://schemas.microsoft.com/office/powerpoint/2010/main" val="20105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Complications of Marasmus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534400" cy="4781550"/>
          </a:xfrm>
        </p:spPr>
        <p:txBody>
          <a:bodyPr>
            <a:normAutofit/>
          </a:bodyPr>
          <a:lstStyle/>
          <a:p>
            <a:pPr marL="609600" indent="-609600" algn="just" rtl="0">
              <a:buFont typeface="Wingdings" pitchFamily="2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Intercurrent infection : Broncho pneumonia . is the cause of death                         </a:t>
            </a:r>
          </a:p>
          <a:p>
            <a:pPr marL="609600" indent="-609600" algn="just" rtl="0">
              <a:buFont typeface="Wingdings" pitchFamily="2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Gastroenteritis. </a:t>
            </a:r>
          </a:p>
          <a:p>
            <a:pPr marL="609600" indent="-609600" algn="just" rtl="0">
              <a:buFont typeface="Wingdings" pitchFamily="2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Hemorrhagic tendency, purpura.</a:t>
            </a:r>
          </a:p>
          <a:p>
            <a:pPr marL="609600" indent="-609600" algn="just" rtl="0">
              <a:buFont typeface="Wingdings" pitchFamily="2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Hypothermia. </a:t>
            </a:r>
          </a:p>
          <a:p>
            <a:pPr marL="609600" indent="-609600" algn="just" rtl="0">
              <a:buFont typeface="Wingdings" pitchFamily="2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Hypoglycemia.</a:t>
            </a:r>
          </a:p>
          <a:p>
            <a:pPr marL="609600" indent="-609600" algn="just" rtl="0">
              <a:buFont typeface="Wingdings" pitchFamily="2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Edema (</a:t>
            </a:r>
            <a:r>
              <a:rPr lang="en-US" alt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marasmic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kwashiorkor ).</a:t>
            </a:r>
          </a:p>
        </p:txBody>
      </p:sp>
    </p:spTree>
    <p:extLst>
      <p:ext uri="{BB962C8B-B14F-4D97-AF65-F5344CB8AC3E}">
        <p14:creationId xmlns:p14="http://schemas.microsoft.com/office/powerpoint/2010/main" val="38187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Investigations for </a:t>
            </a:r>
            <a:r>
              <a:rPr lang="en-US" alt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Marasmic</a:t>
            </a:r>
            <a:r>
              <a:rPr lang="en-US" alt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Infant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447800"/>
            <a:ext cx="8458200" cy="5254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1.Blood  analysis  :  W.B.C ,Electrolytes , Sugars,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ketones , Plasma proteins  .</a:t>
            </a:r>
          </a:p>
          <a:p>
            <a:pPr marL="0" indent="0" algn="l" rtl="0">
              <a:lnSpc>
                <a:spcPct val="80000"/>
              </a:lnSpc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Urine analysis: culture, sugar, ketones, ca,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phosphate, amino acids.</a:t>
            </a:r>
          </a:p>
          <a:p>
            <a:pPr marL="0" indent="0" algn="l" rtl="0">
              <a:lnSpc>
                <a:spcPct val="80000"/>
              </a:lnSpc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3.Stool analysis  for parasites.</a:t>
            </a:r>
          </a:p>
          <a:p>
            <a:pPr marL="0" indent="0" algn="l" rtl="0">
              <a:lnSpc>
                <a:spcPct val="80000"/>
              </a:lnSpc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X- ray for chest and heart.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Tuberculin test for T.B.</a:t>
            </a:r>
          </a:p>
          <a:p>
            <a:pPr marL="0" indent="0" algn="l" rtl="0">
              <a:lnSpc>
                <a:spcPct val="80000"/>
              </a:lnSpc>
              <a:buNone/>
            </a:pP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PREVENTION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838200"/>
            <a:ext cx="7924800" cy="5635752"/>
          </a:xfrm>
        </p:spPr>
        <p:txBody>
          <a:bodyPr/>
          <a:lstStyle/>
          <a:p>
            <a:pPr marL="609600" indent="-609600" algn="l" rtl="0">
              <a:buFont typeface="Wingdings" pitchFamily="2" charset="2"/>
              <a:buNone/>
            </a:pPr>
            <a:endParaRPr lang="en-US" altLang="en-US" dirty="0">
              <a:solidFill>
                <a:srgbClr val="FF6600"/>
              </a:solidFill>
            </a:endParaRPr>
          </a:p>
          <a:p>
            <a:pPr marL="990600" lvl="1" indent="-533400" algn="just" rtl="0"/>
            <a:r>
              <a:rPr lang="en-US" altLang="en-US" sz="2400" dirty="0"/>
              <a:t>Proper diet ( balanced nutritional diet ).</a:t>
            </a:r>
          </a:p>
          <a:p>
            <a:pPr marL="990600" lvl="1" indent="-533400" algn="just" rtl="0"/>
            <a:r>
              <a:rPr lang="en-US" altLang="en-US" sz="2400" dirty="0"/>
              <a:t>Encourage breast feeding up to weaning. </a:t>
            </a:r>
          </a:p>
          <a:p>
            <a:pPr marL="990600" lvl="1" indent="-533400" algn="just" rtl="0"/>
            <a:r>
              <a:rPr lang="en-US" altLang="en-US" sz="2400" dirty="0"/>
              <a:t>Proper weaning. </a:t>
            </a:r>
          </a:p>
          <a:p>
            <a:pPr marL="990600" lvl="1" indent="-533400" algn="just" rtl="0"/>
            <a:r>
              <a:rPr lang="en-US" altLang="en-US" sz="2400" dirty="0"/>
              <a:t>Proper vaccination as measles , T.B. whooping cough.</a:t>
            </a:r>
          </a:p>
          <a:p>
            <a:pPr marL="990600" lvl="1" indent="-533400" algn="just" rtl="0"/>
            <a:r>
              <a:rPr lang="en-US" altLang="en-US" sz="2400" dirty="0"/>
              <a:t>Education regarding the cheap sources of balanced diet, family planning. </a:t>
            </a:r>
          </a:p>
          <a:p>
            <a:pPr marL="990600" lvl="1" indent="-533400" algn="just" rtl="0"/>
            <a:r>
              <a:rPr lang="en-US" altLang="en-US" sz="2400" dirty="0"/>
              <a:t>Proper follow up of the growth rate. </a:t>
            </a:r>
          </a:p>
          <a:p>
            <a:pPr marL="990600" lvl="1" indent="-533400" algn="just" rtl="0"/>
            <a:r>
              <a:rPr lang="en-US" altLang="en-US" sz="2400" dirty="0"/>
              <a:t>Early treatment of defects or associated diseases. </a:t>
            </a:r>
          </a:p>
        </p:txBody>
      </p:sp>
    </p:spTree>
    <p:extLst>
      <p:ext uri="{BB962C8B-B14F-4D97-AF65-F5344CB8AC3E}">
        <p14:creationId xmlns:p14="http://schemas.microsoft.com/office/powerpoint/2010/main" val="4436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1156</Words>
  <Application>Microsoft Office PowerPoint</Application>
  <PresentationFormat>On-screen Show (4:3)</PresentationFormat>
  <Paragraphs>159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Century Schoolbook</vt:lpstr>
      <vt:lpstr>Poppins</vt:lpstr>
      <vt:lpstr>Symbol</vt:lpstr>
      <vt:lpstr>tisapro-regular</vt:lpstr>
      <vt:lpstr>Wingdings</vt:lpstr>
      <vt:lpstr>Wingdings 2</vt:lpstr>
      <vt:lpstr>1_Office Theme</vt:lpstr>
      <vt:lpstr>Oriel</vt:lpstr>
      <vt:lpstr>PowerPoint Presentation</vt:lpstr>
      <vt:lpstr>Introduction</vt:lpstr>
      <vt:lpstr>Etiology </vt:lpstr>
      <vt:lpstr>Protein – energy malnutrition </vt:lpstr>
      <vt:lpstr>Assessment of Infant with marasmus  </vt:lpstr>
      <vt:lpstr>Assessment of Infant with marasmus (Cont.)</vt:lpstr>
      <vt:lpstr>Complications of Marasmus </vt:lpstr>
      <vt:lpstr>Investigations for Marasmic Infant</vt:lpstr>
      <vt:lpstr>PREVENTION</vt:lpstr>
      <vt:lpstr>Treatment  </vt:lpstr>
      <vt:lpstr>Kwashiorkor </vt:lpstr>
      <vt:lpstr>Etiology</vt:lpstr>
      <vt:lpstr>Assessment </vt:lpstr>
      <vt:lpstr>1- Essential features</vt:lpstr>
      <vt:lpstr>2-Early features  (usual manifestation)</vt:lpstr>
      <vt:lpstr>3-Occasional or variable features</vt:lpstr>
      <vt:lpstr>PowerPoint Presentation</vt:lpstr>
      <vt:lpstr>Complication of kwashiorkor</vt:lpstr>
      <vt:lpstr>Investigations for kwashiorkor </vt:lpstr>
      <vt:lpstr>Treatment of Kwashiorkor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STC_Admin</dc:creator>
  <cp:lastModifiedBy>mansour alqurashi</cp:lastModifiedBy>
  <cp:revision>70</cp:revision>
  <dcterms:created xsi:type="dcterms:W3CDTF">2014-10-14T21:26:45Z</dcterms:created>
  <dcterms:modified xsi:type="dcterms:W3CDTF">2023-10-23T20:48:27Z</dcterms:modified>
</cp:coreProperties>
</file>