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42"/>
  </p:notesMasterIdLst>
  <p:sldIdLst>
    <p:sldId id="334" r:id="rId3"/>
    <p:sldId id="300" r:id="rId4"/>
    <p:sldId id="304" r:id="rId5"/>
    <p:sldId id="357" r:id="rId6"/>
    <p:sldId id="321" r:id="rId7"/>
    <p:sldId id="335" r:id="rId8"/>
    <p:sldId id="317" r:id="rId9"/>
    <p:sldId id="258" r:id="rId10"/>
    <p:sldId id="273" r:id="rId11"/>
    <p:sldId id="319" r:id="rId12"/>
    <p:sldId id="320" r:id="rId13"/>
    <p:sldId id="325" r:id="rId14"/>
    <p:sldId id="269" r:id="rId15"/>
    <p:sldId id="322" r:id="rId16"/>
    <p:sldId id="323" r:id="rId17"/>
    <p:sldId id="324" r:id="rId18"/>
    <p:sldId id="261" r:id="rId19"/>
    <p:sldId id="309" r:id="rId20"/>
    <p:sldId id="277" r:id="rId21"/>
    <p:sldId id="316" r:id="rId22"/>
    <p:sldId id="365" r:id="rId23"/>
    <p:sldId id="336" r:id="rId24"/>
    <p:sldId id="364" r:id="rId25"/>
    <p:sldId id="307" r:id="rId26"/>
    <p:sldId id="278" r:id="rId27"/>
    <p:sldId id="279" r:id="rId28"/>
    <p:sldId id="280" r:id="rId29"/>
    <p:sldId id="281" r:id="rId30"/>
    <p:sldId id="360" r:id="rId31"/>
    <p:sldId id="366" r:id="rId32"/>
    <p:sldId id="282" r:id="rId33"/>
    <p:sldId id="284" r:id="rId34"/>
    <p:sldId id="314" r:id="rId35"/>
    <p:sldId id="311" r:id="rId36"/>
    <p:sldId id="326" r:id="rId37"/>
    <p:sldId id="327" r:id="rId38"/>
    <p:sldId id="328" r:id="rId39"/>
    <p:sldId id="356" r:id="rId40"/>
    <p:sldId id="26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48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18B01-1999-482F-8CE6-250990017AF6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04FEC97-B494-4886-A46C-91EAC7D6B99A}">
      <dgm:prSet/>
      <dgm:spPr/>
      <dgm:t>
        <a:bodyPr/>
        <a:lstStyle/>
        <a:p>
          <a:r>
            <a:rPr lang="en-US" b="1" i="1"/>
            <a:t>At the end of this presentation students will be able to describe:</a:t>
          </a:r>
          <a:endParaRPr lang="en-US"/>
        </a:p>
      </dgm:t>
    </dgm:pt>
    <dgm:pt modelId="{25C49B66-36AA-4452-A835-AA7F40CE5E63}" type="parTrans" cxnId="{1F18702F-EE1B-49F7-9B00-3007D163A751}">
      <dgm:prSet/>
      <dgm:spPr/>
      <dgm:t>
        <a:bodyPr/>
        <a:lstStyle/>
        <a:p>
          <a:endParaRPr lang="en-US"/>
        </a:p>
      </dgm:t>
    </dgm:pt>
    <dgm:pt modelId="{BC1B66D5-783D-4FF7-8C66-764B25E5CB95}" type="sibTrans" cxnId="{1F18702F-EE1B-49F7-9B00-3007D163A751}">
      <dgm:prSet/>
      <dgm:spPr/>
      <dgm:t>
        <a:bodyPr/>
        <a:lstStyle/>
        <a:p>
          <a:endParaRPr lang="en-US"/>
        </a:p>
      </dgm:t>
    </dgm:pt>
    <dgm:pt modelId="{762E045D-9598-492A-BD1B-6A45E82D5FE4}">
      <dgm:prSet/>
      <dgm:spPr/>
      <dgm:t>
        <a:bodyPr/>
        <a:lstStyle/>
        <a:p>
          <a:r>
            <a:rPr lang="en-US" b="1" i="1"/>
            <a:t>The pathophysiology &amp; importance of nutritional support </a:t>
          </a:r>
          <a:endParaRPr lang="en-US"/>
        </a:p>
      </dgm:t>
    </dgm:pt>
    <dgm:pt modelId="{14150088-0FA4-4A94-ACC4-4945FF899D75}" type="parTrans" cxnId="{D4947156-6418-4237-8E9E-C08E1A2D480E}">
      <dgm:prSet/>
      <dgm:spPr/>
      <dgm:t>
        <a:bodyPr/>
        <a:lstStyle/>
        <a:p>
          <a:endParaRPr lang="en-US"/>
        </a:p>
      </dgm:t>
    </dgm:pt>
    <dgm:pt modelId="{0B32FA03-8373-4862-A177-6057ECF4E5B1}" type="sibTrans" cxnId="{D4947156-6418-4237-8E9E-C08E1A2D480E}">
      <dgm:prSet/>
      <dgm:spPr/>
      <dgm:t>
        <a:bodyPr/>
        <a:lstStyle/>
        <a:p>
          <a:endParaRPr lang="en-US"/>
        </a:p>
      </dgm:t>
    </dgm:pt>
    <dgm:pt modelId="{723EBFDB-75D5-4EB1-BDC5-B85259F1FBAE}">
      <dgm:prSet/>
      <dgm:spPr/>
      <dgm:t>
        <a:bodyPr/>
        <a:lstStyle/>
        <a:p>
          <a:r>
            <a:rPr lang="en-US" b="1" i="1"/>
            <a:t>Aims of nutritional support measures </a:t>
          </a:r>
          <a:endParaRPr lang="en-US"/>
        </a:p>
      </dgm:t>
    </dgm:pt>
    <dgm:pt modelId="{56BBCE93-A033-4212-A330-B258EEE9B85A}" type="parTrans" cxnId="{6ECAA6DD-48DA-4086-ADCE-682E1A97E9D3}">
      <dgm:prSet/>
      <dgm:spPr/>
      <dgm:t>
        <a:bodyPr/>
        <a:lstStyle/>
        <a:p>
          <a:endParaRPr lang="en-US"/>
        </a:p>
      </dgm:t>
    </dgm:pt>
    <dgm:pt modelId="{9BC95A13-A6F4-421F-8473-BB9EDE87559D}" type="sibTrans" cxnId="{6ECAA6DD-48DA-4086-ADCE-682E1A97E9D3}">
      <dgm:prSet/>
      <dgm:spPr/>
      <dgm:t>
        <a:bodyPr/>
        <a:lstStyle/>
        <a:p>
          <a:endParaRPr lang="en-US"/>
        </a:p>
      </dgm:t>
    </dgm:pt>
    <dgm:pt modelId="{897B2FE4-A3E6-4D86-8552-5AC9DDBBEBD5}">
      <dgm:prSet/>
      <dgm:spPr/>
      <dgm:t>
        <a:bodyPr/>
        <a:lstStyle/>
        <a:p>
          <a:r>
            <a:rPr lang="en-US" b="1" i="1"/>
            <a:t>Indications &amp; complications of different forms of nutritional support.</a:t>
          </a:r>
          <a:endParaRPr lang="en-US"/>
        </a:p>
      </dgm:t>
    </dgm:pt>
    <dgm:pt modelId="{3380B9F5-0013-4905-A002-3A0A81117B9A}" type="parTrans" cxnId="{09FA4A98-7565-4D5D-A648-221D3FC1708F}">
      <dgm:prSet/>
      <dgm:spPr/>
      <dgm:t>
        <a:bodyPr/>
        <a:lstStyle/>
        <a:p>
          <a:endParaRPr lang="en-US"/>
        </a:p>
      </dgm:t>
    </dgm:pt>
    <dgm:pt modelId="{5947E336-4B33-4C9D-A8BE-162FB93E178D}" type="sibTrans" cxnId="{09FA4A98-7565-4D5D-A648-221D3FC1708F}">
      <dgm:prSet/>
      <dgm:spPr/>
      <dgm:t>
        <a:bodyPr/>
        <a:lstStyle/>
        <a:p>
          <a:endParaRPr lang="en-US"/>
        </a:p>
      </dgm:t>
    </dgm:pt>
    <dgm:pt modelId="{A6E5F552-C9B2-4FB6-B764-FC769A18AC10}" type="pres">
      <dgm:prSet presAssocID="{14218B01-1999-482F-8CE6-250990017AF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1A87C83-D2E6-41C7-B46A-DE5E20F492CB}" type="pres">
      <dgm:prSet presAssocID="{897B2FE4-A3E6-4D86-8552-5AC9DDBBEBD5}" presName="Accent4" presStyleCnt="0"/>
      <dgm:spPr/>
    </dgm:pt>
    <dgm:pt modelId="{EAB7146E-64A2-47D0-ADC6-FD2D72181625}" type="pres">
      <dgm:prSet presAssocID="{897B2FE4-A3E6-4D86-8552-5AC9DDBBEBD5}" presName="Accent" presStyleLbl="node1" presStyleIdx="0" presStyleCnt="8"/>
      <dgm:spPr/>
    </dgm:pt>
    <dgm:pt modelId="{E48FF29D-9862-408F-B680-BE97E104EDF2}" type="pres">
      <dgm:prSet presAssocID="{897B2FE4-A3E6-4D86-8552-5AC9DDBBEBD5}" presName="ParentBackground4" presStyleCnt="0"/>
      <dgm:spPr/>
    </dgm:pt>
    <dgm:pt modelId="{D73DDB27-EFF3-4A9A-A505-B34E30DD26BB}" type="pres">
      <dgm:prSet presAssocID="{897B2FE4-A3E6-4D86-8552-5AC9DDBBEBD5}" presName="ParentBackground" presStyleLbl="node1" presStyleIdx="1" presStyleCnt="8"/>
      <dgm:spPr/>
    </dgm:pt>
    <dgm:pt modelId="{B6A47B86-0BBD-470B-81B1-C49C8630732F}" type="pres">
      <dgm:prSet presAssocID="{897B2FE4-A3E6-4D86-8552-5AC9DDBBEBD5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934E8F87-AD41-4AE1-9530-6341186AA595}" type="pres">
      <dgm:prSet presAssocID="{723EBFDB-75D5-4EB1-BDC5-B85259F1FBAE}" presName="Accent3" presStyleCnt="0"/>
      <dgm:spPr/>
    </dgm:pt>
    <dgm:pt modelId="{3424F02C-91F7-425F-A984-3BCEBEE20DD5}" type="pres">
      <dgm:prSet presAssocID="{723EBFDB-75D5-4EB1-BDC5-B85259F1FBAE}" presName="Accent" presStyleLbl="node1" presStyleIdx="2" presStyleCnt="8"/>
      <dgm:spPr/>
    </dgm:pt>
    <dgm:pt modelId="{78656301-9E4B-4FDC-B095-79FC4B2268B7}" type="pres">
      <dgm:prSet presAssocID="{723EBFDB-75D5-4EB1-BDC5-B85259F1FBAE}" presName="ParentBackground3" presStyleCnt="0"/>
      <dgm:spPr/>
    </dgm:pt>
    <dgm:pt modelId="{C8C4ED21-469C-45F6-BC3F-EE16DAAD55DB}" type="pres">
      <dgm:prSet presAssocID="{723EBFDB-75D5-4EB1-BDC5-B85259F1FBAE}" presName="ParentBackground" presStyleLbl="node1" presStyleIdx="3" presStyleCnt="8"/>
      <dgm:spPr/>
    </dgm:pt>
    <dgm:pt modelId="{A6AC95B5-6C9A-4968-93C8-4799278890F5}" type="pres">
      <dgm:prSet presAssocID="{723EBFDB-75D5-4EB1-BDC5-B85259F1FBAE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9093B7CA-459D-47BB-95CA-C2421ACB6270}" type="pres">
      <dgm:prSet presAssocID="{762E045D-9598-492A-BD1B-6A45E82D5FE4}" presName="Accent2" presStyleCnt="0"/>
      <dgm:spPr/>
    </dgm:pt>
    <dgm:pt modelId="{288ED5B8-2B3A-4E01-A1D3-FBB30C2ABA79}" type="pres">
      <dgm:prSet presAssocID="{762E045D-9598-492A-BD1B-6A45E82D5FE4}" presName="Accent" presStyleLbl="node1" presStyleIdx="4" presStyleCnt="8"/>
      <dgm:spPr/>
    </dgm:pt>
    <dgm:pt modelId="{0867F4DE-BC06-4F38-93E3-86E635FEEE62}" type="pres">
      <dgm:prSet presAssocID="{762E045D-9598-492A-BD1B-6A45E82D5FE4}" presName="ParentBackground2" presStyleCnt="0"/>
      <dgm:spPr/>
    </dgm:pt>
    <dgm:pt modelId="{3446E75D-B54D-4E25-B087-FC31844DF965}" type="pres">
      <dgm:prSet presAssocID="{762E045D-9598-492A-BD1B-6A45E82D5FE4}" presName="ParentBackground" presStyleLbl="node1" presStyleIdx="5" presStyleCnt="8"/>
      <dgm:spPr/>
    </dgm:pt>
    <dgm:pt modelId="{1B50C805-A104-4F9B-AC79-A41E5187DED6}" type="pres">
      <dgm:prSet presAssocID="{762E045D-9598-492A-BD1B-6A45E82D5FE4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8DC260E5-626C-40F0-9B6E-DD53017B2FF2}" type="pres">
      <dgm:prSet presAssocID="{804FEC97-B494-4886-A46C-91EAC7D6B99A}" presName="Accent1" presStyleCnt="0"/>
      <dgm:spPr/>
    </dgm:pt>
    <dgm:pt modelId="{C69A7624-F1B9-481A-90E1-21FCB2DF8031}" type="pres">
      <dgm:prSet presAssocID="{804FEC97-B494-4886-A46C-91EAC7D6B99A}" presName="Accent" presStyleLbl="node1" presStyleIdx="6" presStyleCnt="8"/>
      <dgm:spPr/>
    </dgm:pt>
    <dgm:pt modelId="{590EC15E-5132-4E7D-9E9A-B4EFEC359789}" type="pres">
      <dgm:prSet presAssocID="{804FEC97-B494-4886-A46C-91EAC7D6B99A}" presName="ParentBackground1" presStyleCnt="0"/>
      <dgm:spPr/>
    </dgm:pt>
    <dgm:pt modelId="{46E4F5B6-9BB7-4581-84A0-CED100BBFB6B}" type="pres">
      <dgm:prSet presAssocID="{804FEC97-B494-4886-A46C-91EAC7D6B99A}" presName="ParentBackground" presStyleLbl="node1" presStyleIdx="7" presStyleCnt="8"/>
      <dgm:spPr/>
    </dgm:pt>
    <dgm:pt modelId="{0BE3D922-8CF2-4A39-8B91-7D790A1AB8D8}" type="pres">
      <dgm:prSet presAssocID="{804FEC97-B494-4886-A46C-91EAC7D6B99A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AF97F02-958F-464A-9DEE-8ABFED987476}" type="presOf" srcId="{804FEC97-B494-4886-A46C-91EAC7D6B99A}" destId="{46E4F5B6-9BB7-4581-84A0-CED100BBFB6B}" srcOrd="0" destOrd="0" presId="urn:microsoft.com/office/officeart/2018/layout/CircleProcess"/>
    <dgm:cxn modelId="{2583D30D-C329-4B1E-A781-B9C7A952848A}" type="presOf" srcId="{897B2FE4-A3E6-4D86-8552-5AC9DDBBEBD5}" destId="{B6A47B86-0BBD-470B-81B1-C49C8630732F}" srcOrd="1" destOrd="0" presId="urn:microsoft.com/office/officeart/2018/layout/CircleProcess"/>
    <dgm:cxn modelId="{1F18702F-EE1B-49F7-9B00-3007D163A751}" srcId="{14218B01-1999-482F-8CE6-250990017AF6}" destId="{804FEC97-B494-4886-A46C-91EAC7D6B99A}" srcOrd="0" destOrd="0" parTransId="{25C49B66-36AA-4452-A835-AA7F40CE5E63}" sibTransId="{BC1B66D5-783D-4FF7-8C66-764B25E5CB95}"/>
    <dgm:cxn modelId="{C5A4BC38-FC3B-43FE-94CA-057A601DC8F1}" type="presOf" srcId="{723EBFDB-75D5-4EB1-BDC5-B85259F1FBAE}" destId="{A6AC95B5-6C9A-4968-93C8-4799278890F5}" srcOrd="1" destOrd="0" presId="urn:microsoft.com/office/officeart/2018/layout/CircleProcess"/>
    <dgm:cxn modelId="{1AA4255F-90EA-426B-A69A-B7AC2032433F}" type="presOf" srcId="{14218B01-1999-482F-8CE6-250990017AF6}" destId="{A6E5F552-C9B2-4FB6-B764-FC769A18AC10}" srcOrd="0" destOrd="0" presId="urn:microsoft.com/office/officeart/2018/layout/CircleProcess"/>
    <dgm:cxn modelId="{4762386F-B99B-47A6-AEB7-693C16551C77}" type="presOf" srcId="{762E045D-9598-492A-BD1B-6A45E82D5FE4}" destId="{3446E75D-B54D-4E25-B087-FC31844DF965}" srcOrd="0" destOrd="0" presId="urn:microsoft.com/office/officeart/2018/layout/CircleProcess"/>
    <dgm:cxn modelId="{B4A84E4F-1106-4AD1-B7DE-7ECD0492A131}" type="presOf" srcId="{762E045D-9598-492A-BD1B-6A45E82D5FE4}" destId="{1B50C805-A104-4F9B-AC79-A41E5187DED6}" srcOrd="1" destOrd="0" presId="urn:microsoft.com/office/officeart/2018/layout/CircleProcess"/>
    <dgm:cxn modelId="{D4947156-6418-4237-8E9E-C08E1A2D480E}" srcId="{14218B01-1999-482F-8CE6-250990017AF6}" destId="{762E045D-9598-492A-BD1B-6A45E82D5FE4}" srcOrd="1" destOrd="0" parTransId="{14150088-0FA4-4A94-ACC4-4945FF899D75}" sibTransId="{0B32FA03-8373-4862-A177-6057ECF4E5B1}"/>
    <dgm:cxn modelId="{A9220183-1476-473B-B40F-A1932C0F7244}" type="presOf" srcId="{804FEC97-B494-4886-A46C-91EAC7D6B99A}" destId="{0BE3D922-8CF2-4A39-8B91-7D790A1AB8D8}" srcOrd="1" destOrd="0" presId="urn:microsoft.com/office/officeart/2018/layout/CircleProcess"/>
    <dgm:cxn modelId="{953F2797-6B75-4C5B-B29E-EF7D917ADFC3}" type="presOf" srcId="{723EBFDB-75D5-4EB1-BDC5-B85259F1FBAE}" destId="{C8C4ED21-469C-45F6-BC3F-EE16DAAD55DB}" srcOrd="0" destOrd="0" presId="urn:microsoft.com/office/officeart/2018/layout/CircleProcess"/>
    <dgm:cxn modelId="{09FA4A98-7565-4D5D-A648-221D3FC1708F}" srcId="{14218B01-1999-482F-8CE6-250990017AF6}" destId="{897B2FE4-A3E6-4D86-8552-5AC9DDBBEBD5}" srcOrd="3" destOrd="0" parTransId="{3380B9F5-0013-4905-A002-3A0A81117B9A}" sibTransId="{5947E336-4B33-4C9D-A8BE-162FB93E178D}"/>
    <dgm:cxn modelId="{3BE979CC-C791-47DB-819A-63AEF4107161}" type="presOf" srcId="{897B2FE4-A3E6-4D86-8552-5AC9DDBBEBD5}" destId="{D73DDB27-EFF3-4A9A-A505-B34E30DD26BB}" srcOrd="0" destOrd="0" presId="urn:microsoft.com/office/officeart/2018/layout/CircleProcess"/>
    <dgm:cxn modelId="{6ECAA6DD-48DA-4086-ADCE-682E1A97E9D3}" srcId="{14218B01-1999-482F-8CE6-250990017AF6}" destId="{723EBFDB-75D5-4EB1-BDC5-B85259F1FBAE}" srcOrd="2" destOrd="0" parTransId="{56BBCE93-A033-4212-A330-B258EEE9B85A}" sibTransId="{9BC95A13-A6F4-421F-8473-BB9EDE87559D}"/>
    <dgm:cxn modelId="{D2E3EE7C-A397-4E90-BD2F-042D8ED0F47E}" type="presParOf" srcId="{A6E5F552-C9B2-4FB6-B764-FC769A18AC10}" destId="{B1A87C83-D2E6-41C7-B46A-DE5E20F492CB}" srcOrd="0" destOrd="0" presId="urn:microsoft.com/office/officeart/2018/layout/CircleProcess"/>
    <dgm:cxn modelId="{B1E3BB46-574D-4487-B269-04A603D29443}" type="presParOf" srcId="{B1A87C83-D2E6-41C7-B46A-DE5E20F492CB}" destId="{EAB7146E-64A2-47D0-ADC6-FD2D72181625}" srcOrd="0" destOrd="0" presId="urn:microsoft.com/office/officeart/2018/layout/CircleProcess"/>
    <dgm:cxn modelId="{27CD8653-AE8F-435E-9825-983B0815156E}" type="presParOf" srcId="{A6E5F552-C9B2-4FB6-B764-FC769A18AC10}" destId="{E48FF29D-9862-408F-B680-BE97E104EDF2}" srcOrd="1" destOrd="0" presId="urn:microsoft.com/office/officeart/2018/layout/CircleProcess"/>
    <dgm:cxn modelId="{676FD5B1-B764-4DAA-97B2-AC1F293A0589}" type="presParOf" srcId="{E48FF29D-9862-408F-B680-BE97E104EDF2}" destId="{D73DDB27-EFF3-4A9A-A505-B34E30DD26BB}" srcOrd="0" destOrd="0" presId="urn:microsoft.com/office/officeart/2018/layout/CircleProcess"/>
    <dgm:cxn modelId="{E301FCAB-BF0A-4C78-A3D3-61FEE23CDEF8}" type="presParOf" srcId="{A6E5F552-C9B2-4FB6-B764-FC769A18AC10}" destId="{B6A47B86-0BBD-470B-81B1-C49C8630732F}" srcOrd="2" destOrd="0" presId="urn:microsoft.com/office/officeart/2018/layout/CircleProcess"/>
    <dgm:cxn modelId="{AF8448B7-5C39-4940-93AD-9875A8EE99CD}" type="presParOf" srcId="{A6E5F552-C9B2-4FB6-B764-FC769A18AC10}" destId="{934E8F87-AD41-4AE1-9530-6341186AA595}" srcOrd="3" destOrd="0" presId="urn:microsoft.com/office/officeart/2018/layout/CircleProcess"/>
    <dgm:cxn modelId="{05349F70-9B1C-46C7-8A2C-7E0FAF26577A}" type="presParOf" srcId="{934E8F87-AD41-4AE1-9530-6341186AA595}" destId="{3424F02C-91F7-425F-A984-3BCEBEE20DD5}" srcOrd="0" destOrd="0" presId="urn:microsoft.com/office/officeart/2018/layout/CircleProcess"/>
    <dgm:cxn modelId="{EDFF022B-4A4D-4F4A-A4BA-FE2C1FB1D229}" type="presParOf" srcId="{A6E5F552-C9B2-4FB6-B764-FC769A18AC10}" destId="{78656301-9E4B-4FDC-B095-79FC4B2268B7}" srcOrd="4" destOrd="0" presId="urn:microsoft.com/office/officeart/2018/layout/CircleProcess"/>
    <dgm:cxn modelId="{00BE90F5-4C52-424D-AAE4-513DD5DA48ED}" type="presParOf" srcId="{78656301-9E4B-4FDC-B095-79FC4B2268B7}" destId="{C8C4ED21-469C-45F6-BC3F-EE16DAAD55DB}" srcOrd="0" destOrd="0" presId="urn:microsoft.com/office/officeart/2018/layout/CircleProcess"/>
    <dgm:cxn modelId="{9065AA8F-B13D-4795-9B04-2626BC6096F0}" type="presParOf" srcId="{A6E5F552-C9B2-4FB6-B764-FC769A18AC10}" destId="{A6AC95B5-6C9A-4968-93C8-4799278890F5}" srcOrd="5" destOrd="0" presId="urn:microsoft.com/office/officeart/2018/layout/CircleProcess"/>
    <dgm:cxn modelId="{BE8E8380-FC42-4B2B-B473-E972D2E01024}" type="presParOf" srcId="{A6E5F552-C9B2-4FB6-B764-FC769A18AC10}" destId="{9093B7CA-459D-47BB-95CA-C2421ACB6270}" srcOrd="6" destOrd="0" presId="urn:microsoft.com/office/officeart/2018/layout/CircleProcess"/>
    <dgm:cxn modelId="{E2D7683D-4A5A-4A40-BE5D-4939EB703AF8}" type="presParOf" srcId="{9093B7CA-459D-47BB-95CA-C2421ACB6270}" destId="{288ED5B8-2B3A-4E01-A1D3-FBB30C2ABA79}" srcOrd="0" destOrd="0" presId="urn:microsoft.com/office/officeart/2018/layout/CircleProcess"/>
    <dgm:cxn modelId="{878E33C4-E603-4CB1-A000-D6D97A1E2740}" type="presParOf" srcId="{A6E5F552-C9B2-4FB6-B764-FC769A18AC10}" destId="{0867F4DE-BC06-4F38-93E3-86E635FEEE62}" srcOrd="7" destOrd="0" presId="urn:microsoft.com/office/officeart/2018/layout/CircleProcess"/>
    <dgm:cxn modelId="{DE63CA7B-DE25-47E0-BB3C-FB17EC50BB96}" type="presParOf" srcId="{0867F4DE-BC06-4F38-93E3-86E635FEEE62}" destId="{3446E75D-B54D-4E25-B087-FC31844DF965}" srcOrd="0" destOrd="0" presId="urn:microsoft.com/office/officeart/2018/layout/CircleProcess"/>
    <dgm:cxn modelId="{C83BA290-EC31-42F0-BA99-C86D04DD2312}" type="presParOf" srcId="{A6E5F552-C9B2-4FB6-B764-FC769A18AC10}" destId="{1B50C805-A104-4F9B-AC79-A41E5187DED6}" srcOrd="8" destOrd="0" presId="urn:microsoft.com/office/officeart/2018/layout/CircleProcess"/>
    <dgm:cxn modelId="{8353C0E2-5050-41ED-A93A-FC62DC806903}" type="presParOf" srcId="{A6E5F552-C9B2-4FB6-B764-FC769A18AC10}" destId="{8DC260E5-626C-40F0-9B6E-DD53017B2FF2}" srcOrd="9" destOrd="0" presId="urn:microsoft.com/office/officeart/2018/layout/CircleProcess"/>
    <dgm:cxn modelId="{A2DDB0A5-EFA7-4D8E-98CB-5BCC30B9911D}" type="presParOf" srcId="{8DC260E5-626C-40F0-9B6E-DD53017B2FF2}" destId="{C69A7624-F1B9-481A-90E1-21FCB2DF8031}" srcOrd="0" destOrd="0" presId="urn:microsoft.com/office/officeart/2018/layout/CircleProcess"/>
    <dgm:cxn modelId="{B34F9D36-28F9-4C1E-B5F4-B8A9E6654D98}" type="presParOf" srcId="{A6E5F552-C9B2-4FB6-B764-FC769A18AC10}" destId="{590EC15E-5132-4E7D-9E9A-B4EFEC359789}" srcOrd="10" destOrd="0" presId="urn:microsoft.com/office/officeart/2018/layout/CircleProcess"/>
    <dgm:cxn modelId="{10101A36-3726-408C-8872-2FABB381D172}" type="presParOf" srcId="{590EC15E-5132-4E7D-9E9A-B4EFEC359789}" destId="{46E4F5B6-9BB7-4581-84A0-CED100BBFB6B}" srcOrd="0" destOrd="0" presId="urn:microsoft.com/office/officeart/2018/layout/CircleProcess"/>
    <dgm:cxn modelId="{C0FFCD2B-BB5A-4B97-B56B-72572BFDE743}" type="presParOf" srcId="{A6E5F552-C9B2-4FB6-B764-FC769A18AC10}" destId="{0BE3D922-8CF2-4A39-8B91-7D790A1AB8D8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8B1D4B-0975-4826-BFCD-1C46840BB42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EDD7953-162B-49A9-9DEB-830602EBF31B}">
      <dgm:prSet/>
      <dgm:spPr/>
      <dgm:t>
        <a:bodyPr/>
        <a:lstStyle/>
        <a:p>
          <a:r>
            <a:rPr lang="en-GB" b="0" i="0" baseline="0"/>
            <a:t>Electrolyte imbalances</a:t>
          </a:r>
          <a:endParaRPr lang="en-US"/>
        </a:p>
      </dgm:t>
    </dgm:pt>
    <dgm:pt modelId="{60560722-A4E3-4790-9DE5-4ABF1BF3B8B8}" type="parTrans" cxnId="{BA095C8D-0116-4A99-BC1F-05D48F0FFA6F}">
      <dgm:prSet/>
      <dgm:spPr/>
      <dgm:t>
        <a:bodyPr/>
        <a:lstStyle/>
        <a:p>
          <a:endParaRPr lang="en-US"/>
        </a:p>
      </dgm:t>
    </dgm:pt>
    <dgm:pt modelId="{F6363614-561A-4B71-9798-1D13B9956839}" type="sibTrans" cxnId="{BA095C8D-0116-4A99-BC1F-05D48F0FFA6F}">
      <dgm:prSet/>
      <dgm:spPr/>
      <dgm:t>
        <a:bodyPr/>
        <a:lstStyle/>
        <a:p>
          <a:endParaRPr lang="en-US"/>
        </a:p>
      </dgm:t>
    </dgm:pt>
    <dgm:pt modelId="{A759DFBE-9C6B-4CA8-B00D-58E86E527BEF}">
      <dgm:prSet/>
      <dgm:spPr/>
      <dgm:t>
        <a:bodyPr/>
        <a:lstStyle/>
        <a:p>
          <a:r>
            <a:rPr lang="en-GB" b="0" i="0" baseline="0" dirty="0"/>
            <a:t>Acid-base imbalances</a:t>
          </a:r>
          <a:endParaRPr lang="en-US" dirty="0"/>
        </a:p>
      </dgm:t>
    </dgm:pt>
    <dgm:pt modelId="{4921DF17-24B4-4F3D-B9FB-D5B59EC8A673}" type="parTrans" cxnId="{302015EF-D4F2-450E-B71B-F9C604EA58EB}">
      <dgm:prSet/>
      <dgm:spPr/>
      <dgm:t>
        <a:bodyPr/>
        <a:lstStyle/>
        <a:p>
          <a:endParaRPr lang="en-US"/>
        </a:p>
      </dgm:t>
    </dgm:pt>
    <dgm:pt modelId="{E8C6626C-BBBF-4101-858E-2DAAA453ACEC}" type="sibTrans" cxnId="{302015EF-D4F2-450E-B71B-F9C604EA58EB}">
      <dgm:prSet/>
      <dgm:spPr/>
      <dgm:t>
        <a:bodyPr/>
        <a:lstStyle/>
        <a:p>
          <a:endParaRPr lang="en-US"/>
        </a:p>
      </dgm:t>
    </dgm:pt>
    <dgm:pt modelId="{282E5C76-611C-45A9-8032-D7F6473AA7F4}">
      <dgm:prSet/>
      <dgm:spPr/>
      <dgm:t>
        <a:bodyPr/>
        <a:lstStyle/>
        <a:p>
          <a:r>
            <a:rPr lang="en-GB" b="0" i="0" baseline="0" dirty="0"/>
            <a:t>Heart failure or pulmonary oedema</a:t>
          </a:r>
          <a:endParaRPr lang="en-US" dirty="0"/>
        </a:p>
      </dgm:t>
    </dgm:pt>
    <dgm:pt modelId="{3740B883-594E-4A38-96EF-DBF9F0DC2046}" type="parTrans" cxnId="{6B2B5644-6A3D-4596-9176-D54B6B5F7C03}">
      <dgm:prSet/>
      <dgm:spPr/>
      <dgm:t>
        <a:bodyPr/>
        <a:lstStyle/>
        <a:p>
          <a:endParaRPr lang="en-US"/>
        </a:p>
      </dgm:t>
    </dgm:pt>
    <dgm:pt modelId="{2889E5EF-8DAD-443D-B626-4572A13EDC50}" type="sibTrans" cxnId="{6B2B5644-6A3D-4596-9176-D54B6B5F7C03}">
      <dgm:prSet/>
      <dgm:spPr/>
      <dgm:t>
        <a:bodyPr/>
        <a:lstStyle/>
        <a:p>
          <a:endParaRPr lang="en-US"/>
        </a:p>
      </dgm:t>
    </dgm:pt>
    <dgm:pt modelId="{9016F9ED-26DF-4747-8C7D-5F818607B900}">
      <dgm:prSet/>
      <dgm:spPr/>
      <dgm:t>
        <a:bodyPr/>
        <a:lstStyle/>
        <a:p>
          <a:r>
            <a:rPr lang="en-GB" b="0" i="0" baseline="0" dirty="0">
              <a:solidFill>
                <a:srgbClr val="FF0000"/>
              </a:solidFill>
            </a:rPr>
            <a:t>Refeeding syndrome </a:t>
          </a:r>
          <a:r>
            <a:rPr lang="en-GB" b="0" i="0" baseline="0" dirty="0"/>
            <a:t>(in severely malnourished patients), which includes a rapid drop in potassium, magnesium, and phosphorus levels because of </a:t>
          </a:r>
          <a:r>
            <a:rPr lang="en-US" b="0" i="0" baseline="0" dirty="0"/>
            <a:t>large flux of potassium </a:t>
          </a:r>
          <a:r>
            <a:rPr lang="en-GB" b="0" i="0" baseline="0" dirty="0"/>
            <a:t>and phosphate into the cells</a:t>
          </a:r>
          <a:endParaRPr lang="en-US" dirty="0"/>
        </a:p>
      </dgm:t>
    </dgm:pt>
    <dgm:pt modelId="{00B856D8-77CE-4509-A32B-CB7D31A80796}" type="parTrans" cxnId="{1CEA9288-B396-4DC0-B981-F2EF7D3721F7}">
      <dgm:prSet/>
      <dgm:spPr/>
      <dgm:t>
        <a:bodyPr/>
        <a:lstStyle/>
        <a:p>
          <a:endParaRPr lang="en-US"/>
        </a:p>
      </dgm:t>
    </dgm:pt>
    <dgm:pt modelId="{6F47EA9F-332F-4293-BD92-40DFFE71A6F2}" type="sibTrans" cxnId="{1CEA9288-B396-4DC0-B981-F2EF7D3721F7}">
      <dgm:prSet/>
      <dgm:spPr/>
      <dgm:t>
        <a:bodyPr/>
        <a:lstStyle/>
        <a:p>
          <a:endParaRPr lang="en-US"/>
        </a:p>
      </dgm:t>
    </dgm:pt>
    <dgm:pt modelId="{E836D79A-1002-42A8-A594-16DBA9D4A2A3}" type="pres">
      <dgm:prSet presAssocID="{5B8B1D4B-0975-4826-BFCD-1C46840BB42B}" presName="linear" presStyleCnt="0">
        <dgm:presLayoutVars>
          <dgm:animLvl val="lvl"/>
          <dgm:resizeHandles val="exact"/>
        </dgm:presLayoutVars>
      </dgm:prSet>
      <dgm:spPr/>
    </dgm:pt>
    <dgm:pt modelId="{7EB2E08F-F328-42D4-BDF4-B76BFD957044}" type="pres">
      <dgm:prSet presAssocID="{DEDD7953-162B-49A9-9DEB-830602EBF3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779378F-0B63-4CC1-B718-B062D678F9EF}" type="pres">
      <dgm:prSet presAssocID="{F6363614-561A-4B71-9798-1D13B9956839}" presName="spacer" presStyleCnt="0"/>
      <dgm:spPr/>
    </dgm:pt>
    <dgm:pt modelId="{A2994995-DBBE-4BE7-AE95-913E607D28D4}" type="pres">
      <dgm:prSet presAssocID="{A759DFBE-9C6B-4CA8-B00D-58E86E527B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0D7F86-0373-4DD6-815F-FA5BCEB651E6}" type="pres">
      <dgm:prSet presAssocID="{E8C6626C-BBBF-4101-858E-2DAAA453ACEC}" presName="spacer" presStyleCnt="0"/>
      <dgm:spPr/>
    </dgm:pt>
    <dgm:pt modelId="{B9226D9B-4BC6-4E85-B749-CC61A2AED4DF}" type="pres">
      <dgm:prSet presAssocID="{282E5C76-611C-45A9-8032-D7F6473AA7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678EB29-A5A2-4AE9-982B-F177407687EC}" type="pres">
      <dgm:prSet presAssocID="{2889E5EF-8DAD-443D-B626-4572A13EDC50}" presName="spacer" presStyleCnt="0"/>
      <dgm:spPr/>
    </dgm:pt>
    <dgm:pt modelId="{D65B6C97-FCB0-431C-851B-F58CD597DD28}" type="pres">
      <dgm:prSet presAssocID="{9016F9ED-26DF-4747-8C7D-5F818607B9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889151E-F7B9-4018-9978-3FD67CC703D2}" type="presOf" srcId="{9016F9ED-26DF-4747-8C7D-5F818607B900}" destId="{D65B6C97-FCB0-431C-851B-F58CD597DD28}" srcOrd="0" destOrd="0" presId="urn:microsoft.com/office/officeart/2005/8/layout/vList2"/>
    <dgm:cxn modelId="{6B2B5644-6A3D-4596-9176-D54B6B5F7C03}" srcId="{5B8B1D4B-0975-4826-BFCD-1C46840BB42B}" destId="{282E5C76-611C-45A9-8032-D7F6473AA7F4}" srcOrd="2" destOrd="0" parTransId="{3740B883-594E-4A38-96EF-DBF9F0DC2046}" sibTransId="{2889E5EF-8DAD-443D-B626-4572A13EDC50}"/>
    <dgm:cxn modelId="{B6B2DB73-ABA9-4A01-9987-B09D2E096C97}" type="presOf" srcId="{5B8B1D4B-0975-4826-BFCD-1C46840BB42B}" destId="{E836D79A-1002-42A8-A594-16DBA9D4A2A3}" srcOrd="0" destOrd="0" presId="urn:microsoft.com/office/officeart/2005/8/layout/vList2"/>
    <dgm:cxn modelId="{6AEF4975-CDA6-4447-9A5E-FA721B61F67C}" type="presOf" srcId="{DEDD7953-162B-49A9-9DEB-830602EBF31B}" destId="{7EB2E08F-F328-42D4-BDF4-B76BFD957044}" srcOrd="0" destOrd="0" presId="urn:microsoft.com/office/officeart/2005/8/layout/vList2"/>
    <dgm:cxn modelId="{1CEA9288-B396-4DC0-B981-F2EF7D3721F7}" srcId="{5B8B1D4B-0975-4826-BFCD-1C46840BB42B}" destId="{9016F9ED-26DF-4747-8C7D-5F818607B900}" srcOrd="3" destOrd="0" parTransId="{00B856D8-77CE-4509-A32B-CB7D31A80796}" sibTransId="{6F47EA9F-332F-4293-BD92-40DFFE71A6F2}"/>
    <dgm:cxn modelId="{BA095C8D-0116-4A99-BC1F-05D48F0FFA6F}" srcId="{5B8B1D4B-0975-4826-BFCD-1C46840BB42B}" destId="{DEDD7953-162B-49A9-9DEB-830602EBF31B}" srcOrd="0" destOrd="0" parTransId="{60560722-A4E3-4790-9DE5-4ABF1BF3B8B8}" sibTransId="{F6363614-561A-4B71-9798-1D13B9956839}"/>
    <dgm:cxn modelId="{B1F9D7CA-F82A-4CCE-AC0B-3C58B5A5A8EA}" type="presOf" srcId="{A759DFBE-9C6B-4CA8-B00D-58E86E527BEF}" destId="{A2994995-DBBE-4BE7-AE95-913E607D28D4}" srcOrd="0" destOrd="0" presId="urn:microsoft.com/office/officeart/2005/8/layout/vList2"/>
    <dgm:cxn modelId="{FC7EADEB-F667-48A7-82C5-4327F003092E}" type="presOf" srcId="{282E5C76-611C-45A9-8032-D7F6473AA7F4}" destId="{B9226D9B-4BC6-4E85-B749-CC61A2AED4DF}" srcOrd="0" destOrd="0" presId="urn:microsoft.com/office/officeart/2005/8/layout/vList2"/>
    <dgm:cxn modelId="{302015EF-D4F2-450E-B71B-F9C604EA58EB}" srcId="{5B8B1D4B-0975-4826-BFCD-1C46840BB42B}" destId="{A759DFBE-9C6B-4CA8-B00D-58E86E527BEF}" srcOrd="1" destOrd="0" parTransId="{4921DF17-24B4-4F3D-B9FB-D5B59EC8A673}" sibTransId="{E8C6626C-BBBF-4101-858E-2DAAA453ACEC}"/>
    <dgm:cxn modelId="{6C3AE932-D161-49F0-AE4A-6A210520BBC3}" type="presParOf" srcId="{E836D79A-1002-42A8-A594-16DBA9D4A2A3}" destId="{7EB2E08F-F328-42D4-BDF4-B76BFD957044}" srcOrd="0" destOrd="0" presId="urn:microsoft.com/office/officeart/2005/8/layout/vList2"/>
    <dgm:cxn modelId="{7B1FEABA-974A-48ED-B1BC-6232CAFEC47D}" type="presParOf" srcId="{E836D79A-1002-42A8-A594-16DBA9D4A2A3}" destId="{6779378F-0B63-4CC1-B718-B062D678F9EF}" srcOrd="1" destOrd="0" presId="urn:microsoft.com/office/officeart/2005/8/layout/vList2"/>
    <dgm:cxn modelId="{D1F1F97C-A824-442C-A4DB-435FC9C5BE1C}" type="presParOf" srcId="{E836D79A-1002-42A8-A594-16DBA9D4A2A3}" destId="{A2994995-DBBE-4BE7-AE95-913E607D28D4}" srcOrd="2" destOrd="0" presId="urn:microsoft.com/office/officeart/2005/8/layout/vList2"/>
    <dgm:cxn modelId="{926E5759-B82C-41D7-8D2F-2749EAE37B2F}" type="presParOf" srcId="{E836D79A-1002-42A8-A594-16DBA9D4A2A3}" destId="{BD0D7F86-0373-4DD6-815F-FA5BCEB651E6}" srcOrd="3" destOrd="0" presId="urn:microsoft.com/office/officeart/2005/8/layout/vList2"/>
    <dgm:cxn modelId="{34C1679D-EF25-47C8-BF4B-49EF61D4AB89}" type="presParOf" srcId="{E836D79A-1002-42A8-A594-16DBA9D4A2A3}" destId="{B9226D9B-4BC6-4E85-B749-CC61A2AED4DF}" srcOrd="4" destOrd="0" presId="urn:microsoft.com/office/officeart/2005/8/layout/vList2"/>
    <dgm:cxn modelId="{84A2ECD2-CFB0-471C-9E8E-11146F5A54BF}" type="presParOf" srcId="{E836D79A-1002-42A8-A594-16DBA9D4A2A3}" destId="{2678EB29-A5A2-4AE9-982B-F177407687EC}" srcOrd="5" destOrd="0" presId="urn:microsoft.com/office/officeart/2005/8/layout/vList2"/>
    <dgm:cxn modelId="{BBA8926B-F1DA-42DE-B092-6EF7D14FC711}" type="presParOf" srcId="{E836D79A-1002-42A8-A594-16DBA9D4A2A3}" destId="{D65B6C97-FCB0-431C-851B-F58CD597DD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37ACD7-4EFE-4309-9B1E-D901DE8842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89238-14E0-4E5E-8250-29F22CF8AF2A}">
      <dgm:prSet/>
      <dgm:spPr/>
      <dgm:t>
        <a:bodyPr/>
        <a:lstStyle/>
        <a:p>
          <a:r>
            <a:rPr lang="en-GB" dirty="0"/>
            <a:t>To remember how to avoid the complication of refeeding syndrome when giving TPN to a severely malnourished patient</a:t>
          </a:r>
          <a:endParaRPr lang="en-US" dirty="0"/>
        </a:p>
      </dgm:t>
    </dgm:pt>
    <dgm:pt modelId="{50421A8E-760E-4DF5-B373-D06E4BC33DD5}" type="parTrans" cxnId="{C34A0969-81A0-4412-A687-2482E38FC52E}">
      <dgm:prSet/>
      <dgm:spPr/>
      <dgm:t>
        <a:bodyPr/>
        <a:lstStyle/>
        <a:p>
          <a:endParaRPr lang="en-US"/>
        </a:p>
      </dgm:t>
    </dgm:pt>
    <dgm:pt modelId="{EE75FA05-F461-49D4-9357-ADB7328A82FA}" type="sibTrans" cxnId="{C34A0969-81A0-4412-A687-2482E38FC52E}">
      <dgm:prSet/>
      <dgm:spPr/>
      <dgm:t>
        <a:bodyPr/>
        <a:lstStyle/>
        <a:p>
          <a:endParaRPr lang="en-US"/>
        </a:p>
      </dgm:t>
    </dgm:pt>
    <dgm:pt modelId="{53CE9D5F-42D5-490A-80D2-420362F0DB11}">
      <dgm:prSet/>
      <dgm:spPr/>
      <dgm:t>
        <a:bodyPr/>
        <a:lstStyle/>
        <a:p>
          <a:r>
            <a:rPr lang="en-GB" dirty="0"/>
            <a:t>, think “</a:t>
          </a:r>
          <a:r>
            <a:rPr lang="en-GB" dirty="0">
              <a:solidFill>
                <a:srgbClr val="002060"/>
              </a:solidFill>
            </a:rPr>
            <a:t>Start low and go slow.”</a:t>
          </a:r>
          <a:endParaRPr lang="en-US" dirty="0">
            <a:solidFill>
              <a:srgbClr val="002060"/>
            </a:solidFill>
          </a:endParaRPr>
        </a:p>
      </dgm:t>
    </dgm:pt>
    <dgm:pt modelId="{7A0D520B-86B1-44EC-BDCF-C098059CA5D3}" type="parTrans" cxnId="{485722E6-5A47-481D-9B68-E6B206FAB74D}">
      <dgm:prSet/>
      <dgm:spPr/>
      <dgm:t>
        <a:bodyPr/>
        <a:lstStyle/>
        <a:p>
          <a:endParaRPr lang="en-US"/>
        </a:p>
      </dgm:t>
    </dgm:pt>
    <dgm:pt modelId="{BD227FAF-DCB7-4237-B326-9D4A9BF9B3FD}" type="sibTrans" cxnId="{485722E6-5A47-481D-9B68-E6B206FAB74D}">
      <dgm:prSet/>
      <dgm:spPr/>
      <dgm:t>
        <a:bodyPr/>
        <a:lstStyle/>
        <a:p>
          <a:endParaRPr lang="en-US"/>
        </a:p>
      </dgm:t>
    </dgm:pt>
    <dgm:pt modelId="{D9F1EF9A-6DB8-44B3-981C-EFFFA1810F9B}" type="pres">
      <dgm:prSet presAssocID="{F937ACD7-4EFE-4309-9B1E-D901DE8842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32399E-90D9-4D82-83C1-C7984DB9334D}" type="pres">
      <dgm:prSet presAssocID="{33A89238-14E0-4E5E-8250-29F22CF8AF2A}" presName="hierRoot1" presStyleCnt="0"/>
      <dgm:spPr/>
    </dgm:pt>
    <dgm:pt modelId="{BA9AFAB0-D09C-44AF-A504-8F1434C72D2B}" type="pres">
      <dgm:prSet presAssocID="{33A89238-14E0-4E5E-8250-29F22CF8AF2A}" presName="composite" presStyleCnt="0"/>
      <dgm:spPr/>
    </dgm:pt>
    <dgm:pt modelId="{A0187C3A-1A8D-478B-9B17-B5E4894B81D6}" type="pres">
      <dgm:prSet presAssocID="{33A89238-14E0-4E5E-8250-29F22CF8AF2A}" presName="background" presStyleLbl="node0" presStyleIdx="0" presStyleCnt="2"/>
      <dgm:spPr/>
    </dgm:pt>
    <dgm:pt modelId="{83E6945E-9DE8-4EF8-A5C9-E3844E9FF249}" type="pres">
      <dgm:prSet presAssocID="{33A89238-14E0-4E5E-8250-29F22CF8AF2A}" presName="text" presStyleLbl="fgAcc0" presStyleIdx="0" presStyleCnt="2">
        <dgm:presLayoutVars>
          <dgm:chPref val="3"/>
        </dgm:presLayoutVars>
      </dgm:prSet>
      <dgm:spPr/>
    </dgm:pt>
    <dgm:pt modelId="{7C1B8395-162F-470F-98B3-61E69B23FD10}" type="pres">
      <dgm:prSet presAssocID="{33A89238-14E0-4E5E-8250-29F22CF8AF2A}" presName="hierChild2" presStyleCnt="0"/>
      <dgm:spPr/>
    </dgm:pt>
    <dgm:pt modelId="{29A1973E-C1D9-48DC-8CA0-276F2F8F3998}" type="pres">
      <dgm:prSet presAssocID="{53CE9D5F-42D5-490A-80D2-420362F0DB11}" presName="hierRoot1" presStyleCnt="0"/>
      <dgm:spPr/>
    </dgm:pt>
    <dgm:pt modelId="{B390099C-0423-4C9C-8CAC-B85AA69A90EE}" type="pres">
      <dgm:prSet presAssocID="{53CE9D5F-42D5-490A-80D2-420362F0DB11}" presName="composite" presStyleCnt="0"/>
      <dgm:spPr/>
    </dgm:pt>
    <dgm:pt modelId="{BAE145CE-E3D2-41C8-872F-3EDE579DCBE1}" type="pres">
      <dgm:prSet presAssocID="{53CE9D5F-42D5-490A-80D2-420362F0DB11}" presName="background" presStyleLbl="node0" presStyleIdx="1" presStyleCnt="2"/>
      <dgm:spPr/>
    </dgm:pt>
    <dgm:pt modelId="{8D457387-3B05-4502-8D07-7656565143BE}" type="pres">
      <dgm:prSet presAssocID="{53CE9D5F-42D5-490A-80D2-420362F0DB11}" presName="text" presStyleLbl="fgAcc0" presStyleIdx="1" presStyleCnt="2">
        <dgm:presLayoutVars>
          <dgm:chPref val="3"/>
        </dgm:presLayoutVars>
      </dgm:prSet>
      <dgm:spPr/>
    </dgm:pt>
    <dgm:pt modelId="{AE5D0804-F498-422D-81FC-2D11BCA0DDE5}" type="pres">
      <dgm:prSet presAssocID="{53CE9D5F-42D5-490A-80D2-420362F0DB11}" presName="hierChild2" presStyleCnt="0"/>
      <dgm:spPr/>
    </dgm:pt>
  </dgm:ptLst>
  <dgm:cxnLst>
    <dgm:cxn modelId="{BF2DF32B-7C7C-4710-87C2-E2D7B1DBEC84}" type="presOf" srcId="{33A89238-14E0-4E5E-8250-29F22CF8AF2A}" destId="{83E6945E-9DE8-4EF8-A5C9-E3844E9FF249}" srcOrd="0" destOrd="0" presId="urn:microsoft.com/office/officeart/2005/8/layout/hierarchy1"/>
    <dgm:cxn modelId="{0BEDB763-F30B-4BE6-B77F-CD4CDB565A75}" type="presOf" srcId="{F937ACD7-4EFE-4309-9B1E-D901DE884249}" destId="{D9F1EF9A-6DB8-44B3-981C-EFFFA1810F9B}" srcOrd="0" destOrd="0" presId="urn:microsoft.com/office/officeart/2005/8/layout/hierarchy1"/>
    <dgm:cxn modelId="{C34A0969-81A0-4412-A687-2482E38FC52E}" srcId="{F937ACD7-4EFE-4309-9B1E-D901DE884249}" destId="{33A89238-14E0-4E5E-8250-29F22CF8AF2A}" srcOrd="0" destOrd="0" parTransId="{50421A8E-760E-4DF5-B373-D06E4BC33DD5}" sibTransId="{EE75FA05-F461-49D4-9357-ADB7328A82FA}"/>
    <dgm:cxn modelId="{485722E6-5A47-481D-9B68-E6B206FAB74D}" srcId="{F937ACD7-4EFE-4309-9B1E-D901DE884249}" destId="{53CE9D5F-42D5-490A-80D2-420362F0DB11}" srcOrd="1" destOrd="0" parTransId="{7A0D520B-86B1-44EC-BDCF-C098059CA5D3}" sibTransId="{BD227FAF-DCB7-4237-B326-9D4A9BF9B3FD}"/>
    <dgm:cxn modelId="{0D22E2F7-0F5C-40C8-9A5F-30DE08812D8F}" type="presOf" srcId="{53CE9D5F-42D5-490A-80D2-420362F0DB11}" destId="{8D457387-3B05-4502-8D07-7656565143BE}" srcOrd="0" destOrd="0" presId="urn:microsoft.com/office/officeart/2005/8/layout/hierarchy1"/>
    <dgm:cxn modelId="{7D431F8E-1786-426A-9AD8-266DE7F683BA}" type="presParOf" srcId="{D9F1EF9A-6DB8-44B3-981C-EFFFA1810F9B}" destId="{BD32399E-90D9-4D82-83C1-C7984DB9334D}" srcOrd="0" destOrd="0" presId="urn:microsoft.com/office/officeart/2005/8/layout/hierarchy1"/>
    <dgm:cxn modelId="{0CAC8942-0251-4505-8DBD-D9E24C4FD8A9}" type="presParOf" srcId="{BD32399E-90D9-4D82-83C1-C7984DB9334D}" destId="{BA9AFAB0-D09C-44AF-A504-8F1434C72D2B}" srcOrd="0" destOrd="0" presId="urn:microsoft.com/office/officeart/2005/8/layout/hierarchy1"/>
    <dgm:cxn modelId="{76F1C1F5-10C1-4ADD-A5BE-067968858C7C}" type="presParOf" srcId="{BA9AFAB0-D09C-44AF-A504-8F1434C72D2B}" destId="{A0187C3A-1A8D-478B-9B17-B5E4894B81D6}" srcOrd="0" destOrd="0" presId="urn:microsoft.com/office/officeart/2005/8/layout/hierarchy1"/>
    <dgm:cxn modelId="{C4FCDBB8-8A51-4D6C-B4FD-4D83016EA51B}" type="presParOf" srcId="{BA9AFAB0-D09C-44AF-A504-8F1434C72D2B}" destId="{83E6945E-9DE8-4EF8-A5C9-E3844E9FF249}" srcOrd="1" destOrd="0" presId="urn:microsoft.com/office/officeart/2005/8/layout/hierarchy1"/>
    <dgm:cxn modelId="{EF8A2AA4-18F4-4A15-9AD6-F1440CB3756F}" type="presParOf" srcId="{BD32399E-90D9-4D82-83C1-C7984DB9334D}" destId="{7C1B8395-162F-470F-98B3-61E69B23FD10}" srcOrd="1" destOrd="0" presId="urn:microsoft.com/office/officeart/2005/8/layout/hierarchy1"/>
    <dgm:cxn modelId="{F350D030-E6BC-4CC8-B9EE-66A51456AF7B}" type="presParOf" srcId="{D9F1EF9A-6DB8-44B3-981C-EFFFA1810F9B}" destId="{29A1973E-C1D9-48DC-8CA0-276F2F8F3998}" srcOrd="1" destOrd="0" presId="urn:microsoft.com/office/officeart/2005/8/layout/hierarchy1"/>
    <dgm:cxn modelId="{A151A600-2065-464A-B413-644B16AE06D5}" type="presParOf" srcId="{29A1973E-C1D9-48DC-8CA0-276F2F8F3998}" destId="{B390099C-0423-4C9C-8CAC-B85AA69A90EE}" srcOrd="0" destOrd="0" presId="urn:microsoft.com/office/officeart/2005/8/layout/hierarchy1"/>
    <dgm:cxn modelId="{CA3A68E1-6204-4C78-921C-868EA879298A}" type="presParOf" srcId="{B390099C-0423-4C9C-8CAC-B85AA69A90EE}" destId="{BAE145CE-E3D2-41C8-872F-3EDE579DCBE1}" srcOrd="0" destOrd="0" presId="urn:microsoft.com/office/officeart/2005/8/layout/hierarchy1"/>
    <dgm:cxn modelId="{C4BF6158-FA68-479B-94B8-FDD597C26DFA}" type="presParOf" srcId="{B390099C-0423-4C9C-8CAC-B85AA69A90EE}" destId="{8D457387-3B05-4502-8D07-7656565143BE}" srcOrd="1" destOrd="0" presId="urn:microsoft.com/office/officeart/2005/8/layout/hierarchy1"/>
    <dgm:cxn modelId="{6BE44656-015A-47A2-8D60-1C5FFF0BB656}" type="presParOf" srcId="{29A1973E-C1D9-48DC-8CA0-276F2F8F3998}" destId="{AE5D0804-F498-422D-81FC-2D11BCA0DD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BD26D5-E817-481E-9C97-1323DB6FC9FE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1CC010A-7FD4-4674-85D8-D33C7C4666C8}">
      <dgm:prSet/>
      <dgm:spPr/>
      <dgm:t>
        <a:bodyPr/>
        <a:lstStyle/>
        <a:p>
          <a:r>
            <a:rPr lang="en-GB" b="0" i="0" baseline="0" dirty="0"/>
            <a:t>A. Fluid shock</a:t>
          </a:r>
          <a:endParaRPr lang="en-US" dirty="0"/>
        </a:p>
      </dgm:t>
    </dgm:pt>
    <dgm:pt modelId="{C78E4AC9-6AB9-41F9-9040-A6C1FACD124A}" type="parTrans" cxnId="{582B9C0C-4848-43F5-A20B-36702552A7E0}">
      <dgm:prSet/>
      <dgm:spPr/>
      <dgm:t>
        <a:bodyPr/>
        <a:lstStyle/>
        <a:p>
          <a:endParaRPr lang="en-US"/>
        </a:p>
      </dgm:t>
    </dgm:pt>
    <dgm:pt modelId="{9DDF32F6-F228-4A37-B87F-6CC31BFB50D3}" type="sibTrans" cxnId="{582B9C0C-4848-43F5-A20B-36702552A7E0}">
      <dgm:prSet/>
      <dgm:spPr/>
      <dgm:t>
        <a:bodyPr/>
        <a:lstStyle/>
        <a:p>
          <a:endParaRPr lang="en-US"/>
        </a:p>
      </dgm:t>
    </dgm:pt>
    <dgm:pt modelId="{74DED5E9-D312-4328-9247-C7609F1AFAAC}">
      <dgm:prSet/>
      <dgm:spPr/>
      <dgm:t>
        <a:bodyPr/>
        <a:lstStyle/>
        <a:p>
          <a:r>
            <a:rPr lang="en-GB" b="0" i="0" baseline="0" dirty="0"/>
            <a:t>B. Hypervolemia</a:t>
          </a:r>
          <a:endParaRPr lang="en-US" dirty="0"/>
        </a:p>
      </dgm:t>
    </dgm:pt>
    <dgm:pt modelId="{0FD393A6-92F9-4164-B441-95004DF58440}" type="parTrans" cxnId="{AE9BDEF7-4DFA-48DB-B2C4-668F4DF748D3}">
      <dgm:prSet/>
      <dgm:spPr/>
      <dgm:t>
        <a:bodyPr/>
        <a:lstStyle/>
        <a:p>
          <a:endParaRPr lang="en-US"/>
        </a:p>
      </dgm:t>
    </dgm:pt>
    <dgm:pt modelId="{186D406D-7616-48CC-A2E6-491D66F45361}" type="sibTrans" cxnId="{AE9BDEF7-4DFA-48DB-B2C4-668F4DF748D3}">
      <dgm:prSet/>
      <dgm:spPr/>
      <dgm:t>
        <a:bodyPr/>
        <a:lstStyle/>
        <a:p>
          <a:endParaRPr lang="en-US"/>
        </a:p>
      </dgm:t>
    </dgm:pt>
    <dgm:pt modelId="{3E6BF5E5-C5AE-46AB-A865-03676F6CE0EC}">
      <dgm:prSet/>
      <dgm:spPr/>
      <dgm:t>
        <a:bodyPr/>
        <a:lstStyle/>
        <a:p>
          <a:r>
            <a:rPr lang="en-GB" b="0" i="0" baseline="0"/>
            <a:t>C. Hypovolemia</a:t>
          </a:r>
          <a:endParaRPr lang="en-US"/>
        </a:p>
      </dgm:t>
    </dgm:pt>
    <dgm:pt modelId="{67A545DD-C5C6-4C55-BC06-4C8EF4699B1D}" type="parTrans" cxnId="{A802C2BC-B359-4704-89DC-8791FEB7F585}">
      <dgm:prSet/>
      <dgm:spPr/>
      <dgm:t>
        <a:bodyPr/>
        <a:lstStyle/>
        <a:p>
          <a:endParaRPr lang="en-US"/>
        </a:p>
      </dgm:t>
    </dgm:pt>
    <dgm:pt modelId="{EED0FACF-FEFE-4FE7-8830-4F5C8A4E81DC}" type="sibTrans" cxnId="{A802C2BC-B359-4704-89DC-8791FEB7F585}">
      <dgm:prSet/>
      <dgm:spPr/>
      <dgm:t>
        <a:bodyPr/>
        <a:lstStyle/>
        <a:p>
          <a:endParaRPr lang="en-US"/>
        </a:p>
      </dgm:t>
    </dgm:pt>
    <dgm:pt modelId="{E78F9B83-8691-4EAE-BD76-1120B84A3EDC}">
      <dgm:prSet/>
      <dgm:spPr/>
      <dgm:t>
        <a:bodyPr/>
        <a:lstStyle/>
        <a:p>
          <a:r>
            <a:rPr lang="en-GB" b="0" i="0" baseline="0"/>
            <a:t>D. Refeeding syndrome</a:t>
          </a:r>
          <a:endParaRPr lang="en-US"/>
        </a:p>
      </dgm:t>
    </dgm:pt>
    <dgm:pt modelId="{059CB66D-CBF0-45B4-890A-942F580549F3}" type="parTrans" cxnId="{BC0F338A-09AD-455C-901F-88DAE2BE9D3D}">
      <dgm:prSet/>
      <dgm:spPr/>
      <dgm:t>
        <a:bodyPr/>
        <a:lstStyle/>
        <a:p>
          <a:endParaRPr lang="en-US"/>
        </a:p>
      </dgm:t>
    </dgm:pt>
    <dgm:pt modelId="{F9079A5B-9690-4F8F-8676-F34C1D1AE05D}" type="sibTrans" cxnId="{BC0F338A-09AD-455C-901F-88DAE2BE9D3D}">
      <dgm:prSet/>
      <dgm:spPr/>
      <dgm:t>
        <a:bodyPr/>
        <a:lstStyle/>
        <a:p>
          <a:endParaRPr lang="en-US"/>
        </a:p>
      </dgm:t>
    </dgm:pt>
    <dgm:pt modelId="{950DB8E8-81D2-4FF6-8065-745050A1B97B}" type="pres">
      <dgm:prSet presAssocID="{ACBD26D5-E817-481E-9C97-1323DB6FC9FE}" presName="linear" presStyleCnt="0">
        <dgm:presLayoutVars>
          <dgm:dir/>
          <dgm:animLvl val="lvl"/>
          <dgm:resizeHandles val="exact"/>
        </dgm:presLayoutVars>
      </dgm:prSet>
      <dgm:spPr/>
    </dgm:pt>
    <dgm:pt modelId="{E7E0C14D-9F8F-4791-BDB8-4310605E188E}" type="pres">
      <dgm:prSet presAssocID="{01CC010A-7FD4-4674-85D8-D33C7C4666C8}" presName="parentLin" presStyleCnt="0"/>
      <dgm:spPr/>
    </dgm:pt>
    <dgm:pt modelId="{9E3E6496-29F9-4478-8CEA-B6CD47BA870E}" type="pres">
      <dgm:prSet presAssocID="{01CC010A-7FD4-4674-85D8-D33C7C4666C8}" presName="parentLeftMargin" presStyleLbl="node1" presStyleIdx="0" presStyleCnt="4"/>
      <dgm:spPr/>
    </dgm:pt>
    <dgm:pt modelId="{0D166EC7-F899-408F-B316-6CA4CC8F3438}" type="pres">
      <dgm:prSet presAssocID="{01CC010A-7FD4-4674-85D8-D33C7C4666C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167C1B7-0F0F-40FF-8324-F0C0F366FE6B}" type="pres">
      <dgm:prSet presAssocID="{01CC010A-7FD4-4674-85D8-D33C7C4666C8}" presName="negativeSpace" presStyleCnt="0"/>
      <dgm:spPr/>
    </dgm:pt>
    <dgm:pt modelId="{C0465910-169A-47DC-8198-9E106145A881}" type="pres">
      <dgm:prSet presAssocID="{01CC010A-7FD4-4674-85D8-D33C7C4666C8}" presName="childText" presStyleLbl="conFgAcc1" presStyleIdx="0" presStyleCnt="4">
        <dgm:presLayoutVars>
          <dgm:bulletEnabled val="1"/>
        </dgm:presLayoutVars>
      </dgm:prSet>
      <dgm:spPr/>
    </dgm:pt>
    <dgm:pt modelId="{F367F2E1-3C12-4CAA-9090-158DBB225A12}" type="pres">
      <dgm:prSet presAssocID="{9DDF32F6-F228-4A37-B87F-6CC31BFB50D3}" presName="spaceBetweenRectangles" presStyleCnt="0"/>
      <dgm:spPr/>
    </dgm:pt>
    <dgm:pt modelId="{1E68F330-E17F-4731-9EBB-0AEFD776A92E}" type="pres">
      <dgm:prSet presAssocID="{74DED5E9-D312-4328-9247-C7609F1AFAAC}" presName="parentLin" presStyleCnt="0"/>
      <dgm:spPr/>
    </dgm:pt>
    <dgm:pt modelId="{292B1BB7-79E3-41CA-ABA1-A09FD8200473}" type="pres">
      <dgm:prSet presAssocID="{74DED5E9-D312-4328-9247-C7609F1AFAAC}" presName="parentLeftMargin" presStyleLbl="node1" presStyleIdx="0" presStyleCnt="4"/>
      <dgm:spPr/>
    </dgm:pt>
    <dgm:pt modelId="{DAA5E4EB-7A6E-4CF1-859D-D49D67ACD098}" type="pres">
      <dgm:prSet presAssocID="{74DED5E9-D312-4328-9247-C7609F1AFA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DF993D6-2885-4CCD-9536-3F71C57C7F78}" type="pres">
      <dgm:prSet presAssocID="{74DED5E9-D312-4328-9247-C7609F1AFAAC}" presName="negativeSpace" presStyleCnt="0"/>
      <dgm:spPr/>
    </dgm:pt>
    <dgm:pt modelId="{7DD6627A-CB3F-42DA-AF55-6A09F5BCF324}" type="pres">
      <dgm:prSet presAssocID="{74DED5E9-D312-4328-9247-C7609F1AFAAC}" presName="childText" presStyleLbl="conFgAcc1" presStyleIdx="1" presStyleCnt="4">
        <dgm:presLayoutVars>
          <dgm:bulletEnabled val="1"/>
        </dgm:presLayoutVars>
      </dgm:prSet>
      <dgm:spPr/>
    </dgm:pt>
    <dgm:pt modelId="{62EC7282-A2F6-479F-A8E5-AEAE580B717A}" type="pres">
      <dgm:prSet presAssocID="{186D406D-7616-48CC-A2E6-491D66F45361}" presName="spaceBetweenRectangles" presStyleCnt="0"/>
      <dgm:spPr/>
    </dgm:pt>
    <dgm:pt modelId="{48F31DB3-A067-4906-BBEF-83A0BFF008C7}" type="pres">
      <dgm:prSet presAssocID="{3E6BF5E5-C5AE-46AB-A865-03676F6CE0EC}" presName="parentLin" presStyleCnt="0"/>
      <dgm:spPr/>
    </dgm:pt>
    <dgm:pt modelId="{97F432A4-D855-4AB9-B4B1-12FAD920C85D}" type="pres">
      <dgm:prSet presAssocID="{3E6BF5E5-C5AE-46AB-A865-03676F6CE0EC}" presName="parentLeftMargin" presStyleLbl="node1" presStyleIdx="1" presStyleCnt="4"/>
      <dgm:spPr/>
    </dgm:pt>
    <dgm:pt modelId="{006CE63A-1B82-4505-9F6F-9E720FD10B5E}" type="pres">
      <dgm:prSet presAssocID="{3E6BF5E5-C5AE-46AB-A865-03676F6CE0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CF9F40-481F-417D-AF87-C21FC5EE134C}" type="pres">
      <dgm:prSet presAssocID="{3E6BF5E5-C5AE-46AB-A865-03676F6CE0EC}" presName="negativeSpace" presStyleCnt="0"/>
      <dgm:spPr/>
    </dgm:pt>
    <dgm:pt modelId="{DAC0BE0D-9D29-4848-80CD-EBA6767EAE7E}" type="pres">
      <dgm:prSet presAssocID="{3E6BF5E5-C5AE-46AB-A865-03676F6CE0EC}" presName="childText" presStyleLbl="conFgAcc1" presStyleIdx="2" presStyleCnt="4">
        <dgm:presLayoutVars>
          <dgm:bulletEnabled val="1"/>
        </dgm:presLayoutVars>
      </dgm:prSet>
      <dgm:spPr/>
    </dgm:pt>
    <dgm:pt modelId="{DA638476-48D6-408F-B77C-D72EA1CD8ECD}" type="pres">
      <dgm:prSet presAssocID="{EED0FACF-FEFE-4FE7-8830-4F5C8A4E81DC}" presName="spaceBetweenRectangles" presStyleCnt="0"/>
      <dgm:spPr/>
    </dgm:pt>
    <dgm:pt modelId="{D9864E6B-8B98-4812-BEF5-ACCCF38DBF16}" type="pres">
      <dgm:prSet presAssocID="{E78F9B83-8691-4EAE-BD76-1120B84A3EDC}" presName="parentLin" presStyleCnt="0"/>
      <dgm:spPr/>
    </dgm:pt>
    <dgm:pt modelId="{FB82C54A-445D-4AF8-9B8C-90D9499D6294}" type="pres">
      <dgm:prSet presAssocID="{E78F9B83-8691-4EAE-BD76-1120B84A3EDC}" presName="parentLeftMargin" presStyleLbl="node1" presStyleIdx="2" presStyleCnt="4"/>
      <dgm:spPr/>
    </dgm:pt>
    <dgm:pt modelId="{57152427-5E8E-4E65-BDA4-CE4922015969}" type="pres">
      <dgm:prSet presAssocID="{E78F9B83-8691-4EAE-BD76-1120B84A3ED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DBFD64D-1980-4AD9-9276-1FB675E13DB8}" type="pres">
      <dgm:prSet presAssocID="{E78F9B83-8691-4EAE-BD76-1120B84A3EDC}" presName="negativeSpace" presStyleCnt="0"/>
      <dgm:spPr/>
    </dgm:pt>
    <dgm:pt modelId="{938213FE-E7A9-43EE-AA07-5F752F362E04}" type="pres">
      <dgm:prSet presAssocID="{E78F9B83-8691-4EAE-BD76-1120B84A3E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CD62206-2A9F-4186-96D7-8A8A12DE0CF8}" type="presOf" srcId="{E78F9B83-8691-4EAE-BD76-1120B84A3EDC}" destId="{FB82C54A-445D-4AF8-9B8C-90D9499D6294}" srcOrd="0" destOrd="0" presId="urn:microsoft.com/office/officeart/2005/8/layout/list1"/>
    <dgm:cxn modelId="{582B9C0C-4848-43F5-A20B-36702552A7E0}" srcId="{ACBD26D5-E817-481E-9C97-1323DB6FC9FE}" destId="{01CC010A-7FD4-4674-85D8-D33C7C4666C8}" srcOrd="0" destOrd="0" parTransId="{C78E4AC9-6AB9-41F9-9040-A6C1FACD124A}" sibTransId="{9DDF32F6-F228-4A37-B87F-6CC31BFB50D3}"/>
    <dgm:cxn modelId="{F7ED655C-B3D7-4E5A-8BE7-B82E26651530}" type="presOf" srcId="{01CC010A-7FD4-4674-85D8-D33C7C4666C8}" destId="{0D166EC7-F899-408F-B316-6CA4CC8F3438}" srcOrd="1" destOrd="0" presId="urn:microsoft.com/office/officeart/2005/8/layout/list1"/>
    <dgm:cxn modelId="{AEC5985C-A1F0-4B88-B419-DD37DFA2B5F0}" type="presOf" srcId="{E78F9B83-8691-4EAE-BD76-1120B84A3EDC}" destId="{57152427-5E8E-4E65-BDA4-CE4922015969}" srcOrd="1" destOrd="0" presId="urn:microsoft.com/office/officeart/2005/8/layout/list1"/>
    <dgm:cxn modelId="{5C982050-FA61-4902-985C-AA5E94683B35}" type="presOf" srcId="{3E6BF5E5-C5AE-46AB-A865-03676F6CE0EC}" destId="{006CE63A-1B82-4505-9F6F-9E720FD10B5E}" srcOrd="1" destOrd="0" presId="urn:microsoft.com/office/officeart/2005/8/layout/list1"/>
    <dgm:cxn modelId="{BC0F338A-09AD-455C-901F-88DAE2BE9D3D}" srcId="{ACBD26D5-E817-481E-9C97-1323DB6FC9FE}" destId="{E78F9B83-8691-4EAE-BD76-1120B84A3EDC}" srcOrd="3" destOrd="0" parTransId="{059CB66D-CBF0-45B4-890A-942F580549F3}" sibTransId="{F9079A5B-9690-4F8F-8676-F34C1D1AE05D}"/>
    <dgm:cxn modelId="{ABEFC697-4CEE-4D28-A567-CFFD47C4ADA9}" type="presOf" srcId="{3E6BF5E5-C5AE-46AB-A865-03676F6CE0EC}" destId="{97F432A4-D855-4AB9-B4B1-12FAD920C85D}" srcOrd="0" destOrd="0" presId="urn:microsoft.com/office/officeart/2005/8/layout/list1"/>
    <dgm:cxn modelId="{D3C4ECA8-A59D-4AD6-9E65-ED85D0309499}" type="presOf" srcId="{74DED5E9-D312-4328-9247-C7609F1AFAAC}" destId="{DAA5E4EB-7A6E-4CF1-859D-D49D67ACD098}" srcOrd="1" destOrd="0" presId="urn:microsoft.com/office/officeart/2005/8/layout/list1"/>
    <dgm:cxn modelId="{81A7FBAF-39A9-4DB0-8C08-12E78ED9152A}" type="presOf" srcId="{01CC010A-7FD4-4674-85D8-D33C7C4666C8}" destId="{9E3E6496-29F9-4478-8CEA-B6CD47BA870E}" srcOrd="0" destOrd="0" presId="urn:microsoft.com/office/officeart/2005/8/layout/list1"/>
    <dgm:cxn modelId="{886E22B1-EAF2-4A12-8A25-9569787B69BE}" type="presOf" srcId="{ACBD26D5-E817-481E-9C97-1323DB6FC9FE}" destId="{950DB8E8-81D2-4FF6-8065-745050A1B97B}" srcOrd="0" destOrd="0" presId="urn:microsoft.com/office/officeart/2005/8/layout/list1"/>
    <dgm:cxn modelId="{A802C2BC-B359-4704-89DC-8791FEB7F585}" srcId="{ACBD26D5-E817-481E-9C97-1323DB6FC9FE}" destId="{3E6BF5E5-C5AE-46AB-A865-03676F6CE0EC}" srcOrd="2" destOrd="0" parTransId="{67A545DD-C5C6-4C55-BC06-4C8EF4699B1D}" sibTransId="{EED0FACF-FEFE-4FE7-8830-4F5C8A4E81DC}"/>
    <dgm:cxn modelId="{AE9BDEF7-4DFA-48DB-B2C4-668F4DF748D3}" srcId="{ACBD26D5-E817-481E-9C97-1323DB6FC9FE}" destId="{74DED5E9-D312-4328-9247-C7609F1AFAAC}" srcOrd="1" destOrd="0" parTransId="{0FD393A6-92F9-4164-B441-95004DF58440}" sibTransId="{186D406D-7616-48CC-A2E6-491D66F45361}"/>
    <dgm:cxn modelId="{C26C90FF-B7C6-4C3C-9473-065CDE062B65}" type="presOf" srcId="{74DED5E9-D312-4328-9247-C7609F1AFAAC}" destId="{292B1BB7-79E3-41CA-ABA1-A09FD8200473}" srcOrd="0" destOrd="0" presId="urn:microsoft.com/office/officeart/2005/8/layout/list1"/>
    <dgm:cxn modelId="{169B2172-0FA5-4B73-BFE5-63A7F82FE641}" type="presParOf" srcId="{950DB8E8-81D2-4FF6-8065-745050A1B97B}" destId="{E7E0C14D-9F8F-4791-BDB8-4310605E188E}" srcOrd="0" destOrd="0" presId="urn:microsoft.com/office/officeart/2005/8/layout/list1"/>
    <dgm:cxn modelId="{D09EB89F-42FC-40E7-944B-D2EBC77E8100}" type="presParOf" srcId="{E7E0C14D-9F8F-4791-BDB8-4310605E188E}" destId="{9E3E6496-29F9-4478-8CEA-B6CD47BA870E}" srcOrd="0" destOrd="0" presId="urn:microsoft.com/office/officeart/2005/8/layout/list1"/>
    <dgm:cxn modelId="{8A0E160E-4D6E-4ABC-8246-5EA2A7DE3E24}" type="presParOf" srcId="{E7E0C14D-9F8F-4791-BDB8-4310605E188E}" destId="{0D166EC7-F899-408F-B316-6CA4CC8F3438}" srcOrd="1" destOrd="0" presId="urn:microsoft.com/office/officeart/2005/8/layout/list1"/>
    <dgm:cxn modelId="{43857EFB-61CA-4932-81EB-DDC453C851F9}" type="presParOf" srcId="{950DB8E8-81D2-4FF6-8065-745050A1B97B}" destId="{0167C1B7-0F0F-40FF-8324-F0C0F366FE6B}" srcOrd="1" destOrd="0" presId="urn:microsoft.com/office/officeart/2005/8/layout/list1"/>
    <dgm:cxn modelId="{F1E40F65-E85A-4467-BF42-A61862B1673E}" type="presParOf" srcId="{950DB8E8-81D2-4FF6-8065-745050A1B97B}" destId="{C0465910-169A-47DC-8198-9E106145A881}" srcOrd="2" destOrd="0" presId="urn:microsoft.com/office/officeart/2005/8/layout/list1"/>
    <dgm:cxn modelId="{98A31313-51FD-428F-BFE8-6833A7292855}" type="presParOf" srcId="{950DB8E8-81D2-4FF6-8065-745050A1B97B}" destId="{F367F2E1-3C12-4CAA-9090-158DBB225A12}" srcOrd="3" destOrd="0" presId="urn:microsoft.com/office/officeart/2005/8/layout/list1"/>
    <dgm:cxn modelId="{F88B29C2-43AE-44AE-9C72-029AD4A71108}" type="presParOf" srcId="{950DB8E8-81D2-4FF6-8065-745050A1B97B}" destId="{1E68F330-E17F-4731-9EBB-0AEFD776A92E}" srcOrd="4" destOrd="0" presId="urn:microsoft.com/office/officeart/2005/8/layout/list1"/>
    <dgm:cxn modelId="{58F771D7-DABE-41C4-BC53-AA581DA193B8}" type="presParOf" srcId="{1E68F330-E17F-4731-9EBB-0AEFD776A92E}" destId="{292B1BB7-79E3-41CA-ABA1-A09FD8200473}" srcOrd="0" destOrd="0" presId="urn:microsoft.com/office/officeart/2005/8/layout/list1"/>
    <dgm:cxn modelId="{F3D757FB-F5DF-4942-9174-655B967C3BAA}" type="presParOf" srcId="{1E68F330-E17F-4731-9EBB-0AEFD776A92E}" destId="{DAA5E4EB-7A6E-4CF1-859D-D49D67ACD098}" srcOrd="1" destOrd="0" presId="urn:microsoft.com/office/officeart/2005/8/layout/list1"/>
    <dgm:cxn modelId="{7EB20B47-8819-40DB-95CD-C1F949DF185B}" type="presParOf" srcId="{950DB8E8-81D2-4FF6-8065-745050A1B97B}" destId="{0DF993D6-2885-4CCD-9536-3F71C57C7F78}" srcOrd="5" destOrd="0" presId="urn:microsoft.com/office/officeart/2005/8/layout/list1"/>
    <dgm:cxn modelId="{3478534B-F64A-40C7-8C30-4F6E59D295DA}" type="presParOf" srcId="{950DB8E8-81D2-4FF6-8065-745050A1B97B}" destId="{7DD6627A-CB3F-42DA-AF55-6A09F5BCF324}" srcOrd="6" destOrd="0" presId="urn:microsoft.com/office/officeart/2005/8/layout/list1"/>
    <dgm:cxn modelId="{990D3C4D-4814-4F86-83FE-084E727738E3}" type="presParOf" srcId="{950DB8E8-81D2-4FF6-8065-745050A1B97B}" destId="{62EC7282-A2F6-479F-A8E5-AEAE580B717A}" srcOrd="7" destOrd="0" presId="urn:microsoft.com/office/officeart/2005/8/layout/list1"/>
    <dgm:cxn modelId="{47EEE6D3-6F6D-4137-86C8-D9CF781AE06E}" type="presParOf" srcId="{950DB8E8-81D2-4FF6-8065-745050A1B97B}" destId="{48F31DB3-A067-4906-BBEF-83A0BFF008C7}" srcOrd="8" destOrd="0" presId="urn:microsoft.com/office/officeart/2005/8/layout/list1"/>
    <dgm:cxn modelId="{9DF8ABFF-D942-4602-B8BA-7480E871CC27}" type="presParOf" srcId="{48F31DB3-A067-4906-BBEF-83A0BFF008C7}" destId="{97F432A4-D855-4AB9-B4B1-12FAD920C85D}" srcOrd="0" destOrd="0" presId="urn:microsoft.com/office/officeart/2005/8/layout/list1"/>
    <dgm:cxn modelId="{AB531BC9-C11F-4102-957E-8BE6BED8C352}" type="presParOf" srcId="{48F31DB3-A067-4906-BBEF-83A0BFF008C7}" destId="{006CE63A-1B82-4505-9F6F-9E720FD10B5E}" srcOrd="1" destOrd="0" presId="urn:microsoft.com/office/officeart/2005/8/layout/list1"/>
    <dgm:cxn modelId="{41958CA1-2C4D-46AB-BA14-8A115EFA94E2}" type="presParOf" srcId="{950DB8E8-81D2-4FF6-8065-745050A1B97B}" destId="{0FCF9F40-481F-417D-AF87-C21FC5EE134C}" srcOrd="9" destOrd="0" presId="urn:microsoft.com/office/officeart/2005/8/layout/list1"/>
    <dgm:cxn modelId="{EEEBB905-E9FB-4BAB-ADF9-ABF78AB9E4E8}" type="presParOf" srcId="{950DB8E8-81D2-4FF6-8065-745050A1B97B}" destId="{DAC0BE0D-9D29-4848-80CD-EBA6767EAE7E}" srcOrd="10" destOrd="0" presId="urn:microsoft.com/office/officeart/2005/8/layout/list1"/>
    <dgm:cxn modelId="{6882338F-130F-42F3-8E16-FF0C4A7DC6D1}" type="presParOf" srcId="{950DB8E8-81D2-4FF6-8065-745050A1B97B}" destId="{DA638476-48D6-408F-B77C-D72EA1CD8ECD}" srcOrd="11" destOrd="0" presId="urn:microsoft.com/office/officeart/2005/8/layout/list1"/>
    <dgm:cxn modelId="{4855A61E-FCF1-4CBE-8B36-645FF198F198}" type="presParOf" srcId="{950DB8E8-81D2-4FF6-8065-745050A1B97B}" destId="{D9864E6B-8B98-4812-BEF5-ACCCF38DBF16}" srcOrd="12" destOrd="0" presId="urn:microsoft.com/office/officeart/2005/8/layout/list1"/>
    <dgm:cxn modelId="{C8CC0C8B-3575-408A-906B-44E2043CCFB1}" type="presParOf" srcId="{D9864E6B-8B98-4812-BEF5-ACCCF38DBF16}" destId="{FB82C54A-445D-4AF8-9B8C-90D9499D6294}" srcOrd="0" destOrd="0" presId="urn:microsoft.com/office/officeart/2005/8/layout/list1"/>
    <dgm:cxn modelId="{579EC0A1-04FA-41FD-A084-C19DBA585854}" type="presParOf" srcId="{D9864E6B-8B98-4812-BEF5-ACCCF38DBF16}" destId="{57152427-5E8E-4E65-BDA4-CE4922015969}" srcOrd="1" destOrd="0" presId="urn:microsoft.com/office/officeart/2005/8/layout/list1"/>
    <dgm:cxn modelId="{BE2DAF4B-10A8-4CF2-A3B5-D81DC2AC37F9}" type="presParOf" srcId="{950DB8E8-81D2-4FF6-8065-745050A1B97B}" destId="{CDBFD64D-1980-4AD9-9276-1FB675E13DB8}" srcOrd="13" destOrd="0" presId="urn:microsoft.com/office/officeart/2005/8/layout/list1"/>
    <dgm:cxn modelId="{92031D6D-CA5D-4CBB-A37C-B8EAD8FFD91C}" type="presParOf" srcId="{950DB8E8-81D2-4FF6-8065-745050A1B97B}" destId="{938213FE-E7A9-43EE-AA07-5F752F362E0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E825F-06AE-4A40-9599-A50620140D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ACC5B-D297-4E80-A99F-1220BB0972A1}">
      <dgm:prSet/>
      <dgm:spPr/>
      <dgm:t>
        <a:bodyPr/>
        <a:lstStyle/>
        <a:p>
          <a:r>
            <a:rPr lang="en-GB"/>
            <a:t>Nutritional Requirements:</a:t>
          </a:r>
          <a:endParaRPr lang="en-US"/>
        </a:p>
      </dgm:t>
    </dgm:pt>
    <dgm:pt modelId="{CA8FB18E-E9C0-4488-B18D-9E4E99FD563F}" type="parTrans" cxnId="{EEEE08BA-E765-496A-84CC-50CDA09970FD}">
      <dgm:prSet/>
      <dgm:spPr/>
      <dgm:t>
        <a:bodyPr/>
        <a:lstStyle/>
        <a:p>
          <a:endParaRPr lang="en-US"/>
        </a:p>
      </dgm:t>
    </dgm:pt>
    <dgm:pt modelId="{FB7ACF26-64DA-4EEC-A55A-A2DC7A360086}" type="sibTrans" cxnId="{EEEE08BA-E765-496A-84CC-50CDA09970FD}">
      <dgm:prSet/>
      <dgm:spPr/>
      <dgm:t>
        <a:bodyPr/>
        <a:lstStyle/>
        <a:p>
          <a:endParaRPr lang="en-US"/>
        </a:p>
      </dgm:t>
    </dgm:pt>
    <dgm:pt modelId="{E3064EC2-F58A-4661-BA68-CE20636E89CC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Water — 35 ml/kg/day</a:t>
          </a:r>
          <a:endParaRPr lang="en-US" dirty="0">
            <a:solidFill>
              <a:schemeClr val="bg1"/>
            </a:solidFill>
          </a:endParaRPr>
        </a:p>
      </dgm:t>
    </dgm:pt>
    <dgm:pt modelId="{062D490B-8489-4D8B-8811-E25BE2BA0EA6}" type="parTrans" cxnId="{D6C895F1-3400-42D3-87B3-0C25238F2807}">
      <dgm:prSet/>
      <dgm:spPr/>
      <dgm:t>
        <a:bodyPr/>
        <a:lstStyle/>
        <a:p>
          <a:endParaRPr lang="en-US"/>
        </a:p>
      </dgm:t>
    </dgm:pt>
    <dgm:pt modelId="{C8680EAA-BAD6-4506-AAD1-8971EE0A6BE1}" type="sibTrans" cxnId="{D6C895F1-3400-42D3-87B3-0C25238F2807}">
      <dgm:prSet/>
      <dgm:spPr/>
      <dgm:t>
        <a:bodyPr/>
        <a:lstStyle/>
        <a:p>
          <a:endParaRPr lang="en-US"/>
        </a:p>
      </dgm:t>
    </dgm:pt>
    <dgm:pt modelId="{7658AEEB-0CDC-47BD-BF74-35C8B905B652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Energy — 30 kcal/kg/day</a:t>
          </a:r>
          <a:endParaRPr lang="en-US" dirty="0">
            <a:solidFill>
              <a:schemeClr val="bg1"/>
            </a:solidFill>
          </a:endParaRPr>
        </a:p>
      </dgm:t>
    </dgm:pt>
    <dgm:pt modelId="{FC849D59-BE7B-4BBF-8AF4-C5ACCDA88704}" type="parTrans" cxnId="{2A2D76DA-3E06-4BA6-B29F-416D6C5728E7}">
      <dgm:prSet/>
      <dgm:spPr/>
      <dgm:t>
        <a:bodyPr/>
        <a:lstStyle/>
        <a:p>
          <a:endParaRPr lang="en-US"/>
        </a:p>
      </dgm:t>
    </dgm:pt>
    <dgm:pt modelId="{32B75CE1-9E30-4AF1-A8DC-0F77BF364788}" type="sibTrans" cxnId="{2A2D76DA-3E06-4BA6-B29F-416D6C5728E7}">
      <dgm:prSet/>
      <dgm:spPr/>
      <dgm:t>
        <a:bodyPr/>
        <a:lstStyle/>
        <a:p>
          <a:endParaRPr lang="en-US"/>
        </a:p>
      </dgm:t>
    </dgm:pt>
    <dgm:pt modelId="{902E14BE-C1E2-46B7-850C-0C1224263574}">
      <dgm:prSet/>
      <dgm:spPr/>
      <dgm:t>
        <a:bodyPr/>
        <a:lstStyle/>
        <a:p>
          <a:r>
            <a:rPr lang="en-GB"/>
            <a:t>3. Na+—1 to 1.5 mmol/kg/day</a:t>
          </a:r>
          <a:endParaRPr lang="en-US"/>
        </a:p>
      </dgm:t>
    </dgm:pt>
    <dgm:pt modelId="{54B3459C-2AA4-4819-9DC3-72FAD0377E61}" type="parTrans" cxnId="{BC0C6CEE-2517-4166-90EF-AC73680EEBE3}">
      <dgm:prSet/>
      <dgm:spPr/>
      <dgm:t>
        <a:bodyPr/>
        <a:lstStyle/>
        <a:p>
          <a:endParaRPr lang="en-US"/>
        </a:p>
      </dgm:t>
    </dgm:pt>
    <dgm:pt modelId="{1633F947-282E-41F3-A6BC-5A69C1D37AF6}" type="sibTrans" cxnId="{BC0C6CEE-2517-4166-90EF-AC73680EEBE3}">
      <dgm:prSet/>
      <dgm:spPr/>
      <dgm:t>
        <a:bodyPr/>
        <a:lstStyle/>
        <a:p>
          <a:endParaRPr lang="en-US"/>
        </a:p>
      </dgm:t>
    </dgm:pt>
    <dgm:pt modelId="{0E56C555-01D8-4A00-B00D-807A85BB6A22}">
      <dgm:prSet/>
      <dgm:spPr/>
      <dgm:t>
        <a:bodyPr/>
        <a:lstStyle/>
        <a:p>
          <a:r>
            <a:rPr lang="en-GB"/>
            <a:t>4. K+ — 1 mmol/kg/day</a:t>
          </a:r>
          <a:endParaRPr lang="en-US"/>
        </a:p>
      </dgm:t>
    </dgm:pt>
    <dgm:pt modelId="{768B7BAA-D281-4C87-932C-11B3BC52B879}" type="parTrans" cxnId="{B1CAC37F-A6AC-4D23-A638-EFB6F0461BA7}">
      <dgm:prSet/>
      <dgm:spPr/>
      <dgm:t>
        <a:bodyPr/>
        <a:lstStyle/>
        <a:p>
          <a:endParaRPr lang="en-US"/>
        </a:p>
      </dgm:t>
    </dgm:pt>
    <dgm:pt modelId="{105F9875-DE3B-4ABE-9F76-2828E0AEB2B9}" type="sibTrans" cxnId="{B1CAC37F-A6AC-4D23-A638-EFB6F0461BA7}">
      <dgm:prSet/>
      <dgm:spPr/>
      <dgm:t>
        <a:bodyPr/>
        <a:lstStyle/>
        <a:p>
          <a:endParaRPr lang="en-US"/>
        </a:p>
      </dgm:t>
    </dgm:pt>
    <dgm:pt modelId="{684605DF-C935-4294-9882-977C9E95AE12}">
      <dgm:prSet/>
      <dgm:spPr/>
      <dgm:t>
        <a:bodyPr/>
        <a:lstStyle/>
        <a:p>
          <a:r>
            <a:rPr lang="en-GB" dirty="0"/>
            <a:t>5. Fat — 1-1.5 gm/kg/day </a:t>
          </a:r>
          <a:endParaRPr lang="en-US" dirty="0"/>
        </a:p>
      </dgm:t>
    </dgm:pt>
    <dgm:pt modelId="{EE453972-6A26-4C08-BC0C-6671A92C9885}" type="parTrans" cxnId="{E2907E42-B317-4052-BBE7-BB55E370FEDA}">
      <dgm:prSet/>
      <dgm:spPr/>
      <dgm:t>
        <a:bodyPr/>
        <a:lstStyle/>
        <a:p>
          <a:endParaRPr lang="en-US"/>
        </a:p>
      </dgm:t>
    </dgm:pt>
    <dgm:pt modelId="{2DCCD570-E42D-4C9E-B6CD-9AD4D56BBD53}" type="sibTrans" cxnId="{E2907E42-B317-4052-BBE7-BB55E370FEDA}">
      <dgm:prSet/>
      <dgm:spPr/>
      <dgm:t>
        <a:bodyPr/>
        <a:lstStyle/>
        <a:p>
          <a:endParaRPr lang="en-US"/>
        </a:p>
      </dgm:t>
    </dgm:pt>
    <dgm:pt modelId="{BEEF4EBA-4BE2-47A7-9335-53D8140749E5}">
      <dgm:prSet/>
      <dgm:spPr/>
      <dgm:t>
        <a:bodyPr/>
        <a:lstStyle/>
        <a:p>
          <a:r>
            <a:rPr lang="en-GB"/>
            <a:t>6. Carbohydrate — 2g/kg/day</a:t>
          </a:r>
          <a:endParaRPr lang="en-US"/>
        </a:p>
      </dgm:t>
    </dgm:pt>
    <dgm:pt modelId="{CDD97823-969D-4D74-9DC7-B50442662A2B}" type="parTrans" cxnId="{08D41227-65A1-4ECB-B982-916B0CE5FCD5}">
      <dgm:prSet/>
      <dgm:spPr/>
      <dgm:t>
        <a:bodyPr/>
        <a:lstStyle/>
        <a:p>
          <a:endParaRPr lang="en-US"/>
        </a:p>
      </dgm:t>
    </dgm:pt>
    <dgm:pt modelId="{12EA0A88-4BD6-4BA4-BD9B-5754E6B8C9E3}" type="sibTrans" cxnId="{08D41227-65A1-4ECB-B982-916B0CE5FCD5}">
      <dgm:prSet/>
      <dgm:spPr/>
      <dgm:t>
        <a:bodyPr/>
        <a:lstStyle/>
        <a:p>
          <a:endParaRPr lang="en-US"/>
        </a:p>
      </dgm:t>
    </dgm:pt>
    <dgm:pt modelId="{E9DB74CE-0A9C-4B9C-B718-46113942E252}">
      <dgm:prSet/>
      <dgm:spPr/>
      <dgm:t>
        <a:bodyPr/>
        <a:lstStyle/>
        <a:p>
          <a:r>
            <a:rPr lang="en-GB"/>
            <a:t>7. Vitamins — Variable daily allowance.</a:t>
          </a:r>
          <a:endParaRPr lang="en-US"/>
        </a:p>
      </dgm:t>
    </dgm:pt>
    <dgm:pt modelId="{7E84E566-4A27-4390-83BB-1B5620A2B7B7}" type="parTrans" cxnId="{7F6ECE92-6EFD-4276-A3AF-158684E007EB}">
      <dgm:prSet/>
      <dgm:spPr/>
      <dgm:t>
        <a:bodyPr/>
        <a:lstStyle/>
        <a:p>
          <a:endParaRPr lang="en-US"/>
        </a:p>
      </dgm:t>
    </dgm:pt>
    <dgm:pt modelId="{37FBD63C-B79D-43EE-B793-4964C9979425}" type="sibTrans" cxnId="{7F6ECE92-6EFD-4276-A3AF-158684E007EB}">
      <dgm:prSet/>
      <dgm:spPr/>
      <dgm:t>
        <a:bodyPr/>
        <a:lstStyle/>
        <a:p>
          <a:endParaRPr lang="en-US"/>
        </a:p>
      </dgm:t>
    </dgm:pt>
    <dgm:pt modelId="{6105231A-768E-4E12-B1A7-8C4BDC1D1E3B}">
      <dgm:prSet/>
      <dgm:spPr/>
      <dgm:t>
        <a:bodyPr/>
        <a:lstStyle/>
        <a:p>
          <a:r>
            <a:rPr lang="en-GB"/>
            <a:t>8. Minerals — Zinc, magnesium, phosphate, selenium </a:t>
          </a:r>
          <a:endParaRPr lang="en-US"/>
        </a:p>
      </dgm:t>
    </dgm:pt>
    <dgm:pt modelId="{78DA9FD6-DB19-4C8B-BBCD-B6D0530F40B9}" type="parTrans" cxnId="{AAB3E12F-D877-41B7-8081-74C7DDC80AE9}">
      <dgm:prSet/>
      <dgm:spPr/>
      <dgm:t>
        <a:bodyPr/>
        <a:lstStyle/>
        <a:p>
          <a:endParaRPr lang="en-US"/>
        </a:p>
      </dgm:t>
    </dgm:pt>
    <dgm:pt modelId="{6447ABD7-F30A-43C1-80B9-1D91EFD9F203}" type="sibTrans" cxnId="{AAB3E12F-D877-41B7-8081-74C7DDC80AE9}">
      <dgm:prSet/>
      <dgm:spPr/>
      <dgm:t>
        <a:bodyPr/>
        <a:lstStyle/>
        <a:p>
          <a:endParaRPr lang="en-US"/>
        </a:p>
      </dgm:t>
    </dgm:pt>
    <dgm:pt modelId="{94161D16-7F76-40B3-A086-6E7395673CF3}">
      <dgm:prSet/>
      <dgm:spPr/>
      <dgm:t>
        <a:bodyPr/>
        <a:lstStyle/>
        <a:p>
          <a:r>
            <a:rPr lang="en-GB" dirty="0"/>
            <a:t>9. Nitrogen — 0.15 – 0.2 gm/kg/</a:t>
          </a:r>
          <a:r>
            <a:rPr lang="en-GB"/>
            <a:t>day (6.25 </a:t>
          </a:r>
          <a:r>
            <a:rPr lang="en-GB" dirty="0"/>
            <a:t>gm protein = </a:t>
          </a:r>
          <a:r>
            <a:rPr lang="en-GB"/>
            <a:t>1gm Nitrogen)</a:t>
          </a:r>
          <a:endParaRPr lang="en-US" dirty="0"/>
        </a:p>
      </dgm:t>
    </dgm:pt>
    <dgm:pt modelId="{DFD140D0-BD22-4014-BFB8-1F0C70F84073}" type="parTrans" cxnId="{7BD9A02C-C0E0-4E53-9538-216C598E27C8}">
      <dgm:prSet/>
      <dgm:spPr/>
      <dgm:t>
        <a:bodyPr/>
        <a:lstStyle/>
        <a:p>
          <a:endParaRPr lang="en-US"/>
        </a:p>
      </dgm:t>
    </dgm:pt>
    <dgm:pt modelId="{8E46E6FC-C1F5-44BB-BFE4-584195F3537C}" type="sibTrans" cxnId="{7BD9A02C-C0E0-4E53-9538-216C598E27C8}">
      <dgm:prSet/>
      <dgm:spPr/>
      <dgm:t>
        <a:bodyPr/>
        <a:lstStyle/>
        <a:p>
          <a:endParaRPr lang="en-US"/>
        </a:p>
      </dgm:t>
    </dgm:pt>
    <dgm:pt modelId="{DC20E1C9-3C7E-4B92-914A-8AD7E655F149}" type="pres">
      <dgm:prSet presAssocID="{062E825F-06AE-4A40-9599-A50620140DBD}" presName="linear" presStyleCnt="0">
        <dgm:presLayoutVars>
          <dgm:animLvl val="lvl"/>
          <dgm:resizeHandles val="exact"/>
        </dgm:presLayoutVars>
      </dgm:prSet>
      <dgm:spPr/>
    </dgm:pt>
    <dgm:pt modelId="{51CFFB33-B3B2-41CB-8CDC-D231D54BE352}" type="pres">
      <dgm:prSet presAssocID="{B26ACC5B-D297-4E80-A99F-1220BB0972A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29AB8AC-6F87-4007-A7BE-1394EB91F861}" type="pres">
      <dgm:prSet presAssocID="{B26ACC5B-D297-4E80-A99F-1220BB0972A1}" presName="childText" presStyleLbl="revTx" presStyleIdx="0" presStyleCnt="1">
        <dgm:presLayoutVars>
          <dgm:bulletEnabled val="1"/>
        </dgm:presLayoutVars>
      </dgm:prSet>
      <dgm:spPr/>
    </dgm:pt>
    <dgm:pt modelId="{2D3BFD55-C774-4F65-A831-09EB83DC558C}" type="pres">
      <dgm:prSet presAssocID="{902E14BE-C1E2-46B7-850C-0C122426357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EEAD579-EF42-4453-BB07-26D2379323B1}" type="pres">
      <dgm:prSet presAssocID="{1633F947-282E-41F3-A6BC-5A69C1D37AF6}" presName="spacer" presStyleCnt="0"/>
      <dgm:spPr/>
    </dgm:pt>
    <dgm:pt modelId="{F5B46F07-F0C9-4A1C-A5A1-6737AF162E50}" type="pres">
      <dgm:prSet presAssocID="{0E56C555-01D8-4A00-B00D-807A85BB6A2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D14AA12-20BC-4A41-9320-C6531FC09BCA}" type="pres">
      <dgm:prSet presAssocID="{105F9875-DE3B-4ABE-9F76-2828E0AEB2B9}" presName="spacer" presStyleCnt="0"/>
      <dgm:spPr/>
    </dgm:pt>
    <dgm:pt modelId="{8CFB050B-CC07-4255-B883-A6EE9D5B4607}" type="pres">
      <dgm:prSet presAssocID="{684605DF-C935-4294-9882-977C9E95AE1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AA5A0A6-E9BC-47B6-9B4F-9E94DABAA602}" type="pres">
      <dgm:prSet presAssocID="{2DCCD570-E42D-4C9E-B6CD-9AD4D56BBD53}" presName="spacer" presStyleCnt="0"/>
      <dgm:spPr/>
    </dgm:pt>
    <dgm:pt modelId="{2706643D-ADB4-41F4-873A-33299AE63E47}" type="pres">
      <dgm:prSet presAssocID="{BEEF4EBA-4BE2-47A7-9335-53D8140749E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8873917-7B4C-4092-B0DA-0552F46CA76D}" type="pres">
      <dgm:prSet presAssocID="{12EA0A88-4BD6-4BA4-BD9B-5754E6B8C9E3}" presName="spacer" presStyleCnt="0"/>
      <dgm:spPr/>
    </dgm:pt>
    <dgm:pt modelId="{82455FF6-040A-498F-B39B-08964C5A01B8}" type="pres">
      <dgm:prSet presAssocID="{E9DB74CE-0A9C-4B9C-B718-46113942E25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CF4A108-FC1D-4A29-ADAC-1EFD36F3F2E9}" type="pres">
      <dgm:prSet presAssocID="{37FBD63C-B79D-43EE-B793-4964C9979425}" presName="spacer" presStyleCnt="0"/>
      <dgm:spPr/>
    </dgm:pt>
    <dgm:pt modelId="{0BAEAC1D-F6DB-486C-BE1E-E68A1DECEADB}" type="pres">
      <dgm:prSet presAssocID="{6105231A-768E-4E12-B1A7-8C4BDC1D1E3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7CE7F26-EB53-4DF0-ABAA-F069BA0EDFF1}" type="pres">
      <dgm:prSet presAssocID="{6447ABD7-F30A-43C1-80B9-1D91EFD9F203}" presName="spacer" presStyleCnt="0"/>
      <dgm:spPr/>
    </dgm:pt>
    <dgm:pt modelId="{0FD40D92-4156-48D4-90A8-45601033A87F}" type="pres">
      <dgm:prSet presAssocID="{94161D16-7F76-40B3-A086-6E7395673CF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8D41227-65A1-4ECB-B982-916B0CE5FCD5}" srcId="{062E825F-06AE-4A40-9599-A50620140DBD}" destId="{BEEF4EBA-4BE2-47A7-9335-53D8140749E5}" srcOrd="4" destOrd="0" parTransId="{CDD97823-969D-4D74-9DC7-B50442662A2B}" sibTransId="{12EA0A88-4BD6-4BA4-BD9B-5754E6B8C9E3}"/>
    <dgm:cxn modelId="{BF6A2B2B-C87C-4D50-862B-5813764F92EB}" type="presOf" srcId="{B26ACC5B-D297-4E80-A99F-1220BB0972A1}" destId="{51CFFB33-B3B2-41CB-8CDC-D231D54BE352}" srcOrd="0" destOrd="0" presId="urn:microsoft.com/office/officeart/2005/8/layout/vList2"/>
    <dgm:cxn modelId="{7BD9A02C-C0E0-4E53-9538-216C598E27C8}" srcId="{062E825F-06AE-4A40-9599-A50620140DBD}" destId="{94161D16-7F76-40B3-A086-6E7395673CF3}" srcOrd="7" destOrd="0" parTransId="{DFD140D0-BD22-4014-BFB8-1F0C70F84073}" sibTransId="{8E46E6FC-C1F5-44BB-BFE4-584195F3537C}"/>
    <dgm:cxn modelId="{AAB3E12F-D877-41B7-8081-74C7DDC80AE9}" srcId="{062E825F-06AE-4A40-9599-A50620140DBD}" destId="{6105231A-768E-4E12-B1A7-8C4BDC1D1E3B}" srcOrd="6" destOrd="0" parTransId="{78DA9FD6-DB19-4C8B-BBCD-B6D0530F40B9}" sibTransId="{6447ABD7-F30A-43C1-80B9-1D91EFD9F203}"/>
    <dgm:cxn modelId="{E2907E42-B317-4052-BBE7-BB55E370FEDA}" srcId="{062E825F-06AE-4A40-9599-A50620140DBD}" destId="{684605DF-C935-4294-9882-977C9E95AE12}" srcOrd="3" destOrd="0" parTransId="{EE453972-6A26-4C08-BC0C-6671A92C9885}" sibTransId="{2DCCD570-E42D-4C9E-B6CD-9AD4D56BBD53}"/>
    <dgm:cxn modelId="{EFA9DD78-56C7-49CC-BAC4-9454DD8DFAC9}" type="presOf" srcId="{0E56C555-01D8-4A00-B00D-807A85BB6A22}" destId="{F5B46F07-F0C9-4A1C-A5A1-6737AF162E50}" srcOrd="0" destOrd="0" presId="urn:microsoft.com/office/officeart/2005/8/layout/vList2"/>
    <dgm:cxn modelId="{B1CAC37F-A6AC-4D23-A638-EFB6F0461BA7}" srcId="{062E825F-06AE-4A40-9599-A50620140DBD}" destId="{0E56C555-01D8-4A00-B00D-807A85BB6A22}" srcOrd="2" destOrd="0" parTransId="{768B7BAA-D281-4C87-932C-11B3BC52B879}" sibTransId="{105F9875-DE3B-4ABE-9F76-2828E0AEB2B9}"/>
    <dgm:cxn modelId="{C470A690-E56A-4B80-AD68-59E45CF7B158}" type="presOf" srcId="{E9DB74CE-0A9C-4B9C-B718-46113942E252}" destId="{82455FF6-040A-498F-B39B-08964C5A01B8}" srcOrd="0" destOrd="0" presId="urn:microsoft.com/office/officeart/2005/8/layout/vList2"/>
    <dgm:cxn modelId="{E8BF9092-1701-41C6-8E75-2C798767E035}" type="presOf" srcId="{902E14BE-C1E2-46B7-850C-0C1224263574}" destId="{2D3BFD55-C774-4F65-A831-09EB83DC558C}" srcOrd="0" destOrd="0" presId="urn:microsoft.com/office/officeart/2005/8/layout/vList2"/>
    <dgm:cxn modelId="{7F6ECE92-6EFD-4276-A3AF-158684E007EB}" srcId="{062E825F-06AE-4A40-9599-A50620140DBD}" destId="{E9DB74CE-0A9C-4B9C-B718-46113942E252}" srcOrd="5" destOrd="0" parTransId="{7E84E566-4A27-4390-83BB-1B5620A2B7B7}" sibTransId="{37FBD63C-B79D-43EE-B793-4964C9979425}"/>
    <dgm:cxn modelId="{003377AB-9BF2-4A61-8C9F-946063424298}" type="presOf" srcId="{BEEF4EBA-4BE2-47A7-9335-53D8140749E5}" destId="{2706643D-ADB4-41F4-873A-33299AE63E47}" srcOrd="0" destOrd="0" presId="urn:microsoft.com/office/officeart/2005/8/layout/vList2"/>
    <dgm:cxn modelId="{EEEE08BA-E765-496A-84CC-50CDA09970FD}" srcId="{062E825F-06AE-4A40-9599-A50620140DBD}" destId="{B26ACC5B-D297-4E80-A99F-1220BB0972A1}" srcOrd="0" destOrd="0" parTransId="{CA8FB18E-E9C0-4488-B18D-9E4E99FD563F}" sibTransId="{FB7ACF26-64DA-4EEC-A55A-A2DC7A360086}"/>
    <dgm:cxn modelId="{774623C7-C507-4EFE-B547-4BE8CB0A5288}" type="presOf" srcId="{7658AEEB-0CDC-47BD-BF74-35C8B905B652}" destId="{729AB8AC-6F87-4007-A7BE-1394EB91F861}" srcOrd="0" destOrd="1" presId="urn:microsoft.com/office/officeart/2005/8/layout/vList2"/>
    <dgm:cxn modelId="{0E136DC8-7BD3-435E-8733-8F1D1C77E87F}" type="presOf" srcId="{94161D16-7F76-40B3-A086-6E7395673CF3}" destId="{0FD40D92-4156-48D4-90A8-45601033A87F}" srcOrd="0" destOrd="0" presId="urn:microsoft.com/office/officeart/2005/8/layout/vList2"/>
    <dgm:cxn modelId="{34C688D0-F624-4D65-B4D6-A4103BDD73D0}" type="presOf" srcId="{684605DF-C935-4294-9882-977C9E95AE12}" destId="{8CFB050B-CC07-4255-B883-A6EE9D5B4607}" srcOrd="0" destOrd="0" presId="urn:microsoft.com/office/officeart/2005/8/layout/vList2"/>
    <dgm:cxn modelId="{2A2D76DA-3E06-4BA6-B29F-416D6C5728E7}" srcId="{B26ACC5B-D297-4E80-A99F-1220BB0972A1}" destId="{7658AEEB-0CDC-47BD-BF74-35C8B905B652}" srcOrd="1" destOrd="0" parTransId="{FC849D59-BE7B-4BBF-8AF4-C5ACCDA88704}" sibTransId="{32B75CE1-9E30-4AF1-A8DC-0F77BF364788}"/>
    <dgm:cxn modelId="{DB9B12E1-D635-4BCD-A0B5-7D5D4859C0B5}" type="presOf" srcId="{E3064EC2-F58A-4661-BA68-CE20636E89CC}" destId="{729AB8AC-6F87-4007-A7BE-1394EB91F861}" srcOrd="0" destOrd="0" presId="urn:microsoft.com/office/officeart/2005/8/layout/vList2"/>
    <dgm:cxn modelId="{BC0C6CEE-2517-4166-90EF-AC73680EEBE3}" srcId="{062E825F-06AE-4A40-9599-A50620140DBD}" destId="{902E14BE-C1E2-46B7-850C-0C1224263574}" srcOrd="1" destOrd="0" parTransId="{54B3459C-2AA4-4819-9DC3-72FAD0377E61}" sibTransId="{1633F947-282E-41F3-A6BC-5A69C1D37AF6}"/>
    <dgm:cxn modelId="{34B0BBEF-8898-41F0-AF58-9043183D679F}" type="presOf" srcId="{6105231A-768E-4E12-B1A7-8C4BDC1D1E3B}" destId="{0BAEAC1D-F6DB-486C-BE1E-E68A1DECEADB}" srcOrd="0" destOrd="0" presId="urn:microsoft.com/office/officeart/2005/8/layout/vList2"/>
    <dgm:cxn modelId="{D6C895F1-3400-42D3-87B3-0C25238F2807}" srcId="{B26ACC5B-D297-4E80-A99F-1220BB0972A1}" destId="{E3064EC2-F58A-4661-BA68-CE20636E89CC}" srcOrd="0" destOrd="0" parTransId="{062D490B-8489-4D8B-8811-E25BE2BA0EA6}" sibTransId="{C8680EAA-BAD6-4506-AAD1-8971EE0A6BE1}"/>
    <dgm:cxn modelId="{340161FB-5332-4D90-95C7-5B5B40762917}" type="presOf" srcId="{062E825F-06AE-4A40-9599-A50620140DBD}" destId="{DC20E1C9-3C7E-4B92-914A-8AD7E655F149}" srcOrd="0" destOrd="0" presId="urn:microsoft.com/office/officeart/2005/8/layout/vList2"/>
    <dgm:cxn modelId="{51478D90-A377-4421-97A9-CA90A075F0D4}" type="presParOf" srcId="{DC20E1C9-3C7E-4B92-914A-8AD7E655F149}" destId="{51CFFB33-B3B2-41CB-8CDC-D231D54BE352}" srcOrd="0" destOrd="0" presId="urn:microsoft.com/office/officeart/2005/8/layout/vList2"/>
    <dgm:cxn modelId="{80D35D1A-94FA-4764-90BB-A8BA2686D4B6}" type="presParOf" srcId="{DC20E1C9-3C7E-4B92-914A-8AD7E655F149}" destId="{729AB8AC-6F87-4007-A7BE-1394EB91F861}" srcOrd="1" destOrd="0" presId="urn:microsoft.com/office/officeart/2005/8/layout/vList2"/>
    <dgm:cxn modelId="{E031456D-73ED-4ADD-AB4E-D75C324A554D}" type="presParOf" srcId="{DC20E1C9-3C7E-4B92-914A-8AD7E655F149}" destId="{2D3BFD55-C774-4F65-A831-09EB83DC558C}" srcOrd="2" destOrd="0" presId="urn:microsoft.com/office/officeart/2005/8/layout/vList2"/>
    <dgm:cxn modelId="{5B930B71-0371-4F7D-A5B3-6D05E02C7AB4}" type="presParOf" srcId="{DC20E1C9-3C7E-4B92-914A-8AD7E655F149}" destId="{FEEAD579-EF42-4453-BB07-26D2379323B1}" srcOrd="3" destOrd="0" presId="urn:microsoft.com/office/officeart/2005/8/layout/vList2"/>
    <dgm:cxn modelId="{5C49A732-9159-4FA8-B940-2F0C302FE70E}" type="presParOf" srcId="{DC20E1C9-3C7E-4B92-914A-8AD7E655F149}" destId="{F5B46F07-F0C9-4A1C-A5A1-6737AF162E50}" srcOrd="4" destOrd="0" presId="urn:microsoft.com/office/officeart/2005/8/layout/vList2"/>
    <dgm:cxn modelId="{9728FD13-A896-49CE-AE9C-4516658847D7}" type="presParOf" srcId="{DC20E1C9-3C7E-4B92-914A-8AD7E655F149}" destId="{1D14AA12-20BC-4A41-9320-C6531FC09BCA}" srcOrd="5" destOrd="0" presId="urn:microsoft.com/office/officeart/2005/8/layout/vList2"/>
    <dgm:cxn modelId="{0A49005A-9CB6-4B74-A0C7-7644E47A3E08}" type="presParOf" srcId="{DC20E1C9-3C7E-4B92-914A-8AD7E655F149}" destId="{8CFB050B-CC07-4255-B883-A6EE9D5B4607}" srcOrd="6" destOrd="0" presId="urn:microsoft.com/office/officeart/2005/8/layout/vList2"/>
    <dgm:cxn modelId="{F8EE2C48-1587-4CA1-BD09-4F58D1AA07DD}" type="presParOf" srcId="{DC20E1C9-3C7E-4B92-914A-8AD7E655F149}" destId="{CAA5A0A6-E9BC-47B6-9B4F-9E94DABAA602}" srcOrd="7" destOrd="0" presId="urn:microsoft.com/office/officeart/2005/8/layout/vList2"/>
    <dgm:cxn modelId="{D2B7200C-3DB7-4ABD-9A2D-44C9E7612DD3}" type="presParOf" srcId="{DC20E1C9-3C7E-4B92-914A-8AD7E655F149}" destId="{2706643D-ADB4-41F4-873A-33299AE63E47}" srcOrd="8" destOrd="0" presId="urn:microsoft.com/office/officeart/2005/8/layout/vList2"/>
    <dgm:cxn modelId="{685F3950-AFB0-426D-8402-7A09CE4A5412}" type="presParOf" srcId="{DC20E1C9-3C7E-4B92-914A-8AD7E655F149}" destId="{58873917-7B4C-4092-B0DA-0552F46CA76D}" srcOrd="9" destOrd="0" presId="urn:microsoft.com/office/officeart/2005/8/layout/vList2"/>
    <dgm:cxn modelId="{56567F7C-2A0B-471E-AF8F-349E5BDC08F6}" type="presParOf" srcId="{DC20E1C9-3C7E-4B92-914A-8AD7E655F149}" destId="{82455FF6-040A-498F-B39B-08964C5A01B8}" srcOrd="10" destOrd="0" presId="urn:microsoft.com/office/officeart/2005/8/layout/vList2"/>
    <dgm:cxn modelId="{D3A333F5-BFC5-4052-8401-8636F7049F9E}" type="presParOf" srcId="{DC20E1C9-3C7E-4B92-914A-8AD7E655F149}" destId="{1CF4A108-FC1D-4A29-ADAC-1EFD36F3F2E9}" srcOrd="11" destOrd="0" presId="urn:microsoft.com/office/officeart/2005/8/layout/vList2"/>
    <dgm:cxn modelId="{3BB6DA74-DB9C-4141-BC2A-DC3A9A08953D}" type="presParOf" srcId="{DC20E1C9-3C7E-4B92-914A-8AD7E655F149}" destId="{0BAEAC1D-F6DB-486C-BE1E-E68A1DECEADB}" srcOrd="12" destOrd="0" presId="urn:microsoft.com/office/officeart/2005/8/layout/vList2"/>
    <dgm:cxn modelId="{EC375B04-728F-492C-9763-31A05DD73B69}" type="presParOf" srcId="{DC20E1C9-3C7E-4B92-914A-8AD7E655F149}" destId="{67CE7F26-EB53-4DF0-ABAA-F069BA0EDFF1}" srcOrd="13" destOrd="0" presId="urn:microsoft.com/office/officeart/2005/8/layout/vList2"/>
    <dgm:cxn modelId="{934D6076-6143-4FA6-A4B1-8528F441B923}" type="presParOf" srcId="{DC20E1C9-3C7E-4B92-914A-8AD7E655F149}" destId="{0FD40D92-4156-48D4-90A8-45601033A87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36BE08-8B4F-4EE7-A0F0-B7898FB3B527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7C808E-8CFA-4894-937A-C0E0BB780593}">
      <dgm:prSet custT="1"/>
      <dgm:spPr/>
      <dgm:t>
        <a:bodyPr/>
        <a:lstStyle/>
        <a:p>
          <a:r>
            <a:rPr lang="en-US" sz="2800" b="1" i="1" dirty="0"/>
            <a:t>Energy  requirements in adults</a:t>
          </a:r>
          <a:endParaRPr lang="en-US" sz="2800" dirty="0"/>
        </a:p>
      </dgm:t>
    </dgm:pt>
    <dgm:pt modelId="{6F0BDFE7-D734-4D9E-80B4-D65D3849E91C}" type="parTrans" cxnId="{F71DE2A2-FA4C-45F2-84B4-95EBA08021C6}">
      <dgm:prSet/>
      <dgm:spPr/>
      <dgm:t>
        <a:bodyPr/>
        <a:lstStyle/>
        <a:p>
          <a:endParaRPr lang="en-US"/>
        </a:p>
      </dgm:t>
    </dgm:pt>
    <dgm:pt modelId="{85305A6E-2852-4768-8BD5-A72F73459EB8}" type="sibTrans" cxnId="{F71DE2A2-FA4C-45F2-84B4-95EBA08021C6}">
      <dgm:prSet/>
      <dgm:spPr/>
      <dgm:t>
        <a:bodyPr/>
        <a:lstStyle/>
        <a:p>
          <a:endParaRPr lang="en-US"/>
        </a:p>
      </dgm:t>
    </dgm:pt>
    <dgm:pt modelId="{CB6866BA-2CDF-42C4-95DE-ED9CF0CCADCB}">
      <dgm:prSet/>
      <dgm:spPr/>
      <dgm:t>
        <a:bodyPr/>
        <a:lstStyle/>
        <a:p>
          <a:r>
            <a:rPr lang="en-US" b="0" i="1" dirty="0"/>
            <a:t>BMI 20-25= 20-25 kcal/kg/day</a:t>
          </a:r>
          <a:endParaRPr lang="en-US" b="0" dirty="0"/>
        </a:p>
      </dgm:t>
    </dgm:pt>
    <dgm:pt modelId="{530E20D4-9323-48E3-A9B7-13520E9A2697}" type="parTrans" cxnId="{BC5F942C-248B-4332-BC2D-E4E47DA3E12D}">
      <dgm:prSet/>
      <dgm:spPr/>
      <dgm:t>
        <a:bodyPr/>
        <a:lstStyle/>
        <a:p>
          <a:endParaRPr lang="en-US"/>
        </a:p>
      </dgm:t>
    </dgm:pt>
    <dgm:pt modelId="{56D9CEDE-09D7-4074-B41B-AA3612850277}" type="sibTrans" cxnId="{BC5F942C-248B-4332-BC2D-E4E47DA3E12D}">
      <dgm:prSet/>
      <dgm:spPr/>
      <dgm:t>
        <a:bodyPr/>
        <a:lstStyle/>
        <a:p>
          <a:endParaRPr lang="en-US"/>
        </a:p>
      </dgm:t>
    </dgm:pt>
    <dgm:pt modelId="{2F496842-5984-4028-854E-7D01077CB4ED}">
      <dgm:prSet/>
      <dgm:spPr/>
      <dgm:t>
        <a:bodyPr/>
        <a:lstStyle/>
        <a:p>
          <a:r>
            <a:rPr lang="en-US" b="0" i="1" dirty="0"/>
            <a:t>BMI 26-29= 15-17 kcal/kg/day </a:t>
          </a:r>
          <a:endParaRPr lang="en-US" b="0" dirty="0"/>
        </a:p>
      </dgm:t>
    </dgm:pt>
    <dgm:pt modelId="{07869B29-E888-48A0-8311-9C091FB9CECF}" type="parTrans" cxnId="{A37E6F71-A021-4D3D-98D0-9A6BB0BE8194}">
      <dgm:prSet/>
      <dgm:spPr/>
      <dgm:t>
        <a:bodyPr/>
        <a:lstStyle/>
        <a:p>
          <a:endParaRPr lang="en-US"/>
        </a:p>
      </dgm:t>
    </dgm:pt>
    <dgm:pt modelId="{68ABEF55-84AC-4877-B44E-9DF9555F9479}" type="sibTrans" cxnId="{A37E6F71-A021-4D3D-98D0-9A6BB0BE8194}">
      <dgm:prSet/>
      <dgm:spPr/>
      <dgm:t>
        <a:bodyPr/>
        <a:lstStyle/>
        <a:p>
          <a:endParaRPr lang="en-US"/>
        </a:p>
      </dgm:t>
    </dgm:pt>
    <dgm:pt modelId="{9AD8C74D-3137-4833-A1C5-48AC000D5EEA}">
      <dgm:prSet/>
      <dgm:spPr/>
      <dgm:t>
        <a:bodyPr/>
        <a:lstStyle/>
        <a:p>
          <a:r>
            <a:rPr lang="en-US" b="0" i="1" dirty="0"/>
            <a:t>Uncomplicated patients=  25 kcal/ kg/ day</a:t>
          </a:r>
          <a:endParaRPr lang="en-US" b="0" dirty="0"/>
        </a:p>
      </dgm:t>
    </dgm:pt>
    <dgm:pt modelId="{6859CBC4-0EBC-4A8E-80AF-C3FCA4B99E1E}" type="parTrans" cxnId="{869BD3C5-BFBF-4710-830A-725DBA32113A}">
      <dgm:prSet/>
      <dgm:spPr/>
      <dgm:t>
        <a:bodyPr/>
        <a:lstStyle/>
        <a:p>
          <a:endParaRPr lang="en-US"/>
        </a:p>
      </dgm:t>
    </dgm:pt>
    <dgm:pt modelId="{78D8D909-D4EA-4976-BEEC-FBD7B31AB4E5}" type="sibTrans" cxnId="{869BD3C5-BFBF-4710-830A-725DBA32113A}">
      <dgm:prSet/>
      <dgm:spPr/>
      <dgm:t>
        <a:bodyPr/>
        <a:lstStyle/>
        <a:p>
          <a:endParaRPr lang="en-US"/>
        </a:p>
      </dgm:t>
    </dgm:pt>
    <dgm:pt modelId="{6A9C5DD6-908C-40B5-8FEE-819388FA0DBD}">
      <dgm:prSet/>
      <dgm:spPr/>
      <dgm:t>
        <a:bodyPr/>
        <a:lstStyle/>
        <a:p>
          <a:r>
            <a:rPr lang="en-US" b="0" i="1" dirty="0"/>
            <a:t>Complicated/ stressed pts. = 30-35 kcal/kg/day</a:t>
          </a:r>
          <a:endParaRPr lang="en-US" b="0" dirty="0"/>
        </a:p>
      </dgm:t>
    </dgm:pt>
    <dgm:pt modelId="{5D753471-96D2-479C-939E-B1381A3F1E01}" type="parTrans" cxnId="{3738C954-9747-4BE2-B49B-9784BF10982F}">
      <dgm:prSet/>
      <dgm:spPr/>
      <dgm:t>
        <a:bodyPr/>
        <a:lstStyle/>
        <a:p>
          <a:endParaRPr lang="en-US"/>
        </a:p>
      </dgm:t>
    </dgm:pt>
    <dgm:pt modelId="{0BD9AF70-AE0B-4980-A4A5-4DF8AB6EE566}" type="sibTrans" cxnId="{3738C954-9747-4BE2-B49B-9784BF10982F}">
      <dgm:prSet/>
      <dgm:spPr/>
      <dgm:t>
        <a:bodyPr/>
        <a:lstStyle/>
        <a:p>
          <a:endParaRPr lang="en-US"/>
        </a:p>
      </dgm:t>
    </dgm:pt>
    <dgm:pt modelId="{07329192-F4F5-4B71-996C-EE08E7DE11DB}" type="pres">
      <dgm:prSet presAssocID="{2336BE08-8B4F-4EE7-A0F0-B7898FB3B527}" presName="vert0" presStyleCnt="0">
        <dgm:presLayoutVars>
          <dgm:dir/>
          <dgm:animOne val="branch"/>
          <dgm:animLvl val="lvl"/>
        </dgm:presLayoutVars>
      </dgm:prSet>
      <dgm:spPr/>
    </dgm:pt>
    <dgm:pt modelId="{527F1D4E-F6C0-4BF5-B0C6-E1110E7DE300}" type="pres">
      <dgm:prSet presAssocID="{787C808E-8CFA-4894-937A-C0E0BB780593}" presName="thickLine" presStyleLbl="alignNode1" presStyleIdx="0" presStyleCnt="5"/>
      <dgm:spPr/>
    </dgm:pt>
    <dgm:pt modelId="{D51264CA-AD61-48E2-A0D9-408576E05129}" type="pres">
      <dgm:prSet presAssocID="{787C808E-8CFA-4894-937A-C0E0BB780593}" presName="horz1" presStyleCnt="0"/>
      <dgm:spPr/>
    </dgm:pt>
    <dgm:pt modelId="{92F0863B-AFB3-414F-BA22-46C8C6A2D5BB}" type="pres">
      <dgm:prSet presAssocID="{787C808E-8CFA-4894-937A-C0E0BB780593}" presName="tx1" presStyleLbl="revTx" presStyleIdx="0" presStyleCnt="5"/>
      <dgm:spPr/>
    </dgm:pt>
    <dgm:pt modelId="{B3957E26-6E72-4A20-9ED3-13A20CBACECD}" type="pres">
      <dgm:prSet presAssocID="{787C808E-8CFA-4894-937A-C0E0BB780593}" presName="vert1" presStyleCnt="0"/>
      <dgm:spPr/>
    </dgm:pt>
    <dgm:pt modelId="{52CF8A25-7CA8-4F7D-8967-0850D95B6FC1}" type="pres">
      <dgm:prSet presAssocID="{CB6866BA-2CDF-42C4-95DE-ED9CF0CCADCB}" presName="thickLine" presStyleLbl="alignNode1" presStyleIdx="1" presStyleCnt="5"/>
      <dgm:spPr/>
    </dgm:pt>
    <dgm:pt modelId="{BD948FC9-BFFB-4260-9966-3A2ADC9D547D}" type="pres">
      <dgm:prSet presAssocID="{CB6866BA-2CDF-42C4-95DE-ED9CF0CCADCB}" presName="horz1" presStyleCnt="0"/>
      <dgm:spPr/>
    </dgm:pt>
    <dgm:pt modelId="{46DD8FAC-809F-4B05-BBDD-80E15669C6C4}" type="pres">
      <dgm:prSet presAssocID="{CB6866BA-2CDF-42C4-95DE-ED9CF0CCADCB}" presName="tx1" presStyleLbl="revTx" presStyleIdx="1" presStyleCnt="5"/>
      <dgm:spPr/>
    </dgm:pt>
    <dgm:pt modelId="{093C4B5C-DE3C-40E8-8EB4-2FBC709CFC3A}" type="pres">
      <dgm:prSet presAssocID="{CB6866BA-2CDF-42C4-95DE-ED9CF0CCADCB}" presName="vert1" presStyleCnt="0"/>
      <dgm:spPr/>
    </dgm:pt>
    <dgm:pt modelId="{7512BD38-984B-4F26-AA68-AC78CD9DF918}" type="pres">
      <dgm:prSet presAssocID="{2F496842-5984-4028-854E-7D01077CB4ED}" presName="thickLine" presStyleLbl="alignNode1" presStyleIdx="2" presStyleCnt="5"/>
      <dgm:spPr/>
    </dgm:pt>
    <dgm:pt modelId="{F692C9EC-50B2-4109-8F26-EA52CDA56793}" type="pres">
      <dgm:prSet presAssocID="{2F496842-5984-4028-854E-7D01077CB4ED}" presName="horz1" presStyleCnt="0"/>
      <dgm:spPr/>
    </dgm:pt>
    <dgm:pt modelId="{5BC33EB1-01C9-4A16-B948-DA182E4A9EF1}" type="pres">
      <dgm:prSet presAssocID="{2F496842-5984-4028-854E-7D01077CB4ED}" presName="tx1" presStyleLbl="revTx" presStyleIdx="2" presStyleCnt="5"/>
      <dgm:spPr/>
    </dgm:pt>
    <dgm:pt modelId="{F8AE70B5-8DDC-4922-91E0-595DFE3B1259}" type="pres">
      <dgm:prSet presAssocID="{2F496842-5984-4028-854E-7D01077CB4ED}" presName="vert1" presStyleCnt="0"/>
      <dgm:spPr/>
    </dgm:pt>
    <dgm:pt modelId="{25526F3E-FF42-4C8B-9511-B6F6C29F464A}" type="pres">
      <dgm:prSet presAssocID="{9AD8C74D-3137-4833-A1C5-48AC000D5EEA}" presName="thickLine" presStyleLbl="alignNode1" presStyleIdx="3" presStyleCnt="5"/>
      <dgm:spPr/>
    </dgm:pt>
    <dgm:pt modelId="{82885A8E-E5A8-4702-A493-95170A9AD2BC}" type="pres">
      <dgm:prSet presAssocID="{9AD8C74D-3137-4833-A1C5-48AC000D5EEA}" presName="horz1" presStyleCnt="0"/>
      <dgm:spPr/>
    </dgm:pt>
    <dgm:pt modelId="{8347010A-656B-499C-8814-B1AF662C2E0D}" type="pres">
      <dgm:prSet presAssocID="{9AD8C74D-3137-4833-A1C5-48AC000D5EEA}" presName="tx1" presStyleLbl="revTx" presStyleIdx="3" presStyleCnt="5"/>
      <dgm:spPr/>
    </dgm:pt>
    <dgm:pt modelId="{C280313F-2AF5-4D52-A2CC-C6C14B0DE50E}" type="pres">
      <dgm:prSet presAssocID="{9AD8C74D-3137-4833-A1C5-48AC000D5EEA}" presName="vert1" presStyleCnt="0"/>
      <dgm:spPr/>
    </dgm:pt>
    <dgm:pt modelId="{111D7A1A-0E32-4DE3-A4C5-ED8417EE2375}" type="pres">
      <dgm:prSet presAssocID="{6A9C5DD6-908C-40B5-8FEE-819388FA0DBD}" presName="thickLine" presStyleLbl="alignNode1" presStyleIdx="4" presStyleCnt="5"/>
      <dgm:spPr/>
    </dgm:pt>
    <dgm:pt modelId="{4B5D85AB-51AD-4923-8C9E-E2C68666B766}" type="pres">
      <dgm:prSet presAssocID="{6A9C5DD6-908C-40B5-8FEE-819388FA0DBD}" presName="horz1" presStyleCnt="0"/>
      <dgm:spPr/>
    </dgm:pt>
    <dgm:pt modelId="{732942AA-BE62-4949-953F-7C5E56339A79}" type="pres">
      <dgm:prSet presAssocID="{6A9C5DD6-908C-40B5-8FEE-819388FA0DBD}" presName="tx1" presStyleLbl="revTx" presStyleIdx="4" presStyleCnt="5"/>
      <dgm:spPr/>
    </dgm:pt>
    <dgm:pt modelId="{1CF1DB28-D37E-45CB-B277-38164E72D9E3}" type="pres">
      <dgm:prSet presAssocID="{6A9C5DD6-908C-40B5-8FEE-819388FA0DBD}" presName="vert1" presStyleCnt="0"/>
      <dgm:spPr/>
    </dgm:pt>
  </dgm:ptLst>
  <dgm:cxnLst>
    <dgm:cxn modelId="{BC5F942C-248B-4332-BC2D-E4E47DA3E12D}" srcId="{2336BE08-8B4F-4EE7-A0F0-B7898FB3B527}" destId="{CB6866BA-2CDF-42C4-95DE-ED9CF0CCADCB}" srcOrd="1" destOrd="0" parTransId="{530E20D4-9323-48E3-A9B7-13520E9A2697}" sibTransId="{56D9CEDE-09D7-4074-B41B-AA3612850277}"/>
    <dgm:cxn modelId="{FFFAF93C-45EC-454B-A769-09A674CB8E5B}" type="presOf" srcId="{6A9C5DD6-908C-40B5-8FEE-819388FA0DBD}" destId="{732942AA-BE62-4949-953F-7C5E56339A79}" srcOrd="0" destOrd="0" presId="urn:microsoft.com/office/officeart/2008/layout/LinedList"/>
    <dgm:cxn modelId="{58D72A69-530D-4A77-871D-C50AD061A805}" type="presOf" srcId="{9AD8C74D-3137-4833-A1C5-48AC000D5EEA}" destId="{8347010A-656B-499C-8814-B1AF662C2E0D}" srcOrd="0" destOrd="0" presId="urn:microsoft.com/office/officeart/2008/layout/LinedList"/>
    <dgm:cxn modelId="{A37E6F71-A021-4D3D-98D0-9A6BB0BE8194}" srcId="{2336BE08-8B4F-4EE7-A0F0-B7898FB3B527}" destId="{2F496842-5984-4028-854E-7D01077CB4ED}" srcOrd="2" destOrd="0" parTransId="{07869B29-E888-48A0-8311-9C091FB9CECF}" sibTransId="{68ABEF55-84AC-4877-B44E-9DF9555F9479}"/>
    <dgm:cxn modelId="{3738C954-9747-4BE2-B49B-9784BF10982F}" srcId="{2336BE08-8B4F-4EE7-A0F0-B7898FB3B527}" destId="{6A9C5DD6-908C-40B5-8FEE-819388FA0DBD}" srcOrd="4" destOrd="0" parTransId="{5D753471-96D2-479C-939E-B1381A3F1E01}" sibTransId="{0BD9AF70-AE0B-4980-A4A5-4DF8AB6EE566}"/>
    <dgm:cxn modelId="{9042EC56-26FE-4B8A-A99E-4627DD209CEC}" type="presOf" srcId="{2336BE08-8B4F-4EE7-A0F0-B7898FB3B527}" destId="{07329192-F4F5-4B71-996C-EE08E7DE11DB}" srcOrd="0" destOrd="0" presId="urn:microsoft.com/office/officeart/2008/layout/LinedList"/>
    <dgm:cxn modelId="{D17CBC78-0309-4CF4-B9A0-B41CED02F118}" type="presOf" srcId="{CB6866BA-2CDF-42C4-95DE-ED9CF0CCADCB}" destId="{46DD8FAC-809F-4B05-BBDD-80E15669C6C4}" srcOrd="0" destOrd="0" presId="urn:microsoft.com/office/officeart/2008/layout/LinedList"/>
    <dgm:cxn modelId="{F71DE2A2-FA4C-45F2-84B4-95EBA08021C6}" srcId="{2336BE08-8B4F-4EE7-A0F0-B7898FB3B527}" destId="{787C808E-8CFA-4894-937A-C0E0BB780593}" srcOrd="0" destOrd="0" parTransId="{6F0BDFE7-D734-4D9E-80B4-D65D3849E91C}" sibTransId="{85305A6E-2852-4768-8BD5-A72F73459EB8}"/>
    <dgm:cxn modelId="{7AB015B0-EBE5-4A98-8882-ECBC646DD5DC}" type="presOf" srcId="{2F496842-5984-4028-854E-7D01077CB4ED}" destId="{5BC33EB1-01C9-4A16-B948-DA182E4A9EF1}" srcOrd="0" destOrd="0" presId="urn:microsoft.com/office/officeart/2008/layout/LinedList"/>
    <dgm:cxn modelId="{869BD3C5-BFBF-4710-830A-725DBA32113A}" srcId="{2336BE08-8B4F-4EE7-A0F0-B7898FB3B527}" destId="{9AD8C74D-3137-4833-A1C5-48AC000D5EEA}" srcOrd="3" destOrd="0" parTransId="{6859CBC4-0EBC-4A8E-80AF-C3FCA4B99E1E}" sibTransId="{78D8D909-D4EA-4976-BEEC-FBD7B31AB4E5}"/>
    <dgm:cxn modelId="{C6FCC4CD-0E65-4C0C-AD52-3FA20C30FDD8}" type="presOf" srcId="{787C808E-8CFA-4894-937A-C0E0BB780593}" destId="{92F0863B-AFB3-414F-BA22-46C8C6A2D5BB}" srcOrd="0" destOrd="0" presId="urn:microsoft.com/office/officeart/2008/layout/LinedList"/>
    <dgm:cxn modelId="{7851D923-0843-4B64-AD9D-8B3349B2E2C8}" type="presParOf" srcId="{07329192-F4F5-4B71-996C-EE08E7DE11DB}" destId="{527F1D4E-F6C0-4BF5-B0C6-E1110E7DE300}" srcOrd="0" destOrd="0" presId="urn:microsoft.com/office/officeart/2008/layout/LinedList"/>
    <dgm:cxn modelId="{6A7DF149-C604-4E43-925E-FA145953D46D}" type="presParOf" srcId="{07329192-F4F5-4B71-996C-EE08E7DE11DB}" destId="{D51264CA-AD61-48E2-A0D9-408576E05129}" srcOrd="1" destOrd="0" presId="urn:microsoft.com/office/officeart/2008/layout/LinedList"/>
    <dgm:cxn modelId="{F69BF21A-6970-4264-A785-E2105C881584}" type="presParOf" srcId="{D51264CA-AD61-48E2-A0D9-408576E05129}" destId="{92F0863B-AFB3-414F-BA22-46C8C6A2D5BB}" srcOrd="0" destOrd="0" presId="urn:microsoft.com/office/officeart/2008/layout/LinedList"/>
    <dgm:cxn modelId="{08118C42-F9BB-4131-97C1-DA6A275FF5FC}" type="presParOf" srcId="{D51264CA-AD61-48E2-A0D9-408576E05129}" destId="{B3957E26-6E72-4A20-9ED3-13A20CBACECD}" srcOrd="1" destOrd="0" presId="urn:microsoft.com/office/officeart/2008/layout/LinedList"/>
    <dgm:cxn modelId="{0CFCF6CC-B10E-470E-9249-26EC9EA31473}" type="presParOf" srcId="{07329192-F4F5-4B71-996C-EE08E7DE11DB}" destId="{52CF8A25-7CA8-4F7D-8967-0850D95B6FC1}" srcOrd="2" destOrd="0" presId="urn:microsoft.com/office/officeart/2008/layout/LinedList"/>
    <dgm:cxn modelId="{25F8103E-F12F-4AD6-8579-B7C33E2D0B4D}" type="presParOf" srcId="{07329192-F4F5-4B71-996C-EE08E7DE11DB}" destId="{BD948FC9-BFFB-4260-9966-3A2ADC9D547D}" srcOrd="3" destOrd="0" presId="urn:microsoft.com/office/officeart/2008/layout/LinedList"/>
    <dgm:cxn modelId="{CF880C0F-45B5-44A0-AD88-486A6864AE06}" type="presParOf" srcId="{BD948FC9-BFFB-4260-9966-3A2ADC9D547D}" destId="{46DD8FAC-809F-4B05-BBDD-80E15669C6C4}" srcOrd="0" destOrd="0" presId="urn:microsoft.com/office/officeart/2008/layout/LinedList"/>
    <dgm:cxn modelId="{DAC3B7A8-3C9E-4A73-A6B9-427CD9D63E68}" type="presParOf" srcId="{BD948FC9-BFFB-4260-9966-3A2ADC9D547D}" destId="{093C4B5C-DE3C-40E8-8EB4-2FBC709CFC3A}" srcOrd="1" destOrd="0" presId="urn:microsoft.com/office/officeart/2008/layout/LinedList"/>
    <dgm:cxn modelId="{59B5D245-9A2F-4B53-BF95-B50820A1F733}" type="presParOf" srcId="{07329192-F4F5-4B71-996C-EE08E7DE11DB}" destId="{7512BD38-984B-4F26-AA68-AC78CD9DF918}" srcOrd="4" destOrd="0" presId="urn:microsoft.com/office/officeart/2008/layout/LinedList"/>
    <dgm:cxn modelId="{66E9C1EB-89F4-4B2F-8509-937DA7F59F6E}" type="presParOf" srcId="{07329192-F4F5-4B71-996C-EE08E7DE11DB}" destId="{F692C9EC-50B2-4109-8F26-EA52CDA56793}" srcOrd="5" destOrd="0" presId="urn:microsoft.com/office/officeart/2008/layout/LinedList"/>
    <dgm:cxn modelId="{5AA88EB0-A8D8-4921-94A9-E86A9A44333D}" type="presParOf" srcId="{F692C9EC-50B2-4109-8F26-EA52CDA56793}" destId="{5BC33EB1-01C9-4A16-B948-DA182E4A9EF1}" srcOrd="0" destOrd="0" presId="urn:microsoft.com/office/officeart/2008/layout/LinedList"/>
    <dgm:cxn modelId="{90D6623F-404D-436B-9452-E235FCF72CF6}" type="presParOf" srcId="{F692C9EC-50B2-4109-8F26-EA52CDA56793}" destId="{F8AE70B5-8DDC-4922-91E0-595DFE3B1259}" srcOrd="1" destOrd="0" presId="urn:microsoft.com/office/officeart/2008/layout/LinedList"/>
    <dgm:cxn modelId="{10529C43-CB9A-400D-A061-CB8953B35FA6}" type="presParOf" srcId="{07329192-F4F5-4B71-996C-EE08E7DE11DB}" destId="{25526F3E-FF42-4C8B-9511-B6F6C29F464A}" srcOrd="6" destOrd="0" presId="urn:microsoft.com/office/officeart/2008/layout/LinedList"/>
    <dgm:cxn modelId="{7088EB8C-9092-4E0C-8BC5-FA5AF2ADEE4B}" type="presParOf" srcId="{07329192-F4F5-4B71-996C-EE08E7DE11DB}" destId="{82885A8E-E5A8-4702-A493-95170A9AD2BC}" srcOrd="7" destOrd="0" presId="urn:microsoft.com/office/officeart/2008/layout/LinedList"/>
    <dgm:cxn modelId="{677E00EB-655F-4356-8AE4-AE96E9B59EF4}" type="presParOf" srcId="{82885A8E-E5A8-4702-A493-95170A9AD2BC}" destId="{8347010A-656B-499C-8814-B1AF662C2E0D}" srcOrd="0" destOrd="0" presId="urn:microsoft.com/office/officeart/2008/layout/LinedList"/>
    <dgm:cxn modelId="{186B3149-A1F1-467C-A32B-B504556C9184}" type="presParOf" srcId="{82885A8E-E5A8-4702-A493-95170A9AD2BC}" destId="{C280313F-2AF5-4D52-A2CC-C6C14B0DE50E}" srcOrd="1" destOrd="0" presId="urn:microsoft.com/office/officeart/2008/layout/LinedList"/>
    <dgm:cxn modelId="{AC6E1FF9-3D6C-4FA6-9365-39CCAAF68EA2}" type="presParOf" srcId="{07329192-F4F5-4B71-996C-EE08E7DE11DB}" destId="{111D7A1A-0E32-4DE3-A4C5-ED8417EE2375}" srcOrd="8" destOrd="0" presId="urn:microsoft.com/office/officeart/2008/layout/LinedList"/>
    <dgm:cxn modelId="{0041EA37-B1EA-4AF4-87C0-23C3C5174F16}" type="presParOf" srcId="{07329192-F4F5-4B71-996C-EE08E7DE11DB}" destId="{4B5D85AB-51AD-4923-8C9E-E2C68666B766}" srcOrd="9" destOrd="0" presId="urn:microsoft.com/office/officeart/2008/layout/LinedList"/>
    <dgm:cxn modelId="{A73FFBC9-48D6-4523-8506-E615C88FC9EE}" type="presParOf" srcId="{4B5D85AB-51AD-4923-8C9E-E2C68666B766}" destId="{732942AA-BE62-4949-953F-7C5E56339A79}" srcOrd="0" destOrd="0" presId="urn:microsoft.com/office/officeart/2008/layout/LinedList"/>
    <dgm:cxn modelId="{BB951B49-4C4B-40A1-ACC7-FA3271AA7ED4}" type="presParOf" srcId="{4B5D85AB-51AD-4923-8C9E-E2C68666B766}" destId="{1CF1DB28-D37E-45CB-B277-38164E72D9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E6B4D3-006B-4CA4-88E8-D6792E2F550D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17AEC1-C380-4D33-8AF5-1A76880B0C59}">
      <dgm:prSet/>
      <dgm:spPr/>
      <dgm:t>
        <a:bodyPr/>
        <a:lstStyle/>
        <a:p>
          <a:r>
            <a:rPr lang="en-GB"/>
            <a:t>Indications for enteral nutrition</a:t>
          </a:r>
          <a:endParaRPr lang="en-US"/>
        </a:p>
      </dgm:t>
    </dgm:pt>
    <dgm:pt modelId="{440C8F29-E365-44C9-A032-E4CF64C0B56F}" type="parTrans" cxnId="{3716299E-290A-4A77-BCED-D901CC31CE8E}">
      <dgm:prSet/>
      <dgm:spPr/>
      <dgm:t>
        <a:bodyPr/>
        <a:lstStyle/>
        <a:p>
          <a:endParaRPr lang="en-US"/>
        </a:p>
      </dgm:t>
    </dgm:pt>
    <dgm:pt modelId="{84059977-C18C-4690-810D-358BACFF4489}" type="sibTrans" cxnId="{3716299E-290A-4A77-BCED-D901CC31CE8E}">
      <dgm:prSet/>
      <dgm:spPr/>
      <dgm:t>
        <a:bodyPr/>
        <a:lstStyle/>
        <a:p>
          <a:endParaRPr lang="en-US"/>
        </a:p>
      </dgm:t>
    </dgm:pt>
    <dgm:pt modelId="{69176223-FAB9-486C-B1E1-5E82A6F98EE7}">
      <dgm:prSet/>
      <dgm:spPr/>
      <dgm:t>
        <a:bodyPr/>
        <a:lstStyle/>
        <a:p>
          <a:r>
            <a:rPr lang="en-GB"/>
            <a:t>Malnutrition with functioning gut </a:t>
          </a:r>
          <a:endParaRPr lang="en-US"/>
        </a:p>
      </dgm:t>
    </dgm:pt>
    <dgm:pt modelId="{4BEE3F2E-0E8E-4CF8-A096-A0080FAB3C44}" type="parTrans" cxnId="{3BA20DE6-08E6-4317-8D8E-1156DAC4228D}">
      <dgm:prSet/>
      <dgm:spPr/>
      <dgm:t>
        <a:bodyPr/>
        <a:lstStyle/>
        <a:p>
          <a:endParaRPr lang="en-US"/>
        </a:p>
      </dgm:t>
    </dgm:pt>
    <dgm:pt modelId="{7BBE8E92-56E1-4DC0-8CD3-8172A7183441}" type="sibTrans" cxnId="{3BA20DE6-08E6-4317-8D8E-1156DAC4228D}">
      <dgm:prSet/>
      <dgm:spPr/>
      <dgm:t>
        <a:bodyPr/>
        <a:lstStyle/>
        <a:p>
          <a:endParaRPr lang="en-US"/>
        </a:p>
      </dgm:t>
    </dgm:pt>
    <dgm:pt modelId="{AD57D958-D6DE-4DED-9637-C84E34F039DF}">
      <dgm:prSet/>
      <dgm:spPr/>
      <dgm:t>
        <a:bodyPr/>
        <a:lstStyle/>
        <a:p>
          <a:r>
            <a:rPr lang="en-GB"/>
            <a:t>Post-operative feeding</a:t>
          </a:r>
          <a:endParaRPr lang="en-US"/>
        </a:p>
      </dgm:t>
    </dgm:pt>
    <dgm:pt modelId="{76D10F73-DA02-44FA-8ABD-9E4BA041597C}" type="parTrans" cxnId="{DF43636C-58ED-4B99-9DF7-C61DE81191F1}">
      <dgm:prSet/>
      <dgm:spPr/>
      <dgm:t>
        <a:bodyPr/>
        <a:lstStyle/>
        <a:p>
          <a:endParaRPr lang="en-US"/>
        </a:p>
      </dgm:t>
    </dgm:pt>
    <dgm:pt modelId="{934DD4F5-8BCB-4040-8ECA-DB25E9506839}" type="sibTrans" cxnId="{DF43636C-58ED-4B99-9DF7-C61DE81191F1}">
      <dgm:prSet/>
      <dgm:spPr/>
      <dgm:t>
        <a:bodyPr/>
        <a:lstStyle/>
        <a:p>
          <a:endParaRPr lang="en-US"/>
        </a:p>
      </dgm:t>
    </dgm:pt>
    <dgm:pt modelId="{D3F16BFC-2CC8-4E1F-83C0-E2E9C189F400}" type="pres">
      <dgm:prSet presAssocID="{A8E6B4D3-006B-4CA4-88E8-D6792E2F55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6790C2-9740-47FE-B9D3-425CF021A6DB}" type="pres">
      <dgm:prSet presAssocID="{DB17AEC1-C380-4D33-8AF5-1A76880B0C59}" presName="hierRoot1" presStyleCnt="0">
        <dgm:presLayoutVars>
          <dgm:hierBranch val="init"/>
        </dgm:presLayoutVars>
      </dgm:prSet>
      <dgm:spPr/>
    </dgm:pt>
    <dgm:pt modelId="{57D8A126-796E-43CD-BECC-F234D551EC9E}" type="pres">
      <dgm:prSet presAssocID="{DB17AEC1-C380-4D33-8AF5-1A76880B0C59}" presName="rootComposite1" presStyleCnt="0"/>
      <dgm:spPr/>
    </dgm:pt>
    <dgm:pt modelId="{27A1018B-20C7-4634-8CCE-B9757DCD5703}" type="pres">
      <dgm:prSet presAssocID="{DB17AEC1-C380-4D33-8AF5-1A76880B0C59}" presName="rootText1" presStyleLbl="node0" presStyleIdx="0" presStyleCnt="1">
        <dgm:presLayoutVars>
          <dgm:chPref val="3"/>
        </dgm:presLayoutVars>
      </dgm:prSet>
      <dgm:spPr/>
    </dgm:pt>
    <dgm:pt modelId="{C5243FA5-9756-486A-A278-56E496138AE8}" type="pres">
      <dgm:prSet presAssocID="{DB17AEC1-C380-4D33-8AF5-1A76880B0C59}" presName="rootConnector1" presStyleLbl="node1" presStyleIdx="0" presStyleCnt="0"/>
      <dgm:spPr/>
    </dgm:pt>
    <dgm:pt modelId="{B314B1CC-2878-44CF-AB63-B1751C0F9AC5}" type="pres">
      <dgm:prSet presAssocID="{DB17AEC1-C380-4D33-8AF5-1A76880B0C59}" presName="hierChild2" presStyleCnt="0"/>
      <dgm:spPr/>
    </dgm:pt>
    <dgm:pt modelId="{AAB1D0C2-A4AB-4A3A-A416-3ECB4C34744E}" type="pres">
      <dgm:prSet presAssocID="{4BEE3F2E-0E8E-4CF8-A096-A0080FAB3C44}" presName="Name64" presStyleLbl="parChTrans1D2" presStyleIdx="0" presStyleCnt="2"/>
      <dgm:spPr/>
    </dgm:pt>
    <dgm:pt modelId="{ADA8BDE9-D574-4B65-BA93-E14034F329CF}" type="pres">
      <dgm:prSet presAssocID="{69176223-FAB9-486C-B1E1-5E82A6F98EE7}" presName="hierRoot2" presStyleCnt="0">
        <dgm:presLayoutVars>
          <dgm:hierBranch val="init"/>
        </dgm:presLayoutVars>
      </dgm:prSet>
      <dgm:spPr/>
    </dgm:pt>
    <dgm:pt modelId="{4F8ACB56-23E5-4EEB-8FE3-E2532C400D93}" type="pres">
      <dgm:prSet presAssocID="{69176223-FAB9-486C-B1E1-5E82A6F98EE7}" presName="rootComposite" presStyleCnt="0"/>
      <dgm:spPr/>
    </dgm:pt>
    <dgm:pt modelId="{3FC14F20-923D-45F6-A655-57CDF7A759D2}" type="pres">
      <dgm:prSet presAssocID="{69176223-FAB9-486C-B1E1-5E82A6F98EE7}" presName="rootText" presStyleLbl="node2" presStyleIdx="0" presStyleCnt="2">
        <dgm:presLayoutVars>
          <dgm:chPref val="3"/>
        </dgm:presLayoutVars>
      </dgm:prSet>
      <dgm:spPr/>
    </dgm:pt>
    <dgm:pt modelId="{C2DFBB85-3E91-4750-9216-A0FAAC9D41C6}" type="pres">
      <dgm:prSet presAssocID="{69176223-FAB9-486C-B1E1-5E82A6F98EE7}" presName="rootConnector" presStyleLbl="node2" presStyleIdx="0" presStyleCnt="2"/>
      <dgm:spPr/>
    </dgm:pt>
    <dgm:pt modelId="{B5C31939-2A50-47FF-8293-3D47E2028276}" type="pres">
      <dgm:prSet presAssocID="{69176223-FAB9-486C-B1E1-5E82A6F98EE7}" presName="hierChild4" presStyleCnt="0"/>
      <dgm:spPr/>
    </dgm:pt>
    <dgm:pt modelId="{6DD694E6-14D4-4E26-956E-1182526D1274}" type="pres">
      <dgm:prSet presAssocID="{69176223-FAB9-486C-B1E1-5E82A6F98EE7}" presName="hierChild5" presStyleCnt="0"/>
      <dgm:spPr/>
    </dgm:pt>
    <dgm:pt modelId="{D1066715-5EB4-47B1-9AD1-1B41FA59BB78}" type="pres">
      <dgm:prSet presAssocID="{76D10F73-DA02-44FA-8ABD-9E4BA041597C}" presName="Name64" presStyleLbl="parChTrans1D2" presStyleIdx="1" presStyleCnt="2"/>
      <dgm:spPr/>
    </dgm:pt>
    <dgm:pt modelId="{40A32571-B042-445F-921D-734E33A273D8}" type="pres">
      <dgm:prSet presAssocID="{AD57D958-D6DE-4DED-9637-C84E34F039DF}" presName="hierRoot2" presStyleCnt="0">
        <dgm:presLayoutVars>
          <dgm:hierBranch val="init"/>
        </dgm:presLayoutVars>
      </dgm:prSet>
      <dgm:spPr/>
    </dgm:pt>
    <dgm:pt modelId="{7FEB93F1-7952-462E-B45E-B7763611D54D}" type="pres">
      <dgm:prSet presAssocID="{AD57D958-D6DE-4DED-9637-C84E34F039DF}" presName="rootComposite" presStyleCnt="0"/>
      <dgm:spPr/>
    </dgm:pt>
    <dgm:pt modelId="{82568FC0-DEE4-4BA5-BFB2-C249C9A51383}" type="pres">
      <dgm:prSet presAssocID="{AD57D958-D6DE-4DED-9637-C84E34F039DF}" presName="rootText" presStyleLbl="node2" presStyleIdx="1" presStyleCnt="2">
        <dgm:presLayoutVars>
          <dgm:chPref val="3"/>
        </dgm:presLayoutVars>
      </dgm:prSet>
      <dgm:spPr/>
    </dgm:pt>
    <dgm:pt modelId="{05583FF3-AB45-42FC-A77E-DAF490AD4D9D}" type="pres">
      <dgm:prSet presAssocID="{AD57D958-D6DE-4DED-9637-C84E34F039DF}" presName="rootConnector" presStyleLbl="node2" presStyleIdx="1" presStyleCnt="2"/>
      <dgm:spPr/>
    </dgm:pt>
    <dgm:pt modelId="{7733F529-57CB-48AA-93C3-5C6AEE341827}" type="pres">
      <dgm:prSet presAssocID="{AD57D958-D6DE-4DED-9637-C84E34F039DF}" presName="hierChild4" presStyleCnt="0"/>
      <dgm:spPr/>
    </dgm:pt>
    <dgm:pt modelId="{60E967E8-BE8B-447A-BDA2-7DBAB0C76556}" type="pres">
      <dgm:prSet presAssocID="{AD57D958-D6DE-4DED-9637-C84E34F039DF}" presName="hierChild5" presStyleCnt="0"/>
      <dgm:spPr/>
    </dgm:pt>
    <dgm:pt modelId="{4FC2DD25-13E0-4BE8-BCCE-E8F9A8DF8392}" type="pres">
      <dgm:prSet presAssocID="{DB17AEC1-C380-4D33-8AF5-1A76880B0C59}" presName="hierChild3" presStyleCnt="0"/>
      <dgm:spPr/>
    </dgm:pt>
  </dgm:ptLst>
  <dgm:cxnLst>
    <dgm:cxn modelId="{5CB60513-AE0F-45AE-9B39-2A42CCAC6D8D}" type="presOf" srcId="{76D10F73-DA02-44FA-8ABD-9E4BA041597C}" destId="{D1066715-5EB4-47B1-9AD1-1B41FA59BB78}" srcOrd="0" destOrd="0" presId="urn:microsoft.com/office/officeart/2009/3/layout/HorizontalOrganizationChart"/>
    <dgm:cxn modelId="{15337D13-465F-4A2C-B6EA-62123FA32B3D}" type="presOf" srcId="{A8E6B4D3-006B-4CA4-88E8-D6792E2F550D}" destId="{D3F16BFC-2CC8-4E1F-83C0-E2E9C189F400}" srcOrd="0" destOrd="0" presId="urn:microsoft.com/office/officeart/2009/3/layout/HorizontalOrganizationChart"/>
    <dgm:cxn modelId="{593BE214-A37C-489B-ABD4-D7219B112E87}" type="presOf" srcId="{4BEE3F2E-0E8E-4CF8-A096-A0080FAB3C44}" destId="{AAB1D0C2-A4AB-4A3A-A416-3ECB4C34744E}" srcOrd="0" destOrd="0" presId="urn:microsoft.com/office/officeart/2009/3/layout/HorizontalOrganizationChart"/>
    <dgm:cxn modelId="{09F7D219-5F95-497D-8C88-3F8B53EDA86A}" type="presOf" srcId="{AD57D958-D6DE-4DED-9637-C84E34F039DF}" destId="{05583FF3-AB45-42FC-A77E-DAF490AD4D9D}" srcOrd="1" destOrd="0" presId="urn:microsoft.com/office/officeart/2009/3/layout/HorizontalOrganizationChart"/>
    <dgm:cxn modelId="{DF43636C-58ED-4B99-9DF7-C61DE81191F1}" srcId="{DB17AEC1-C380-4D33-8AF5-1A76880B0C59}" destId="{AD57D958-D6DE-4DED-9637-C84E34F039DF}" srcOrd="1" destOrd="0" parTransId="{76D10F73-DA02-44FA-8ABD-9E4BA041597C}" sibTransId="{934DD4F5-8BCB-4040-8ECA-DB25E9506839}"/>
    <dgm:cxn modelId="{FDEC2A89-5B8A-4DCF-AFB3-9275CF7165DD}" type="presOf" srcId="{69176223-FAB9-486C-B1E1-5E82A6F98EE7}" destId="{3FC14F20-923D-45F6-A655-57CDF7A759D2}" srcOrd="0" destOrd="0" presId="urn:microsoft.com/office/officeart/2009/3/layout/HorizontalOrganizationChart"/>
    <dgm:cxn modelId="{3716299E-290A-4A77-BCED-D901CC31CE8E}" srcId="{A8E6B4D3-006B-4CA4-88E8-D6792E2F550D}" destId="{DB17AEC1-C380-4D33-8AF5-1A76880B0C59}" srcOrd="0" destOrd="0" parTransId="{440C8F29-E365-44C9-A032-E4CF64C0B56F}" sibTransId="{84059977-C18C-4690-810D-358BACFF4489}"/>
    <dgm:cxn modelId="{39B9B3B8-B47A-433D-8296-50FEA7E5D560}" type="presOf" srcId="{AD57D958-D6DE-4DED-9637-C84E34F039DF}" destId="{82568FC0-DEE4-4BA5-BFB2-C249C9A51383}" srcOrd="0" destOrd="0" presId="urn:microsoft.com/office/officeart/2009/3/layout/HorizontalOrganizationChart"/>
    <dgm:cxn modelId="{BAE2B0C7-367D-4B27-B037-D1874B8CF61D}" type="presOf" srcId="{DB17AEC1-C380-4D33-8AF5-1A76880B0C59}" destId="{C5243FA5-9756-486A-A278-56E496138AE8}" srcOrd="1" destOrd="0" presId="urn:microsoft.com/office/officeart/2009/3/layout/HorizontalOrganizationChart"/>
    <dgm:cxn modelId="{3BA20DE6-08E6-4317-8D8E-1156DAC4228D}" srcId="{DB17AEC1-C380-4D33-8AF5-1A76880B0C59}" destId="{69176223-FAB9-486C-B1E1-5E82A6F98EE7}" srcOrd="0" destOrd="0" parTransId="{4BEE3F2E-0E8E-4CF8-A096-A0080FAB3C44}" sibTransId="{7BBE8E92-56E1-4DC0-8CD3-8172A7183441}"/>
    <dgm:cxn modelId="{0EE717F4-B785-4089-92B5-AF3D2A521485}" type="presOf" srcId="{DB17AEC1-C380-4D33-8AF5-1A76880B0C59}" destId="{27A1018B-20C7-4634-8CCE-B9757DCD5703}" srcOrd="0" destOrd="0" presId="urn:microsoft.com/office/officeart/2009/3/layout/HorizontalOrganizationChart"/>
    <dgm:cxn modelId="{EB2235FC-1AFE-4FE8-97B8-368EC5E6677A}" type="presOf" srcId="{69176223-FAB9-486C-B1E1-5E82A6F98EE7}" destId="{C2DFBB85-3E91-4750-9216-A0FAAC9D41C6}" srcOrd="1" destOrd="0" presId="urn:microsoft.com/office/officeart/2009/3/layout/HorizontalOrganizationChart"/>
    <dgm:cxn modelId="{5D7630CB-5D6C-4374-887A-B75000CD2FCB}" type="presParOf" srcId="{D3F16BFC-2CC8-4E1F-83C0-E2E9C189F400}" destId="{7A6790C2-9740-47FE-B9D3-425CF021A6DB}" srcOrd="0" destOrd="0" presId="urn:microsoft.com/office/officeart/2009/3/layout/HorizontalOrganizationChart"/>
    <dgm:cxn modelId="{FC669157-F49A-402C-8A5D-8D16B0F8FCC6}" type="presParOf" srcId="{7A6790C2-9740-47FE-B9D3-425CF021A6DB}" destId="{57D8A126-796E-43CD-BECC-F234D551EC9E}" srcOrd="0" destOrd="0" presId="urn:microsoft.com/office/officeart/2009/3/layout/HorizontalOrganizationChart"/>
    <dgm:cxn modelId="{61D5B0A7-C220-4524-A47F-13CC1AD2ABED}" type="presParOf" srcId="{57D8A126-796E-43CD-BECC-F234D551EC9E}" destId="{27A1018B-20C7-4634-8CCE-B9757DCD5703}" srcOrd="0" destOrd="0" presId="urn:microsoft.com/office/officeart/2009/3/layout/HorizontalOrganizationChart"/>
    <dgm:cxn modelId="{EB2A6E59-56D1-4FEA-A6E8-F0BED4625CEB}" type="presParOf" srcId="{57D8A126-796E-43CD-BECC-F234D551EC9E}" destId="{C5243FA5-9756-486A-A278-56E496138AE8}" srcOrd="1" destOrd="0" presId="urn:microsoft.com/office/officeart/2009/3/layout/HorizontalOrganizationChart"/>
    <dgm:cxn modelId="{2E5C0E48-BFBF-4EDD-944D-99FFCDB8A413}" type="presParOf" srcId="{7A6790C2-9740-47FE-B9D3-425CF021A6DB}" destId="{B314B1CC-2878-44CF-AB63-B1751C0F9AC5}" srcOrd="1" destOrd="0" presId="urn:microsoft.com/office/officeart/2009/3/layout/HorizontalOrganizationChart"/>
    <dgm:cxn modelId="{23B05941-8C0C-447B-A747-D4EE3D266087}" type="presParOf" srcId="{B314B1CC-2878-44CF-AB63-B1751C0F9AC5}" destId="{AAB1D0C2-A4AB-4A3A-A416-3ECB4C34744E}" srcOrd="0" destOrd="0" presId="urn:microsoft.com/office/officeart/2009/3/layout/HorizontalOrganizationChart"/>
    <dgm:cxn modelId="{D3C277E1-1C45-4CDE-9566-E20B782EAE29}" type="presParOf" srcId="{B314B1CC-2878-44CF-AB63-B1751C0F9AC5}" destId="{ADA8BDE9-D574-4B65-BA93-E14034F329CF}" srcOrd="1" destOrd="0" presId="urn:microsoft.com/office/officeart/2009/3/layout/HorizontalOrganizationChart"/>
    <dgm:cxn modelId="{3D1CDF87-2813-4F04-97DE-8FDE6FA4D99E}" type="presParOf" srcId="{ADA8BDE9-D574-4B65-BA93-E14034F329CF}" destId="{4F8ACB56-23E5-4EEB-8FE3-E2532C400D93}" srcOrd="0" destOrd="0" presId="urn:microsoft.com/office/officeart/2009/3/layout/HorizontalOrganizationChart"/>
    <dgm:cxn modelId="{37998850-25A6-4645-B00D-9BC37D665967}" type="presParOf" srcId="{4F8ACB56-23E5-4EEB-8FE3-E2532C400D93}" destId="{3FC14F20-923D-45F6-A655-57CDF7A759D2}" srcOrd="0" destOrd="0" presId="urn:microsoft.com/office/officeart/2009/3/layout/HorizontalOrganizationChart"/>
    <dgm:cxn modelId="{5DF8754A-35A7-408D-A82D-59161501A9C3}" type="presParOf" srcId="{4F8ACB56-23E5-4EEB-8FE3-E2532C400D93}" destId="{C2DFBB85-3E91-4750-9216-A0FAAC9D41C6}" srcOrd="1" destOrd="0" presId="urn:microsoft.com/office/officeart/2009/3/layout/HorizontalOrganizationChart"/>
    <dgm:cxn modelId="{2C8E103D-3FE0-4B3B-8954-F911547AE034}" type="presParOf" srcId="{ADA8BDE9-D574-4B65-BA93-E14034F329CF}" destId="{B5C31939-2A50-47FF-8293-3D47E2028276}" srcOrd="1" destOrd="0" presId="urn:microsoft.com/office/officeart/2009/3/layout/HorizontalOrganizationChart"/>
    <dgm:cxn modelId="{19DCEF65-0523-4A3C-9665-E5A4616E72AD}" type="presParOf" srcId="{ADA8BDE9-D574-4B65-BA93-E14034F329CF}" destId="{6DD694E6-14D4-4E26-956E-1182526D1274}" srcOrd="2" destOrd="0" presId="urn:microsoft.com/office/officeart/2009/3/layout/HorizontalOrganizationChart"/>
    <dgm:cxn modelId="{A52B45F9-CE14-4B99-A732-661AD5A85734}" type="presParOf" srcId="{B314B1CC-2878-44CF-AB63-B1751C0F9AC5}" destId="{D1066715-5EB4-47B1-9AD1-1B41FA59BB78}" srcOrd="2" destOrd="0" presId="urn:microsoft.com/office/officeart/2009/3/layout/HorizontalOrganizationChart"/>
    <dgm:cxn modelId="{F73A7A02-44B4-44DC-93FD-002485F41EE7}" type="presParOf" srcId="{B314B1CC-2878-44CF-AB63-B1751C0F9AC5}" destId="{40A32571-B042-445F-921D-734E33A273D8}" srcOrd="3" destOrd="0" presId="urn:microsoft.com/office/officeart/2009/3/layout/HorizontalOrganizationChart"/>
    <dgm:cxn modelId="{066AC6EB-C5E8-4D81-A81F-B4987F0C83D4}" type="presParOf" srcId="{40A32571-B042-445F-921D-734E33A273D8}" destId="{7FEB93F1-7952-462E-B45E-B7763611D54D}" srcOrd="0" destOrd="0" presId="urn:microsoft.com/office/officeart/2009/3/layout/HorizontalOrganizationChart"/>
    <dgm:cxn modelId="{8CED18F0-2834-454D-A89F-3E1AEE3F4DBB}" type="presParOf" srcId="{7FEB93F1-7952-462E-B45E-B7763611D54D}" destId="{82568FC0-DEE4-4BA5-BFB2-C249C9A51383}" srcOrd="0" destOrd="0" presId="urn:microsoft.com/office/officeart/2009/3/layout/HorizontalOrganizationChart"/>
    <dgm:cxn modelId="{5185FEC6-31FF-43BE-B0E9-F1C7C39E9DB6}" type="presParOf" srcId="{7FEB93F1-7952-462E-B45E-B7763611D54D}" destId="{05583FF3-AB45-42FC-A77E-DAF490AD4D9D}" srcOrd="1" destOrd="0" presId="urn:microsoft.com/office/officeart/2009/3/layout/HorizontalOrganizationChart"/>
    <dgm:cxn modelId="{803266FA-088A-4AF1-A57F-D9DFFFE6FF10}" type="presParOf" srcId="{40A32571-B042-445F-921D-734E33A273D8}" destId="{7733F529-57CB-48AA-93C3-5C6AEE341827}" srcOrd="1" destOrd="0" presId="urn:microsoft.com/office/officeart/2009/3/layout/HorizontalOrganizationChart"/>
    <dgm:cxn modelId="{AD641862-CA41-4292-810B-24124D621A92}" type="presParOf" srcId="{40A32571-B042-445F-921D-734E33A273D8}" destId="{60E967E8-BE8B-447A-BDA2-7DBAB0C76556}" srcOrd="2" destOrd="0" presId="urn:microsoft.com/office/officeart/2009/3/layout/HorizontalOrganizationChart"/>
    <dgm:cxn modelId="{64EC8F0F-5741-4481-93D2-FB6F7B3EBEC0}" type="presParOf" srcId="{7A6790C2-9740-47FE-B9D3-425CF021A6DB}" destId="{4FC2DD25-13E0-4BE8-BCCE-E8F9A8DF839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3E93BD-3094-4ED4-8A1C-CD7D3513BEB0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C26DC2D-A105-4A28-A1BD-BAC89F51BB86}">
      <dgm:prSet/>
      <dgm:spPr/>
      <dgm:t>
        <a:bodyPr/>
        <a:lstStyle/>
        <a:p>
          <a:r>
            <a:rPr lang="en-US" b="1" i="1"/>
            <a:t>Simplicity</a:t>
          </a:r>
          <a:endParaRPr lang="en-US"/>
        </a:p>
      </dgm:t>
    </dgm:pt>
    <dgm:pt modelId="{2AA4D47D-63E4-415C-92D2-F0BC0D49C3CB}" type="parTrans" cxnId="{C400CBBF-C4C9-49A7-9898-35797F3061A9}">
      <dgm:prSet/>
      <dgm:spPr/>
      <dgm:t>
        <a:bodyPr/>
        <a:lstStyle/>
        <a:p>
          <a:endParaRPr lang="en-US"/>
        </a:p>
      </dgm:t>
    </dgm:pt>
    <dgm:pt modelId="{B10E69F5-F02C-4308-A667-C8CF955CF91B}" type="sibTrans" cxnId="{C400CBBF-C4C9-49A7-9898-35797F3061A9}">
      <dgm:prSet/>
      <dgm:spPr/>
      <dgm:t>
        <a:bodyPr/>
        <a:lstStyle/>
        <a:p>
          <a:endParaRPr lang="en-US"/>
        </a:p>
      </dgm:t>
    </dgm:pt>
    <dgm:pt modelId="{288133B2-6DAE-4081-955F-FD203B64852C}">
      <dgm:prSet/>
      <dgm:spPr/>
      <dgm:t>
        <a:bodyPr/>
        <a:lstStyle/>
        <a:p>
          <a:r>
            <a:rPr lang="en-US" b="1" i="1"/>
            <a:t>Greater availability</a:t>
          </a:r>
          <a:endParaRPr lang="en-US"/>
        </a:p>
      </dgm:t>
    </dgm:pt>
    <dgm:pt modelId="{9BE62C17-784A-44A5-9826-DB59A14E3DDC}" type="parTrans" cxnId="{D0051D4C-1444-401D-A061-5813F7CA0CE1}">
      <dgm:prSet/>
      <dgm:spPr/>
      <dgm:t>
        <a:bodyPr/>
        <a:lstStyle/>
        <a:p>
          <a:endParaRPr lang="en-US"/>
        </a:p>
      </dgm:t>
    </dgm:pt>
    <dgm:pt modelId="{F90DFE6B-E1E6-4572-900C-1D45B495085B}" type="sibTrans" cxnId="{D0051D4C-1444-401D-A061-5813F7CA0CE1}">
      <dgm:prSet/>
      <dgm:spPr/>
      <dgm:t>
        <a:bodyPr/>
        <a:lstStyle/>
        <a:p>
          <a:endParaRPr lang="en-US"/>
        </a:p>
      </dgm:t>
    </dgm:pt>
    <dgm:pt modelId="{D7CA978D-C4D0-47DB-8EF5-86066CBB1B5D}">
      <dgm:prSet/>
      <dgm:spPr/>
      <dgm:t>
        <a:bodyPr/>
        <a:lstStyle/>
        <a:p>
          <a:r>
            <a:rPr lang="en-US" b="1" i="1"/>
            <a:t>Lower cost</a:t>
          </a:r>
          <a:endParaRPr lang="en-US"/>
        </a:p>
      </dgm:t>
    </dgm:pt>
    <dgm:pt modelId="{7B468B63-53C9-4D1D-9A2F-489EE38586A1}" type="parTrans" cxnId="{6ED33E0B-F8D4-4D3D-8436-DC7C46A38B4B}">
      <dgm:prSet/>
      <dgm:spPr/>
      <dgm:t>
        <a:bodyPr/>
        <a:lstStyle/>
        <a:p>
          <a:endParaRPr lang="en-US"/>
        </a:p>
      </dgm:t>
    </dgm:pt>
    <dgm:pt modelId="{D36621DF-61E5-4740-9F6C-2F144684AB11}" type="sibTrans" cxnId="{6ED33E0B-F8D4-4D3D-8436-DC7C46A38B4B}">
      <dgm:prSet/>
      <dgm:spPr/>
      <dgm:t>
        <a:bodyPr/>
        <a:lstStyle/>
        <a:p>
          <a:endParaRPr lang="en-US"/>
        </a:p>
      </dgm:t>
    </dgm:pt>
    <dgm:pt modelId="{452E227D-980F-4EA5-948F-A4C93D0D8EA3}">
      <dgm:prSet/>
      <dgm:spPr/>
      <dgm:t>
        <a:bodyPr/>
        <a:lstStyle/>
        <a:p>
          <a:r>
            <a:rPr lang="en-US" b="1" i="1"/>
            <a:t>Well tolerated</a:t>
          </a:r>
          <a:endParaRPr lang="en-US"/>
        </a:p>
      </dgm:t>
    </dgm:pt>
    <dgm:pt modelId="{68A4C331-DE2A-47CD-97FD-5B43AEBF22F4}" type="parTrans" cxnId="{4E4E1B26-791A-4AFF-ADB0-7E671B68EA53}">
      <dgm:prSet/>
      <dgm:spPr/>
      <dgm:t>
        <a:bodyPr/>
        <a:lstStyle/>
        <a:p>
          <a:endParaRPr lang="en-US"/>
        </a:p>
      </dgm:t>
    </dgm:pt>
    <dgm:pt modelId="{09ECA623-7589-4CF4-84D9-8FF954EEAA01}" type="sibTrans" cxnId="{4E4E1B26-791A-4AFF-ADB0-7E671B68EA53}">
      <dgm:prSet/>
      <dgm:spPr/>
      <dgm:t>
        <a:bodyPr/>
        <a:lstStyle/>
        <a:p>
          <a:endParaRPr lang="en-US"/>
        </a:p>
      </dgm:t>
    </dgm:pt>
    <dgm:pt modelId="{A5137A68-80C1-457E-B19B-C3E9536C2FA1}">
      <dgm:prSet/>
      <dgm:spPr/>
      <dgm:t>
        <a:bodyPr/>
        <a:lstStyle/>
        <a:p>
          <a:r>
            <a:rPr lang="en-US" b="1" i="1"/>
            <a:t>Maintains gut integrity</a:t>
          </a:r>
          <a:endParaRPr lang="en-US"/>
        </a:p>
      </dgm:t>
    </dgm:pt>
    <dgm:pt modelId="{9B653187-6BC9-4D25-B6F1-2837CF6D3663}" type="parTrans" cxnId="{B99D5FDB-E13D-440B-90B7-B51AF99533B7}">
      <dgm:prSet/>
      <dgm:spPr/>
      <dgm:t>
        <a:bodyPr/>
        <a:lstStyle/>
        <a:p>
          <a:endParaRPr lang="en-US"/>
        </a:p>
      </dgm:t>
    </dgm:pt>
    <dgm:pt modelId="{D797730C-6AD8-4739-99D5-5DFFF172F0E9}" type="sibTrans" cxnId="{B99D5FDB-E13D-440B-90B7-B51AF99533B7}">
      <dgm:prSet/>
      <dgm:spPr/>
      <dgm:t>
        <a:bodyPr/>
        <a:lstStyle/>
        <a:p>
          <a:endParaRPr lang="en-US"/>
        </a:p>
      </dgm:t>
    </dgm:pt>
    <dgm:pt modelId="{BE1FE635-5AE5-49ED-8702-7A0995DF8636}">
      <dgm:prSet/>
      <dgm:spPr/>
      <dgm:t>
        <a:bodyPr/>
        <a:lstStyle/>
        <a:p>
          <a:r>
            <a:rPr lang="en-US" b="1" i="1"/>
            <a:t>Fewer complications</a:t>
          </a:r>
          <a:endParaRPr lang="en-US"/>
        </a:p>
      </dgm:t>
    </dgm:pt>
    <dgm:pt modelId="{B1CD3612-3A91-48B8-ABE5-21DB1A35F0BC}" type="parTrans" cxnId="{CF605198-516A-4992-85EE-3CB1A77FAF12}">
      <dgm:prSet/>
      <dgm:spPr/>
      <dgm:t>
        <a:bodyPr/>
        <a:lstStyle/>
        <a:p>
          <a:endParaRPr lang="en-US"/>
        </a:p>
      </dgm:t>
    </dgm:pt>
    <dgm:pt modelId="{44E71D31-4984-49AF-AD39-3986313E0CA6}" type="sibTrans" cxnId="{CF605198-516A-4992-85EE-3CB1A77FAF12}">
      <dgm:prSet/>
      <dgm:spPr/>
      <dgm:t>
        <a:bodyPr/>
        <a:lstStyle/>
        <a:p>
          <a:endParaRPr lang="en-US"/>
        </a:p>
      </dgm:t>
    </dgm:pt>
    <dgm:pt modelId="{3D878538-6078-4A56-88AF-1AD23A6B19E7}" type="pres">
      <dgm:prSet presAssocID="{323E93BD-3094-4ED4-8A1C-CD7D3513BEB0}" presName="linear" presStyleCnt="0">
        <dgm:presLayoutVars>
          <dgm:animLvl val="lvl"/>
          <dgm:resizeHandles val="exact"/>
        </dgm:presLayoutVars>
      </dgm:prSet>
      <dgm:spPr/>
    </dgm:pt>
    <dgm:pt modelId="{D964893C-E76D-4682-9D4D-7BBEE3DDBBCD}" type="pres">
      <dgm:prSet presAssocID="{8C26DC2D-A105-4A28-A1BD-BAC89F51BB8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D6415E8-7051-4B94-9182-8B2A09C15BA3}" type="pres">
      <dgm:prSet presAssocID="{B10E69F5-F02C-4308-A667-C8CF955CF91B}" presName="spacer" presStyleCnt="0"/>
      <dgm:spPr/>
    </dgm:pt>
    <dgm:pt modelId="{FA548015-809C-4CFF-A623-FF21FB2800CA}" type="pres">
      <dgm:prSet presAssocID="{288133B2-6DAE-4081-955F-FD203B64852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19220D8-8687-4E4F-8BED-0B4DF2AA7422}" type="pres">
      <dgm:prSet presAssocID="{F90DFE6B-E1E6-4572-900C-1D45B495085B}" presName="spacer" presStyleCnt="0"/>
      <dgm:spPr/>
    </dgm:pt>
    <dgm:pt modelId="{E44591BD-10DA-4440-BED0-9EBACCBF4BDF}" type="pres">
      <dgm:prSet presAssocID="{D7CA978D-C4D0-47DB-8EF5-86066CBB1B5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1EC332A-C6DF-4BE8-911D-5B74BBF3C9F2}" type="pres">
      <dgm:prSet presAssocID="{D36621DF-61E5-4740-9F6C-2F144684AB11}" presName="spacer" presStyleCnt="0"/>
      <dgm:spPr/>
    </dgm:pt>
    <dgm:pt modelId="{A7163BD5-47F2-4BBA-82E4-29BBC4C38517}" type="pres">
      <dgm:prSet presAssocID="{452E227D-980F-4EA5-948F-A4C93D0D8EA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FC1FD74-C056-449D-8C3F-9EF5A4454A6F}" type="pres">
      <dgm:prSet presAssocID="{09ECA623-7589-4CF4-84D9-8FF954EEAA01}" presName="spacer" presStyleCnt="0"/>
      <dgm:spPr/>
    </dgm:pt>
    <dgm:pt modelId="{099767A9-3FD6-4ADC-B014-0DEA77F1CF52}" type="pres">
      <dgm:prSet presAssocID="{A5137A68-80C1-457E-B19B-C3E9536C2FA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FBE5D29-383E-45B1-B8C6-D085DF19A383}" type="pres">
      <dgm:prSet presAssocID="{D797730C-6AD8-4739-99D5-5DFFF172F0E9}" presName="spacer" presStyleCnt="0"/>
      <dgm:spPr/>
    </dgm:pt>
    <dgm:pt modelId="{02F545A2-67A6-4EC9-9647-4BE0932511AD}" type="pres">
      <dgm:prSet presAssocID="{BE1FE635-5AE5-49ED-8702-7A0995DF863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ED33E0B-F8D4-4D3D-8436-DC7C46A38B4B}" srcId="{323E93BD-3094-4ED4-8A1C-CD7D3513BEB0}" destId="{D7CA978D-C4D0-47DB-8EF5-86066CBB1B5D}" srcOrd="2" destOrd="0" parTransId="{7B468B63-53C9-4D1D-9A2F-489EE38586A1}" sibTransId="{D36621DF-61E5-4740-9F6C-2F144684AB11}"/>
    <dgm:cxn modelId="{30CF1C0C-9374-4EB6-B77F-D77AC01B97D6}" type="presOf" srcId="{D7CA978D-C4D0-47DB-8EF5-86066CBB1B5D}" destId="{E44591BD-10DA-4440-BED0-9EBACCBF4BDF}" srcOrd="0" destOrd="0" presId="urn:microsoft.com/office/officeart/2005/8/layout/vList2"/>
    <dgm:cxn modelId="{4E4E1B26-791A-4AFF-ADB0-7E671B68EA53}" srcId="{323E93BD-3094-4ED4-8A1C-CD7D3513BEB0}" destId="{452E227D-980F-4EA5-948F-A4C93D0D8EA3}" srcOrd="3" destOrd="0" parTransId="{68A4C331-DE2A-47CD-97FD-5B43AEBF22F4}" sibTransId="{09ECA623-7589-4CF4-84D9-8FF954EEAA01}"/>
    <dgm:cxn modelId="{D0051D4C-1444-401D-A061-5813F7CA0CE1}" srcId="{323E93BD-3094-4ED4-8A1C-CD7D3513BEB0}" destId="{288133B2-6DAE-4081-955F-FD203B64852C}" srcOrd="1" destOrd="0" parTransId="{9BE62C17-784A-44A5-9826-DB59A14E3DDC}" sibTransId="{F90DFE6B-E1E6-4572-900C-1D45B495085B}"/>
    <dgm:cxn modelId="{14E4D881-6FC0-4058-940D-B4746BBCC2C8}" type="presOf" srcId="{A5137A68-80C1-457E-B19B-C3E9536C2FA1}" destId="{099767A9-3FD6-4ADC-B014-0DEA77F1CF52}" srcOrd="0" destOrd="0" presId="urn:microsoft.com/office/officeart/2005/8/layout/vList2"/>
    <dgm:cxn modelId="{6D77B48E-C3A1-454C-AFED-1BAE40738608}" type="presOf" srcId="{8C26DC2D-A105-4A28-A1BD-BAC89F51BB86}" destId="{D964893C-E76D-4682-9D4D-7BBEE3DDBBCD}" srcOrd="0" destOrd="0" presId="urn:microsoft.com/office/officeart/2005/8/layout/vList2"/>
    <dgm:cxn modelId="{CF605198-516A-4992-85EE-3CB1A77FAF12}" srcId="{323E93BD-3094-4ED4-8A1C-CD7D3513BEB0}" destId="{BE1FE635-5AE5-49ED-8702-7A0995DF8636}" srcOrd="5" destOrd="0" parTransId="{B1CD3612-3A91-48B8-ABE5-21DB1A35F0BC}" sibTransId="{44E71D31-4984-49AF-AD39-3986313E0CA6}"/>
    <dgm:cxn modelId="{C400CBBF-C4C9-49A7-9898-35797F3061A9}" srcId="{323E93BD-3094-4ED4-8A1C-CD7D3513BEB0}" destId="{8C26DC2D-A105-4A28-A1BD-BAC89F51BB86}" srcOrd="0" destOrd="0" parTransId="{2AA4D47D-63E4-415C-92D2-F0BC0D49C3CB}" sibTransId="{B10E69F5-F02C-4308-A667-C8CF955CF91B}"/>
    <dgm:cxn modelId="{7A7358D3-0C7D-4CD4-BF8C-6E6D76A41E29}" type="presOf" srcId="{323E93BD-3094-4ED4-8A1C-CD7D3513BEB0}" destId="{3D878538-6078-4A56-88AF-1AD23A6B19E7}" srcOrd="0" destOrd="0" presId="urn:microsoft.com/office/officeart/2005/8/layout/vList2"/>
    <dgm:cxn modelId="{8B3F36DA-BEF8-4C24-B837-C2604F8F9B0F}" type="presOf" srcId="{452E227D-980F-4EA5-948F-A4C93D0D8EA3}" destId="{A7163BD5-47F2-4BBA-82E4-29BBC4C38517}" srcOrd="0" destOrd="0" presId="urn:microsoft.com/office/officeart/2005/8/layout/vList2"/>
    <dgm:cxn modelId="{B99D5FDB-E13D-440B-90B7-B51AF99533B7}" srcId="{323E93BD-3094-4ED4-8A1C-CD7D3513BEB0}" destId="{A5137A68-80C1-457E-B19B-C3E9536C2FA1}" srcOrd="4" destOrd="0" parTransId="{9B653187-6BC9-4D25-B6F1-2837CF6D3663}" sibTransId="{D797730C-6AD8-4739-99D5-5DFFF172F0E9}"/>
    <dgm:cxn modelId="{BB38A3EB-20F0-4B39-8CE6-D3B18EAAD05C}" type="presOf" srcId="{288133B2-6DAE-4081-955F-FD203B64852C}" destId="{FA548015-809C-4CFF-A623-FF21FB2800CA}" srcOrd="0" destOrd="0" presId="urn:microsoft.com/office/officeart/2005/8/layout/vList2"/>
    <dgm:cxn modelId="{B5ED49F6-59EC-4FA4-9077-79A4BF7FF709}" type="presOf" srcId="{BE1FE635-5AE5-49ED-8702-7A0995DF8636}" destId="{02F545A2-67A6-4EC9-9647-4BE0932511AD}" srcOrd="0" destOrd="0" presId="urn:microsoft.com/office/officeart/2005/8/layout/vList2"/>
    <dgm:cxn modelId="{B8E374EE-75B1-440B-8824-8696E6A0F3B0}" type="presParOf" srcId="{3D878538-6078-4A56-88AF-1AD23A6B19E7}" destId="{D964893C-E76D-4682-9D4D-7BBEE3DDBBCD}" srcOrd="0" destOrd="0" presId="urn:microsoft.com/office/officeart/2005/8/layout/vList2"/>
    <dgm:cxn modelId="{BA721865-3F5D-480A-B244-35FFEF61DB06}" type="presParOf" srcId="{3D878538-6078-4A56-88AF-1AD23A6B19E7}" destId="{CD6415E8-7051-4B94-9182-8B2A09C15BA3}" srcOrd="1" destOrd="0" presId="urn:microsoft.com/office/officeart/2005/8/layout/vList2"/>
    <dgm:cxn modelId="{8626BD11-D109-4A4B-B2E1-88AAA9B365BF}" type="presParOf" srcId="{3D878538-6078-4A56-88AF-1AD23A6B19E7}" destId="{FA548015-809C-4CFF-A623-FF21FB2800CA}" srcOrd="2" destOrd="0" presId="urn:microsoft.com/office/officeart/2005/8/layout/vList2"/>
    <dgm:cxn modelId="{945A2228-DB1A-4F93-802F-6D7A80D096AA}" type="presParOf" srcId="{3D878538-6078-4A56-88AF-1AD23A6B19E7}" destId="{219220D8-8687-4E4F-8BED-0B4DF2AA7422}" srcOrd="3" destOrd="0" presId="urn:microsoft.com/office/officeart/2005/8/layout/vList2"/>
    <dgm:cxn modelId="{41DFB76A-410E-4248-9FD0-72F162927257}" type="presParOf" srcId="{3D878538-6078-4A56-88AF-1AD23A6B19E7}" destId="{E44591BD-10DA-4440-BED0-9EBACCBF4BDF}" srcOrd="4" destOrd="0" presId="urn:microsoft.com/office/officeart/2005/8/layout/vList2"/>
    <dgm:cxn modelId="{06A99FC7-D277-4C73-9EFA-B29BA5D46CE4}" type="presParOf" srcId="{3D878538-6078-4A56-88AF-1AD23A6B19E7}" destId="{D1EC332A-C6DF-4BE8-911D-5B74BBF3C9F2}" srcOrd="5" destOrd="0" presId="urn:microsoft.com/office/officeart/2005/8/layout/vList2"/>
    <dgm:cxn modelId="{EC703639-658B-4C1F-8C02-3B34C5694B16}" type="presParOf" srcId="{3D878538-6078-4A56-88AF-1AD23A6B19E7}" destId="{A7163BD5-47F2-4BBA-82E4-29BBC4C38517}" srcOrd="6" destOrd="0" presId="urn:microsoft.com/office/officeart/2005/8/layout/vList2"/>
    <dgm:cxn modelId="{EDC78B92-06F0-4EE8-A7AB-77FFCB3985E5}" type="presParOf" srcId="{3D878538-6078-4A56-88AF-1AD23A6B19E7}" destId="{EFC1FD74-C056-449D-8C3F-9EF5A4454A6F}" srcOrd="7" destOrd="0" presId="urn:microsoft.com/office/officeart/2005/8/layout/vList2"/>
    <dgm:cxn modelId="{B0F2A8F8-9AFE-4B66-BB65-3C4979FF2D3E}" type="presParOf" srcId="{3D878538-6078-4A56-88AF-1AD23A6B19E7}" destId="{099767A9-3FD6-4ADC-B014-0DEA77F1CF52}" srcOrd="8" destOrd="0" presId="urn:microsoft.com/office/officeart/2005/8/layout/vList2"/>
    <dgm:cxn modelId="{EC7FC429-87D1-42C3-BAE8-1E4AE0A1EB06}" type="presParOf" srcId="{3D878538-6078-4A56-88AF-1AD23A6B19E7}" destId="{DFBE5D29-383E-45B1-B8C6-D085DF19A383}" srcOrd="9" destOrd="0" presId="urn:microsoft.com/office/officeart/2005/8/layout/vList2"/>
    <dgm:cxn modelId="{DAA6D00B-7A6E-4F9D-835F-5226CB5E61AC}" type="presParOf" srcId="{3D878538-6078-4A56-88AF-1AD23A6B19E7}" destId="{02F545A2-67A6-4EC9-9647-4BE0932511A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F9A5D2-8BB7-46F0-AD81-718744C05BE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A2C8AF-8395-494B-9CB2-0050DD98E4C1}">
      <dgm:prSet/>
      <dgm:spPr/>
      <dgm:t>
        <a:bodyPr/>
        <a:lstStyle/>
        <a:p>
          <a:r>
            <a:rPr lang="en-US" b="1" i="1"/>
            <a:t>Intestinal obstruction</a:t>
          </a:r>
          <a:endParaRPr lang="en-US"/>
        </a:p>
      </dgm:t>
    </dgm:pt>
    <dgm:pt modelId="{5CC5DB60-19FF-4DD1-A489-08B34182D051}" type="parTrans" cxnId="{BB80BF2D-0944-435D-A7B5-50F0C31755CF}">
      <dgm:prSet/>
      <dgm:spPr/>
      <dgm:t>
        <a:bodyPr/>
        <a:lstStyle/>
        <a:p>
          <a:endParaRPr lang="en-US"/>
        </a:p>
      </dgm:t>
    </dgm:pt>
    <dgm:pt modelId="{53FFCAEC-F432-4877-85CC-52FFF85B8EA9}" type="sibTrans" cxnId="{BB80BF2D-0944-435D-A7B5-50F0C31755CF}">
      <dgm:prSet/>
      <dgm:spPr/>
      <dgm:t>
        <a:bodyPr/>
        <a:lstStyle/>
        <a:p>
          <a:endParaRPr lang="en-US"/>
        </a:p>
      </dgm:t>
    </dgm:pt>
    <dgm:pt modelId="{0C65A56C-CCAA-4888-96B5-9BE4246DB74C}">
      <dgm:prSet/>
      <dgm:spPr/>
      <dgm:t>
        <a:bodyPr/>
        <a:lstStyle/>
        <a:p>
          <a:r>
            <a:rPr lang="en-US" b="1" i="1"/>
            <a:t>Paralytic ileus</a:t>
          </a:r>
          <a:endParaRPr lang="en-US"/>
        </a:p>
      </dgm:t>
    </dgm:pt>
    <dgm:pt modelId="{62BA239E-0C21-44BD-A43A-BC239761A37C}" type="parTrans" cxnId="{979526F7-26AE-4F97-835C-0DD940BB6595}">
      <dgm:prSet/>
      <dgm:spPr/>
      <dgm:t>
        <a:bodyPr/>
        <a:lstStyle/>
        <a:p>
          <a:endParaRPr lang="en-US"/>
        </a:p>
      </dgm:t>
    </dgm:pt>
    <dgm:pt modelId="{EEF71854-E70E-4B31-B575-3C7B2D14DFD8}" type="sibTrans" cxnId="{979526F7-26AE-4F97-835C-0DD940BB6595}">
      <dgm:prSet/>
      <dgm:spPr/>
      <dgm:t>
        <a:bodyPr/>
        <a:lstStyle/>
        <a:p>
          <a:endParaRPr lang="en-US"/>
        </a:p>
      </dgm:t>
    </dgm:pt>
    <dgm:pt modelId="{A5C42DAC-E6C0-43D4-A8D3-5684810E2387}">
      <dgm:prSet/>
      <dgm:spPr/>
      <dgm:t>
        <a:bodyPr/>
        <a:lstStyle/>
        <a:p>
          <a:r>
            <a:rPr lang="en-US" b="1" i="1"/>
            <a:t>High output entero-cutaneous fistula</a:t>
          </a:r>
          <a:endParaRPr lang="en-US"/>
        </a:p>
      </dgm:t>
    </dgm:pt>
    <dgm:pt modelId="{D2F7568B-CAEA-4DA5-A719-BE413BA2210D}" type="parTrans" cxnId="{400B25E6-F2A9-41E0-9A92-F44733344591}">
      <dgm:prSet/>
      <dgm:spPr/>
      <dgm:t>
        <a:bodyPr/>
        <a:lstStyle/>
        <a:p>
          <a:endParaRPr lang="en-US"/>
        </a:p>
      </dgm:t>
    </dgm:pt>
    <dgm:pt modelId="{4CC3DA77-6C64-456E-AA16-0BF14DC01D49}" type="sibTrans" cxnId="{400B25E6-F2A9-41E0-9A92-F44733344591}">
      <dgm:prSet/>
      <dgm:spPr/>
      <dgm:t>
        <a:bodyPr/>
        <a:lstStyle/>
        <a:p>
          <a:endParaRPr lang="en-US"/>
        </a:p>
      </dgm:t>
    </dgm:pt>
    <dgm:pt modelId="{982430CA-DCC3-4FC1-A2CC-537DEEC38F39}">
      <dgm:prSet/>
      <dgm:spPr/>
      <dgm:t>
        <a:bodyPr/>
        <a:lstStyle/>
        <a:p>
          <a:r>
            <a:rPr lang="en-US" b="1" i="1"/>
            <a:t>Short bowel syndrome</a:t>
          </a:r>
          <a:endParaRPr lang="en-US"/>
        </a:p>
      </dgm:t>
    </dgm:pt>
    <dgm:pt modelId="{63D5B8B5-A890-4F04-8EE8-1DDD455DB9E0}" type="parTrans" cxnId="{05C5E38B-06A6-4F69-B707-86E9FA579779}">
      <dgm:prSet/>
      <dgm:spPr/>
      <dgm:t>
        <a:bodyPr/>
        <a:lstStyle/>
        <a:p>
          <a:endParaRPr lang="en-US"/>
        </a:p>
      </dgm:t>
    </dgm:pt>
    <dgm:pt modelId="{5E8F1268-664F-4719-A98A-98C086C8715F}" type="sibTrans" cxnId="{05C5E38B-06A6-4F69-B707-86E9FA579779}">
      <dgm:prSet/>
      <dgm:spPr/>
      <dgm:t>
        <a:bodyPr/>
        <a:lstStyle/>
        <a:p>
          <a:endParaRPr lang="en-US"/>
        </a:p>
      </dgm:t>
    </dgm:pt>
    <dgm:pt modelId="{02B043E7-6267-449E-BCA6-674465E92CF6}">
      <dgm:prSet/>
      <dgm:spPr/>
      <dgm:t>
        <a:bodyPr/>
        <a:lstStyle/>
        <a:p>
          <a:r>
            <a:rPr lang="en-US" b="1" i="1"/>
            <a:t>Severe acute pancreatitis</a:t>
          </a:r>
          <a:endParaRPr lang="en-US"/>
        </a:p>
      </dgm:t>
    </dgm:pt>
    <dgm:pt modelId="{1164460C-6321-40F3-971B-4D6A162DE816}" type="parTrans" cxnId="{1E41AB4E-40D3-43A6-B45E-35C3089DA745}">
      <dgm:prSet/>
      <dgm:spPr/>
      <dgm:t>
        <a:bodyPr/>
        <a:lstStyle/>
        <a:p>
          <a:endParaRPr lang="en-US"/>
        </a:p>
      </dgm:t>
    </dgm:pt>
    <dgm:pt modelId="{FE464EB7-88D5-4AB1-8B11-EE62FAD327D8}" type="sibTrans" cxnId="{1E41AB4E-40D3-43A6-B45E-35C3089DA745}">
      <dgm:prSet/>
      <dgm:spPr/>
      <dgm:t>
        <a:bodyPr/>
        <a:lstStyle/>
        <a:p>
          <a:endParaRPr lang="en-US"/>
        </a:p>
      </dgm:t>
    </dgm:pt>
    <dgm:pt modelId="{AF4A97A8-95E2-468D-A403-0FA5E2260361}">
      <dgm:prSet/>
      <dgm:spPr/>
      <dgm:t>
        <a:bodyPr/>
        <a:lstStyle/>
        <a:p>
          <a:r>
            <a:rPr lang="en-US" b="1" i="1"/>
            <a:t>Malabsorption</a:t>
          </a:r>
          <a:endParaRPr lang="en-US"/>
        </a:p>
      </dgm:t>
    </dgm:pt>
    <dgm:pt modelId="{AD1310AC-DC05-4F5C-8DFA-847E39E78C5C}" type="parTrans" cxnId="{075C7618-7A31-42CE-BB10-01EFD32238AB}">
      <dgm:prSet/>
      <dgm:spPr/>
      <dgm:t>
        <a:bodyPr/>
        <a:lstStyle/>
        <a:p>
          <a:endParaRPr lang="en-US"/>
        </a:p>
      </dgm:t>
    </dgm:pt>
    <dgm:pt modelId="{2A01588F-8DC8-4DFD-AF44-420E8EA6DA00}" type="sibTrans" cxnId="{075C7618-7A31-42CE-BB10-01EFD32238AB}">
      <dgm:prSet/>
      <dgm:spPr/>
      <dgm:t>
        <a:bodyPr/>
        <a:lstStyle/>
        <a:p>
          <a:endParaRPr lang="en-US"/>
        </a:p>
      </dgm:t>
    </dgm:pt>
    <dgm:pt modelId="{0F885E77-458C-45F6-A5D7-EBD4712FEFCD}" type="pres">
      <dgm:prSet presAssocID="{8FF9A5D2-8BB7-46F0-AD81-718744C05BE4}" presName="vert0" presStyleCnt="0">
        <dgm:presLayoutVars>
          <dgm:dir/>
          <dgm:animOne val="branch"/>
          <dgm:animLvl val="lvl"/>
        </dgm:presLayoutVars>
      </dgm:prSet>
      <dgm:spPr/>
    </dgm:pt>
    <dgm:pt modelId="{F209FC6D-34C5-48BB-BA84-3FFB1336E203}" type="pres">
      <dgm:prSet presAssocID="{2CA2C8AF-8395-494B-9CB2-0050DD98E4C1}" presName="thickLine" presStyleLbl="alignNode1" presStyleIdx="0" presStyleCnt="6"/>
      <dgm:spPr/>
    </dgm:pt>
    <dgm:pt modelId="{6DFB4586-C0FB-4F97-BF9C-0E6D4DF16AE5}" type="pres">
      <dgm:prSet presAssocID="{2CA2C8AF-8395-494B-9CB2-0050DD98E4C1}" presName="horz1" presStyleCnt="0"/>
      <dgm:spPr/>
    </dgm:pt>
    <dgm:pt modelId="{EB21AFEB-E56B-428C-9D10-15554E6FB733}" type="pres">
      <dgm:prSet presAssocID="{2CA2C8AF-8395-494B-9CB2-0050DD98E4C1}" presName="tx1" presStyleLbl="revTx" presStyleIdx="0" presStyleCnt="6"/>
      <dgm:spPr/>
    </dgm:pt>
    <dgm:pt modelId="{A6EB71D5-9150-460E-9C58-70BA72B369E2}" type="pres">
      <dgm:prSet presAssocID="{2CA2C8AF-8395-494B-9CB2-0050DD98E4C1}" presName="vert1" presStyleCnt="0"/>
      <dgm:spPr/>
    </dgm:pt>
    <dgm:pt modelId="{DC2A5182-4092-4BE2-B096-7F12948AEAAC}" type="pres">
      <dgm:prSet presAssocID="{0C65A56C-CCAA-4888-96B5-9BE4246DB74C}" presName="thickLine" presStyleLbl="alignNode1" presStyleIdx="1" presStyleCnt="6"/>
      <dgm:spPr/>
    </dgm:pt>
    <dgm:pt modelId="{20711668-9D6E-4A53-86A3-118CB8485F7C}" type="pres">
      <dgm:prSet presAssocID="{0C65A56C-CCAA-4888-96B5-9BE4246DB74C}" presName="horz1" presStyleCnt="0"/>
      <dgm:spPr/>
    </dgm:pt>
    <dgm:pt modelId="{92D2B2B1-670C-47B2-B606-6C23B8326A24}" type="pres">
      <dgm:prSet presAssocID="{0C65A56C-CCAA-4888-96B5-9BE4246DB74C}" presName="tx1" presStyleLbl="revTx" presStyleIdx="1" presStyleCnt="6"/>
      <dgm:spPr/>
    </dgm:pt>
    <dgm:pt modelId="{DFC6BE15-7638-4A00-BEBE-A32089B0C4ED}" type="pres">
      <dgm:prSet presAssocID="{0C65A56C-CCAA-4888-96B5-9BE4246DB74C}" presName="vert1" presStyleCnt="0"/>
      <dgm:spPr/>
    </dgm:pt>
    <dgm:pt modelId="{BE311EBE-4CD2-43CF-A523-A41F5F1B2DAD}" type="pres">
      <dgm:prSet presAssocID="{A5C42DAC-E6C0-43D4-A8D3-5684810E2387}" presName="thickLine" presStyleLbl="alignNode1" presStyleIdx="2" presStyleCnt="6"/>
      <dgm:spPr/>
    </dgm:pt>
    <dgm:pt modelId="{F0610C3E-B284-4544-AF1E-A6A290975EFE}" type="pres">
      <dgm:prSet presAssocID="{A5C42DAC-E6C0-43D4-A8D3-5684810E2387}" presName="horz1" presStyleCnt="0"/>
      <dgm:spPr/>
    </dgm:pt>
    <dgm:pt modelId="{31884D5E-27F8-4B76-96FA-F21BB039D9F1}" type="pres">
      <dgm:prSet presAssocID="{A5C42DAC-E6C0-43D4-A8D3-5684810E2387}" presName="tx1" presStyleLbl="revTx" presStyleIdx="2" presStyleCnt="6"/>
      <dgm:spPr/>
    </dgm:pt>
    <dgm:pt modelId="{64E59323-8357-42E8-9F4C-76F612B92D32}" type="pres">
      <dgm:prSet presAssocID="{A5C42DAC-E6C0-43D4-A8D3-5684810E2387}" presName="vert1" presStyleCnt="0"/>
      <dgm:spPr/>
    </dgm:pt>
    <dgm:pt modelId="{F29B7C50-F480-464A-82FC-B47D4F9DA00D}" type="pres">
      <dgm:prSet presAssocID="{982430CA-DCC3-4FC1-A2CC-537DEEC38F39}" presName="thickLine" presStyleLbl="alignNode1" presStyleIdx="3" presStyleCnt="6"/>
      <dgm:spPr/>
    </dgm:pt>
    <dgm:pt modelId="{BECE4EE5-14B7-4043-B920-B1006DAA50B0}" type="pres">
      <dgm:prSet presAssocID="{982430CA-DCC3-4FC1-A2CC-537DEEC38F39}" presName="horz1" presStyleCnt="0"/>
      <dgm:spPr/>
    </dgm:pt>
    <dgm:pt modelId="{ADD2BDAF-DF7F-41F8-B697-036EBF4AE88B}" type="pres">
      <dgm:prSet presAssocID="{982430CA-DCC3-4FC1-A2CC-537DEEC38F39}" presName="tx1" presStyleLbl="revTx" presStyleIdx="3" presStyleCnt="6"/>
      <dgm:spPr/>
    </dgm:pt>
    <dgm:pt modelId="{953BBDB3-0C4D-465F-9436-6AE4B4245C22}" type="pres">
      <dgm:prSet presAssocID="{982430CA-DCC3-4FC1-A2CC-537DEEC38F39}" presName="vert1" presStyleCnt="0"/>
      <dgm:spPr/>
    </dgm:pt>
    <dgm:pt modelId="{29B8D5FB-CF59-44AF-B4E0-DD88AAC060F6}" type="pres">
      <dgm:prSet presAssocID="{02B043E7-6267-449E-BCA6-674465E92CF6}" presName="thickLine" presStyleLbl="alignNode1" presStyleIdx="4" presStyleCnt="6"/>
      <dgm:spPr/>
    </dgm:pt>
    <dgm:pt modelId="{68E3CFE4-0872-4AF8-B35F-DCA8BBAA435D}" type="pres">
      <dgm:prSet presAssocID="{02B043E7-6267-449E-BCA6-674465E92CF6}" presName="horz1" presStyleCnt="0"/>
      <dgm:spPr/>
    </dgm:pt>
    <dgm:pt modelId="{8516011F-A485-42F3-AE44-57DB1F88B360}" type="pres">
      <dgm:prSet presAssocID="{02B043E7-6267-449E-BCA6-674465E92CF6}" presName="tx1" presStyleLbl="revTx" presStyleIdx="4" presStyleCnt="6"/>
      <dgm:spPr/>
    </dgm:pt>
    <dgm:pt modelId="{4E50938B-ECAA-4EAE-99BF-71BAEA694FB3}" type="pres">
      <dgm:prSet presAssocID="{02B043E7-6267-449E-BCA6-674465E92CF6}" presName="vert1" presStyleCnt="0"/>
      <dgm:spPr/>
    </dgm:pt>
    <dgm:pt modelId="{E6335A07-3EF4-4C7A-ABAB-8DAF93EC6924}" type="pres">
      <dgm:prSet presAssocID="{AF4A97A8-95E2-468D-A403-0FA5E2260361}" presName="thickLine" presStyleLbl="alignNode1" presStyleIdx="5" presStyleCnt="6"/>
      <dgm:spPr/>
    </dgm:pt>
    <dgm:pt modelId="{0244D121-191F-4D20-94AB-CD72D8953901}" type="pres">
      <dgm:prSet presAssocID="{AF4A97A8-95E2-468D-A403-0FA5E2260361}" presName="horz1" presStyleCnt="0"/>
      <dgm:spPr/>
    </dgm:pt>
    <dgm:pt modelId="{D60892CE-28D1-4F81-A974-F8F8DBF12E70}" type="pres">
      <dgm:prSet presAssocID="{AF4A97A8-95E2-468D-A403-0FA5E2260361}" presName="tx1" presStyleLbl="revTx" presStyleIdx="5" presStyleCnt="6"/>
      <dgm:spPr/>
    </dgm:pt>
    <dgm:pt modelId="{D4842BCE-A3BD-4A0A-B83A-D3FE5E5D299E}" type="pres">
      <dgm:prSet presAssocID="{AF4A97A8-95E2-468D-A403-0FA5E2260361}" presName="vert1" presStyleCnt="0"/>
      <dgm:spPr/>
    </dgm:pt>
  </dgm:ptLst>
  <dgm:cxnLst>
    <dgm:cxn modelId="{BED6050E-99F7-45D8-A6EE-CF351FA26710}" type="presOf" srcId="{2CA2C8AF-8395-494B-9CB2-0050DD98E4C1}" destId="{EB21AFEB-E56B-428C-9D10-15554E6FB733}" srcOrd="0" destOrd="0" presId="urn:microsoft.com/office/officeart/2008/layout/LinedList"/>
    <dgm:cxn modelId="{075C7618-7A31-42CE-BB10-01EFD32238AB}" srcId="{8FF9A5D2-8BB7-46F0-AD81-718744C05BE4}" destId="{AF4A97A8-95E2-468D-A403-0FA5E2260361}" srcOrd="5" destOrd="0" parTransId="{AD1310AC-DC05-4F5C-8DFA-847E39E78C5C}" sibTransId="{2A01588F-8DC8-4DFD-AF44-420E8EA6DA00}"/>
    <dgm:cxn modelId="{BB80BF2D-0944-435D-A7B5-50F0C31755CF}" srcId="{8FF9A5D2-8BB7-46F0-AD81-718744C05BE4}" destId="{2CA2C8AF-8395-494B-9CB2-0050DD98E4C1}" srcOrd="0" destOrd="0" parTransId="{5CC5DB60-19FF-4DD1-A489-08B34182D051}" sibTransId="{53FFCAEC-F432-4877-85CC-52FFF85B8EA9}"/>
    <dgm:cxn modelId="{0D26A34B-E80C-4434-B7F1-CE572F4A169A}" type="presOf" srcId="{982430CA-DCC3-4FC1-A2CC-537DEEC38F39}" destId="{ADD2BDAF-DF7F-41F8-B697-036EBF4AE88B}" srcOrd="0" destOrd="0" presId="urn:microsoft.com/office/officeart/2008/layout/LinedList"/>
    <dgm:cxn modelId="{1E41AB4E-40D3-43A6-B45E-35C3089DA745}" srcId="{8FF9A5D2-8BB7-46F0-AD81-718744C05BE4}" destId="{02B043E7-6267-449E-BCA6-674465E92CF6}" srcOrd="4" destOrd="0" parTransId="{1164460C-6321-40F3-971B-4D6A162DE816}" sibTransId="{FE464EB7-88D5-4AB1-8B11-EE62FAD327D8}"/>
    <dgm:cxn modelId="{23BD2256-BB42-4584-92BA-33723A416486}" type="presOf" srcId="{A5C42DAC-E6C0-43D4-A8D3-5684810E2387}" destId="{31884D5E-27F8-4B76-96FA-F21BB039D9F1}" srcOrd="0" destOrd="0" presId="urn:microsoft.com/office/officeart/2008/layout/LinedList"/>
    <dgm:cxn modelId="{05C5E38B-06A6-4F69-B707-86E9FA579779}" srcId="{8FF9A5D2-8BB7-46F0-AD81-718744C05BE4}" destId="{982430CA-DCC3-4FC1-A2CC-537DEEC38F39}" srcOrd="3" destOrd="0" parTransId="{63D5B8B5-A890-4F04-8EE8-1DDD455DB9E0}" sibTransId="{5E8F1268-664F-4719-A98A-98C086C8715F}"/>
    <dgm:cxn modelId="{42133AAA-1A96-409B-AE47-98236BCB9456}" type="presOf" srcId="{AF4A97A8-95E2-468D-A403-0FA5E2260361}" destId="{D60892CE-28D1-4F81-A974-F8F8DBF12E70}" srcOrd="0" destOrd="0" presId="urn:microsoft.com/office/officeart/2008/layout/LinedList"/>
    <dgm:cxn modelId="{AF6BA9B1-1E62-4606-AF94-12B71A1BCEE4}" type="presOf" srcId="{02B043E7-6267-449E-BCA6-674465E92CF6}" destId="{8516011F-A485-42F3-AE44-57DB1F88B360}" srcOrd="0" destOrd="0" presId="urn:microsoft.com/office/officeart/2008/layout/LinedList"/>
    <dgm:cxn modelId="{3E83ECC4-4D77-4D86-A04E-28AFB652450E}" type="presOf" srcId="{0C65A56C-CCAA-4888-96B5-9BE4246DB74C}" destId="{92D2B2B1-670C-47B2-B606-6C23B8326A24}" srcOrd="0" destOrd="0" presId="urn:microsoft.com/office/officeart/2008/layout/LinedList"/>
    <dgm:cxn modelId="{36848AC9-9B74-4996-9F15-725D59C09A5C}" type="presOf" srcId="{8FF9A5D2-8BB7-46F0-AD81-718744C05BE4}" destId="{0F885E77-458C-45F6-A5D7-EBD4712FEFCD}" srcOrd="0" destOrd="0" presId="urn:microsoft.com/office/officeart/2008/layout/LinedList"/>
    <dgm:cxn modelId="{400B25E6-F2A9-41E0-9A92-F44733344591}" srcId="{8FF9A5D2-8BB7-46F0-AD81-718744C05BE4}" destId="{A5C42DAC-E6C0-43D4-A8D3-5684810E2387}" srcOrd="2" destOrd="0" parTransId="{D2F7568B-CAEA-4DA5-A719-BE413BA2210D}" sibTransId="{4CC3DA77-6C64-456E-AA16-0BF14DC01D49}"/>
    <dgm:cxn modelId="{979526F7-26AE-4F97-835C-0DD940BB6595}" srcId="{8FF9A5D2-8BB7-46F0-AD81-718744C05BE4}" destId="{0C65A56C-CCAA-4888-96B5-9BE4246DB74C}" srcOrd="1" destOrd="0" parTransId="{62BA239E-0C21-44BD-A43A-BC239761A37C}" sibTransId="{EEF71854-E70E-4B31-B575-3C7B2D14DFD8}"/>
    <dgm:cxn modelId="{4E8E5531-F0AF-4933-9ADA-D3F76C4E7B34}" type="presParOf" srcId="{0F885E77-458C-45F6-A5D7-EBD4712FEFCD}" destId="{F209FC6D-34C5-48BB-BA84-3FFB1336E203}" srcOrd="0" destOrd="0" presId="urn:microsoft.com/office/officeart/2008/layout/LinedList"/>
    <dgm:cxn modelId="{0A5DFCAB-AF97-4C27-83A2-DFBB7CEC6721}" type="presParOf" srcId="{0F885E77-458C-45F6-A5D7-EBD4712FEFCD}" destId="{6DFB4586-C0FB-4F97-BF9C-0E6D4DF16AE5}" srcOrd="1" destOrd="0" presId="urn:microsoft.com/office/officeart/2008/layout/LinedList"/>
    <dgm:cxn modelId="{846160B2-A933-4025-A25C-126C91125F0B}" type="presParOf" srcId="{6DFB4586-C0FB-4F97-BF9C-0E6D4DF16AE5}" destId="{EB21AFEB-E56B-428C-9D10-15554E6FB733}" srcOrd="0" destOrd="0" presId="urn:microsoft.com/office/officeart/2008/layout/LinedList"/>
    <dgm:cxn modelId="{DB1DD000-1E06-4B32-A3B9-1331ECEF81A9}" type="presParOf" srcId="{6DFB4586-C0FB-4F97-BF9C-0E6D4DF16AE5}" destId="{A6EB71D5-9150-460E-9C58-70BA72B369E2}" srcOrd="1" destOrd="0" presId="urn:microsoft.com/office/officeart/2008/layout/LinedList"/>
    <dgm:cxn modelId="{5C8168B1-1DCC-40F9-89BC-25AB79CB433A}" type="presParOf" srcId="{0F885E77-458C-45F6-A5D7-EBD4712FEFCD}" destId="{DC2A5182-4092-4BE2-B096-7F12948AEAAC}" srcOrd="2" destOrd="0" presId="urn:microsoft.com/office/officeart/2008/layout/LinedList"/>
    <dgm:cxn modelId="{AA7C55ED-3F0C-4FE6-BFAE-7295ED272DE9}" type="presParOf" srcId="{0F885E77-458C-45F6-A5D7-EBD4712FEFCD}" destId="{20711668-9D6E-4A53-86A3-118CB8485F7C}" srcOrd="3" destOrd="0" presId="urn:microsoft.com/office/officeart/2008/layout/LinedList"/>
    <dgm:cxn modelId="{B36F2753-5730-40A1-A7A0-71B99A86A538}" type="presParOf" srcId="{20711668-9D6E-4A53-86A3-118CB8485F7C}" destId="{92D2B2B1-670C-47B2-B606-6C23B8326A24}" srcOrd="0" destOrd="0" presId="urn:microsoft.com/office/officeart/2008/layout/LinedList"/>
    <dgm:cxn modelId="{4B1800CE-319C-4DB5-BA6E-2486A0E78148}" type="presParOf" srcId="{20711668-9D6E-4A53-86A3-118CB8485F7C}" destId="{DFC6BE15-7638-4A00-BEBE-A32089B0C4ED}" srcOrd="1" destOrd="0" presId="urn:microsoft.com/office/officeart/2008/layout/LinedList"/>
    <dgm:cxn modelId="{2180459A-CCC0-487A-812C-24D98F844F02}" type="presParOf" srcId="{0F885E77-458C-45F6-A5D7-EBD4712FEFCD}" destId="{BE311EBE-4CD2-43CF-A523-A41F5F1B2DAD}" srcOrd="4" destOrd="0" presId="urn:microsoft.com/office/officeart/2008/layout/LinedList"/>
    <dgm:cxn modelId="{1A3DC982-1B30-460B-8211-4D33F6639334}" type="presParOf" srcId="{0F885E77-458C-45F6-A5D7-EBD4712FEFCD}" destId="{F0610C3E-B284-4544-AF1E-A6A290975EFE}" srcOrd="5" destOrd="0" presId="urn:microsoft.com/office/officeart/2008/layout/LinedList"/>
    <dgm:cxn modelId="{5FB86FA3-9EC4-46ED-A263-D9FD20CC9031}" type="presParOf" srcId="{F0610C3E-B284-4544-AF1E-A6A290975EFE}" destId="{31884D5E-27F8-4B76-96FA-F21BB039D9F1}" srcOrd="0" destOrd="0" presId="urn:microsoft.com/office/officeart/2008/layout/LinedList"/>
    <dgm:cxn modelId="{B5ABB4C7-C16C-432C-AAEB-5281EFDD0AB1}" type="presParOf" srcId="{F0610C3E-B284-4544-AF1E-A6A290975EFE}" destId="{64E59323-8357-42E8-9F4C-76F612B92D32}" srcOrd="1" destOrd="0" presId="urn:microsoft.com/office/officeart/2008/layout/LinedList"/>
    <dgm:cxn modelId="{A9205D95-0117-445A-A309-D4524645C866}" type="presParOf" srcId="{0F885E77-458C-45F6-A5D7-EBD4712FEFCD}" destId="{F29B7C50-F480-464A-82FC-B47D4F9DA00D}" srcOrd="6" destOrd="0" presId="urn:microsoft.com/office/officeart/2008/layout/LinedList"/>
    <dgm:cxn modelId="{621A6E12-D2B4-43E2-BC97-BD3B74657E93}" type="presParOf" srcId="{0F885E77-458C-45F6-A5D7-EBD4712FEFCD}" destId="{BECE4EE5-14B7-4043-B920-B1006DAA50B0}" srcOrd="7" destOrd="0" presId="urn:microsoft.com/office/officeart/2008/layout/LinedList"/>
    <dgm:cxn modelId="{EF140954-7F4B-4355-811A-23399F46866D}" type="presParOf" srcId="{BECE4EE5-14B7-4043-B920-B1006DAA50B0}" destId="{ADD2BDAF-DF7F-41F8-B697-036EBF4AE88B}" srcOrd="0" destOrd="0" presId="urn:microsoft.com/office/officeart/2008/layout/LinedList"/>
    <dgm:cxn modelId="{2CFA1EDE-3BF1-4A52-84D3-F2A4DAD59039}" type="presParOf" srcId="{BECE4EE5-14B7-4043-B920-B1006DAA50B0}" destId="{953BBDB3-0C4D-465F-9436-6AE4B4245C22}" srcOrd="1" destOrd="0" presId="urn:microsoft.com/office/officeart/2008/layout/LinedList"/>
    <dgm:cxn modelId="{C767AD46-9271-4E57-9C15-B802ADB2FFD5}" type="presParOf" srcId="{0F885E77-458C-45F6-A5D7-EBD4712FEFCD}" destId="{29B8D5FB-CF59-44AF-B4E0-DD88AAC060F6}" srcOrd="8" destOrd="0" presId="urn:microsoft.com/office/officeart/2008/layout/LinedList"/>
    <dgm:cxn modelId="{A8635594-13A1-462F-96F6-9E55E1FDA596}" type="presParOf" srcId="{0F885E77-458C-45F6-A5D7-EBD4712FEFCD}" destId="{68E3CFE4-0872-4AF8-B35F-DCA8BBAA435D}" srcOrd="9" destOrd="0" presId="urn:microsoft.com/office/officeart/2008/layout/LinedList"/>
    <dgm:cxn modelId="{0E2A4965-7B6B-4702-A0D5-BC19D70D2F0C}" type="presParOf" srcId="{68E3CFE4-0872-4AF8-B35F-DCA8BBAA435D}" destId="{8516011F-A485-42F3-AE44-57DB1F88B360}" srcOrd="0" destOrd="0" presId="urn:microsoft.com/office/officeart/2008/layout/LinedList"/>
    <dgm:cxn modelId="{46563494-FA3C-481A-9CCA-1CF0B611CC09}" type="presParOf" srcId="{68E3CFE4-0872-4AF8-B35F-DCA8BBAA435D}" destId="{4E50938B-ECAA-4EAE-99BF-71BAEA694FB3}" srcOrd="1" destOrd="0" presId="urn:microsoft.com/office/officeart/2008/layout/LinedList"/>
    <dgm:cxn modelId="{EC9F8B52-5CE8-4A13-9EFF-FE428DF0B257}" type="presParOf" srcId="{0F885E77-458C-45F6-A5D7-EBD4712FEFCD}" destId="{E6335A07-3EF4-4C7A-ABAB-8DAF93EC6924}" srcOrd="10" destOrd="0" presId="urn:microsoft.com/office/officeart/2008/layout/LinedList"/>
    <dgm:cxn modelId="{81CC0458-F2AE-4FF1-926D-307980A2FEFA}" type="presParOf" srcId="{0F885E77-458C-45F6-A5D7-EBD4712FEFCD}" destId="{0244D121-191F-4D20-94AB-CD72D8953901}" srcOrd="11" destOrd="0" presId="urn:microsoft.com/office/officeart/2008/layout/LinedList"/>
    <dgm:cxn modelId="{F5D0052E-8A92-4D5B-A7A1-212E3B09DC5E}" type="presParOf" srcId="{0244D121-191F-4D20-94AB-CD72D8953901}" destId="{D60892CE-28D1-4F81-A974-F8F8DBF12E70}" srcOrd="0" destOrd="0" presId="urn:microsoft.com/office/officeart/2008/layout/LinedList"/>
    <dgm:cxn modelId="{703C78BF-8F27-4B93-9982-63A8F2B3B870}" type="presParOf" srcId="{0244D121-191F-4D20-94AB-CD72D8953901}" destId="{D4842BCE-A3BD-4A0A-B83A-D3FE5E5D29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AECF98-0A88-4A7E-8CDC-A675AB974EE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BE3991-B683-4219-9135-356F6D20F9BE}">
      <dgm:prSet/>
      <dgm:spPr/>
      <dgm:t>
        <a:bodyPr/>
        <a:lstStyle/>
        <a:p>
          <a:r>
            <a:rPr lang="en-US" b="1" i="1" u="sng" dirty="0"/>
            <a:t>Mechanical</a:t>
          </a:r>
          <a:r>
            <a:rPr lang="en-US" b="1" i="1" dirty="0"/>
            <a:t>: </a:t>
          </a:r>
          <a:r>
            <a:rPr lang="en-US" i="1" dirty="0"/>
            <a:t>tracheobronchial intubation, erosion </a:t>
          </a:r>
          <a:endParaRPr lang="en-US" dirty="0"/>
        </a:p>
      </dgm:t>
    </dgm:pt>
    <dgm:pt modelId="{09234F71-B4E6-4A19-BE0A-5887E66FA3FC}" type="parTrans" cxnId="{4B503777-1DF8-422A-8F7A-51B5081AFFC9}">
      <dgm:prSet/>
      <dgm:spPr/>
      <dgm:t>
        <a:bodyPr/>
        <a:lstStyle/>
        <a:p>
          <a:endParaRPr lang="en-US"/>
        </a:p>
      </dgm:t>
    </dgm:pt>
    <dgm:pt modelId="{94CC633D-870E-468F-84E1-ED532273B516}" type="sibTrans" cxnId="{4B503777-1DF8-422A-8F7A-51B5081AFFC9}">
      <dgm:prSet/>
      <dgm:spPr/>
      <dgm:t>
        <a:bodyPr/>
        <a:lstStyle/>
        <a:p>
          <a:endParaRPr lang="en-US"/>
        </a:p>
      </dgm:t>
    </dgm:pt>
    <dgm:pt modelId="{6C30D8F1-5E9D-44FC-9B83-A83EDEA8F1F3}">
      <dgm:prSet/>
      <dgm:spPr/>
      <dgm:t>
        <a:bodyPr/>
        <a:lstStyle/>
        <a:p>
          <a:r>
            <a:rPr lang="en-US" i="1" dirty="0"/>
            <a:t>                       blockage, displacement, bowel perforation</a:t>
          </a:r>
          <a:endParaRPr lang="en-US" dirty="0"/>
        </a:p>
      </dgm:t>
    </dgm:pt>
    <dgm:pt modelId="{6592E010-F695-442F-8F4F-DC52A483FCAB}" type="parTrans" cxnId="{FA0CA6D1-3A5D-49CD-AD23-034D92F4B678}">
      <dgm:prSet/>
      <dgm:spPr/>
      <dgm:t>
        <a:bodyPr/>
        <a:lstStyle/>
        <a:p>
          <a:endParaRPr lang="en-US"/>
        </a:p>
      </dgm:t>
    </dgm:pt>
    <dgm:pt modelId="{AD712C6E-80D4-43F9-B073-145D635704E5}" type="sibTrans" cxnId="{FA0CA6D1-3A5D-49CD-AD23-034D92F4B678}">
      <dgm:prSet/>
      <dgm:spPr/>
      <dgm:t>
        <a:bodyPr/>
        <a:lstStyle/>
        <a:p>
          <a:endParaRPr lang="en-US"/>
        </a:p>
      </dgm:t>
    </dgm:pt>
    <dgm:pt modelId="{4C786FAF-9304-4961-B368-6CD08A03C252}">
      <dgm:prSet/>
      <dgm:spPr/>
      <dgm:t>
        <a:bodyPr/>
        <a:lstStyle/>
        <a:p>
          <a:r>
            <a:rPr lang="en-US" b="1" i="1" u="sng" dirty="0"/>
            <a:t>Metabolic</a:t>
          </a:r>
          <a:r>
            <a:rPr lang="en-US" b="1" i="1" dirty="0"/>
            <a:t>: </a:t>
          </a:r>
          <a:r>
            <a:rPr lang="en-US" i="1" dirty="0"/>
            <a:t>Fluid/ electrolyte imbalance, hyperglycemia</a:t>
          </a:r>
          <a:endParaRPr lang="en-US" dirty="0"/>
        </a:p>
      </dgm:t>
    </dgm:pt>
    <dgm:pt modelId="{87DC013F-97E1-484D-8BE0-645C01A96015}" type="parTrans" cxnId="{48E0BC1D-8A15-4501-9744-A6F9449313F5}">
      <dgm:prSet/>
      <dgm:spPr/>
      <dgm:t>
        <a:bodyPr/>
        <a:lstStyle/>
        <a:p>
          <a:endParaRPr lang="en-US"/>
        </a:p>
      </dgm:t>
    </dgm:pt>
    <dgm:pt modelId="{62240931-10A2-4EBD-8819-A2388D979CB6}" type="sibTrans" cxnId="{48E0BC1D-8A15-4501-9744-A6F9449313F5}">
      <dgm:prSet/>
      <dgm:spPr/>
      <dgm:t>
        <a:bodyPr/>
        <a:lstStyle/>
        <a:p>
          <a:endParaRPr lang="en-US"/>
        </a:p>
      </dgm:t>
    </dgm:pt>
    <dgm:pt modelId="{DEE93FDA-EA83-4C0F-B0F7-63062264D17B}">
      <dgm:prSet/>
      <dgm:spPr/>
      <dgm:t>
        <a:bodyPr/>
        <a:lstStyle/>
        <a:p>
          <a:r>
            <a:rPr lang="en-US" i="1"/>
            <a:t>Refeeding / overfeeding syndromes</a:t>
          </a:r>
          <a:endParaRPr lang="en-US"/>
        </a:p>
      </dgm:t>
    </dgm:pt>
    <dgm:pt modelId="{BDB5A017-D256-489A-A8D6-04F6D9C4529B}" type="parTrans" cxnId="{29A7D099-BEF0-41E9-9D3D-38C6D6531187}">
      <dgm:prSet/>
      <dgm:spPr/>
      <dgm:t>
        <a:bodyPr/>
        <a:lstStyle/>
        <a:p>
          <a:endParaRPr lang="en-US"/>
        </a:p>
      </dgm:t>
    </dgm:pt>
    <dgm:pt modelId="{6CD87ED4-74C3-4CCC-807B-572687F331C8}" type="sibTrans" cxnId="{29A7D099-BEF0-41E9-9D3D-38C6D6531187}">
      <dgm:prSet/>
      <dgm:spPr/>
      <dgm:t>
        <a:bodyPr/>
        <a:lstStyle/>
        <a:p>
          <a:endParaRPr lang="en-US"/>
        </a:p>
      </dgm:t>
    </dgm:pt>
    <dgm:pt modelId="{4FF3DDBF-6585-4CDE-8834-BFF9E49D3FDF}">
      <dgm:prSet/>
      <dgm:spPr/>
      <dgm:t>
        <a:bodyPr/>
        <a:lstStyle/>
        <a:p>
          <a:r>
            <a:rPr lang="en-US" b="1" i="1" u="sng" dirty="0"/>
            <a:t>Gastrointestinal</a:t>
          </a:r>
          <a:r>
            <a:rPr lang="en-US" b="1" i="1" dirty="0"/>
            <a:t>: </a:t>
          </a:r>
          <a:r>
            <a:rPr lang="en-US" i="1" dirty="0"/>
            <a:t>Diarrhea, vomiting, pain</a:t>
          </a:r>
          <a:endParaRPr lang="en-US" dirty="0"/>
        </a:p>
      </dgm:t>
    </dgm:pt>
    <dgm:pt modelId="{A634183C-6C1A-4FC3-919A-F8B6AF7AF3E2}" type="parTrans" cxnId="{DD526091-0BD4-499D-902A-C53B1D058FE6}">
      <dgm:prSet/>
      <dgm:spPr/>
      <dgm:t>
        <a:bodyPr/>
        <a:lstStyle/>
        <a:p>
          <a:endParaRPr lang="en-US"/>
        </a:p>
      </dgm:t>
    </dgm:pt>
    <dgm:pt modelId="{F878F618-C3A3-4B84-8A66-365231FA35D3}" type="sibTrans" cxnId="{DD526091-0BD4-499D-902A-C53B1D058FE6}">
      <dgm:prSet/>
      <dgm:spPr/>
      <dgm:t>
        <a:bodyPr/>
        <a:lstStyle/>
        <a:p>
          <a:endParaRPr lang="en-US"/>
        </a:p>
      </dgm:t>
    </dgm:pt>
    <dgm:pt modelId="{754ABC4D-97D0-4AEF-8EB0-DE91CED21E93}">
      <dgm:prSet/>
      <dgm:spPr/>
      <dgm:t>
        <a:bodyPr/>
        <a:lstStyle/>
        <a:p>
          <a:r>
            <a:rPr lang="en-US" b="1" i="1" u="sng" dirty="0"/>
            <a:t>Pulmonary</a:t>
          </a:r>
          <a:r>
            <a:rPr lang="en-US" b="1" i="1" dirty="0"/>
            <a:t>:</a:t>
          </a:r>
          <a:r>
            <a:rPr lang="en-US" i="1" dirty="0"/>
            <a:t> Aspiration</a:t>
          </a:r>
          <a:endParaRPr lang="en-US" dirty="0"/>
        </a:p>
      </dgm:t>
    </dgm:pt>
    <dgm:pt modelId="{EB1C5663-C0AB-4D40-9F54-4E43782E8BDE}" type="parTrans" cxnId="{A1DB7ECE-9460-4440-A6FB-2745C87DE5AC}">
      <dgm:prSet/>
      <dgm:spPr/>
      <dgm:t>
        <a:bodyPr/>
        <a:lstStyle/>
        <a:p>
          <a:endParaRPr lang="en-US"/>
        </a:p>
      </dgm:t>
    </dgm:pt>
    <dgm:pt modelId="{8069CF5F-279C-40A9-8E76-9D835B810FA7}" type="sibTrans" cxnId="{A1DB7ECE-9460-4440-A6FB-2745C87DE5AC}">
      <dgm:prSet/>
      <dgm:spPr/>
      <dgm:t>
        <a:bodyPr/>
        <a:lstStyle/>
        <a:p>
          <a:endParaRPr lang="en-US"/>
        </a:p>
      </dgm:t>
    </dgm:pt>
    <dgm:pt modelId="{7FA42C38-341D-4222-B18D-3A6422799FA3}">
      <dgm:prSet/>
      <dgm:spPr/>
      <dgm:t>
        <a:bodyPr/>
        <a:lstStyle/>
        <a:p>
          <a:r>
            <a:rPr lang="en-US" b="1" i="1" u="sng" dirty="0"/>
            <a:t>Infection</a:t>
          </a:r>
          <a:r>
            <a:rPr lang="en-US" b="1" i="1" dirty="0"/>
            <a:t>: </a:t>
          </a:r>
          <a:r>
            <a:rPr lang="en-US" i="1" dirty="0"/>
            <a:t>Tube site</a:t>
          </a:r>
          <a:endParaRPr lang="en-US" dirty="0"/>
        </a:p>
      </dgm:t>
    </dgm:pt>
    <dgm:pt modelId="{1D6CB5B8-0978-493C-8AB7-69B46165F928}" type="parTrans" cxnId="{D27E27D6-3556-4E25-8244-A4381EE49D39}">
      <dgm:prSet/>
      <dgm:spPr/>
      <dgm:t>
        <a:bodyPr/>
        <a:lstStyle/>
        <a:p>
          <a:endParaRPr lang="en-US"/>
        </a:p>
      </dgm:t>
    </dgm:pt>
    <dgm:pt modelId="{37A903CD-3F98-4D3E-8BA3-B353A034BBC0}" type="sibTrans" cxnId="{D27E27D6-3556-4E25-8244-A4381EE49D39}">
      <dgm:prSet/>
      <dgm:spPr/>
      <dgm:t>
        <a:bodyPr/>
        <a:lstStyle/>
        <a:p>
          <a:endParaRPr lang="en-US"/>
        </a:p>
      </dgm:t>
    </dgm:pt>
    <dgm:pt modelId="{F3BC34C8-C214-4453-A4AE-945011A94F7A}" type="pres">
      <dgm:prSet presAssocID="{3EAECF98-0A88-4A7E-8CDC-A675AB974EED}" presName="linear" presStyleCnt="0">
        <dgm:presLayoutVars>
          <dgm:animLvl val="lvl"/>
          <dgm:resizeHandles val="exact"/>
        </dgm:presLayoutVars>
      </dgm:prSet>
      <dgm:spPr/>
    </dgm:pt>
    <dgm:pt modelId="{4DDD5A2D-C25F-4194-97C3-6AED500945E2}" type="pres">
      <dgm:prSet presAssocID="{A0BE3991-B683-4219-9135-356F6D20F9B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805D971-1527-4355-8E3E-B86A09E4E519}" type="pres">
      <dgm:prSet presAssocID="{94CC633D-870E-468F-84E1-ED532273B516}" presName="spacer" presStyleCnt="0"/>
      <dgm:spPr/>
    </dgm:pt>
    <dgm:pt modelId="{9879F182-D859-45E7-9019-87F2B9947627}" type="pres">
      <dgm:prSet presAssocID="{6C30D8F1-5E9D-44FC-9B83-A83EDEA8F1F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9FA4ACA-DB12-4D45-BA69-49C07BA316C2}" type="pres">
      <dgm:prSet presAssocID="{AD712C6E-80D4-43F9-B073-145D635704E5}" presName="spacer" presStyleCnt="0"/>
      <dgm:spPr/>
    </dgm:pt>
    <dgm:pt modelId="{DBB9EEC2-5B9D-439A-8F82-DAF3BC763CE3}" type="pres">
      <dgm:prSet presAssocID="{4C786FAF-9304-4961-B368-6CD08A03C25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7BDD485-704A-42C6-B245-5E06C4898DBB}" type="pres">
      <dgm:prSet presAssocID="{62240931-10A2-4EBD-8819-A2388D979CB6}" presName="spacer" presStyleCnt="0"/>
      <dgm:spPr/>
    </dgm:pt>
    <dgm:pt modelId="{1D6DC54B-F6AD-44B6-9127-CD3A95BC784C}" type="pres">
      <dgm:prSet presAssocID="{DEE93FDA-EA83-4C0F-B0F7-63062264D17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210082C-F8AC-476A-AFC0-25FE4DEB6DD3}" type="pres">
      <dgm:prSet presAssocID="{6CD87ED4-74C3-4CCC-807B-572687F331C8}" presName="spacer" presStyleCnt="0"/>
      <dgm:spPr/>
    </dgm:pt>
    <dgm:pt modelId="{A5DE3F57-23C7-4589-B269-2B33E42FF245}" type="pres">
      <dgm:prSet presAssocID="{4FF3DDBF-6585-4CDE-8834-BFF9E49D3FD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B8E85EE-C910-453A-AAA4-BC0ED2DA5B05}" type="pres">
      <dgm:prSet presAssocID="{F878F618-C3A3-4B84-8A66-365231FA35D3}" presName="spacer" presStyleCnt="0"/>
      <dgm:spPr/>
    </dgm:pt>
    <dgm:pt modelId="{7FA6A7A7-8A9A-4E85-B29D-724C79726AB9}" type="pres">
      <dgm:prSet presAssocID="{754ABC4D-97D0-4AEF-8EB0-DE91CED21E9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D88D983-4DEB-4DAE-B764-208747C38A65}" type="pres">
      <dgm:prSet presAssocID="{8069CF5F-279C-40A9-8E76-9D835B810FA7}" presName="spacer" presStyleCnt="0"/>
      <dgm:spPr/>
    </dgm:pt>
    <dgm:pt modelId="{D66A560A-6D46-4A57-A5E8-7ACF7AB43D60}" type="pres">
      <dgm:prSet presAssocID="{7FA42C38-341D-4222-B18D-3A6422799FA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4072D10-0BC7-49C0-8645-DB9D047CD7A3}" type="presOf" srcId="{4C786FAF-9304-4961-B368-6CD08A03C252}" destId="{DBB9EEC2-5B9D-439A-8F82-DAF3BC763CE3}" srcOrd="0" destOrd="0" presId="urn:microsoft.com/office/officeart/2005/8/layout/vList2"/>
    <dgm:cxn modelId="{48E0BC1D-8A15-4501-9744-A6F9449313F5}" srcId="{3EAECF98-0A88-4A7E-8CDC-A675AB974EED}" destId="{4C786FAF-9304-4961-B368-6CD08A03C252}" srcOrd="2" destOrd="0" parTransId="{87DC013F-97E1-484D-8BE0-645C01A96015}" sibTransId="{62240931-10A2-4EBD-8819-A2388D979CB6}"/>
    <dgm:cxn modelId="{02BFF730-4874-4771-B308-741ED82FE93C}" type="presOf" srcId="{DEE93FDA-EA83-4C0F-B0F7-63062264D17B}" destId="{1D6DC54B-F6AD-44B6-9127-CD3A95BC784C}" srcOrd="0" destOrd="0" presId="urn:microsoft.com/office/officeart/2005/8/layout/vList2"/>
    <dgm:cxn modelId="{F9853F3C-67E7-4EC2-A1C9-DC000C7C0ACC}" type="presOf" srcId="{3EAECF98-0A88-4A7E-8CDC-A675AB974EED}" destId="{F3BC34C8-C214-4453-A4AE-945011A94F7A}" srcOrd="0" destOrd="0" presId="urn:microsoft.com/office/officeart/2005/8/layout/vList2"/>
    <dgm:cxn modelId="{4B503777-1DF8-422A-8F7A-51B5081AFFC9}" srcId="{3EAECF98-0A88-4A7E-8CDC-A675AB974EED}" destId="{A0BE3991-B683-4219-9135-356F6D20F9BE}" srcOrd="0" destOrd="0" parTransId="{09234F71-B4E6-4A19-BE0A-5887E66FA3FC}" sibTransId="{94CC633D-870E-468F-84E1-ED532273B516}"/>
    <dgm:cxn modelId="{D6552183-BE19-48D8-8A88-6A0E9D527638}" type="presOf" srcId="{754ABC4D-97D0-4AEF-8EB0-DE91CED21E93}" destId="{7FA6A7A7-8A9A-4E85-B29D-724C79726AB9}" srcOrd="0" destOrd="0" presId="urn:microsoft.com/office/officeart/2005/8/layout/vList2"/>
    <dgm:cxn modelId="{DD526091-0BD4-499D-902A-C53B1D058FE6}" srcId="{3EAECF98-0A88-4A7E-8CDC-A675AB974EED}" destId="{4FF3DDBF-6585-4CDE-8834-BFF9E49D3FDF}" srcOrd="4" destOrd="0" parTransId="{A634183C-6C1A-4FC3-919A-F8B6AF7AF3E2}" sibTransId="{F878F618-C3A3-4B84-8A66-365231FA35D3}"/>
    <dgm:cxn modelId="{E7DB9F98-0C03-4B83-A9B8-95ED0AE75568}" type="presOf" srcId="{A0BE3991-B683-4219-9135-356F6D20F9BE}" destId="{4DDD5A2D-C25F-4194-97C3-6AED500945E2}" srcOrd="0" destOrd="0" presId="urn:microsoft.com/office/officeart/2005/8/layout/vList2"/>
    <dgm:cxn modelId="{29A7D099-BEF0-41E9-9D3D-38C6D6531187}" srcId="{3EAECF98-0A88-4A7E-8CDC-A675AB974EED}" destId="{DEE93FDA-EA83-4C0F-B0F7-63062264D17B}" srcOrd="3" destOrd="0" parTransId="{BDB5A017-D256-489A-A8D6-04F6D9C4529B}" sibTransId="{6CD87ED4-74C3-4CCC-807B-572687F331C8}"/>
    <dgm:cxn modelId="{640D96B5-BA7F-403A-AFCC-90A8A908DCB2}" type="presOf" srcId="{4FF3DDBF-6585-4CDE-8834-BFF9E49D3FDF}" destId="{A5DE3F57-23C7-4589-B269-2B33E42FF245}" srcOrd="0" destOrd="0" presId="urn:microsoft.com/office/officeart/2005/8/layout/vList2"/>
    <dgm:cxn modelId="{A3E3B8BE-B5DD-49DA-A871-CF3357FCABE7}" type="presOf" srcId="{6C30D8F1-5E9D-44FC-9B83-A83EDEA8F1F3}" destId="{9879F182-D859-45E7-9019-87F2B9947627}" srcOrd="0" destOrd="0" presId="urn:microsoft.com/office/officeart/2005/8/layout/vList2"/>
    <dgm:cxn modelId="{A1DB7ECE-9460-4440-A6FB-2745C87DE5AC}" srcId="{3EAECF98-0A88-4A7E-8CDC-A675AB974EED}" destId="{754ABC4D-97D0-4AEF-8EB0-DE91CED21E93}" srcOrd="5" destOrd="0" parTransId="{EB1C5663-C0AB-4D40-9F54-4E43782E8BDE}" sibTransId="{8069CF5F-279C-40A9-8E76-9D835B810FA7}"/>
    <dgm:cxn modelId="{FA0CA6D1-3A5D-49CD-AD23-034D92F4B678}" srcId="{3EAECF98-0A88-4A7E-8CDC-A675AB974EED}" destId="{6C30D8F1-5E9D-44FC-9B83-A83EDEA8F1F3}" srcOrd="1" destOrd="0" parTransId="{6592E010-F695-442F-8F4F-DC52A483FCAB}" sibTransId="{AD712C6E-80D4-43F9-B073-145D635704E5}"/>
    <dgm:cxn modelId="{D27E27D6-3556-4E25-8244-A4381EE49D39}" srcId="{3EAECF98-0A88-4A7E-8CDC-A675AB974EED}" destId="{7FA42C38-341D-4222-B18D-3A6422799FA3}" srcOrd="6" destOrd="0" parTransId="{1D6CB5B8-0978-493C-8AB7-69B46165F928}" sibTransId="{37A903CD-3F98-4D3E-8BA3-B353A034BBC0}"/>
    <dgm:cxn modelId="{500A57DE-101A-42F4-BC18-C0D889CE9F94}" type="presOf" srcId="{7FA42C38-341D-4222-B18D-3A6422799FA3}" destId="{D66A560A-6D46-4A57-A5E8-7ACF7AB43D60}" srcOrd="0" destOrd="0" presId="urn:microsoft.com/office/officeart/2005/8/layout/vList2"/>
    <dgm:cxn modelId="{43FEFDEC-5ADD-421F-981A-83F2F9607251}" type="presParOf" srcId="{F3BC34C8-C214-4453-A4AE-945011A94F7A}" destId="{4DDD5A2D-C25F-4194-97C3-6AED500945E2}" srcOrd="0" destOrd="0" presId="urn:microsoft.com/office/officeart/2005/8/layout/vList2"/>
    <dgm:cxn modelId="{D29D4E17-D61D-43F1-B213-B4E36FC447AF}" type="presParOf" srcId="{F3BC34C8-C214-4453-A4AE-945011A94F7A}" destId="{4805D971-1527-4355-8E3E-B86A09E4E519}" srcOrd="1" destOrd="0" presId="urn:microsoft.com/office/officeart/2005/8/layout/vList2"/>
    <dgm:cxn modelId="{C928BC36-0749-46A3-8E0B-994AA374461F}" type="presParOf" srcId="{F3BC34C8-C214-4453-A4AE-945011A94F7A}" destId="{9879F182-D859-45E7-9019-87F2B9947627}" srcOrd="2" destOrd="0" presId="urn:microsoft.com/office/officeart/2005/8/layout/vList2"/>
    <dgm:cxn modelId="{5ACE5225-3902-482E-8F7B-FB2D951804A6}" type="presParOf" srcId="{F3BC34C8-C214-4453-A4AE-945011A94F7A}" destId="{E9FA4ACA-DB12-4D45-BA69-49C07BA316C2}" srcOrd="3" destOrd="0" presId="urn:microsoft.com/office/officeart/2005/8/layout/vList2"/>
    <dgm:cxn modelId="{ED78DE9D-5667-418E-ADA1-AE7CF9AAFC48}" type="presParOf" srcId="{F3BC34C8-C214-4453-A4AE-945011A94F7A}" destId="{DBB9EEC2-5B9D-439A-8F82-DAF3BC763CE3}" srcOrd="4" destOrd="0" presId="urn:microsoft.com/office/officeart/2005/8/layout/vList2"/>
    <dgm:cxn modelId="{EADC8ABF-2D6A-4CCF-99C9-A5728FA0F5B6}" type="presParOf" srcId="{F3BC34C8-C214-4453-A4AE-945011A94F7A}" destId="{67BDD485-704A-42C6-B245-5E06C4898DBB}" srcOrd="5" destOrd="0" presId="urn:microsoft.com/office/officeart/2005/8/layout/vList2"/>
    <dgm:cxn modelId="{FC1BECC8-CD26-4252-A713-E116B6364504}" type="presParOf" srcId="{F3BC34C8-C214-4453-A4AE-945011A94F7A}" destId="{1D6DC54B-F6AD-44B6-9127-CD3A95BC784C}" srcOrd="6" destOrd="0" presId="urn:microsoft.com/office/officeart/2005/8/layout/vList2"/>
    <dgm:cxn modelId="{718C4C92-79B8-49FE-83A5-F55914BE0948}" type="presParOf" srcId="{F3BC34C8-C214-4453-A4AE-945011A94F7A}" destId="{4210082C-F8AC-476A-AFC0-25FE4DEB6DD3}" srcOrd="7" destOrd="0" presId="urn:microsoft.com/office/officeart/2005/8/layout/vList2"/>
    <dgm:cxn modelId="{4D2EADD4-7DF4-4EAA-B9EC-EB721EA77105}" type="presParOf" srcId="{F3BC34C8-C214-4453-A4AE-945011A94F7A}" destId="{A5DE3F57-23C7-4589-B269-2B33E42FF245}" srcOrd="8" destOrd="0" presId="urn:microsoft.com/office/officeart/2005/8/layout/vList2"/>
    <dgm:cxn modelId="{A0554CDD-6C4B-40ED-B3B3-2550E769F43F}" type="presParOf" srcId="{F3BC34C8-C214-4453-A4AE-945011A94F7A}" destId="{AB8E85EE-C910-453A-AAA4-BC0ED2DA5B05}" srcOrd="9" destOrd="0" presId="urn:microsoft.com/office/officeart/2005/8/layout/vList2"/>
    <dgm:cxn modelId="{C9C17A06-7F1B-4798-8F7C-C601C9D0D617}" type="presParOf" srcId="{F3BC34C8-C214-4453-A4AE-945011A94F7A}" destId="{7FA6A7A7-8A9A-4E85-B29D-724C79726AB9}" srcOrd="10" destOrd="0" presId="urn:microsoft.com/office/officeart/2005/8/layout/vList2"/>
    <dgm:cxn modelId="{4956CFCC-69A4-4820-BE1F-4BE7F7C73418}" type="presParOf" srcId="{F3BC34C8-C214-4453-A4AE-945011A94F7A}" destId="{6D88D983-4DEB-4DAE-B764-208747C38A65}" srcOrd="11" destOrd="0" presId="urn:microsoft.com/office/officeart/2005/8/layout/vList2"/>
    <dgm:cxn modelId="{AC97FAD1-F4EB-4BFA-A7FC-AD8A5CA23726}" type="presParOf" srcId="{F3BC34C8-C214-4453-A4AE-945011A94F7A}" destId="{D66A560A-6D46-4A57-A5E8-7ACF7AB43D6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783C5B-9B6D-4A9E-A613-7477A91EE34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780636-6985-44A3-BCDA-D705F4D57C5F}">
      <dgm:prSet/>
      <dgm:spPr/>
      <dgm:t>
        <a:bodyPr/>
        <a:lstStyle/>
        <a:p>
          <a:r>
            <a:rPr lang="en-US" b="1" i="1"/>
            <a:t>Non-functioning GIT</a:t>
          </a:r>
        </a:p>
      </dgm:t>
    </dgm:pt>
    <dgm:pt modelId="{CF30E407-B63E-4152-996F-E35D64835332}" type="parTrans" cxnId="{B55DB42B-D27D-4359-B8E3-0F7DDDB0C05E}">
      <dgm:prSet/>
      <dgm:spPr/>
      <dgm:t>
        <a:bodyPr/>
        <a:lstStyle/>
        <a:p>
          <a:endParaRPr lang="en-US"/>
        </a:p>
      </dgm:t>
    </dgm:pt>
    <dgm:pt modelId="{E79062D5-7B87-45BF-ADAD-ED767B29ED30}" type="sibTrans" cxnId="{B55DB42B-D27D-4359-B8E3-0F7DDDB0C05E}">
      <dgm:prSet/>
      <dgm:spPr/>
      <dgm:t>
        <a:bodyPr/>
        <a:lstStyle/>
        <a:p>
          <a:endParaRPr lang="en-US"/>
        </a:p>
      </dgm:t>
    </dgm:pt>
    <dgm:pt modelId="{CE984811-EEB8-409C-AC88-D22014006B41}">
      <dgm:prSet/>
      <dgm:spPr/>
      <dgm:t>
        <a:bodyPr/>
        <a:lstStyle/>
        <a:p>
          <a:r>
            <a:rPr lang="en-US" b="1" i="1"/>
            <a:t>Short bowel syndrome</a:t>
          </a:r>
          <a:endParaRPr lang="en-US"/>
        </a:p>
      </dgm:t>
    </dgm:pt>
    <dgm:pt modelId="{F6D44DFA-F46C-43A6-8D5D-FAA927AA77BD}" type="parTrans" cxnId="{7E3B2099-7AD6-4B6E-B573-E3F9F4E93202}">
      <dgm:prSet/>
      <dgm:spPr/>
      <dgm:t>
        <a:bodyPr/>
        <a:lstStyle/>
        <a:p>
          <a:endParaRPr lang="en-US"/>
        </a:p>
      </dgm:t>
    </dgm:pt>
    <dgm:pt modelId="{49E71303-8BA9-4749-9DA4-26382A712056}" type="sibTrans" cxnId="{7E3B2099-7AD6-4B6E-B573-E3F9F4E93202}">
      <dgm:prSet/>
      <dgm:spPr/>
      <dgm:t>
        <a:bodyPr/>
        <a:lstStyle/>
        <a:p>
          <a:endParaRPr lang="en-US"/>
        </a:p>
      </dgm:t>
    </dgm:pt>
    <dgm:pt modelId="{5060BC60-2CCA-4A19-A524-40E930E59F0A}">
      <dgm:prSet/>
      <dgm:spPr/>
      <dgm:t>
        <a:bodyPr/>
        <a:lstStyle/>
        <a:p>
          <a:r>
            <a:rPr lang="en-US" b="1" i="1"/>
            <a:t>Intestinal fistula</a:t>
          </a:r>
          <a:endParaRPr lang="en-US"/>
        </a:p>
      </dgm:t>
    </dgm:pt>
    <dgm:pt modelId="{35BE1242-1AA4-40AB-B31C-FDDFF7703A18}" type="parTrans" cxnId="{3333D2DD-CF12-4939-BB5B-239A10EEE528}">
      <dgm:prSet/>
      <dgm:spPr/>
      <dgm:t>
        <a:bodyPr/>
        <a:lstStyle/>
        <a:p>
          <a:endParaRPr lang="en-US"/>
        </a:p>
      </dgm:t>
    </dgm:pt>
    <dgm:pt modelId="{E957286F-19AB-482C-BA06-9EA7E2AFD1C8}" type="sibTrans" cxnId="{3333D2DD-CF12-4939-BB5B-239A10EEE528}">
      <dgm:prSet/>
      <dgm:spPr/>
      <dgm:t>
        <a:bodyPr/>
        <a:lstStyle/>
        <a:p>
          <a:endParaRPr lang="en-US"/>
        </a:p>
      </dgm:t>
    </dgm:pt>
    <dgm:pt modelId="{D3B412F3-3EAD-49D5-BB83-009B468E5DF6}">
      <dgm:prSet/>
      <dgm:spPr/>
      <dgm:t>
        <a:bodyPr/>
        <a:lstStyle/>
        <a:p>
          <a:r>
            <a:rPr lang="en-US" b="1" i="1"/>
            <a:t>Severe pancreatitis</a:t>
          </a:r>
          <a:endParaRPr lang="en-US"/>
        </a:p>
      </dgm:t>
    </dgm:pt>
    <dgm:pt modelId="{7306B9A8-E8A4-45D9-887C-AE62BBBE2A8E}" type="parTrans" cxnId="{6192104B-BE92-4341-9D7B-36FD20FD84C1}">
      <dgm:prSet/>
      <dgm:spPr/>
      <dgm:t>
        <a:bodyPr/>
        <a:lstStyle/>
        <a:p>
          <a:endParaRPr lang="en-US"/>
        </a:p>
      </dgm:t>
    </dgm:pt>
    <dgm:pt modelId="{048C0B2D-BFD1-48D0-AB3E-93A2C74F23B7}" type="sibTrans" cxnId="{6192104B-BE92-4341-9D7B-36FD20FD84C1}">
      <dgm:prSet/>
      <dgm:spPr/>
      <dgm:t>
        <a:bodyPr/>
        <a:lstStyle/>
        <a:p>
          <a:endParaRPr lang="en-US"/>
        </a:p>
      </dgm:t>
    </dgm:pt>
    <dgm:pt modelId="{5A052ED3-633A-46F8-9933-32C6FD2BEA09}">
      <dgm:prSet/>
      <dgm:spPr/>
      <dgm:t>
        <a:bodyPr/>
        <a:lstStyle/>
        <a:p>
          <a:r>
            <a:rPr lang="en-US" b="1" i="1"/>
            <a:t>Intractable vomiting/ diarrhea</a:t>
          </a:r>
          <a:endParaRPr lang="en-US"/>
        </a:p>
      </dgm:t>
    </dgm:pt>
    <dgm:pt modelId="{9C97EA8D-4BF8-4A5D-9149-8D898F15DB03}" type="parTrans" cxnId="{21593597-82E1-4350-8470-3312C85D1371}">
      <dgm:prSet/>
      <dgm:spPr/>
      <dgm:t>
        <a:bodyPr/>
        <a:lstStyle/>
        <a:p>
          <a:endParaRPr lang="en-US"/>
        </a:p>
      </dgm:t>
    </dgm:pt>
    <dgm:pt modelId="{294C44D9-C6D6-4220-A8C3-8913FD2462F8}" type="sibTrans" cxnId="{21593597-82E1-4350-8470-3312C85D1371}">
      <dgm:prSet/>
      <dgm:spPr/>
      <dgm:t>
        <a:bodyPr/>
        <a:lstStyle/>
        <a:p>
          <a:endParaRPr lang="en-US"/>
        </a:p>
      </dgm:t>
    </dgm:pt>
    <dgm:pt modelId="{05CF5643-7A91-4456-8E28-0A2F5D307423}">
      <dgm:prSet/>
      <dgm:spPr/>
      <dgm:t>
        <a:bodyPr/>
        <a:lstStyle/>
        <a:p>
          <a:r>
            <a:rPr lang="en-US" b="1" i="1"/>
            <a:t>Severe inflammatory bowel disease</a:t>
          </a:r>
          <a:endParaRPr lang="en-US"/>
        </a:p>
      </dgm:t>
    </dgm:pt>
    <dgm:pt modelId="{823F2045-D6CC-4A85-865E-F89FE582C2B3}" type="parTrans" cxnId="{E9E5A39F-4E13-452D-930D-0ED47DEB5670}">
      <dgm:prSet/>
      <dgm:spPr/>
      <dgm:t>
        <a:bodyPr/>
        <a:lstStyle/>
        <a:p>
          <a:endParaRPr lang="en-US"/>
        </a:p>
      </dgm:t>
    </dgm:pt>
    <dgm:pt modelId="{87CA5C07-E2CD-419C-BF79-F3AC91EDF675}" type="sibTrans" cxnId="{E9E5A39F-4E13-452D-930D-0ED47DEB5670}">
      <dgm:prSet/>
      <dgm:spPr/>
      <dgm:t>
        <a:bodyPr/>
        <a:lstStyle/>
        <a:p>
          <a:endParaRPr lang="en-US"/>
        </a:p>
      </dgm:t>
    </dgm:pt>
    <dgm:pt modelId="{3285B3F8-E346-497C-8619-4F5EE7FCF4D7}">
      <dgm:prSet/>
      <dgm:spPr/>
      <dgm:t>
        <a:bodyPr/>
        <a:lstStyle/>
        <a:p>
          <a:r>
            <a:rPr lang="en-US" b="1" i="1"/>
            <a:t>Developmental anomalies</a:t>
          </a:r>
          <a:endParaRPr lang="en-US"/>
        </a:p>
      </dgm:t>
    </dgm:pt>
    <dgm:pt modelId="{388CF023-CD10-48A3-A8E3-8D43D4768D04}" type="parTrans" cxnId="{B9B0E51D-B3FB-4227-A839-824D35DB29D8}">
      <dgm:prSet/>
      <dgm:spPr/>
      <dgm:t>
        <a:bodyPr/>
        <a:lstStyle/>
        <a:p>
          <a:endParaRPr lang="en-US"/>
        </a:p>
      </dgm:t>
    </dgm:pt>
    <dgm:pt modelId="{FF95412D-9644-49D4-9432-7179A5B2D44E}" type="sibTrans" cxnId="{B9B0E51D-B3FB-4227-A839-824D35DB29D8}">
      <dgm:prSet/>
      <dgm:spPr/>
      <dgm:t>
        <a:bodyPr/>
        <a:lstStyle/>
        <a:p>
          <a:endParaRPr lang="en-US"/>
        </a:p>
      </dgm:t>
    </dgm:pt>
    <dgm:pt modelId="{BA831E0D-2541-4302-A048-EBA7D01DD4C9}">
      <dgm:prSet/>
      <dgm:spPr/>
      <dgm:t>
        <a:bodyPr/>
        <a:lstStyle/>
        <a:p>
          <a:r>
            <a:rPr lang="en-US" b="1" i="1"/>
            <a:t>Multiple organ failure</a:t>
          </a:r>
          <a:endParaRPr lang="en-US"/>
        </a:p>
      </dgm:t>
    </dgm:pt>
    <dgm:pt modelId="{D5D13208-D3F6-495E-BCB8-B2021E562501}" type="parTrans" cxnId="{2E62B4CF-8B7B-4A59-99DE-B1BB0D969A43}">
      <dgm:prSet/>
      <dgm:spPr/>
      <dgm:t>
        <a:bodyPr/>
        <a:lstStyle/>
        <a:p>
          <a:endParaRPr lang="en-US"/>
        </a:p>
      </dgm:t>
    </dgm:pt>
    <dgm:pt modelId="{2941C197-9D7C-42E4-A7E1-842A30FE03C1}" type="sibTrans" cxnId="{2E62B4CF-8B7B-4A59-99DE-B1BB0D969A43}">
      <dgm:prSet/>
      <dgm:spPr/>
      <dgm:t>
        <a:bodyPr/>
        <a:lstStyle/>
        <a:p>
          <a:endParaRPr lang="en-US"/>
        </a:p>
      </dgm:t>
    </dgm:pt>
    <dgm:pt modelId="{490C2F49-8040-4A23-9D53-AC69E39E2F98}">
      <dgm:prSet/>
      <dgm:spPr/>
      <dgm:t>
        <a:bodyPr/>
        <a:lstStyle/>
        <a:p>
          <a:r>
            <a:rPr lang="en-US" b="1" i="1" dirty="0"/>
            <a:t>Severe malnutrition ( unable to take orally )</a:t>
          </a:r>
          <a:endParaRPr lang="en-US" dirty="0"/>
        </a:p>
      </dgm:t>
    </dgm:pt>
    <dgm:pt modelId="{D5D28FAA-8B9F-4AF3-8EDC-94EADBEC5407}" type="parTrans" cxnId="{BEE76E2A-DA2F-4C0A-BA52-3CB082EBFF7B}">
      <dgm:prSet/>
      <dgm:spPr/>
      <dgm:t>
        <a:bodyPr/>
        <a:lstStyle/>
        <a:p>
          <a:endParaRPr lang="en-US"/>
        </a:p>
      </dgm:t>
    </dgm:pt>
    <dgm:pt modelId="{3F9DC0A4-A1D5-4F2D-AD09-F61E82B30442}" type="sibTrans" cxnId="{BEE76E2A-DA2F-4C0A-BA52-3CB082EBFF7B}">
      <dgm:prSet/>
      <dgm:spPr/>
      <dgm:t>
        <a:bodyPr/>
        <a:lstStyle/>
        <a:p>
          <a:endParaRPr lang="en-US"/>
        </a:p>
      </dgm:t>
    </dgm:pt>
    <dgm:pt modelId="{EEA8FC88-A9C4-433C-8C68-3F3EDDA6B4F6}" type="pres">
      <dgm:prSet presAssocID="{39783C5B-9B6D-4A9E-A613-7477A91EE348}" presName="linear" presStyleCnt="0">
        <dgm:presLayoutVars>
          <dgm:animLvl val="lvl"/>
          <dgm:resizeHandles val="exact"/>
        </dgm:presLayoutVars>
      </dgm:prSet>
      <dgm:spPr/>
    </dgm:pt>
    <dgm:pt modelId="{939989DF-4B9C-42AB-A83E-AD8303A9307F}" type="pres">
      <dgm:prSet presAssocID="{FF780636-6985-44A3-BCDA-D705F4D57C5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426FBA46-99E6-4226-B2EC-BE30D2A96E32}" type="pres">
      <dgm:prSet presAssocID="{E79062D5-7B87-45BF-ADAD-ED767B29ED30}" presName="spacer" presStyleCnt="0"/>
      <dgm:spPr/>
    </dgm:pt>
    <dgm:pt modelId="{F94332CA-9578-40A9-9CC9-AE041A3F4FF7}" type="pres">
      <dgm:prSet presAssocID="{CE984811-EEB8-409C-AC88-D22014006B41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B63EE600-4CA1-4CB8-AC34-5FEE62D59901}" type="pres">
      <dgm:prSet presAssocID="{49E71303-8BA9-4749-9DA4-26382A712056}" presName="spacer" presStyleCnt="0"/>
      <dgm:spPr/>
    </dgm:pt>
    <dgm:pt modelId="{013D4295-24C3-4A9F-88E1-05F0B31A57E7}" type="pres">
      <dgm:prSet presAssocID="{5060BC60-2CCA-4A19-A524-40E930E59F0A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E2A96641-FD6C-45D2-85A3-B294A4EB5275}" type="pres">
      <dgm:prSet presAssocID="{E957286F-19AB-482C-BA06-9EA7E2AFD1C8}" presName="spacer" presStyleCnt="0"/>
      <dgm:spPr/>
    </dgm:pt>
    <dgm:pt modelId="{28036CC7-B6E3-481D-8EF7-211033B1698C}" type="pres">
      <dgm:prSet presAssocID="{D3B412F3-3EAD-49D5-BB83-009B468E5DF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3C98F1BC-24BB-4091-8922-18896C680FF1}" type="pres">
      <dgm:prSet presAssocID="{048C0B2D-BFD1-48D0-AB3E-93A2C74F23B7}" presName="spacer" presStyleCnt="0"/>
      <dgm:spPr/>
    </dgm:pt>
    <dgm:pt modelId="{E9161461-1819-4D4D-8ED4-F46E6B17FD0A}" type="pres">
      <dgm:prSet presAssocID="{5A052ED3-633A-46F8-9933-32C6FD2BEA0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9C1473FF-1958-41F5-AB88-311C7F108CCA}" type="pres">
      <dgm:prSet presAssocID="{294C44D9-C6D6-4220-A8C3-8913FD2462F8}" presName="spacer" presStyleCnt="0"/>
      <dgm:spPr/>
    </dgm:pt>
    <dgm:pt modelId="{115BA7D2-7F71-43A0-A1C0-31FEBE73955E}" type="pres">
      <dgm:prSet presAssocID="{05CF5643-7A91-4456-8E28-0A2F5D307423}" presName="parentText" presStyleLbl="node1" presStyleIdx="5" presStyleCnt="9" custLinFactNeighborX="505" custLinFactNeighborY="18442">
        <dgm:presLayoutVars>
          <dgm:chMax val="0"/>
          <dgm:bulletEnabled val="1"/>
        </dgm:presLayoutVars>
      </dgm:prSet>
      <dgm:spPr/>
    </dgm:pt>
    <dgm:pt modelId="{5CDEEA59-B9BC-4077-BA21-4981CD1F32AA}" type="pres">
      <dgm:prSet presAssocID="{87CA5C07-E2CD-419C-BF79-F3AC91EDF675}" presName="spacer" presStyleCnt="0"/>
      <dgm:spPr/>
    </dgm:pt>
    <dgm:pt modelId="{533BE581-B3A4-42F2-90F0-7B65AADCEDE4}" type="pres">
      <dgm:prSet presAssocID="{3285B3F8-E346-497C-8619-4F5EE7FCF4D7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34598CE5-28C3-4820-AE56-BFEE3A56A285}" type="pres">
      <dgm:prSet presAssocID="{FF95412D-9644-49D4-9432-7179A5B2D44E}" presName="spacer" presStyleCnt="0"/>
      <dgm:spPr/>
    </dgm:pt>
    <dgm:pt modelId="{DFA81C72-3A27-476A-99DD-FB2D9111E4C0}" type="pres">
      <dgm:prSet presAssocID="{BA831E0D-2541-4302-A048-EBA7D01DD4C9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08A1598-A1E2-41BE-8C6A-04AB24AF5B37}" type="pres">
      <dgm:prSet presAssocID="{2941C197-9D7C-42E4-A7E1-842A30FE03C1}" presName="spacer" presStyleCnt="0"/>
      <dgm:spPr/>
    </dgm:pt>
    <dgm:pt modelId="{2B463266-95D9-4E30-8E0B-9C06A652FB54}" type="pres">
      <dgm:prSet presAssocID="{490C2F49-8040-4A23-9D53-AC69E39E2F98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21D90603-E7F8-4F0D-958B-9371CEBCEE7E}" type="presOf" srcId="{FF780636-6985-44A3-BCDA-D705F4D57C5F}" destId="{939989DF-4B9C-42AB-A83E-AD8303A9307F}" srcOrd="0" destOrd="0" presId="urn:microsoft.com/office/officeart/2005/8/layout/vList2"/>
    <dgm:cxn modelId="{D2D00716-DC01-4EC5-8C83-4835FF202316}" type="presOf" srcId="{D3B412F3-3EAD-49D5-BB83-009B468E5DF6}" destId="{28036CC7-B6E3-481D-8EF7-211033B1698C}" srcOrd="0" destOrd="0" presId="urn:microsoft.com/office/officeart/2005/8/layout/vList2"/>
    <dgm:cxn modelId="{B9B0E51D-B3FB-4227-A839-824D35DB29D8}" srcId="{39783C5B-9B6D-4A9E-A613-7477A91EE348}" destId="{3285B3F8-E346-497C-8619-4F5EE7FCF4D7}" srcOrd="6" destOrd="0" parTransId="{388CF023-CD10-48A3-A8E3-8D43D4768D04}" sibTransId="{FF95412D-9644-49D4-9432-7179A5B2D44E}"/>
    <dgm:cxn modelId="{BEE76E2A-DA2F-4C0A-BA52-3CB082EBFF7B}" srcId="{39783C5B-9B6D-4A9E-A613-7477A91EE348}" destId="{490C2F49-8040-4A23-9D53-AC69E39E2F98}" srcOrd="8" destOrd="0" parTransId="{D5D28FAA-8B9F-4AF3-8EDC-94EADBEC5407}" sibTransId="{3F9DC0A4-A1D5-4F2D-AD09-F61E82B30442}"/>
    <dgm:cxn modelId="{B55DB42B-D27D-4359-B8E3-0F7DDDB0C05E}" srcId="{39783C5B-9B6D-4A9E-A613-7477A91EE348}" destId="{FF780636-6985-44A3-BCDA-D705F4D57C5F}" srcOrd="0" destOrd="0" parTransId="{CF30E407-B63E-4152-996F-E35D64835332}" sibTransId="{E79062D5-7B87-45BF-ADAD-ED767B29ED30}"/>
    <dgm:cxn modelId="{7DD37F31-23F7-4B4F-A6F5-49D368F018BF}" type="presOf" srcId="{5A052ED3-633A-46F8-9933-32C6FD2BEA09}" destId="{E9161461-1819-4D4D-8ED4-F46E6B17FD0A}" srcOrd="0" destOrd="0" presId="urn:microsoft.com/office/officeart/2005/8/layout/vList2"/>
    <dgm:cxn modelId="{BC82CE31-9111-4FB4-891E-49D314B3D803}" type="presOf" srcId="{3285B3F8-E346-497C-8619-4F5EE7FCF4D7}" destId="{533BE581-B3A4-42F2-90F0-7B65AADCEDE4}" srcOrd="0" destOrd="0" presId="urn:microsoft.com/office/officeart/2005/8/layout/vList2"/>
    <dgm:cxn modelId="{6192104B-BE92-4341-9D7B-36FD20FD84C1}" srcId="{39783C5B-9B6D-4A9E-A613-7477A91EE348}" destId="{D3B412F3-3EAD-49D5-BB83-009B468E5DF6}" srcOrd="3" destOrd="0" parTransId="{7306B9A8-E8A4-45D9-887C-AE62BBBE2A8E}" sibTransId="{048C0B2D-BFD1-48D0-AB3E-93A2C74F23B7}"/>
    <dgm:cxn modelId="{67036770-3BA1-439B-A760-FCC07F5C091E}" type="presOf" srcId="{05CF5643-7A91-4456-8E28-0A2F5D307423}" destId="{115BA7D2-7F71-43A0-A1C0-31FEBE73955E}" srcOrd="0" destOrd="0" presId="urn:microsoft.com/office/officeart/2005/8/layout/vList2"/>
    <dgm:cxn modelId="{69C2E086-3D5B-48B3-8628-8F2E916BBE79}" type="presOf" srcId="{39783C5B-9B6D-4A9E-A613-7477A91EE348}" destId="{EEA8FC88-A9C4-433C-8C68-3F3EDDA6B4F6}" srcOrd="0" destOrd="0" presId="urn:microsoft.com/office/officeart/2005/8/layout/vList2"/>
    <dgm:cxn modelId="{21593597-82E1-4350-8470-3312C85D1371}" srcId="{39783C5B-9B6D-4A9E-A613-7477A91EE348}" destId="{5A052ED3-633A-46F8-9933-32C6FD2BEA09}" srcOrd="4" destOrd="0" parTransId="{9C97EA8D-4BF8-4A5D-9149-8D898F15DB03}" sibTransId="{294C44D9-C6D6-4220-A8C3-8913FD2462F8}"/>
    <dgm:cxn modelId="{7E3B2099-7AD6-4B6E-B573-E3F9F4E93202}" srcId="{39783C5B-9B6D-4A9E-A613-7477A91EE348}" destId="{CE984811-EEB8-409C-AC88-D22014006B41}" srcOrd="1" destOrd="0" parTransId="{F6D44DFA-F46C-43A6-8D5D-FAA927AA77BD}" sibTransId="{49E71303-8BA9-4749-9DA4-26382A712056}"/>
    <dgm:cxn modelId="{703AA79C-CCAA-4D44-A475-FF2DA8740EB2}" type="presOf" srcId="{CE984811-EEB8-409C-AC88-D22014006B41}" destId="{F94332CA-9578-40A9-9CC9-AE041A3F4FF7}" srcOrd="0" destOrd="0" presId="urn:microsoft.com/office/officeart/2005/8/layout/vList2"/>
    <dgm:cxn modelId="{E9E5A39F-4E13-452D-930D-0ED47DEB5670}" srcId="{39783C5B-9B6D-4A9E-A613-7477A91EE348}" destId="{05CF5643-7A91-4456-8E28-0A2F5D307423}" srcOrd="5" destOrd="0" parTransId="{823F2045-D6CC-4A85-865E-F89FE582C2B3}" sibTransId="{87CA5C07-E2CD-419C-BF79-F3AC91EDF675}"/>
    <dgm:cxn modelId="{81AC8AB7-EB4B-414A-AC1D-602E987844C7}" type="presOf" srcId="{5060BC60-2CCA-4A19-A524-40E930E59F0A}" destId="{013D4295-24C3-4A9F-88E1-05F0B31A57E7}" srcOrd="0" destOrd="0" presId="urn:microsoft.com/office/officeart/2005/8/layout/vList2"/>
    <dgm:cxn modelId="{CA7B95CF-0A52-4CC3-A4DA-86A999F687FA}" type="presOf" srcId="{BA831E0D-2541-4302-A048-EBA7D01DD4C9}" destId="{DFA81C72-3A27-476A-99DD-FB2D9111E4C0}" srcOrd="0" destOrd="0" presId="urn:microsoft.com/office/officeart/2005/8/layout/vList2"/>
    <dgm:cxn modelId="{2E62B4CF-8B7B-4A59-99DE-B1BB0D969A43}" srcId="{39783C5B-9B6D-4A9E-A613-7477A91EE348}" destId="{BA831E0D-2541-4302-A048-EBA7D01DD4C9}" srcOrd="7" destOrd="0" parTransId="{D5D13208-D3F6-495E-BCB8-B2021E562501}" sibTransId="{2941C197-9D7C-42E4-A7E1-842A30FE03C1}"/>
    <dgm:cxn modelId="{3CB9FDD9-7769-44B6-929E-14B4F6F76CA4}" type="presOf" srcId="{490C2F49-8040-4A23-9D53-AC69E39E2F98}" destId="{2B463266-95D9-4E30-8E0B-9C06A652FB54}" srcOrd="0" destOrd="0" presId="urn:microsoft.com/office/officeart/2005/8/layout/vList2"/>
    <dgm:cxn modelId="{3333D2DD-CF12-4939-BB5B-239A10EEE528}" srcId="{39783C5B-9B6D-4A9E-A613-7477A91EE348}" destId="{5060BC60-2CCA-4A19-A524-40E930E59F0A}" srcOrd="2" destOrd="0" parTransId="{35BE1242-1AA4-40AB-B31C-FDDFF7703A18}" sibTransId="{E957286F-19AB-482C-BA06-9EA7E2AFD1C8}"/>
    <dgm:cxn modelId="{219E505E-0DD0-403E-941E-022A2B7300B3}" type="presParOf" srcId="{EEA8FC88-A9C4-433C-8C68-3F3EDDA6B4F6}" destId="{939989DF-4B9C-42AB-A83E-AD8303A9307F}" srcOrd="0" destOrd="0" presId="urn:microsoft.com/office/officeart/2005/8/layout/vList2"/>
    <dgm:cxn modelId="{ADFE4A26-29B8-4AEE-B7DB-F4F2550A03A2}" type="presParOf" srcId="{EEA8FC88-A9C4-433C-8C68-3F3EDDA6B4F6}" destId="{426FBA46-99E6-4226-B2EC-BE30D2A96E32}" srcOrd="1" destOrd="0" presId="urn:microsoft.com/office/officeart/2005/8/layout/vList2"/>
    <dgm:cxn modelId="{4FFC9728-24CC-4A46-8BAA-7FBF0164AE91}" type="presParOf" srcId="{EEA8FC88-A9C4-433C-8C68-3F3EDDA6B4F6}" destId="{F94332CA-9578-40A9-9CC9-AE041A3F4FF7}" srcOrd="2" destOrd="0" presId="urn:microsoft.com/office/officeart/2005/8/layout/vList2"/>
    <dgm:cxn modelId="{120BA0B0-1C77-4DF1-9C47-D3DF8DE20912}" type="presParOf" srcId="{EEA8FC88-A9C4-433C-8C68-3F3EDDA6B4F6}" destId="{B63EE600-4CA1-4CB8-AC34-5FEE62D59901}" srcOrd="3" destOrd="0" presId="urn:microsoft.com/office/officeart/2005/8/layout/vList2"/>
    <dgm:cxn modelId="{9AD822FD-8E6D-4622-805C-35184A06029C}" type="presParOf" srcId="{EEA8FC88-A9C4-433C-8C68-3F3EDDA6B4F6}" destId="{013D4295-24C3-4A9F-88E1-05F0B31A57E7}" srcOrd="4" destOrd="0" presId="urn:microsoft.com/office/officeart/2005/8/layout/vList2"/>
    <dgm:cxn modelId="{AADDD1DF-EEA2-40A9-BDFE-DDB42066A11B}" type="presParOf" srcId="{EEA8FC88-A9C4-433C-8C68-3F3EDDA6B4F6}" destId="{E2A96641-FD6C-45D2-85A3-B294A4EB5275}" srcOrd="5" destOrd="0" presId="urn:microsoft.com/office/officeart/2005/8/layout/vList2"/>
    <dgm:cxn modelId="{D7151738-E73B-4E59-ACFF-7C590E7FE1B3}" type="presParOf" srcId="{EEA8FC88-A9C4-433C-8C68-3F3EDDA6B4F6}" destId="{28036CC7-B6E3-481D-8EF7-211033B1698C}" srcOrd="6" destOrd="0" presId="urn:microsoft.com/office/officeart/2005/8/layout/vList2"/>
    <dgm:cxn modelId="{1CAAEE84-C406-42E2-9FC3-63356AFC1E85}" type="presParOf" srcId="{EEA8FC88-A9C4-433C-8C68-3F3EDDA6B4F6}" destId="{3C98F1BC-24BB-4091-8922-18896C680FF1}" srcOrd="7" destOrd="0" presId="urn:microsoft.com/office/officeart/2005/8/layout/vList2"/>
    <dgm:cxn modelId="{2ED687D0-B35D-4E4F-8F0D-EB576C3F12EB}" type="presParOf" srcId="{EEA8FC88-A9C4-433C-8C68-3F3EDDA6B4F6}" destId="{E9161461-1819-4D4D-8ED4-F46E6B17FD0A}" srcOrd="8" destOrd="0" presId="urn:microsoft.com/office/officeart/2005/8/layout/vList2"/>
    <dgm:cxn modelId="{40E0FA80-F4C1-4F8A-9E98-9BA027018554}" type="presParOf" srcId="{EEA8FC88-A9C4-433C-8C68-3F3EDDA6B4F6}" destId="{9C1473FF-1958-41F5-AB88-311C7F108CCA}" srcOrd="9" destOrd="0" presId="urn:microsoft.com/office/officeart/2005/8/layout/vList2"/>
    <dgm:cxn modelId="{17CC3E2D-7558-4D45-9233-919F27EF6D99}" type="presParOf" srcId="{EEA8FC88-A9C4-433C-8C68-3F3EDDA6B4F6}" destId="{115BA7D2-7F71-43A0-A1C0-31FEBE73955E}" srcOrd="10" destOrd="0" presId="urn:microsoft.com/office/officeart/2005/8/layout/vList2"/>
    <dgm:cxn modelId="{99BF1686-4AC4-4365-9F3D-8FB7266A000E}" type="presParOf" srcId="{EEA8FC88-A9C4-433C-8C68-3F3EDDA6B4F6}" destId="{5CDEEA59-B9BC-4077-BA21-4981CD1F32AA}" srcOrd="11" destOrd="0" presId="urn:microsoft.com/office/officeart/2005/8/layout/vList2"/>
    <dgm:cxn modelId="{6EF70EBC-11C5-4275-9D4B-AFE5D74A3F6D}" type="presParOf" srcId="{EEA8FC88-A9C4-433C-8C68-3F3EDDA6B4F6}" destId="{533BE581-B3A4-42F2-90F0-7B65AADCEDE4}" srcOrd="12" destOrd="0" presId="urn:microsoft.com/office/officeart/2005/8/layout/vList2"/>
    <dgm:cxn modelId="{F1229665-66CC-4555-9F5B-5C07E04F7DBC}" type="presParOf" srcId="{EEA8FC88-A9C4-433C-8C68-3F3EDDA6B4F6}" destId="{34598CE5-28C3-4820-AE56-BFEE3A56A285}" srcOrd="13" destOrd="0" presId="urn:microsoft.com/office/officeart/2005/8/layout/vList2"/>
    <dgm:cxn modelId="{E6521BCB-6D39-43C4-A1ED-80580AC899C2}" type="presParOf" srcId="{EEA8FC88-A9C4-433C-8C68-3F3EDDA6B4F6}" destId="{DFA81C72-3A27-476A-99DD-FB2D9111E4C0}" srcOrd="14" destOrd="0" presId="urn:microsoft.com/office/officeart/2005/8/layout/vList2"/>
    <dgm:cxn modelId="{52D2CC31-8C2F-4DEE-B795-C1AE827B7DA5}" type="presParOf" srcId="{EEA8FC88-A9C4-433C-8C68-3F3EDDA6B4F6}" destId="{208A1598-A1E2-41BE-8C6A-04AB24AF5B37}" srcOrd="15" destOrd="0" presId="urn:microsoft.com/office/officeart/2005/8/layout/vList2"/>
    <dgm:cxn modelId="{63156327-8D44-4ACC-AD41-AF50E946C0BB}" type="presParOf" srcId="{EEA8FC88-A9C4-433C-8C68-3F3EDDA6B4F6}" destId="{2B463266-95D9-4E30-8E0B-9C06A652FB5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D85D68-EE73-4EE0-8A9F-CBBC6303F1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EA3541-E6EE-4E84-BFBF-5331BDCF97A9}">
      <dgm:prSet/>
      <dgm:spPr/>
      <dgm:t>
        <a:bodyPr/>
        <a:lstStyle/>
        <a:p>
          <a:r>
            <a:rPr lang="en-US" i="1"/>
            <a:t>Long term nutritional support</a:t>
          </a:r>
          <a:endParaRPr lang="en-US"/>
        </a:p>
      </dgm:t>
    </dgm:pt>
    <dgm:pt modelId="{EBCBD896-D9C8-4FD0-9E0F-CA98A5A7B5A7}" type="parTrans" cxnId="{6C588A33-E0B4-40A9-9CEC-BDE0244A2D53}">
      <dgm:prSet/>
      <dgm:spPr/>
      <dgm:t>
        <a:bodyPr/>
        <a:lstStyle/>
        <a:p>
          <a:endParaRPr lang="en-US"/>
        </a:p>
      </dgm:t>
    </dgm:pt>
    <dgm:pt modelId="{8BE8F03D-D42C-491E-88E2-278D589BFFE2}" type="sibTrans" cxnId="{6C588A33-E0B4-40A9-9CEC-BDE0244A2D53}">
      <dgm:prSet/>
      <dgm:spPr/>
      <dgm:t>
        <a:bodyPr/>
        <a:lstStyle/>
        <a:p>
          <a:endParaRPr lang="en-US"/>
        </a:p>
      </dgm:t>
    </dgm:pt>
    <dgm:pt modelId="{AB5D92E1-CC0C-4A32-B982-E837948952D1}">
      <dgm:prSet/>
      <dgm:spPr/>
      <dgm:t>
        <a:bodyPr/>
        <a:lstStyle/>
        <a:p>
          <a:r>
            <a:rPr lang="en-US" i="1"/>
            <a:t>Majority  have  malignancy</a:t>
          </a:r>
          <a:endParaRPr lang="en-US"/>
        </a:p>
      </dgm:t>
    </dgm:pt>
    <dgm:pt modelId="{2F1C4974-4C5D-43C6-B3D1-425447F92969}" type="parTrans" cxnId="{AB1CD61A-16CA-440C-AF4A-050A7BD8E291}">
      <dgm:prSet/>
      <dgm:spPr/>
      <dgm:t>
        <a:bodyPr/>
        <a:lstStyle/>
        <a:p>
          <a:endParaRPr lang="en-US"/>
        </a:p>
      </dgm:t>
    </dgm:pt>
    <dgm:pt modelId="{D375744D-5153-4547-87D9-5BD6323F6817}" type="sibTrans" cxnId="{AB1CD61A-16CA-440C-AF4A-050A7BD8E291}">
      <dgm:prSet/>
      <dgm:spPr/>
      <dgm:t>
        <a:bodyPr/>
        <a:lstStyle/>
        <a:p>
          <a:endParaRPr lang="en-US"/>
        </a:p>
      </dgm:t>
    </dgm:pt>
    <dgm:pt modelId="{62DEAD8A-5B26-4C93-9593-CC14C92E81BB}">
      <dgm:prSet/>
      <dgm:spPr/>
      <dgm:t>
        <a:bodyPr/>
        <a:lstStyle/>
        <a:p>
          <a:r>
            <a:rPr lang="en-US" i="1"/>
            <a:t>Special catheter-  e.g. Hickman</a:t>
          </a:r>
          <a:endParaRPr lang="en-US"/>
        </a:p>
      </dgm:t>
    </dgm:pt>
    <dgm:pt modelId="{A1E2F01B-347A-4B55-BB79-E62435AE60B7}" type="parTrans" cxnId="{D996E917-9E15-419D-BEF1-87DC0868805D}">
      <dgm:prSet/>
      <dgm:spPr/>
      <dgm:t>
        <a:bodyPr/>
        <a:lstStyle/>
        <a:p>
          <a:endParaRPr lang="en-US"/>
        </a:p>
      </dgm:t>
    </dgm:pt>
    <dgm:pt modelId="{B32D99C0-D29A-49F6-A9EA-4C198DD5B147}" type="sibTrans" cxnId="{D996E917-9E15-419D-BEF1-87DC0868805D}">
      <dgm:prSet/>
      <dgm:spPr/>
      <dgm:t>
        <a:bodyPr/>
        <a:lstStyle/>
        <a:p>
          <a:endParaRPr lang="en-US"/>
        </a:p>
      </dgm:t>
    </dgm:pt>
    <dgm:pt modelId="{C61D50E5-649C-4AAF-BD26-D5CE266E037E}">
      <dgm:prSet/>
      <dgm:spPr/>
      <dgm:t>
        <a:bodyPr/>
        <a:lstStyle/>
        <a:p>
          <a:r>
            <a:rPr lang="en-US" i="1"/>
            <a:t>Subclavian vein through subcutaneous tunnel</a:t>
          </a:r>
          <a:endParaRPr lang="en-US"/>
        </a:p>
      </dgm:t>
    </dgm:pt>
    <dgm:pt modelId="{9D95A38A-E1F6-48D9-9470-C831AC5D2025}" type="parTrans" cxnId="{8B9DDE51-22A9-48F3-8B5B-A40FA5DA5F92}">
      <dgm:prSet/>
      <dgm:spPr/>
      <dgm:t>
        <a:bodyPr/>
        <a:lstStyle/>
        <a:p>
          <a:endParaRPr lang="en-US"/>
        </a:p>
      </dgm:t>
    </dgm:pt>
    <dgm:pt modelId="{5B038BFF-F0BF-45FB-8EC6-8705FA91766C}" type="sibTrans" cxnId="{8B9DDE51-22A9-48F3-8B5B-A40FA5DA5F92}">
      <dgm:prSet/>
      <dgm:spPr/>
      <dgm:t>
        <a:bodyPr/>
        <a:lstStyle/>
        <a:p>
          <a:endParaRPr lang="en-US"/>
        </a:p>
      </dgm:t>
    </dgm:pt>
    <dgm:pt modelId="{EA791741-F433-4ADA-97FE-B3636A728B3B}">
      <dgm:prSet/>
      <dgm:spPr/>
      <dgm:t>
        <a:bodyPr/>
        <a:lstStyle/>
        <a:p>
          <a:r>
            <a:rPr lang="en-US" i="1"/>
            <a:t>Support system</a:t>
          </a:r>
          <a:endParaRPr lang="en-US"/>
        </a:p>
      </dgm:t>
    </dgm:pt>
    <dgm:pt modelId="{1CABFB29-B602-4024-87B0-2A33D4C7C94F}" type="parTrans" cxnId="{D7943B49-CD3C-45B8-9715-DE28581CCA73}">
      <dgm:prSet/>
      <dgm:spPr/>
      <dgm:t>
        <a:bodyPr/>
        <a:lstStyle/>
        <a:p>
          <a:endParaRPr lang="en-US"/>
        </a:p>
      </dgm:t>
    </dgm:pt>
    <dgm:pt modelId="{79A4620D-DF3C-47E3-B5DE-8A7E696BA8EF}" type="sibTrans" cxnId="{D7943B49-CD3C-45B8-9715-DE28581CCA73}">
      <dgm:prSet/>
      <dgm:spPr/>
      <dgm:t>
        <a:bodyPr/>
        <a:lstStyle/>
        <a:p>
          <a:endParaRPr lang="en-US"/>
        </a:p>
      </dgm:t>
    </dgm:pt>
    <dgm:pt modelId="{057B759C-DA17-49D4-8CA2-B778DEF5146E}" type="pres">
      <dgm:prSet presAssocID="{01D85D68-EE73-4EE0-8A9F-CBBC6303F13A}" presName="linear" presStyleCnt="0">
        <dgm:presLayoutVars>
          <dgm:animLvl val="lvl"/>
          <dgm:resizeHandles val="exact"/>
        </dgm:presLayoutVars>
      </dgm:prSet>
      <dgm:spPr/>
    </dgm:pt>
    <dgm:pt modelId="{8F75EFFD-FBBC-4861-B653-0A8CC80BF678}" type="pres">
      <dgm:prSet presAssocID="{56EA3541-E6EE-4E84-BFBF-5331BDCF97A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F5FBA5D-6F56-4231-A941-0C1602239D8B}" type="pres">
      <dgm:prSet presAssocID="{8BE8F03D-D42C-491E-88E2-278D589BFFE2}" presName="spacer" presStyleCnt="0"/>
      <dgm:spPr/>
    </dgm:pt>
    <dgm:pt modelId="{9B502690-2904-43E1-9551-8676CDCA960A}" type="pres">
      <dgm:prSet presAssocID="{AB5D92E1-CC0C-4A32-B982-E837948952D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2E449D-14EF-468B-8499-1B918421EF81}" type="pres">
      <dgm:prSet presAssocID="{D375744D-5153-4547-87D9-5BD6323F6817}" presName="spacer" presStyleCnt="0"/>
      <dgm:spPr/>
    </dgm:pt>
    <dgm:pt modelId="{B0618D8F-53F6-45BC-9172-5B5AA0C41F84}" type="pres">
      <dgm:prSet presAssocID="{62DEAD8A-5B26-4C93-9593-CC14C92E81B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1A60D9-8FBE-4782-8682-743B2A9F916E}" type="pres">
      <dgm:prSet presAssocID="{B32D99C0-D29A-49F6-A9EA-4C198DD5B147}" presName="spacer" presStyleCnt="0"/>
      <dgm:spPr/>
    </dgm:pt>
    <dgm:pt modelId="{F4950075-AB7A-46C2-8A5C-B8FC2D8A0C8C}" type="pres">
      <dgm:prSet presAssocID="{C61D50E5-649C-4AAF-BD26-D5CE266E037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5E7FB2-483C-40CF-A23A-23F71D65E06B}" type="pres">
      <dgm:prSet presAssocID="{5B038BFF-F0BF-45FB-8EC6-8705FA91766C}" presName="spacer" presStyleCnt="0"/>
      <dgm:spPr/>
    </dgm:pt>
    <dgm:pt modelId="{54F0F899-8FA3-412D-A34F-70D8BEFA3223}" type="pres">
      <dgm:prSet presAssocID="{EA791741-F433-4ADA-97FE-B3636A728B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996E917-9E15-419D-BEF1-87DC0868805D}" srcId="{01D85D68-EE73-4EE0-8A9F-CBBC6303F13A}" destId="{62DEAD8A-5B26-4C93-9593-CC14C92E81BB}" srcOrd="2" destOrd="0" parTransId="{A1E2F01B-347A-4B55-BB79-E62435AE60B7}" sibTransId="{B32D99C0-D29A-49F6-A9EA-4C198DD5B147}"/>
    <dgm:cxn modelId="{AB1CD61A-16CA-440C-AF4A-050A7BD8E291}" srcId="{01D85D68-EE73-4EE0-8A9F-CBBC6303F13A}" destId="{AB5D92E1-CC0C-4A32-B982-E837948952D1}" srcOrd="1" destOrd="0" parTransId="{2F1C4974-4C5D-43C6-B3D1-425447F92969}" sibTransId="{D375744D-5153-4547-87D9-5BD6323F6817}"/>
    <dgm:cxn modelId="{402CEB1A-2F3F-458C-BF93-DA0B04B88480}" type="presOf" srcId="{AB5D92E1-CC0C-4A32-B982-E837948952D1}" destId="{9B502690-2904-43E1-9551-8676CDCA960A}" srcOrd="0" destOrd="0" presId="urn:microsoft.com/office/officeart/2005/8/layout/vList2"/>
    <dgm:cxn modelId="{D9183828-EB36-44BF-A4B7-0E034F399995}" type="presOf" srcId="{C61D50E5-649C-4AAF-BD26-D5CE266E037E}" destId="{F4950075-AB7A-46C2-8A5C-B8FC2D8A0C8C}" srcOrd="0" destOrd="0" presId="urn:microsoft.com/office/officeart/2005/8/layout/vList2"/>
    <dgm:cxn modelId="{6C588A33-E0B4-40A9-9CEC-BDE0244A2D53}" srcId="{01D85D68-EE73-4EE0-8A9F-CBBC6303F13A}" destId="{56EA3541-E6EE-4E84-BFBF-5331BDCF97A9}" srcOrd="0" destOrd="0" parTransId="{EBCBD896-D9C8-4FD0-9E0F-CA98A5A7B5A7}" sibTransId="{8BE8F03D-D42C-491E-88E2-278D589BFFE2}"/>
    <dgm:cxn modelId="{4464143D-8658-4DC0-BAC6-41AACCDD643C}" type="presOf" srcId="{62DEAD8A-5B26-4C93-9593-CC14C92E81BB}" destId="{B0618D8F-53F6-45BC-9172-5B5AA0C41F84}" srcOrd="0" destOrd="0" presId="urn:microsoft.com/office/officeart/2005/8/layout/vList2"/>
    <dgm:cxn modelId="{D7943B49-CD3C-45B8-9715-DE28581CCA73}" srcId="{01D85D68-EE73-4EE0-8A9F-CBBC6303F13A}" destId="{EA791741-F433-4ADA-97FE-B3636A728B3B}" srcOrd="4" destOrd="0" parTransId="{1CABFB29-B602-4024-87B0-2A33D4C7C94F}" sibTransId="{79A4620D-DF3C-47E3-B5DE-8A7E696BA8EF}"/>
    <dgm:cxn modelId="{8B9DDE51-22A9-48F3-8B5B-A40FA5DA5F92}" srcId="{01D85D68-EE73-4EE0-8A9F-CBBC6303F13A}" destId="{C61D50E5-649C-4AAF-BD26-D5CE266E037E}" srcOrd="3" destOrd="0" parTransId="{9D95A38A-E1F6-48D9-9470-C831AC5D2025}" sibTransId="{5B038BFF-F0BF-45FB-8EC6-8705FA91766C}"/>
    <dgm:cxn modelId="{D77069CC-7117-421B-B165-B7BB759B4586}" type="presOf" srcId="{EA791741-F433-4ADA-97FE-B3636A728B3B}" destId="{54F0F899-8FA3-412D-A34F-70D8BEFA3223}" srcOrd="0" destOrd="0" presId="urn:microsoft.com/office/officeart/2005/8/layout/vList2"/>
    <dgm:cxn modelId="{91FDA5D9-3B87-4B14-A76F-381F46F2FF18}" type="presOf" srcId="{01D85D68-EE73-4EE0-8A9F-CBBC6303F13A}" destId="{057B759C-DA17-49D4-8CA2-B778DEF5146E}" srcOrd="0" destOrd="0" presId="urn:microsoft.com/office/officeart/2005/8/layout/vList2"/>
    <dgm:cxn modelId="{AED8CDFB-833C-47FB-BC20-26A077B832A7}" type="presOf" srcId="{56EA3541-E6EE-4E84-BFBF-5331BDCF97A9}" destId="{8F75EFFD-FBBC-4861-B653-0A8CC80BF678}" srcOrd="0" destOrd="0" presId="urn:microsoft.com/office/officeart/2005/8/layout/vList2"/>
    <dgm:cxn modelId="{6A946867-315E-4C2E-8F3C-86EF061EA565}" type="presParOf" srcId="{057B759C-DA17-49D4-8CA2-B778DEF5146E}" destId="{8F75EFFD-FBBC-4861-B653-0A8CC80BF678}" srcOrd="0" destOrd="0" presId="urn:microsoft.com/office/officeart/2005/8/layout/vList2"/>
    <dgm:cxn modelId="{8BD018DD-9203-49D6-AFCC-FD288910B6AC}" type="presParOf" srcId="{057B759C-DA17-49D4-8CA2-B778DEF5146E}" destId="{3F5FBA5D-6F56-4231-A941-0C1602239D8B}" srcOrd="1" destOrd="0" presId="urn:microsoft.com/office/officeart/2005/8/layout/vList2"/>
    <dgm:cxn modelId="{0A529654-B400-47CA-9ED2-C3E5B47B387B}" type="presParOf" srcId="{057B759C-DA17-49D4-8CA2-B778DEF5146E}" destId="{9B502690-2904-43E1-9551-8676CDCA960A}" srcOrd="2" destOrd="0" presId="urn:microsoft.com/office/officeart/2005/8/layout/vList2"/>
    <dgm:cxn modelId="{C510C1FB-0C84-4E4A-B10E-9E3D50759EB0}" type="presParOf" srcId="{057B759C-DA17-49D4-8CA2-B778DEF5146E}" destId="{882E449D-14EF-468B-8499-1B918421EF81}" srcOrd="3" destOrd="0" presId="urn:microsoft.com/office/officeart/2005/8/layout/vList2"/>
    <dgm:cxn modelId="{A490AC0C-9992-4CF9-A11C-1E7816355C73}" type="presParOf" srcId="{057B759C-DA17-49D4-8CA2-B778DEF5146E}" destId="{B0618D8F-53F6-45BC-9172-5B5AA0C41F84}" srcOrd="4" destOrd="0" presId="urn:microsoft.com/office/officeart/2005/8/layout/vList2"/>
    <dgm:cxn modelId="{88FF3322-845C-4F84-A964-E8583DC7195E}" type="presParOf" srcId="{057B759C-DA17-49D4-8CA2-B778DEF5146E}" destId="{E91A60D9-8FBE-4782-8682-743B2A9F916E}" srcOrd="5" destOrd="0" presId="urn:microsoft.com/office/officeart/2005/8/layout/vList2"/>
    <dgm:cxn modelId="{906147AE-FDBE-4FF8-B5CF-E4A0EAD8B1A7}" type="presParOf" srcId="{057B759C-DA17-49D4-8CA2-B778DEF5146E}" destId="{F4950075-AB7A-46C2-8A5C-B8FC2D8A0C8C}" srcOrd="6" destOrd="0" presId="urn:microsoft.com/office/officeart/2005/8/layout/vList2"/>
    <dgm:cxn modelId="{E3695E29-01BD-4F03-BC7C-26F113D9B9B6}" type="presParOf" srcId="{057B759C-DA17-49D4-8CA2-B778DEF5146E}" destId="{425E7FB2-483C-40CF-A23A-23F71D65E06B}" srcOrd="7" destOrd="0" presId="urn:microsoft.com/office/officeart/2005/8/layout/vList2"/>
    <dgm:cxn modelId="{B59E702C-6673-4D7C-A004-C9B38CBA6528}" type="presParOf" srcId="{057B759C-DA17-49D4-8CA2-B778DEF5146E}" destId="{54F0F899-8FA3-412D-A34F-70D8BEFA322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7146E-64A2-47D0-ADC6-FD2D72181625}">
      <dsp:nvSpPr>
        <dsp:cNvPr id="0" name=""/>
        <dsp:cNvSpPr/>
      </dsp:nvSpPr>
      <dsp:spPr>
        <a:xfrm>
          <a:off x="7699252" y="867416"/>
          <a:ext cx="2298073" cy="22981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DDB27-EFF3-4A9A-A505-B34E30DD26BB}">
      <dsp:nvSpPr>
        <dsp:cNvPr id="0" name=""/>
        <dsp:cNvSpPr/>
      </dsp:nvSpPr>
      <dsp:spPr>
        <a:xfrm>
          <a:off x="7776117" y="944036"/>
          <a:ext cx="2145328" cy="21449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Indications &amp; complications of different forms of nutritional support.</a:t>
          </a:r>
          <a:endParaRPr lang="en-US" sz="1600" kern="1200"/>
        </a:p>
      </dsp:txBody>
      <dsp:txXfrm>
        <a:off x="8082592" y="1250515"/>
        <a:ext cx="1532377" cy="1531992"/>
      </dsp:txXfrm>
    </dsp:sp>
    <dsp:sp modelId="{3424F02C-91F7-425F-A984-3BCEBEE20DD5}">
      <dsp:nvSpPr>
        <dsp:cNvPr id="0" name=""/>
        <dsp:cNvSpPr/>
      </dsp:nvSpPr>
      <dsp:spPr>
        <a:xfrm rot="2700000">
          <a:off x="5314440" y="867255"/>
          <a:ext cx="2298110" cy="2298110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4ED21-469C-45F6-BC3F-EE16DAAD55DB}">
      <dsp:nvSpPr>
        <dsp:cNvPr id="0" name=""/>
        <dsp:cNvSpPr/>
      </dsp:nvSpPr>
      <dsp:spPr>
        <a:xfrm>
          <a:off x="5401178" y="944036"/>
          <a:ext cx="2145328" cy="21449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Aims of nutritional support measures </a:t>
          </a:r>
          <a:endParaRPr lang="en-US" sz="1600" kern="1200"/>
        </a:p>
      </dsp:txBody>
      <dsp:txXfrm>
        <a:off x="5707654" y="1250515"/>
        <a:ext cx="1532377" cy="1531992"/>
      </dsp:txXfrm>
    </dsp:sp>
    <dsp:sp modelId="{288ED5B8-2B3A-4E01-A1D3-FBB30C2ABA79}">
      <dsp:nvSpPr>
        <dsp:cNvPr id="0" name=""/>
        <dsp:cNvSpPr/>
      </dsp:nvSpPr>
      <dsp:spPr>
        <a:xfrm rot="2700000">
          <a:off x="2949356" y="867255"/>
          <a:ext cx="2298110" cy="2298110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6E75D-B54D-4E25-B087-FC31844DF965}">
      <dsp:nvSpPr>
        <dsp:cNvPr id="0" name=""/>
        <dsp:cNvSpPr/>
      </dsp:nvSpPr>
      <dsp:spPr>
        <a:xfrm>
          <a:off x="3026240" y="944036"/>
          <a:ext cx="2145328" cy="21449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The pathophysiology &amp; importance of nutritional support </a:t>
          </a:r>
          <a:endParaRPr lang="en-US" sz="1600" kern="1200"/>
        </a:p>
      </dsp:txBody>
      <dsp:txXfrm>
        <a:off x="3332716" y="1250515"/>
        <a:ext cx="1532377" cy="1531992"/>
      </dsp:txXfrm>
    </dsp:sp>
    <dsp:sp modelId="{C69A7624-F1B9-481A-90E1-21FCB2DF8031}">
      <dsp:nvSpPr>
        <dsp:cNvPr id="0" name=""/>
        <dsp:cNvSpPr/>
      </dsp:nvSpPr>
      <dsp:spPr>
        <a:xfrm rot="2700000">
          <a:off x="574418" y="867255"/>
          <a:ext cx="2298110" cy="229811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4F5B6-9BB7-4581-84A0-CED100BBFB6B}">
      <dsp:nvSpPr>
        <dsp:cNvPr id="0" name=""/>
        <dsp:cNvSpPr/>
      </dsp:nvSpPr>
      <dsp:spPr>
        <a:xfrm>
          <a:off x="651302" y="944036"/>
          <a:ext cx="2145328" cy="21449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At the end of this presentation students will be able to describe:</a:t>
          </a:r>
          <a:endParaRPr lang="en-US" sz="1600" kern="1200"/>
        </a:p>
      </dsp:txBody>
      <dsp:txXfrm>
        <a:off x="957777" y="1250515"/>
        <a:ext cx="1532377" cy="15319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2E08F-F328-42D4-BDF4-B76BFD957044}">
      <dsp:nvSpPr>
        <dsp:cNvPr id="0" name=""/>
        <dsp:cNvSpPr/>
      </dsp:nvSpPr>
      <dsp:spPr>
        <a:xfrm>
          <a:off x="0" y="500262"/>
          <a:ext cx="10515600" cy="7945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/>
            <a:t>Electrolyte imbalances</a:t>
          </a:r>
          <a:endParaRPr lang="en-US" sz="2000" kern="1200"/>
        </a:p>
      </dsp:txBody>
      <dsp:txXfrm>
        <a:off x="38784" y="539046"/>
        <a:ext cx="10438032" cy="716935"/>
      </dsp:txXfrm>
    </dsp:sp>
    <dsp:sp modelId="{A2994995-DBBE-4BE7-AE95-913E607D28D4}">
      <dsp:nvSpPr>
        <dsp:cNvPr id="0" name=""/>
        <dsp:cNvSpPr/>
      </dsp:nvSpPr>
      <dsp:spPr>
        <a:xfrm>
          <a:off x="0" y="1352365"/>
          <a:ext cx="10515600" cy="7945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 dirty="0"/>
            <a:t>Acid-base imbalances</a:t>
          </a:r>
          <a:endParaRPr lang="en-US" sz="2000" kern="1200" dirty="0"/>
        </a:p>
      </dsp:txBody>
      <dsp:txXfrm>
        <a:off x="38784" y="1391149"/>
        <a:ext cx="10438032" cy="716935"/>
      </dsp:txXfrm>
    </dsp:sp>
    <dsp:sp modelId="{B9226D9B-4BC6-4E85-B749-CC61A2AED4DF}">
      <dsp:nvSpPr>
        <dsp:cNvPr id="0" name=""/>
        <dsp:cNvSpPr/>
      </dsp:nvSpPr>
      <dsp:spPr>
        <a:xfrm>
          <a:off x="0" y="2204469"/>
          <a:ext cx="10515600" cy="7945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 dirty="0"/>
            <a:t>Heart failure or pulmonary oedema</a:t>
          </a:r>
          <a:endParaRPr lang="en-US" sz="2000" kern="1200" dirty="0"/>
        </a:p>
      </dsp:txBody>
      <dsp:txXfrm>
        <a:off x="38784" y="2243253"/>
        <a:ext cx="10438032" cy="716935"/>
      </dsp:txXfrm>
    </dsp:sp>
    <dsp:sp modelId="{D65B6C97-FCB0-431C-851B-F58CD597DD28}">
      <dsp:nvSpPr>
        <dsp:cNvPr id="0" name=""/>
        <dsp:cNvSpPr/>
      </dsp:nvSpPr>
      <dsp:spPr>
        <a:xfrm>
          <a:off x="0" y="3056572"/>
          <a:ext cx="10515600" cy="7945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baseline="0" dirty="0">
              <a:solidFill>
                <a:srgbClr val="FF0000"/>
              </a:solidFill>
            </a:rPr>
            <a:t>Refeeding syndrome </a:t>
          </a:r>
          <a:r>
            <a:rPr lang="en-GB" sz="2000" b="0" i="0" kern="1200" baseline="0" dirty="0"/>
            <a:t>(in severely malnourished patients), which includes a rapid drop in potassium, magnesium, and phosphorus levels because of </a:t>
          </a:r>
          <a:r>
            <a:rPr lang="en-US" sz="2000" b="0" i="0" kern="1200" baseline="0" dirty="0"/>
            <a:t>large flux of potassium </a:t>
          </a:r>
          <a:r>
            <a:rPr lang="en-GB" sz="2000" b="0" i="0" kern="1200" baseline="0" dirty="0"/>
            <a:t>and phosphate into the cells</a:t>
          </a:r>
          <a:endParaRPr lang="en-US" sz="2000" kern="1200" dirty="0"/>
        </a:p>
      </dsp:txBody>
      <dsp:txXfrm>
        <a:off x="38784" y="3095356"/>
        <a:ext cx="10438032" cy="7169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87C3A-1A8D-478B-9B17-B5E4894B81D6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6945E-9DE8-4EF8-A5C9-E3844E9FF249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To remember how to avoid the complication of refeeding syndrome when giving TPN to a severely malnourished patient</a:t>
          </a:r>
          <a:endParaRPr lang="en-US" sz="3100" kern="1200" dirty="0"/>
        </a:p>
      </dsp:txBody>
      <dsp:txXfrm>
        <a:off x="602678" y="725825"/>
        <a:ext cx="4463730" cy="2771523"/>
      </dsp:txXfrm>
    </dsp:sp>
    <dsp:sp modelId="{BAE145CE-E3D2-41C8-872F-3EDE579DCBE1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57387-3B05-4502-8D07-7656565143BE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, think “</a:t>
          </a:r>
          <a:r>
            <a:rPr lang="en-GB" sz="3100" kern="1200" dirty="0">
              <a:solidFill>
                <a:srgbClr val="002060"/>
              </a:solidFill>
            </a:rPr>
            <a:t>Start low and go slow.”</a:t>
          </a:r>
          <a:endParaRPr lang="en-US" sz="3100" kern="1200" dirty="0">
            <a:solidFill>
              <a:srgbClr val="002060"/>
            </a:solidFill>
          </a:endParaRPr>
        </a:p>
      </dsp:txBody>
      <dsp:txXfrm>
        <a:off x="6269123" y="725825"/>
        <a:ext cx="4463730" cy="27715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65910-169A-47DC-8198-9E106145A881}">
      <dsp:nvSpPr>
        <dsp:cNvPr id="0" name=""/>
        <dsp:cNvSpPr/>
      </dsp:nvSpPr>
      <dsp:spPr>
        <a:xfrm>
          <a:off x="0" y="458377"/>
          <a:ext cx="574468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66EC7-F899-408F-B316-6CA4CC8F3438}">
      <dsp:nvSpPr>
        <dsp:cNvPr id="0" name=""/>
        <dsp:cNvSpPr/>
      </dsp:nvSpPr>
      <dsp:spPr>
        <a:xfrm>
          <a:off x="287234" y="74617"/>
          <a:ext cx="4021279" cy="7675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baseline="0" dirty="0"/>
            <a:t>A. Fluid shock</a:t>
          </a:r>
          <a:endParaRPr lang="en-US" sz="2600" kern="1200" dirty="0"/>
        </a:p>
      </dsp:txBody>
      <dsp:txXfrm>
        <a:off x="324701" y="112084"/>
        <a:ext cx="3946345" cy="692586"/>
      </dsp:txXfrm>
    </dsp:sp>
    <dsp:sp modelId="{7DD6627A-CB3F-42DA-AF55-6A09F5BCF324}">
      <dsp:nvSpPr>
        <dsp:cNvPr id="0" name=""/>
        <dsp:cNvSpPr/>
      </dsp:nvSpPr>
      <dsp:spPr>
        <a:xfrm>
          <a:off x="0" y="1637737"/>
          <a:ext cx="574468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5E4EB-7A6E-4CF1-859D-D49D67ACD098}">
      <dsp:nvSpPr>
        <dsp:cNvPr id="0" name=""/>
        <dsp:cNvSpPr/>
      </dsp:nvSpPr>
      <dsp:spPr>
        <a:xfrm>
          <a:off x="287234" y="1253977"/>
          <a:ext cx="4021279" cy="7675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baseline="0" dirty="0"/>
            <a:t>B. Hypervolemia</a:t>
          </a:r>
          <a:endParaRPr lang="en-US" sz="2600" kern="1200" dirty="0"/>
        </a:p>
      </dsp:txBody>
      <dsp:txXfrm>
        <a:off x="324701" y="1291444"/>
        <a:ext cx="3946345" cy="692586"/>
      </dsp:txXfrm>
    </dsp:sp>
    <dsp:sp modelId="{DAC0BE0D-9D29-4848-80CD-EBA6767EAE7E}">
      <dsp:nvSpPr>
        <dsp:cNvPr id="0" name=""/>
        <dsp:cNvSpPr/>
      </dsp:nvSpPr>
      <dsp:spPr>
        <a:xfrm>
          <a:off x="0" y="2817098"/>
          <a:ext cx="574468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CE63A-1B82-4505-9F6F-9E720FD10B5E}">
      <dsp:nvSpPr>
        <dsp:cNvPr id="0" name=""/>
        <dsp:cNvSpPr/>
      </dsp:nvSpPr>
      <dsp:spPr>
        <a:xfrm>
          <a:off x="287234" y="2433338"/>
          <a:ext cx="4021279" cy="7675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baseline="0"/>
            <a:t>C. Hypovolemia</a:t>
          </a:r>
          <a:endParaRPr lang="en-US" sz="2600" kern="1200"/>
        </a:p>
      </dsp:txBody>
      <dsp:txXfrm>
        <a:off x="324701" y="2470805"/>
        <a:ext cx="3946345" cy="692586"/>
      </dsp:txXfrm>
    </dsp:sp>
    <dsp:sp modelId="{938213FE-E7A9-43EE-AA07-5F752F362E04}">
      <dsp:nvSpPr>
        <dsp:cNvPr id="0" name=""/>
        <dsp:cNvSpPr/>
      </dsp:nvSpPr>
      <dsp:spPr>
        <a:xfrm>
          <a:off x="0" y="3996458"/>
          <a:ext cx="574468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52427-5E8E-4E65-BDA4-CE4922015969}">
      <dsp:nvSpPr>
        <dsp:cNvPr id="0" name=""/>
        <dsp:cNvSpPr/>
      </dsp:nvSpPr>
      <dsp:spPr>
        <a:xfrm>
          <a:off x="287234" y="3612698"/>
          <a:ext cx="4021279" cy="7675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baseline="0"/>
            <a:t>D. Refeeding syndrome</a:t>
          </a:r>
          <a:endParaRPr lang="en-US" sz="2600" kern="1200"/>
        </a:p>
      </dsp:txBody>
      <dsp:txXfrm>
        <a:off x="324701" y="3650165"/>
        <a:ext cx="3946345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FFB33-B3B2-41CB-8CDC-D231D54BE352}">
      <dsp:nvSpPr>
        <dsp:cNvPr id="0" name=""/>
        <dsp:cNvSpPr/>
      </dsp:nvSpPr>
      <dsp:spPr>
        <a:xfrm>
          <a:off x="0" y="29319"/>
          <a:ext cx="121920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Nutritional Requirements:</a:t>
          </a:r>
          <a:endParaRPr lang="en-US" sz="2700" kern="1200"/>
        </a:p>
      </dsp:txBody>
      <dsp:txXfrm>
        <a:off x="31613" y="60932"/>
        <a:ext cx="12128774" cy="584369"/>
      </dsp:txXfrm>
    </dsp:sp>
    <dsp:sp modelId="{729AB8AC-6F87-4007-A7BE-1394EB91F861}">
      <dsp:nvSpPr>
        <dsp:cNvPr id="0" name=""/>
        <dsp:cNvSpPr/>
      </dsp:nvSpPr>
      <dsp:spPr>
        <a:xfrm>
          <a:off x="0" y="676914"/>
          <a:ext cx="121920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solidFill>
                <a:schemeClr val="bg1"/>
              </a:solidFill>
            </a:rPr>
            <a:t>Water — 35 ml/kg/day</a:t>
          </a:r>
          <a:endParaRPr lang="en-US" sz="2100" kern="1200" dirty="0">
            <a:solidFill>
              <a:schemeClr val="bg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solidFill>
                <a:schemeClr val="bg1"/>
              </a:solidFill>
            </a:rPr>
            <a:t>Energy — 30 kcal/kg/day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0" y="676914"/>
        <a:ext cx="12192000" cy="726570"/>
      </dsp:txXfrm>
    </dsp:sp>
    <dsp:sp modelId="{2D3BFD55-C774-4F65-A831-09EB83DC558C}">
      <dsp:nvSpPr>
        <dsp:cNvPr id="0" name=""/>
        <dsp:cNvSpPr/>
      </dsp:nvSpPr>
      <dsp:spPr>
        <a:xfrm>
          <a:off x="0" y="1403484"/>
          <a:ext cx="121920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3. Na+—1 to 1.5 mmol/kg/day</a:t>
          </a:r>
          <a:endParaRPr lang="en-US" sz="2700" kern="1200"/>
        </a:p>
      </dsp:txBody>
      <dsp:txXfrm>
        <a:off x="31613" y="1435097"/>
        <a:ext cx="12128774" cy="584369"/>
      </dsp:txXfrm>
    </dsp:sp>
    <dsp:sp modelId="{F5B46F07-F0C9-4A1C-A5A1-6737AF162E50}">
      <dsp:nvSpPr>
        <dsp:cNvPr id="0" name=""/>
        <dsp:cNvSpPr/>
      </dsp:nvSpPr>
      <dsp:spPr>
        <a:xfrm>
          <a:off x="0" y="2128839"/>
          <a:ext cx="121920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4. K+ — 1 mmol/kg/day</a:t>
          </a:r>
          <a:endParaRPr lang="en-US" sz="2700" kern="1200"/>
        </a:p>
      </dsp:txBody>
      <dsp:txXfrm>
        <a:off x="31613" y="2160452"/>
        <a:ext cx="12128774" cy="584369"/>
      </dsp:txXfrm>
    </dsp:sp>
    <dsp:sp modelId="{8CFB050B-CC07-4255-B883-A6EE9D5B4607}">
      <dsp:nvSpPr>
        <dsp:cNvPr id="0" name=""/>
        <dsp:cNvSpPr/>
      </dsp:nvSpPr>
      <dsp:spPr>
        <a:xfrm>
          <a:off x="0" y="2854194"/>
          <a:ext cx="121920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5. Fat — 1-1.5 gm/kg/day </a:t>
          </a:r>
          <a:endParaRPr lang="en-US" sz="2700" kern="1200" dirty="0"/>
        </a:p>
      </dsp:txBody>
      <dsp:txXfrm>
        <a:off x="31613" y="2885807"/>
        <a:ext cx="12128774" cy="584369"/>
      </dsp:txXfrm>
    </dsp:sp>
    <dsp:sp modelId="{2706643D-ADB4-41F4-873A-33299AE63E47}">
      <dsp:nvSpPr>
        <dsp:cNvPr id="0" name=""/>
        <dsp:cNvSpPr/>
      </dsp:nvSpPr>
      <dsp:spPr>
        <a:xfrm>
          <a:off x="0" y="3579549"/>
          <a:ext cx="121920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6. Carbohydrate — 2g/kg/day</a:t>
          </a:r>
          <a:endParaRPr lang="en-US" sz="2700" kern="1200"/>
        </a:p>
      </dsp:txBody>
      <dsp:txXfrm>
        <a:off x="31613" y="3611162"/>
        <a:ext cx="12128774" cy="584369"/>
      </dsp:txXfrm>
    </dsp:sp>
    <dsp:sp modelId="{82455FF6-040A-498F-B39B-08964C5A01B8}">
      <dsp:nvSpPr>
        <dsp:cNvPr id="0" name=""/>
        <dsp:cNvSpPr/>
      </dsp:nvSpPr>
      <dsp:spPr>
        <a:xfrm>
          <a:off x="0" y="4304904"/>
          <a:ext cx="121920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7. Vitamins — Variable daily allowance.</a:t>
          </a:r>
          <a:endParaRPr lang="en-US" sz="2700" kern="1200"/>
        </a:p>
      </dsp:txBody>
      <dsp:txXfrm>
        <a:off x="31613" y="4336517"/>
        <a:ext cx="12128774" cy="584369"/>
      </dsp:txXfrm>
    </dsp:sp>
    <dsp:sp modelId="{0BAEAC1D-F6DB-486C-BE1E-E68A1DECEADB}">
      <dsp:nvSpPr>
        <dsp:cNvPr id="0" name=""/>
        <dsp:cNvSpPr/>
      </dsp:nvSpPr>
      <dsp:spPr>
        <a:xfrm>
          <a:off x="0" y="5030259"/>
          <a:ext cx="121920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8. Minerals — Zinc, magnesium, phosphate, selenium </a:t>
          </a:r>
          <a:endParaRPr lang="en-US" sz="2700" kern="1200"/>
        </a:p>
      </dsp:txBody>
      <dsp:txXfrm>
        <a:off x="31613" y="5061872"/>
        <a:ext cx="12128774" cy="584369"/>
      </dsp:txXfrm>
    </dsp:sp>
    <dsp:sp modelId="{0FD40D92-4156-48D4-90A8-45601033A87F}">
      <dsp:nvSpPr>
        <dsp:cNvPr id="0" name=""/>
        <dsp:cNvSpPr/>
      </dsp:nvSpPr>
      <dsp:spPr>
        <a:xfrm>
          <a:off x="0" y="5755614"/>
          <a:ext cx="121920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9. Nitrogen — 0.15 – 0.2 gm/kg/</a:t>
          </a:r>
          <a:r>
            <a:rPr lang="en-GB" sz="2700" kern="1200"/>
            <a:t>day (6.25 </a:t>
          </a:r>
          <a:r>
            <a:rPr lang="en-GB" sz="2700" kern="1200" dirty="0"/>
            <a:t>gm protein = </a:t>
          </a:r>
          <a:r>
            <a:rPr lang="en-GB" sz="2700" kern="1200"/>
            <a:t>1gm Nitrogen)</a:t>
          </a:r>
          <a:endParaRPr lang="en-US" sz="2700" kern="1200" dirty="0"/>
        </a:p>
      </dsp:txBody>
      <dsp:txXfrm>
        <a:off x="31613" y="5787227"/>
        <a:ext cx="1212877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1D4E-F6C0-4BF5-B0C6-E1110E7DE300}">
      <dsp:nvSpPr>
        <dsp:cNvPr id="0" name=""/>
        <dsp:cNvSpPr/>
      </dsp:nvSpPr>
      <dsp:spPr>
        <a:xfrm>
          <a:off x="0" y="566"/>
          <a:ext cx="68945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0863B-AFB3-414F-BA22-46C8C6A2D5BB}">
      <dsp:nvSpPr>
        <dsp:cNvPr id="0" name=""/>
        <dsp:cNvSpPr/>
      </dsp:nvSpPr>
      <dsp:spPr>
        <a:xfrm>
          <a:off x="0" y="566"/>
          <a:ext cx="6894576" cy="92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Energy  requirements in adults</a:t>
          </a:r>
          <a:endParaRPr lang="en-US" sz="2800" kern="1200" dirty="0"/>
        </a:p>
      </dsp:txBody>
      <dsp:txXfrm>
        <a:off x="0" y="566"/>
        <a:ext cx="6894576" cy="928381"/>
      </dsp:txXfrm>
    </dsp:sp>
    <dsp:sp modelId="{52CF8A25-7CA8-4F7D-8967-0850D95B6FC1}">
      <dsp:nvSpPr>
        <dsp:cNvPr id="0" name=""/>
        <dsp:cNvSpPr/>
      </dsp:nvSpPr>
      <dsp:spPr>
        <a:xfrm>
          <a:off x="0" y="928948"/>
          <a:ext cx="68945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D8FAC-809F-4B05-BBDD-80E15669C6C4}">
      <dsp:nvSpPr>
        <dsp:cNvPr id="0" name=""/>
        <dsp:cNvSpPr/>
      </dsp:nvSpPr>
      <dsp:spPr>
        <a:xfrm>
          <a:off x="0" y="928948"/>
          <a:ext cx="6894576" cy="92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1" kern="1200" dirty="0"/>
            <a:t>BMI 20-25= 20-25 kcal/kg/day</a:t>
          </a:r>
          <a:endParaRPr lang="en-US" sz="2700" b="0" kern="1200" dirty="0"/>
        </a:p>
      </dsp:txBody>
      <dsp:txXfrm>
        <a:off x="0" y="928948"/>
        <a:ext cx="6894576" cy="928381"/>
      </dsp:txXfrm>
    </dsp:sp>
    <dsp:sp modelId="{7512BD38-984B-4F26-AA68-AC78CD9DF918}">
      <dsp:nvSpPr>
        <dsp:cNvPr id="0" name=""/>
        <dsp:cNvSpPr/>
      </dsp:nvSpPr>
      <dsp:spPr>
        <a:xfrm>
          <a:off x="0" y="1857330"/>
          <a:ext cx="68945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33EB1-01C9-4A16-B948-DA182E4A9EF1}">
      <dsp:nvSpPr>
        <dsp:cNvPr id="0" name=""/>
        <dsp:cNvSpPr/>
      </dsp:nvSpPr>
      <dsp:spPr>
        <a:xfrm>
          <a:off x="0" y="1857330"/>
          <a:ext cx="6894576" cy="92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1" kern="1200" dirty="0"/>
            <a:t>BMI 26-29= 15-17 kcal/kg/day </a:t>
          </a:r>
          <a:endParaRPr lang="en-US" sz="2700" b="0" kern="1200" dirty="0"/>
        </a:p>
      </dsp:txBody>
      <dsp:txXfrm>
        <a:off x="0" y="1857330"/>
        <a:ext cx="6894576" cy="928381"/>
      </dsp:txXfrm>
    </dsp:sp>
    <dsp:sp modelId="{25526F3E-FF42-4C8B-9511-B6F6C29F464A}">
      <dsp:nvSpPr>
        <dsp:cNvPr id="0" name=""/>
        <dsp:cNvSpPr/>
      </dsp:nvSpPr>
      <dsp:spPr>
        <a:xfrm>
          <a:off x="0" y="2785711"/>
          <a:ext cx="68945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7010A-656B-499C-8814-B1AF662C2E0D}">
      <dsp:nvSpPr>
        <dsp:cNvPr id="0" name=""/>
        <dsp:cNvSpPr/>
      </dsp:nvSpPr>
      <dsp:spPr>
        <a:xfrm>
          <a:off x="0" y="2785711"/>
          <a:ext cx="6894576" cy="92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1" kern="1200" dirty="0"/>
            <a:t>Uncomplicated patients=  25 kcal/ kg/ day</a:t>
          </a:r>
          <a:endParaRPr lang="en-US" sz="2700" b="0" kern="1200" dirty="0"/>
        </a:p>
      </dsp:txBody>
      <dsp:txXfrm>
        <a:off x="0" y="2785711"/>
        <a:ext cx="6894576" cy="928381"/>
      </dsp:txXfrm>
    </dsp:sp>
    <dsp:sp modelId="{111D7A1A-0E32-4DE3-A4C5-ED8417EE2375}">
      <dsp:nvSpPr>
        <dsp:cNvPr id="0" name=""/>
        <dsp:cNvSpPr/>
      </dsp:nvSpPr>
      <dsp:spPr>
        <a:xfrm>
          <a:off x="0" y="3714093"/>
          <a:ext cx="68945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942AA-BE62-4949-953F-7C5E56339A79}">
      <dsp:nvSpPr>
        <dsp:cNvPr id="0" name=""/>
        <dsp:cNvSpPr/>
      </dsp:nvSpPr>
      <dsp:spPr>
        <a:xfrm>
          <a:off x="0" y="3714093"/>
          <a:ext cx="6894576" cy="92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1" kern="1200" dirty="0"/>
            <a:t>Complicated/ stressed pts. = 30-35 kcal/kg/day</a:t>
          </a:r>
          <a:endParaRPr lang="en-US" sz="2700" b="0" kern="1200" dirty="0"/>
        </a:p>
      </dsp:txBody>
      <dsp:txXfrm>
        <a:off x="0" y="3714093"/>
        <a:ext cx="6894576" cy="928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6715-5EB4-47B1-9AD1-1B41FA59BB78}">
      <dsp:nvSpPr>
        <dsp:cNvPr id="0" name=""/>
        <dsp:cNvSpPr/>
      </dsp:nvSpPr>
      <dsp:spPr>
        <a:xfrm>
          <a:off x="3030674" y="2726960"/>
          <a:ext cx="605483" cy="650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741" y="0"/>
              </a:lnTo>
              <a:lnTo>
                <a:pt x="302741" y="650895"/>
              </a:lnTo>
              <a:lnTo>
                <a:pt x="605483" y="65089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1D0C2-A4AB-4A3A-A416-3ECB4C34744E}">
      <dsp:nvSpPr>
        <dsp:cNvPr id="0" name=""/>
        <dsp:cNvSpPr/>
      </dsp:nvSpPr>
      <dsp:spPr>
        <a:xfrm>
          <a:off x="3030674" y="2076064"/>
          <a:ext cx="605483" cy="650895"/>
        </a:xfrm>
        <a:custGeom>
          <a:avLst/>
          <a:gdLst/>
          <a:ahLst/>
          <a:cxnLst/>
          <a:rect l="0" t="0" r="0" b="0"/>
          <a:pathLst>
            <a:path>
              <a:moveTo>
                <a:pt x="0" y="650895"/>
              </a:moveTo>
              <a:lnTo>
                <a:pt x="302741" y="650895"/>
              </a:lnTo>
              <a:lnTo>
                <a:pt x="302741" y="0"/>
              </a:lnTo>
              <a:lnTo>
                <a:pt x="605483" y="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1018B-20C7-4634-8CCE-B9757DCD5703}">
      <dsp:nvSpPr>
        <dsp:cNvPr id="0" name=""/>
        <dsp:cNvSpPr/>
      </dsp:nvSpPr>
      <dsp:spPr>
        <a:xfrm>
          <a:off x="3255" y="2265278"/>
          <a:ext cx="3027419" cy="9233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Indications for enteral nutrition</a:t>
          </a:r>
          <a:endParaRPr lang="en-US" sz="3100" kern="1200"/>
        </a:p>
      </dsp:txBody>
      <dsp:txXfrm>
        <a:off x="3255" y="2265278"/>
        <a:ext cx="3027419" cy="923362"/>
      </dsp:txXfrm>
    </dsp:sp>
    <dsp:sp modelId="{3FC14F20-923D-45F6-A655-57CDF7A759D2}">
      <dsp:nvSpPr>
        <dsp:cNvPr id="0" name=""/>
        <dsp:cNvSpPr/>
      </dsp:nvSpPr>
      <dsp:spPr>
        <a:xfrm>
          <a:off x="3636158" y="1614383"/>
          <a:ext cx="3027419" cy="9233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Malnutrition with functioning gut </a:t>
          </a:r>
          <a:endParaRPr lang="en-US" sz="3100" kern="1200"/>
        </a:p>
      </dsp:txBody>
      <dsp:txXfrm>
        <a:off x="3636158" y="1614383"/>
        <a:ext cx="3027419" cy="923362"/>
      </dsp:txXfrm>
    </dsp:sp>
    <dsp:sp modelId="{82568FC0-DEE4-4BA5-BFB2-C249C9A51383}">
      <dsp:nvSpPr>
        <dsp:cNvPr id="0" name=""/>
        <dsp:cNvSpPr/>
      </dsp:nvSpPr>
      <dsp:spPr>
        <a:xfrm>
          <a:off x="3636158" y="2916173"/>
          <a:ext cx="3027419" cy="9233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Post-operative feeding</a:t>
          </a:r>
          <a:endParaRPr lang="en-US" sz="3100" kern="1200"/>
        </a:p>
      </dsp:txBody>
      <dsp:txXfrm>
        <a:off x="3636158" y="2916173"/>
        <a:ext cx="3027419" cy="9233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4893C-E76D-4682-9D4D-7BBEE3DDBBCD}">
      <dsp:nvSpPr>
        <dsp:cNvPr id="0" name=""/>
        <dsp:cNvSpPr/>
      </dsp:nvSpPr>
      <dsp:spPr>
        <a:xfrm>
          <a:off x="0" y="35689"/>
          <a:ext cx="6666833" cy="815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/>
            <a:t>Simplicity</a:t>
          </a:r>
          <a:endParaRPr lang="en-US" sz="3400" kern="1200"/>
        </a:p>
      </dsp:txBody>
      <dsp:txXfrm>
        <a:off x="39809" y="75498"/>
        <a:ext cx="6587215" cy="735872"/>
      </dsp:txXfrm>
    </dsp:sp>
    <dsp:sp modelId="{FA548015-809C-4CFF-A623-FF21FB2800CA}">
      <dsp:nvSpPr>
        <dsp:cNvPr id="0" name=""/>
        <dsp:cNvSpPr/>
      </dsp:nvSpPr>
      <dsp:spPr>
        <a:xfrm>
          <a:off x="0" y="949099"/>
          <a:ext cx="6666833" cy="8154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/>
            <a:t>Greater availability</a:t>
          </a:r>
          <a:endParaRPr lang="en-US" sz="3400" kern="1200"/>
        </a:p>
      </dsp:txBody>
      <dsp:txXfrm>
        <a:off x="39809" y="988908"/>
        <a:ext cx="6587215" cy="735872"/>
      </dsp:txXfrm>
    </dsp:sp>
    <dsp:sp modelId="{E44591BD-10DA-4440-BED0-9EBACCBF4BDF}">
      <dsp:nvSpPr>
        <dsp:cNvPr id="0" name=""/>
        <dsp:cNvSpPr/>
      </dsp:nvSpPr>
      <dsp:spPr>
        <a:xfrm>
          <a:off x="0" y="1862509"/>
          <a:ext cx="6666833" cy="8154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/>
            <a:t>Lower cost</a:t>
          </a:r>
          <a:endParaRPr lang="en-US" sz="3400" kern="1200"/>
        </a:p>
      </dsp:txBody>
      <dsp:txXfrm>
        <a:off x="39809" y="1902318"/>
        <a:ext cx="6587215" cy="735872"/>
      </dsp:txXfrm>
    </dsp:sp>
    <dsp:sp modelId="{A7163BD5-47F2-4BBA-82E4-29BBC4C38517}">
      <dsp:nvSpPr>
        <dsp:cNvPr id="0" name=""/>
        <dsp:cNvSpPr/>
      </dsp:nvSpPr>
      <dsp:spPr>
        <a:xfrm>
          <a:off x="0" y="2775920"/>
          <a:ext cx="6666833" cy="8154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/>
            <a:t>Well tolerated</a:t>
          </a:r>
          <a:endParaRPr lang="en-US" sz="3400" kern="1200"/>
        </a:p>
      </dsp:txBody>
      <dsp:txXfrm>
        <a:off x="39809" y="2815729"/>
        <a:ext cx="6587215" cy="735872"/>
      </dsp:txXfrm>
    </dsp:sp>
    <dsp:sp modelId="{099767A9-3FD6-4ADC-B014-0DEA77F1CF52}">
      <dsp:nvSpPr>
        <dsp:cNvPr id="0" name=""/>
        <dsp:cNvSpPr/>
      </dsp:nvSpPr>
      <dsp:spPr>
        <a:xfrm>
          <a:off x="0" y="3689330"/>
          <a:ext cx="6666833" cy="81549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/>
            <a:t>Maintains gut integrity</a:t>
          </a:r>
          <a:endParaRPr lang="en-US" sz="3400" kern="1200"/>
        </a:p>
      </dsp:txBody>
      <dsp:txXfrm>
        <a:off x="39809" y="3729139"/>
        <a:ext cx="6587215" cy="735872"/>
      </dsp:txXfrm>
    </dsp:sp>
    <dsp:sp modelId="{02F545A2-67A6-4EC9-9647-4BE0932511AD}">
      <dsp:nvSpPr>
        <dsp:cNvPr id="0" name=""/>
        <dsp:cNvSpPr/>
      </dsp:nvSpPr>
      <dsp:spPr>
        <a:xfrm>
          <a:off x="0" y="4602740"/>
          <a:ext cx="6666833" cy="815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/>
            <a:t>Fewer complications</a:t>
          </a:r>
          <a:endParaRPr lang="en-US" sz="3400" kern="1200"/>
        </a:p>
      </dsp:txBody>
      <dsp:txXfrm>
        <a:off x="39809" y="4642549"/>
        <a:ext cx="6587215" cy="735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9FC6D-34C5-48BB-BA84-3FFB1336E203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21AFEB-E56B-428C-9D10-15554E6FB733}">
      <dsp:nvSpPr>
        <dsp:cNvPr id="0" name=""/>
        <dsp:cNvSpPr/>
      </dsp:nvSpPr>
      <dsp:spPr>
        <a:xfrm>
          <a:off x="0" y="2663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1" kern="1200"/>
            <a:t>Intestinal obstruction</a:t>
          </a:r>
          <a:endParaRPr lang="en-US" sz="3300" kern="1200"/>
        </a:p>
      </dsp:txBody>
      <dsp:txXfrm>
        <a:off x="0" y="2663"/>
        <a:ext cx="6666833" cy="908098"/>
      </dsp:txXfrm>
    </dsp:sp>
    <dsp:sp modelId="{DC2A5182-4092-4BE2-B096-7F12948AEAAC}">
      <dsp:nvSpPr>
        <dsp:cNvPr id="0" name=""/>
        <dsp:cNvSpPr/>
      </dsp:nvSpPr>
      <dsp:spPr>
        <a:xfrm>
          <a:off x="0" y="910762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2B2B1-670C-47B2-B606-6C23B8326A24}">
      <dsp:nvSpPr>
        <dsp:cNvPr id="0" name=""/>
        <dsp:cNvSpPr/>
      </dsp:nvSpPr>
      <dsp:spPr>
        <a:xfrm>
          <a:off x="0" y="910762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1" kern="1200"/>
            <a:t>Paralytic ileus</a:t>
          </a:r>
          <a:endParaRPr lang="en-US" sz="3300" kern="1200"/>
        </a:p>
      </dsp:txBody>
      <dsp:txXfrm>
        <a:off x="0" y="910762"/>
        <a:ext cx="6666833" cy="908098"/>
      </dsp:txXfrm>
    </dsp:sp>
    <dsp:sp modelId="{BE311EBE-4CD2-43CF-A523-A41F5F1B2DAD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884D5E-27F8-4B76-96FA-F21BB039D9F1}">
      <dsp:nvSpPr>
        <dsp:cNvPr id="0" name=""/>
        <dsp:cNvSpPr/>
      </dsp:nvSpPr>
      <dsp:spPr>
        <a:xfrm>
          <a:off x="0" y="1818861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1" kern="1200"/>
            <a:t>High output entero-cutaneous fistula</a:t>
          </a:r>
          <a:endParaRPr lang="en-US" sz="3300" kern="1200"/>
        </a:p>
      </dsp:txBody>
      <dsp:txXfrm>
        <a:off x="0" y="1818861"/>
        <a:ext cx="6666833" cy="908098"/>
      </dsp:txXfrm>
    </dsp:sp>
    <dsp:sp modelId="{F29B7C50-F480-464A-82FC-B47D4F9DA00D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D2BDAF-DF7F-41F8-B697-036EBF4AE88B}">
      <dsp:nvSpPr>
        <dsp:cNvPr id="0" name=""/>
        <dsp:cNvSpPr/>
      </dsp:nvSpPr>
      <dsp:spPr>
        <a:xfrm>
          <a:off x="0" y="2726960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1" kern="1200"/>
            <a:t>Short bowel syndrome</a:t>
          </a:r>
          <a:endParaRPr lang="en-US" sz="3300" kern="1200"/>
        </a:p>
      </dsp:txBody>
      <dsp:txXfrm>
        <a:off x="0" y="2726960"/>
        <a:ext cx="6666833" cy="908098"/>
      </dsp:txXfrm>
    </dsp:sp>
    <dsp:sp modelId="{29B8D5FB-CF59-44AF-B4E0-DD88AAC060F6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6011F-A485-42F3-AE44-57DB1F88B360}">
      <dsp:nvSpPr>
        <dsp:cNvPr id="0" name=""/>
        <dsp:cNvSpPr/>
      </dsp:nvSpPr>
      <dsp:spPr>
        <a:xfrm>
          <a:off x="0" y="3635058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1" kern="1200"/>
            <a:t>Severe acute pancreatitis</a:t>
          </a:r>
          <a:endParaRPr lang="en-US" sz="3300" kern="1200"/>
        </a:p>
      </dsp:txBody>
      <dsp:txXfrm>
        <a:off x="0" y="3635058"/>
        <a:ext cx="6666833" cy="908098"/>
      </dsp:txXfrm>
    </dsp:sp>
    <dsp:sp modelId="{E6335A07-3EF4-4C7A-ABAB-8DAF93EC6924}">
      <dsp:nvSpPr>
        <dsp:cNvPr id="0" name=""/>
        <dsp:cNvSpPr/>
      </dsp:nvSpPr>
      <dsp:spPr>
        <a:xfrm>
          <a:off x="0" y="4543157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0892CE-28D1-4F81-A974-F8F8DBF12E70}">
      <dsp:nvSpPr>
        <dsp:cNvPr id="0" name=""/>
        <dsp:cNvSpPr/>
      </dsp:nvSpPr>
      <dsp:spPr>
        <a:xfrm>
          <a:off x="0" y="4543157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1" kern="1200"/>
            <a:t>Malabsorption</a:t>
          </a:r>
          <a:endParaRPr lang="en-US" sz="3300" kern="1200"/>
        </a:p>
      </dsp:txBody>
      <dsp:txXfrm>
        <a:off x="0" y="4543157"/>
        <a:ext cx="6666833" cy="9080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D5A2D-C25F-4194-97C3-6AED500945E2}">
      <dsp:nvSpPr>
        <dsp:cNvPr id="0" name=""/>
        <dsp:cNvSpPr/>
      </dsp:nvSpPr>
      <dsp:spPr>
        <a:xfrm>
          <a:off x="0" y="690034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u="sng" kern="1200" dirty="0"/>
            <a:t>Mechanical</a:t>
          </a:r>
          <a:r>
            <a:rPr lang="en-US" sz="2200" b="1" i="1" kern="1200" dirty="0"/>
            <a:t>: </a:t>
          </a:r>
          <a:r>
            <a:rPr lang="en-US" sz="2200" i="1" kern="1200" dirty="0"/>
            <a:t>tracheobronchial intubation, erosion </a:t>
          </a:r>
          <a:endParaRPr lang="en-US" sz="2200" kern="1200" dirty="0"/>
        </a:p>
      </dsp:txBody>
      <dsp:txXfrm>
        <a:off x="25759" y="715793"/>
        <a:ext cx="6615315" cy="476152"/>
      </dsp:txXfrm>
    </dsp:sp>
    <dsp:sp modelId="{9879F182-D859-45E7-9019-87F2B9947627}">
      <dsp:nvSpPr>
        <dsp:cNvPr id="0" name=""/>
        <dsp:cNvSpPr/>
      </dsp:nvSpPr>
      <dsp:spPr>
        <a:xfrm>
          <a:off x="0" y="1281064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/>
            <a:t>                       blockage, displacement, bowel perforation</a:t>
          </a:r>
          <a:endParaRPr lang="en-US" sz="2200" kern="1200" dirty="0"/>
        </a:p>
      </dsp:txBody>
      <dsp:txXfrm>
        <a:off x="25759" y="1306823"/>
        <a:ext cx="6615315" cy="476152"/>
      </dsp:txXfrm>
    </dsp:sp>
    <dsp:sp modelId="{DBB9EEC2-5B9D-439A-8F82-DAF3BC763CE3}">
      <dsp:nvSpPr>
        <dsp:cNvPr id="0" name=""/>
        <dsp:cNvSpPr/>
      </dsp:nvSpPr>
      <dsp:spPr>
        <a:xfrm>
          <a:off x="0" y="1872094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u="sng" kern="1200" dirty="0"/>
            <a:t>Metabolic</a:t>
          </a:r>
          <a:r>
            <a:rPr lang="en-US" sz="2200" b="1" i="1" kern="1200" dirty="0"/>
            <a:t>: </a:t>
          </a:r>
          <a:r>
            <a:rPr lang="en-US" sz="2200" i="1" kern="1200" dirty="0"/>
            <a:t>Fluid/ electrolyte imbalance, hyperglycemia</a:t>
          </a:r>
          <a:endParaRPr lang="en-US" sz="2200" kern="1200" dirty="0"/>
        </a:p>
      </dsp:txBody>
      <dsp:txXfrm>
        <a:off x="25759" y="1897853"/>
        <a:ext cx="6615315" cy="476152"/>
      </dsp:txXfrm>
    </dsp:sp>
    <dsp:sp modelId="{1D6DC54B-F6AD-44B6-9127-CD3A95BC784C}">
      <dsp:nvSpPr>
        <dsp:cNvPr id="0" name=""/>
        <dsp:cNvSpPr/>
      </dsp:nvSpPr>
      <dsp:spPr>
        <a:xfrm>
          <a:off x="0" y="2463125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/>
            <a:t>Refeeding / overfeeding syndromes</a:t>
          </a:r>
          <a:endParaRPr lang="en-US" sz="2200" kern="1200"/>
        </a:p>
      </dsp:txBody>
      <dsp:txXfrm>
        <a:off x="25759" y="2488884"/>
        <a:ext cx="6615315" cy="476152"/>
      </dsp:txXfrm>
    </dsp:sp>
    <dsp:sp modelId="{A5DE3F57-23C7-4589-B269-2B33E42FF245}">
      <dsp:nvSpPr>
        <dsp:cNvPr id="0" name=""/>
        <dsp:cNvSpPr/>
      </dsp:nvSpPr>
      <dsp:spPr>
        <a:xfrm>
          <a:off x="0" y="3054155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u="sng" kern="1200" dirty="0"/>
            <a:t>Gastrointestinal</a:t>
          </a:r>
          <a:r>
            <a:rPr lang="en-US" sz="2200" b="1" i="1" kern="1200" dirty="0"/>
            <a:t>: </a:t>
          </a:r>
          <a:r>
            <a:rPr lang="en-US" sz="2200" i="1" kern="1200" dirty="0"/>
            <a:t>Diarrhea, vomiting, pain</a:t>
          </a:r>
          <a:endParaRPr lang="en-US" sz="2200" kern="1200" dirty="0"/>
        </a:p>
      </dsp:txBody>
      <dsp:txXfrm>
        <a:off x="25759" y="3079914"/>
        <a:ext cx="6615315" cy="476152"/>
      </dsp:txXfrm>
    </dsp:sp>
    <dsp:sp modelId="{7FA6A7A7-8A9A-4E85-B29D-724C79726AB9}">
      <dsp:nvSpPr>
        <dsp:cNvPr id="0" name=""/>
        <dsp:cNvSpPr/>
      </dsp:nvSpPr>
      <dsp:spPr>
        <a:xfrm>
          <a:off x="0" y="3645185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u="sng" kern="1200" dirty="0"/>
            <a:t>Pulmonary</a:t>
          </a:r>
          <a:r>
            <a:rPr lang="en-US" sz="2200" b="1" i="1" kern="1200" dirty="0"/>
            <a:t>:</a:t>
          </a:r>
          <a:r>
            <a:rPr lang="en-US" sz="2200" i="1" kern="1200" dirty="0"/>
            <a:t> Aspiration</a:t>
          </a:r>
          <a:endParaRPr lang="en-US" sz="2200" kern="1200" dirty="0"/>
        </a:p>
      </dsp:txBody>
      <dsp:txXfrm>
        <a:off x="25759" y="3670944"/>
        <a:ext cx="6615315" cy="476152"/>
      </dsp:txXfrm>
    </dsp:sp>
    <dsp:sp modelId="{D66A560A-6D46-4A57-A5E8-7ACF7AB43D60}">
      <dsp:nvSpPr>
        <dsp:cNvPr id="0" name=""/>
        <dsp:cNvSpPr/>
      </dsp:nvSpPr>
      <dsp:spPr>
        <a:xfrm>
          <a:off x="0" y="4236215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u="sng" kern="1200" dirty="0"/>
            <a:t>Infection</a:t>
          </a:r>
          <a:r>
            <a:rPr lang="en-US" sz="2200" b="1" i="1" kern="1200" dirty="0"/>
            <a:t>: </a:t>
          </a:r>
          <a:r>
            <a:rPr lang="en-US" sz="2200" i="1" kern="1200" dirty="0"/>
            <a:t>Tube site</a:t>
          </a:r>
          <a:endParaRPr lang="en-US" sz="2200" kern="1200" dirty="0"/>
        </a:p>
      </dsp:txBody>
      <dsp:txXfrm>
        <a:off x="25759" y="4261974"/>
        <a:ext cx="6615315" cy="4761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989DF-4B9C-42AB-A83E-AD8303A9307F}">
      <dsp:nvSpPr>
        <dsp:cNvPr id="0" name=""/>
        <dsp:cNvSpPr/>
      </dsp:nvSpPr>
      <dsp:spPr>
        <a:xfrm>
          <a:off x="0" y="99004"/>
          <a:ext cx="6666833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Non-functioning GIT</a:t>
          </a:r>
        </a:p>
      </dsp:txBody>
      <dsp:txXfrm>
        <a:off x="25759" y="124763"/>
        <a:ext cx="6615315" cy="476152"/>
      </dsp:txXfrm>
    </dsp:sp>
    <dsp:sp modelId="{F94332CA-9578-40A9-9CC9-AE041A3F4FF7}">
      <dsp:nvSpPr>
        <dsp:cNvPr id="0" name=""/>
        <dsp:cNvSpPr/>
      </dsp:nvSpPr>
      <dsp:spPr>
        <a:xfrm>
          <a:off x="0" y="690034"/>
          <a:ext cx="6666833" cy="527670"/>
        </a:xfrm>
        <a:prstGeom prst="roundRect">
          <a:avLst/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Short bowel syndrome</a:t>
          </a:r>
          <a:endParaRPr lang="en-US" sz="2200" kern="1200"/>
        </a:p>
      </dsp:txBody>
      <dsp:txXfrm>
        <a:off x="25759" y="715793"/>
        <a:ext cx="6615315" cy="476152"/>
      </dsp:txXfrm>
    </dsp:sp>
    <dsp:sp modelId="{013D4295-24C3-4A9F-88E1-05F0B31A57E7}">
      <dsp:nvSpPr>
        <dsp:cNvPr id="0" name=""/>
        <dsp:cNvSpPr/>
      </dsp:nvSpPr>
      <dsp:spPr>
        <a:xfrm>
          <a:off x="0" y="1281064"/>
          <a:ext cx="6666833" cy="527670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Intestinal fistula</a:t>
          </a:r>
          <a:endParaRPr lang="en-US" sz="2200" kern="1200"/>
        </a:p>
      </dsp:txBody>
      <dsp:txXfrm>
        <a:off x="25759" y="1306823"/>
        <a:ext cx="6615315" cy="476152"/>
      </dsp:txXfrm>
    </dsp:sp>
    <dsp:sp modelId="{28036CC7-B6E3-481D-8EF7-211033B1698C}">
      <dsp:nvSpPr>
        <dsp:cNvPr id="0" name=""/>
        <dsp:cNvSpPr/>
      </dsp:nvSpPr>
      <dsp:spPr>
        <a:xfrm>
          <a:off x="0" y="1872094"/>
          <a:ext cx="6666833" cy="527670"/>
        </a:xfrm>
        <a:prstGeom prst="roundRect">
          <a:avLst/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Severe pancreatitis</a:t>
          </a:r>
          <a:endParaRPr lang="en-US" sz="2200" kern="1200"/>
        </a:p>
      </dsp:txBody>
      <dsp:txXfrm>
        <a:off x="25759" y="1897853"/>
        <a:ext cx="6615315" cy="476152"/>
      </dsp:txXfrm>
    </dsp:sp>
    <dsp:sp modelId="{E9161461-1819-4D4D-8ED4-F46E6B17FD0A}">
      <dsp:nvSpPr>
        <dsp:cNvPr id="0" name=""/>
        <dsp:cNvSpPr/>
      </dsp:nvSpPr>
      <dsp:spPr>
        <a:xfrm>
          <a:off x="0" y="2463125"/>
          <a:ext cx="6666833" cy="52767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Intractable vomiting/ diarrhea</a:t>
          </a:r>
          <a:endParaRPr lang="en-US" sz="2200" kern="1200"/>
        </a:p>
      </dsp:txBody>
      <dsp:txXfrm>
        <a:off x="25759" y="2488884"/>
        <a:ext cx="6615315" cy="476152"/>
      </dsp:txXfrm>
    </dsp:sp>
    <dsp:sp modelId="{115BA7D2-7F71-43A0-A1C0-31FEBE73955E}">
      <dsp:nvSpPr>
        <dsp:cNvPr id="0" name=""/>
        <dsp:cNvSpPr/>
      </dsp:nvSpPr>
      <dsp:spPr>
        <a:xfrm>
          <a:off x="0" y="3065839"/>
          <a:ext cx="6666833" cy="527670"/>
        </a:xfrm>
        <a:prstGeom prst="roundRect">
          <a:avLst/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Severe inflammatory bowel disease</a:t>
          </a:r>
          <a:endParaRPr lang="en-US" sz="2200" kern="1200"/>
        </a:p>
      </dsp:txBody>
      <dsp:txXfrm>
        <a:off x="25759" y="3091598"/>
        <a:ext cx="6615315" cy="476152"/>
      </dsp:txXfrm>
    </dsp:sp>
    <dsp:sp modelId="{533BE581-B3A4-42F2-90F0-7B65AADCEDE4}">
      <dsp:nvSpPr>
        <dsp:cNvPr id="0" name=""/>
        <dsp:cNvSpPr/>
      </dsp:nvSpPr>
      <dsp:spPr>
        <a:xfrm>
          <a:off x="0" y="3645185"/>
          <a:ext cx="6666833" cy="527670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Developmental anomalies</a:t>
          </a:r>
          <a:endParaRPr lang="en-US" sz="2200" kern="1200"/>
        </a:p>
      </dsp:txBody>
      <dsp:txXfrm>
        <a:off x="25759" y="3670944"/>
        <a:ext cx="6615315" cy="476152"/>
      </dsp:txXfrm>
    </dsp:sp>
    <dsp:sp modelId="{DFA81C72-3A27-476A-99DD-FB2D9111E4C0}">
      <dsp:nvSpPr>
        <dsp:cNvPr id="0" name=""/>
        <dsp:cNvSpPr/>
      </dsp:nvSpPr>
      <dsp:spPr>
        <a:xfrm>
          <a:off x="0" y="4236215"/>
          <a:ext cx="6666833" cy="527670"/>
        </a:xfrm>
        <a:prstGeom prst="roundRect">
          <a:avLst/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Multiple organ failure</a:t>
          </a:r>
          <a:endParaRPr lang="en-US" sz="2200" kern="1200"/>
        </a:p>
      </dsp:txBody>
      <dsp:txXfrm>
        <a:off x="25759" y="4261974"/>
        <a:ext cx="6615315" cy="476152"/>
      </dsp:txXfrm>
    </dsp:sp>
    <dsp:sp modelId="{2B463266-95D9-4E30-8E0B-9C06A652FB54}">
      <dsp:nvSpPr>
        <dsp:cNvPr id="0" name=""/>
        <dsp:cNvSpPr/>
      </dsp:nvSpPr>
      <dsp:spPr>
        <a:xfrm>
          <a:off x="0" y="4827245"/>
          <a:ext cx="6666833" cy="52767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/>
            <a:t>Severe malnutrition ( unable to take orally )</a:t>
          </a:r>
          <a:endParaRPr lang="en-US" sz="2200" kern="1200" dirty="0"/>
        </a:p>
      </dsp:txBody>
      <dsp:txXfrm>
        <a:off x="25759" y="4853004"/>
        <a:ext cx="6615315" cy="4761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5EFFD-FBBC-4861-B653-0A8CC80BF678}">
      <dsp:nvSpPr>
        <dsp:cNvPr id="0" name=""/>
        <dsp:cNvSpPr/>
      </dsp:nvSpPr>
      <dsp:spPr>
        <a:xfrm>
          <a:off x="0" y="715093"/>
          <a:ext cx="7506022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/>
            <a:t>Long term nutritional support</a:t>
          </a:r>
          <a:endParaRPr lang="en-US" sz="3000" kern="1200"/>
        </a:p>
      </dsp:txBody>
      <dsp:txXfrm>
        <a:off x="35125" y="750218"/>
        <a:ext cx="7435772" cy="649299"/>
      </dsp:txXfrm>
    </dsp:sp>
    <dsp:sp modelId="{9B502690-2904-43E1-9551-8676CDCA960A}">
      <dsp:nvSpPr>
        <dsp:cNvPr id="0" name=""/>
        <dsp:cNvSpPr/>
      </dsp:nvSpPr>
      <dsp:spPr>
        <a:xfrm>
          <a:off x="0" y="1521043"/>
          <a:ext cx="7506022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/>
            <a:t>Majority  have  malignancy</a:t>
          </a:r>
          <a:endParaRPr lang="en-US" sz="3000" kern="1200"/>
        </a:p>
      </dsp:txBody>
      <dsp:txXfrm>
        <a:off x="35125" y="1556168"/>
        <a:ext cx="7435772" cy="649299"/>
      </dsp:txXfrm>
    </dsp:sp>
    <dsp:sp modelId="{B0618D8F-53F6-45BC-9172-5B5AA0C41F84}">
      <dsp:nvSpPr>
        <dsp:cNvPr id="0" name=""/>
        <dsp:cNvSpPr/>
      </dsp:nvSpPr>
      <dsp:spPr>
        <a:xfrm>
          <a:off x="0" y="2326993"/>
          <a:ext cx="7506022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/>
            <a:t>Special catheter-  e.g. Hickman</a:t>
          </a:r>
          <a:endParaRPr lang="en-US" sz="3000" kern="1200"/>
        </a:p>
      </dsp:txBody>
      <dsp:txXfrm>
        <a:off x="35125" y="2362118"/>
        <a:ext cx="7435772" cy="649299"/>
      </dsp:txXfrm>
    </dsp:sp>
    <dsp:sp modelId="{F4950075-AB7A-46C2-8A5C-B8FC2D8A0C8C}">
      <dsp:nvSpPr>
        <dsp:cNvPr id="0" name=""/>
        <dsp:cNvSpPr/>
      </dsp:nvSpPr>
      <dsp:spPr>
        <a:xfrm>
          <a:off x="0" y="3132943"/>
          <a:ext cx="7506022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/>
            <a:t>Subclavian vein through subcutaneous tunnel</a:t>
          </a:r>
          <a:endParaRPr lang="en-US" sz="3000" kern="1200"/>
        </a:p>
      </dsp:txBody>
      <dsp:txXfrm>
        <a:off x="35125" y="3168068"/>
        <a:ext cx="7435772" cy="649299"/>
      </dsp:txXfrm>
    </dsp:sp>
    <dsp:sp modelId="{54F0F899-8FA3-412D-A34F-70D8BEFA3223}">
      <dsp:nvSpPr>
        <dsp:cNvPr id="0" name=""/>
        <dsp:cNvSpPr/>
      </dsp:nvSpPr>
      <dsp:spPr>
        <a:xfrm>
          <a:off x="0" y="3938893"/>
          <a:ext cx="7506022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/>
            <a:t>Support system</a:t>
          </a:r>
          <a:endParaRPr lang="en-US" sz="3000" kern="1200"/>
        </a:p>
      </dsp:txBody>
      <dsp:txXfrm>
        <a:off x="35125" y="3974018"/>
        <a:ext cx="7435772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44091-E080-4048-B54A-61832149B4B3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76B4F-19A1-4162-87BF-FBADE592C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1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6B4F-19A1-4162-87BF-FBADE592CE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9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76B4F-19A1-4162-87BF-FBADE592CE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0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D645-20BC-44A3-9862-6EE980131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E2D89-DFB9-4154-A2E8-F6C9584A6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B50C-45A8-4AD1-8C23-1DE5CA49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D9D25-280E-4EFA-BE94-57625671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25C85-B2BE-4A35-8294-14D66588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7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68C5-5412-4095-A2DF-AE6F3886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054BF-B16B-4093-9C63-0EB1B85D3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36251-43D4-41FF-9E6E-30BF0C0D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6516-0A25-4BF5-9D92-11A382DE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C407E-FC4E-4FE6-A802-55AD2256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5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925A8-93EA-48EA-96A0-945E156B0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5B26C-50A4-445E-AF99-DD25FD600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8B1F-A93B-4790-90CA-9F6B615B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7E857-7ED9-442F-B4E5-33CE9A88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B3D41-9255-45FB-8528-64825B62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7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2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65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8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9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9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77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BCF3-363C-4211-8512-8127AE4D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4FD9A-DF05-4C79-9C82-0DF3C7BBE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3B365-26FA-40F3-93D4-14358244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25A6D-75C1-46B3-8730-6622E5F8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33B62-DEAA-407A-9F37-B3CDC04A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894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3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75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13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6323" y="367695"/>
            <a:ext cx="2008499" cy="39430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28673"/>
            <a:ext cx="12192000" cy="142724"/>
          </a:xfrm>
          <a:prstGeom prst="rect">
            <a:avLst/>
          </a:prstGeom>
        </p:spPr>
      </p:pic>
      <p:sp>
        <p:nvSpPr>
          <p:cNvPr id="19" name="Freeform 5"/>
          <p:cNvSpPr>
            <a:spLocks/>
          </p:cNvSpPr>
          <p:nvPr userDrawn="1"/>
        </p:nvSpPr>
        <p:spPr bwMode="auto">
          <a:xfrm>
            <a:off x="3875617" y="1286933"/>
            <a:ext cx="4715933" cy="4235451"/>
          </a:xfrm>
          <a:custGeom>
            <a:avLst/>
            <a:gdLst>
              <a:gd name="T0" fmla="*/ 1364 w 2094"/>
              <a:gd name="T1" fmla="*/ 0 h 1881"/>
              <a:gd name="T2" fmla="*/ 730 w 2094"/>
              <a:gd name="T3" fmla="*/ 0 h 1881"/>
              <a:gd name="T4" fmla="*/ 387 w 2094"/>
              <a:gd name="T5" fmla="*/ 198 h 1881"/>
              <a:gd name="T6" fmla="*/ 72 w 2094"/>
              <a:gd name="T7" fmla="*/ 741 h 1881"/>
              <a:gd name="T8" fmla="*/ 72 w 2094"/>
              <a:gd name="T9" fmla="*/ 1140 h 1881"/>
              <a:gd name="T10" fmla="*/ 387 w 2094"/>
              <a:gd name="T11" fmla="*/ 1683 h 1881"/>
              <a:gd name="T12" fmla="*/ 730 w 2094"/>
              <a:gd name="T13" fmla="*/ 1881 h 1881"/>
              <a:gd name="T14" fmla="*/ 1364 w 2094"/>
              <a:gd name="T15" fmla="*/ 1881 h 1881"/>
              <a:gd name="T16" fmla="*/ 1708 w 2094"/>
              <a:gd name="T17" fmla="*/ 1683 h 1881"/>
              <a:gd name="T18" fmla="*/ 2023 w 2094"/>
              <a:gd name="T19" fmla="*/ 1140 h 1881"/>
              <a:gd name="T20" fmla="*/ 2023 w 2094"/>
              <a:gd name="T21" fmla="*/ 741 h 1881"/>
              <a:gd name="T22" fmla="*/ 1708 w 2094"/>
              <a:gd name="T23" fmla="*/ 198 h 1881"/>
              <a:gd name="T24" fmla="*/ 1364 w 2094"/>
              <a:gd name="T25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94" h="1881">
                <a:moveTo>
                  <a:pt x="1364" y="0"/>
                </a:moveTo>
                <a:cubicBezTo>
                  <a:pt x="730" y="0"/>
                  <a:pt x="730" y="0"/>
                  <a:pt x="730" y="0"/>
                </a:cubicBezTo>
                <a:cubicBezTo>
                  <a:pt x="589" y="0"/>
                  <a:pt x="458" y="75"/>
                  <a:pt x="387" y="198"/>
                </a:cubicBezTo>
                <a:cubicBezTo>
                  <a:pt x="72" y="741"/>
                  <a:pt x="72" y="741"/>
                  <a:pt x="72" y="741"/>
                </a:cubicBezTo>
                <a:cubicBezTo>
                  <a:pt x="0" y="865"/>
                  <a:pt x="0" y="1017"/>
                  <a:pt x="72" y="1140"/>
                </a:cubicBezTo>
                <a:cubicBezTo>
                  <a:pt x="387" y="1683"/>
                  <a:pt x="387" y="1683"/>
                  <a:pt x="387" y="1683"/>
                </a:cubicBezTo>
                <a:cubicBezTo>
                  <a:pt x="458" y="1806"/>
                  <a:pt x="589" y="1881"/>
                  <a:pt x="730" y="1881"/>
                </a:cubicBezTo>
                <a:cubicBezTo>
                  <a:pt x="1364" y="1881"/>
                  <a:pt x="1364" y="1881"/>
                  <a:pt x="1364" y="1881"/>
                </a:cubicBezTo>
                <a:cubicBezTo>
                  <a:pt x="1506" y="1881"/>
                  <a:pt x="1637" y="1806"/>
                  <a:pt x="1708" y="1683"/>
                </a:cubicBezTo>
                <a:cubicBezTo>
                  <a:pt x="2023" y="1140"/>
                  <a:pt x="2023" y="1140"/>
                  <a:pt x="2023" y="1140"/>
                </a:cubicBezTo>
                <a:cubicBezTo>
                  <a:pt x="2094" y="1017"/>
                  <a:pt x="2094" y="865"/>
                  <a:pt x="2023" y="741"/>
                </a:cubicBezTo>
                <a:cubicBezTo>
                  <a:pt x="1708" y="198"/>
                  <a:pt x="1708" y="198"/>
                  <a:pt x="1708" y="198"/>
                </a:cubicBezTo>
                <a:cubicBezTo>
                  <a:pt x="1637" y="75"/>
                  <a:pt x="1506" y="0"/>
                  <a:pt x="1364" y="0"/>
                </a:cubicBezTo>
                <a:close/>
              </a:path>
            </a:pathLst>
          </a:cu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sz="2400"/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3674534" y="1375833"/>
            <a:ext cx="4669367" cy="4210051"/>
          </a:xfrm>
          <a:custGeom>
            <a:avLst/>
            <a:gdLst>
              <a:gd name="T0" fmla="*/ 1349 w 2073"/>
              <a:gd name="T1" fmla="*/ 0 h 1870"/>
              <a:gd name="T2" fmla="*/ 724 w 2073"/>
              <a:gd name="T3" fmla="*/ 0 h 1870"/>
              <a:gd name="T4" fmla="*/ 383 w 2073"/>
              <a:gd name="T5" fmla="*/ 196 h 1870"/>
              <a:gd name="T6" fmla="*/ 70 w 2073"/>
              <a:gd name="T7" fmla="*/ 738 h 1870"/>
              <a:gd name="T8" fmla="*/ 70 w 2073"/>
              <a:gd name="T9" fmla="*/ 1132 h 1870"/>
              <a:gd name="T10" fmla="*/ 383 w 2073"/>
              <a:gd name="T11" fmla="*/ 1673 h 1870"/>
              <a:gd name="T12" fmla="*/ 724 w 2073"/>
              <a:gd name="T13" fmla="*/ 1870 h 1870"/>
              <a:gd name="T14" fmla="*/ 1349 w 2073"/>
              <a:gd name="T15" fmla="*/ 1870 h 1870"/>
              <a:gd name="T16" fmla="*/ 1690 w 2073"/>
              <a:gd name="T17" fmla="*/ 1673 h 1870"/>
              <a:gd name="T18" fmla="*/ 2003 w 2073"/>
              <a:gd name="T19" fmla="*/ 1132 h 1870"/>
              <a:gd name="T20" fmla="*/ 2003 w 2073"/>
              <a:gd name="T21" fmla="*/ 738 h 1870"/>
              <a:gd name="T22" fmla="*/ 1690 w 2073"/>
              <a:gd name="T23" fmla="*/ 196 h 1870"/>
              <a:gd name="T24" fmla="*/ 1349 w 2073"/>
              <a:gd name="T25" fmla="*/ 0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73" h="1870">
                <a:moveTo>
                  <a:pt x="1349" y="0"/>
                </a:moveTo>
                <a:cubicBezTo>
                  <a:pt x="724" y="0"/>
                  <a:pt x="724" y="0"/>
                  <a:pt x="724" y="0"/>
                </a:cubicBezTo>
                <a:cubicBezTo>
                  <a:pt x="583" y="0"/>
                  <a:pt x="453" y="75"/>
                  <a:pt x="383" y="196"/>
                </a:cubicBezTo>
                <a:cubicBezTo>
                  <a:pt x="70" y="738"/>
                  <a:pt x="70" y="738"/>
                  <a:pt x="70" y="738"/>
                </a:cubicBezTo>
                <a:cubicBezTo>
                  <a:pt x="0" y="860"/>
                  <a:pt x="0" y="1010"/>
                  <a:pt x="70" y="1132"/>
                </a:cubicBezTo>
                <a:cubicBezTo>
                  <a:pt x="383" y="1673"/>
                  <a:pt x="383" y="1673"/>
                  <a:pt x="383" y="1673"/>
                </a:cubicBezTo>
                <a:cubicBezTo>
                  <a:pt x="453" y="1795"/>
                  <a:pt x="583" y="1870"/>
                  <a:pt x="724" y="1870"/>
                </a:cubicBezTo>
                <a:cubicBezTo>
                  <a:pt x="1349" y="1870"/>
                  <a:pt x="1349" y="1870"/>
                  <a:pt x="1349" y="1870"/>
                </a:cubicBezTo>
                <a:cubicBezTo>
                  <a:pt x="1490" y="1870"/>
                  <a:pt x="1620" y="1795"/>
                  <a:pt x="1690" y="1673"/>
                </a:cubicBezTo>
                <a:cubicBezTo>
                  <a:pt x="2003" y="1132"/>
                  <a:pt x="2003" y="1132"/>
                  <a:pt x="2003" y="1132"/>
                </a:cubicBezTo>
                <a:cubicBezTo>
                  <a:pt x="2073" y="1010"/>
                  <a:pt x="2073" y="860"/>
                  <a:pt x="2003" y="738"/>
                </a:cubicBezTo>
                <a:cubicBezTo>
                  <a:pt x="1690" y="196"/>
                  <a:pt x="1690" y="196"/>
                  <a:pt x="1690" y="196"/>
                </a:cubicBezTo>
                <a:cubicBezTo>
                  <a:pt x="1620" y="75"/>
                  <a:pt x="1490" y="0"/>
                  <a:pt x="1349" y="0"/>
                </a:cubicBezTo>
                <a:close/>
              </a:path>
            </a:pathLst>
          </a:custGeom>
          <a:solidFill>
            <a:srgbClr val="229EB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sz="2400"/>
          </a:p>
        </p:txBody>
      </p:sp>
      <p:sp>
        <p:nvSpPr>
          <p:cNvPr id="23" name="عنصر نائب للنص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67312" y="2533650"/>
            <a:ext cx="2961217" cy="1819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5333" b="1">
                <a:solidFill>
                  <a:schemeClr val="bg1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457189" indent="0" algn="ctr">
              <a:lnSpc>
                <a:spcPct val="100000"/>
              </a:lnSpc>
              <a:buNone/>
              <a:defRPr/>
            </a:lvl2pPr>
            <a:lvl3pPr marL="914377" indent="0" algn="ctr">
              <a:lnSpc>
                <a:spcPct val="100000"/>
              </a:lnSpc>
              <a:buNone/>
              <a:defRPr/>
            </a:lvl3pPr>
            <a:lvl4pPr marL="1371566" indent="0" algn="ctr">
              <a:lnSpc>
                <a:spcPct val="100000"/>
              </a:lnSpc>
              <a:buNone/>
              <a:defRPr/>
            </a:lvl4pPr>
            <a:lvl5pPr marL="1828754" indent="0" algn="ctr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ar-SA" dirty="0"/>
              <a:t>العنــــوان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0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" y="0"/>
            <a:ext cx="12190815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 userDrawn="1"/>
        </p:nvSpPr>
        <p:spPr>
          <a:xfrm>
            <a:off x="11582400" y="6474825"/>
            <a:ext cx="40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336C6F-6EAF-4CD9-BB47-AD8A22393DDB}" type="slidenum">
              <a:rPr lang="en-US" sz="1200" smtClean="0">
                <a:solidFill>
                  <a:schemeClr val="bg1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‹#›</a:t>
            </a:fld>
            <a:endParaRPr lang="en-US" sz="1200" dirty="0">
              <a:solidFill>
                <a:schemeClr val="bg1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  <p:sp>
        <p:nvSpPr>
          <p:cNvPr id="5" name="مستطيل 4"/>
          <p:cNvSpPr/>
          <p:nvPr userDrawn="1"/>
        </p:nvSpPr>
        <p:spPr>
          <a:xfrm>
            <a:off x="7789333" y="2047939"/>
            <a:ext cx="4402667" cy="3696305"/>
          </a:xfrm>
          <a:prstGeom prst="rect">
            <a:avLst/>
          </a:prstGeom>
          <a:solidFill>
            <a:srgbClr val="229E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مستطيل 5"/>
          <p:cNvSpPr/>
          <p:nvPr userDrawn="1"/>
        </p:nvSpPr>
        <p:spPr>
          <a:xfrm>
            <a:off x="7386364" y="1923146"/>
            <a:ext cx="4658557" cy="369630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0" hasCustomPrompt="1"/>
          </p:nvPr>
        </p:nvSpPr>
        <p:spPr>
          <a:xfrm>
            <a:off x="3822096" y="1923145"/>
            <a:ext cx="3132667" cy="5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3200" b="1">
                <a:solidFill>
                  <a:srgbClr val="229EB1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457189" indent="0" algn="r" rtl="1">
              <a:buNone/>
              <a:defRPr/>
            </a:lvl2pPr>
            <a:lvl3pPr marL="914377" indent="0" algn="r" rtl="1">
              <a:buNone/>
              <a:defRPr/>
            </a:lvl3pPr>
            <a:lvl4pPr marL="1371566" indent="0" algn="r" rtl="1">
              <a:buNone/>
              <a:defRPr/>
            </a:lvl4pPr>
            <a:lvl5pPr marL="1828754" indent="0" algn="r" rtl="1">
              <a:buNone/>
              <a:defRPr/>
            </a:lvl5pPr>
          </a:lstStyle>
          <a:p>
            <a:pPr lvl="0"/>
            <a:r>
              <a:rPr lang="ar-SA" dirty="0"/>
              <a:t>العنوان الرئيسي</a:t>
            </a:r>
            <a:endParaRPr lang="en-US" dirty="0"/>
          </a:p>
        </p:txBody>
      </p:sp>
      <p:sp>
        <p:nvSpPr>
          <p:cNvPr id="21" name="عنصر نائب للمحتوى 22"/>
          <p:cNvSpPr>
            <a:spLocks noGrp="1"/>
          </p:cNvSpPr>
          <p:nvPr>
            <p:ph sz="quarter" idx="11" hasCustomPrompt="1"/>
          </p:nvPr>
        </p:nvSpPr>
        <p:spPr>
          <a:xfrm>
            <a:off x="812797" y="2515813"/>
            <a:ext cx="6122609" cy="322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133"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457189" indent="0" algn="r" rtl="1">
              <a:buNone/>
              <a:defRPr/>
            </a:lvl2pPr>
            <a:lvl3pPr marL="914377" indent="0" algn="r" rtl="1">
              <a:buNone/>
              <a:defRPr/>
            </a:lvl3pPr>
            <a:lvl4pPr marL="1371566" indent="0" algn="r" rtl="1">
              <a:buNone/>
              <a:defRPr/>
            </a:lvl4pPr>
            <a:lvl5pPr marL="1828754" indent="0" algn="r" rtl="1">
              <a:buNone/>
              <a:defRPr/>
            </a:lvl5pPr>
          </a:lstStyle>
          <a:p>
            <a:pPr lvl="0"/>
            <a:r>
              <a:rPr lang="ar-SA" dirty="0"/>
              <a:t>المحتوى النصي</a:t>
            </a:r>
            <a:endParaRPr lang="en-US" dirty="0"/>
          </a:p>
        </p:txBody>
      </p:sp>
      <p:sp>
        <p:nvSpPr>
          <p:cNvPr id="22" name="عنصر نائب للمحتوى 22"/>
          <p:cNvSpPr>
            <a:spLocks noGrp="1"/>
          </p:cNvSpPr>
          <p:nvPr>
            <p:ph sz="quarter" idx="12" hasCustomPrompt="1"/>
          </p:nvPr>
        </p:nvSpPr>
        <p:spPr>
          <a:xfrm>
            <a:off x="387052" y="5897554"/>
            <a:ext cx="1552409" cy="241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Low" rtl="1">
              <a:buNone/>
              <a:defRPr sz="1467">
                <a:solidFill>
                  <a:srgbClr val="C7A362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457189" indent="0" algn="r" rtl="1">
              <a:buNone/>
              <a:defRPr/>
            </a:lvl2pPr>
            <a:lvl3pPr marL="914377" indent="0" algn="r" rtl="1">
              <a:buNone/>
              <a:defRPr/>
            </a:lvl3pPr>
            <a:lvl4pPr marL="1371566" indent="0" algn="r" rtl="1">
              <a:buNone/>
              <a:defRPr/>
            </a:lvl4pPr>
            <a:lvl5pPr marL="1828754" indent="0" algn="r" rtl="1">
              <a:buNone/>
              <a:defRPr/>
            </a:lvl5pPr>
          </a:lstStyle>
          <a:p>
            <a:pPr lvl="0"/>
            <a:r>
              <a:rPr lang="ar-SA" dirty="0" err="1"/>
              <a:t>إسم</a:t>
            </a:r>
            <a:r>
              <a:rPr lang="ar-SA" dirty="0"/>
              <a:t> الإدارة هنا</a:t>
            </a:r>
            <a:endParaRPr lang="en-US" dirty="0"/>
          </a:p>
        </p:txBody>
      </p:sp>
      <p:sp>
        <p:nvSpPr>
          <p:cNvPr id="24" name="عنصر نائب للصورة 23"/>
          <p:cNvSpPr>
            <a:spLocks noGrp="1"/>
          </p:cNvSpPr>
          <p:nvPr>
            <p:ph type="pic" sz="quarter" idx="13"/>
          </p:nvPr>
        </p:nvSpPr>
        <p:spPr>
          <a:xfrm>
            <a:off x="7924803" y="1924052"/>
            <a:ext cx="4267197" cy="3695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0441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3875617" y="1286933"/>
            <a:ext cx="4715933" cy="4235451"/>
          </a:xfrm>
          <a:custGeom>
            <a:avLst/>
            <a:gdLst>
              <a:gd name="T0" fmla="*/ 1364 w 2094"/>
              <a:gd name="T1" fmla="*/ 0 h 1881"/>
              <a:gd name="T2" fmla="*/ 730 w 2094"/>
              <a:gd name="T3" fmla="*/ 0 h 1881"/>
              <a:gd name="T4" fmla="*/ 387 w 2094"/>
              <a:gd name="T5" fmla="*/ 198 h 1881"/>
              <a:gd name="T6" fmla="*/ 72 w 2094"/>
              <a:gd name="T7" fmla="*/ 741 h 1881"/>
              <a:gd name="T8" fmla="*/ 72 w 2094"/>
              <a:gd name="T9" fmla="*/ 1140 h 1881"/>
              <a:gd name="T10" fmla="*/ 387 w 2094"/>
              <a:gd name="T11" fmla="*/ 1683 h 1881"/>
              <a:gd name="T12" fmla="*/ 730 w 2094"/>
              <a:gd name="T13" fmla="*/ 1881 h 1881"/>
              <a:gd name="T14" fmla="*/ 1364 w 2094"/>
              <a:gd name="T15" fmla="*/ 1881 h 1881"/>
              <a:gd name="T16" fmla="*/ 1708 w 2094"/>
              <a:gd name="T17" fmla="*/ 1683 h 1881"/>
              <a:gd name="T18" fmla="*/ 2023 w 2094"/>
              <a:gd name="T19" fmla="*/ 1140 h 1881"/>
              <a:gd name="T20" fmla="*/ 2023 w 2094"/>
              <a:gd name="T21" fmla="*/ 741 h 1881"/>
              <a:gd name="T22" fmla="*/ 1708 w 2094"/>
              <a:gd name="T23" fmla="*/ 198 h 1881"/>
              <a:gd name="T24" fmla="*/ 1364 w 2094"/>
              <a:gd name="T25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94" h="1881">
                <a:moveTo>
                  <a:pt x="1364" y="0"/>
                </a:moveTo>
                <a:cubicBezTo>
                  <a:pt x="730" y="0"/>
                  <a:pt x="730" y="0"/>
                  <a:pt x="730" y="0"/>
                </a:cubicBezTo>
                <a:cubicBezTo>
                  <a:pt x="589" y="0"/>
                  <a:pt x="458" y="75"/>
                  <a:pt x="387" y="198"/>
                </a:cubicBezTo>
                <a:cubicBezTo>
                  <a:pt x="72" y="741"/>
                  <a:pt x="72" y="741"/>
                  <a:pt x="72" y="741"/>
                </a:cubicBezTo>
                <a:cubicBezTo>
                  <a:pt x="0" y="865"/>
                  <a:pt x="0" y="1017"/>
                  <a:pt x="72" y="1140"/>
                </a:cubicBezTo>
                <a:cubicBezTo>
                  <a:pt x="387" y="1683"/>
                  <a:pt x="387" y="1683"/>
                  <a:pt x="387" y="1683"/>
                </a:cubicBezTo>
                <a:cubicBezTo>
                  <a:pt x="458" y="1806"/>
                  <a:pt x="589" y="1881"/>
                  <a:pt x="730" y="1881"/>
                </a:cubicBezTo>
                <a:cubicBezTo>
                  <a:pt x="1364" y="1881"/>
                  <a:pt x="1364" y="1881"/>
                  <a:pt x="1364" y="1881"/>
                </a:cubicBezTo>
                <a:cubicBezTo>
                  <a:pt x="1506" y="1881"/>
                  <a:pt x="1637" y="1806"/>
                  <a:pt x="1708" y="1683"/>
                </a:cubicBezTo>
                <a:cubicBezTo>
                  <a:pt x="2023" y="1140"/>
                  <a:pt x="2023" y="1140"/>
                  <a:pt x="2023" y="1140"/>
                </a:cubicBezTo>
                <a:cubicBezTo>
                  <a:pt x="2094" y="1017"/>
                  <a:pt x="2094" y="865"/>
                  <a:pt x="2023" y="741"/>
                </a:cubicBezTo>
                <a:cubicBezTo>
                  <a:pt x="1708" y="198"/>
                  <a:pt x="1708" y="198"/>
                  <a:pt x="1708" y="198"/>
                </a:cubicBezTo>
                <a:cubicBezTo>
                  <a:pt x="1637" y="75"/>
                  <a:pt x="1506" y="0"/>
                  <a:pt x="1364" y="0"/>
                </a:cubicBezTo>
                <a:close/>
              </a:path>
            </a:pathLst>
          </a:cu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sz="240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3674534" y="1375833"/>
            <a:ext cx="4669367" cy="4210051"/>
          </a:xfrm>
          <a:custGeom>
            <a:avLst/>
            <a:gdLst>
              <a:gd name="T0" fmla="*/ 1349 w 2073"/>
              <a:gd name="T1" fmla="*/ 0 h 1870"/>
              <a:gd name="T2" fmla="*/ 724 w 2073"/>
              <a:gd name="T3" fmla="*/ 0 h 1870"/>
              <a:gd name="T4" fmla="*/ 383 w 2073"/>
              <a:gd name="T5" fmla="*/ 196 h 1870"/>
              <a:gd name="T6" fmla="*/ 70 w 2073"/>
              <a:gd name="T7" fmla="*/ 738 h 1870"/>
              <a:gd name="T8" fmla="*/ 70 w 2073"/>
              <a:gd name="T9" fmla="*/ 1132 h 1870"/>
              <a:gd name="T10" fmla="*/ 383 w 2073"/>
              <a:gd name="T11" fmla="*/ 1673 h 1870"/>
              <a:gd name="T12" fmla="*/ 724 w 2073"/>
              <a:gd name="T13" fmla="*/ 1870 h 1870"/>
              <a:gd name="T14" fmla="*/ 1349 w 2073"/>
              <a:gd name="T15" fmla="*/ 1870 h 1870"/>
              <a:gd name="T16" fmla="*/ 1690 w 2073"/>
              <a:gd name="T17" fmla="*/ 1673 h 1870"/>
              <a:gd name="T18" fmla="*/ 2003 w 2073"/>
              <a:gd name="T19" fmla="*/ 1132 h 1870"/>
              <a:gd name="T20" fmla="*/ 2003 w 2073"/>
              <a:gd name="T21" fmla="*/ 738 h 1870"/>
              <a:gd name="T22" fmla="*/ 1690 w 2073"/>
              <a:gd name="T23" fmla="*/ 196 h 1870"/>
              <a:gd name="T24" fmla="*/ 1349 w 2073"/>
              <a:gd name="T25" fmla="*/ 0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73" h="1870">
                <a:moveTo>
                  <a:pt x="1349" y="0"/>
                </a:moveTo>
                <a:cubicBezTo>
                  <a:pt x="724" y="0"/>
                  <a:pt x="724" y="0"/>
                  <a:pt x="724" y="0"/>
                </a:cubicBezTo>
                <a:cubicBezTo>
                  <a:pt x="583" y="0"/>
                  <a:pt x="453" y="75"/>
                  <a:pt x="383" y="196"/>
                </a:cubicBezTo>
                <a:cubicBezTo>
                  <a:pt x="70" y="738"/>
                  <a:pt x="70" y="738"/>
                  <a:pt x="70" y="738"/>
                </a:cubicBezTo>
                <a:cubicBezTo>
                  <a:pt x="0" y="860"/>
                  <a:pt x="0" y="1010"/>
                  <a:pt x="70" y="1132"/>
                </a:cubicBezTo>
                <a:cubicBezTo>
                  <a:pt x="383" y="1673"/>
                  <a:pt x="383" y="1673"/>
                  <a:pt x="383" y="1673"/>
                </a:cubicBezTo>
                <a:cubicBezTo>
                  <a:pt x="453" y="1795"/>
                  <a:pt x="583" y="1870"/>
                  <a:pt x="724" y="1870"/>
                </a:cubicBezTo>
                <a:cubicBezTo>
                  <a:pt x="1349" y="1870"/>
                  <a:pt x="1349" y="1870"/>
                  <a:pt x="1349" y="1870"/>
                </a:cubicBezTo>
                <a:cubicBezTo>
                  <a:pt x="1490" y="1870"/>
                  <a:pt x="1620" y="1795"/>
                  <a:pt x="1690" y="1673"/>
                </a:cubicBezTo>
                <a:cubicBezTo>
                  <a:pt x="2003" y="1132"/>
                  <a:pt x="2003" y="1132"/>
                  <a:pt x="2003" y="1132"/>
                </a:cubicBezTo>
                <a:cubicBezTo>
                  <a:pt x="2073" y="1010"/>
                  <a:pt x="2073" y="860"/>
                  <a:pt x="2003" y="738"/>
                </a:cubicBezTo>
                <a:cubicBezTo>
                  <a:pt x="1690" y="196"/>
                  <a:pt x="1690" y="196"/>
                  <a:pt x="1690" y="196"/>
                </a:cubicBezTo>
                <a:cubicBezTo>
                  <a:pt x="1620" y="75"/>
                  <a:pt x="1490" y="0"/>
                  <a:pt x="1349" y="0"/>
                </a:cubicBezTo>
                <a:close/>
              </a:path>
            </a:pathLst>
          </a:custGeom>
          <a:solidFill>
            <a:srgbClr val="BC9A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sz="240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712633" y="1274234"/>
            <a:ext cx="4851400" cy="430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6323" y="367695"/>
            <a:ext cx="2008499" cy="39430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28673"/>
            <a:ext cx="12192000" cy="142724"/>
          </a:xfrm>
          <a:prstGeom prst="rect">
            <a:avLst/>
          </a:prstGeom>
        </p:spPr>
      </p:pic>
      <p:sp>
        <p:nvSpPr>
          <p:cNvPr id="14" name="عنصر نائب للنص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67312" y="2533650"/>
            <a:ext cx="2961217" cy="1819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5333" b="1">
                <a:solidFill>
                  <a:schemeClr val="bg1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457189" indent="0" algn="ctr">
              <a:lnSpc>
                <a:spcPct val="100000"/>
              </a:lnSpc>
              <a:buNone/>
              <a:defRPr/>
            </a:lvl2pPr>
            <a:lvl3pPr marL="914377" indent="0" algn="ctr">
              <a:lnSpc>
                <a:spcPct val="100000"/>
              </a:lnSpc>
              <a:buNone/>
              <a:defRPr/>
            </a:lvl3pPr>
            <a:lvl4pPr marL="1371566" indent="0" algn="ctr">
              <a:lnSpc>
                <a:spcPct val="100000"/>
              </a:lnSpc>
              <a:buNone/>
              <a:defRPr/>
            </a:lvl4pPr>
            <a:lvl5pPr marL="1828754" indent="0" algn="ctr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ar-SA" dirty="0"/>
              <a:t>العنــــوان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26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3875617" y="1286933"/>
            <a:ext cx="4715933" cy="4235451"/>
          </a:xfrm>
          <a:custGeom>
            <a:avLst/>
            <a:gdLst>
              <a:gd name="T0" fmla="*/ 1364 w 2094"/>
              <a:gd name="T1" fmla="*/ 0 h 1881"/>
              <a:gd name="T2" fmla="*/ 730 w 2094"/>
              <a:gd name="T3" fmla="*/ 0 h 1881"/>
              <a:gd name="T4" fmla="*/ 387 w 2094"/>
              <a:gd name="T5" fmla="*/ 198 h 1881"/>
              <a:gd name="T6" fmla="*/ 72 w 2094"/>
              <a:gd name="T7" fmla="*/ 741 h 1881"/>
              <a:gd name="T8" fmla="*/ 72 w 2094"/>
              <a:gd name="T9" fmla="*/ 1140 h 1881"/>
              <a:gd name="T10" fmla="*/ 387 w 2094"/>
              <a:gd name="T11" fmla="*/ 1683 h 1881"/>
              <a:gd name="T12" fmla="*/ 730 w 2094"/>
              <a:gd name="T13" fmla="*/ 1881 h 1881"/>
              <a:gd name="T14" fmla="*/ 1364 w 2094"/>
              <a:gd name="T15" fmla="*/ 1881 h 1881"/>
              <a:gd name="T16" fmla="*/ 1708 w 2094"/>
              <a:gd name="T17" fmla="*/ 1683 h 1881"/>
              <a:gd name="T18" fmla="*/ 2023 w 2094"/>
              <a:gd name="T19" fmla="*/ 1140 h 1881"/>
              <a:gd name="T20" fmla="*/ 2023 w 2094"/>
              <a:gd name="T21" fmla="*/ 741 h 1881"/>
              <a:gd name="T22" fmla="*/ 1708 w 2094"/>
              <a:gd name="T23" fmla="*/ 198 h 1881"/>
              <a:gd name="T24" fmla="*/ 1364 w 2094"/>
              <a:gd name="T25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94" h="1881">
                <a:moveTo>
                  <a:pt x="1364" y="0"/>
                </a:moveTo>
                <a:cubicBezTo>
                  <a:pt x="730" y="0"/>
                  <a:pt x="730" y="0"/>
                  <a:pt x="730" y="0"/>
                </a:cubicBezTo>
                <a:cubicBezTo>
                  <a:pt x="589" y="0"/>
                  <a:pt x="458" y="75"/>
                  <a:pt x="387" y="198"/>
                </a:cubicBezTo>
                <a:cubicBezTo>
                  <a:pt x="72" y="741"/>
                  <a:pt x="72" y="741"/>
                  <a:pt x="72" y="741"/>
                </a:cubicBezTo>
                <a:cubicBezTo>
                  <a:pt x="0" y="865"/>
                  <a:pt x="0" y="1017"/>
                  <a:pt x="72" y="1140"/>
                </a:cubicBezTo>
                <a:cubicBezTo>
                  <a:pt x="387" y="1683"/>
                  <a:pt x="387" y="1683"/>
                  <a:pt x="387" y="1683"/>
                </a:cubicBezTo>
                <a:cubicBezTo>
                  <a:pt x="458" y="1806"/>
                  <a:pt x="589" y="1881"/>
                  <a:pt x="730" y="1881"/>
                </a:cubicBezTo>
                <a:cubicBezTo>
                  <a:pt x="1364" y="1881"/>
                  <a:pt x="1364" y="1881"/>
                  <a:pt x="1364" y="1881"/>
                </a:cubicBezTo>
                <a:cubicBezTo>
                  <a:pt x="1506" y="1881"/>
                  <a:pt x="1637" y="1806"/>
                  <a:pt x="1708" y="1683"/>
                </a:cubicBezTo>
                <a:cubicBezTo>
                  <a:pt x="2023" y="1140"/>
                  <a:pt x="2023" y="1140"/>
                  <a:pt x="2023" y="1140"/>
                </a:cubicBezTo>
                <a:cubicBezTo>
                  <a:pt x="2094" y="1017"/>
                  <a:pt x="2094" y="865"/>
                  <a:pt x="2023" y="741"/>
                </a:cubicBezTo>
                <a:cubicBezTo>
                  <a:pt x="1708" y="198"/>
                  <a:pt x="1708" y="198"/>
                  <a:pt x="1708" y="198"/>
                </a:cubicBezTo>
                <a:cubicBezTo>
                  <a:pt x="1637" y="75"/>
                  <a:pt x="1506" y="0"/>
                  <a:pt x="1364" y="0"/>
                </a:cubicBezTo>
                <a:close/>
              </a:path>
            </a:pathLst>
          </a:cu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sz="240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3674534" y="1375833"/>
            <a:ext cx="4669367" cy="4210051"/>
          </a:xfrm>
          <a:custGeom>
            <a:avLst/>
            <a:gdLst>
              <a:gd name="T0" fmla="*/ 1349 w 2073"/>
              <a:gd name="T1" fmla="*/ 0 h 1870"/>
              <a:gd name="T2" fmla="*/ 724 w 2073"/>
              <a:gd name="T3" fmla="*/ 0 h 1870"/>
              <a:gd name="T4" fmla="*/ 383 w 2073"/>
              <a:gd name="T5" fmla="*/ 196 h 1870"/>
              <a:gd name="T6" fmla="*/ 70 w 2073"/>
              <a:gd name="T7" fmla="*/ 738 h 1870"/>
              <a:gd name="T8" fmla="*/ 70 w 2073"/>
              <a:gd name="T9" fmla="*/ 1132 h 1870"/>
              <a:gd name="T10" fmla="*/ 383 w 2073"/>
              <a:gd name="T11" fmla="*/ 1673 h 1870"/>
              <a:gd name="T12" fmla="*/ 724 w 2073"/>
              <a:gd name="T13" fmla="*/ 1870 h 1870"/>
              <a:gd name="T14" fmla="*/ 1349 w 2073"/>
              <a:gd name="T15" fmla="*/ 1870 h 1870"/>
              <a:gd name="T16" fmla="*/ 1690 w 2073"/>
              <a:gd name="T17" fmla="*/ 1673 h 1870"/>
              <a:gd name="T18" fmla="*/ 2003 w 2073"/>
              <a:gd name="T19" fmla="*/ 1132 h 1870"/>
              <a:gd name="T20" fmla="*/ 2003 w 2073"/>
              <a:gd name="T21" fmla="*/ 738 h 1870"/>
              <a:gd name="T22" fmla="*/ 1690 w 2073"/>
              <a:gd name="T23" fmla="*/ 196 h 1870"/>
              <a:gd name="T24" fmla="*/ 1349 w 2073"/>
              <a:gd name="T25" fmla="*/ 0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73" h="1870">
                <a:moveTo>
                  <a:pt x="1349" y="0"/>
                </a:moveTo>
                <a:cubicBezTo>
                  <a:pt x="724" y="0"/>
                  <a:pt x="724" y="0"/>
                  <a:pt x="724" y="0"/>
                </a:cubicBezTo>
                <a:cubicBezTo>
                  <a:pt x="583" y="0"/>
                  <a:pt x="453" y="75"/>
                  <a:pt x="383" y="196"/>
                </a:cubicBezTo>
                <a:cubicBezTo>
                  <a:pt x="70" y="738"/>
                  <a:pt x="70" y="738"/>
                  <a:pt x="70" y="738"/>
                </a:cubicBezTo>
                <a:cubicBezTo>
                  <a:pt x="0" y="860"/>
                  <a:pt x="0" y="1010"/>
                  <a:pt x="70" y="1132"/>
                </a:cubicBezTo>
                <a:cubicBezTo>
                  <a:pt x="383" y="1673"/>
                  <a:pt x="383" y="1673"/>
                  <a:pt x="383" y="1673"/>
                </a:cubicBezTo>
                <a:cubicBezTo>
                  <a:pt x="453" y="1795"/>
                  <a:pt x="583" y="1870"/>
                  <a:pt x="724" y="1870"/>
                </a:cubicBezTo>
                <a:cubicBezTo>
                  <a:pt x="1349" y="1870"/>
                  <a:pt x="1349" y="1870"/>
                  <a:pt x="1349" y="1870"/>
                </a:cubicBezTo>
                <a:cubicBezTo>
                  <a:pt x="1490" y="1870"/>
                  <a:pt x="1620" y="1795"/>
                  <a:pt x="1690" y="1673"/>
                </a:cubicBezTo>
                <a:cubicBezTo>
                  <a:pt x="2003" y="1132"/>
                  <a:pt x="2003" y="1132"/>
                  <a:pt x="2003" y="1132"/>
                </a:cubicBezTo>
                <a:cubicBezTo>
                  <a:pt x="2073" y="1010"/>
                  <a:pt x="2073" y="860"/>
                  <a:pt x="2003" y="738"/>
                </a:cubicBezTo>
                <a:cubicBezTo>
                  <a:pt x="1690" y="196"/>
                  <a:pt x="1690" y="196"/>
                  <a:pt x="1690" y="196"/>
                </a:cubicBezTo>
                <a:cubicBezTo>
                  <a:pt x="1620" y="75"/>
                  <a:pt x="1490" y="0"/>
                  <a:pt x="134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 sz="2400"/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6323" y="367695"/>
            <a:ext cx="2008499" cy="39430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28673"/>
            <a:ext cx="12192000" cy="142724"/>
          </a:xfrm>
          <a:prstGeom prst="rect">
            <a:avLst/>
          </a:prstGeom>
        </p:spPr>
      </p:pic>
      <p:sp>
        <p:nvSpPr>
          <p:cNvPr id="14" name="عنصر نائب للنص 22"/>
          <p:cNvSpPr>
            <a:spLocks noGrp="1"/>
          </p:cNvSpPr>
          <p:nvPr>
            <p:ph type="body" sz="quarter" idx="10" hasCustomPrompt="1"/>
          </p:nvPr>
        </p:nvSpPr>
        <p:spPr>
          <a:xfrm>
            <a:off x="4567312" y="2533650"/>
            <a:ext cx="2961217" cy="1819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5333" b="1">
                <a:solidFill>
                  <a:schemeClr val="bg1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457189" indent="0" algn="ctr">
              <a:lnSpc>
                <a:spcPct val="100000"/>
              </a:lnSpc>
              <a:buNone/>
              <a:defRPr/>
            </a:lvl2pPr>
            <a:lvl3pPr marL="914377" indent="0" algn="ctr">
              <a:lnSpc>
                <a:spcPct val="100000"/>
              </a:lnSpc>
              <a:buNone/>
              <a:defRPr/>
            </a:lvl3pPr>
            <a:lvl4pPr marL="1371566" indent="0" algn="ctr">
              <a:lnSpc>
                <a:spcPct val="100000"/>
              </a:lnSpc>
              <a:buNone/>
              <a:defRPr/>
            </a:lvl4pPr>
            <a:lvl5pPr marL="1828754" indent="0" algn="ctr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ar-SA" dirty="0"/>
              <a:t>العنــــوان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9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0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29A1-184B-41E7-96FD-EC2E8653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3E154-AF5C-4B9D-BBEC-DE16A861C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E011-8BA3-4BC9-A875-64FB7E29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4C008-8FDB-41E6-A118-37E6D762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DFED8-5D3A-4A61-A469-6B75A8B0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79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2A95-9F7E-42D6-92B2-D5469D67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E9A9-01AE-48BB-B667-2CB1E9647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8D3D7-2462-4A25-8302-2C5ED03CA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51055-4C6C-45F5-8B00-E4FCB878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32D44-7E08-4EDF-853E-DBAE46A6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82EB8-7EBF-4E29-907C-4CE6BB3F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5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95E4-8143-4B6B-83C4-F6DB74B9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36ED0-3F25-46EB-9419-5AD904E89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18B02-BEC5-4467-864F-76B13944A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2DEAF-39DA-4AEF-95DF-C7D43722E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B69D6-933A-41C9-93B0-362BB6A5F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B3547-B1FA-429B-ADED-E2796874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6207A-48B2-4CF8-B863-A4026C0B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F5364-DBF3-413F-9AEC-E96D91EF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7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F197-4710-4894-8849-F54CE4B7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1C983-A35E-4071-973D-9E2D7120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614C4-81AE-458D-B934-DFA3B71E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1446D-2522-4E35-8FBE-71374799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5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4C02E-45A2-4C14-9264-A050EB45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940C4-D0E0-459A-B945-1C1F9EFF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BA8EE-4D3C-411E-88F5-F81127F8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5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174F-FF36-4AE1-BF09-3C115BF5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73916-59E3-4CBC-B07A-B4EE83E5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30E63-48D2-4251-B5CF-969B7A662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4868E-D417-4038-84AF-F3DE4CD9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A79D6-C96D-42AB-8D49-186B5C95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5EF00-A523-4D56-B55C-B00E25F6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7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CE05-BBD3-4CE7-8A6C-B9570F47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4258A-C1F6-4801-BC96-8650A2C74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662DD-BE50-45AD-ABE2-80DED2EAA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7BA02-0C86-4420-8661-F6A76499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0D90C-5787-4EA2-8253-760BA635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920B9-6978-49A7-8C11-5ADAB459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173DA-6057-49FC-9CED-D8ECD57B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2CED3-B5C1-46A2-BEBA-B81471EDB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A0AEC-7FA3-438E-B80F-15BA90FA5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93810-6DA3-48BA-9589-CD13A7C45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CF452-C702-434A-ADF0-5F030FCDF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0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AA21-66A1-4611-8E19-F4BAA0F1C445}" type="datetimeFigureOut">
              <a:rPr lang="en-GB" smtClean="0"/>
              <a:t>28/09/2024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411C0-44F6-4854-9F25-569A27D7A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6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7" r:id="rId13"/>
    <p:sldLayoutId id="2147483663" r:id="rId14"/>
    <p:sldLayoutId id="2147483665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9FC3AED-16AC-4B56-9599-CFB8F2798AC8}"/>
              </a:ext>
            </a:extLst>
          </p:cNvPr>
          <p:cNvSpPr txBox="1"/>
          <p:nvPr/>
        </p:nvSpPr>
        <p:spPr>
          <a:xfrm>
            <a:off x="3203917" y="1674674"/>
            <a:ext cx="60983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2480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Nutritional Support in Surgical Patients</a:t>
            </a:r>
            <a:endParaRPr lang="en-GB" sz="5400" dirty="0">
              <a:solidFill>
                <a:srgbClr val="24808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DB6F0B-029A-481A-A9AD-F428B2989F4D}"/>
              </a:ext>
            </a:extLst>
          </p:cNvPr>
          <p:cNvSpPr txBox="1"/>
          <p:nvPr/>
        </p:nvSpPr>
        <p:spPr>
          <a:xfrm>
            <a:off x="6537959" y="4258045"/>
            <a:ext cx="37033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Ahmed khan MBBS, FCPS</a:t>
            </a:r>
          </a:p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Prof. of General Surgery</a:t>
            </a:r>
          </a:p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46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D037B832-E05F-410B-9F10-6B23AA18F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579744"/>
              </p:ext>
            </p:extLst>
          </p:nvPr>
        </p:nvGraphicFramePr>
        <p:xfrm>
          <a:off x="0" y="0"/>
          <a:ext cx="12192000" cy="643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300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F367B-5F9E-48E6-8C8B-326166A3AE02}"/>
              </a:ext>
            </a:extLst>
          </p:cNvPr>
          <p:cNvSpPr txBox="1"/>
          <p:nvPr/>
        </p:nvSpPr>
        <p:spPr>
          <a:xfrm>
            <a:off x="5176911" y="0"/>
            <a:ext cx="7012041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85800" indent="-6858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rgbClr val="FFFFFF"/>
                </a:solidFill>
              </a:rPr>
              <a:t>Fat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Provides </a:t>
            </a:r>
            <a:r>
              <a:rPr lang="en-US" sz="2400" dirty="0"/>
              <a:t>9 kcal/g </a:t>
            </a:r>
            <a:r>
              <a:rPr lang="en-US" sz="2400" dirty="0">
                <a:solidFill>
                  <a:srgbClr val="FFFFFF"/>
                </a:solidFill>
              </a:rPr>
              <a:t>and</a:t>
            </a:r>
            <a:r>
              <a:rPr lang="en-US" sz="2400" b="1" dirty="0">
                <a:solidFill>
                  <a:srgbClr val="FFFFFF"/>
                </a:solidFill>
              </a:rPr>
              <a:t> 20 </a:t>
            </a:r>
            <a:r>
              <a:rPr lang="en-US" sz="2400" dirty="0">
                <a:solidFill>
                  <a:srgbClr val="FFFFFF"/>
                </a:solidFill>
              </a:rPr>
              <a:t>to 25 percent of total kcals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• Maximum intake </a:t>
            </a:r>
            <a:r>
              <a:rPr lang="en-US" sz="2400" dirty="0">
                <a:solidFill>
                  <a:srgbClr val="7030A0"/>
                </a:solidFill>
              </a:rPr>
              <a:t>2g/kg/day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• Clearance is assured by keeping triglycerides &lt;250mg/dl.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685800" indent="-6858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rgbClr val="FFFFFF"/>
                </a:solidFill>
              </a:rPr>
              <a:t>Protein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Provides </a:t>
            </a:r>
            <a:r>
              <a:rPr lang="en-US" sz="2400" dirty="0"/>
              <a:t>4kcal/g</a:t>
            </a:r>
            <a:r>
              <a:rPr lang="en-US" sz="2400" dirty="0">
                <a:solidFill>
                  <a:srgbClr val="FFFFFF"/>
                </a:solidFill>
              </a:rPr>
              <a:t> and </a:t>
            </a:r>
            <a:r>
              <a:rPr lang="en-US" sz="2400" b="1" dirty="0">
                <a:solidFill>
                  <a:srgbClr val="FFFFFF"/>
                </a:solidFill>
              </a:rPr>
              <a:t>20</a:t>
            </a:r>
            <a:r>
              <a:rPr lang="en-US" sz="2400" dirty="0">
                <a:solidFill>
                  <a:srgbClr val="FFFFFF"/>
                </a:solidFill>
              </a:rPr>
              <a:t> to 25 percent of total kcals.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• Adult requirement is </a:t>
            </a:r>
            <a:r>
              <a:rPr lang="en-US" sz="2400" dirty="0">
                <a:solidFill>
                  <a:srgbClr val="7030A0"/>
                </a:solidFill>
              </a:rPr>
              <a:t>1.5 to 2 g/kg/day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• Child requirement is &gt; 2g/kg/day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E30F9-B4B0-4897-9FE6-88D016B2985B}"/>
              </a:ext>
            </a:extLst>
          </p:cNvPr>
          <p:cNvSpPr txBox="1"/>
          <p:nvPr/>
        </p:nvSpPr>
        <p:spPr>
          <a:xfrm>
            <a:off x="0" y="636305"/>
            <a:ext cx="5043554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>
              <a:solidFill>
                <a:srgbClr val="ED7D31"/>
              </a:solidFill>
            </a:endParaRPr>
          </a:p>
          <a:p>
            <a:pPr marL="3429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rgbClr val="ED7D31"/>
                </a:solidFill>
              </a:rPr>
              <a:t>Carbohydrate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D7D31"/>
                </a:solidFill>
              </a:rPr>
              <a:t>Provides </a:t>
            </a:r>
            <a:r>
              <a:rPr lang="en-US" sz="2400" b="1" dirty="0">
                <a:solidFill>
                  <a:srgbClr val="C00000"/>
                </a:solidFill>
              </a:rPr>
              <a:t>4 kcal/g </a:t>
            </a:r>
            <a:r>
              <a:rPr lang="en-US" sz="2400" dirty="0">
                <a:solidFill>
                  <a:srgbClr val="ED7D31"/>
                </a:solidFill>
              </a:rPr>
              <a:t>and constitutes 55 to </a:t>
            </a:r>
            <a:r>
              <a:rPr lang="en-US" sz="2400" b="1" dirty="0">
                <a:solidFill>
                  <a:srgbClr val="ED7D31"/>
                </a:solidFill>
              </a:rPr>
              <a:t>60</a:t>
            </a:r>
            <a:r>
              <a:rPr lang="en-US" sz="2400" dirty="0">
                <a:solidFill>
                  <a:srgbClr val="ED7D31"/>
                </a:solidFill>
              </a:rPr>
              <a:t> percent of total kcal provided.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ED7D3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ED7D31"/>
                </a:solidFill>
              </a:rPr>
              <a:t> • Maximum intake tolerated </a:t>
            </a:r>
            <a:r>
              <a:rPr lang="en-US" sz="2400" dirty="0">
                <a:solidFill>
                  <a:srgbClr val="FF0000"/>
                </a:solidFill>
              </a:rPr>
              <a:t>is 7 to 8 gm/ kg/day.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D7D3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ED7D31"/>
                </a:solidFill>
              </a:rPr>
              <a:t>• Insulin is given for glucose &gt;250 mg/dl.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D7D3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ED7D31"/>
                </a:solidFill>
              </a:rPr>
              <a:t>• Intake is decreased in case of severe </a:t>
            </a:r>
            <a:r>
              <a:rPr lang="en-US" sz="2400" dirty="0" err="1">
                <a:solidFill>
                  <a:srgbClr val="ED7D31"/>
                </a:solidFill>
              </a:rPr>
              <a:t>hyperglycaemia</a:t>
            </a:r>
            <a:endParaRPr lang="en-GB" sz="24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68578-E435-4D66-BC8C-0984A3679E6F}"/>
              </a:ext>
            </a:extLst>
          </p:cNvPr>
          <p:cNvSpPr txBox="1"/>
          <p:nvPr/>
        </p:nvSpPr>
        <p:spPr>
          <a:xfrm>
            <a:off x="1093762" y="1493254"/>
            <a:ext cx="10515600" cy="5493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br>
              <a:rPr lang="en-GB" sz="2400" dirty="0"/>
            </a:b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EB603C-1A1B-418C-916F-9BBDA8F274EB}"/>
              </a:ext>
            </a:extLst>
          </p:cNvPr>
          <p:cNvSpPr txBox="1"/>
          <p:nvPr/>
        </p:nvSpPr>
        <p:spPr>
          <a:xfrm>
            <a:off x="1955409" y="343444"/>
            <a:ext cx="879230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BMI </a:t>
            </a:r>
            <a:r>
              <a:rPr lang="en-US" sz="3200" dirty="0">
                <a:solidFill>
                  <a:schemeClr val="bg1"/>
                </a:solidFill>
              </a:rPr>
              <a:t>is defined as body weight in kilograms (kg) divided by height in meters squared (kg/m2)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255C2E-D9ED-49C7-8863-C66F05DE1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128" y="1617770"/>
            <a:ext cx="8320327" cy="5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Underweight: under 18.5 percent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+mj-lt"/>
              </a:rPr>
              <a:t>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ormal: 18.5 to 24.9 percent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Overweight: 25.0 to 29.9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+mj-lt"/>
              </a:rPr>
              <a:t>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bese (class 1): 30.0 and 34.9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Severe obesity (class 2): 35-39.9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+mj-lt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orbid obesity (class 3): 40-49.9</a:t>
            </a:r>
          </a:p>
        </p:txBody>
      </p:sp>
    </p:spTree>
    <p:extLst>
      <p:ext uri="{BB962C8B-B14F-4D97-AF65-F5344CB8AC3E}">
        <p14:creationId xmlns:p14="http://schemas.microsoft.com/office/powerpoint/2010/main" val="18813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4" name="Picture 19460">
            <a:extLst>
              <a:ext uri="{FF2B5EF4-FFF2-40B4-BE49-F238E27FC236}">
                <a16:creationId xmlns:a16="http://schemas.microsoft.com/office/drawing/2014/main" id="{E603864F-318F-4A15-A11C-2D622B3EF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60" r="422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65" name="Rectangle 3">
            <a:extLst>
              <a:ext uri="{FF2B5EF4-FFF2-40B4-BE49-F238E27FC236}">
                <a16:creationId xmlns:a16="http://schemas.microsoft.com/office/drawing/2014/main" id="{21D56DCA-F81D-4FDA-A979-9AC75EC6E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904774"/>
              </p:ext>
            </p:extLst>
          </p:nvPr>
        </p:nvGraphicFramePr>
        <p:xfrm>
          <a:off x="4654296" y="1547446"/>
          <a:ext cx="6894576" cy="4643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9A97A-EE2E-49BD-B0EB-FAEABA0BA6CD}"/>
              </a:ext>
            </a:extLst>
          </p:cNvPr>
          <p:cNvSpPr txBox="1"/>
          <p:nvPr/>
        </p:nvSpPr>
        <p:spPr>
          <a:xfrm>
            <a:off x="3882684" y="0"/>
            <a:ext cx="8309306" cy="7069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C00000"/>
                </a:solidFill>
              </a:rPr>
              <a:t>Parameters to Assess Nutritional Status: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1. History</a:t>
            </a:r>
            <a:r>
              <a:rPr lang="en-US" sz="2000" dirty="0"/>
              <a:t>: Presence of weight loss and dietary history (significant Wt. loss 15-20%)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2. Physical examination </a:t>
            </a:r>
            <a:r>
              <a:rPr lang="en-US" sz="2000" dirty="0"/>
              <a:t>includes testing of muscle power, peripheral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    edema, angular stomatitis, glossitis.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rgbClr val="002060"/>
                </a:solidFill>
              </a:rPr>
              <a:t>Muscle power </a:t>
            </a:r>
            <a:r>
              <a:rPr lang="en-US" sz="2000" i="1" dirty="0"/>
              <a:t>is assessed by handgrip strength and respiratory muscle function.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3. Body weight— </a:t>
            </a:r>
            <a:r>
              <a:rPr lang="en-US" sz="2000" dirty="0"/>
              <a:t>Unintentional weight loss of </a:t>
            </a:r>
            <a:r>
              <a:rPr lang="en-US" sz="2000" dirty="0">
                <a:solidFill>
                  <a:srgbClr val="002060"/>
                </a:solidFill>
              </a:rPr>
              <a:t>greater than 10 percent </a:t>
            </a:r>
            <a:r>
              <a:rPr lang="en-US" sz="2000" dirty="0"/>
              <a:t>of 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   patient’s weight in the preceding </a:t>
            </a:r>
            <a:r>
              <a:rPr lang="en-US" sz="2000" dirty="0">
                <a:solidFill>
                  <a:srgbClr val="002060"/>
                </a:solidFill>
              </a:rPr>
              <a:t>6 months </a:t>
            </a:r>
            <a:r>
              <a:rPr lang="en-US" sz="2000" dirty="0"/>
              <a:t>is a good prognostic indicator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   of poor clinical outcome.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4. Body Mass Index (BMI)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5. Anthropometric measurements </a:t>
            </a:r>
            <a:r>
              <a:rPr lang="en-US" sz="1400" dirty="0"/>
              <a:t>(</a:t>
            </a:r>
            <a:r>
              <a:rPr lang="en-GB" sz="1400" b="0" i="0" dirty="0">
                <a:effectLst/>
                <a:latin typeface="Google Sans"/>
              </a:rPr>
              <a:t> human body measurements )</a:t>
            </a:r>
            <a:endParaRPr lang="en-US" sz="1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6. Biochemical and immunological assessment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359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56B4B-B104-45DF-8CA3-04774651864F}"/>
              </a:ext>
            </a:extLst>
          </p:cNvPr>
          <p:cNvSpPr txBox="1"/>
          <p:nvPr/>
        </p:nvSpPr>
        <p:spPr>
          <a:xfrm>
            <a:off x="196948" y="239151"/>
            <a:ext cx="6977575" cy="6618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</a:rPr>
              <a:t>Anthropometric Measurement: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" dirty="0">
              <a:solidFill>
                <a:srgbClr val="C00000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</a:rPr>
              <a:t>Triceps skinfold thickness (TSF)—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      </a:t>
            </a:r>
            <a:r>
              <a:rPr lang="en-US" sz="2000" u="sng" dirty="0">
                <a:solidFill>
                  <a:schemeClr val="accent1"/>
                </a:solidFill>
              </a:rPr>
              <a:t>Subcutaneous fat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accounts for about 50 percent of the body fat stores and accurately reflects the total body fat content, measured with a large </a:t>
            </a:r>
            <a:r>
              <a:rPr lang="en-US" sz="2000" u="sng" dirty="0">
                <a:solidFill>
                  <a:srgbClr val="002060"/>
                </a:solidFill>
              </a:rPr>
              <a:t>skinfold caliper</a:t>
            </a:r>
            <a:r>
              <a:rPr lang="en-US" sz="2000" dirty="0">
                <a:solidFill>
                  <a:srgbClr val="002060"/>
                </a:solidFill>
              </a:rPr>
              <a:t> while the patient is standing or sitting with the right arm hanging loosely at the side,  just below the midpoint between acromial and olecranon processes. If below 10</a:t>
            </a:r>
            <a:r>
              <a:rPr lang="en-US" sz="2000" baseline="30000" dirty="0">
                <a:solidFill>
                  <a:srgbClr val="002060"/>
                </a:solidFill>
              </a:rPr>
              <a:t>th</a:t>
            </a:r>
            <a:r>
              <a:rPr lang="en-US" sz="2000" dirty="0">
                <a:solidFill>
                  <a:srgbClr val="002060"/>
                </a:solidFill>
              </a:rPr>
              <a:t> percentile or a visible loss of subcutaneous tissue on physical examination indicates fat store depletion. </a:t>
            </a:r>
            <a:r>
              <a:rPr lang="en-US" sz="2000" dirty="0">
                <a:solidFill>
                  <a:srgbClr val="7030A0"/>
                </a:solidFill>
              </a:rPr>
              <a:t>N=(M: 18.7+_8.5mm, F=23.6+_7.5mm)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</a:rPr>
              <a:t>Mid-arm muscle circumference (MAC)—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</a:rPr>
              <a:t>      </a:t>
            </a:r>
            <a:r>
              <a:rPr lang="en-US" sz="2000" u="sng" dirty="0">
                <a:solidFill>
                  <a:schemeClr val="accent1"/>
                </a:solidFill>
              </a:rPr>
              <a:t>Skeletal muscle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represents 60% of total body protein and in times of stress and starvation it is assessed by visual inspection and measuring mid-arm muscle circumference at the same level as the triceps skin fold thickness. If  below the tenth percentile is considered clinically significant </a:t>
            </a:r>
            <a:r>
              <a:rPr lang="en-US" sz="2000" dirty="0">
                <a:solidFill>
                  <a:srgbClr val="7030A0"/>
                </a:solidFill>
              </a:rPr>
              <a:t>(N=&gt; 23cm)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B381D-8EB8-4230-8329-34ADF6D1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4" y="0"/>
            <a:ext cx="5017476" cy="640037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AF8E60-2F1B-48D8-9CAE-6CAAFC2F8EB9}"/>
              </a:ext>
            </a:extLst>
          </p:cNvPr>
          <p:cNvSpPr txBox="1"/>
          <p:nvPr/>
        </p:nvSpPr>
        <p:spPr>
          <a:xfrm>
            <a:off x="3924886" y="98474"/>
            <a:ext cx="8267104" cy="6759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Biochemical Assessments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Serum albumin  </a:t>
            </a:r>
            <a:r>
              <a:rPr lang="en-US" sz="2000" dirty="0"/>
              <a:t>reflects the underlying illness, e.g. malignant disease, trauma, sepsis, etc. all of which result in a lowering of plasma albumin level of </a:t>
            </a:r>
            <a:r>
              <a:rPr lang="en-US" sz="2000" u="sng" dirty="0"/>
              <a:t>less than 30g/l</a:t>
            </a:r>
            <a:r>
              <a:rPr lang="en-US" sz="2000" dirty="0"/>
              <a:t>. </a:t>
            </a:r>
            <a:r>
              <a:rPr lang="en-US" sz="2000" dirty="0">
                <a:solidFill>
                  <a:srgbClr val="7030A0"/>
                </a:solidFill>
              </a:rPr>
              <a:t>(3.5-5.5 gm/dL)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 Other plasma proteins, e.g. </a:t>
            </a:r>
            <a:r>
              <a:rPr lang="en-US" sz="2000" dirty="0">
                <a:solidFill>
                  <a:srgbClr val="FF0000"/>
                </a:solidFill>
              </a:rPr>
              <a:t>transferrin, retinal binding protein</a:t>
            </a:r>
            <a:r>
              <a:rPr lang="en-US" sz="20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prealbumin</a:t>
            </a:r>
            <a:r>
              <a:rPr lang="en-US" sz="1600" dirty="0"/>
              <a:t>(</a:t>
            </a:r>
            <a:r>
              <a:rPr lang="en-US" sz="1600" b="0" i="0" dirty="0">
                <a:effectLst/>
                <a:latin typeface="Google Sans"/>
              </a:rPr>
              <a:t> 16 to 30 mg/dL)</a:t>
            </a:r>
            <a:r>
              <a:rPr lang="en-US" sz="1600" dirty="0"/>
              <a:t> </a:t>
            </a:r>
            <a:r>
              <a:rPr lang="en-US" sz="2000" dirty="0"/>
              <a:t>have been evaluated as markers of nutritional status</a:t>
            </a: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  Immune Assessments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 reduced </a:t>
            </a:r>
            <a:r>
              <a:rPr lang="en-US" sz="2000" dirty="0">
                <a:solidFill>
                  <a:srgbClr val="FF0000"/>
                </a:solidFill>
              </a:rPr>
              <a:t>total lymphocyte count </a:t>
            </a:r>
            <a:r>
              <a:rPr lang="en-US" sz="2000" dirty="0"/>
              <a:t>is associated with a worse prognosis.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Clinical  assessment </a:t>
            </a:r>
            <a:r>
              <a:rPr lang="en-US" sz="2400" dirty="0"/>
              <a:t>based on history and physical examination </a:t>
            </a:r>
            <a:r>
              <a:rPr lang="en-US" sz="2400" u="sng" dirty="0"/>
              <a:t>better</a:t>
            </a:r>
            <a:r>
              <a:rPr lang="en-US" sz="2400" dirty="0"/>
              <a:t> than laboratory measurements in identifying malnourished patients.</a:t>
            </a:r>
          </a:p>
        </p:txBody>
      </p:sp>
    </p:spTree>
    <p:extLst>
      <p:ext uri="{BB962C8B-B14F-4D97-AF65-F5344CB8AC3E}">
        <p14:creationId xmlns:p14="http://schemas.microsoft.com/office/powerpoint/2010/main" val="96751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9584E30-4144-4B7D-A3F0-4803C0690CF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380855" y="914400"/>
            <a:ext cx="3567388" cy="4861933"/>
          </a:xfrm>
        </p:spPr>
        <p:txBody>
          <a:bodyPr rtlCol="0">
            <a:normAutofit/>
          </a:bodyPr>
          <a:lstStyle/>
          <a:p>
            <a:pPr marL="182880" indent="-182880">
              <a:buNone/>
              <a:defRPr/>
            </a:pPr>
            <a:r>
              <a:rPr lang="en-US" sz="2000" i="1" dirty="0"/>
              <a:t>                 </a:t>
            </a:r>
            <a:r>
              <a:rPr lang="en-US" sz="2000" b="1" i="1" dirty="0"/>
              <a:t>SIMPLE </a:t>
            </a:r>
          </a:p>
          <a:p>
            <a:pPr marL="182880" indent="-182880">
              <a:buNone/>
              <a:defRPr/>
            </a:pPr>
            <a:r>
              <a:rPr lang="en-US" sz="2000" b="1" i="1" dirty="0"/>
              <a:t>          </a:t>
            </a:r>
            <a:r>
              <a:rPr lang="en-US" sz="2000" b="1" i="1" u="sng" dirty="0"/>
              <a:t>STARVATION</a:t>
            </a:r>
          </a:p>
          <a:p>
            <a:pPr marL="182880" indent="-182880">
              <a:buNone/>
              <a:defRPr/>
            </a:pPr>
            <a:endParaRPr lang="en-US" sz="2000" i="1" dirty="0"/>
          </a:p>
          <a:p>
            <a:pPr marL="182880" indent="-182880">
              <a:buNone/>
              <a:defRPr/>
            </a:pPr>
            <a:r>
              <a:rPr lang="en-US" sz="2000" b="1" i="1" dirty="0">
                <a:cs typeface="Arial" charset="0"/>
              </a:rPr>
              <a:t> ↓ energy expenditure</a:t>
            </a:r>
          </a:p>
          <a:p>
            <a:pPr marL="182880" indent="-182880">
              <a:buClr>
                <a:srgbClr val="93A299"/>
              </a:buClr>
              <a:buNone/>
              <a:defRPr/>
            </a:pPr>
            <a:r>
              <a:rPr lang="en-US" sz="2000" i="1" dirty="0">
                <a:cs typeface="Arial" charset="0"/>
              </a:rPr>
              <a:t> ↓ nitrogen loss</a:t>
            </a:r>
          </a:p>
          <a:p>
            <a:pPr marL="182880" indent="-182880">
              <a:buClr>
                <a:srgbClr val="93A299"/>
              </a:buClr>
              <a:buNone/>
              <a:defRPr/>
            </a:pPr>
            <a:r>
              <a:rPr lang="en-US" sz="2000" i="1" dirty="0">
                <a:cs typeface="Arial" charset="0"/>
              </a:rPr>
              <a:t> ↓ glucose use by brain*</a:t>
            </a:r>
            <a:endParaRPr lang="en-US" sz="2000" b="1" i="1" dirty="0">
              <a:cs typeface="Arial" charset="0"/>
            </a:endParaRP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 ↑ use of fat for fuel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 ↑ lipolysis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 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* RBC, WBC, renal medulla, 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  neurons, muscles &amp; intestinal mucosa  supply maintained 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Rectangle 4">
            <a:extLst>
              <a:ext uri="{FF2B5EF4-FFF2-40B4-BE49-F238E27FC236}">
                <a16:creationId xmlns:a16="http://schemas.microsoft.com/office/drawing/2014/main" id="{3E584D58-079F-4973-8FE5-2CF44B33ECE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8451605" y="1412488"/>
            <a:ext cx="3740396" cy="4861933"/>
          </a:xfrm>
        </p:spPr>
        <p:txBody>
          <a:bodyPr rtlCol="0">
            <a:normAutofit/>
          </a:bodyPr>
          <a:lstStyle/>
          <a:p>
            <a:pPr marL="182880" indent="-182880">
              <a:buNone/>
              <a:defRPr/>
            </a:pPr>
            <a:r>
              <a:rPr lang="en-US" sz="2000" dirty="0"/>
              <a:t>        </a:t>
            </a:r>
            <a:r>
              <a:rPr lang="en-US" sz="2000" b="1" i="1" u="sng" dirty="0"/>
              <a:t>POST-SURGERY </a:t>
            </a:r>
            <a:r>
              <a:rPr lang="en-US" sz="2000" b="1" i="1" dirty="0"/>
              <a:t>                        	</a:t>
            </a:r>
            <a:endParaRPr lang="en-US" sz="2000" b="1" i="1" u="sng" dirty="0"/>
          </a:p>
          <a:p>
            <a:pPr marL="182880" indent="-182880">
              <a:buClr>
                <a:srgbClr val="93A299"/>
              </a:buClr>
              <a:buNone/>
              <a:defRPr/>
            </a:pPr>
            <a:r>
              <a:rPr lang="en-US" sz="2000" b="1" i="1" dirty="0">
                <a:cs typeface="Arial" charset="0"/>
              </a:rPr>
              <a:t>↑ energy expenditure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↑ hormonal stimulation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↑ cellular activity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↑ metabolic rate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↑ gluconeogenesis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↑ protein breakdown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↑ nitrogen loss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↑Lipolysis</a:t>
            </a:r>
          </a:p>
          <a:p>
            <a:pPr marL="182880" indent="-182880">
              <a:buNone/>
              <a:defRPr/>
            </a:pPr>
            <a:r>
              <a:rPr lang="en-US" sz="2000" i="1" dirty="0">
                <a:cs typeface="Arial" charset="0"/>
              </a:rPr>
              <a:t> </a:t>
            </a:r>
          </a:p>
          <a:p>
            <a:pPr marL="182880" indent="-182880">
              <a:buNone/>
              <a:defRPr/>
            </a:pPr>
            <a:endParaRPr lang="en-US" sz="2000" i="1" dirty="0">
              <a:cs typeface="Arial" charset="0"/>
            </a:endParaRPr>
          </a:p>
          <a:p>
            <a:pPr marL="182880" indent="-182880">
              <a:buNone/>
              <a:defRPr/>
            </a:pPr>
            <a:endParaRPr lang="en-US" sz="20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8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D57A8-DB9D-45F0-9C4B-9562C79013B4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Postoperative Nutritional Support </a:t>
            </a:r>
            <a:r>
              <a:rPr lang="en-US" dirty="0"/>
              <a:t>(Starting oral feeding)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 Introduction of solid foods depends on condition of GIT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 Oral feeding may be delayed for first 24 – 48 hours post surgery </a:t>
            </a:r>
            <a:r>
              <a:rPr lang="en-US" sz="2000" u="sng" dirty="0"/>
              <a:t>until</a:t>
            </a:r>
            <a:r>
              <a:rPr lang="en-US" sz="2000" dirty="0"/>
              <a:t> return of bowel sounds, passage of flatus or soft abdomen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 </a:t>
            </a:r>
            <a:r>
              <a:rPr lang="en-US" sz="2000" b="1" dirty="0"/>
              <a:t>Traditional practice </a:t>
            </a:r>
            <a:r>
              <a:rPr lang="en-US" sz="2000" dirty="0"/>
              <a:t>has been to </a:t>
            </a:r>
            <a:r>
              <a:rPr lang="en-US" sz="2000" u="sng" dirty="0"/>
              <a:t>progress from</a:t>
            </a:r>
            <a:r>
              <a:rPr lang="en-US" sz="2000" dirty="0"/>
              <a:t> clear liquids, to full liquids, to semi-solids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 to solid foods</a:t>
            </a:r>
          </a:p>
        </p:txBody>
      </p:sp>
    </p:spTree>
    <p:extLst>
      <p:ext uri="{BB962C8B-B14F-4D97-AF65-F5344CB8AC3E}">
        <p14:creationId xmlns:p14="http://schemas.microsoft.com/office/powerpoint/2010/main" val="355253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A68916E0-6339-43AE-AC43-42011061C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>
              <a:defRPr/>
            </a:pPr>
            <a:r>
              <a:rPr lang="en-US" sz="4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     </a:t>
            </a:r>
            <a:r>
              <a:rPr lang="en-US" sz="4000" b="1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Enteral feeding</a:t>
            </a:r>
            <a:br>
              <a:rPr lang="en-US" sz="4000" b="1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F07BE23-03D8-4587-AC96-BF4F66423C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7824" y="-10146"/>
            <a:ext cx="5950237" cy="6868141"/>
          </a:xfrm>
        </p:spPr>
        <p:txBody>
          <a:bodyPr anchor="ctr"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GB" sz="20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7030A0"/>
                </a:solidFill>
              </a:rPr>
              <a:t>Important in maintaining gut barrier function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i="1" dirty="0">
                <a:cs typeface="Arial" charset="0"/>
              </a:rPr>
              <a:t>Intermittent bolus- </a:t>
            </a:r>
            <a:r>
              <a:rPr lang="en-US" sz="2000" i="1" dirty="0">
                <a:cs typeface="Arial" charset="0"/>
              </a:rPr>
              <a:t>suitable for stomach feeding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2000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i="1" dirty="0">
                <a:cs typeface="Arial" charset="0"/>
              </a:rPr>
              <a:t>Continuous</a:t>
            </a:r>
            <a:r>
              <a:rPr lang="en-US" sz="2000" i="1" dirty="0">
                <a:cs typeface="Arial" charset="0"/>
              </a:rPr>
              <a:t> - suitable for duodenum/ jejunum feeding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2000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i="1" dirty="0">
                <a:cs typeface="Arial" charset="0"/>
              </a:rPr>
              <a:t>Initiate at a </a:t>
            </a:r>
            <a:r>
              <a:rPr lang="en-US" sz="2000" b="1" i="1" dirty="0">
                <a:cs typeface="Arial" charset="0"/>
              </a:rPr>
              <a:t>slow rate</a:t>
            </a:r>
            <a:r>
              <a:rPr lang="en-US" sz="2000" i="1" dirty="0">
                <a:cs typeface="Arial" charset="0"/>
              </a:rPr>
              <a:t>, advance as tolerated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2000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i="1" dirty="0">
                <a:cs typeface="Arial" charset="0"/>
              </a:rPr>
              <a:t>Initially dilute feeds, </a:t>
            </a:r>
            <a:r>
              <a:rPr lang="en-US" sz="2000" b="1" i="1" dirty="0">
                <a:cs typeface="Arial" charset="0"/>
              </a:rPr>
              <a:t>gradually advance to </a:t>
            </a:r>
            <a:r>
              <a:rPr lang="en-US" sz="2000" i="1" dirty="0">
                <a:cs typeface="Arial" charset="0"/>
              </a:rPr>
              <a:t>full strength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2000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i="1" dirty="0">
                <a:cs typeface="Arial" charset="0"/>
              </a:rPr>
              <a:t>Feeding in </a:t>
            </a:r>
            <a:r>
              <a:rPr lang="en-US" sz="2000" b="1" i="1" dirty="0">
                <a:cs typeface="Arial" charset="0"/>
              </a:rPr>
              <a:t>semi-upright position (</a:t>
            </a:r>
            <a:r>
              <a:rPr lang="en-US" sz="2000" i="1" dirty="0">
                <a:cs typeface="Arial" charset="0"/>
              </a:rPr>
              <a:t>particularly for  stomach feeds)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2000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i="1" dirty="0">
                <a:cs typeface="Arial" charset="0"/>
              </a:rPr>
              <a:t>Maintain this position for 2 hours after feeds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2000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i="1" dirty="0">
                <a:cs typeface="Arial" charset="0"/>
              </a:rPr>
              <a:t>Aspirate (stomach feeding) before next feed. &gt;150ml- delay next feed.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b="1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b="1" i="1" dirty="0"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A1C1D-AB62-46F9-91AE-3736D136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1" y="225078"/>
            <a:ext cx="2088822" cy="30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D20B9A9-A55F-46BA-B44D-19CBBBAE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5"/>
          <a:stretch>
            <a:fillRect/>
          </a:stretch>
        </p:blipFill>
        <p:spPr>
          <a:xfrm>
            <a:off x="9988061" y="3724159"/>
            <a:ext cx="2111328" cy="28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71BEBCA1-B7D0-4C97-9099-1CB0FD8A5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39523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02EBAE4-70DA-4E89-B7ED-59F8857F1C81}"/>
              </a:ext>
            </a:extLst>
          </p:cNvPr>
          <p:cNvSpPr txBox="1"/>
          <p:nvPr/>
        </p:nvSpPr>
        <p:spPr>
          <a:xfrm>
            <a:off x="3451771" y="789827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7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ILOs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21423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DD6D9-3644-44B6-89D6-F9365A482320}"/>
              </a:ext>
            </a:extLst>
          </p:cNvPr>
          <p:cNvSpPr txBox="1"/>
          <p:nvPr/>
        </p:nvSpPr>
        <p:spPr>
          <a:xfrm>
            <a:off x="3740383" y="311085"/>
            <a:ext cx="8451607" cy="6756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1. Oral</a:t>
            </a:r>
            <a:r>
              <a:rPr lang="en-US" sz="2400" dirty="0"/>
              <a:t> — Patients who can eat normally.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 2. Nasogastric </a:t>
            </a:r>
            <a:r>
              <a:rPr lang="en-US" sz="2400" dirty="0"/>
              <a:t>— Best for short-term nutritional supplementation.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3. </a:t>
            </a:r>
            <a:r>
              <a:rPr lang="en-US" sz="2400" dirty="0" err="1">
                <a:solidFill>
                  <a:srgbClr val="FF0000"/>
                </a:solidFill>
              </a:rPr>
              <a:t>Naso</a:t>
            </a:r>
            <a:r>
              <a:rPr lang="en-US" sz="2400" dirty="0">
                <a:solidFill>
                  <a:srgbClr val="FF0000"/>
                </a:solidFill>
              </a:rPr>
              <a:t>-enteric route </a:t>
            </a:r>
            <a:r>
              <a:rPr lang="en-US" sz="2400" dirty="0"/>
              <a:t>is used if there is impaired gastric emptying or </a:t>
            </a:r>
            <a:r>
              <a:rPr lang="en-US" sz="2400" u="sng" dirty="0"/>
              <a:t>jejunal feeding </a:t>
            </a:r>
            <a:r>
              <a:rPr lang="en-US" sz="2400" dirty="0"/>
              <a:t>is required, </a:t>
            </a:r>
            <a:r>
              <a:rPr lang="en-US" sz="2400" dirty="0" err="1"/>
              <a:t>e.g</a:t>
            </a:r>
            <a:r>
              <a:rPr lang="en-US" sz="2400" dirty="0"/>
              <a:t> pancreatitis.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    - It can be established  at laparotomy, endoscopically or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        radiologically.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     - There are an increasing number of well-designed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        </a:t>
            </a:r>
            <a:r>
              <a:rPr lang="en-US" sz="2400" dirty="0" err="1"/>
              <a:t>nasojejunal</a:t>
            </a:r>
            <a:r>
              <a:rPr lang="en-US" sz="2400" dirty="0"/>
              <a:t> tubes for endoscopic placement, both single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        lumen and double lumen for simultaneous gastric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       drainage and Jejunal feeding.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484F4-A5A6-4AC8-A8EE-105A2C7C001E}"/>
              </a:ext>
            </a:extLst>
          </p:cNvPr>
          <p:cNvSpPr txBox="1"/>
          <p:nvPr/>
        </p:nvSpPr>
        <p:spPr>
          <a:xfrm>
            <a:off x="0" y="2208628"/>
            <a:ext cx="360132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Routes of enteral Nutrition </a:t>
            </a:r>
          </a:p>
        </p:txBody>
      </p:sp>
    </p:spTree>
    <p:extLst>
      <p:ext uri="{BB962C8B-B14F-4D97-AF65-F5344CB8AC3E}">
        <p14:creationId xmlns:p14="http://schemas.microsoft.com/office/powerpoint/2010/main" val="420919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99D3-57BC-BCB3-E00D-E1144AC4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9F308-F7A0-6E98-7AE7-756630929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Nasogastric tube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A8859-1ED3-6A38-A2B7-A1F8B8E64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800" b="0" i="0" u="none" strike="noStrike" baseline="0" dirty="0">
                <a:solidFill>
                  <a:srgbClr val="000607"/>
                </a:solidFill>
                <a:latin typeface="HelveticaNeueLTStd-Roman"/>
              </a:rPr>
              <a:t>A fine-bore feeding tube with its guidewire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97A01B-0524-B09C-B03F-B2A518E11FA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69552" y="2631196"/>
            <a:ext cx="3188484" cy="3432345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0433B32-C6C8-D428-08C3-28C925A9F0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1864" y="2505075"/>
            <a:ext cx="465363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30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243FA-2037-4B01-ADF5-FC902639536F}"/>
              </a:ext>
            </a:extLst>
          </p:cNvPr>
          <p:cNvSpPr txBox="1"/>
          <p:nvPr/>
        </p:nvSpPr>
        <p:spPr>
          <a:xfrm>
            <a:off x="1014060" y="543147"/>
            <a:ext cx="9904908" cy="60759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4. Percutaneous endoscopic gastrostomy (PEG) </a:t>
            </a:r>
            <a:r>
              <a:rPr lang="en-US" sz="2400" dirty="0"/>
              <a:t>—It is achieved by incising over the illuminated tip of the endoscope while it is in the stomach and then “railroading a feeding tube” through the gastric and abdominal puncture hole.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Indications: </a:t>
            </a:r>
            <a:r>
              <a:rPr lang="en-US" sz="2400" dirty="0"/>
              <a:t>Mostly ‘</a:t>
            </a:r>
            <a:r>
              <a:rPr lang="en-US" sz="2800" dirty="0"/>
              <a:t>neurological diseases’</a:t>
            </a:r>
            <a:r>
              <a:rPr lang="en-US" sz="2400" dirty="0"/>
              <a:t>, e.g., stroke, motor neuron disease bulbar palsy &amp; head injury etc.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Contraindication</a:t>
            </a:r>
            <a:r>
              <a:rPr lang="en-US" sz="2400" dirty="0"/>
              <a:t>— Complete esophageal obstruction.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Complications</a:t>
            </a:r>
            <a:r>
              <a:rPr lang="en-US" sz="2400" dirty="0"/>
              <a:t> are few (3%) but may be serious, e.g. sepsis or perforation of another viscus, e.g. colon.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5. Feeding jejunostomy</a:t>
            </a:r>
            <a:r>
              <a:rPr lang="en-US" sz="2400" dirty="0"/>
              <a:t>—Placement of the feeding tube is done </a:t>
            </a:r>
            <a:r>
              <a:rPr lang="en-US" sz="2400" b="1" dirty="0"/>
              <a:t>at laparotomy </a:t>
            </a:r>
            <a:r>
              <a:rPr lang="en-US" sz="2400" dirty="0"/>
              <a:t>when oral intake is not likely for seven or more days, e.g.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a- Major upper GI resections like esophagectomy, gastrectomy,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     pancreatoduodenectomy.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b- Major abdominal trauma or when having postoperative chemotherapy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     or radiotherapy.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87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7924-ECB5-0293-B326-4B733590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032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56276-4664-353B-626C-4B3DB5C19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12363"/>
            <a:ext cx="5157787" cy="716437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00607"/>
                </a:solidFill>
                <a:latin typeface="HelveticaNeueLTStd-Roman"/>
              </a:rPr>
              <a:t>Percutaneous endoscopic gastrostomy tube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0B0B2A-9015-4606-7A92-7C2ABC2A68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00520" y="2272825"/>
            <a:ext cx="3280527" cy="39168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08BD6-11ED-3B4A-122A-E119AA5B9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12363"/>
            <a:ext cx="5183188" cy="716437"/>
          </a:xfrm>
        </p:spPr>
        <p:txBody>
          <a:bodyPr>
            <a:normAutofit/>
          </a:bodyPr>
          <a:lstStyle/>
          <a:p>
            <a:pPr algn="l"/>
            <a:r>
              <a:rPr lang="en-GB" sz="1800" b="0" i="0" u="none" strike="noStrike" baseline="0" dirty="0">
                <a:solidFill>
                  <a:srgbClr val="000607"/>
                </a:solidFill>
                <a:latin typeface="HelveticaNeueLTStd-Roman"/>
              </a:rPr>
              <a:t>Radiograph of a tube inserted beyond the duodenojejunal flexure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D8251F-A5C2-8C90-D892-85AA255D2B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00422" y="2272825"/>
            <a:ext cx="3381408" cy="39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90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76B8AB-F473-4611-A4BC-BB106C66B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81979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673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9FFFB85-E1DF-4043-8752-C4AA2FE57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478" y="2897945"/>
            <a:ext cx="3115265" cy="1182170"/>
          </a:xfrm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2800" b="1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Advantages of enteral feeding </a:t>
            </a:r>
          </a:p>
        </p:txBody>
      </p:sp>
      <p:graphicFrame>
        <p:nvGraphicFramePr>
          <p:cNvPr id="33797" name="Rectangle 3">
            <a:extLst>
              <a:ext uri="{FF2B5EF4-FFF2-40B4-BE49-F238E27FC236}">
                <a16:creationId xmlns:a16="http://schemas.microsoft.com/office/drawing/2014/main" id="{3F74383E-07AA-4DF0-88EB-120469CA4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70669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7F243F5-66CB-4A28-BF8B-D65D058A1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>
              <a:defRPr/>
            </a:pPr>
            <a:r>
              <a:rPr lang="en-US" sz="2500" b="1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Contraindications to enteral feeding </a:t>
            </a:r>
          </a:p>
        </p:txBody>
      </p:sp>
      <p:graphicFrame>
        <p:nvGraphicFramePr>
          <p:cNvPr id="34821" name="Rectangle 3">
            <a:extLst>
              <a:ext uri="{FF2B5EF4-FFF2-40B4-BE49-F238E27FC236}">
                <a16:creationId xmlns:a16="http://schemas.microsoft.com/office/drawing/2014/main" id="{AFCD71F5-880C-4D26-87DD-DA3FE8627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69003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7" name="Rectangle 1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8" name="Rectangle 13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9" name="Rectangle 14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0" name="Rectangle 14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31" name="Freeform: Shape 14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732" name="Rectangle 14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F8A1D96-E995-45AF-8DDD-A4BF5E459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83757"/>
            <a:ext cx="3900973" cy="1608084"/>
          </a:xfrm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 </a:t>
            </a:r>
            <a:r>
              <a:rPr lang="en-US" sz="2800" b="1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Complications of enteral feeding </a:t>
            </a:r>
          </a:p>
        </p:txBody>
      </p:sp>
      <p:graphicFrame>
        <p:nvGraphicFramePr>
          <p:cNvPr id="30733" name="Rectangle 3">
            <a:extLst>
              <a:ext uri="{FF2B5EF4-FFF2-40B4-BE49-F238E27FC236}">
                <a16:creationId xmlns:a16="http://schemas.microsoft.com/office/drawing/2014/main" id="{8984DD8C-1A10-40E9-A354-FD1DCC03E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31874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BA0B476-ACD6-4702-852F-779EA8784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948" y="499397"/>
            <a:ext cx="11313734" cy="808898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4000" dirty="0"/>
              <a:t> </a:t>
            </a:r>
            <a:r>
              <a:rPr lang="en-US" sz="4000" dirty="0">
                <a:latin typeface="Tahoma" pitchFamily="34" charset="0"/>
                <a:cs typeface="Tahoma" pitchFamily="34" charset="0"/>
              </a:rPr>
              <a:t>        </a:t>
            </a:r>
            <a:r>
              <a:rPr lang="en-US" sz="4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>
                <a:latin typeface="Tahoma" pitchFamily="34" charset="0"/>
                <a:cs typeface="Tahoma" pitchFamily="34" charset="0"/>
              </a:rPr>
              <a:t>Total parenteral nutrition- TPN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A3AC99-9E5E-42E4-BBE7-36AE4217CB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1318" y="1776118"/>
            <a:ext cx="7152356" cy="41621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b="1" i="1" dirty="0">
                <a:solidFill>
                  <a:srgbClr val="FF0000"/>
                </a:solidFill>
                <a:cs typeface="Arial" charset="0"/>
              </a:rPr>
              <a:t>Delivering predigested nutrients  via hyperosmolar solution into venous system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b="1" i="1" dirty="0">
              <a:cs typeface="Arial" charset="0"/>
            </a:endParaRPr>
          </a:p>
          <a:p>
            <a:pPr eaLnBrk="1" hangingPunct="1">
              <a:buClr>
                <a:srgbClr val="F0F450"/>
              </a:buClr>
              <a:buFont typeface="Wingdings" pitchFamily="2" charset="2"/>
              <a:buChar char="§"/>
              <a:defRPr/>
            </a:pP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TPN or CVN ( central venous nutrition )</a:t>
            </a:r>
            <a:r>
              <a:rPr lang="en-US" sz="2000" i="1" dirty="0">
                <a:solidFill>
                  <a:schemeClr val="accent2"/>
                </a:solidFill>
                <a:latin typeface="Times New Roman" pitchFamily="18" charset="0"/>
              </a:rPr>
              <a:t> :                                                 </a:t>
            </a:r>
            <a:r>
              <a:rPr lang="en-US" sz="2000" i="1" dirty="0">
                <a:latin typeface="Times New Roman" pitchFamily="18" charset="0"/>
              </a:rPr>
              <a:t>	Subclavian / Internal jugular, </a:t>
            </a:r>
          </a:p>
          <a:p>
            <a:pPr marL="0" indent="0">
              <a:buClr>
                <a:srgbClr val="F0F450"/>
              </a:buClr>
              <a:buNone/>
              <a:defRPr/>
            </a:pPr>
            <a:r>
              <a:rPr lang="en-US" sz="2000" i="1" dirty="0">
                <a:latin typeface="Times New Roman" pitchFamily="18" charset="0"/>
              </a:rPr>
              <a:t>            Catheter tip in  SVC        </a:t>
            </a:r>
          </a:p>
          <a:p>
            <a:pPr marL="0" indent="0">
              <a:buClr>
                <a:srgbClr val="F0F450"/>
              </a:buClr>
              <a:buNone/>
              <a:defRPr/>
            </a:pPr>
            <a:r>
              <a:rPr lang="en-US" sz="2000" i="1" dirty="0">
                <a:latin typeface="Times New Roman" pitchFamily="18" charset="0"/>
              </a:rPr>
              <a:t>            Most commonly used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i="1" dirty="0">
              <a:latin typeface="Times New Roman" pitchFamily="18" charset="0"/>
            </a:endParaRPr>
          </a:p>
          <a:p>
            <a:pPr eaLnBrk="1" hangingPunct="1">
              <a:buClr>
                <a:srgbClr val="F0F450"/>
              </a:buClr>
              <a:buFont typeface="Wingdings" pitchFamily="2" charset="2"/>
              <a:buChar char="§"/>
              <a:defRPr/>
            </a:pP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PVN ( peripheral venous nutrition ) or PPN (partial parenteral nutrition):  </a:t>
            </a:r>
          </a:p>
          <a:p>
            <a:pPr eaLnBrk="1" hangingPunct="1">
              <a:buClr>
                <a:srgbClr val="F0F45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i="1" dirty="0">
                <a:latin typeface="Times New Roman" pitchFamily="18" charset="0"/>
              </a:rPr>
              <a:t>Solution of lower calorie, lower dextrose and higher lipid  content	</a:t>
            </a:r>
          </a:p>
          <a:p>
            <a:pPr eaLnBrk="1" hangingPunct="1">
              <a:buClr>
                <a:srgbClr val="F0F45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i="1" dirty="0">
                <a:latin typeface="Times New Roman" pitchFamily="18" charset="0"/>
              </a:rPr>
              <a:t>    Suitable for 7-10 days feeding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b="1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b="1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b="1" i="1" dirty="0"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0AF6C-A421-450F-B043-7C7F754A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6" y="1605579"/>
            <a:ext cx="3765176" cy="35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6D34-946F-957D-2227-1C85188E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solidFill>
                  <a:srgbClr val="000607"/>
                </a:solidFill>
                <a:latin typeface="HelveticaNeueLTStd-Roman"/>
              </a:rPr>
              <a:t>Infraclavicular subclavian line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EB13FF-44A6-7B1E-F233-5763C526C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919" y="2271861"/>
            <a:ext cx="4279768" cy="3940404"/>
          </a:xfrm>
        </p:spPr>
      </p:pic>
    </p:spTree>
    <p:extLst>
      <p:ext uri="{BB962C8B-B14F-4D97-AF65-F5344CB8AC3E}">
        <p14:creationId xmlns:p14="http://schemas.microsoft.com/office/powerpoint/2010/main" val="49582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A1DD4-4DA9-4010-8FB2-8B71E40E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b="1" i="1">
                <a:solidFill>
                  <a:srgbClr val="FFFFFF"/>
                </a:solidFill>
              </a:rPr>
              <a:t>                      Definition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6BA2B7B-2612-4A2C-A3F0-1EA1043B2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988" y="1719619"/>
            <a:ext cx="4938705" cy="33166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alt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altLang="en-US" b="1" i="1" dirty="0">
                <a:solidFill>
                  <a:srgbClr val="FEFFFF"/>
                </a:solidFill>
              </a:rPr>
              <a:t>Nutritional support </a:t>
            </a:r>
            <a:r>
              <a:rPr lang="en-US" altLang="en-US" i="1" dirty="0">
                <a:solidFill>
                  <a:srgbClr val="FEFFFF"/>
                </a:solidFill>
              </a:rPr>
              <a:t>is an </a:t>
            </a:r>
            <a:r>
              <a:rPr lang="en-US" altLang="en-US" i="1" u="sng" dirty="0">
                <a:solidFill>
                  <a:srgbClr val="FF0000"/>
                </a:solidFill>
              </a:rPr>
              <a:t>adjuvant therapy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>
                <a:solidFill>
                  <a:srgbClr val="FEFFFF"/>
                </a:solidFill>
              </a:rPr>
              <a:t>used to support the surgical patients until they can sustain themselves with adequate spontaneous nutrition by mouth</a:t>
            </a:r>
            <a:r>
              <a:rPr lang="en-US" altLang="en-US" sz="2400" b="1" i="1" dirty="0">
                <a:solidFill>
                  <a:srgbClr val="FE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C77C5-48BE-4439-A873-F39F48EEF841}"/>
              </a:ext>
            </a:extLst>
          </p:cNvPr>
          <p:cNvSpPr txBox="1"/>
          <p:nvPr/>
        </p:nvSpPr>
        <p:spPr>
          <a:xfrm>
            <a:off x="4810259" y="94268"/>
            <a:ext cx="7048661" cy="667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PPN (Peripheral Parenteral Nutrition)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TPN solutions have </a:t>
            </a:r>
            <a:r>
              <a:rPr lang="en-US" sz="2000" u="sng" dirty="0"/>
              <a:t>high </a:t>
            </a:r>
            <a:r>
              <a:rPr lang="en-US" sz="2000" u="sng" dirty="0" err="1"/>
              <a:t>osmolalities</a:t>
            </a:r>
            <a:r>
              <a:rPr lang="en-US" sz="2000" u="sng" dirty="0"/>
              <a:t> </a:t>
            </a:r>
            <a:r>
              <a:rPr lang="en-US" sz="2000" dirty="0"/>
              <a:t>and can therefore,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result in </a:t>
            </a:r>
            <a:r>
              <a:rPr lang="en-US" sz="2000" u="sng" dirty="0"/>
              <a:t>thrombophlebitis</a:t>
            </a:r>
            <a:r>
              <a:rPr lang="en-US" sz="2000" dirty="0"/>
              <a:t> if given into a peripheral vein.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In order to reduce the osmolality of PPN, the lipid content is increased as glucose-based solutions have high osmolality. lipid is immunosuppressive.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TPN or CVN (Central venous route)</a:t>
            </a:r>
            <a:r>
              <a:rPr lang="en-US" sz="2000" dirty="0"/>
              <a:t>, when chosen, the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catheter should be inserted via(access) either the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subclavian, internal or external jugular vein and is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</a:t>
            </a:r>
            <a:r>
              <a:rPr lang="en-US" sz="2000" b="1" dirty="0"/>
              <a:t>tunneled </a:t>
            </a:r>
            <a:r>
              <a:rPr lang="en-US" sz="2000" dirty="0"/>
              <a:t>subcutaneously to minimize the risk of infection.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Catheters used for delivering </a:t>
            </a:r>
            <a:r>
              <a:rPr lang="en-US" sz="2000" b="1" dirty="0">
                <a:solidFill>
                  <a:srgbClr val="FF0000"/>
                </a:solidFill>
              </a:rPr>
              <a:t>TPN </a:t>
            </a:r>
            <a:r>
              <a:rPr lang="en-US" sz="2000" dirty="0"/>
              <a:t>should be single lumen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catheters using an electronically controlled volumetric infusion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pump.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GB" sz="2000" b="0" i="0" u="none" strike="noStrike" baseline="0" dirty="0">
                <a:ea typeface="Calibri" panose="020F0502020204030204" pitchFamily="34" charset="0"/>
                <a:cs typeface="Calibri" panose="020F0502020204030204" pitchFamily="34" charset="0"/>
              </a:rPr>
              <a:t>TPN is usually given in an </a:t>
            </a:r>
            <a:r>
              <a:rPr lang="en-GB" sz="2000" b="0" i="0" u="none" strike="noStrike" baseline="0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‘all-in-one’ bag </a:t>
            </a:r>
            <a:r>
              <a:rPr lang="en-GB" sz="2000" b="0" i="0" u="none" strike="noStrike" baseline="0" dirty="0">
                <a:ea typeface="Calibri" panose="020F0502020204030204" pitchFamily="34" charset="0"/>
                <a:cs typeface="Calibri" panose="020F0502020204030204" pitchFamily="34" charset="0"/>
              </a:rPr>
              <a:t>with a mixture</a:t>
            </a:r>
          </a:p>
          <a:p>
            <a:pPr algn="l"/>
            <a:r>
              <a:rPr lang="en-GB" sz="2000" b="0" i="0" u="none" strike="noStrike" baseline="0" dirty="0">
                <a:ea typeface="Calibri" panose="020F0502020204030204" pitchFamily="34" charset="0"/>
                <a:cs typeface="Calibri" panose="020F0502020204030204" pitchFamily="34" charset="0"/>
              </a:rPr>
              <a:t>      of glucose, fat and </a:t>
            </a:r>
            <a:r>
              <a:rPr lang="en-GB" sz="2000" b="1" i="0" u="none" strike="noStrike" baseline="0" dirty="0"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2000" b="0" i="0" u="none" strike="noStrike" baseline="0" dirty="0">
                <a:ea typeface="Calibri" panose="020F0502020204030204" pitchFamily="34" charset="0"/>
                <a:cs typeface="Calibri" panose="020F0502020204030204" pitchFamily="34" charset="0"/>
              </a:rPr>
              <a:t>-amino acids combined with fluid,</a:t>
            </a:r>
          </a:p>
          <a:p>
            <a:pPr algn="l"/>
            <a:r>
              <a:rPr lang="en-GB" sz="2000" b="0" i="0" u="none" strike="noStrike" baseline="0" dirty="0">
                <a:ea typeface="Calibri" panose="020F0502020204030204" pitchFamily="34" charset="0"/>
                <a:cs typeface="Calibri" panose="020F0502020204030204" pitchFamily="34" charset="0"/>
              </a:rPr>
              <a:t>      electrolytes, vitamins, minerals and trace elements</a:t>
            </a:r>
            <a:endParaRPr lang="en-US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78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3735E35-0DAD-4112-9ADF-4D0E1E6A9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                      </a:t>
            </a:r>
            <a:r>
              <a:rPr lang="en-US" sz="4000" b="1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TPN - Indications</a:t>
            </a:r>
          </a:p>
        </p:txBody>
      </p:sp>
      <p:graphicFrame>
        <p:nvGraphicFramePr>
          <p:cNvPr id="33797" name="Rectangle 3">
            <a:extLst>
              <a:ext uri="{FF2B5EF4-FFF2-40B4-BE49-F238E27FC236}">
                <a16:creationId xmlns:a16="http://schemas.microsoft.com/office/drawing/2014/main" id="{DBE04F06-E1C6-4E5A-8379-163265B71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79512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97A1AD3-4033-4CBF-A295-AED22ED83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735" y="260348"/>
            <a:ext cx="10117753" cy="115252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       </a:t>
            </a:r>
            <a:r>
              <a:rPr lang="en-US" sz="4000" b="1" i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Home TPN  </a:t>
            </a:r>
          </a:p>
        </p:txBody>
      </p:sp>
      <p:graphicFrame>
        <p:nvGraphicFramePr>
          <p:cNvPr id="41990" name="Rectangle 3">
            <a:extLst>
              <a:ext uri="{FF2B5EF4-FFF2-40B4-BE49-F238E27FC236}">
                <a16:creationId xmlns:a16="http://schemas.microsoft.com/office/drawing/2014/main" id="{6F830950-F882-48FD-97B9-FE61FA61B6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2736" y="1224116"/>
          <a:ext cx="7506022" cy="537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E5971D3-E6DB-46C8-9FD6-8E918FE1D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036" y="265372"/>
            <a:ext cx="2316725" cy="1974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C490E-706E-4DBD-B03F-7DFF7AB1B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0173" y="3198227"/>
            <a:ext cx="3570824" cy="3399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F84BF-B51A-48E6-9516-59329BF532F0}"/>
              </a:ext>
            </a:extLst>
          </p:cNvPr>
          <p:cNvSpPr txBox="1"/>
          <p:nvPr/>
        </p:nvSpPr>
        <p:spPr>
          <a:xfrm>
            <a:off x="9010036" y="2420184"/>
            <a:ext cx="2316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Hickman catheter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FA254-E992-4E5F-A0A5-D31E39C23CA3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Checks during Nutritional support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u="sng" dirty="0"/>
              <a:t>Daily</a:t>
            </a:r>
            <a:r>
              <a:rPr lang="en-US" sz="2400" dirty="0"/>
              <a:t> – Full blood count (FBC), urea, electrolytes and blood sugar (Random). </a:t>
            </a:r>
          </a:p>
          <a:p>
            <a:pPr marL="17145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5143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u="sng" dirty="0"/>
              <a:t>Weekly</a:t>
            </a:r>
            <a:r>
              <a:rPr lang="en-US" sz="2400" dirty="0"/>
              <a:t> – Liver function test, </a:t>
            </a:r>
            <a:r>
              <a:rPr lang="en-US" sz="2400" dirty="0" err="1"/>
              <a:t>S.Albumin</a:t>
            </a:r>
            <a:r>
              <a:rPr lang="en-US" sz="2400" dirty="0"/>
              <a:t>, trace elements.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  </a:t>
            </a:r>
            <a:r>
              <a:rPr lang="en-US" sz="2400" u="sng" dirty="0"/>
              <a:t>Fortnightly</a:t>
            </a:r>
            <a:r>
              <a:rPr lang="en-US" sz="2400" dirty="0"/>
              <a:t> – Vitamin B12, Zinc, Mn, Selenium, Copper, Iron, Transferrin.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1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62815-CE3B-4F1C-B89A-76DF44C46255}"/>
              </a:ext>
            </a:extLst>
          </p:cNvPr>
          <p:cNvSpPr txBox="1"/>
          <p:nvPr/>
        </p:nvSpPr>
        <p:spPr>
          <a:xfrm>
            <a:off x="900331" y="0"/>
            <a:ext cx="10648201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Complications: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A. </a:t>
            </a:r>
            <a:r>
              <a:rPr lang="en-US" sz="2400" b="1" dirty="0">
                <a:solidFill>
                  <a:srgbClr val="FF0000"/>
                </a:solidFill>
              </a:rPr>
              <a:t>Related to feeding Catheter: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7030A0"/>
                </a:solidFill>
              </a:rPr>
              <a:t>Catheter related sepsis </a:t>
            </a:r>
            <a:r>
              <a:rPr lang="en-US" sz="2000" dirty="0"/>
              <a:t>–avoidance of catheter types that predispose to the development of infection, e.g. multiple lumen, non </a:t>
            </a:r>
            <a:r>
              <a:rPr lang="en-US" sz="2000" dirty="0" err="1"/>
              <a:t>tunelled</a:t>
            </a:r>
            <a:r>
              <a:rPr lang="en-US" sz="2000" dirty="0"/>
              <a:t> and femoral venous catheters.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</a:rPr>
              <a:t>Thrombotic complications </a:t>
            </a:r>
            <a:r>
              <a:rPr lang="en-US" sz="2000" dirty="0"/>
              <a:t>include central venous and atrial thrombosis and thrombotic occlusion of the catheter.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Cardiac complications</a:t>
            </a:r>
            <a:r>
              <a:rPr lang="en-US" sz="2000" dirty="0"/>
              <a:t>, e.g. perforation of the right atrium (when catheter is positioned in the Rt. atrium) and cardiac tamponade.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</a:rPr>
              <a:t>Thoracic duct injury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</a:rPr>
              <a:t>Pneumothorax or hemothorax </a:t>
            </a:r>
            <a:r>
              <a:rPr lang="en-US" sz="2000" dirty="0"/>
              <a:t>due to laceration of intrathoracic vein wall 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2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3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27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DB1E30-4489-487C-B41A-542F74271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8362E-F7C0-44B3-80CF-B8DDF9F06D49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Other TPN complications</a:t>
            </a:r>
            <a:endParaRPr lang="en-US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530534F-4AE9-4B4D-86D8-7BA3F0DA2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9702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398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5EA56A38-5C1B-4E59-847E-FF3717BEB06E}"/>
              </a:ext>
            </a:extLst>
          </p:cNvPr>
          <p:cNvGraphicFramePr/>
          <p:nvPr/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830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 descr="A close-up of a wave&#10;&#10;Description automatically generated with low confidence">
            <a:extLst>
              <a:ext uri="{FF2B5EF4-FFF2-40B4-BE49-F238E27FC236}">
                <a16:creationId xmlns:a16="http://schemas.microsoft.com/office/drawing/2014/main" id="{5D8D7F5E-A286-4F5E-9CA7-B66E97974B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98EF841-0F5C-471B-A40F-0D00703EFE2E}"/>
              </a:ext>
            </a:extLst>
          </p:cNvPr>
          <p:cNvSpPr txBox="1"/>
          <p:nvPr/>
        </p:nvSpPr>
        <p:spPr>
          <a:xfrm>
            <a:off x="0" y="1434904"/>
            <a:ext cx="4653372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a severely malnourished patient starts receiving TPN,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his laboratory tests show a rapid drop in potassium, magnesium, and phosphorus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findings indicate which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following conditions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84DEFC4-3ECD-48EC-904E-C5E9FBAE206F}"/>
              </a:ext>
            </a:extLst>
          </p:cNvPr>
          <p:cNvGraphicFramePr/>
          <p:nvPr/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9072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F5F6-07C1-E0DD-6E36-9C137C1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BOOK REFERENCE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7D0FA-C2D1-9BCA-D335-6609E213E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PRINCIPLES AND PRACTICE OF SURGERY </a:t>
            </a:r>
          </a:p>
          <a:p>
            <a:pPr marL="0" indent="0">
              <a:buNone/>
            </a:pPr>
            <a:r>
              <a:rPr lang="en-US" dirty="0"/>
              <a:t>    6</a:t>
            </a:r>
            <a:r>
              <a:rPr lang="en-US" baseline="30000" dirty="0"/>
              <a:t>th</a:t>
            </a:r>
            <a:r>
              <a:rPr lang="en-US" dirty="0"/>
              <a:t> edition:</a:t>
            </a:r>
          </a:p>
          <a:p>
            <a:pPr algn="l"/>
            <a:r>
              <a:rPr lang="en-US" sz="1800" b="1" dirty="0">
                <a:latin typeface="BellGothic-Bold"/>
              </a:rPr>
              <a:t>Edited by</a:t>
            </a:r>
          </a:p>
          <a:p>
            <a:pPr algn="l"/>
            <a:r>
              <a:rPr lang="en-US" sz="1800" dirty="0">
                <a:latin typeface="BellGothic-Black"/>
              </a:rPr>
              <a:t>O. James Garden,</a:t>
            </a:r>
          </a:p>
          <a:p>
            <a:pPr marL="0" indent="0">
              <a:buNone/>
            </a:pPr>
            <a:r>
              <a:rPr lang="en-US" sz="1800" dirty="0">
                <a:latin typeface="BellGothic-Black"/>
              </a:rPr>
              <a:t>      Andrew W. Bradbury</a:t>
            </a:r>
          </a:p>
          <a:p>
            <a:pPr marL="0" indent="0">
              <a:buNone/>
            </a:pPr>
            <a:r>
              <a:rPr lang="en-US" sz="1800" dirty="0">
                <a:latin typeface="BellGothic-Black"/>
              </a:rPr>
              <a:t>      John L.R. Forsythe</a:t>
            </a:r>
          </a:p>
          <a:p>
            <a:pPr marL="0" indent="0">
              <a:buNone/>
            </a:pPr>
            <a:r>
              <a:rPr lang="en-US" sz="1800" dirty="0">
                <a:latin typeface="BellGothic-Black"/>
              </a:rPr>
              <a:t>      Rowan W. Parks</a:t>
            </a:r>
          </a:p>
          <a:p>
            <a:pPr marL="0" indent="0">
              <a:buNone/>
            </a:pPr>
            <a:endParaRPr lang="en-US" sz="1800" dirty="0">
              <a:latin typeface="BellGothic-Black"/>
            </a:endParaRPr>
          </a:p>
          <a:p>
            <a:pPr marL="0" indent="0">
              <a:buNone/>
            </a:pPr>
            <a:r>
              <a:rPr lang="en-US" sz="1800" dirty="0">
                <a:latin typeface="BellGothic-Black"/>
              </a:rPr>
              <a:t>PAGE NO: 38-44</a:t>
            </a:r>
          </a:p>
          <a:p>
            <a:pPr algn="l"/>
            <a:endParaRPr lang="en-US" sz="1800" dirty="0">
              <a:latin typeface="BellGothic-Black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26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sz="quarter" idx="10"/>
          </p:nvPr>
        </p:nvSpPr>
        <p:spPr>
          <a:xfrm>
            <a:off x="3770143" y="2969749"/>
            <a:ext cx="4445390" cy="1819425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MV Boli" panose="02000500030200090000" pitchFamily="2" charset="0"/>
                <a:cs typeface="MV Boli" panose="02000500030200090000" pitchFamily="2" charset="0"/>
              </a:rPr>
              <a:t>THANKS</a:t>
            </a:r>
            <a:endParaRPr lang="en-US" sz="6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5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8069-A802-48EB-5332-CD439341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83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Severely malnourished patient with wasting of fat and muscle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A8448-28CE-2F32-6A7E-1FF2CAA79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4099" y="1263808"/>
            <a:ext cx="3893270" cy="5005632"/>
          </a:xfrm>
        </p:spPr>
      </p:pic>
    </p:spTree>
    <p:extLst>
      <p:ext uri="{BB962C8B-B14F-4D97-AF65-F5344CB8AC3E}">
        <p14:creationId xmlns:p14="http://schemas.microsoft.com/office/powerpoint/2010/main" val="32443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880A9-C144-455B-B19B-F1DA68BF51A5}"/>
              </a:ext>
            </a:extLst>
          </p:cNvPr>
          <p:cNvSpPr txBox="1"/>
          <p:nvPr/>
        </p:nvSpPr>
        <p:spPr>
          <a:xfrm>
            <a:off x="4818223" y="1832956"/>
            <a:ext cx="6648005" cy="3526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EFFFF"/>
              </a:solidFill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EFFFF"/>
                </a:solidFill>
              </a:rPr>
              <a:t>1. Reduced Gut Barrier Function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EFFFF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EFFFF"/>
                </a:solidFill>
              </a:rPr>
              <a:t>2.  Poor wound healing and collagen maturation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EFFFF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EFFFF"/>
                </a:solidFill>
              </a:rPr>
              <a:t>3. Poor immune function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EFFFF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EFFFF"/>
                </a:solidFill>
              </a:rPr>
              <a:t>4. Reduced muscle strength —  Respiratory muscle –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EFFFF"/>
                </a:solidFill>
              </a:rPr>
              <a:t>         Atelectasis and pneumonia.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EFFFF"/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EFFFF"/>
                </a:solidFill>
              </a:rPr>
              <a:t>5. Psychological — Apathy and depression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8D64F-6AC2-4EF1-B385-48ECE7943C96}"/>
              </a:ext>
            </a:extLst>
          </p:cNvPr>
          <p:cNvSpPr txBox="1"/>
          <p:nvPr/>
        </p:nvSpPr>
        <p:spPr>
          <a:xfrm>
            <a:off x="649805" y="2432683"/>
            <a:ext cx="3977285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EFFFF"/>
                </a:solidFill>
              </a:rPr>
              <a:t>Consequence of malnutrition in the surgical Patient</a:t>
            </a:r>
          </a:p>
        </p:txBody>
      </p:sp>
    </p:spTree>
    <p:extLst>
      <p:ext uri="{BB962C8B-B14F-4D97-AF65-F5344CB8AC3E}">
        <p14:creationId xmlns:p14="http://schemas.microsoft.com/office/powerpoint/2010/main" val="67779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F8130-AF21-4778-98D5-D9877EAAB908}"/>
              </a:ext>
            </a:extLst>
          </p:cNvPr>
          <p:cNvSpPr txBox="1"/>
          <p:nvPr/>
        </p:nvSpPr>
        <p:spPr>
          <a:xfrm>
            <a:off x="4909374" y="1352302"/>
            <a:ext cx="6655597" cy="511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2000" dirty="0">
                <a:solidFill>
                  <a:srgbClr val="FEFFFF"/>
                </a:solidFill>
              </a:rPr>
              <a:t>GI tract may atrophy without the intraluminal nutrition</a:t>
            </a:r>
            <a:r>
              <a:rPr lang="en-US" sz="1700" dirty="0">
                <a:solidFill>
                  <a:srgbClr val="FEFFFF"/>
                </a:solidFill>
              </a:rPr>
              <a:t>,</a:t>
            </a:r>
            <a:r>
              <a:rPr lang="en-US" sz="1700" b="1" dirty="0">
                <a:solidFill>
                  <a:srgbClr val="FF0000"/>
                </a:solidFill>
              </a:rPr>
              <a:t>→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EFFFF"/>
                </a:solidFill>
              </a:rPr>
              <a:t> increased gut permeability,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EFFFF"/>
                </a:solidFill>
              </a:rPr>
              <a:t>a decrease in gut associated lymphoid tissue (GALT),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EFFFF"/>
                </a:solidFill>
              </a:rPr>
              <a:t>changes in gut flora and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EFFFF"/>
                </a:solidFill>
              </a:rPr>
              <a:t>reduced gut barrier function.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EFFFF"/>
                </a:solidFill>
              </a:rPr>
              <a:t>This may lead</a:t>
            </a:r>
            <a:r>
              <a:rPr lang="en-US" sz="2000" dirty="0">
                <a:solidFill>
                  <a:schemeClr val="bg1"/>
                </a:solidFill>
              </a:rPr>
              <a:t> to </a:t>
            </a:r>
            <a:r>
              <a:rPr lang="en-US" sz="2000" b="1" dirty="0">
                <a:solidFill>
                  <a:srgbClr val="FF0000"/>
                </a:solidFill>
              </a:rPr>
              <a:t>→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FEFFFF"/>
                </a:solidFill>
              </a:rPr>
              <a:t> </a:t>
            </a:r>
            <a:r>
              <a:rPr lang="en-US" sz="1700" u="sng" dirty="0">
                <a:solidFill>
                  <a:srgbClr val="FEFFFF"/>
                </a:solidFill>
              </a:rPr>
              <a:t>translocation</a:t>
            </a:r>
            <a:r>
              <a:rPr lang="en-US" sz="1700" dirty="0">
                <a:solidFill>
                  <a:srgbClr val="FEFFFF"/>
                </a:solidFill>
              </a:rPr>
              <a:t> of </a:t>
            </a:r>
            <a:r>
              <a:rPr lang="en-US" sz="1700" u="sng" dirty="0">
                <a:solidFill>
                  <a:srgbClr val="FEFFFF"/>
                </a:solidFill>
              </a:rPr>
              <a:t>bacteria and endotoxin</a:t>
            </a:r>
            <a:r>
              <a:rPr lang="en-US" sz="1700" dirty="0">
                <a:solidFill>
                  <a:srgbClr val="FEFFFF"/>
                </a:solidFill>
              </a:rPr>
              <a:t> into the portal and systemic circulation and </a:t>
            </a:r>
            <a:r>
              <a:rPr lang="en-US" sz="1700" b="1" dirty="0">
                <a:solidFill>
                  <a:srgbClr val="FF0000"/>
                </a:solidFill>
              </a:rPr>
              <a:t>→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 b="1" dirty="0">
                <a:solidFill>
                  <a:srgbClr val="FEFFFF"/>
                </a:solidFill>
              </a:rPr>
              <a:t> </a:t>
            </a:r>
            <a:r>
              <a:rPr lang="en-US" sz="1700" dirty="0">
                <a:solidFill>
                  <a:srgbClr val="FEFFFF"/>
                </a:solidFill>
              </a:rPr>
              <a:t>consequent fueling of the </a:t>
            </a:r>
            <a:r>
              <a:rPr lang="en-US" sz="1700" u="sng" dirty="0">
                <a:solidFill>
                  <a:srgbClr val="FEFFFF"/>
                </a:solidFill>
              </a:rPr>
              <a:t>inflammatory process </a:t>
            </a:r>
            <a:r>
              <a:rPr lang="en-US" sz="1700" dirty="0">
                <a:solidFill>
                  <a:srgbClr val="FEFFFF"/>
                </a:solidFill>
              </a:rPr>
              <a:t>with</a:t>
            </a:r>
            <a:r>
              <a:rPr lang="en-US" sz="1700" b="1" dirty="0">
                <a:solidFill>
                  <a:srgbClr val="FEFFFF"/>
                </a:solidFill>
              </a:rPr>
              <a:t> →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FEFFFF"/>
                </a:solidFill>
              </a:rPr>
              <a:t>higher proportion of </a:t>
            </a:r>
            <a:r>
              <a:rPr lang="en-US" sz="1700" u="sng" dirty="0">
                <a:solidFill>
                  <a:srgbClr val="FEFFFF"/>
                </a:solidFill>
              </a:rPr>
              <a:t>septic episodes</a:t>
            </a:r>
            <a:r>
              <a:rPr lang="en-US" sz="1700" dirty="0">
                <a:solidFill>
                  <a:srgbClr val="FEFFFF"/>
                </a:solidFill>
              </a:rPr>
              <a:t>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FEFFFF"/>
                </a:solidFill>
              </a:rPr>
              <a:t>leading to </a:t>
            </a:r>
            <a:r>
              <a:rPr lang="en-US" sz="1700" b="1" dirty="0">
                <a:solidFill>
                  <a:srgbClr val="FEFFFF"/>
                </a:solidFill>
              </a:rPr>
              <a:t>→ </a:t>
            </a:r>
            <a:r>
              <a:rPr lang="en-US" sz="1700" dirty="0">
                <a:solidFill>
                  <a:srgbClr val="FEFFFF"/>
                </a:solidFill>
              </a:rPr>
              <a:t>multiple organ dysfunction syndromes (</a:t>
            </a:r>
            <a:r>
              <a:rPr lang="en-US" sz="1700" u="sng" dirty="0">
                <a:solidFill>
                  <a:srgbClr val="FEFFFF"/>
                </a:solidFill>
              </a:rPr>
              <a:t>MODS</a:t>
            </a:r>
            <a:r>
              <a:rPr lang="en-US" sz="1700" dirty="0">
                <a:solidFill>
                  <a:srgbClr val="FEFFFF"/>
                </a:solidFill>
              </a:rPr>
              <a:t>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60D5AD-653F-4A20-924B-999FF3B2BAAC}"/>
              </a:ext>
            </a:extLst>
          </p:cNvPr>
          <p:cNvSpPr txBox="1"/>
          <p:nvPr/>
        </p:nvSpPr>
        <p:spPr>
          <a:xfrm>
            <a:off x="787792" y="2621620"/>
            <a:ext cx="372730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EFFFF"/>
                </a:solidFill>
              </a:rPr>
              <a:t>Reduced Gut Barrier Function: </a:t>
            </a:r>
          </a:p>
        </p:txBody>
      </p:sp>
    </p:spTree>
    <p:extLst>
      <p:ext uri="{BB962C8B-B14F-4D97-AF65-F5344CB8AC3E}">
        <p14:creationId xmlns:p14="http://schemas.microsoft.com/office/powerpoint/2010/main" val="183038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825AA-E44E-4AAA-8FAF-C4B8C6BBB87B}"/>
              </a:ext>
            </a:extLst>
          </p:cNvPr>
          <p:cNvSpPr txBox="1"/>
          <p:nvPr/>
        </p:nvSpPr>
        <p:spPr>
          <a:xfrm>
            <a:off x="4044603" y="457200"/>
            <a:ext cx="7688475" cy="5867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1. </a:t>
            </a:r>
            <a:r>
              <a:rPr lang="en-US" sz="1400" b="1" dirty="0"/>
              <a:t>Patient who cannot eat, e.g. 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Esophageal/gastric outlet obstruction.	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Head	and neck surgery or injury.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Stroke or other neurological problem.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 2. </a:t>
            </a:r>
            <a:r>
              <a:rPr lang="en-US" sz="1400" b="1" dirty="0"/>
              <a:t>Patient who cannot eat enough, i.e., hypermetabolic states.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. Severe burns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ii. Major trauma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iii. Sepsis.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3. Patient who won’t eat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. Patient with anorexia due to malignant disease.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ii. Depression, eating disorders.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4. Patient who should not eat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. Inflammatory bowel disease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ii. GI fistulae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iii. Bowel obstruction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iv. Prolonged paralytic ileus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v. Radiation enteritis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 vi. Intestinal failure.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5D53-7A99-4C6C-AA88-1FF7DE2CACC6}"/>
              </a:ext>
            </a:extLst>
          </p:cNvPr>
          <p:cNvSpPr txBox="1"/>
          <p:nvPr/>
        </p:nvSpPr>
        <p:spPr>
          <a:xfrm>
            <a:off x="643596" y="1299475"/>
            <a:ext cx="32371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Indications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Of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Nutritional support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49622-D1D1-4476-8024-798E7BD831FD}"/>
              </a:ext>
            </a:extLst>
          </p:cNvPr>
          <p:cNvSpPr txBox="1"/>
          <p:nvPr/>
        </p:nvSpPr>
        <p:spPr>
          <a:xfrm>
            <a:off x="542286" y="4493517"/>
            <a:ext cx="3262482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In general, should be considered in any patient who is unable to take or resume an adequate dietary intake for </a:t>
            </a:r>
            <a:r>
              <a:rPr lang="en-US" sz="2000" u="sng" dirty="0">
                <a:solidFill>
                  <a:srgbClr val="FF0000"/>
                </a:solidFill>
              </a:rPr>
              <a:t>more than 5 days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7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95D19A8-1E42-41A5-9297-D4A00101C1BF}"/>
              </a:ext>
            </a:extLst>
          </p:cNvPr>
          <p:cNvSpPr txBox="1"/>
          <p:nvPr/>
        </p:nvSpPr>
        <p:spPr>
          <a:xfrm>
            <a:off x="4654300" y="885651"/>
            <a:ext cx="7429848" cy="4616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Pre-operative nutrition </a:t>
            </a:r>
            <a:r>
              <a:rPr lang="en-US" sz="2400" dirty="0"/>
              <a:t>is indicated in severely malnourished patients (weight loss is &gt;20%).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 </a:t>
            </a:r>
            <a:r>
              <a:rPr lang="en-US" sz="2400" b="1" dirty="0"/>
              <a:t>Post-operative TPN </a:t>
            </a:r>
            <a:r>
              <a:rPr lang="en-US" sz="2400" dirty="0"/>
              <a:t>is established: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- within 5–7 days for a depleted patient, and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      - within 7–10 days for a normal patient.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Early </a:t>
            </a:r>
            <a:r>
              <a:rPr lang="en-US" sz="2400" u="sng" dirty="0"/>
              <a:t>Enteral nutrition</a:t>
            </a:r>
            <a:r>
              <a:rPr lang="en-US" sz="2400" dirty="0"/>
              <a:t> is </a:t>
            </a:r>
            <a:r>
              <a:rPr lang="en-US" sz="2400" dirty="0" err="1"/>
              <a:t>prefered</a:t>
            </a:r>
            <a:r>
              <a:rPr lang="en-US" sz="2400" dirty="0"/>
              <a:t> to avoid bacterial translocation.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271CE-2F51-490F-84DF-4C2BA53212B5}"/>
              </a:ext>
            </a:extLst>
          </p:cNvPr>
          <p:cNvSpPr txBox="1"/>
          <p:nvPr/>
        </p:nvSpPr>
        <p:spPr>
          <a:xfrm>
            <a:off x="814467" y="2701291"/>
            <a:ext cx="383920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principles of nutritional Support </a:t>
            </a:r>
          </a:p>
        </p:txBody>
      </p:sp>
    </p:spTree>
    <p:extLst>
      <p:ext uri="{BB962C8B-B14F-4D97-AF65-F5344CB8AC3E}">
        <p14:creationId xmlns:p14="http://schemas.microsoft.com/office/powerpoint/2010/main" val="141929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9A60092-5158-4B8B-B614-8E9ACBE2C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812" y="548640"/>
            <a:ext cx="4273296" cy="54315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/>
              <a:t> </a:t>
            </a:r>
            <a:r>
              <a:rPr lang="en-US" sz="5400" b="1" i="1" dirty="0">
                <a:cs typeface="Arial" charset="0"/>
              </a:rPr>
              <a:t>Fluid requirements</a:t>
            </a:r>
            <a:endParaRPr lang="en-US" sz="5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9D53FF4-01CE-4892-9377-A26F737EB7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26418" y="552091"/>
            <a:ext cx="6224335" cy="4868321"/>
          </a:xfrm>
        </p:spPr>
        <p:txBody>
          <a:bodyPr anchor="ctr"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b="1" i="1" dirty="0">
                <a:cs typeface="Arial" charset="0"/>
              </a:rPr>
              <a:t>                 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b="1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i="1" dirty="0">
                <a:cs typeface="Arial" charset="0"/>
              </a:rPr>
              <a:t> 100 ml/ kg/day – first 10 kg body wt.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b="1" i="1" dirty="0">
                <a:cs typeface="Arial" charset="0"/>
              </a:rPr>
              <a:t>     50 ml / kg /day- for next 10 kg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b="1" i="1" dirty="0">
                <a:cs typeface="Arial" charset="0"/>
              </a:rPr>
              <a:t>     20 ml / kg /day-  for each additional kg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b="1" i="1" dirty="0">
                <a:solidFill>
                  <a:schemeClr val="accent2"/>
                </a:solidFill>
                <a:cs typeface="Arial" charset="0"/>
              </a:rPr>
              <a:t>     </a:t>
            </a:r>
            <a:r>
              <a:rPr lang="en-US" sz="1300" b="1" i="1" dirty="0">
                <a:solidFill>
                  <a:schemeClr val="accent2"/>
                </a:solidFill>
                <a:cs typeface="Arial" charset="0"/>
              </a:rPr>
              <a:t>(Example: 70 Kg : 1000+500+1000=2500ml=2.5L)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b="1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i="1" dirty="0">
                <a:cs typeface="Arial" charset="0"/>
              </a:rPr>
              <a:t> 1 ml of water / cal. / day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2000" b="1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b="1" i="1" dirty="0"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b="1" i="1" dirty="0">
                <a:cs typeface="Arial" charset="0"/>
              </a:rPr>
              <a:t> Adjust in patients :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2000" b="1" i="1" dirty="0">
                <a:cs typeface="Arial" charset="0"/>
              </a:rPr>
              <a:t>             </a:t>
            </a:r>
            <a:r>
              <a:rPr lang="en-US" sz="2000" i="1" dirty="0">
                <a:cs typeface="Arial" charset="0"/>
              </a:rPr>
              <a:t>- who cannot tolerate  large volume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2000" i="1" dirty="0">
                <a:cs typeface="Arial" charset="0"/>
              </a:rPr>
              <a:t>             - additional fluid loss 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2000" i="1" dirty="0">
                <a:cs typeface="Arial" charset="0"/>
              </a:rPr>
              <a:t>             - febrile or septic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2173</TotalTime>
  <Words>2408</Words>
  <Application>Microsoft Office PowerPoint</Application>
  <PresentationFormat>Widescreen</PresentationFormat>
  <Paragraphs>370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</vt:lpstr>
      <vt:lpstr>Arial</vt:lpstr>
      <vt:lpstr>BellGothic-Black</vt:lpstr>
      <vt:lpstr>BellGothic-Bold</vt:lpstr>
      <vt:lpstr>Calibri</vt:lpstr>
      <vt:lpstr>Calibri Light</vt:lpstr>
      <vt:lpstr>Google Sans</vt:lpstr>
      <vt:lpstr>HelveticaNeueLTStd-Roman</vt:lpstr>
      <vt:lpstr>MV Boli</vt:lpstr>
      <vt:lpstr>Tahoma</vt:lpstr>
      <vt:lpstr>TheSans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                      Definition</vt:lpstr>
      <vt:lpstr>Severely malnourished patient with wasting of fat and muscle</vt:lpstr>
      <vt:lpstr>PowerPoint Presentation</vt:lpstr>
      <vt:lpstr>PowerPoint Presentation</vt:lpstr>
      <vt:lpstr>PowerPoint Presentation</vt:lpstr>
      <vt:lpstr>PowerPoint Presentation</vt:lpstr>
      <vt:lpstr> Fluid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Enteral feeding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Advantages of enteral feeding </vt:lpstr>
      <vt:lpstr>Contraindications to enteral feeding </vt:lpstr>
      <vt:lpstr>               Complications of enteral feeding </vt:lpstr>
      <vt:lpstr>          Total parenteral nutrition- TPN </vt:lpstr>
      <vt:lpstr>Infraclavicular subclavian line</vt:lpstr>
      <vt:lpstr>PowerPoint Presentation</vt:lpstr>
      <vt:lpstr>                                   TPN - Indications</vt:lpstr>
      <vt:lpstr>        Home TPN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 REFERENCE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alaidaroos</dc:creator>
  <cp:lastModifiedBy>Sangrasi Ahmed Khan</cp:lastModifiedBy>
  <cp:revision>165</cp:revision>
  <dcterms:created xsi:type="dcterms:W3CDTF">2020-09-06T23:33:29Z</dcterms:created>
  <dcterms:modified xsi:type="dcterms:W3CDTF">2024-09-28T15:56:12Z</dcterms:modified>
</cp:coreProperties>
</file>