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0" r:id="rId2"/>
    <p:sldId id="455" r:id="rId3"/>
    <p:sldId id="276" r:id="rId4"/>
    <p:sldId id="388" r:id="rId5"/>
    <p:sldId id="390" r:id="rId6"/>
    <p:sldId id="414" r:id="rId7"/>
    <p:sldId id="431" r:id="rId8"/>
    <p:sldId id="432" r:id="rId9"/>
    <p:sldId id="433" r:id="rId10"/>
    <p:sldId id="434" r:id="rId11"/>
    <p:sldId id="449" r:id="rId12"/>
    <p:sldId id="435" r:id="rId13"/>
    <p:sldId id="436" r:id="rId14"/>
    <p:sldId id="437" r:id="rId15"/>
    <p:sldId id="438" r:id="rId16"/>
    <p:sldId id="439" r:id="rId17"/>
    <p:sldId id="440" r:id="rId18"/>
    <p:sldId id="441" r:id="rId19"/>
    <p:sldId id="427" r:id="rId20"/>
    <p:sldId id="442" r:id="rId21"/>
    <p:sldId id="443" r:id="rId22"/>
    <p:sldId id="456" r:id="rId23"/>
    <p:sldId id="457" r:id="rId24"/>
    <p:sldId id="458" r:id="rId25"/>
    <p:sldId id="446" r:id="rId26"/>
    <p:sldId id="447" r:id="rId27"/>
    <p:sldId id="448" r:id="rId28"/>
    <p:sldId id="450" r:id="rId29"/>
    <p:sldId id="316" r:id="rId30"/>
    <p:sldId id="386" r:id="rId31"/>
    <p:sldId id="318" r:id="rId32"/>
    <p:sldId id="292" r:id="rId33"/>
    <p:sldId id="45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15203B-BA59-4976-95B5-9CCC74AB3053}">
          <p14:sldIdLst>
            <p14:sldId id="260"/>
            <p14:sldId id="455"/>
            <p14:sldId id="276"/>
            <p14:sldId id="388"/>
            <p14:sldId id="390"/>
            <p14:sldId id="414"/>
            <p14:sldId id="431"/>
            <p14:sldId id="432"/>
            <p14:sldId id="433"/>
            <p14:sldId id="434"/>
            <p14:sldId id="449"/>
            <p14:sldId id="435"/>
            <p14:sldId id="436"/>
            <p14:sldId id="437"/>
            <p14:sldId id="438"/>
            <p14:sldId id="439"/>
            <p14:sldId id="440"/>
            <p14:sldId id="441"/>
            <p14:sldId id="427"/>
            <p14:sldId id="442"/>
            <p14:sldId id="443"/>
            <p14:sldId id="456"/>
            <p14:sldId id="457"/>
            <p14:sldId id="458"/>
            <p14:sldId id="446"/>
            <p14:sldId id="447"/>
            <p14:sldId id="448"/>
            <p14:sldId id="450"/>
            <p14:sldId id="316"/>
            <p14:sldId id="386"/>
            <p14:sldId id="318"/>
            <p14:sldId id="292"/>
            <p14:sldId id="45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31BE0F-6C56-BB4A-B3F5-D27BF1B8C8D6}" v="7" dt="2024-10-21T11:03:45.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215" autoAdjust="0"/>
    <p:restoredTop sz="82925" autoAdjust="0"/>
  </p:normalViewPr>
  <p:slideViewPr>
    <p:cSldViewPr snapToGrid="0" snapToObjects="1">
      <p:cViewPr varScale="1">
        <p:scale>
          <a:sx n="105" d="100"/>
          <a:sy n="105" d="100"/>
        </p:scale>
        <p:origin x="237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eer abbara" userId="b1c3cf173989246c" providerId="LiveId" clId="{9DE6A462-73AE-4A05-B1E1-B9E3C76FB373}"/>
    <pc:docChg chg="undo custSel modSld">
      <pc:chgData name="shaheer abbara" userId="b1c3cf173989246c" providerId="LiveId" clId="{9DE6A462-73AE-4A05-B1E1-B9E3C76FB373}" dt="2023-01-28T09:34:40.763" v="113" actId="20577"/>
      <pc:docMkLst>
        <pc:docMk/>
      </pc:docMkLst>
      <pc:sldChg chg="modSp mod">
        <pc:chgData name="shaheer abbara" userId="b1c3cf173989246c" providerId="LiveId" clId="{9DE6A462-73AE-4A05-B1E1-B9E3C76FB373}" dt="2023-01-25T06:34:56.261" v="1" actId="1035"/>
        <pc:sldMkLst>
          <pc:docMk/>
          <pc:sldMk cId="2613024742" sldId="408"/>
        </pc:sldMkLst>
        <pc:picChg chg="mod">
          <ac:chgData name="shaheer abbara" userId="b1c3cf173989246c" providerId="LiveId" clId="{9DE6A462-73AE-4A05-B1E1-B9E3C76FB373}" dt="2023-01-25T06:34:56.261" v="1" actId="1035"/>
          <ac:picMkLst>
            <pc:docMk/>
            <pc:sldMk cId="2613024742" sldId="408"/>
            <ac:picMk id="2" creationId="{43BCD961-CAFD-4875-98AC-677D02B42E36}"/>
          </ac:picMkLst>
        </pc:picChg>
      </pc:sldChg>
      <pc:sldChg chg="modSp mod">
        <pc:chgData name="shaheer abbara" userId="b1c3cf173989246c" providerId="LiveId" clId="{9DE6A462-73AE-4A05-B1E1-B9E3C76FB373}" dt="2023-01-28T08:33:55.568" v="5" actId="1076"/>
        <pc:sldMkLst>
          <pc:docMk/>
          <pc:sldMk cId="1999184149" sldId="431"/>
        </pc:sldMkLst>
        <pc:picChg chg="mod">
          <ac:chgData name="shaheer abbara" userId="b1c3cf173989246c" providerId="LiveId" clId="{9DE6A462-73AE-4A05-B1E1-B9E3C76FB373}" dt="2023-01-28T08:33:55.361" v="4" actId="1076"/>
          <ac:picMkLst>
            <pc:docMk/>
            <pc:sldMk cId="1999184149" sldId="431"/>
            <ac:picMk id="5" creationId="{41679B24-5C01-4B7B-B980-D07D84281FAB}"/>
          </ac:picMkLst>
        </pc:picChg>
        <pc:picChg chg="mod">
          <ac:chgData name="shaheer abbara" userId="b1c3cf173989246c" providerId="LiveId" clId="{9DE6A462-73AE-4A05-B1E1-B9E3C76FB373}" dt="2023-01-28T08:33:55.568" v="5" actId="1076"/>
          <ac:picMkLst>
            <pc:docMk/>
            <pc:sldMk cId="1999184149" sldId="431"/>
            <ac:picMk id="7" creationId="{5AE39F02-A614-4181-A18C-96A0A17DDFE4}"/>
          </ac:picMkLst>
        </pc:picChg>
      </pc:sldChg>
      <pc:sldChg chg="modSp modNotesTx">
        <pc:chgData name="shaheer abbara" userId="b1c3cf173989246c" providerId="LiveId" clId="{9DE6A462-73AE-4A05-B1E1-B9E3C76FB373}" dt="2023-01-28T09:34:40.763" v="113" actId="20577"/>
        <pc:sldMkLst>
          <pc:docMk/>
          <pc:sldMk cId="3639316715" sldId="432"/>
        </pc:sldMkLst>
        <pc:spChg chg="mod">
          <ac:chgData name="shaheer abbara" userId="b1c3cf173989246c" providerId="LiveId" clId="{9DE6A462-73AE-4A05-B1E1-B9E3C76FB373}" dt="2023-01-28T08:46:13.601" v="6" actId="6549"/>
          <ac:spMkLst>
            <pc:docMk/>
            <pc:sldMk cId="3639316715" sldId="432"/>
            <ac:spMk id="3" creationId="{67054017-20D1-4884-8F4C-D63B10953925}"/>
          </ac:spMkLst>
        </pc:spChg>
      </pc:sldChg>
    </pc:docChg>
  </pc:docChgLst>
  <pc:docChgLst>
    <pc:chgData name="Shaheer" userId="b1c3cf173989246c" providerId="LiveId" clId="{5728ECD3-B830-4434-9DE7-641BFBBC0272}"/>
    <pc:docChg chg="custSel addSld delSld modSld sldOrd modSection">
      <pc:chgData name="Shaheer" userId="b1c3cf173989246c" providerId="LiveId" clId="{5728ECD3-B830-4434-9DE7-641BFBBC0272}" dt="2023-09-06T12:17:57.579" v="267" actId="47"/>
      <pc:docMkLst>
        <pc:docMk/>
      </pc:docMkLst>
      <pc:sldChg chg="modSp add mod ord modShow">
        <pc:chgData name="Shaheer" userId="b1c3cf173989246c" providerId="LiveId" clId="{5728ECD3-B830-4434-9DE7-641BFBBC0272}" dt="2023-09-06T11:35:38.681" v="225" actId="729"/>
        <pc:sldMkLst>
          <pc:docMk/>
          <pc:sldMk cId="1647377440" sldId="292"/>
        </pc:sldMkLst>
        <pc:spChg chg="mod">
          <ac:chgData name="Shaheer" userId="b1c3cf173989246c" providerId="LiveId" clId="{5728ECD3-B830-4434-9DE7-641BFBBC0272}" dt="2023-09-06T11:35:29.888" v="224" actId="20577"/>
          <ac:spMkLst>
            <pc:docMk/>
            <pc:sldMk cId="1647377440" sldId="292"/>
            <ac:spMk id="3" creationId="{00000000-0000-0000-0000-000000000000}"/>
          </ac:spMkLst>
        </pc:spChg>
      </pc:sldChg>
      <pc:sldChg chg="del">
        <pc:chgData name="Shaheer" userId="b1c3cf173989246c" providerId="LiveId" clId="{5728ECD3-B830-4434-9DE7-641BFBBC0272}" dt="2023-09-06T12:17:57.579" v="267" actId="47"/>
        <pc:sldMkLst>
          <pc:docMk/>
          <pc:sldMk cId="2613024742" sldId="408"/>
        </pc:sldMkLst>
      </pc:sldChg>
      <pc:sldChg chg="modSp">
        <pc:chgData name="Shaheer" userId="b1c3cf173989246c" providerId="LiveId" clId="{5728ECD3-B830-4434-9DE7-641BFBBC0272}" dt="2023-09-06T08:47:58.936" v="0" actId="20577"/>
        <pc:sldMkLst>
          <pc:docMk/>
          <pc:sldMk cId="747046588" sldId="414"/>
        </pc:sldMkLst>
        <pc:graphicFrameChg chg="mod">
          <ac:chgData name="Shaheer" userId="b1c3cf173989246c" providerId="LiveId" clId="{5728ECD3-B830-4434-9DE7-641BFBBC0272}" dt="2023-09-06T08:47:58.936" v="0" actId="20577"/>
          <ac:graphicFrameMkLst>
            <pc:docMk/>
            <pc:sldMk cId="747046588" sldId="414"/>
            <ac:graphicFrameMk id="5" creationId="{162F6328-2E5C-428C-8280-E3DADCDA2D23}"/>
          </ac:graphicFrameMkLst>
        </pc:graphicFrameChg>
      </pc:sldChg>
      <pc:sldChg chg="addSp modSp mod">
        <pc:chgData name="Shaheer" userId="b1c3cf173989246c" providerId="LiveId" clId="{5728ECD3-B830-4434-9DE7-641BFBBC0272}" dt="2023-09-06T08:48:53.686" v="74" actId="1076"/>
        <pc:sldMkLst>
          <pc:docMk/>
          <pc:sldMk cId="1999184149" sldId="431"/>
        </pc:sldMkLst>
        <pc:spChg chg="add mod">
          <ac:chgData name="Shaheer" userId="b1c3cf173989246c" providerId="LiveId" clId="{5728ECD3-B830-4434-9DE7-641BFBBC0272}" dt="2023-09-06T08:48:53.686" v="74" actId="1076"/>
          <ac:spMkLst>
            <pc:docMk/>
            <pc:sldMk cId="1999184149" sldId="431"/>
            <ac:spMk id="2" creationId="{E8FCC3AC-5660-3EC1-76E1-B614542A5C4B}"/>
          </ac:spMkLst>
        </pc:spChg>
      </pc:sldChg>
      <pc:sldChg chg="modSp mod modAnim modNotesTx">
        <pc:chgData name="Shaheer" userId="b1c3cf173989246c" providerId="LiveId" clId="{5728ECD3-B830-4434-9DE7-641BFBBC0272}" dt="2023-09-06T08:51:30.734" v="96" actId="20577"/>
        <pc:sldMkLst>
          <pc:docMk/>
          <pc:sldMk cId="3639316715" sldId="432"/>
        </pc:sldMkLst>
        <pc:spChg chg="mod">
          <ac:chgData name="Shaheer" userId="b1c3cf173989246c" providerId="LiveId" clId="{5728ECD3-B830-4434-9DE7-641BFBBC0272}" dt="2023-09-06T08:51:08.961" v="76" actId="20577"/>
          <ac:spMkLst>
            <pc:docMk/>
            <pc:sldMk cId="3639316715" sldId="432"/>
            <ac:spMk id="3" creationId="{67054017-20D1-4884-8F4C-D63B10953925}"/>
          </ac:spMkLst>
        </pc:spChg>
      </pc:sldChg>
      <pc:sldChg chg="modSp">
        <pc:chgData name="Shaheer" userId="b1c3cf173989246c" providerId="LiveId" clId="{5728ECD3-B830-4434-9DE7-641BFBBC0272}" dt="2023-09-06T11:54:51.190" v="253" actId="20577"/>
        <pc:sldMkLst>
          <pc:docMk/>
          <pc:sldMk cId="391868393" sldId="436"/>
        </pc:sldMkLst>
        <pc:spChg chg="mod">
          <ac:chgData name="Shaheer" userId="b1c3cf173989246c" providerId="LiveId" clId="{5728ECD3-B830-4434-9DE7-641BFBBC0272}" dt="2023-09-06T11:54:51.190" v="253" actId="20577"/>
          <ac:spMkLst>
            <pc:docMk/>
            <pc:sldMk cId="391868393" sldId="436"/>
            <ac:spMk id="3" creationId="{D0EB4E71-ACF0-45E3-B679-FC7872CD7EC6}"/>
          </ac:spMkLst>
        </pc:spChg>
      </pc:sldChg>
      <pc:sldChg chg="modSp modAnim">
        <pc:chgData name="Shaheer" userId="b1c3cf173989246c" providerId="LiveId" clId="{5728ECD3-B830-4434-9DE7-641BFBBC0272}" dt="2023-09-06T11:57:15.078" v="258" actId="20577"/>
        <pc:sldMkLst>
          <pc:docMk/>
          <pc:sldMk cId="2281082852" sldId="438"/>
        </pc:sldMkLst>
        <pc:spChg chg="mod">
          <ac:chgData name="Shaheer" userId="b1c3cf173989246c" providerId="LiveId" clId="{5728ECD3-B830-4434-9DE7-641BFBBC0272}" dt="2023-09-06T11:57:15.078" v="258" actId="20577"/>
          <ac:spMkLst>
            <pc:docMk/>
            <pc:sldMk cId="2281082852" sldId="438"/>
            <ac:spMk id="3" creationId="{071D764C-82A5-40AC-9661-5D1F7FD23F41}"/>
          </ac:spMkLst>
        </pc:spChg>
      </pc:sldChg>
      <pc:sldChg chg="modNotesTx">
        <pc:chgData name="Shaheer" userId="b1c3cf173989246c" providerId="LiveId" clId="{5728ECD3-B830-4434-9DE7-641BFBBC0272}" dt="2023-09-06T12:00:43.160" v="259"/>
        <pc:sldMkLst>
          <pc:docMk/>
          <pc:sldMk cId="1046504030" sldId="439"/>
        </pc:sldMkLst>
      </pc:sldChg>
      <pc:sldChg chg="modSp">
        <pc:chgData name="Shaheer" userId="b1c3cf173989246c" providerId="LiveId" clId="{5728ECD3-B830-4434-9DE7-641BFBBC0272}" dt="2023-09-06T12:02:15.676" v="261" actId="20577"/>
        <pc:sldMkLst>
          <pc:docMk/>
          <pc:sldMk cId="1279263021" sldId="440"/>
        </pc:sldMkLst>
        <pc:spChg chg="mod">
          <ac:chgData name="Shaheer" userId="b1c3cf173989246c" providerId="LiveId" clId="{5728ECD3-B830-4434-9DE7-641BFBBC0272}" dt="2023-09-06T12:02:15.676" v="261" actId="20577"/>
          <ac:spMkLst>
            <pc:docMk/>
            <pc:sldMk cId="1279263021" sldId="440"/>
            <ac:spMk id="3" creationId="{1F148383-337A-4B53-849D-27464D877050}"/>
          </ac:spMkLst>
        </pc:spChg>
      </pc:sldChg>
      <pc:sldChg chg="modSp mod">
        <pc:chgData name="Shaheer" userId="b1c3cf173989246c" providerId="LiveId" clId="{5728ECD3-B830-4434-9DE7-641BFBBC0272}" dt="2023-09-06T12:16:42.239" v="265" actId="1036"/>
        <pc:sldMkLst>
          <pc:docMk/>
          <pc:sldMk cId="2552627201" sldId="443"/>
        </pc:sldMkLst>
        <pc:picChg chg="mod">
          <ac:chgData name="Shaheer" userId="b1c3cf173989246c" providerId="LiveId" clId="{5728ECD3-B830-4434-9DE7-641BFBBC0272}" dt="2023-09-06T12:16:42.239" v="265" actId="1036"/>
          <ac:picMkLst>
            <pc:docMk/>
            <pc:sldMk cId="2552627201" sldId="443"/>
            <ac:picMk id="4" creationId="{E9EE6DEB-BC6F-4731-9222-632AC8F0966A}"/>
          </ac:picMkLst>
        </pc:picChg>
      </pc:sldChg>
      <pc:sldChg chg="modNotesTx">
        <pc:chgData name="Shaheer" userId="b1c3cf173989246c" providerId="LiveId" clId="{5728ECD3-B830-4434-9DE7-641BFBBC0272}" dt="2023-09-06T11:52:39.273" v="226"/>
        <pc:sldMkLst>
          <pc:docMk/>
          <pc:sldMk cId="118917558" sldId="449"/>
        </pc:sldMkLst>
      </pc:sldChg>
      <pc:sldChg chg="addSp modSp mod modAnim modNotesTx">
        <pc:chgData name="Shaheer" userId="b1c3cf173989246c" providerId="LiveId" clId="{5728ECD3-B830-4434-9DE7-641BFBBC0272}" dt="2023-09-06T11:33:26.534" v="171" actId="20577"/>
        <pc:sldMkLst>
          <pc:docMk/>
          <pc:sldMk cId="3624920518" sldId="456"/>
        </pc:sldMkLst>
        <pc:picChg chg="add mod">
          <ac:chgData name="Shaheer" userId="b1c3cf173989246c" providerId="LiveId" clId="{5728ECD3-B830-4434-9DE7-641BFBBC0272}" dt="2023-09-06T11:11:51.143" v="160" actId="1076"/>
          <ac:picMkLst>
            <pc:docMk/>
            <pc:sldMk cId="3624920518" sldId="456"/>
            <ac:picMk id="4" creationId="{2216A0B1-E3C0-DCD6-53A9-6948DDE2D3EA}"/>
          </ac:picMkLst>
        </pc:picChg>
        <pc:picChg chg="add mod">
          <ac:chgData name="Shaheer" userId="b1c3cf173989246c" providerId="LiveId" clId="{5728ECD3-B830-4434-9DE7-641BFBBC0272}" dt="2023-09-06T11:24:28.999" v="166" actId="1076"/>
          <ac:picMkLst>
            <pc:docMk/>
            <pc:sldMk cId="3624920518" sldId="456"/>
            <ac:picMk id="5" creationId="{6B69FC43-4F60-5FDB-332D-4248FD044796}"/>
          </ac:picMkLst>
        </pc:picChg>
        <pc:picChg chg="mod">
          <ac:chgData name="Shaheer" userId="b1c3cf173989246c" providerId="LiveId" clId="{5728ECD3-B830-4434-9DE7-641BFBBC0272}" dt="2023-09-06T11:11:48.065" v="159" actId="1076"/>
          <ac:picMkLst>
            <pc:docMk/>
            <pc:sldMk cId="3624920518" sldId="456"/>
            <ac:picMk id="1026" creationId="{DAE9AC51-F17D-E744-593C-A0B81DB281AC}"/>
          </ac:picMkLst>
        </pc:picChg>
      </pc:sldChg>
      <pc:sldChg chg="modNotesTx">
        <pc:chgData name="Shaheer" userId="b1c3cf173989246c" providerId="LiveId" clId="{5728ECD3-B830-4434-9DE7-641BFBBC0272}" dt="2023-09-06T11:07:58.717" v="147" actId="20577"/>
        <pc:sldMkLst>
          <pc:docMk/>
          <pc:sldMk cId="3373145477" sldId="457"/>
        </pc:sldMkLst>
      </pc:sldChg>
      <pc:sldChg chg="new del">
        <pc:chgData name="Shaheer" userId="b1c3cf173989246c" providerId="LiveId" clId="{5728ECD3-B830-4434-9DE7-641BFBBC0272}" dt="2023-09-06T11:35:11.100" v="173" actId="47"/>
        <pc:sldMkLst>
          <pc:docMk/>
          <pc:sldMk cId="2304323036" sldId="458"/>
        </pc:sldMkLst>
      </pc:sldChg>
      <pc:sldChg chg="add">
        <pc:chgData name="Shaheer" userId="b1c3cf173989246c" providerId="LiveId" clId="{5728ECD3-B830-4434-9DE7-641BFBBC0272}" dt="2023-09-06T12:17:43.385" v="266"/>
        <pc:sldMkLst>
          <pc:docMk/>
          <pc:sldMk cId="3054963837" sldId="458"/>
        </pc:sldMkLst>
      </pc:sldChg>
    </pc:docChg>
  </pc:docChgLst>
  <pc:docChgLst>
    <pc:chgData name="Shaheer" userId="b1c3cf173989246c" providerId="LiveId" clId="{7B4EE570-154E-461B-ACE1-88E82218208A}"/>
    <pc:docChg chg="addSld modSld modSection">
      <pc:chgData name="Shaheer" userId="b1c3cf173989246c" providerId="LiveId" clId="{7B4EE570-154E-461B-ACE1-88E82218208A}" dt="2023-05-03T06:32:00.938" v="149" actId="14100"/>
      <pc:docMkLst>
        <pc:docMk/>
      </pc:docMkLst>
      <pc:sldChg chg="modNotesTx">
        <pc:chgData name="Shaheer" userId="b1c3cf173989246c" providerId="LiveId" clId="{7B4EE570-154E-461B-ACE1-88E82218208A}" dt="2023-05-03T05:48:32.654" v="0" actId="20577"/>
        <pc:sldMkLst>
          <pc:docMk/>
          <pc:sldMk cId="747046588" sldId="414"/>
        </pc:sldMkLst>
      </pc:sldChg>
      <pc:sldChg chg="modSp">
        <pc:chgData name="Shaheer" userId="b1c3cf173989246c" providerId="LiveId" clId="{7B4EE570-154E-461B-ACE1-88E82218208A}" dt="2023-05-03T05:57:33.085" v="2" actId="115"/>
        <pc:sldMkLst>
          <pc:docMk/>
          <pc:sldMk cId="3880052169" sldId="435"/>
        </pc:sldMkLst>
        <pc:spChg chg="mod">
          <ac:chgData name="Shaheer" userId="b1c3cf173989246c" providerId="LiveId" clId="{7B4EE570-154E-461B-ACE1-88E82218208A}" dt="2023-05-03T05:57:33.085" v="2" actId="115"/>
          <ac:spMkLst>
            <pc:docMk/>
            <pc:sldMk cId="3880052169" sldId="435"/>
            <ac:spMk id="3" creationId="{6DE7A8ED-D331-4841-9C44-4B68426427C3}"/>
          </ac:spMkLst>
        </pc:spChg>
      </pc:sldChg>
      <pc:sldChg chg="modSp">
        <pc:chgData name="Shaheer" userId="b1c3cf173989246c" providerId="LiveId" clId="{7B4EE570-154E-461B-ACE1-88E82218208A}" dt="2023-05-03T05:58:18.632" v="3" actId="207"/>
        <pc:sldMkLst>
          <pc:docMk/>
          <pc:sldMk cId="391868393" sldId="436"/>
        </pc:sldMkLst>
        <pc:spChg chg="mod">
          <ac:chgData name="Shaheer" userId="b1c3cf173989246c" providerId="LiveId" clId="{7B4EE570-154E-461B-ACE1-88E82218208A}" dt="2023-05-03T05:58:18.632" v="3" actId="207"/>
          <ac:spMkLst>
            <pc:docMk/>
            <pc:sldMk cId="391868393" sldId="436"/>
            <ac:spMk id="3" creationId="{D0EB4E71-ACF0-45E3-B679-FC7872CD7EC6}"/>
          </ac:spMkLst>
        </pc:spChg>
      </pc:sldChg>
      <pc:sldChg chg="modSp modAnim">
        <pc:chgData name="Shaheer" userId="b1c3cf173989246c" providerId="LiveId" clId="{7B4EE570-154E-461B-ACE1-88E82218208A}" dt="2023-05-03T06:02:04.743" v="132" actId="20577"/>
        <pc:sldMkLst>
          <pc:docMk/>
          <pc:sldMk cId="2281082852" sldId="438"/>
        </pc:sldMkLst>
        <pc:spChg chg="mod">
          <ac:chgData name="Shaheer" userId="b1c3cf173989246c" providerId="LiveId" clId="{7B4EE570-154E-461B-ACE1-88E82218208A}" dt="2023-05-03T06:02:04.743" v="132" actId="20577"/>
          <ac:spMkLst>
            <pc:docMk/>
            <pc:sldMk cId="2281082852" sldId="438"/>
            <ac:spMk id="3" creationId="{071D764C-82A5-40AC-9661-5D1F7FD23F41}"/>
          </ac:spMkLst>
        </pc:spChg>
      </pc:sldChg>
      <pc:sldChg chg="modSp">
        <pc:chgData name="Shaheer" userId="b1c3cf173989246c" providerId="LiveId" clId="{7B4EE570-154E-461B-ACE1-88E82218208A}" dt="2023-05-03T06:04:05.302" v="140" actId="115"/>
        <pc:sldMkLst>
          <pc:docMk/>
          <pc:sldMk cId="1279263021" sldId="440"/>
        </pc:sldMkLst>
        <pc:spChg chg="mod">
          <ac:chgData name="Shaheer" userId="b1c3cf173989246c" providerId="LiveId" clId="{7B4EE570-154E-461B-ACE1-88E82218208A}" dt="2023-05-03T06:04:05.302" v="140" actId="115"/>
          <ac:spMkLst>
            <pc:docMk/>
            <pc:sldMk cId="1279263021" sldId="440"/>
            <ac:spMk id="3" creationId="{1F148383-337A-4B53-849D-27464D877050}"/>
          </ac:spMkLst>
        </pc:spChg>
      </pc:sldChg>
      <pc:sldChg chg="modSp">
        <pc:chgData name="Shaheer" userId="b1c3cf173989246c" providerId="LiveId" clId="{7B4EE570-154E-461B-ACE1-88E82218208A}" dt="2023-05-03T05:57:13.189" v="1" actId="207"/>
        <pc:sldMkLst>
          <pc:docMk/>
          <pc:sldMk cId="118917558" sldId="449"/>
        </pc:sldMkLst>
        <pc:spChg chg="mod">
          <ac:chgData name="Shaheer" userId="b1c3cf173989246c" providerId="LiveId" clId="{7B4EE570-154E-461B-ACE1-88E82218208A}" dt="2023-05-03T05:57:13.189" v="1" actId="207"/>
          <ac:spMkLst>
            <pc:docMk/>
            <pc:sldMk cId="118917558" sldId="449"/>
            <ac:spMk id="3" creationId="{27CBCC5D-8425-426B-828D-F1026D1F8561}"/>
          </ac:spMkLst>
        </pc:spChg>
      </pc:sldChg>
      <pc:sldChg chg="addSp delSp modSp new">
        <pc:chgData name="Shaheer" userId="b1c3cf173989246c" providerId="LiveId" clId="{7B4EE570-154E-461B-ACE1-88E82218208A}" dt="2023-05-03T06:15:09.997" v="144" actId="14100"/>
        <pc:sldMkLst>
          <pc:docMk/>
          <pc:sldMk cId="3624920518" sldId="456"/>
        </pc:sldMkLst>
        <pc:spChg chg="del">
          <ac:chgData name="Shaheer" userId="b1c3cf173989246c" providerId="LiveId" clId="{7B4EE570-154E-461B-ACE1-88E82218208A}" dt="2023-05-03T06:15:02.433" v="142"/>
          <ac:spMkLst>
            <pc:docMk/>
            <pc:sldMk cId="3624920518" sldId="456"/>
            <ac:spMk id="3" creationId="{48458659-B7C3-A928-78A4-2B38E4C4F917}"/>
          </ac:spMkLst>
        </pc:spChg>
        <pc:picChg chg="add mod">
          <ac:chgData name="Shaheer" userId="b1c3cf173989246c" providerId="LiveId" clId="{7B4EE570-154E-461B-ACE1-88E82218208A}" dt="2023-05-03T06:15:09.997" v="144" actId="14100"/>
          <ac:picMkLst>
            <pc:docMk/>
            <pc:sldMk cId="3624920518" sldId="456"/>
            <ac:picMk id="1026" creationId="{DAE9AC51-F17D-E744-593C-A0B81DB281AC}"/>
          </ac:picMkLst>
        </pc:picChg>
      </pc:sldChg>
      <pc:sldChg chg="addSp delSp modSp new">
        <pc:chgData name="Shaheer" userId="b1c3cf173989246c" providerId="LiveId" clId="{7B4EE570-154E-461B-ACE1-88E82218208A}" dt="2023-05-03T06:32:00.938" v="149" actId="14100"/>
        <pc:sldMkLst>
          <pc:docMk/>
          <pc:sldMk cId="3373145477" sldId="457"/>
        </pc:sldMkLst>
        <pc:spChg chg="del">
          <ac:chgData name="Shaheer" userId="b1c3cf173989246c" providerId="LiveId" clId="{7B4EE570-154E-461B-ACE1-88E82218208A}" dt="2023-05-03T06:31:52.859" v="146"/>
          <ac:spMkLst>
            <pc:docMk/>
            <pc:sldMk cId="3373145477" sldId="457"/>
            <ac:spMk id="3" creationId="{2FDE7FDD-DFA4-5448-C08C-7352785B66DF}"/>
          </ac:spMkLst>
        </pc:spChg>
        <pc:picChg chg="add mod">
          <ac:chgData name="Shaheer" userId="b1c3cf173989246c" providerId="LiveId" clId="{7B4EE570-154E-461B-ACE1-88E82218208A}" dt="2023-05-03T06:32:00.938" v="149" actId="14100"/>
          <ac:picMkLst>
            <pc:docMk/>
            <pc:sldMk cId="3373145477" sldId="457"/>
            <ac:picMk id="2050" creationId="{90B85179-38D3-8EF0-C116-B23E099C4767}"/>
          </ac:picMkLst>
        </pc:picChg>
      </pc:sldChg>
    </pc:docChg>
  </pc:docChgLst>
  <pc:docChgLst>
    <pc:chgData name="Shaheer Abbarah" userId="b1c3cf173989246c" providerId="LiveId" clId="{5B3B9097-C575-4511-9F58-8E774EDC9D64}"/>
    <pc:docChg chg="undo custSel modSld">
      <pc:chgData name="Shaheer Abbarah" userId="b1c3cf173989246c" providerId="LiveId" clId="{5B3B9097-C575-4511-9F58-8E774EDC9D64}" dt="2024-03-14T08:28:30.911" v="64" actId="20577"/>
      <pc:docMkLst>
        <pc:docMk/>
      </pc:docMkLst>
      <pc:sldChg chg="addSp modSp mod modAnim modNotesTx">
        <pc:chgData name="Shaheer Abbarah" userId="b1c3cf173989246c" providerId="LiveId" clId="{5B3B9097-C575-4511-9F58-8E774EDC9D64}" dt="2024-03-14T08:28:30.911" v="64" actId="20577"/>
        <pc:sldMkLst>
          <pc:docMk/>
          <pc:sldMk cId="3293426781" sldId="446"/>
        </pc:sldMkLst>
        <pc:spChg chg="mod">
          <ac:chgData name="Shaheer Abbarah" userId="b1c3cf173989246c" providerId="LiveId" clId="{5B3B9097-C575-4511-9F58-8E774EDC9D64}" dt="2024-03-14T08:28:04.491" v="20"/>
          <ac:spMkLst>
            <pc:docMk/>
            <pc:sldMk cId="3293426781" sldId="446"/>
            <ac:spMk id="3" creationId="{F0953968-A8FF-4A20-AADB-CA9F62A9AE19}"/>
          </ac:spMkLst>
        </pc:spChg>
        <pc:spChg chg="add mod">
          <ac:chgData name="Shaheer Abbarah" userId="b1c3cf173989246c" providerId="LiveId" clId="{5B3B9097-C575-4511-9F58-8E774EDC9D64}" dt="2024-03-14T08:28:30.911" v="64" actId="20577"/>
          <ac:spMkLst>
            <pc:docMk/>
            <pc:sldMk cId="3293426781" sldId="446"/>
            <ac:spMk id="7" creationId="{92BB7610-39E4-6716-55CC-FAC5350ED522}"/>
          </ac:spMkLst>
        </pc:spChg>
        <pc:picChg chg="add mod">
          <ac:chgData name="Shaheer Abbarah" userId="b1c3cf173989246c" providerId="LiveId" clId="{5B3B9097-C575-4511-9F58-8E774EDC9D64}" dt="2024-03-14T08:27:00.031" v="4" actId="1076"/>
          <ac:picMkLst>
            <pc:docMk/>
            <pc:sldMk cId="3293426781" sldId="446"/>
            <ac:picMk id="5" creationId="{95932E1E-6916-F3FB-4569-F3C0D5A24188}"/>
          </ac:picMkLst>
        </pc:picChg>
      </pc:sldChg>
    </pc:docChg>
  </pc:docChgLst>
  <pc:docChgLst>
    <pc:chgData name="Dralk F" userId="0ce5ef93c6cc7083" providerId="LiveId" clId="{8631BE0F-6C56-BB4A-B3F5-D27BF1B8C8D6}"/>
    <pc:docChg chg="undo custSel addSld delSld modSld modSection">
      <pc:chgData name="Dralk F" userId="0ce5ef93c6cc7083" providerId="LiveId" clId="{8631BE0F-6C56-BB4A-B3F5-D27BF1B8C8D6}" dt="2024-10-21T11:17:02.532" v="56" actId="21"/>
      <pc:docMkLst>
        <pc:docMk/>
      </pc:docMkLst>
      <pc:sldChg chg="addSp delSp modSp add del mod">
        <pc:chgData name="Dralk F" userId="0ce5ef93c6cc7083" providerId="LiveId" clId="{8631BE0F-6C56-BB4A-B3F5-D27BF1B8C8D6}" dt="2024-10-21T10:15:08.861" v="4"/>
        <pc:sldMkLst>
          <pc:docMk/>
          <pc:sldMk cId="1637040624" sldId="260"/>
        </pc:sldMkLst>
        <pc:spChg chg="add del mod">
          <ac:chgData name="Dralk F" userId="0ce5ef93c6cc7083" providerId="LiveId" clId="{8631BE0F-6C56-BB4A-B3F5-D27BF1B8C8D6}" dt="2024-10-21T10:15:08.861" v="4"/>
          <ac:spMkLst>
            <pc:docMk/>
            <pc:sldMk cId="1637040624" sldId="260"/>
            <ac:spMk id="2" creationId="{90296F21-510E-0A1F-63AD-A4FD5C9FD964}"/>
          </ac:spMkLst>
        </pc:spChg>
      </pc:sldChg>
      <pc:sldChg chg="delSp modSp mod">
        <pc:chgData name="Dralk F" userId="0ce5ef93c6cc7083" providerId="LiveId" clId="{8631BE0F-6C56-BB4A-B3F5-D27BF1B8C8D6}" dt="2024-10-21T10:17:01.748" v="7" actId="21"/>
        <pc:sldMkLst>
          <pc:docMk/>
          <pc:sldMk cId="1330765758" sldId="433"/>
        </pc:sldMkLst>
        <pc:picChg chg="del mod">
          <ac:chgData name="Dralk F" userId="0ce5ef93c6cc7083" providerId="LiveId" clId="{8631BE0F-6C56-BB4A-B3F5-D27BF1B8C8D6}" dt="2024-10-21T10:17:01.748" v="7" actId="21"/>
          <ac:picMkLst>
            <pc:docMk/>
            <pc:sldMk cId="1330765758" sldId="433"/>
            <ac:picMk id="2" creationId="{0138F5C0-DC9B-4851-B81E-1D76E8C21200}"/>
          </ac:picMkLst>
        </pc:picChg>
        <pc:picChg chg="del">
          <ac:chgData name="Dralk F" userId="0ce5ef93c6cc7083" providerId="LiveId" clId="{8631BE0F-6C56-BB4A-B3F5-D27BF1B8C8D6}" dt="2024-10-21T10:17:01.748" v="7" actId="21"/>
          <ac:picMkLst>
            <pc:docMk/>
            <pc:sldMk cId="1330765758" sldId="433"/>
            <ac:picMk id="4" creationId="{7C1AFA0A-2745-40E3-9950-49DC8BB6FB48}"/>
          </ac:picMkLst>
        </pc:picChg>
      </pc:sldChg>
      <pc:sldChg chg="addSp delSp modSp mod delAnim">
        <pc:chgData name="Dralk F" userId="0ce5ef93c6cc7083" providerId="LiveId" clId="{8631BE0F-6C56-BB4A-B3F5-D27BF1B8C8D6}" dt="2024-10-21T10:33:24.861" v="21" actId="21"/>
        <pc:sldMkLst>
          <pc:docMk/>
          <pc:sldMk cId="391868393" sldId="436"/>
        </pc:sldMkLst>
        <pc:spChg chg="del">
          <ac:chgData name="Dralk F" userId="0ce5ef93c6cc7083" providerId="LiveId" clId="{8631BE0F-6C56-BB4A-B3F5-D27BF1B8C8D6}" dt="2024-10-21T10:33:10.226" v="16" actId="478"/>
          <ac:spMkLst>
            <pc:docMk/>
            <pc:sldMk cId="391868393" sldId="436"/>
            <ac:spMk id="3" creationId="{D0EB4E71-ACF0-45E3-B679-FC7872CD7EC6}"/>
          </ac:spMkLst>
        </pc:spChg>
        <pc:spChg chg="add del mod">
          <ac:chgData name="Dralk F" userId="0ce5ef93c6cc7083" providerId="LiveId" clId="{8631BE0F-6C56-BB4A-B3F5-D27BF1B8C8D6}" dt="2024-10-21T10:33:12.421" v="17" actId="478"/>
          <ac:spMkLst>
            <pc:docMk/>
            <pc:sldMk cId="391868393" sldId="436"/>
            <ac:spMk id="6" creationId="{09EC8F15-C1E1-3B7D-DFB2-8084CB9DFA71}"/>
          </ac:spMkLst>
        </pc:spChg>
        <pc:picChg chg="add del mod">
          <ac:chgData name="Dralk F" userId="0ce5ef93c6cc7083" providerId="LiveId" clId="{8631BE0F-6C56-BB4A-B3F5-D27BF1B8C8D6}" dt="2024-10-21T10:33:24.861" v="21" actId="21"/>
          <ac:picMkLst>
            <pc:docMk/>
            <pc:sldMk cId="391868393" sldId="436"/>
            <ac:picMk id="2" creationId="{DC61452E-93A1-24F6-7B61-281ED5B9043D}"/>
          </ac:picMkLst>
        </pc:picChg>
        <pc:picChg chg="del mod">
          <ac:chgData name="Dralk F" userId="0ce5ef93c6cc7083" providerId="LiveId" clId="{8631BE0F-6C56-BB4A-B3F5-D27BF1B8C8D6}" dt="2024-10-21T10:33:24.861" v="21" actId="21"/>
          <ac:picMkLst>
            <pc:docMk/>
            <pc:sldMk cId="391868393" sldId="436"/>
            <ac:picMk id="5" creationId="{084F2D5A-D378-4221-B335-E157A4F6D34E}"/>
          </ac:picMkLst>
        </pc:picChg>
        <pc:picChg chg="del mod">
          <ac:chgData name="Dralk F" userId="0ce5ef93c6cc7083" providerId="LiveId" clId="{8631BE0F-6C56-BB4A-B3F5-D27BF1B8C8D6}" dt="2024-10-21T10:33:24.861" v="21" actId="21"/>
          <ac:picMkLst>
            <pc:docMk/>
            <pc:sldMk cId="391868393" sldId="436"/>
            <ac:picMk id="7" creationId="{BAA7A588-24C0-4CE6-8771-80872B8970E4}"/>
          </ac:picMkLst>
        </pc:picChg>
        <pc:picChg chg="del mod">
          <ac:chgData name="Dralk F" userId="0ce5ef93c6cc7083" providerId="LiveId" clId="{8631BE0F-6C56-BB4A-B3F5-D27BF1B8C8D6}" dt="2024-10-21T10:33:24.861" v="21" actId="21"/>
          <ac:picMkLst>
            <pc:docMk/>
            <pc:sldMk cId="391868393" sldId="436"/>
            <ac:picMk id="9" creationId="{AD114A07-4FFC-4078-AC65-3AE65CEC97C9}"/>
          </ac:picMkLst>
        </pc:picChg>
        <pc:picChg chg="del mod">
          <ac:chgData name="Dralk F" userId="0ce5ef93c6cc7083" providerId="LiveId" clId="{8631BE0F-6C56-BB4A-B3F5-D27BF1B8C8D6}" dt="2024-10-21T10:33:24.861" v="21" actId="21"/>
          <ac:picMkLst>
            <pc:docMk/>
            <pc:sldMk cId="391868393" sldId="436"/>
            <ac:picMk id="11" creationId="{BEA0E8A9-0669-4CE6-862E-D8D35A3545A8}"/>
          </ac:picMkLst>
        </pc:picChg>
      </pc:sldChg>
      <pc:sldChg chg="delSp mod">
        <pc:chgData name="Dralk F" userId="0ce5ef93c6cc7083" providerId="LiveId" clId="{8631BE0F-6C56-BB4A-B3F5-D27BF1B8C8D6}" dt="2024-10-21T10:32:56.517" v="8" actId="21"/>
        <pc:sldMkLst>
          <pc:docMk/>
          <pc:sldMk cId="2314813564" sldId="437"/>
        </pc:sldMkLst>
        <pc:picChg chg="del">
          <ac:chgData name="Dralk F" userId="0ce5ef93c6cc7083" providerId="LiveId" clId="{8631BE0F-6C56-BB4A-B3F5-D27BF1B8C8D6}" dt="2024-10-21T10:32:56.517" v="8" actId="21"/>
          <ac:picMkLst>
            <pc:docMk/>
            <pc:sldMk cId="2314813564" sldId="437"/>
            <ac:picMk id="2" creationId="{4658D1D2-0D13-4E00-A25A-C3D59F772D1E}"/>
          </ac:picMkLst>
        </pc:picChg>
      </pc:sldChg>
      <pc:sldChg chg="delSp modSp mod">
        <pc:chgData name="Dralk F" userId="0ce5ef93c6cc7083" providerId="LiveId" clId="{8631BE0F-6C56-BB4A-B3F5-D27BF1B8C8D6}" dt="2024-10-21T10:40:32.631" v="30" actId="21"/>
        <pc:sldMkLst>
          <pc:docMk/>
          <pc:sldMk cId="1279263021" sldId="440"/>
        </pc:sldMkLst>
        <pc:spChg chg="mod">
          <ac:chgData name="Dralk F" userId="0ce5ef93c6cc7083" providerId="LiveId" clId="{8631BE0F-6C56-BB4A-B3F5-D27BF1B8C8D6}" dt="2024-10-21T10:40:29.831" v="27" actId="1076"/>
          <ac:spMkLst>
            <pc:docMk/>
            <pc:sldMk cId="1279263021" sldId="440"/>
            <ac:spMk id="3" creationId="{1F148383-337A-4B53-849D-27464D877050}"/>
          </ac:spMkLst>
        </pc:spChg>
        <pc:picChg chg="del mod">
          <ac:chgData name="Dralk F" userId="0ce5ef93c6cc7083" providerId="LiveId" clId="{8631BE0F-6C56-BB4A-B3F5-D27BF1B8C8D6}" dt="2024-10-21T10:40:32.631" v="30" actId="21"/>
          <ac:picMkLst>
            <pc:docMk/>
            <pc:sldMk cId="1279263021" sldId="440"/>
            <ac:picMk id="2" creationId="{772BE988-402B-417C-87E9-AD41325E1827}"/>
          </ac:picMkLst>
        </pc:picChg>
        <pc:picChg chg="del mod">
          <ac:chgData name="Dralk F" userId="0ce5ef93c6cc7083" providerId="LiveId" clId="{8631BE0F-6C56-BB4A-B3F5-D27BF1B8C8D6}" dt="2024-10-21T10:40:32.631" v="30" actId="21"/>
          <ac:picMkLst>
            <pc:docMk/>
            <pc:sldMk cId="1279263021" sldId="440"/>
            <ac:picMk id="5" creationId="{6BAC963F-161C-45DF-B0CA-0E917326B9EB}"/>
          </ac:picMkLst>
        </pc:picChg>
        <pc:picChg chg="del mod">
          <ac:chgData name="Dralk F" userId="0ce5ef93c6cc7083" providerId="LiveId" clId="{8631BE0F-6C56-BB4A-B3F5-D27BF1B8C8D6}" dt="2024-10-21T10:40:32.631" v="30" actId="21"/>
          <ac:picMkLst>
            <pc:docMk/>
            <pc:sldMk cId="1279263021" sldId="440"/>
            <ac:picMk id="6" creationId="{A1F1DFC8-89A7-E515-84C3-80867E38213E}"/>
          </ac:picMkLst>
        </pc:picChg>
      </pc:sldChg>
      <pc:sldChg chg="addSp delSp modSp mod">
        <pc:chgData name="Dralk F" userId="0ce5ef93c6cc7083" providerId="LiveId" clId="{8631BE0F-6C56-BB4A-B3F5-D27BF1B8C8D6}" dt="2024-10-21T10:41:03.332" v="37" actId="21"/>
        <pc:sldMkLst>
          <pc:docMk/>
          <pc:sldMk cId="1066614109" sldId="441"/>
        </pc:sldMkLst>
        <pc:picChg chg="del mod">
          <ac:chgData name="Dralk F" userId="0ce5ef93c6cc7083" providerId="LiveId" clId="{8631BE0F-6C56-BB4A-B3F5-D27BF1B8C8D6}" dt="2024-10-21T10:41:03.332" v="37" actId="21"/>
          <ac:picMkLst>
            <pc:docMk/>
            <pc:sldMk cId="1066614109" sldId="441"/>
            <ac:picMk id="2" creationId="{AFDB5DE1-E9C3-4AD3-A13B-A2340E18B4D3}"/>
          </ac:picMkLst>
        </pc:picChg>
        <pc:picChg chg="add del mod">
          <ac:chgData name="Dralk F" userId="0ce5ef93c6cc7083" providerId="LiveId" clId="{8631BE0F-6C56-BB4A-B3F5-D27BF1B8C8D6}" dt="2024-10-21T10:41:03.332" v="37" actId="21"/>
          <ac:picMkLst>
            <pc:docMk/>
            <pc:sldMk cId="1066614109" sldId="441"/>
            <ac:picMk id="4" creationId="{7A7EFFAC-671C-F45B-E295-4B285540496C}"/>
          </ac:picMkLst>
        </pc:picChg>
        <pc:picChg chg="add del mod">
          <ac:chgData name="Dralk F" userId="0ce5ef93c6cc7083" providerId="LiveId" clId="{8631BE0F-6C56-BB4A-B3F5-D27BF1B8C8D6}" dt="2024-10-21T10:41:03.332" v="37" actId="21"/>
          <ac:picMkLst>
            <pc:docMk/>
            <pc:sldMk cId="1066614109" sldId="441"/>
            <ac:picMk id="6" creationId="{C666BC0A-C5A0-950D-38DB-239F08561060}"/>
          </ac:picMkLst>
        </pc:picChg>
        <pc:picChg chg="add del mod">
          <ac:chgData name="Dralk F" userId="0ce5ef93c6cc7083" providerId="LiveId" clId="{8631BE0F-6C56-BB4A-B3F5-D27BF1B8C8D6}" dt="2024-10-21T10:41:03.332" v="37" actId="21"/>
          <ac:picMkLst>
            <pc:docMk/>
            <pc:sldMk cId="1066614109" sldId="441"/>
            <ac:picMk id="7" creationId="{1810AE25-0A9F-8DA0-9363-15F311396358}"/>
          </ac:picMkLst>
        </pc:picChg>
      </pc:sldChg>
      <pc:sldChg chg="addSp delSp modSp mod">
        <pc:chgData name="Dralk F" userId="0ce5ef93c6cc7083" providerId="LiveId" clId="{8631BE0F-6C56-BB4A-B3F5-D27BF1B8C8D6}" dt="2024-10-21T10:41:41.522" v="42"/>
        <pc:sldMkLst>
          <pc:docMk/>
          <pc:sldMk cId="128427902" sldId="442"/>
        </pc:sldMkLst>
        <pc:spChg chg="add del mod">
          <ac:chgData name="Dralk F" userId="0ce5ef93c6cc7083" providerId="LiveId" clId="{8631BE0F-6C56-BB4A-B3F5-D27BF1B8C8D6}" dt="2024-10-21T10:41:41.522" v="42"/>
          <ac:spMkLst>
            <pc:docMk/>
            <pc:sldMk cId="128427902" sldId="442"/>
            <ac:spMk id="13" creationId="{2A94D3E3-DE01-2C3C-DDEF-ECDA9C642CE9}"/>
          </ac:spMkLst>
        </pc:spChg>
        <pc:picChg chg="add mod">
          <ac:chgData name="Dralk F" userId="0ce5ef93c6cc7083" providerId="LiveId" clId="{8631BE0F-6C56-BB4A-B3F5-D27BF1B8C8D6}" dt="2024-10-21T10:41:20.990" v="39" actId="1076"/>
          <ac:picMkLst>
            <pc:docMk/>
            <pc:sldMk cId="128427902" sldId="442"/>
            <ac:picMk id="4" creationId="{DF6ED485-98E6-094E-CD43-F48B7CB83672}"/>
          </ac:picMkLst>
        </pc:picChg>
        <pc:picChg chg="add mod">
          <ac:chgData name="Dralk F" userId="0ce5ef93c6cc7083" providerId="LiveId" clId="{8631BE0F-6C56-BB4A-B3F5-D27BF1B8C8D6}" dt="2024-10-21T10:41:20.990" v="39" actId="1076"/>
          <ac:picMkLst>
            <pc:docMk/>
            <pc:sldMk cId="128427902" sldId="442"/>
            <ac:picMk id="8" creationId="{AE14A471-7473-97E8-FC24-6B46C8AFB65B}"/>
          </ac:picMkLst>
        </pc:picChg>
        <pc:picChg chg="add mod">
          <ac:chgData name="Dralk F" userId="0ce5ef93c6cc7083" providerId="LiveId" clId="{8631BE0F-6C56-BB4A-B3F5-D27BF1B8C8D6}" dt="2024-10-21T10:41:20.990" v="39" actId="1076"/>
          <ac:picMkLst>
            <pc:docMk/>
            <pc:sldMk cId="128427902" sldId="442"/>
            <ac:picMk id="10" creationId="{1D1C3866-804D-EA3C-5224-95EC117F354C}"/>
          </ac:picMkLst>
        </pc:picChg>
        <pc:picChg chg="add mod">
          <ac:chgData name="Dralk F" userId="0ce5ef93c6cc7083" providerId="LiveId" clId="{8631BE0F-6C56-BB4A-B3F5-D27BF1B8C8D6}" dt="2024-10-21T10:41:20.990" v="39" actId="1076"/>
          <ac:picMkLst>
            <pc:docMk/>
            <pc:sldMk cId="128427902" sldId="442"/>
            <ac:picMk id="12" creationId="{5594C98C-64F9-BAC6-9CF9-58015A8EDAD4}"/>
          </ac:picMkLst>
        </pc:picChg>
      </pc:sldChg>
      <pc:sldChg chg="delSp mod delAnim">
        <pc:chgData name="Dralk F" userId="0ce5ef93c6cc7083" providerId="LiveId" clId="{8631BE0F-6C56-BB4A-B3F5-D27BF1B8C8D6}" dt="2024-10-21T11:10:27.337" v="51" actId="21"/>
        <pc:sldMkLst>
          <pc:docMk/>
          <pc:sldMk cId="3293426781" sldId="446"/>
        </pc:sldMkLst>
        <pc:picChg chg="del">
          <ac:chgData name="Dralk F" userId="0ce5ef93c6cc7083" providerId="LiveId" clId="{8631BE0F-6C56-BB4A-B3F5-D27BF1B8C8D6}" dt="2024-10-21T11:10:27.337" v="51" actId="21"/>
          <ac:picMkLst>
            <pc:docMk/>
            <pc:sldMk cId="3293426781" sldId="446"/>
            <ac:picMk id="5" creationId="{95932E1E-6916-F3FB-4569-F3C0D5A24188}"/>
          </ac:picMkLst>
        </pc:picChg>
      </pc:sldChg>
      <pc:sldChg chg="delSp modSp mod">
        <pc:chgData name="Dralk F" userId="0ce5ef93c6cc7083" providerId="LiveId" clId="{8631BE0F-6C56-BB4A-B3F5-D27BF1B8C8D6}" dt="2024-10-21T11:14:13.073" v="53" actId="21"/>
        <pc:sldMkLst>
          <pc:docMk/>
          <pc:sldMk cId="2181885041" sldId="447"/>
        </pc:sldMkLst>
        <pc:picChg chg="del">
          <ac:chgData name="Dralk F" userId="0ce5ef93c6cc7083" providerId="LiveId" clId="{8631BE0F-6C56-BB4A-B3F5-D27BF1B8C8D6}" dt="2024-10-21T11:14:13.073" v="53" actId="21"/>
          <ac:picMkLst>
            <pc:docMk/>
            <pc:sldMk cId="2181885041" sldId="447"/>
            <ac:picMk id="4" creationId="{1784E8FB-0B11-4CE1-A8E9-B4B80556A78D}"/>
          </ac:picMkLst>
        </pc:picChg>
        <pc:picChg chg="del mod">
          <ac:chgData name="Dralk F" userId="0ce5ef93c6cc7083" providerId="LiveId" clId="{8631BE0F-6C56-BB4A-B3F5-D27BF1B8C8D6}" dt="2024-10-21T11:14:13.073" v="53" actId="21"/>
          <ac:picMkLst>
            <pc:docMk/>
            <pc:sldMk cId="2181885041" sldId="447"/>
            <ac:picMk id="5" creationId="{D07B2D86-9A56-4A1D-95BC-54732B9E5E87}"/>
          </ac:picMkLst>
        </pc:picChg>
      </pc:sldChg>
      <pc:sldChg chg="delSp modSp mod">
        <pc:chgData name="Dralk F" userId="0ce5ef93c6cc7083" providerId="LiveId" clId="{8631BE0F-6C56-BB4A-B3F5-D27BF1B8C8D6}" dt="2024-10-21T11:17:02.532" v="56" actId="21"/>
        <pc:sldMkLst>
          <pc:docMk/>
          <pc:sldMk cId="3909259465" sldId="450"/>
        </pc:sldMkLst>
        <pc:picChg chg="del">
          <ac:chgData name="Dralk F" userId="0ce5ef93c6cc7083" providerId="LiveId" clId="{8631BE0F-6C56-BB4A-B3F5-D27BF1B8C8D6}" dt="2024-10-21T11:17:02.532" v="56" actId="21"/>
          <ac:picMkLst>
            <pc:docMk/>
            <pc:sldMk cId="3909259465" sldId="450"/>
            <ac:picMk id="5" creationId="{F62377E6-59CE-4834-B2FF-0BB792DA9BC9}"/>
          </ac:picMkLst>
        </pc:picChg>
        <pc:picChg chg="del">
          <ac:chgData name="Dralk F" userId="0ce5ef93c6cc7083" providerId="LiveId" clId="{8631BE0F-6C56-BB4A-B3F5-D27BF1B8C8D6}" dt="2024-10-21T11:17:02.532" v="56" actId="21"/>
          <ac:picMkLst>
            <pc:docMk/>
            <pc:sldMk cId="3909259465" sldId="450"/>
            <ac:picMk id="7" creationId="{6C6A74C5-8EAB-4A30-93F6-B34F8B2FB37F}"/>
          </ac:picMkLst>
        </pc:picChg>
        <pc:picChg chg="del">
          <ac:chgData name="Dralk F" userId="0ce5ef93c6cc7083" providerId="LiveId" clId="{8631BE0F-6C56-BB4A-B3F5-D27BF1B8C8D6}" dt="2024-10-21T11:17:02.532" v="56" actId="21"/>
          <ac:picMkLst>
            <pc:docMk/>
            <pc:sldMk cId="3909259465" sldId="450"/>
            <ac:picMk id="9" creationId="{C752888E-322B-4B18-8840-C58BA0D578C3}"/>
          </ac:picMkLst>
        </pc:picChg>
        <pc:picChg chg="del mod">
          <ac:chgData name="Dralk F" userId="0ce5ef93c6cc7083" providerId="LiveId" clId="{8631BE0F-6C56-BB4A-B3F5-D27BF1B8C8D6}" dt="2024-10-21T11:17:02.532" v="56" actId="21"/>
          <ac:picMkLst>
            <pc:docMk/>
            <pc:sldMk cId="3909259465" sldId="450"/>
            <ac:picMk id="11" creationId="{D27B611B-29C5-41FF-B6D0-92A1B6B95D01}"/>
          </ac:picMkLst>
        </pc:picChg>
      </pc:sldChg>
      <pc:sldChg chg="addSp delSp modSp mod addAnim delAnim">
        <pc:chgData name="Dralk F" userId="0ce5ef93c6cc7083" providerId="LiveId" clId="{8631BE0F-6C56-BB4A-B3F5-D27BF1B8C8D6}" dt="2024-10-21T11:01:37.089" v="47" actId="21"/>
        <pc:sldMkLst>
          <pc:docMk/>
          <pc:sldMk cId="3624920518" sldId="456"/>
        </pc:sldMkLst>
        <pc:picChg chg="add del">
          <ac:chgData name="Dralk F" userId="0ce5ef93c6cc7083" providerId="LiveId" clId="{8631BE0F-6C56-BB4A-B3F5-D27BF1B8C8D6}" dt="2024-10-21T11:01:24.892" v="44" actId="21"/>
          <ac:picMkLst>
            <pc:docMk/>
            <pc:sldMk cId="3624920518" sldId="456"/>
            <ac:picMk id="4" creationId="{2216A0B1-E3C0-DCD6-53A9-6948DDE2D3EA}"/>
          </ac:picMkLst>
        </pc:picChg>
        <pc:picChg chg="del mod">
          <ac:chgData name="Dralk F" userId="0ce5ef93c6cc7083" providerId="LiveId" clId="{8631BE0F-6C56-BB4A-B3F5-D27BF1B8C8D6}" dt="2024-10-21T11:01:37.089" v="47" actId="21"/>
          <ac:picMkLst>
            <pc:docMk/>
            <pc:sldMk cId="3624920518" sldId="456"/>
            <ac:picMk id="5" creationId="{6B69FC43-4F60-5FDB-332D-4248FD044796}"/>
          </ac:picMkLst>
        </pc:picChg>
      </pc:sldChg>
      <pc:sldChg chg="modSp">
        <pc:chgData name="Dralk F" userId="0ce5ef93c6cc7083" providerId="LiveId" clId="{8631BE0F-6C56-BB4A-B3F5-D27BF1B8C8D6}" dt="2024-10-21T11:03:45.389" v="48" actId="1076"/>
        <pc:sldMkLst>
          <pc:docMk/>
          <pc:sldMk cId="3373145477" sldId="457"/>
        </pc:sldMkLst>
        <pc:picChg chg="mod">
          <ac:chgData name="Dralk F" userId="0ce5ef93c6cc7083" providerId="LiveId" clId="{8631BE0F-6C56-BB4A-B3F5-D27BF1B8C8D6}" dt="2024-10-21T11:03:45.389" v="48" actId="1076"/>
          <ac:picMkLst>
            <pc:docMk/>
            <pc:sldMk cId="3373145477" sldId="457"/>
            <ac:picMk id="2050" creationId="{90B85179-38D3-8EF0-C116-B23E099C4767}"/>
          </ac:picMkLst>
        </pc:picChg>
      </pc:sldChg>
      <pc:sldChg chg="delSp modSp mod">
        <pc:chgData name="Dralk F" userId="0ce5ef93c6cc7083" providerId="LiveId" clId="{8631BE0F-6C56-BB4A-B3F5-D27BF1B8C8D6}" dt="2024-10-21T11:06:11.825" v="50" actId="21"/>
        <pc:sldMkLst>
          <pc:docMk/>
          <pc:sldMk cId="3054963837" sldId="458"/>
        </pc:sldMkLst>
        <pc:picChg chg="del mod">
          <ac:chgData name="Dralk F" userId="0ce5ef93c6cc7083" providerId="LiveId" clId="{8631BE0F-6C56-BB4A-B3F5-D27BF1B8C8D6}" dt="2024-10-21T11:06:11.825" v="50" actId="21"/>
          <ac:picMkLst>
            <pc:docMk/>
            <pc:sldMk cId="3054963837" sldId="458"/>
            <ac:picMk id="2" creationId="{43BCD961-CAFD-4875-98AC-677D02B42E36}"/>
          </ac:picMkLst>
        </pc:picChg>
      </pc:sldChg>
    </pc:docChg>
  </pc:docChgLst>
  <pc:docChgLst>
    <pc:chgData name="Shaheer Abbarah" userId="b1c3cf173989246c" providerId="LiveId" clId="{F39B70D1-F494-4A28-9104-60AD26770BB7}"/>
    <pc:docChg chg="undo custSel modSld">
      <pc:chgData name="Shaheer Abbarah" userId="b1c3cf173989246c" providerId="LiveId" clId="{F39B70D1-F494-4A28-9104-60AD26770BB7}" dt="2024-08-26T07:43:17.389" v="114" actId="313"/>
      <pc:docMkLst>
        <pc:docMk/>
      </pc:docMkLst>
      <pc:sldChg chg="modNotesTx">
        <pc:chgData name="Shaheer Abbarah" userId="b1c3cf173989246c" providerId="LiveId" clId="{F39B70D1-F494-4A28-9104-60AD26770BB7}" dt="2024-08-26T07:38:53.907" v="60" actId="20577"/>
        <pc:sldMkLst>
          <pc:docMk/>
          <pc:sldMk cId="2546078950" sldId="388"/>
        </pc:sldMkLst>
      </pc:sldChg>
      <pc:sldChg chg="modNotesTx">
        <pc:chgData name="Shaheer Abbarah" userId="b1c3cf173989246c" providerId="LiveId" clId="{F39B70D1-F494-4A28-9104-60AD26770BB7}" dt="2024-08-26T07:43:17.389" v="114" actId="313"/>
        <pc:sldMkLst>
          <pc:docMk/>
          <pc:sldMk cId="2396953053" sldId="390"/>
        </pc:sldMkLst>
      </pc:sldChg>
      <pc:sldChg chg="delSp modSp mod">
        <pc:chgData name="Shaheer Abbarah" userId="b1c3cf173989246c" providerId="LiveId" clId="{F39B70D1-F494-4A28-9104-60AD26770BB7}" dt="2024-08-26T07:07:03.512" v="4" actId="478"/>
        <pc:sldMkLst>
          <pc:docMk/>
          <pc:sldMk cId="1565355125" sldId="455"/>
        </pc:sldMkLst>
        <pc:spChg chg="del">
          <ac:chgData name="Shaheer Abbarah" userId="b1c3cf173989246c" providerId="LiveId" clId="{F39B70D1-F494-4A28-9104-60AD26770BB7}" dt="2024-08-26T07:07:03.512" v="4" actId="478"/>
          <ac:spMkLst>
            <pc:docMk/>
            <pc:sldMk cId="1565355125" sldId="455"/>
            <ac:spMk id="2" creationId="{DE5B6FCD-591C-2003-E4BF-714CC5836F2D}"/>
          </ac:spMkLst>
        </pc:spChg>
        <pc:spChg chg="mod">
          <ac:chgData name="Shaheer Abbarah" userId="b1c3cf173989246c" providerId="LiveId" clId="{F39B70D1-F494-4A28-9104-60AD26770BB7}" dt="2024-08-26T07:07:00.854" v="3" actId="14100"/>
          <ac:spMkLst>
            <pc:docMk/>
            <pc:sldMk cId="1565355125" sldId="455"/>
            <ac:spMk id="4" creationId="{951C2573-B959-47F4-B25F-E4CFA6871295}"/>
          </ac:spMkLst>
        </pc:spChg>
      </pc:sldChg>
      <pc:sldChg chg="modNotesTx">
        <pc:chgData name="Shaheer Abbarah" userId="b1c3cf173989246c" providerId="LiveId" clId="{F39B70D1-F494-4A28-9104-60AD26770BB7}" dt="2024-08-26T07:39:09.356" v="62"/>
        <pc:sldMkLst>
          <pc:docMk/>
          <pc:sldMk cId="3373145477" sldId="457"/>
        </pc:sldMkLst>
      </pc:sldChg>
    </pc:docChg>
  </pc:docChgLst>
  <pc:docChgLst>
    <pc:chgData name="Shaheer Abbarah" userId="b1c3cf173989246c" providerId="LiveId" clId="{72DB6918-3488-4F6E-9EFA-C300F0C92747}"/>
    <pc:docChg chg="modSld">
      <pc:chgData name="Shaheer Abbarah" userId="b1c3cf173989246c" providerId="LiveId" clId="{72DB6918-3488-4F6E-9EFA-C300F0C92747}" dt="2024-04-14T09:13:21.162" v="17" actId="20577"/>
      <pc:docMkLst>
        <pc:docMk/>
      </pc:docMkLst>
      <pc:sldChg chg="modNotesTx">
        <pc:chgData name="Shaheer Abbarah" userId="b1c3cf173989246c" providerId="LiveId" clId="{72DB6918-3488-4F6E-9EFA-C300F0C92747}" dt="2024-04-14T09:13:21.162" v="17" actId="20577"/>
        <pc:sldMkLst>
          <pc:docMk/>
          <pc:sldMk cId="747046588" sldId="414"/>
        </pc:sldMkLst>
      </pc:sldChg>
    </pc:docChg>
  </pc:docChgLst>
  <pc:docChgLst>
    <pc:chgData name="shaheer abbara" userId="b1c3cf173989246c" providerId="LiveId" clId="{A72EFE9D-0DCC-406E-927A-08C4CB41F3E6}"/>
    <pc:docChg chg="custSel modSld">
      <pc:chgData name="shaheer abbara" userId="b1c3cf173989246c" providerId="LiveId" clId="{A72EFE9D-0DCC-406E-927A-08C4CB41F3E6}" dt="2023-02-27T19:46:11.049" v="1033" actId="115"/>
      <pc:docMkLst>
        <pc:docMk/>
      </pc:docMkLst>
      <pc:sldChg chg="modSp mod">
        <pc:chgData name="shaheer abbara" userId="b1c3cf173989246c" providerId="LiveId" clId="{A72EFE9D-0DCC-406E-927A-08C4CB41F3E6}" dt="2023-02-27T18:25:09.101" v="23" actId="20577"/>
        <pc:sldMkLst>
          <pc:docMk/>
          <pc:sldMk cId="2396953053" sldId="390"/>
        </pc:sldMkLst>
        <pc:spChg chg="mod">
          <ac:chgData name="shaheer abbara" userId="b1c3cf173989246c" providerId="LiveId" clId="{A72EFE9D-0DCC-406E-927A-08C4CB41F3E6}" dt="2023-02-27T18:25:09.101" v="23" actId="20577"/>
          <ac:spMkLst>
            <pc:docMk/>
            <pc:sldMk cId="2396953053" sldId="390"/>
            <ac:spMk id="3" creationId="{27C0D1F5-7513-CE4A-9785-B662C46BB6AD}"/>
          </ac:spMkLst>
        </pc:spChg>
      </pc:sldChg>
      <pc:sldChg chg="modNotesTx">
        <pc:chgData name="shaheer abbara" userId="b1c3cf173989246c" providerId="LiveId" clId="{A72EFE9D-0DCC-406E-927A-08C4CB41F3E6}" dt="2023-02-27T18:31:23.626" v="355" actId="20577"/>
        <pc:sldMkLst>
          <pc:docMk/>
          <pc:sldMk cId="747046588" sldId="414"/>
        </pc:sldMkLst>
      </pc:sldChg>
      <pc:sldChg chg="modNotesTx">
        <pc:chgData name="shaheer abbara" userId="b1c3cf173989246c" providerId="LiveId" clId="{A72EFE9D-0DCC-406E-927A-08C4CB41F3E6}" dt="2023-02-27T18:54:09.403" v="509" actId="20577"/>
        <pc:sldMkLst>
          <pc:docMk/>
          <pc:sldMk cId="3639316715" sldId="432"/>
        </pc:sldMkLst>
      </pc:sldChg>
      <pc:sldChg chg="modSp modNotesTx">
        <pc:chgData name="shaheer abbara" userId="b1c3cf173989246c" providerId="LiveId" clId="{A72EFE9D-0DCC-406E-927A-08C4CB41F3E6}" dt="2023-02-27T19:01:12.764" v="884" actId="313"/>
        <pc:sldMkLst>
          <pc:docMk/>
          <pc:sldMk cId="1330765758" sldId="433"/>
        </pc:sldMkLst>
        <pc:spChg chg="mod">
          <ac:chgData name="shaheer abbara" userId="b1c3cf173989246c" providerId="LiveId" clId="{A72EFE9D-0DCC-406E-927A-08C4CB41F3E6}" dt="2023-02-27T19:00:50.569" v="881" actId="20577"/>
          <ac:spMkLst>
            <pc:docMk/>
            <pc:sldMk cId="1330765758" sldId="433"/>
            <ac:spMk id="3" creationId="{7638E72F-79FD-41D3-B1AE-CC598B288459}"/>
          </ac:spMkLst>
        </pc:spChg>
      </pc:sldChg>
      <pc:sldChg chg="modSp modAnim modNotesTx">
        <pc:chgData name="shaheer abbara" userId="b1c3cf173989246c" providerId="LiveId" clId="{A72EFE9D-0DCC-406E-927A-08C4CB41F3E6}" dt="2023-02-27T19:14:13.097" v="983" actId="207"/>
        <pc:sldMkLst>
          <pc:docMk/>
          <pc:sldMk cId="391868393" sldId="436"/>
        </pc:sldMkLst>
        <pc:spChg chg="mod">
          <ac:chgData name="shaheer abbara" userId="b1c3cf173989246c" providerId="LiveId" clId="{A72EFE9D-0DCC-406E-927A-08C4CB41F3E6}" dt="2023-02-27T19:14:13.097" v="983" actId="207"/>
          <ac:spMkLst>
            <pc:docMk/>
            <pc:sldMk cId="391868393" sldId="436"/>
            <ac:spMk id="3" creationId="{D0EB4E71-ACF0-45E3-B679-FC7872CD7EC6}"/>
          </ac:spMkLst>
        </pc:spChg>
      </pc:sldChg>
      <pc:sldChg chg="modNotesTx">
        <pc:chgData name="shaheer abbara" userId="b1c3cf173989246c" providerId="LiveId" clId="{A72EFE9D-0DCC-406E-927A-08C4CB41F3E6}" dt="2023-02-27T19:40:55.366" v="1020" actId="20577"/>
        <pc:sldMkLst>
          <pc:docMk/>
          <pc:sldMk cId="3293426781" sldId="446"/>
        </pc:sldMkLst>
      </pc:sldChg>
      <pc:sldChg chg="modSp">
        <pc:chgData name="shaheer abbara" userId="b1c3cf173989246c" providerId="LiveId" clId="{A72EFE9D-0DCC-406E-927A-08C4CB41F3E6}" dt="2023-02-27T19:46:11.049" v="1033" actId="115"/>
        <pc:sldMkLst>
          <pc:docMk/>
          <pc:sldMk cId="3909259465" sldId="450"/>
        </pc:sldMkLst>
        <pc:spChg chg="mod">
          <ac:chgData name="shaheer abbara" userId="b1c3cf173989246c" providerId="LiveId" clId="{A72EFE9D-0DCC-406E-927A-08C4CB41F3E6}" dt="2023-02-27T19:46:11.049" v="1033" actId="115"/>
          <ac:spMkLst>
            <pc:docMk/>
            <pc:sldMk cId="3909259465" sldId="450"/>
            <ac:spMk id="3" creationId="{A3A34105-3FE8-4DEE-8E7E-0B8868B99253}"/>
          </ac:spMkLst>
        </pc:spChg>
      </pc:sldChg>
      <pc:sldChg chg="addSp modSp mod">
        <pc:chgData name="shaheer abbara" userId="b1c3cf173989246c" providerId="LiveId" clId="{A72EFE9D-0DCC-406E-927A-08C4CB41F3E6}" dt="2023-02-27T18:53:46.926" v="506" actId="1076"/>
        <pc:sldMkLst>
          <pc:docMk/>
          <pc:sldMk cId="1565355125" sldId="455"/>
        </pc:sldMkLst>
        <pc:spChg chg="add mod">
          <ac:chgData name="shaheer abbara" userId="b1c3cf173989246c" providerId="LiveId" clId="{A72EFE9D-0DCC-406E-927A-08C4CB41F3E6}" dt="2023-02-27T18:53:46.926" v="506" actId="1076"/>
          <ac:spMkLst>
            <pc:docMk/>
            <pc:sldMk cId="1565355125" sldId="455"/>
            <ac:spMk id="2" creationId="{DE5B6FCD-591C-2003-E4BF-714CC5836F2D}"/>
          </ac:spMkLst>
        </pc:spChg>
        <pc:spChg chg="mod">
          <ac:chgData name="shaheer abbara" userId="b1c3cf173989246c" providerId="LiveId" clId="{A72EFE9D-0DCC-406E-927A-08C4CB41F3E6}" dt="2023-02-27T18:52:42.514" v="464" actId="1076"/>
          <ac:spMkLst>
            <pc:docMk/>
            <pc:sldMk cId="1565355125" sldId="455"/>
            <ac:spMk id="4" creationId="{951C2573-B959-47F4-B25F-E4CFA687129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93081-4345-4880-8CDC-4A269142CC4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E657F48-F350-460B-A441-AA3B80458695}">
      <dgm:prSet/>
      <dgm:spPr/>
      <dgm:t>
        <a:bodyPr/>
        <a:lstStyle/>
        <a:p>
          <a:r>
            <a:rPr lang="en-US"/>
            <a:t>Introduction</a:t>
          </a:r>
        </a:p>
      </dgm:t>
    </dgm:pt>
    <dgm:pt modelId="{81D33A83-FA6C-4584-8BA3-A5A47486BC2D}" type="parTrans" cxnId="{5847F82B-285B-47F0-8266-B0E31B6B273F}">
      <dgm:prSet/>
      <dgm:spPr/>
      <dgm:t>
        <a:bodyPr/>
        <a:lstStyle/>
        <a:p>
          <a:endParaRPr lang="en-US"/>
        </a:p>
      </dgm:t>
    </dgm:pt>
    <dgm:pt modelId="{2B31AC60-A339-45D0-ADD6-13BB985D93BD}" type="sibTrans" cxnId="{5847F82B-285B-47F0-8266-B0E31B6B273F}">
      <dgm:prSet/>
      <dgm:spPr/>
      <dgm:t>
        <a:bodyPr/>
        <a:lstStyle/>
        <a:p>
          <a:endParaRPr lang="en-US"/>
        </a:p>
      </dgm:t>
    </dgm:pt>
    <dgm:pt modelId="{2FBC6BDA-5797-4DCC-B36C-6F9B9383411B}">
      <dgm:prSet/>
      <dgm:spPr/>
      <dgm:t>
        <a:bodyPr/>
        <a:lstStyle/>
        <a:p>
          <a:r>
            <a:rPr lang="en-US"/>
            <a:t>Triangles of the neck, &amp; lymph node  distribution</a:t>
          </a:r>
        </a:p>
      </dgm:t>
    </dgm:pt>
    <dgm:pt modelId="{CE88E16E-2921-47B5-BA1A-5E93FF3CD0D5}" type="parTrans" cxnId="{C193496D-4784-424F-9027-1DFBA1071CB7}">
      <dgm:prSet/>
      <dgm:spPr/>
      <dgm:t>
        <a:bodyPr/>
        <a:lstStyle/>
        <a:p>
          <a:endParaRPr lang="en-US"/>
        </a:p>
      </dgm:t>
    </dgm:pt>
    <dgm:pt modelId="{15A7AC3A-34C0-4C30-B20A-B660CD79C04A}" type="sibTrans" cxnId="{C193496D-4784-424F-9027-1DFBA1071CB7}">
      <dgm:prSet/>
      <dgm:spPr/>
      <dgm:t>
        <a:bodyPr/>
        <a:lstStyle/>
        <a:p>
          <a:endParaRPr lang="en-US"/>
        </a:p>
      </dgm:t>
    </dgm:pt>
    <dgm:pt modelId="{A086F9B6-FCCE-433C-BE7B-F7525AB364B4}">
      <dgm:prSet/>
      <dgm:spPr/>
      <dgm:t>
        <a:bodyPr/>
        <a:lstStyle/>
        <a:p>
          <a:r>
            <a:rPr lang="en-US"/>
            <a:t>Clinical presentations, investigation, &amp;</a:t>
          </a:r>
        </a:p>
      </dgm:t>
    </dgm:pt>
    <dgm:pt modelId="{19613699-C394-4175-99B8-69737E756587}" type="parTrans" cxnId="{D38D36AC-7FE9-4B9F-824A-AC4FBD6133BF}">
      <dgm:prSet/>
      <dgm:spPr/>
      <dgm:t>
        <a:bodyPr/>
        <a:lstStyle/>
        <a:p>
          <a:endParaRPr lang="en-US"/>
        </a:p>
      </dgm:t>
    </dgm:pt>
    <dgm:pt modelId="{8C704014-9FFA-4FA3-92D7-E1D13A3C26E5}" type="sibTrans" cxnId="{D38D36AC-7FE9-4B9F-824A-AC4FBD6133BF}">
      <dgm:prSet/>
      <dgm:spPr/>
      <dgm:t>
        <a:bodyPr/>
        <a:lstStyle/>
        <a:p>
          <a:endParaRPr lang="en-US"/>
        </a:p>
      </dgm:t>
    </dgm:pt>
    <dgm:pt modelId="{64841AE2-C600-4767-8DDB-0E9A311C5DCF}">
      <dgm:prSet/>
      <dgm:spPr/>
      <dgm:t>
        <a:bodyPr/>
        <a:lstStyle/>
        <a:p>
          <a:r>
            <a:rPr lang="en-US"/>
            <a:t>management of common neck swellings</a:t>
          </a:r>
        </a:p>
      </dgm:t>
    </dgm:pt>
    <dgm:pt modelId="{0FC950C5-3E70-4BE0-A3CE-C8B8FD2E3EC3}" type="parTrans" cxnId="{8E784061-A1B1-42BE-A5E2-229CCA8ADBBB}">
      <dgm:prSet/>
      <dgm:spPr/>
      <dgm:t>
        <a:bodyPr/>
        <a:lstStyle/>
        <a:p>
          <a:endParaRPr lang="en-US"/>
        </a:p>
      </dgm:t>
    </dgm:pt>
    <dgm:pt modelId="{8434698A-9A1A-46D9-84BE-4DEF934E5EEC}" type="sibTrans" cxnId="{8E784061-A1B1-42BE-A5E2-229CCA8ADBBB}">
      <dgm:prSet/>
      <dgm:spPr/>
      <dgm:t>
        <a:bodyPr/>
        <a:lstStyle/>
        <a:p>
          <a:endParaRPr lang="en-US"/>
        </a:p>
      </dgm:t>
    </dgm:pt>
    <dgm:pt modelId="{FB409A75-41FB-4101-A750-01452E9113CB}">
      <dgm:prSet/>
      <dgm:spPr/>
      <dgm:t>
        <a:bodyPr/>
        <a:lstStyle/>
        <a:p>
          <a:r>
            <a:rPr lang="en-US"/>
            <a:t>Differentiate the presenting features, use of different investigations and management of neck swellings</a:t>
          </a:r>
        </a:p>
      </dgm:t>
    </dgm:pt>
    <dgm:pt modelId="{7F8D0299-553C-4057-8CCC-732ABCE938CB}" type="parTrans" cxnId="{9BD934A3-78FB-424A-90FF-C1C4AB8154A9}">
      <dgm:prSet/>
      <dgm:spPr/>
      <dgm:t>
        <a:bodyPr/>
        <a:lstStyle/>
        <a:p>
          <a:endParaRPr lang="en-US"/>
        </a:p>
      </dgm:t>
    </dgm:pt>
    <dgm:pt modelId="{73BD3A93-5884-4B23-AA75-A7040C1B0456}" type="sibTrans" cxnId="{9BD934A3-78FB-424A-90FF-C1C4AB8154A9}">
      <dgm:prSet/>
      <dgm:spPr/>
      <dgm:t>
        <a:bodyPr/>
        <a:lstStyle/>
        <a:p>
          <a:endParaRPr lang="en-US"/>
        </a:p>
      </dgm:t>
    </dgm:pt>
    <dgm:pt modelId="{BBC63B1C-55E8-4E85-B348-C51C216E7E43}" type="pres">
      <dgm:prSet presAssocID="{9B793081-4345-4880-8CDC-4A269142CC4C}" presName="vert0" presStyleCnt="0">
        <dgm:presLayoutVars>
          <dgm:dir/>
          <dgm:animOne val="branch"/>
          <dgm:animLvl val="lvl"/>
        </dgm:presLayoutVars>
      </dgm:prSet>
      <dgm:spPr/>
    </dgm:pt>
    <dgm:pt modelId="{2E844F94-68CE-489D-A416-1BE1EE967057}" type="pres">
      <dgm:prSet presAssocID="{7E657F48-F350-460B-A441-AA3B80458695}" presName="thickLine" presStyleLbl="alignNode1" presStyleIdx="0" presStyleCnt="5"/>
      <dgm:spPr/>
    </dgm:pt>
    <dgm:pt modelId="{CFA75112-D631-43FF-BEFC-1515A4C74389}" type="pres">
      <dgm:prSet presAssocID="{7E657F48-F350-460B-A441-AA3B80458695}" presName="horz1" presStyleCnt="0"/>
      <dgm:spPr/>
    </dgm:pt>
    <dgm:pt modelId="{3C1A659D-32D9-47F1-87C6-0D80C077CBFE}" type="pres">
      <dgm:prSet presAssocID="{7E657F48-F350-460B-A441-AA3B80458695}" presName="tx1" presStyleLbl="revTx" presStyleIdx="0" presStyleCnt="5"/>
      <dgm:spPr/>
    </dgm:pt>
    <dgm:pt modelId="{71BB0990-DF68-40F4-9C7F-D4750080F318}" type="pres">
      <dgm:prSet presAssocID="{7E657F48-F350-460B-A441-AA3B80458695}" presName="vert1" presStyleCnt="0"/>
      <dgm:spPr/>
    </dgm:pt>
    <dgm:pt modelId="{5B48DE32-90C1-4BC0-9712-16960BC41A71}" type="pres">
      <dgm:prSet presAssocID="{2FBC6BDA-5797-4DCC-B36C-6F9B9383411B}" presName="thickLine" presStyleLbl="alignNode1" presStyleIdx="1" presStyleCnt="5"/>
      <dgm:spPr/>
    </dgm:pt>
    <dgm:pt modelId="{AC5CE02C-8A00-40BF-B54F-14E25D9D2477}" type="pres">
      <dgm:prSet presAssocID="{2FBC6BDA-5797-4DCC-B36C-6F9B9383411B}" presName="horz1" presStyleCnt="0"/>
      <dgm:spPr/>
    </dgm:pt>
    <dgm:pt modelId="{B7E1E470-BEEB-4569-B821-90B26AFD71E9}" type="pres">
      <dgm:prSet presAssocID="{2FBC6BDA-5797-4DCC-B36C-6F9B9383411B}" presName="tx1" presStyleLbl="revTx" presStyleIdx="1" presStyleCnt="5"/>
      <dgm:spPr/>
    </dgm:pt>
    <dgm:pt modelId="{9E9B0B05-27C9-4ACE-B3F5-151A02267074}" type="pres">
      <dgm:prSet presAssocID="{2FBC6BDA-5797-4DCC-B36C-6F9B9383411B}" presName="vert1" presStyleCnt="0"/>
      <dgm:spPr/>
    </dgm:pt>
    <dgm:pt modelId="{5F23A464-1299-435E-A771-CCC95F646C0F}" type="pres">
      <dgm:prSet presAssocID="{A086F9B6-FCCE-433C-BE7B-F7525AB364B4}" presName="thickLine" presStyleLbl="alignNode1" presStyleIdx="2" presStyleCnt="5"/>
      <dgm:spPr/>
    </dgm:pt>
    <dgm:pt modelId="{3FB64E49-742A-478C-A196-F153B65CD8EA}" type="pres">
      <dgm:prSet presAssocID="{A086F9B6-FCCE-433C-BE7B-F7525AB364B4}" presName="horz1" presStyleCnt="0"/>
      <dgm:spPr/>
    </dgm:pt>
    <dgm:pt modelId="{6EA35EDB-F831-413F-B051-A60B9FB5520F}" type="pres">
      <dgm:prSet presAssocID="{A086F9B6-FCCE-433C-BE7B-F7525AB364B4}" presName="tx1" presStyleLbl="revTx" presStyleIdx="2" presStyleCnt="5"/>
      <dgm:spPr/>
    </dgm:pt>
    <dgm:pt modelId="{DAEE5F68-7687-40C5-95DE-21C0BDCF37C2}" type="pres">
      <dgm:prSet presAssocID="{A086F9B6-FCCE-433C-BE7B-F7525AB364B4}" presName="vert1" presStyleCnt="0"/>
      <dgm:spPr/>
    </dgm:pt>
    <dgm:pt modelId="{039D1FB0-9021-4FD3-8EF4-CDA8746AC193}" type="pres">
      <dgm:prSet presAssocID="{64841AE2-C600-4767-8DDB-0E9A311C5DCF}" presName="thickLine" presStyleLbl="alignNode1" presStyleIdx="3" presStyleCnt="5"/>
      <dgm:spPr/>
    </dgm:pt>
    <dgm:pt modelId="{2D753425-CAD6-4836-AFE7-4CA0B02A5A54}" type="pres">
      <dgm:prSet presAssocID="{64841AE2-C600-4767-8DDB-0E9A311C5DCF}" presName="horz1" presStyleCnt="0"/>
      <dgm:spPr/>
    </dgm:pt>
    <dgm:pt modelId="{1D5DC268-4AB6-4518-8380-AE0F7207D3BD}" type="pres">
      <dgm:prSet presAssocID="{64841AE2-C600-4767-8DDB-0E9A311C5DCF}" presName="tx1" presStyleLbl="revTx" presStyleIdx="3" presStyleCnt="5"/>
      <dgm:spPr/>
    </dgm:pt>
    <dgm:pt modelId="{FE12E2EE-43B5-4B62-9598-EF0C6AB1471A}" type="pres">
      <dgm:prSet presAssocID="{64841AE2-C600-4767-8DDB-0E9A311C5DCF}" presName="vert1" presStyleCnt="0"/>
      <dgm:spPr/>
    </dgm:pt>
    <dgm:pt modelId="{B631CC7F-E50B-4149-8496-28EA4BE0F151}" type="pres">
      <dgm:prSet presAssocID="{FB409A75-41FB-4101-A750-01452E9113CB}" presName="thickLine" presStyleLbl="alignNode1" presStyleIdx="4" presStyleCnt="5"/>
      <dgm:spPr/>
    </dgm:pt>
    <dgm:pt modelId="{D8945032-88EC-48D7-93C6-CC24541989D0}" type="pres">
      <dgm:prSet presAssocID="{FB409A75-41FB-4101-A750-01452E9113CB}" presName="horz1" presStyleCnt="0"/>
      <dgm:spPr/>
    </dgm:pt>
    <dgm:pt modelId="{18E4FF23-03F3-48AE-9C37-11224A6495C3}" type="pres">
      <dgm:prSet presAssocID="{FB409A75-41FB-4101-A750-01452E9113CB}" presName="tx1" presStyleLbl="revTx" presStyleIdx="4" presStyleCnt="5"/>
      <dgm:spPr/>
    </dgm:pt>
    <dgm:pt modelId="{61B68EF2-893D-4391-87BD-EEE914AE2B05}" type="pres">
      <dgm:prSet presAssocID="{FB409A75-41FB-4101-A750-01452E9113CB}" presName="vert1" presStyleCnt="0"/>
      <dgm:spPr/>
    </dgm:pt>
  </dgm:ptLst>
  <dgm:cxnLst>
    <dgm:cxn modelId="{5847F82B-285B-47F0-8266-B0E31B6B273F}" srcId="{9B793081-4345-4880-8CDC-4A269142CC4C}" destId="{7E657F48-F350-460B-A441-AA3B80458695}" srcOrd="0" destOrd="0" parTransId="{81D33A83-FA6C-4584-8BA3-A5A47486BC2D}" sibTransId="{2B31AC60-A339-45D0-ADD6-13BB985D93BD}"/>
    <dgm:cxn modelId="{3193544B-BFE6-4564-A5AD-ED0A1FE9F4EE}" type="presOf" srcId="{FB409A75-41FB-4101-A750-01452E9113CB}" destId="{18E4FF23-03F3-48AE-9C37-11224A6495C3}" srcOrd="0" destOrd="0" presId="urn:microsoft.com/office/officeart/2008/layout/LinedList"/>
    <dgm:cxn modelId="{8E784061-A1B1-42BE-A5E2-229CCA8ADBBB}" srcId="{9B793081-4345-4880-8CDC-4A269142CC4C}" destId="{64841AE2-C600-4767-8DDB-0E9A311C5DCF}" srcOrd="3" destOrd="0" parTransId="{0FC950C5-3E70-4BE0-A3CE-C8B8FD2E3EC3}" sibTransId="{8434698A-9A1A-46D9-84BE-4DEF934E5EEC}"/>
    <dgm:cxn modelId="{C193496D-4784-424F-9027-1DFBA1071CB7}" srcId="{9B793081-4345-4880-8CDC-4A269142CC4C}" destId="{2FBC6BDA-5797-4DCC-B36C-6F9B9383411B}" srcOrd="1" destOrd="0" parTransId="{CE88E16E-2921-47B5-BA1A-5E93FF3CD0D5}" sibTransId="{15A7AC3A-34C0-4C30-B20A-B660CD79C04A}"/>
    <dgm:cxn modelId="{CEE82F82-AFA2-45F8-89F4-96A26BEF4929}" type="presOf" srcId="{7E657F48-F350-460B-A441-AA3B80458695}" destId="{3C1A659D-32D9-47F1-87C6-0D80C077CBFE}" srcOrd="0" destOrd="0" presId="urn:microsoft.com/office/officeart/2008/layout/LinedList"/>
    <dgm:cxn modelId="{ADE84A92-C259-49F5-A385-2D6EEAD77D1B}" type="presOf" srcId="{64841AE2-C600-4767-8DDB-0E9A311C5DCF}" destId="{1D5DC268-4AB6-4518-8380-AE0F7207D3BD}" srcOrd="0" destOrd="0" presId="urn:microsoft.com/office/officeart/2008/layout/LinedList"/>
    <dgm:cxn modelId="{9BD934A3-78FB-424A-90FF-C1C4AB8154A9}" srcId="{9B793081-4345-4880-8CDC-4A269142CC4C}" destId="{FB409A75-41FB-4101-A750-01452E9113CB}" srcOrd="4" destOrd="0" parTransId="{7F8D0299-553C-4057-8CCC-732ABCE938CB}" sibTransId="{73BD3A93-5884-4B23-AA75-A7040C1B0456}"/>
    <dgm:cxn modelId="{D38D36AC-7FE9-4B9F-824A-AC4FBD6133BF}" srcId="{9B793081-4345-4880-8CDC-4A269142CC4C}" destId="{A086F9B6-FCCE-433C-BE7B-F7525AB364B4}" srcOrd="2" destOrd="0" parTransId="{19613699-C394-4175-99B8-69737E756587}" sibTransId="{8C704014-9FFA-4FA3-92D7-E1D13A3C26E5}"/>
    <dgm:cxn modelId="{B68EAEB9-ACEE-4B63-9066-19CC34AFCB6D}" type="presOf" srcId="{9B793081-4345-4880-8CDC-4A269142CC4C}" destId="{BBC63B1C-55E8-4E85-B348-C51C216E7E43}" srcOrd="0" destOrd="0" presId="urn:microsoft.com/office/officeart/2008/layout/LinedList"/>
    <dgm:cxn modelId="{DC2AB7F9-00FC-4FF1-980E-B5603DD7FE46}" type="presOf" srcId="{2FBC6BDA-5797-4DCC-B36C-6F9B9383411B}" destId="{B7E1E470-BEEB-4569-B821-90B26AFD71E9}" srcOrd="0" destOrd="0" presId="urn:microsoft.com/office/officeart/2008/layout/LinedList"/>
    <dgm:cxn modelId="{0990C0F9-6297-41A7-9918-F7CC3C320B46}" type="presOf" srcId="{A086F9B6-FCCE-433C-BE7B-F7525AB364B4}" destId="{6EA35EDB-F831-413F-B051-A60B9FB5520F}" srcOrd="0" destOrd="0" presId="urn:microsoft.com/office/officeart/2008/layout/LinedList"/>
    <dgm:cxn modelId="{D55BCEF0-3786-4C60-B684-6D12A653627B}" type="presParOf" srcId="{BBC63B1C-55E8-4E85-B348-C51C216E7E43}" destId="{2E844F94-68CE-489D-A416-1BE1EE967057}" srcOrd="0" destOrd="0" presId="urn:microsoft.com/office/officeart/2008/layout/LinedList"/>
    <dgm:cxn modelId="{DF240E9B-45B5-49DB-B4C0-581ABFB0E363}" type="presParOf" srcId="{BBC63B1C-55E8-4E85-B348-C51C216E7E43}" destId="{CFA75112-D631-43FF-BEFC-1515A4C74389}" srcOrd="1" destOrd="0" presId="urn:microsoft.com/office/officeart/2008/layout/LinedList"/>
    <dgm:cxn modelId="{637B702D-E34D-402A-B84C-6672999BFD05}" type="presParOf" srcId="{CFA75112-D631-43FF-BEFC-1515A4C74389}" destId="{3C1A659D-32D9-47F1-87C6-0D80C077CBFE}" srcOrd="0" destOrd="0" presId="urn:microsoft.com/office/officeart/2008/layout/LinedList"/>
    <dgm:cxn modelId="{C9EAAECF-962A-4144-BE56-3B5B63432D67}" type="presParOf" srcId="{CFA75112-D631-43FF-BEFC-1515A4C74389}" destId="{71BB0990-DF68-40F4-9C7F-D4750080F318}" srcOrd="1" destOrd="0" presId="urn:microsoft.com/office/officeart/2008/layout/LinedList"/>
    <dgm:cxn modelId="{F21577FE-7CDF-46DF-ABDB-73ED118E50BB}" type="presParOf" srcId="{BBC63B1C-55E8-4E85-B348-C51C216E7E43}" destId="{5B48DE32-90C1-4BC0-9712-16960BC41A71}" srcOrd="2" destOrd="0" presId="urn:microsoft.com/office/officeart/2008/layout/LinedList"/>
    <dgm:cxn modelId="{03F501A0-F226-4CF0-8C0A-BE150D7074DE}" type="presParOf" srcId="{BBC63B1C-55E8-4E85-B348-C51C216E7E43}" destId="{AC5CE02C-8A00-40BF-B54F-14E25D9D2477}" srcOrd="3" destOrd="0" presId="urn:microsoft.com/office/officeart/2008/layout/LinedList"/>
    <dgm:cxn modelId="{1FAA66D4-4D59-47F6-940E-C21455F5D8CC}" type="presParOf" srcId="{AC5CE02C-8A00-40BF-B54F-14E25D9D2477}" destId="{B7E1E470-BEEB-4569-B821-90B26AFD71E9}" srcOrd="0" destOrd="0" presId="urn:microsoft.com/office/officeart/2008/layout/LinedList"/>
    <dgm:cxn modelId="{C89563A8-6AEB-4540-A848-EAA710FB152F}" type="presParOf" srcId="{AC5CE02C-8A00-40BF-B54F-14E25D9D2477}" destId="{9E9B0B05-27C9-4ACE-B3F5-151A02267074}" srcOrd="1" destOrd="0" presId="urn:microsoft.com/office/officeart/2008/layout/LinedList"/>
    <dgm:cxn modelId="{FEF875E8-0F87-491D-8693-32CDAE418F42}" type="presParOf" srcId="{BBC63B1C-55E8-4E85-B348-C51C216E7E43}" destId="{5F23A464-1299-435E-A771-CCC95F646C0F}" srcOrd="4" destOrd="0" presId="urn:microsoft.com/office/officeart/2008/layout/LinedList"/>
    <dgm:cxn modelId="{01674E1E-DF77-43A0-8BB0-1427DBC6DC81}" type="presParOf" srcId="{BBC63B1C-55E8-4E85-B348-C51C216E7E43}" destId="{3FB64E49-742A-478C-A196-F153B65CD8EA}" srcOrd="5" destOrd="0" presId="urn:microsoft.com/office/officeart/2008/layout/LinedList"/>
    <dgm:cxn modelId="{D2EEB84D-0D53-44E5-9994-AC15679D5277}" type="presParOf" srcId="{3FB64E49-742A-478C-A196-F153B65CD8EA}" destId="{6EA35EDB-F831-413F-B051-A60B9FB5520F}" srcOrd="0" destOrd="0" presId="urn:microsoft.com/office/officeart/2008/layout/LinedList"/>
    <dgm:cxn modelId="{5017A527-6639-4821-9F41-1A6B199FB4DD}" type="presParOf" srcId="{3FB64E49-742A-478C-A196-F153B65CD8EA}" destId="{DAEE5F68-7687-40C5-95DE-21C0BDCF37C2}" srcOrd="1" destOrd="0" presId="urn:microsoft.com/office/officeart/2008/layout/LinedList"/>
    <dgm:cxn modelId="{48CFA0C6-BE0F-4BF8-A969-99A5D3518C16}" type="presParOf" srcId="{BBC63B1C-55E8-4E85-B348-C51C216E7E43}" destId="{039D1FB0-9021-4FD3-8EF4-CDA8746AC193}" srcOrd="6" destOrd="0" presId="urn:microsoft.com/office/officeart/2008/layout/LinedList"/>
    <dgm:cxn modelId="{65580B46-0D77-40AE-99F6-28FF2447A79B}" type="presParOf" srcId="{BBC63B1C-55E8-4E85-B348-C51C216E7E43}" destId="{2D753425-CAD6-4836-AFE7-4CA0B02A5A54}" srcOrd="7" destOrd="0" presId="urn:microsoft.com/office/officeart/2008/layout/LinedList"/>
    <dgm:cxn modelId="{21EBCF40-D83E-4F77-B3AA-E57987C40727}" type="presParOf" srcId="{2D753425-CAD6-4836-AFE7-4CA0B02A5A54}" destId="{1D5DC268-4AB6-4518-8380-AE0F7207D3BD}" srcOrd="0" destOrd="0" presId="urn:microsoft.com/office/officeart/2008/layout/LinedList"/>
    <dgm:cxn modelId="{86225C56-644A-46C1-84EF-015E04B709D7}" type="presParOf" srcId="{2D753425-CAD6-4836-AFE7-4CA0B02A5A54}" destId="{FE12E2EE-43B5-4B62-9598-EF0C6AB1471A}" srcOrd="1" destOrd="0" presId="urn:microsoft.com/office/officeart/2008/layout/LinedList"/>
    <dgm:cxn modelId="{19EE983F-EF70-4F65-80BD-411923591F9F}" type="presParOf" srcId="{BBC63B1C-55E8-4E85-B348-C51C216E7E43}" destId="{B631CC7F-E50B-4149-8496-28EA4BE0F151}" srcOrd="8" destOrd="0" presId="urn:microsoft.com/office/officeart/2008/layout/LinedList"/>
    <dgm:cxn modelId="{95C8D268-7592-42F2-8D95-BA655460AFA1}" type="presParOf" srcId="{BBC63B1C-55E8-4E85-B348-C51C216E7E43}" destId="{D8945032-88EC-48D7-93C6-CC24541989D0}" srcOrd="9" destOrd="0" presId="urn:microsoft.com/office/officeart/2008/layout/LinedList"/>
    <dgm:cxn modelId="{1F2EEF35-27EA-4D59-BC0E-B0B91A3722DF}" type="presParOf" srcId="{D8945032-88EC-48D7-93C6-CC24541989D0}" destId="{18E4FF23-03F3-48AE-9C37-11224A6495C3}" srcOrd="0" destOrd="0" presId="urn:microsoft.com/office/officeart/2008/layout/LinedList"/>
    <dgm:cxn modelId="{A80B0413-9B77-4B29-8155-AF8730AAF386}" type="presParOf" srcId="{D8945032-88EC-48D7-93C6-CC24541989D0}" destId="{61B68EF2-893D-4391-87BD-EEE914AE2B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73D6A-D3A4-4AC3-8FFA-FA0FAFF0CC5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068CC73-B60D-4E34-A985-51E20BF91242}">
      <dgm:prSet/>
      <dgm:spPr/>
      <dgm:t>
        <a:bodyPr/>
        <a:lstStyle/>
        <a:p>
          <a:r>
            <a:rPr lang="en-GB"/>
            <a:t>Does it move with swallowing? </a:t>
          </a:r>
          <a:endParaRPr lang="en-US"/>
        </a:p>
      </dgm:t>
    </dgm:pt>
    <dgm:pt modelId="{D1126A45-CAC4-431B-ADF0-A30B1194CA4F}" type="parTrans" cxnId="{00A9CF79-B488-4BCF-8D6C-C5633BA7A6CA}">
      <dgm:prSet/>
      <dgm:spPr/>
      <dgm:t>
        <a:bodyPr/>
        <a:lstStyle/>
        <a:p>
          <a:endParaRPr lang="en-US"/>
        </a:p>
      </dgm:t>
    </dgm:pt>
    <dgm:pt modelId="{CAC2F8A6-4E62-4923-8FEC-40FF82DCC9C6}" type="sibTrans" cxnId="{00A9CF79-B488-4BCF-8D6C-C5633BA7A6CA}">
      <dgm:prSet/>
      <dgm:spPr/>
      <dgm:t>
        <a:bodyPr/>
        <a:lstStyle/>
        <a:p>
          <a:endParaRPr lang="en-US"/>
        </a:p>
      </dgm:t>
    </dgm:pt>
    <dgm:pt modelId="{D45CFC26-E495-4112-BA16-EDDEF1F51DFA}">
      <dgm:prSet/>
      <dgm:spPr/>
      <dgm:t>
        <a:bodyPr/>
        <a:lstStyle/>
        <a:p>
          <a:r>
            <a:rPr lang="en-GB"/>
            <a:t>This indicates it is deep to the pretracheal fascia and likely to be thyroid. </a:t>
          </a:r>
          <a:endParaRPr lang="en-US"/>
        </a:p>
      </dgm:t>
    </dgm:pt>
    <dgm:pt modelId="{960293F8-65B8-4A40-A4AC-B89ED1B9AC43}" type="parTrans" cxnId="{3E6F2DC6-F3FB-4A8D-BAD1-5D4A788AF4EF}">
      <dgm:prSet/>
      <dgm:spPr/>
      <dgm:t>
        <a:bodyPr/>
        <a:lstStyle/>
        <a:p>
          <a:endParaRPr lang="en-US"/>
        </a:p>
      </dgm:t>
    </dgm:pt>
    <dgm:pt modelId="{96A12B1C-AFA1-4332-8422-3FB27E152496}" type="sibTrans" cxnId="{3E6F2DC6-F3FB-4A8D-BAD1-5D4A788AF4EF}">
      <dgm:prSet/>
      <dgm:spPr/>
      <dgm:t>
        <a:bodyPr/>
        <a:lstStyle/>
        <a:p>
          <a:endParaRPr lang="en-US"/>
        </a:p>
      </dgm:t>
    </dgm:pt>
    <dgm:pt modelId="{BFD55EAB-3015-48D5-89D7-0BB04D171C86}">
      <dgm:prSet/>
      <dgm:spPr/>
      <dgm:t>
        <a:bodyPr/>
        <a:lstStyle/>
        <a:p>
          <a:r>
            <a:rPr lang="en-GB"/>
            <a:t>Does it move with protrusion of the tongue?</a:t>
          </a:r>
          <a:endParaRPr lang="en-US"/>
        </a:p>
      </dgm:t>
    </dgm:pt>
    <dgm:pt modelId="{7F341933-3095-4BDD-A385-49A938B91813}" type="parTrans" cxnId="{26468538-3C0B-4FB4-8AB0-DE3BD3064DAB}">
      <dgm:prSet/>
      <dgm:spPr/>
      <dgm:t>
        <a:bodyPr/>
        <a:lstStyle/>
        <a:p>
          <a:endParaRPr lang="en-US"/>
        </a:p>
      </dgm:t>
    </dgm:pt>
    <dgm:pt modelId="{E890E686-A4C8-4B27-90B7-5CBFA5D3F077}" type="sibTrans" cxnId="{26468538-3C0B-4FB4-8AB0-DE3BD3064DAB}">
      <dgm:prSet/>
      <dgm:spPr/>
      <dgm:t>
        <a:bodyPr/>
        <a:lstStyle/>
        <a:p>
          <a:endParaRPr lang="en-US"/>
        </a:p>
      </dgm:t>
    </dgm:pt>
    <dgm:pt modelId="{AA0A4886-8815-4997-9864-E2F576A22A6F}">
      <dgm:prSet/>
      <dgm:spPr/>
      <dgm:t>
        <a:bodyPr/>
        <a:lstStyle/>
        <a:p>
          <a:r>
            <a:rPr lang="en-GB"/>
            <a:t>This applies to upper anterior neck lumps, and the physical sign refers to thyroglossal cysts. </a:t>
          </a:r>
          <a:endParaRPr lang="en-US"/>
        </a:p>
      </dgm:t>
    </dgm:pt>
    <dgm:pt modelId="{0E318E28-E41C-4F91-9F89-B007E23177F8}" type="parTrans" cxnId="{83796632-E7C8-4FF9-8F96-DDE78893E544}">
      <dgm:prSet/>
      <dgm:spPr/>
      <dgm:t>
        <a:bodyPr/>
        <a:lstStyle/>
        <a:p>
          <a:endParaRPr lang="en-US"/>
        </a:p>
      </dgm:t>
    </dgm:pt>
    <dgm:pt modelId="{2F241BAF-26F3-4201-BFA6-F17830C2B9E4}" type="sibTrans" cxnId="{83796632-E7C8-4FF9-8F96-DDE78893E544}">
      <dgm:prSet/>
      <dgm:spPr/>
      <dgm:t>
        <a:bodyPr/>
        <a:lstStyle/>
        <a:p>
          <a:endParaRPr lang="en-US"/>
        </a:p>
      </dgm:t>
    </dgm:pt>
    <dgm:pt modelId="{B63D1FA3-D225-4234-946F-070152CC2F2E}" type="pres">
      <dgm:prSet presAssocID="{C4073D6A-D3A4-4AC3-8FFA-FA0FAFF0CC5B}" presName="linear" presStyleCnt="0">
        <dgm:presLayoutVars>
          <dgm:animLvl val="lvl"/>
          <dgm:resizeHandles val="exact"/>
        </dgm:presLayoutVars>
      </dgm:prSet>
      <dgm:spPr/>
    </dgm:pt>
    <dgm:pt modelId="{1F2B89ED-259C-4926-8053-DB520418EA38}" type="pres">
      <dgm:prSet presAssocID="{E068CC73-B60D-4E34-A985-51E20BF91242}" presName="parentText" presStyleLbl="node1" presStyleIdx="0" presStyleCnt="4">
        <dgm:presLayoutVars>
          <dgm:chMax val="0"/>
          <dgm:bulletEnabled val="1"/>
        </dgm:presLayoutVars>
      </dgm:prSet>
      <dgm:spPr/>
    </dgm:pt>
    <dgm:pt modelId="{A5AE5BC2-FCF8-4660-89AA-169AE52FCC92}" type="pres">
      <dgm:prSet presAssocID="{CAC2F8A6-4E62-4923-8FEC-40FF82DCC9C6}" presName="spacer" presStyleCnt="0"/>
      <dgm:spPr/>
    </dgm:pt>
    <dgm:pt modelId="{B09E5829-0939-4958-89B3-0EBBBC3DB962}" type="pres">
      <dgm:prSet presAssocID="{D45CFC26-E495-4112-BA16-EDDEF1F51DFA}" presName="parentText" presStyleLbl="node1" presStyleIdx="1" presStyleCnt="4">
        <dgm:presLayoutVars>
          <dgm:chMax val="0"/>
          <dgm:bulletEnabled val="1"/>
        </dgm:presLayoutVars>
      </dgm:prSet>
      <dgm:spPr/>
    </dgm:pt>
    <dgm:pt modelId="{7950637F-64F7-4B13-8A96-7FEA429368A2}" type="pres">
      <dgm:prSet presAssocID="{96A12B1C-AFA1-4332-8422-3FB27E152496}" presName="spacer" presStyleCnt="0"/>
      <dgm:spPr/>
    </dgm:pt>
    <dgm:pt modelId="{DC4CE135-8D06-4207-858F-12F4C0D3BF68}" type="pres">
      <dgm:prSet presAssocID="{BFD55EAB-3015-48D5-89D7-0BB04D171C86}" presName="parentText" presStyleLbl="node1" presStyleIdx="2" presStyleCnt="4">
        <dgm:presLayoutVars>
          <dgm:chMax val="0"/>
          <dgm:bulletEnabled val="1"/>
        </dgm:presLayoutVars>
      </dgm:prSet>
      <dgm:spPr/>
    </dgm:pt>
    <dgm:pt modelId="{2AE7489A-9641-4803-89AA-11CABC95AC3B}" type="pres">
      <dgm:prSet presAssocID="{E890E686-A4C8-4B27-90B7-5CBFA5D3F077}" presName="spacer" presStyleCnt="0"/>
      <dgm:spPr/>
    </dgm:pt>
    <dgm:pt modelId="{16677743-A82B-49D8-BC62-0BCB5657AFCF}" type="pres">
      <dgm:prSet presAssocID="{AA0A4886-8815-4997-9864-E2F576A22A6F}" presName="parentText" presStyleLbl="node1" presStyleIdx="3" presStyleCnt="4">
        <dgm:presLayoutVars>
          <dgm:chMax val="0"/>
          <dgm:bulletEnabled val="1"/>
        </dgm:presLayoutVars>
      </dgm:prSet>
      <dgm:spPr/>
    </dgm:pt>
  </dgm:ptLst>
  <dgm:cxnLst>
    <dgm:cxn modelId="{D718FE12-71BF-4ECB-AA11-7FAD432D0EB9}" type="presOf" srcId="{BFD55EAB-3015-48D5-89D7-0BB04D171C86}" destId="{DC4CE135-8D06-4207-858F-12F4C0D3BF68}" srcOrd="0" destOrd="0" presId="urn:microsoft.com/office/officeart/2005/8/layout/vList2"/>
    <dgm:cxn modelId="{83796632-E7C8-4FF9-8F96-DDE78893E544}" srcId="{C4073D6A-D3A4-4AC3-8FFA-FA0FAFF0CC5B}" destId="{AA0A4886-8815-4997-9864-E2F576A22A6F}" srcOrd="3" destOrd="0" parTransId="{0E318E28-E41C-4F91-9F89-B007E23177F8}" sibTransId="{2F241BAF-26F3-4201-BFA6-F17830C2B9E4}"/>
    <dgm:cxn modelId="{26468538-3C0B-4FB4-8AB0-DE3BD3064DAB}" srcId="{C4073D6A-D3A4-4AC3-8FFA-FA0FAFF0CC5B}" destId="{BFD55EAB-3015-48D5-89D7-0BB04D171C86}" srcOrd="2" destOrd="0" parTransId="{7F341933-3095-4BDD-A385-49A938B91813}" sibTransId="{E890E686-A4C8-4B27-90B7-5CBFA5D3F077}"/>
    <dgm:cxn modelId="{E684B538-F3FE-4198-8E1E-D1D3B33AB3AD}" type="presOf" srcId="{D45CFC26-E495-4112-BA16-EDDEF1F51DFA}" destId="{B09E5829-0939-4958-89B3-0EBBBC3DB962}" srcOrd="0" destOrd="0" presId="urn:microsoft.com/office/officeart/2005/8/layout/vList2"/>
    <dgm:cxn modelId="{8E6AE44A-823E-4374-9B4A-977201DE05EC}" type="presOf" srcId="{C4073D6A-D3A4-4AC3-8FFA-FA0FAFF0CC5B}" destId="{B63D1FA3-D225-4234-946F-070152CC2F2E}" srcOrd="0" destOrd="0" presId="urn:microsoft.com/office/officeart/2005/8/layout/vList2"/>
    <dgm:cxn modelId="{00A9CF79-B488-4BCF-8D6C-C5633BA7A6CA}" srcId="{C4073D6A-D3A4-4AC3-8FFA-FA0FAFF0CC5B}" destId="{E068CC73-B60D-4E34-A985-51E20BF91242}" srcOrd="0" destOrd="0" parTransId="{D1126A45-CAC4-431B-ADF0-A30B1194CA4F}" sibTransId="{CAC2F8A6-4E62-4923-8FEC-40FF82DCC9C6}"/>
    <dgm:cxn modelId="{395EDAC0-1812-4041-B56A-2D0969AF59FA}" type="presOf" srcId="{AA0A4886-8815-4997-9864-E2F576A22A6F}" destId="{16677743-A82B-49D8-BC62-0BCB5657AFCF}" srcOrd="0" destOrd="0" presId="urn:microsoft.com/office/officeart/2005/8/layout/vList2"/>
    <dgm:cxn modelId="{3E6F2DC6-F3FB-4A8D-BAD1-5D4A788AF4EF}" srcId="{C4073D6A-D3A4-4AC3-8FFA-FA0FAFF0CC5B}" destId="{D45CFC26-E495-4112-BA16-EDDEF1F51DFA}" srcOrd="1" destOrd="0" parTransId="{960293F8-65B8-4A40-A4AC-B89ED1B9AC43}" sibTransId="{96A12B1C-AFA1-4332-8422-3FB27E152496}"/>
    <dgm:cxn modelId="{8075B9F4-06E7-4664-B0C3-DD63FF5F662E}" type="presOf" srcId="{E068CC73-B60D-4E34-A985-51E20BF91242}" destId="{1F2B89ED-259C-4926-8053-DB520418EA38}" srcOrd="0" destOrd="0" presId="urn:microsoft.com/office/officeart/2005/8/layout/vList2"/>
    <dgm:cxn modelId="{D5EC3F0C-59A2-428E-B8E4-5E72B6FAD6DD}" type="presParOf" srcId="{B63D1FA3-D225-4234-946F-070152CC2F2E}" destId="{1F2B89ED-259C-4926-8053-DB520418EA38}" srcOrd="0" destOrd="0" presId="urn:microsoft.com/office/officeart/2005/8/layout/vList2"/>
    <dgm:cxn modelId="{EC9AB552-AD5D-43C0-B91F-954472CA03AC}" type="presParOf" srcId="{B63D1FA3-D225-4234-946F-070152CC2F2E}" destId="{A5AE5BC2-FCF8-4660-89AA-169AE52FCC92}" srcOrd="1" destOrd="0" presId="urn:microsoft.com/office/officeart/2005/8/layout/vList2"/>
    <dgm:cxn modelId="{FAE4163B-7D8E-47A3-BD86-7EBC50C2DBD3}" type="presParOf" srcId="{B63D1FA3-D225-4234-946F-070152CC2F2E}" destId="{B09E5829-0939-4958-89B3-0EBBBC3DB962}" srcOrd="2" destOrd="0" presId="urn:microsoft.com/office/officeart/2005/8/layout/vList2"/>
    <dgm:cxn modelId="{0590FD08-E187-49DA-B469-FD30209C3AC3}" type="presParOf" srcId="{B63D1FA3-D225-4234-946F-070152CC2F2E}" destId="{7950637F-64F7-4B13-8A96-7FEA429368A2}" srcOrd="3" destOrd="0" presId="urn:microsoft.com/office/officeart/2005/8/layout/vList2"/>
    <dgm:cxn modelId="{0D93063D-4420-49B0-9774-C2B73DD06F7D}" type="presParOf" srcId="{B63D1FA3-D225-4234-946F-070152CC2F2E}" destId="{DC4CE135-8D06-4207-858F-12F4C0D3BF68}" srcOrd="4" destOrd="0" presId="urn:microsoft.com/office/officeart/2005/8/layout/vList2"/>
    <dgm:cxn modelId="{584652D9-C732-448B-833E-3E65F4585C58}" type="presParOf" srcId="{B63D1FA3-D225-4234-946F-070152CC2F2E}" destId="{2AE7489A-9641-4803-89AA-11CABC95AC3B}" srcOrd="5" destOrd="0" presId="urn:microsoft.com/office/officeart/2005/8/layout/vList2"/>
    <dgm:cxn modelId="{A499CC53-04DB-46DC-9BDC-FA0B8E04A19A}" type="presParOf" srcId="{B63D1FA3-D225-4234-946F-070152CC2F2E}" destId="{16677743-A82B-49D8-BC62-0BCB5657AFC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44F94-68CE-489D-A416-1BE1EE967057}">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A659D-32D9-47F1-87C6-0D80C077CBFE}">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Introduction</a:t>
          </a:r>
        </a:p>
      </dsp:txBody>
      <dsp:txXfrm>
        <a:off x="0" y="623"/>
        <a:ext cx="6492875" cy="1020830"/>
      </dsp:txXfrm>
    </dsp:sp>
    <dsp:sp modelId="{5B48DE32-90C1-4BC0-9712-16960BC41A71}">
      <dsp:nvSpPr>
        <dsp:cNvPr id="0" name=""/>
        <dsp:cNvSpPr/>
      </dsp:nvSpPr>
      <dsp:spPr>
        <a:xfrm>
          <a:off x="0" y="1021453"/>
          <a:ext cx="6492875"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1E470-BEEB-4569-B821-90B26AFD71E9}">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Triangles of the neck, &amp; lymph node  distribution</a:t>
          </a:r>
        </a:p>
      </dsp:txBody>
      <dsp:txXfrm>
        <a:off x="0" y="1021453"/>
        <a:ext cx="6492875" cy="1020830"/>
      </dsp:txXfrm>
    </dsp:sp>
    <dsp:sp modelId="{5F23A464-1299-435E-A771-CCC95F646C0F}">
      <dsp:nvSpPr>
        <dsp:cNvPr id="0" name=""/>
        <dsp:cNvSpPr/>
      </dsp:nvSpPr>
      <dsp:spPr>
        <a:xfrm>
          <a:off x="0" y="2042284"/>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35EDB-F831-413F-B051-A60B9FB5520F}">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Clinical presentations, investigation, &amp;</a:t>
          </a:r>
        </a:p>
      </dsp:txBody>
      <dsp:txXfrm>
        <a:off x="0" y="2042284"/>
        <a:ext cx="6492875" cy="1020830"/>
      </dsp:txXfrm>
    </dsp:sp>
    <dsp:sp modelId="{039D1FB0-9021-4FD3-8EF4-CDA8746AC193}">
      <dsp:nvSpPr>
        <dsp:cNvPr id="0" name=""/>
        <dsp:cNvSpPr/>
      </dsp:nvSpPr>
      <dsp:spPr>
        <a:xfrm>
          <a:off x="0" y="3063115"/>
          <a:ext cx="6492875"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DC268-4AB6-4518-8380-AE0F7207D3BD}">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management of common neck swellings</a:t>
          </a:r>
        </a:p>
      </dsp:txBody>
      <dsp:txXfrm>
        <a:off x="0" y="3063115"/>
        <a:ext cx="6492875" cy="1020830"/>
      </dsp:txXfrm>
    </dsp:sp>
    <dsp:sp modelId="{B631CC7F-E50B-4149-8496-28EA4BE0F151}">
      <dsp:nvSpPr>
        <dsp:cNvPr id="0" name=""/>
        <dsp:cNvSpPr/>
      </dsp:nvSpPr>
      <dsp:spPr>
        <a:xfrm>
          <a:off x="0" y="4083946"/>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4FF23-03F3-48AE-9C37-11224A6495C3}">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Differentiate the presenting features, use of different investigations and management of neck swellings</a:t>
          </a:r>
        </a:p>
      </dsp:txBody>
      <dsp:txXfrm>
        <a:off x="0" y="4083946"/>
        <a:ext cx="6492875" cy="102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89ED-259C-4926-8053-DB520418EA38}">
      <dsp:nvSpPr>
        <dsp:cNvPr id="0" name=""/>
        <dsp:cNvSpPr/>
      </dsp:nvSpPr>
      <dsp:spPr>
        <a:xfrm>
          <a:off x="0" y="506272"/>
          <a:ext cx="6900512" cy="1072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Does it move with swallowing? </a:t>
          </a:r>
          <a:endParaRPr lang="en-US" sz="2700" kern="1200"/>
        </a:p>
      </dsp:txBody>
      <dsp:txXfrm>
        <a:off x="52359" y="558631"/>
        <a:ext cx="6795794" cy="967861"/>
      </dsp:txXfrm>
    </dsp:sp>
    <dsp:sp modelId="{B09E5829-0939-4958-89B3-0EBBBC3DB962}">
      <dsp:nvSpPr>
        <dsp:cNvPr id="0" name=""/>
        <dsp:cNvSpPr/>
      </dsp:nvSpPr>
      <dsp:spPr>
        <a:xfrm>
          <a:off x="0" y="1656611"/>
          <a:ext cx="6900512" cy="1072579"/>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This indicates it is deep to the pretracheal fascia and likely to be thyroid. </a:t>
          </a:r>
          <a:endParaRPr lang="en-US" sz="2700" kern="1200"/>
        </a:p>
      </dsp:txBody>
      <dsp:txXfrm>
        <a:off x="52359" y="1708970"/>
        <a:ext cx="6795794" cy="967861"/>
      </dsp:txXfrm>
    </dsp:sp>
    <dsp:sp modelId="{DC4CE135-8D06-4207-858F-12F4C0D3BF68}">
      <dsp:nvSpPr>
        <dsp:cNvPr id="0" name=""/>
        <dsp:cNvSpPr/>
      </dsp:nvSpPr>
      <dsp:spPr>
        <a:xfrm>
          <a:off x="0" y="2806950"/>
          <a:ext cx="6900512" cy="1072579"/>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Does it move with protrusion of the tongue?</a:t>
          </a:r>
          <a:endParaRPr lang="en-US" sz="2700" kern="1200"/>
        </a:p>
      </dsp:txBody>
      <dsp:txXfrm>
        <a:off x="52359" y="2859309"/>
        <a:ext cx="6795794" cy="967861"/>
      </dsp:txXfrm>
    </dsp:sp>
    <dsp:sp modelId="{16677743-A82B-49D8-BC62-0BCB5657AFCF}">
      <dsp:nvSpPr>
        <dsp:cNvPr id="0" name=""/>
        <dsp:cNvSpPr/>
      </dsp:nvSpPr>
      <dsp:spPr>
        <a:xfrm>
          <a:off x="0" y="3957289"/>
          <a:ext cx="6900512" cy="107257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This applies to upper anterior neck lumps, and the physical sign refers to thyroglossal cysts. </a:t>
          </a:r>
          <a:endParaRPr lang="en-US" sz="2700" kern="1200"/>
        </a:p>
      </dsp:txBody>
      <dsp:txXfrm>
        <a:off x="52359" y="4009648"/>
        <a:ext cx="6795794" cy="96786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A8372-BF0E-FE4F-A9E0-A5FF64711B81}"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3E313-E220-4146-9245-9BBA7765BAA2}" type="slidenum">
              <a:rPr lang="en-US" smtClean="0"/>
              <a:t>‹#›</a:t>
            </a:fld>
            <a:endParaRPr lang="en-US"/>
          </a:p>
        </p:txBody>
      </p:sp>
    </p:spTree>
    <p:extLst>
      <p:ext uri="{BB962C8B-B14F-4D97-AF65-F5344CB8AC3E}">
        <p14:creationId xmlns:p14="http://schemas.microsoft.com/office/powerpoint/2010/main" val="44851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4</a:t>
            </a:fld>
            <a:endParaRPr lang="en-US"/>
          </a:p>
        </p:txBody>
      </p:sp>
    </p:spTree>
    <p:extLst>
      <p:ext uri="{BB962C8B-B14F-4D97-AF65-F5344CB8AC3E}">
        <p14:creationId xmlns:p14="http://schemas.microsoft.com/office/powerpoint/2010/main" val="283320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2">
                    <a:lumMod val="60000"/>
                    <a:lumOff val="40000"/>
                  </a:schemeClr>
                </a:solidFill>
              </a:rPr>
              <a:t>The jugulodigastric lymph node is commonly enlarged in both inﬂammatory and malignant conditions.</a:t>
            </a:r>
          </a:p>
          <a:p>
            <a:endParaRPr lang="en-GB" dirty="0">
              <a:solidFill>
                <a:schemeClr val="bg1"/>
              </a:solidFill>
            </a:endParaRPr>
          </a:p>
          <a:p>
            <a:r>
              <a:rPr lang="en-GB" dirty="0">
                <a:solidFill>
                  <a:schemeClr val="bg1"/>
                </a:solidFill>
              </a:rPr>
              <a:t> </a:t>
            </a:r>
            <a:r>
              <a:rPr lang="en-GB" dirty="0">
                <a:solidFill>
                  <a:srgbClr val="FFFF00"/>
                </a:solidFill>
              </a:rPr>
              <a:t>Children</a:t>
            </a:r>
            <a:r>
              <a:rPr lang="en-GB" dirty="0">
                <a:solidFill>
                  <a:schemeClr val="bg1"/>
                </a:solidFill>
              </a:rPr>
              <a:t> with </a:t>
            </a:r>
            <a:r>
              <a:rPr lang="en-GB" dirty="0">
                <a:solidFill>
                  <a:schemeClr val="accent2"/>
                </a:solidFill>
              </a:rPr>
              <a:t>tonsillitis</a:t>
            </a:r>
            <a:r>
              <a:rPr lang="en-GB" dirty="0">
                <a:solidFill>
                  <a:schemeClr val="bg1"/>
                </a:solidFill>
              </a:rPr>
              <a:t>, </a:t>
            </a:r>
            <a:r>
              <a:rPr lang="en-GB" dirty="0">
                <a:solidFill>
                  <a:srgbClr val="FFFF00"/>
                </a:solidFill>
              </a:rPr>
              <a:t>young adults </a:t>
            </a:r>
            <a:r>
              <a:rPr lang="en-GB" dirty="0">
                <a:solidFill>
                  <a:schemeClr val="bg1"/>
                </a:solidFill>
              </a:rPr>
              <a:t>with </a:t>
            </a:r>
            <a:r>
              <a:rPr lang="en-GB" dirty="0">
                <a:solidFill>
                  <a:schemeClr val="accent2"/>
                </a:solidFill>
              </a:rPr>
              <a:t>glandular fever or Hodgkin’s disease, </a:t>
            </a:r>
            <a:r>
              <a:rPr lang="en-GB" dirty="0">
                <a:solidFill>
                  <a:srgbClr val="FFFF00"/>
                </a:solidFill>
              </a:rPr>
              <a:t>middle aged adults </a:t>
            </a:r>
            <a:r>
              <a:rPr lang="en-GB" dirty="0">
                <a:solidFill>
                  <a:schemeClr val="bg1"/>
                </a:solidFill>
              </a:rPr>
              <a:t>with </a:t>
            </a:r>
            <a:r>
              <a:rPr lang="en-GB" dirty="0">
                <a:solidFill>
                  <a:schemeClr val="accent2"/>
                </a:solidFill>
              </a:rPr>
              <a:t>cancers of the oral cavity and oropharynx </a:t>
            </a:r>
            <a:r>
              <a:rPr lang="en-GB" dirty="0">
                <a:solidFill>
                  <a:schemeClr val="bg1"/>
                </a:solidFill>
              </a:rPr>
              <a:t>can all present with lymphadenopathy at this site.</a:t>
            </a:r>
          </a:p>
          <a:p>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22</a:t>
            </a:fld>
            <a:endParaRPr lang="en-US"/>
          </a:p>
        </p:txBody>
      </p:sp>
    </p:spTree>
    <p:extLst>
      <p:ext uri="{BB962C8B-B14F-4D97-AF65-F5344CB8AC3E}">
        <p14:creationId xmlns:p14="http://schemas.microsoft.com/office/powerpoint/2010/main" val="161212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Oncological levels of the neck lymph nodes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Level 1 divided by digastric muscle to level IA and IB</a:t>
            </a:r>
          </a:p>
          <a:p>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23</a:t>
            </a:fld>
            <a:endParaRPr lang="en-US"/>
          </a:p>
        </p:txBody>
      </p:sp>
    </p:spTree>
    <p:extLst>
      <p:ext uri="{BB962C8B-B14F-4D97-AF65-F5344CB8AC3E}">
        <p14:creationId xmlns:p14="http://schemas.microsoft.com/office/powerpoint/2010/main" val="3356404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Lyre sign in CT scan?</a:t>
            </a:r>
          </a:p>
        </p:txBody>
      </p:sp>
      <p:sp>
        <p:nvSpPr>
          <p:cNvPr id="4" name="Slide Number Placeholder 3"/>
          <p:cNvSpPr>
            <a:spLocks noGrp="1"/>
          </p:cNvSpPr>
          <p:nvPr>
            <p:ph type="sldNum" sz="quarter" idx="5"/>
          </p:nvPr>
        </p:nvSpPr>
        <p:spPr/>
        <p:txBody>
          <a:bodyPr/>
          <a:lstStyle/>
          <a:p>
            <a:fld id="{5753E313-E220-4146-9245-9BBA7765BAA2}" type="slidenum">
              <a:rPr lang="en-US" smtClean="0"/>
              <a:t>25</a:t>
            </a:fld>
            <a:endParaRPr lang="en-US"/>
          </a:p>
        </p:txBody>
      </p:sp>
    </p:spTree>
    <p:extLst>
      <p:ext uri="{BB962C8B-B14F-4D97-AF65-F5344CB8AC3E}">
        <p14:creationId xmlns:p14="http://schemas.microsoft.com/office/powerpoint/2010/main" val="347333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a:t>
            </a:r>
            <a:r>
              <a:rPr lang="en-US"/>
              <a:t>triangle divided </a:t>
            </a:r>
            <a:r>
              <a:rPr lang="en-US" dirty="0"/>
              <a:t>by omohyoid muscle </a:t>
            </a:r>
          </a:p>
        </p:txBody>
      </p:sp>
      <p:sp>
        <p:nvSpPr>
          <p:cNvPr id="4" name="Slide Number Placeholder 3"/>
          <p:cNvSpPr>
            <a:spLocks noGrp="1"/>
          </p:cNvSpPr>
          <p:nvPr>
            <p:ph type="sldNum" sz="quarter" idx="5"/>
          </p:nvPr>
        </p:nvSpPr>
        <p:spPr/>
        <p:txBody>
          <a:bodyPr/>
          <a:lstStyle/>
          <a:p>
            <a:fld id="{5753E313-E220-4146-9245-9BBA7765BAA2}" type="slidenum">
              <a:rPr lang="en-US" smtClean="0"/>
              <a:t>5</a:t>
            </a:fld>
            <a:endParaRPr lang="en-US"/>
          </a:p>
        </p:txBody>
      </p:sp>
    </p:spTree>
    <p:extLst>
      <p:ext uri="{BB962C8B-B14F-4D97-AF65-F5344CB8AC3E}">
        <p14:creationId xmlns:p14="http://schemas.microsoft.com/office/powerpoint/2010/main" val="321465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Swelling that are fixed to the trachea will move when the trachea moves. The Trachea is pulled upward </a:t>
            </a:r>
            <a:r>
              <a:rPr lang="en-US"/>
              <a:t>during swallowing.</a:t>
            </a:r>
            <a:endParaRPr lang="en-US" dirty="0"/>
          </a:p>
          <a:p>
            <a:r>
              <a:rPr lang="en-US" dirty="0"/>
              <a:t>The hyoid bone ascend when the tongue is protruded. (So, if swelling move with tongue movement, it must be fixed to the hyoid bone)</a:t>
            </a:r>
          </a:p>
        </p:txBody>
      </p:sp>
      <p:sp>
        <p:nvSpPr>
          <p:cNvPr id="4" name="Slide Number Placeholder 3"/>
          <p:cNvSpPr>
            <a:spLocks noGrp="1"/>
          </p:cNvSpPr>
          <p:nvPr>
            <p:ph type="sldNum" sz="quarter" idx="5"/>
          </p:nvPr>
        </p:nvSpPr>
        <p:spPr/>
        <p:txBody>
          <a:bodyPr/>
          <a:lstStyle/>
          <a:p>
            <a:fld id="{5753E313-E220-4146-9245-9BBA7765BAA2}" type="slidenum">
              <a:rPr lang="en-US" smtClean="0"/>
              <a:t>6</a:t>
            </a:fld>
            <a:endParaRPr lang="en-US"/>
          </a:p>
        </p:txBody>
      </p:sp>
    </p:spTree>
    <p:extLst>
      <p:ext uri="{BB962C8B-B14F-4D97-AF65-F5344CB8AC3E}">
        <p14:creationId xmlns:p14="http://schemas.microsoft.com/office/powerpoint/2010/main" val="188637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8</a:t>
            </a:fld>
            <a:endParaRPr lang="en-US"/>
          </a:p>
        </p:txBody>
      </p:sp>
    </p:spTree>
    <p:extLst>
      <p:ext uri="{BB962C8B-B14F-4D97-AF65-F5344CB8AC3E}">
        <p14:creationId xmlns:p14="http://schemas.microsoft.com/office/powerpoint/2010/main" val="368162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Dermoid cyst is a cyst that is deep to the skin and lined by skin, can be congenital or acquired</a:t>
            </a:r>
            <a:br>
              <a:rPr lang="en-US" dirty="0"/>
            </a:br>
            <a:r>
              <a:rPr lang="en-US" dirty="0"/>
              <a:t>can occurs at any point in the mid-line of the trunk </a:t>
            </a:r>
          </a:p>
        </p:txBody>
      </p:sp>
      <p:sp>
        <p:nvSpPr>
          <p:cNvPr id="4" name="Slide Number Placeholder 3"/>
          <p:cNvSpPr>
            <a:spLocks noGrp="1"/>
          </p:cNvSpPr>
          <p:nvPr>
            <p:ph type="sldNum" sz="quarter" idx="5"/>
          </p:nvPr>
        </p:nvSpPr>
        <p:spPr/>
        <p:txBody>
          <a:bodyPr/>
          <a:lstStyle/>
          <a:p>
            <a:fld id="{5753E313-E220-4146-9245-9BBA7765BAA2}" type="slidenum">
              <a:rPr lang="en-US" smtClean="0"/>
              <a:t>9</a:t>
            </a:fld>
            <a:endParaRPr lang="en-US"/>
          </a:p>
        </p:txBody>
      </p:sp>
    </p:spTree>
    <p:extLst>
      <p:ext uri="{BB962C8B-B14F-4D97-AF65-F5344CB8AC3E}">
        <p14:creationId xmlns:p14="http://schemas.microsoft.com/office/powerpoint/2010/main" val="347472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10</a:t>
            </a:fld>
            <a:endParaRPr lang="en-US"/>
          </a:p>
        </p:txBody>
      </p:sp>
    </p:spTree>
    <p:extLst>
      <p:ext uri="{BB962C8B-B14F-4D97-AF65-F5344CB8AC3E}">
        <p14:creationId xmlns:p14="http://schemas.microsoft.com/office/powerpoint/2010/main" val="325596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Cyst contains mucoid material</a:t>
            </a:r>
          </a:p>
          <a:p>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11</a:t>
            </a:fld>
            <a:endParaRPr lang="en-US"/>
          </a:p>
        </p:txBody>
      </p:sp>
    </p:spTree>
    <p:extLst>
      <p:ext uri="{BB962C8B-B14F-4D97-AF65-F5344CB8AC3E}">
        <p14:creationId xmlns:p14="http://schemas.microsoft.com/office/powerpoint/2010/main" val="126192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about pathophysiology p.521 (principles &amp; practice of surgery)</a:t>
            </a:r>
          </a:p>
        </p:txBody>
      </p:sp>
      <p:sp>
        <p:nvSpPr>
          <p:cNvPr id="4" name="Slide Number Placeholder 3"/>
          <p:cNvSpPr>
            <a:spLocks noGrp="1"/>
          </p:cNvSpPr>
          <p:nvPr>
            <p:ph type="sldNum" sz="quarter" idx="5"/>
          </p:nvPr>
        </p:nvSpPr>
        <p:spPr/>
        <p:txBody>
          <a:bodyPr/>
          <a:lstStyle/>
          <a:p>
            <a:fld id="{5753E313-E220-4146-9245-9BBA7765BAA2}" type="slidenum">
              <a:rPr lang="en-US" smtClean="0"/>
              <a:t>13</a:t>
            </a:fld>
            <a:endParaRPr lang="en-US"/>
          </a:p>
        </p:txBody>
      </p:sp>
    </p:spTree>
    <p:extLst>
      <p:ext uri="{BB962C8B-B14F-4D97-AF65-F5344CB8AC3E}">
        <p14:creationId xmlns:p14="http://schemas.microsoft.com/office/powerpoint/2010/main" val="327430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rPr>
              <a:t>Treatment: Sclerosing agents, Surgery</a:t>
            </a:r>
            <a:endParaRPr lang="en-US" dirty="0"/>
          </a:p>
          <a:p>
            <a:endParaRPr lang="en-US" dirty="0"/>
          </a:p>
        </p:txBody>
      </p:sp>
      <p:sp>
        <p:nvSpPr>
          <p:cNvPr id="4" name="Slide Number Placeholder 3"/>
          <p:cNvSpPr>
            <a:spLocks noGrp="1"/>
          </p:cNvSpPr>
          <p:nvPr>
            <p:ph type="sldNum" sz="quarter" idx="5"/>
          </p:nvPr>
        </p:nvSpPr>
        <p:spPr/>
        <p:txBody>
          <a:bodyPr/>
          <a:lstStyle/>
          <a:p>
            <a:fld id="{5753E313-E220-4146-9245-9BBA7765BAA2}" type="slidenum">
              <a:rPr lang="en-US" smtClean="0"/>
              <a:t>16</a:t>
            </a:fld>
            <a:endParaRPr lang="en-US"/>
          </a:p>
        </p:txBody>
      </p:sp>
    </p:spTree>
    <p:extLst>
      <p:ext uri="{BB962C8B-B14F-4D97-AF65-F5344CB8AC3E}">
        <p14:creationId xmlns:p14="http://schemas.microsoft.com/office/powerpoint/2010/main" val="185311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602C1-F8CD-49D8-B8DD-1CA0BE2FD541}" type="datetime1">
              <a:rPr lang="en-US" smtClean="0"/>
              <a:t>10/21/24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841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C6A84B-318E-4AF3-B688-9AEE0F7AD1D4}" type="datetime1">
              <a:rPr lang="en-US" smtClean="0"/>
              <a:t>10/21/24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9547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AFEB87-C339-41EC-B409-F5DF13403A94}" type="datetime1">
              <a:rPr lang="en-US" smtClean="0"/>
              <a:t>10/21/24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95099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17" name="صورة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
        <p:nvSpPr>
          <p:cNvPr id="18" name="مربع نص 17"/>
          <p:cNvSpPr txBox="1"/>
          <p:nvPr userDrawn="1"/>
        </p:nvSpPr>
        <p:spPr>
          <a:xfrm>
            <a:off x="11582400" y="6474825"/>
            <a:ext cx="406400" cy="276999"/>
          </a:xfrm>
          <a:prstGeom prst="rect">
            <a:avLst/>
          </a:prstGeom>
          <a:noFill/>
        </p:spPr>
        <p:txBody>
          <a:bodyPr wrap="square" rtlCol="0">
            <a:spAutoFit/>
          </a:bodyPr>
          <a:lstStyle/>
          <a:p>
            <a:fld id="{0A336C6F-6EAF-4CD9-BB47-AD8A22393DDB}" type="slidenum">
              <a:rPr lang="en-US" sz="1200" smtClean="0">
                <a:solidFill>
                  <a:schemeClr val="bg1"/>
                </a:solidFill>
                <a:latin typeface="TheSans" panose="020B0503040302020203" pitchFamily="34" charset="-78"/>
                <a:cs typeface="TheSans" panose="020B0503040302020203" pitchFamily="34" charset="-78"/>
              </a:rPr>
              <a:t>‹#›</a:t>
            </a:fld>
            <a:endParaRPr lang="en-US" sz="1200" dirty="0">
              <a:solidFill>
                <a:schemeClr val="bg1"/>
              </a:solidFill>
              <a:latin typeface="TheSans" panose="020B0503040302020203" pitchFamily="34" charset="-78"/>
              <a:cs typeface="TheSans" panose="020B0503040302020203" pitchFamily="34" charset="-78"/>
            </a:endParaRPr>
          </a:p>
        </p:txBody>
      </p:sp>
      <p:cxnSp>
        <p:nvCxnSpPr>
          <p:cNvPr id="9" name="رابط مستقيم 8"/>
          <p:cNvCxnSpPr/>
          <p:nvPr userDrawn="1"/>
        </p:nvCxnSpPr>
        <p:spPr>
          <a:xfrm>
            <a:off x="1219200" y="1824455"/>
            <a:ext cx="5012267" cy="0"/>
          </a:xfrm>
          <a:prstGeom prst="line">
            <a:avLst/>
          </a:prstGeom>
          <a:ln w="19050">
            <a:solidFill>
              <a:srgbClr val="229EB1"/>
            </a:solidFill>
          </a:ln>
        </p:spPr>
        <p:style>
          <a:lnRef idx="1">
            <a:schemeClr val="accent1"/>
          </a:lnRef>
          <a:fillRef idx="0">
            <a:schemeClr val="accent1"/>
          </a:fillRef>
          <a:effectRef idx="0">
            <a:schemeClr val="accent1"/>
          </a:effectRef>
          <a:fontRef idx="minor">
            <a:schemeClr val="tx1"/>
          </a:fontRef>
        </p:style>
      </p:cxnSp>
      <p:sp>
        <p:nvSpPr>
          <p:cNvPr id="20" name="عنصر نائب للمحتوى 19"/>
          <p:cNvSpPr>
            <a:spLocks noGrp="1"/>
          </p:cNvSpPr>
          <p:nvPr>
            <p:ph sz="quarter" idx="10" hasCustomPrompt="1"/>
          </p:nvPr>
        </p:nvSpPr>
        <p:spPr>
          <a:xfrm>
            <a:off x="7924801" y="1507067"/>
            <a:ext cx="3132667" cy="592667"/>
          </a:xfrm>
          <a:prstGeom prst="rect">
            <a:avLst/>
          </a:prstGeom>
        </p:spPr>
        <p:txBody>
          <a:bodyPr>
            <a:noAutofit/>
          </a:bodyPr>
          <a:lstStyle>
            <a:lvl1pPr marL="0" indent="0" algn="r" rtl="1">
              <a:buNone/>
              <a:defRPr sz="3200" b="1">
                <a:solidFill>
                  <a:srgbClr val="229EB1"/>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العنوان الرئيسي</a:t>
            </a:r>
            <a:endParaRPr lang="en-US" dirty="0"/>
          </a:p>
        </p:txBody>
      </p:sp>
      <p:sp>
        <p:nvSpPr>
          <p:cNvPr id="23" name="عنصر نائب للمحتوى 22"/>
          <p:cNvSpPr>
            <a:spLocks noGrp="1"/>
          </p:cNvSpPr>
          <p:nvPr>
            <p:ph sz="quarter" idx="11" hasCustomPrompt="1"/>
          </p:nvPr>
        </p:nvSpPr>
        <p:spPr>
          <a:xfrm>
            <a:off x="1219200" y="2404534"/>
            <a:ext cx="9838267" cy="3306233"/>
          </a:xfrm>
          <a:prstGeom prst="rect">
            <a:avLst/>
          </a:prstGeom>
        </p:spPr>
        <p:txBody>
          <a:bodyPr>
            <a:normAutofit/>
          </a:bodyPr>
          <a:lstStyle>
            <a:lvl1pPr marL="0" indent="0" algn="justLow" rtl="1">
              <a:buNone/>
              <a:defRPr sz="2133">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المحتوى النصي</a:t>
            </a:r>
            <a:endParaRPr lang="en-US" dirty="0"/>
          </a:p>
        </p:txBody>
      </p:sp>
      <p:sp>
        <p:nvSpPr>
          <p:cNvPr id="24" name="عنصر نائب للمحتوى 22"/>
          <p:cNvSpPr>
            <a:spLocks noGrp="1"/>
          </p:cNvSpPr>
          <p:nvPr>
            <p:ph sz="quarter" idx="12" hasCustomPrompt="1"/>
          </p:nvPr>
        </p:nvSpPr>
        <p:spPr>
          <a:xfrm>
            <a:off x="928918" y="5894887"/>
            <a:ext cx="1552409" cy="241359"/>
          </a:xfrm>
          <a:prstGeom prst="rect">
            <a:avLst/>
          </a:prstGeom>
        </p:spPr>
        <p:txBody>
          <a:bodyPr>
            <a:noAutofit/>
          </a:bodyPr>
          <a:lstStyle>
            <a:lvl1pPr marL="0" indent="0" algn="justLow" rtl="1">
              <a:buNone/>
              <a:defRPr sz="1467">
                <a:solidFill>
                  <a:srgbClr val="C7A362"/>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err="1"/>
              <a:t>إسم</a:t>
            </a:r>
            <a:r>
              <a:rPr lang="ar-SA" dirty="0"/>
              <a:t> الإدارة هنا</a:t>
            </a:r>
            <a:endParaRPr lang="en-US" dirty="0"/>
          </a:p>
        </p:txBody>
      </p:sp>
    </p:spTree>
    <p:extLst>
      <p:ext uri="{BB962C8B-B14F-4D97-AF65-F5344CB8AC3E}">
        <p14:creationId xmlns:p14="http://schemas.microsoft.com/office/powerpoint/2010/main" val="2990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93511-1775-4BFA-AF64-A8D91A0BF560}" type="datetime1">
              <a:rPr lang="en-US" smtClean="0"/>
              <a:t>10/21/24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99057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9ACF79-E0A1-43F7-A271-79D10FBB86E1}" type="datetime1">
              <a:rPr lang="en-US" smtClean="0"/>
              <a:t>10/21/24</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66471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44F7E7-C2EB-4993-9562-01076F5165FE}" type="datetime1">
              <a:rPr lang="en-US" smtClean="0"/>
              <a:t>10/21/24</a:t>
            </a:fld>
            <a:endParaRPr lang="en-US"/>
          </a:p>
        </p:txBody>
      </p:sp>
      <p:sp>
        <p:nvSpPr>
          <p:cNvPr id="6" name="Footer Placeholder 5"/>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6259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74BDEC-865F-4FC2-9F60-CC55B27479CA}" type="datetime1">
              <a:rPr lang="en-US" smtClean="0"/>
              <a:t>10/21/24</a:t>
            </a:fld>
            <a:endParaRPr lang="en-US"/>
          </a:p>
        </p:txBody>
      </p:sp>
      <p:sp>
        <p:nvSpPr>
          <p:cNvPr id="8" name="Footer Placeholder 7"/>
          <p:cNvSpPr>
            <a:spLocks noGrp="1"/>
          </p:cNvSpPr>
          <p:nvPr>
            <p:ph type="ftr" sz="quarter" idx="11"/>
          </p:nvPr>
        </p:nvSpPr>
        <p:spPr/>
        <p:txBody>
          <a:bodyPr/>
          <a:lstStyle/>
          <a:p>
            <a:r>
              <a:rPr lang="en-US"/>
              <a:t>Dr. M. Almadani</a:t>
            </a:r>
          </a:p>
        </p:txBody>
      </p:sp>
      <p:sp>
        <p:nvSpPr>
          <p:cNvPr id="9" name="Slide Number Placeholder 8"/>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34759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D681F4-638B-469D-A60E-913959DD8827}" type="datetime1">
              <a:rPr lang="en-US" smtClean="0"/>
              <a:t>10/21/24</a:t>
            </a:fld>
            <a:endParaRPr lang="en-US"/>
          </a:p>
        </p:txBody>
      </p:sp>
      <p:sp>
        <p:nvSpPr>
          <p:cNvPr id="4" name="Footer Placeholder 3"/>
          <p:cNvSpPr>
            <a:spLocks noGrp="1"/>
          </p:cNvSpPr>
          <p:nvPr>
            <p:ph type="ftr" sz="quarter" idx="11"/>
          </p:nvPr>
        </p:nvSpPr>
        <p:spPr/>
        <p:txBody>
          <a:bodyPr/>
          <a:lstStyle/>
          <a:p>
            <a:r>
              <a:rPr lang="en-US"/>
              <a:t>Dr. M. Almadani</a:t>
            </a:r>
          </a:p>
        </p:txBody>
      </p:sp>
      <p:sp>
        <p:nvSpPr>
          <p:cNvPr id="5" name="Slide Number Placeholder 4"/>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6484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AB185-7956-4DF6-B306-4EB2DF862397}" type="datetime1">
              <a:rPr lang="en-US" smtClean="0"/>
              <a:t>10/21/24</a:t>
            </a:fld>
            <a:endParaRPr lang="en-US"/>
          </a:p>
        </p:txBody>
      </p:sp>
      <p:sp>
        <p:nvSpPr>
          <p:cNvPr id="3" name="Footer Placeholder 2"/>
          <p:cNvSpPr>
            <a:spLocks noGrp="1"/>
          </p:cNvSpPr>
          <p:nvPr>
            <p:ph type="ftr" sz="quarter" idx="11"/>
          </p:nvPr>
        </p:nvSpPr>
        <p:spPr/>
        <p:txBody>
          <a:bodyPr/>
          <a:lstStyle/>
          <a:p>
            <a:r>
              <a:rPr lang="en-US"/>
              <a:t>Dr. M. Almadani</a:t>
            </a:r>
          </a:p>
        </p:txBody>
      </p:sp>
      <p:sp>
        <p:nvSpPr>
          <p:cNvPr id="4" name="Slide Number Placeholder 3"/>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46784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356607-46FC-43E9-B67C-260CE2B3155A}" type="datetime1">
              <a:rPr lang="en-US" smtClean="0"/>
              <a:t>10/21/24</a:t>
            </a:fld>
            <a:endParaRPr lang="en-US"/>
          </a:p>
        </p:txBody>
      </p:sp>
      <p:sp>
        <p:nvSpPr>
          <p:cNvPr id="6" name="Footer Placeholder 5"/>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8581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5D6451-9D17-4425-B04A-F6920C85628E}" type="datetime1">
              <a:rPr lang="en-US" smtClean="0"/>
              <a:t>10/21/24</a:t>
            </a:fld>
            <a:endParaRPr lang="en-US"/>
          </a:p>
        </p:txBody>
      </p:sp>
      <p:sp>
        <p:nvSpPr>
          <p:cNvPr id="6" name="Footer Placeholder 5"/>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3870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EA1C9-DEF8-492E-BB1B-F190C3BDB5D3}" type="datetime1">
              <a:rPr lang="en-US" smtClean="0"/>
              <a:t>10/21/24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M. Almadani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47682-1AE3-A94B-90BA-D76C0B190897}" type="slidenum">
              <a:rPr lang="en-US" smtClean="0"/>
              <a:t>‹#›</a:t>
            </a:fld>
            <a:endParaRPr lang="en-US"/>
          </a:p>
        </p:txBody>
      </p:sp>
    </p:spTree>
    <p:extLst>
      <p:ext uri="{BB962C8B-B14F-4D97-AF65-F5344CB8AC3E}">
        <p14:creationId xmlns:p14="http://schemas.microsoft.com/office/powerpoint/2010/main" val="1911979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3" y="0"/>
            <a:ext cx="12179735" cy="6858000"/>
          </a:xfrm>
          <a:prstGeom prst="rect">
            <a:avLst/>
          </a:prstGeom>
        </p:spPr>
      </p:pic>
    </p:spTree>
    <p:extLst>
      <p:ext uri="{BB962C8B-B14F-4D97-AF65-F5344CB8AC3E}">
        <p14:creationId xmlns:p14="http://schemas.microsoft.com/office/powerpoint/2010/main" val="1637040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4C912-163B-4FEC-8CAC-4585146D5F93}"/>
              </a:ext>
            </a:extLst>
          </p:cNvPr>
          <p:cNvSpPr>
            <a:spLocks noGrp="1"/>
          </p:cNvSpPr>
          <p:nvPr>
            <p:ph idx="1"/>
          </p:nvPr>
        </p:nvSpPr>
        <p:spPr>
          <a:xfrm>
            <a:off x="221670" y="225287"/>
            <a:ext cx="11970329" cy="6632712"/>
          </a:xfrm>
        </p:spPr>
        <p:txBody>
          <a:bodyPr>
            <a:normAutofit fontScale="77500" lnSpcReduction="20000"/>
          </a:bodyPr>
          <a:lstStyle/>
          <a:p>
            <a:pPr>
              <a:buFont typeface="Wingdings" panose="05000000000000000000" pitchFamily="2" charset="2"/>
              <a:buChar char="q"/>
            </a:pPr>
            <a:r>
              <a:rPr lang="en-GB" sz="3500" b="1" dirty="0">
                <a:solidFill>
                  <a:srgbClr val="FFFF00"/>
                </a:solidFill>
              </a:rPr>
              <a:t>Thyroglossal cyst (</a:t>
            </a:r>
            <a:r>
              <a:rPr lang="en-GB" sz="3500" b="1" dirty="0" err="1">
                <a:solidFill>
                  <a:srgbClr val="FFFF00"/>
                </a:solidFill>
              </a:rPr>
              <a:t>tubuloembryonic</a:t>
            </a:r>
            <a:r>
              <a:rPr lang="en-GB" sz="3500" b="1" dirty="0">
                <a:solidFill>
                  <a:srgbClr val="FFFF00"/>
                </a:solidFill>
              </a:rPr>
              <a:t> Dermoid cyst</a:t>
            </a:r>
            <a:r>
              <a:rPr lang="en-GB" sz="3800" b="1" dirty="0">
                <a:solidFill>
                  <a:srgbClr val="FFFF00"/>
                </a:solidFill>
              </a:rPr>
              <a:t>)</a:t>
            </a:r>
          </a:p>
          <a:p>
            <a:r>
              <a:rPr lang="en-GB" b="1" dirty="0">
                <a:solidFill>
                  <a:srgbClr val="FFC000"/>
                </a:solidFill>
              </a:rPr>
              <a:t>Common Sites:</a:t>
            </a:r>
          </a:p>
          <a:p>
            <a:r>
              <a:rPr lang="en-GB" sz="2600" dirty="0">
                <a:solidFill>
                  <a:schemeClr val="bg1"/>
                </a:solidFill>
              </a:rPr>
              <a:t>Beneath foramen cecum	</a:t>
            </a:r>
          </a:p>
          <a:p>
            <a:r>
              <a:rPr lang="en-GB" sz="2600" dirty="0">
                <a:solidFill>
                  <a:schemeClr val="bg1"/>
                </a:solidFill>
              </a:rPr>
              <a:t>In the floor of the mouth	</a:t>
            </a:r>
          </a:p>
          <a:p>
            <a:r>
              <a:rPr lang="en-GB" sz="2600" dirty="0">
                <a:solidFill>
                  <a:schemeClr val="bg1"/>
                </a:solidFill>
              </a:rPr>
              <a:t>Above the hyoid bone </a:t>
            </a:r>
          </a:p>
          <a:p>
            <a:r>
              <a:rPr lang="en-GB" sz="2600" dirty="0">
                <a:solidFill>
                  <a:schemeClr val="bg1"/>
                </a:solidFill>
              </a:rPr>
              <a:t>Beneath the hyoid </a:t>
            </a:r>
          </a:p>
          <a:p>
            <a:r>
              <a:rPr lang="en-GB" sz="2600" dirty="0">
                <a:solidFill>
                  <a:schemeClr val="bg1"/>
                </a:solidFill>
              </a:rPr>
              <a:t> On the thyroid cartilage</a:t>
            </a:r>
          </a:p>
          <a:p>
            <a:r>
              <a:rPr lang="en-GB" sz="2600" dirty="0">
                <a:solidFill>
                  <a:schemeClr val="bg1"/>
                </a:solidFill>
              </a:rPr>
              <a:t>At the level of cricoid cartilage</a:t>
            </a:r>
          </a:p>
          <a:p>
            <a:endParaRPr lang="en-GB" dirty="0">
              <a:solidFill>
                <a:schemeClr val="bg1"/>
              </a:solidFill>
            </a:endParaRPr>
          </a:p>
          <a:p>
            <a:r>
              <a:rPr lang="en-GB" sz="3000" b="1" dirty="0">
                <a:solidFill>
                  <a:srgbClr val="FFC000"/>
                </a:solidFill>
              </a:rPr>
              <a:t>Definition: </a:t>
            </a:r>
            <a:r>
              <a:rPr lang="en-GB" sz="2600" dirty="0">
                <a:solidFill>
                  <a:schemeClr val="bg1"/>
                </a:solidFill>
              </a:rPr>
              <a:t>It is the cystic swelling arising from the</a:t>
            </a:r>
          </a:p>
          <a:p>
            <a:pPr marL="0" indent="0">
              <a:buNone/>
            </a:pPr>
            <a:r>
              <a:rPr lang="en-GB" sz="2600" dirty="0">
                <a:solidFill>
                  <a:schemeClr val="bg1"/>
                </a:solidFill>
              </a:rPr>
              <a:t> remnant of the thyroglossal duct, the other name </a:t>
            </a:r>
          </a:p>
          <a:p>
            <a:pPr marL="0" indent="0">
              <a:buNone/>
            </a:pPr>
            <a:r>
              <a:rPr lang="en-GB" sz="2600" dirty="0">
                <a:solidFill>
                  <a:schemeClr val="bg1"/>
                </a:solidFill>
              </a:rPr>
              <a:t>being median thyroid diverticulum</a:t>
            </a:r>
          </a:p>
          <a:p>
            <a:pPr marL="0" indent="0">
              <a:buNone/>
            </a:pPr>
            <a:r>
              <a:rPr lang="en-GB" sz="2600" dirty="0">
                <a:solidFill>
                  <a:schemeClr val="bg1"/>
                </a:solidFill>
              </a:rPr>
              <a:t> </a:t>
            </a:r>
          </a:p>
          <a:p>
            <a:r>
              <a:rPr lang="en-GB" sz="3000" b="1" dirty="0">
                <a:solidFill>
                  <a:srgbClr val="FFC000"/>
                </a:solidFill>
              </a:rPr>
              <a:t>Structures which move up with deglutition:</a:t>
            </a:r>
          </a:p>
          <a:p>
            <a:r>
              <a:rPr lang="en-GB" dirty="0">
                <a:solidFill>
                  <a:schemeClr val="bg1"/>
                </a:solidFill>
              </a:rPr>
              <a:t> </a:t>
            </a:r>
            <a:r>
              <a:rPr lang="en-GB" sz="2600" dirty="0">
                <a:solidFill>
                  <a:schemeClr val="bg1"/>
                </a:solidFill>
              </a:rPr>
              <a:t>1. Thyroid swellings </a:t>
            </a:r>
          </a:p>
          <a:p>
            <a:r>
              <a:rPr lang="en-GB" sz="2600" dirty="0">
                <a:solidFill>
                  <a:schemeClr val="bg1"/>
                </a:solidFill>
              </a:rPr>
              <a:t>2. </a:t>
            </a:r>
            <a:r>
              <a:rPr lang="en-GB" sz="2600" dirty="0" err="1">
                <a:solidFill>
                  <a:schemeClr val="bg1"/>
                </a:solidFill>
              </a:rPr>
              <a:t>Subhyoid</a:t>
            </a:r>
            <a:r>
              <a:rPr lang="en-GB" sz="2600" dirty="0">
                <a:solidFill>
                  <a:schemeClr val="bg1"/>
                </a:solidFill>
              </a:rPr>
              <a:t> bursitis.</a:t>
            </a:r>
          </a:p>
          <a:p>
            <a:r>
              <a:rPr lang="en-GB" sz="2600" dirty="0">
                <a:solidFill>
                  <a:schemeClr val="bg1"/>
                </a:solidFill>
              </a:rPr>
              <a:t> 3. </a:t>
            </a:r>
            <a:r>
              <a:rPr lang="en-GB" sz="2600" dirty="0" err="1">
                <a:solidFill>
                  <a:schemeClr val="bg1"/>
                </a:solidFill>
              </a:rPr>
              <a:t>Pretracheal</a:t>
            </a:r>
            <a:r>
              <a:rPr lang="en-GB" sz="2600" dirty="0">
                <a:solidFill>
                  <a:schemeClr val="bg1"/>
                </a:solidFill>
              </a:rPr>
              <a:t> and </a:t>
            </a:r>
            <a:r>
              <a:rPr lang="en-GB" sz="2600" dirty="0" err="1">
                <a:solidFill>
                  <a:schemeClr val="bg1"/>
                </a:solidFill>
              </a:rPr>
              <a:t>prelaryngeal</a:t>
            </a:r>
            <a:r>
              <a:rPr lang="en-GB" sz="2600" dirty="0">
                <a:solidFill>
                  <a:schemeClr val="bg1"/>
                </a:solidFill>
              </a:rPr>
              <a:t> lymph nodes.</a:t>
            </a:r>
          </a:p>
          <a:p>
            <a:r>
              <a:rPr lang="en-GB" sz="2600" dirty="0">
                <a:solidFill>
                  <a:schemeClr val="bg1"/>
                </a:solidFill>
              </a:rPr>
              <a:t> 4. Thyroglossal cyst.</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p>
        </p:txBody>
      </p:sp>
      <p:pic>
        <p:nvPicPr>
          <p:cNvPr id="2" name="Picture 1">
            <a:extLst>
              <a:ext uri="{FF2B5EF4-FFF2-40B4-BE49-F238E27FC236}">
                <a16:creationId xmlns:a16="http://schemas.microsoft.com/office/drawing/2014/main" id="{95FC78E1-D6EA-4AF8-BDC2-E69BFDB8E5C2}"/>
              </a:ext>
            </a:extLst>
          </p:cNvPr>
          <p:cNvPicPr>
            <a:picLocks noChangeAspect="1"/>
          </p:cNvPicPr>
          <p:nvPr/>
        </p:nvPicPr>
        <p:blipFill>
          <a:blip r:embed="rId3"/>
          <a:stretch>
            <a:fillRect/>
          </a:stretch>
        </p:blipFill>
        <p:spPr>
          <a:xfrm>
            <a:off x="8468139" y="96982"/>
            <a:ext cx="3042749" cy="3647209"/>
          </a:xfrm>
          <a:prstGeom prst="rect">
            <a:avLst/>
          </a:prstGeom>
        </p:spPr>
      </p:pic>
      <p:pic>
        <p:nvPicPr>
          <p:cNvPr id="4" name="Picture 3">
            <a:extLst>
              <a:ext uri="{FF2B5EF4-FFF2-40B4-BE49-F238E27FC236}">
                <a16:creationId xmlns:a16="http://schemas.microsoft.com/office/drawing/2014/main" id="{8605811E-CF9E-418C-B9E8-7D8769439057}"/>
              </a:ext>
            </a:extLst>
          </p:cNvPr>
          <p:cNvPicPr>
            <a:picLocks noChangeAspect="1"/>
          </p:cNvPicPr>
          <p:nvPr/>
        </p:nvPicPr>
        <p:blipFill>
          <a:blip r:embed="rId4"/>
          <a:stretch>
            <a:fillRect/>
          </a:stretch>
        </p:blipFill>
        <p:spPr>
          <a:xfrm>
            <a:off x="6905725" y="3869636"/>
            <a:ext cx="5064604" cy="2891382"/>
          </a:xfrm>
          <a:prstGeom prst="rect">
            <a:avLst/>
          </a:prstGeom>
        </p:spPr>
      </p:pic>
    </p:spTree>
    <p:extLst>
      <p:ext uri="{BB962C8B-B14F-4D97-AF65-F5344CB8AC3E}">
        <p14:creationId xmlns:p14="http://schemas.microsoft.com/office/powerpoint/2010/main" val="190694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fade">
                                      <p:cBhvr>
                                        <p:cTn id="62" dur="500"/>
                                        <p:tgtEl>
                                          <p:spTgt spid="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fade">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fade">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fade">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fade">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fade">
                                      <p:cBhvr>
                                        <p:cTn id="87"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27CBCC5D-8425-426B-828D-F1026D1F8561}"/>
              </a:ext>
            </a:extLst>
          </p:cNvPr>
          <p:cNvSpPr>
            <a:spLocks noGrp="1"/>
          </p:cNvSpPr>
          <p:nvPr>
            <p:ph idx="1"/>
          </p:nvPr>
        </p:nvSpPr>
        <p:spPr>
          <a:xfrm>
            <a:off x="245660" y="259307"/>
            <a:ext cx="11971569" cy="5950424"/>
          </a:xfrm>
        </p:spPr>
        <p:txBody>
          <a:bodyPr anchor="t">
            <a:noAutofit/>
          </a:bodyPr>
          <a:lstStyle/>
          <a:p>
            <a:r>
              <a:rPr lang="en-GB" sz="2000" b="1" dirty="0">
                <a:solidFill>
                  <a:schemeClr val="tx2"/>
                </a:solidFill>
              </a:rPr>
              <a:t>Clinical Features :</a:t>
            </a:r>
          </a:p>
          <a:p>
            <a:pPr marL="0" indent="0">
              <a:buNone/>
            </a:pPr>
            <a:r>
              <a:rPr lang="en-GB" sz="2000" dirty="0">
                <a:solidFill>
                  <a:schemeClr val="tx2"/>
                </a:solidFill>
              </a:rPr>
              <a:t>             Though congenital thyroglossal cyst appears around 15 to 30 yrs.</a:t>
            </a:r>
          </a:p>
          <a:p>
            <a:pPr marL="0" indent="0">
              <a:buNone/>
            </a:pPr>
            <a:r>
              <a:rPr lang="en-GB" sz="2000" dirty="0">
                <a:solidFill>
                  <a:schemeClr val="tx2"/>
                </a:solidFill>
              </a:rPr>
              <a:t>             Painless, midline swelling, more common in female.</a:t>
            </a:r>
          </a:p>
          <a:p>
            <a:pPr marL="0" indent="0">
              <a:buNone/>
            </a:pPr>
            <a:r>
              <a:rPr lang="en-GB" sz="2000" dirty="0">
                <a:solidFill>
                  <a:schemeClr val="tx2"/>
                </a:solidFill>
              </a:rPr>
              <a:t>            The cyst is soft, cystic, fluctuant and transillumination test is </a:t>
            </a:r>
            <a:r>
              <a:rPr lang="en-GB" sz="2000" dirty="0">
                <a:solidFill>
                  <a:srgbClr val="FF0000"/>
                </a:solidFill>
              </a:rPr>
              <a:t>negative</a:t>
            </a:r>
            <a:r>
              <a:rPr lang="en-GB" sz="2000" dirty="0">
                <a:solidFill>
                  <a:schemeClr val="tx2"/>
                </a:solidFill>
              </a:rPr>
              <a:t>.</a:t>
            </a:r>
          </a:p>
          <a:p>
            <a:pPr marL="0" indent="0">
              <a:buNone/>
            </a:pPr>
            <a:r>
              <a:rPr lang="en-GB" sz="2000" dirty="0">
                <a:solidFill>
                  <a:schemeClr val="tx2"/>
                </a:solidFill>
              </a:rPr>
              <a:t>            Moves with deglutition and with protrusion of tongue. </a:t>
            </a:r>
          </a:p>
          <a:p>
            <a:pPr marL="0" indent="0">
              <a:buNone/>
            </a:pPr>
            <a:endParaRPr lang="en-GB" sz="2000" dirty="0">
              <a:solidFill>
                <a:schemeClr val="tx2"/>
              </a:solidFill>
            </a:endParaRPr>
          </a:p>
          <a:p>
            <a:pPr marL="0" indent="0">
              <a:buNone/>
            </a:pPr>
            <a:r>
              <a:rPr lang="en-GB" sz="2000" b="1" dirty="0">
                <a:solidFill>
                  <a:schemeClr val="tx2"/>
                </a:solidFill>
              </a:rPr>
              <a:t>Complications:</a:t>
            </a:r>
          </a:p>
          <a:p>
            <a:pPr marL="0" indent="0">
              <a:buNone/>
            </a:pPr>
            <a:r>
              <a:rPr lang="en-GB" sz="2000" dirty="0">
                <a:solidFill>
                  <a:schemeClr val="tx2"/>
                </a:solidFill>
              </a:rPr>
              <a:t> 1. Recurrent and infections</a:t>
            </a:r>
          </a:p>
          <a:p>
            <a:pPr marL="0" indent="0">
              <a:buNone/>
            </a:pPr>
            <a:r>
              <a:rPr lang="en-GB" sz="2000" dirty="0">
                <a:solidFill>
                  <a:schemeClr val="tx2"/>
                </a:solidFill>
              </a:rPr>
              <a:t> 2. Abscess and fistula formation </a:t>
            </a:r>
          </a:p>
          <a:p>
            <a:pPr marL="0" indent="0">
              <a:buNone/>
            </a:pPr>
            <a:r>
              <a:rPr lang="en-GB" sz="2000" dirty="0">
                <a:solidFill>
                  <a:schemeClr val="tx2"/>
                </a:solidFill>
              </a:rPr>
              <a:t> 3. Papillary carcinoma. </a:t>
            </a:r>
          </a:p>
          <a:p>
            <a:pPr marL="514350" indent="-514350">
              <a:buAutoNum type="arabicPeriod" startAt="3"/>
            </a:pPr>
            <a:endParaRPr lang="en-GB" sz="2000" dirty="0">
              <a:solidFill>
                <a:schemeClr val="tx2"/>
              </a:solidFill>
            </a:endParaRPr>
          </a:p>
          <a:p>
            <a:pPr marL="0" indent="0">
              <a:buNone/>
            </a:pPr>
            <a:r>
              <a:rPr lang="en-GB" sz="2000" b="1" dirty="0">
                <a:solidFill>
                  <a:schemeClr val="tx2"/>
                </a:solidFill>
              </a:rPr>
              <a:t>Treatment: </a:t>
            </a:r>
            <a:r>
              <a:rPr lang="en-GB" sz="2000" dirty="0">
                <a:solidFill>
                  <a:schemeClr val="tx2"/>
                </a:solidFill>
              </a:rPr>
              <a:t>Sistrunk’s Operation: Excision–Fistula with entire thyroglossal tract is excised. </a:t>
            </a:r>
          </a:p>
          <a:p>
            <a:pPr>
              <a:buFont typeface="Wingdings" panose="05000000000000000000" pitchFamily="2" charset="2"/>
              <a:buChar char="v"/>
            </a:pPr>
            <a:r>
              <a:rPr lang="en-GB" sz="2000" dirty="0">
                <a:solidFill>
                  <a:schemeClr val="tx2"/>
                </a:solidFill>
              </a:rPr>
              <a:t> Incomplete removal results in recurrence. </a:t>
            </a:r>
          </a:p>
          <a:p>
            <a:endParaRPr lang="en-GB" sz="2000" dirty="0">
              <a:solidFill>
                <a:schemeClr val="tx2"/>
              </a:solidFill>
            </a:endParaRPr>
          </a:p>
          <a:p>
            <a:endParaRPr lang="en-GB" sz="20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891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DE7A8ED-D331-4841-9C44-4B68426427C3}"/>
              </a:ext>
            </a:extLst>
          </p:cNvPr>
          <p:cNvSpPr>
            <a:spLocks noGrp="1"/>
          </p:cNvSpPr>
          <p:nvPr>
            <p:ph idx="1"/>
          </p:nvPr>
        </p:nvSpPr>
        <p:spPr>
          <a:xfrm>
            <a:off x="150125" y="368490"/>
            <a:ext cx="7820167" cy="6141492"/>
          </a:xfrm>
        </p:spPr>
        <p:txBody>
          <a:bodyPr>
            <a:normAutofit/>
          </a:bodyPr>
          <a:lstStyle/>
          <a:p>
            <a:pPr>
              <a:buFont typeface="Wingdings" panose="05000000000000000000" pitchFamily="2" charset="2"/>
              <a:buChar char="q"/>
            </a:pPr>
            <a:r>
              <a:rPr lang="en-GB" b="1" dirty="0">
                <a:solidFill>
                  <a:srgbClr val="0070C0"/>
                </a:solidFill>
              </a:rPr>
              <a:t>Thyroglossal Fistula:</a:t>
            </a:r>
          </a:p>
          <a:p>
            <a:pPr>
              <a:buFont typeface="Wingdings" panose="05000000000000000000" pitchFamily="2" charset="2"/>
              <a:buChar char="§"/>
            </a:pPr>
            <a:r>
              <a:rPr lang="en-GB" sz="2400" dirty="0"/>
              <a:t>Also called median fistula of the neck, situated below the hyoid bone. </a:t>
            </a:r>
          </a:p>
          <a:p>
            <a:pPr>
              <a:buFont typeface="Wingdings" panose="05000000000000000000" pitchFamily="2" charset="2"/>
              <a:buChar char="§"/>
            </a:pPr>
            <a:endParaRPr lang="en-GB" sz="2400" dirty="0"/>
          </a:p>
          <a:p>
            <a:pPr>
              <a:buFont typeface="Wingdings" panose="05000000000000000000" pitchFamily="2" charset="2"/>
              <a:buChar char="§"/>
            </a:pPr>
            <a:r>
              <a:rPr lang="en-GB" sz="2400" dirty="0"/>
              <a:t>The fistulas opening moves up on protrusion of the tongue. </a:t>
            </a:r>
          </a:p>
          <a:p>
            <a:pPr marL="0" indent="0">
              <a:buNone/>
            </a:pPr>
            <a:r>
              <a:rPr lang="en-GB" sz="2400" dirty="0"/>
              <a:t>	</a:t>
            </a:r>
          </a:p>
          <a:p>
            <a:pPr>
              <a:buFont typeface="Wingdings" panose="05000000000000000000" pitchFamily="2" charset="2"/>
              <a:buChar char="§"/>
            </a:pPr>
            <a:r>
              <a:rPr lang="en-GB" sz="2400" dirty="0">
                <a:solidFill>
                  <a:srgbClr val="00B050"/>
                </a:solidFill>
              </a:rPr>
              <a:t>Characteristic feature </a:t>
            </a:r>
            <a:r>
              <a:rPr lang="en-GB" sz="2400" dirty="0"/>
              <a:t>is the </a:t>
            </a:r>
            <a:r>
              <a:rPr lang="en-GB" sz="2400" u="sng" dirty="0"/>
              <a:t>hooding of the skin </a:t>
            </a:r>
            <a:r>
              <a:rPr lang="en-GB" sz="2400" dirty="0"/>
              <a:t>above the opening, i.e. a crescentic fold of skin overlying the fistulas opening. </a:t>
            </a:r>
          </a:p>
          <a:p>
            <a:pPr>
              <a:buFont typeface="Wingdings" panose="05000000000000000000" pitchFamily="2" charset="2"/>
              <a:buChar char="§"/>
            </a:pPr>
            <a:endParaRPr lang="en-GB" sz="2400" dirty="0"/>
          </a:p>
          <a:p>
            <a:pPr marL="0" indent="0">
              <a:buNone/>
            </a:pPr>
            <a:r>
              <a:rPr lang="en-GB" sz="2400" dirty="0">
                <a:solidFill>
                  <a:srgbClr val="00B050"/>
                </a:solidFill>
              </a:rPr>
              <a:t>Treatment: </a:t>
            </a:r>
            <a:r>
              <a:rPr lang="en-GB" sz="2400" dirty="0"/>
              <a:t>Complete excision of the fistulas tract.</a:t>
            </a:r>
          </a:p>
          <a:p>
            <a:pPr marL="0" indent="0">
              <a:buNone/>
            </a:pPr>
            <a:endParaRPr lang="en-GB" sz="2400" dirty="0"/>
          </a:p>
          <a:p>
            <a:pPr marL="0" indent="0">
              <a:buNone/>
            </a:pPr>
            <a:r>
              <a:rPr lang="en-GB" sz="2400" dirty="0"/>
              <a:t> </a:t>
            </a:r>
          </a:p>
          <a:p>
            <a:pPr marL="0" indent="0">
              <a:buNone/>
            </a:pPr>
            <a:endParaRPr lang="en-GB" sz="2400" dirty="0"/>
          </a:p>
        </p:txBody>
      </p:sp>
      <p:pic>
        <p:nvPicPr>
          <p:cNvPr id="2" name="Picture 1">
            <a:extLst>
              <a:ext uri="{FF2B5EF4-FFF2-40B4-BE49-F238E27FC236}">
                <a16:creationId xmlns:a16="http://schemas.microsoft.com/office/drawing/2014/main" id="{0682040A-A1DA-4364-8795-20348208E82F}"/>
              </a:ext>
            </a:extLst>
          </p:cNvPr>
          <p:cNvPicPr>
            <a:picLocks noChangeAspect="1"/>
          </p:cNvPicPr>
          <p:nvPr/>
        </p:nvPicPr>
        <p:blipFill>
          <a:blip r:embed="rId2"/>
          <a:stretch>
            <a:fillRect/>
          </a:stretch>
        </p:blipFill>
        <p:spPr>
          <a:xfrm>
            <a:off x="8119870" y="368491"/>
            <a:ext cx="2852930" cy="3060510"/>
          </a:xfrm>
          <a:prstGeom prst="rect">
            <a:avLst/>
          </a:prstGeom>
        </p:spPr>
      </p:pic>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FEC30E-2759-4D14-9FEB-473843392FF4}"/>
              </a:ext>
            </a:extLst>
          </p:cNvPr>
          <p:cNvPicPr>
            <a:picLocks noChangeAspect="1"/>
          </p:cNvPicPr>
          <p:nvPr/>
        </p:nvPicPr>
        <p:blipFill>
          <a:blip r:embed="rId3"/>
          <a:stretch>
            <a:fillRect/>
          </a:stretch>
        </p:blipFill>
        <p:spPr>
          <a:xfrm>
            <a:off x="8119870" y="3509433"/>
            <a:ext cx="3428663" cy="2805420"/>
          </a:xfrm>
          <a:prstGeom prst="rect">
            <a:avLst/>
          </a:prstGeom>
        </p:spPr>
      </p:pic>
    </p:spTree>
    <p:extLst>
      <p:ext uri="{BB962C8B-B14F-4D97-AF65-F5344CB8AC3E}">
        <p14:creationId xmlns:p14="http://schemas.microsoft.com/office/powerpoint/2010/main" val="388005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9336FA6-241B-4EA9-976C-D650D868EC42}"/>
              </a:ext>
            </a:extLst>
          </p:cNvPr>
          <p:cNvSpPr txBox="1"/>
          <p:nvPr/>
        </p:nvSpPr>
        <p:spPr>
          <a:xfrm>
            <a:off x="6412121" y="94129"/>
            <a:ext cx="5136412" cy="619000"/>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600" dirty="0">
                <a:latin typeface="+mj-lt"/>
                <a:ea typeface="+mj-ea"/>
                <a:cs typeface="+mj-cs"/>
              </a:rPr>
              <a:t> </a:t>
            </a:r>
            <a:r>
              <a:rPr lang="en-US" sz="4000" b="1" dirty="0">
                <a:solidFill>
                  <a:srgbClr val="0070C0"/>
                </a:solidFill>
                <a:latin typeface="+mj-lt"/>
                <a:ea typeface="+mj-ea"/>
                <a:cs typeface="+mj-cs"/>
              </a:rPr>
              <a:t>Branchial cyst</a:t>
            </a:r>
          </a:p>
        </p:txBody>
      </p:sp>
      <p:grpSp>
        <p:nvGrpSpPr>
          <p:cNvPr id="35" name="Group 2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6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209E09-86A6-49EE-BB79-1947D87DE693}"/>
              </a:ext>
            </a:extLst>
          </p:cNvPr>
          <p:cNvSpPr>
            <a:spLocks noGrp="1"/>
          </p:cNvSpPr>
          <p:nvPr>
            <p:ph idx="1"/>
          </p:nvPr>
        </p:nvSpPr>
        <p:spPr>
          <a:xfrm>
            <a:off x="527519" y="1948069"/>
            <a:ext cx="5267203" cy="5738191"/>
          </a:xfrm>
        </p:spPr>
        <p:txBody>
          <a:bodyPr anchor="t">
            <a:normAutofit/>
          </a:bodyPr>
          <a:lstStyle/>
          <a:p>
            <a:pPr>
              <a:buFont typeface="Wingdings" panose="05000000000000000000" pitchFamily="2" charset="2"/>
              <a:buChar char="q"/>
            </a:pPr>
            <a:r>
              <a:rPr lang="en-GB" sz="1800" b="1" dirty="0">
                <a:solidFill>
                  <a:schemeClr val="tx2"/>
                </a:solidFill>
              </a:rPr>
              <a:t>Differential Diagnosis</a:t>
            </a:r>
          </a:p>
          <a:p>
            <a:pPr marL="0" indent="0">
              <a:buNone/>
            </a:pPr>
            <a:r>
              <a:rPr lang="en-GB" sz="1800" dirty="0">
                <a:solidFill>
                  <a:schemeClr val="tx2"/>
                </a:solidFill>
              </a:rPr>
              <a:t>1.    Cold abscess</a:t>
            </a:r>
          </a:p>
          <a:p>
            <a:pPr marL="0" indent="0">
              <a:buNone/>
            </a:pPr>
            <a:r>
              <a:rPr lang="en-GB" sz="1800" dirty="0">
                <a:solidFill>
                  <a:schemeClr val="tx2"/>
                </a:solidFill>
              </a:rPr>
              <a:t> 2.   Cervical dermoid (</a:t>
            </a:r>
            <a:r>
              <a:rPr lang="en-GB" sz="1800" dirty="0" err="1">
                <a:solidFill>
                  <a:schemeClr val="tx2"/>
                </a:solidFill>
              </a:rPr>
              <a:t>inframyelohyoid</a:t>
            </a:r>
            <a:r>
              <a:rPr lang="en-GB" sz="1800" dirty="0">
                <a:solidFill>
                  <a:schemeClr val="tx2"/>
                </a:solidFill>
              </a:rPr>
              <a:t> variety).</a:t>
            </a:r>
          </a:p>
          <a:p>
            <a:pPr marL="0" indent="0">
              <a:buNone/>
            </a:pPr>
            <a:r>
              <a:rPr lang="en-GB" sz="1800" dirty="0">
                <a:solidFill>
                  <a:schemeClr val="tx2"/>
                </a:solidFill>
              </a:rPr>
              <a:t> 3.   Carotid body </a:t>
            </a:r>
            <a:r>
              <a:rPr lang="en-GB" sz="1800" dirty="0" err="1">
                <a:solidFill>
                  <a:schemeClr val="tx2"/>
                </a:solidFill>
              </a:rPr>
              <a:t>tumor</a:t>
            </a:r>
            <a:r>
              <a:rPr lang="en-GB" sz="1800" dirty="0">
                <a:solidFill>
                  <a:schemeClr val="tx2"/>
                </a:solidFill>
              </a:rPr>
              <a:t> (Solid swelling). </a:t>
            </a:r>
          </a:p>
          <a:p>
            <a:pPr marL="0" indent="0">
              <a:buNone/>
            </a:pPr>
            <a:r>
              <a:rPr lang="en-GB" sz="1800" dirty="0">
                <a:solidFill>
                  <a:schemeClr val="tx2"/>
                </a:solidFill>
              </a:rPr>
              <a:t>4.    Submandibular gland swelling – solid swelling, </a:t>
            </a:r>
            <a:r>
              <a:rPr lang="en-GB" sz="1800" dirty="0" err="1">
                <a:solidFill>
                  <a:schemeClr val="tx2"/>
                </a:solidFill>
              </a:rPr>
              <a:t>bidigitally</a:t>
            </a:r>
            <a:r>
              <a:rPr lang="en-GB" sz="1800" dirty="0">
                <a:solidFill>
                  <a:schemeClr val="tx2"/>
                </a:solidFill>
              </a:rPr>
              <a:t> palpable.</a:t>
            </a:r>
          </a:p>
          <a:p>
            <a:pPr marL="0" indent="0">
              <a:buNone/>
            </a:pPr>
            <a:r>
              <a:rPr lang="en-GB" sz="1800" dirty="0">
                <a:solidFill>
                  <a:schemeClr val="tx2"/>
                </a:solidFill>
              </a:rPr>
              <a:t> 5.   Solitary enlarged cervical lymph node.</a:t>
            </a:r>
          </a:p>
          <a:p>
            <a:pPr marL="0" indent="0">
              <a:buNone/>
            </a:pPr>
            <a:endParaRPr lang="en-GB" sz="1800" dirty="0">
              <a:solidFill>
                <a:schemeClr val="tx2"/>
              </a:solidFill>
            </a:endParaRPr>
          </a:p>
          <a:p>
            <a:pPr>
              <a:buFont typeface="Wingdings" panose="05000000000000000000" pitchFamily="2" charset="2"/>
              <a:buChar char="q"/>
            </a:pPr>
            <a:r>
              <a:rPr lang="en-GB" sz="1800" dirty="0">
                <a:solidFill>
                  <a:schemeClr val="tx2"/>
                </a:solidFill>
              </a:rPr>
              <a:t> </a:t>
            </a:r>
            <a:r>
              <a:rPr lang="en-GB" sz="1800" b="1" dirty="0">
                <a:solidFill>
                  <a:schemeClr val="tx2"/>
                </a:solidFill>
              </a:rPr>
              <a:t>Treatment</a:t>
            </a:r>
          </a:p>
          <a:p>
            <a:pPr marL="0" indent="0">
              <a:buNone/>
            </a:pPr>
            <a:r>
              <a:rPr lang="en-GB" sz="1800" dirty="0">
                <a:solidFill>
                  <a:schemeClr val="tx2"/>
                </a:solidFill>
              </a:rPr>
              <a:t> Excision of the cyst with entire epithelial lining otherwise recurrence will follow. </a:t>
            </a:r>
          </a:p>
          <a:p>
            <a:pPr marL="0" indent="0">
              <a:buNone/>
            </a:pPr>
            <a:endParaRPr lang="en-GB" sz="1800" b="1" dirty="0">
              <a:solidFill>
                <a:schemeClr val="tx2"/>
              </a:solidFill>
            </a:endParaRPr>
          </a:p>
          <a:p>
            <a:pPr marL="0" indent="0">
              <a:buNone/>
            </a:pPr>
            <a:endParaRPr lang="en-GB" sz="1800" dirty="0">
              <a:solidFill>
                <a:schemeClr val="tx2"/>
              </a:solidFill>
            </a:endParaRPr>
          </a:p>
          <a:p>
            <a:endParaRPr lang="en-GB" sz="1800" dirty="0">
              <a:solidFill>
                <a:schemeClr val="tx2"/>
              </a:solidFill>
            </a:endParaRPr>
          </a:p>
        </p:txBody>
      </p:sp>
      <p:grpSp>
        <p:nvGrpSpPr>
          <p:cNvPr id="12" name="Group 1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3" name="Freeform: Shape 1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481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71D764C-82A5-40AC-9661-5D1F7FD23F41}"/>
              </a:ext>
            </a:extLst>
          </p:cNvPr>
          <p:cNvSpPr>
            <a:spLocks noGrp="1"/>
          </p:cNvSpPr>
          <p:nvPr>
            <p:ph idx="1"/>
          </p:nvPr>
        </p:nvSpPr>
        <p:spPr>
          <a:xfrm>
            <a:off x="506201" y="1006421"/>
            <a:ext cx="11685494" cy="6279777"/>
          </a:xfrm>
        </p:spPr>
        <p:txBody>
          <a:bodyPr anchor="t">
            <a:noAutofit/>
          </a:bodyPr>
          <a:lstStyle/>
          <a:p>
            <a:pPr>
              <a:buFont typeface="Wingdings" panose="05000000000000000000" pitchFamily="2" charset="2"/>
              <a:buChar char="q"/>
            </a:pPr>
            <a:r>
              <a:rPr lang="en-GB" sz="3200" b="1" dirty="0">
                <a:solidFill>
                  <a:srgbClr val="0070C0"/>
                </a:solidFill>
              </a:rPr>
              <a:t>Cystic Hygroma</a:t>
            </a:r>
          </a:p>
          <a:p>
            <a:pPr>
              <a:buFont typeface="Wingdings" panose="05000000000000000000" pitchFamily="2" charset="2"/>
              <a:buChar char="Ø"/>
            </a:pPr>
            <a:r>
              <a:rPr lang="en-GB" sz="2000" b="1" dirty="0">
                <a:solidFill>
                  <a:srgbClr val="0070C0"/>
                </a:solidFill>
              </a:rPr>
              <a:t>Definition: </a:t>
            </a:r>
            <a:r>
              <a:rPr lang="en-GB" sz="2000" dirty="0">
                <a:solidFill>
                  <a:schemeClr val="tx2"/>
                </a:solidFill>
              </a:rPr>
              <a:t>It is a collection of lymphatic sacs, contain clear </a:t>
            </a:r>
            <a:r>
              <a:rPr lang="en-GB" sz="2000" dirty="0" err="1">
                <a:solidFill>
                  <a:schemeClr val="tx2"/>
                </a:solidFill>
              </a:rPr>
              <a:t>colorless</a:t>
            </a:r>
            <a:r>
              <a:rPr lang="en-GB" sz="2000" dirty="0">
                <a:solidFill>
                  <a:schemeClr val="tx2"/>
                </a:solidFill>
              </a:rPr>
              <a:t> lymph. </a:t>
            </a:r>
          </a:p>
          <a:p>
            <a:pPr>
              <a:buFont typeface="Wingdings" panose="05000000000000000000" pitchFamily="2" charset="2"/>
              <a:buChar char="Ø"/>
            </a:pPr>
            <a:r>
              <a:rPr lang="en-GB" sz="2000" b="1" dirty="0">
                <a:solidFill>
                  <a:schemeClr val="accent5"/>
                </a:solidFill>
              </a:rPr>
              <a:t>Characterization</a:t>
            </a:r>
            <a:r>
              <a:rPr lang="en-GB" sz="2000" dirty="0">
                <a:solidFill>
                  <a:schemeClr val="tx2"/>
                </a:solidFill>
              </a:rPr>
              <a:t>: </a:t>
            </a:r>
            <a:r>
              <a:rPr lang="en-GB" sz="2000" dirty="0"/>
              <a:t>painless, posterior triangular neck mass, with +</a:t>
            </a:r>
            <a:r>
              <a:rPr lang="en-GB" sz="2000" dirty="0" err="1"/>
              <a:t>ve</a:t>
            </a:r>
            <a:r>
              <a:rPr lang="en-GB" sz="2000" dirty="0"/>
              <a:t> transillumination test</a:t>
            </a:r>
            <a:endParaRPr lang="en-GB" sz="2000" dirty="0">
              <a:solidFill>
                <a:schemeClr val="tx2"/>
              </a:solidFill>
            </a:endParaRPr>
          </a:p>
          <a:p>
            <a:pPr>
              <a:buFont typeface="Wingdings" panose="05000000000000000000" pitchFamily="2" charset="2"/>
              <a:buChar char="Ø"/>
            </a:pPr>
            <a:r>
              <a:rPr lang="en-GB" sz="2000" b="1" dirty="0">
                <a:solidFill>
                  <a:srgbClr val="0070C0"/>
                </a:solidFill>
              </a:rPr>
              <a:t>Origin: </a:t>
            </a:r>
            <a:r>
              <a:rPr lang="en-GB" sz="2000" dirty="0">
                <a:solidFill>
                  <a:schemeClr val="tx2"/>
                </a:solidFill>
              </a:rPr>
              <a:t>They are congenital and consist of a cluster of lymph channels that failed to connect into the normal lymphatic pathways.</a:t>
            </a:r>
          </a:p>
          <a:p>
            <a:endParaRPr lang="en-GB" sz="2000" dirty="0">
              <a:solidFill>
                <a:schemeClr val="tx2"/>
              </a:solidFill>
            </a:endParaRPr>
          </a:p>
          <a:p>
            <a:pPr>
              <a:buFont typeface="Wingdings" panose="05000000000000000000" pitchFamily="2" charset="2"/>
              <a:buChar char="Ø"/>
            </a:pPr>
            <a:r>
              <a:rPr lang="en-GB" sz="2000" b="1" dirty="0">
                <a:solidFill>
                  <a:srgbClr val="0070C0"/>
                </a:solidFill>
              </a:rPr>
              <a:t>Site: </a:t>
            </a:r>
            <a:r>
              <a:rPr lang="en-GB" sz="2000" dirty="0">
                <a:solidFill>
                  <a:schemeClr val="tx2"/>
                </a:solidFill>
              </a:rPr>
              <a:t>At the base of the neck, in the posterior triangle. It may extend up to the jaw above and down over the anterior chest wall and axilla. </a:t>
            </a:r>
          </a:p>
          <a:p>
            <a:endParaRPr lang="en-GB" sz="2000" dirty="0">
              <a:solidFill>
                <a:schemeClr val="tx2"/>
              </a:solidFill>
            </a:endParaRPr>
          </a:p>
          <a:p>
            <a:pPr>
              <a:buFont typeface="Wingdings" panose="05000000000000000000" pitchFamily="2" charset="2"/>
              <a:buChar char="Ø"/>
            </a:pPr>
            <a:r>
              <a:rPr lang="en-GB" sz="2000" b="1" dirty="0">
                <a:solidFill>
                  <a:srgbClr val="0070C0"/>
                </a:solidFill>
              </a:rPr>
              <a:t>Age: </a:t>
            </a:r>
            <a:r>
              <a:rPr lang="en-GB" sz="2000" dirty="0">
                <a:solidFill>
                  <a:schemeClr val="tx2"/>
                </a:solidFill>
              </a:rPr>
              <a:t>It appears very early and may be found at birth or within the first few years of life. Of all the congenital swellings.</a:t>
            </a:r>
          </a:p>
          <a:p>
            <a:pPr>
              <a:buFont typeface="Wingdings" panose="05000000000000000000" pitchFamily="2" charset="2"/>
              <a:buChar char="Ø"/>
            </a:pPr>
            <a:endParaRPr lang="en-GB" sz="2000" dirty="0">
              <a:solidFill>
                <a:schemeClr val="tx2"/>
              </a:solidFill>
            </a:endParaRPr>
          </a:p>
          <a:p>
            <a:pPr>
              <a:buFont typeface="Wingdings" panose="05000000000000000000" pitchFamily="2" charset="2"/>
              <a:buChar char="Ø"/>
            </a:pPr>
            <a:r>
              <a:rPr lang="en-GB" sz="2000" b="1" dirty="0">
                <a:solidFill>
                  <a:srgbClr val="0070C0"/>
                </a:solidFill>
              </a:rPr>
              <a:t>Other Sites </a:t>
            </a:r>
            <a:r>
              <a:rPr lang="en-GB" sz="2000" dirty="0">
                <a:solidFill>
                  <a:schemeClr val="tx2"/>
                </a:solidFill>
              </a:rPr>
              <a:t>:Axilla, inguinal region, mediastinum, tongue and buccal mucosa of the cheek.	</a:t>
            </a:r>
          </a:p>
          <a:p>
            <a:pPr marL="0" indent="0">
              <a:buNone/>
            </a:pPr>
            <a:endParaRPr lang="en-GB" sz="20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810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54DD7F-F485-411F-9E4F-F4230B6BB393}"/>
              </a:ext>
            </a:extLst>
          </p:cNvPr>
          <p:cNvSpPr>
            <a:spLocks noGrp="1"/>
          </p:cNvSpPr>
          <p:nvPr>
            <p:ph idx="1"/>
          </p:nvPr>
        </p:nvSpPr>
        <p:spPr>
          <a:xfrm>
            <a:off x="161366" y="121024"/>
            <a:ext cx="5934634" cy="6615952"/>
          </a:xfrm>
        </p:spPr>
        <p:txBody>
          <a:bodyPr anchor="t">
            <a:noAutofit/>
          </a:bodyPr>
          <a:lstStyle/>
          <a:p>
            <a:pPr>
              <a:buFont typeface="Wingdings" panose="05000000000000000000" pitchFamily="2" charset="2"/>
              <a:buChar char="ü"/>
            </a:pPr>
            <a:r>
              <a:rPr lang="en-GB" sz="2000" b="1" dirty="0">
                <a:solidFill>
                  <a:srgbClr val="0070C0"/>
                </a:solidFill>
              </a:rPr>
              <a:t>Can spontaneous recovery take place?</a:t>
            </a:r>
          </a:p>
          <a:p>
            <a:r>
              <a:rPr lang="en-GB" sz="2000" dirty="0">
                <a:solidFill>
                  <a:schemeClr val="tx2"/>
                </a:solidFill>
              </a:rPr>
              <a:t>Yes, and when it occurs, it will take about 2 years. </a:t>
            </a:r>
          </a:p>
          <a:p>
            <a:endParaRPr lang="en-GB" sz="2000" dirty="0">
              <a:solidFill>
                <a:schemeClr val="tx2"/>
              </a:solidFill>
            </a:endParaRPr>
          </a:p>
          <a:p>
            <a:pPr>
              <a:buFont typeface="Wingdings" panose="05000000000000000000" pitchFamily="2" charset="2"/>
              <a:buChar char="Ø"/>
            </a:pPr>
            <a:r>
              <a:rPr lang="en-GB" sz="2000" b="1" dirty="0">
                <a:solidFill>
                  <a:srgbClr val="0070C0"/>
                </a:solidFill>
              </a:rPr>
              <a:t>Differential Diagnosis</a:t>
            </a:r>
            <a:r>
              <a:rPr lang="en-GB" sz="2000" dirty="0">
                <a:solidFill>
                  <a:schemeClr val="tx2"/>
                </a:solidFill>
              </a:rPr>
              <a:t>:</a:t>
            </a:r>
          </a:p>
          <a:p>
            <a:r>
              <a:rPr lang="en-GB" sz="2000" dirty="0">
                <a:solidFill>
                  <a:schemeClr val="tx2"/>
                </a:solidFill>
              </a:rPr>
              <a:t> </a:t>
            </a:r>
            <a:r>
              <a:rPr lang="en-GB" sz="2000" dirty="0" err="1">
                <a:solidFill>
                  <a:schemeClr val="tx2"/>
                </a:solidFill>
              </a:rPr>
              <a:t>i</a:t>
            </a:r>
            <a:r>
              <a:rPr lang="en-GB" sz="2000" dirty="0">
                <a:solidFill>
                  <a:schemeClr val="tx2"/>
                </a:solidFill>
              </a:rPr>
              <a:t>. Branchial cyst </a:t>
            </a:r>
          </a:p>
          <a:p>
            <a:r>
              <a:rPr lang="en-GB" sz="2000" dirty="0">
                <a:solidFill>
                  <a:schemeClr val="tx2"/>
                </a:solidFill>
              </a:rPr>
              <a:t>ii. Cold abscess in the neck</a:t>
            </a:r>
          </a:p>
          <a:p>
            <a:r>
              <a:rPr lang="en-GB" sz="2000" dirty="0">
                <a:solidFill>
                  <a:schemeClr val="tx2"/>
                </a:solidFill>
              </a:rPr>
              <a:t> iii. Solitary lymph cyst—Usually it appears in the adult life and is commonly found in the supraclavicular region.</a:t>
            </a:r>
          </a:p>
          <a:p>
            <a:endParaRPr lang="en-GB" sz="2000" dirty="0">
              <a:solidFill>
                <a:schemeClr val="tx2"/>
              </a:solidFill>
            </a:endParaRPr>
          </a:p>
          <a:p>
            <a:pPr>
              <a:buFont typeface="Wingdings" panose="05000000000000000000" pitchFamily="2" charset="2"/>
              <a:buChar char="Ø"/>
            </a:pPr>
            <a:r>
              <a:rPr lang="en-GB" sz="2000" dirty="0">
                <a:solidFill>
                  <a:schemeClr val="tx2"/>
                </a:solidFill>
              </a:rPr>
              <a:t> </a:t>
            </a:r>
            <a:r>
              <a:rPr lang="en-GB" sz="2000" b="1" dirty="0">
                <a:solidFill>
                  <a:srgbClr val="0070C0"/>
                </a:solidFill>
              </a:rPr>
              <a:t>Complications: </a:t>
            </a:r>
          </a:p>
          <a:p>
            <a:r>
              <a:rPr lang="en-GB" sz="2000" dirty="0" err="1">
                <a:solidFill>
                  <a:schemeClr val="tx2"/>
                </a:solidFill>
              </a:rPr>
              <a:t>i</a:t>
            </a:r>
            <a:r>
              <a:rPr lang="en-GB" sz="2000" dirty="0">
                <a:solidFill>
                  <a:schemeClr val="tx2"/>
                </a:solidFill>
              </a:rPr>
              <a:t>. Recurrent infections as the cyst is surrounded by a shell of lymphoid tissue.</a:t>
            </a:r>
          </a:p>
          <a:p>
            <a:r>
              <a:rPr lang="en-GB" sz="2000" dirty="0">
                <a:solidFill>
                  <a:schemeClr val="tx2"/>
                </a:solidFill>
              </a:rPr>
              <a:t> ii. Sudden increase in size of the cyst may cause respiratory distress, when the treatment is aspiration of the cyst with or without tracheostomy. </a:t>
            </a:r>
          </a:p>
        </p:txBody>
      </p:sp>
      <p:grpSp>
        <p:nvGrpSpPr>
          <p:cNvPr id="12" name="Group 1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3" name="Freeform: Shape 1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446D68DA-9593-405A-A416-A03DD5265C1E}"/>
              </a:ext>
            </a:extLst>
          </p:cNvPr>
          <p:cNvPicPr>
            <a:picLocks noChangeAspect="1"/>
          </p:cNvPicPr>
          <p:nvPr/>
        </p:nvPicPr>
        <p:blipFill>
          <a:blip r:embed="rId3"/>
          <a:stretch>
            <a:fillRect/>
          </a:stretch>
        </p:blipFill>
        <p:spPr>
          <a:xfrm>
            <a:off x="7708392" y="2290835"/>
            <a:ext cx="4142232" cy="3199874"/>
          </a:xfrm>
          <a:prstGeom prst="rect">
            <a:avLst/>
          </a:prstGeom>
        </p:spPr>
      </p:pic>
    </p:spTree>
    <p:extLst>
      <p:ext uri="{BB962C8B-B14F-4D97-AF65-F5344CB8AC3E}">
        <p14:creationId xmlns:p14="http://schemas.microsoft.com/office/powerpoint/2010/main" val="104650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3" name="Freeform: Shape 12">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Freeform: Shape 13">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19" name="Freeform: Shape 18">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1F148383-337A-4B53-849D-27464D877050}"/>
              </a:ext>
            </a:extLst>
          </p:cNvPr>
          <p:cNvSpPr>
            <a:spLocks noGrp="1"/>
          </p:cNvSpPr>
          <p:nvPr>
            <p:ph idx="1"/>
          </p:nvPr>
        </p:nvSpPr>
        <p:spPr>
          <a:xfrm>
            <a:off x="0" y="1"/>
            <a:ext cx="7839583" cy="6857997"/>
          </a:xfrm>
        </p:spPr>
        <p:txBody>
          <a:bodyPr anchor="ctr">
            <a:normAutofit lnSpcReduction="10000"/>
          </a:bodyPr>
          <a:lstStyle/>
          <a:p>
            <a:pPr marL="0" indent="0" algn="ctr">
              <a:buNone/>
            </a:pPr>
            <a:r>
              <a:rPr lang="en-GB" sz="3200" b="1" dirty="0">
                <a:solidFill>
                  <a:srgbClr val="0070C0"/>
                </a:solidFill>
              </a:rPr>
              <a:t>Cold Abscess</a:t>
            </a:r>
          </a:p>
          <a:p>
            <a:r>
              <a:rPr lang="en-GB" sz="1800" b="1" dirty="0">
                <a:solidFill>
                  <a:schemeClr val="tx2"/>
                </a:solidFill>
              </a:rPr>
              <a:t>Caseation necrosi</a:t>
            </a:r>
            <a:r>
              <a:rPr lang="en-GB" sz="1800" dirty="0">
                <a:solidFill>
                  <a:schemeClr val="tx2"/>
                </a:solidFill>
              </a:rPr>
              <a:t>s of cervical lymph nodes.</a:t>
            </a:r>
          </a:p>
          <a:p>
            <a:r>
              <a:rPr lang="en-GB" sz="1800" dirty="0">
                <a:solidFill>
                  <a:schemeClr val="tx2"/>
                </a:solidFill>
              </a:rPr>
              <a:t>Has no signs of inflammation.</a:t>
            </a:r>
          </a:p>
          <a:p>
            <a:r>
              <a:rPr lang="en-GB" sz="1800" dirty="0">
                <a:solidFill>
                  <a:schemeClr val="tx2"/>
                </a:solidFill>
              </a:rPr>
              <a:t>Due to TB lymphadenitis or TB spine (cold abscess</a:t>
            </a:r>
          </a:p>
          <a:p>
            <a:pPr marL="0" indent="0">
              <a:buNone/>
            </a:pPr>
            <a:r>
              <a:rPr lang="en-GB" sz="1800" dirty="0">
                <a:solidFill>
                  <a:schemeClr val="tx2"/>
                </a:solidFill>
              </a:rPr>
              <a:t> in the posterior triangle of neck).</a:t>
            </a:r>
          </a:p>
          <a:p>
            <a:pPr marL="0" indent="0">
              <a:buNone/>
            </a:pPr>
            <a:endParaRPr lang="en-GB" sz="1800" dirty="0">
              <a:solidFill>
                <a:schemeClr val="tx2"/>
              </a:solidFill>
            </a:endParaRPr>
          </a:p>
          <a:p>
            <a:pPr>
              <a:buFont typeface="Wingdings" panose="05000000000000000000" pitchFamily="2" charset="2"/>
              <a:buChar char="v"/>
            </a:pPr>
            <a:r>
              <a:rPr lang="en-GB" sz="1800" b="1" dirty="0">
                <a:solidFill>
                  <a:srgbClr val="0070C0"/>
                </a:solidFill>
              </a:rPr>
              <a:t>Pathology: </a:t>
            </a:r>
            <a:r>
              <a:rPr lang="en-GB" sz="1800" dirty="0">
                <a:solidFill>
                  <a:schemeClr val="tx2"/>
                </a:solidFill>
              </a:rPr>
              <a:t>Tuberculous lymphadenitis has 3 stages.</a:t>
            </a:r>
            <a:r>
              <a:rPr lang="en-GB" sz="1800" b="1" dirty="0">
                <a:solidFill>
                  <a:schemeClr val="tx2"/>
                </a:solidFill>
              </a:rPr>
              <a:t> </a:t>
            </a:r>
          </a:p>
          <a:p>
            <a:r>
              <a:rPr lang="en-GB" sz="1800" dirty="0">
                <a:solidFill>
                  <a:schemeClr val="accent6">
                    <a:lumMod val="75000"/>
                  </a:schemeClr>
                </a:solidFill>
              </a:rPr>
              <a:t>1. Stage of lymphadenitis</a:t>
            </a:r>
          </a:p>
          <a:p>
            <a:r>
              <a:rPr lang="en-GB" sz="1800" dirty="0">
                <a:solidFill>
                  <a:schemeClr val="tx2"/>
                </a:solidFill>
              </a:rPr>
              <a:t>Lymph nodes are </a:t>
            </a:r>
            <a:r>
              <a:rPr lang="en-GB" sz="1800" u="sng" dirty="0">
                <a:solidFill>
                  <a:schemeClr val="tx2"/>
                </a:solidFill>
              </a:rPr>
              <a:t>enlarged</a:t>
            </a:r>
            <a:r>
              <a:rPr lang="en-GB" sz="1800" dirty="0">
                <a:solidFill>
                  <a:schemeClr val="tx2"/>
                </a:solidFill>
              </a:rPr>
              <a:t>, nontender or </a:t>
            </a:r>
            <a:r>
              <a:rPr lang="en-GB" sz="1800" u="sng" dirty="0">
                <a:solidFill>
                  <a:schemeClr val="tx2"/>
                </a:solidFill>
              </a:rPr>
              <a:t>slightly tender</a:t>
            </a:r>
            <a:r>
              <a:rPr lang="en-GB" sz="1800" dirty="0">
                <a:solidFill>
                  <a:schemeClr val="tx2"/>
                </a:solidFill>
              </a:rPr>
              <a:t>, commonly upper deep cervical nodes are involved.</a:t>
            </a:r>
          </a:p>
          <a:p>
            <a:r>
              <a:rPr lang="en-GB" sz="1800" dirty="0">
                <a:solidFill>
                  <a:schemeClr val="tx2"/>
                </a:solidFill>
              </a:rPr>
              <a:t> They are </a:t>
            </a:r>
            <a:r>
              <a:rPr lang="en-GB" sz="1800" u="sng" dirty="0">
                <a:solidFill>
                  <a:schemeClr val="tx2"/>
                </a:solidFill>
              </a:rPr>
              <a:t>discrete</a:t>
            </a:r>
            <a:r>
              <a:rPr lang="en-GB" sz="1800" dirty="0">
                <a:solidFill>
                  <a:schemeClr val="tx2"/>
                </a:solidFill>
              </a:rPr>
              <a:t> and palpable. </a:t>
            </a:r>
          </a:p>
          <a:p>
            <a:r>
              <a:rPr lang="en-GB" sz="1800" dirty="0">
                <a:solidFill>
                  <a:schemeClr val="tx2"/>
                </a:solidFill>
              </a:rPr>
              <a:t>Age usually 20 to 30 years, i.e. young adults. </a:t>
            </a:r>
          </a:p>
          <a:p>
            <a:endParaRPr lang="en-GB" sz="1800" dirty="0">
              <a:solidFill>
                <a:schemeClr val="tx2"/>
              </a:solidFill>
            </a:endParaRPr>
          </a:p>
          <a:p>
            <a:r>
              <a:rPr lang="en-GB" sz="1800" dirty="0">
                <a:solidFill>
                  <a:schemeClr val="accent6">
                    <a:lumMod val="75000"/>
                  </a:schemeClr>
                </a:solidFill>
              </a:rPr>
              <a:t>2. Stage of Peri- adenitis or Matting:</a:t>
            </a:r>
            <a:r>
              <a:rPr lang="en-GB" sz="1800" dirty="0">
                <a:solidFill>
                  <a:schemeClr val="tx2"/>
                </a:solidFill>
              </a:rPr>
              <a:t>	</a:t>
            </a:r>
          </a:p>
          <a:p>
            <a:r>
              <a:rPr lang="en-GB" sz="1800" dirty="0">
                <a:solidFill>
                  <a:schemeClr val="tx2"/>
                </a:solidFill>
              </a:rPr>
              <a:t>Due to involvement of capsule, the </a:t>
            </a:r>
            <a:r>
              <a:rPr lang="en-GB" sz="1800" u="sng" dirty="0">
                <a:solidFill>
                  <a:schemeClr val="tx2"/>
                </a:solidFill>
              </a:rPr>
              <a:t>nodes move together</a:t>
            </a:r>
            <a:r>
              <a:rPr lang="en-GB" sz="1800" dirty="0">
                <a:solidFill>
                  <a:schemeClr val="tx2"/>
                </a:solidFill>
              </a:rPr>
              <a:t>, become </a:t>
            </a:r>
            <a:r>
              <a:rPr lang="en-GB" sz="1800" u="sng" dirty="0">
                <a:solidFill>
                  <a:schemeClr val="tx2"/>
                </a:solidFill>
              </a:rPr>
              <a:t>firm</a:t>
            </a:r>
            <a:r>
              <a:rPr lang="en-GB" sz="1800" dirty="0">
                <a:solidFill>
                  <a:schemeClr val="tx2"/>
                </a:solidFill>
              </a:rPr>
              <a:t> and </a:t>
            </a:r>
            <a:r>
              <a:rPr lang="en-GB" sz="1800" u="sng" dirty="0">
                <a:solidFill>
                  <a:schemeClr val="tx2"/>
                </a:solidFill>
              </a:rPr>
              <a:t>non</a:t>
            </a:r>
            <a:r>
              <a:rPr lang="en-GB" sz="1800" dirty="0">
                <a:solidFill>
                  <a:schemeClr val="tx2"/>
                </a:solidFill>
              </a:rPr>
              <a:t>­ </a:t>
            </a:r>
            <a:r>
              <a:rPr lang="en-GB" sz="1800" u="sng" dirty="0">
                <a:solidFill>
                  <a:schemeClr val="tx2"/>
                </a:solidFill>
              </a:rPr>
              <a:t>tender</a:t>
            </a:r>
            <a:r>
              <a:rPr lang="en-GB" sz="1800" dirty="0">
                <a:solidFill>
                  <a:schemeClr val="tx2"/>
                </a:solidFill>
              </a:rPr>
              <a:t>. </a:t>
            </a:r>
          </a:p>
          <a:p>
            <a:r>
              <a:rPr lang="en-GB" sz="1800" dirty="0">
                <a:solidFill>
                  <a:schemeClr val="tx2"/>
                </a:solidFill>
              </a:rPr>
              <a:t>Matting is pathognomonic of tuberculosis.</a:t>
            </a:r>
          </a:p>
          <a:p>
            <a:r>
              <a:rPr lang="en-GB" sz="1800" dirty="0">
                <a:solidFill>
                  <a:schemeClr val="tx2"/>
                </a:solidFill>
              </a:rPr>
              <a:t> Other rare causes of matting are chronic lymphadenitis, anaplastic variety of lymphoma.</a:t>
            </a:r>
          </a:p>
        </p:txBody>
      </p:sp>
    </p:spTree>
    <p:extLst>
      <p:ext uri="{BB962C8B-B14F-4D97-AF65-F5344CB8AC3E}">
        <p14:creationId xmlns:p14="http://schemas.microsoft.com/office/powerpoint/2010/main" val="127926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3B81EF-A004-49DC-8DD5-477F3CF2BE66}"/>
              </a:ext>
            </a:extLst>
          </p:cNvPr>
          <p:cNvSpPr>
            <a:spLocks noGrp="1"/>
          </p:cNvSpPr>
          <p:nvPr>
            <p:ph idx="1"/>
          </p:nvPr>
        </p:nvSpPr>
        <p:spPr>
          <a:xfrm>
            <a:off x="0" y="96982"/>
            <a:ext cx="12192000" cy="6761018"/>
          </a:xfrm>
        </p:spPr>
        <p:txBody>
          <a:bodyPr>
            <a:normAutofit/>
          </a:bodyPr>
          <a:lstStyle/>
          <a:p>
            <a:r>
              <a:rPr lang="en-GB" sz="2400" b="1" dirty="0">
                <a:solidFill>
                  <a:srgbClr val="00B050"/>
                </a:solidFill>
              </a:rPr>
              <a:t>3. Stage of Cold Abscess:</a:t>
            </a:r>
          </a:p>
          <a:p>
            <a:pPr marL="0" indent="0">
              <a:buNone/>
            </a:pPr>
            <a:r>
              <a:rPr lang="en-GB" sz="2000" dirty="0">
                <a:solidFill>
                  <a:schemeClr val="bg1"/>
                </a:solidFill>
              </a:rPr>
              <a:t>    It occurs due to caseation necrosis of the lymph nodes. The caseating materials liquefies and breaks through the capsules of the lymph nodes to form a ‘cold abscess’.</a:t>
            </a:r>
          </a:p>
          <a:p>
            <a:pPr marL="0" indent="0">
              <a:buNone/>
            </a:pPr>
            <a:r>
              <a:rPr lang="en-GB" sz="2000" dirty="0">
                <a:solidFill>
                  <a:schemeClr val="bg1"/>
                </a:solidFill>
              </a:rPr>
              <a:t> • In the beginning, the abscess remains deep to the deep cervical fascia. Ultimately the fascia is eroded at one point and the pus tracks into the superficial space. Now it is called collar ­stud abscess. </a:t>
            </a:r>
          </a:p>
          <a:p>
            <a:pPr marL="0" indent="0">
              <a:buNone/>
            </a:pPr>
            <a:r>
              <a:rPr lang="en-GB" sz="2000" dirty="0">
                <a:solidFill>
                  <a:schemeClr val="bg1"/>
                </a:solidFill>
              </a:rPr>
              <a:t>    The superficial abscess gradually enlarges and becomes obvious on inspection. </a:t>
            </a:r>
          </a:p>
          <a:p>
            <a:pPr marL="0" indent="0">
              <a:buNone/>
            </a:pPr>
            <a:r>
              <a:rPr lang="en-GB" sz="2000" dirty="0">
                <a:solidFill>
                  <a:schemeClr val="bg1"/>
                </a:solidFill>
              </a:rPr>
              <a:t>In untreated cases, the skin at the centre undergoes necrosis and gives rise to the chronic discharging  sinus.</a:t>
            </a:r>
          </a:p>
          <a:p>
            <a:endParaRPr lang="en-GB" sz="2400" dirty="0">
              <a:solidFill>
                <a:schemeClr val="bg1"/>
              </a:solidFill>
            </a:endParaRPr>
          </a:p>
        </p:txBody>
      </p:sp>
      <p:pic>
        <p:nvPicPr>
          <p:cNvPr id="5" name="Picture 4">
            <a:extLst>
              <a:ext uri="{FF2B5EF4-FFF2-40B4-BE49-F238E27FC236}">
                <a16:creationId xmlns:a16="http://schemas.microsoft.com/office/drawing/2014/main" id="{BF3CFC55-F8C5-476D-AFF9-EECAB1E3FB96}"/>
              </a:ext>
            </a:extLst>
          </p:cNvPr>
          <p:cNvPicPr>
            <a:picLocks noChangeAspect="1"/>
          </p:cNvPicPr>
          <p:nvPr/>
        </p:nvPicPr>
        <p:blipFill>
          <a:blip r:embed="rId2"/>
          <a:stretch>
            <a:fillRect/>
          </a:stretch>
        </p:blipFill>
        <p:spPr>
          <a:xfrm>
            <a:off x="138544" y="3200401"/>
            <a:ext cx="9725891" cy="3560617"/>
          </a:xfrm>
          <a:prstGeom prst="rect">
            <a:avLst/>
          </a:prstGeom>
        </p:spPr>
      </p:pic>
    </p:spTree>
    <p:extLst>
      <p:ext uri="{BB962C8B-B14F-4D97-AF65-F5344CB8AC3E}">
        <p14:creationId xmlns:p14="http://schemas.microsoft.com/office/powerpoint/2010/main" val="106661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3C2C7-4B50-4EF8-AD75-1DB5BF8C9DED}"/>
              </a:ext>
            </a:extLst>
          </p:cNvPr>
          <p:cNvPicPr>
            <a:picLocks noChangeAspect="1"/>
          </p:cNvPicPr>
          <p:nvPr/>
        </p:nvPicPr>
        <p:blipFill>
          <a:blip r:embed="rId2"/>
          <a:stretch>
            <a:fillRect/>
          </a:stretch>
        </p:blipFill>
        <p:spPr>
          <a:xfrm>
            <a:off x="69272" y="104661"/>
            <a:ext cx="8257309" cy="6614794"/>
          </a:xfrm>
          <a:prstGeom prst="rect">
            <a:avLst/>
          </a:prstGeom>
        </p:spPr>
      </p:pic>
      <p:pic>
        <p:nvPicPr>
          <p:cNvPr id="2" name="Picture 1">
            <a:extLst>
              <a:ext uri="{FF2B5EF4-FFF2-40B4-BE49-F238E27FC236}">
                <a16:creationId xmlns:a16="http://schemas.microsoft.com/office/drawing/2014/main" id="{714B7C06-E0E9-42F6-9A4E-41A53B04139F}"/>
              </a:ext>
            </a:extLst>
          </p:cNvPr>
          <p:cNvPicPr>
            <a:picLocks noChangeAspect="1"/>
          </p:cNvPicPr>
          <p:nvPr/>
        </p:nvPicPr>
        <p:blipFill>
          <a:blip r:embed="rId3"/>
          <a:stretch>
            <a:fillRect/>
          </a:stretch>
        </p:blipFill>
        <p:spPr>
          <a:xfrm>
            <a:off x="8437418" y="2410880"/>
            <a:ext cx="3616036" cy="2036240"/>
          </a:xfrm>
          <a:prstGeom prst="rect">
            <a:avLst/>
          </a:prstGeom>
        </p:spPr>
      </p:pic>
      <p:pic>
        <p:nvPicPr>
          <p:cNvPr id="4" name="Picture 3">
            <a:extLst>
              <a:ext uri="{FF2B5EF4-FFF2-40B4-BE49-F238E27FC236}">
                <a16:creationId xmlns:a16="http://schemas.microsoft.com/office/drawing/2014/main" id="{04768999-A3CD-45BC-AA16-9BC9728E8CE2}"/>
              </a:ext>
            </a:extLst>
          </p:cNvPr>
          <p:cNvPicPr>
            <a:picLocks noChangeAspect="1"/>
          </p:cNvPicPr>
          <p:nvPr/>
        </p:nvPicPr>
        <p:blipFill>
          <a:blip r:embed="rId4"/>
          <a:stretch>
            <a:fillRect/>
          </a:stretch>
        </p:blipFill>
        <p:spPr>
          <a:xfrm>
            <a:off x="8437418" y="104661"/>
            <a:ext cx="3616035" cy="2206943"/>
          </a:xfrm>
          <a:prstGeom prst="rect">
            <a:avLst/>
          </a:prstGeom>
        </p:spPr>
      </p:pic>
      <p:pic>
        <p:nvPicPr>
          <p:cNvPr id="5" name="Picture 4">
            <a:extLst>
              <a:ext uri="{FF2B5EF4-FFF2-40B4-BE49-F238E27FC236}">
                <a16:creationId xmlns:a16="http://schemas.microsoft.com/office/drawing/2014/main" id="{D27DE2D6-E47D-47C1-958E-2D9432C3A111}"/>
              </a:ext>
            </a:extLst>
          </p:cNvPr>
          <p:cNvPicPr>
            <a:picLocks noChangeAspect="1"/>
          </p:cNvPicPr>
          <p:nvPr/>
        </p:nvPicPr>
        <p:blipFill>
          <a:blip r:embed="rId5"/>
          <a:stretch>
            <a:fillRect/>
          </a:stretch>
        </p:blipFill>
        <p:spPr>
          <a:xfrm>
            <a:off x="8437419" y="4546396"/>
            <a:ext cx="3616034" cy="2173059"/>
          </a:xfrm>
          <a:prstGeom prst="rect">
            <a:avLst/>
          </a:prstGeom>
        </p:spPr>
      </p:pic>
    </p:spTree>
    <p:extLst>
      <p:ext uri="{BB962C8B-B14F-4D97-AF65-F5344CB8AC3E}">
        <p14:creationId xmlns:p14="http://schemas.microsoft.com/office/powerpoint/2010/main" val="169771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75C60-F441-4431-BA9E-322E03C156C8}"/>
              </a:ext>
            </a:extLst>
          </p:cNvPr>
          <p:cNvSpPr>
            <a:spLocks noGrp="1"/>
          </p:cNvSpPr>
          <p:nvPr>
            <p:ph sz="quarter" idx="11"/>
          </p:nvPr>
        </p:nvSpPr>
        <p:spPr>
          <a:xfrm>
            <a:off x="1298713" y="2088966"/>
            <a:ext cx="10482469" cy="3306233"/>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en-US" sz="4800" dirty="0">
                <a:solidFill>
                  <a:srgbClr val="00B0F0"/>
                </a:solidFill>
                <a:effectLst>
                  <a:glow rad="101600">
                    <a:schemeClr val="accent4">
                      <a:satMod val="175000"/>
                      <a:alpha val="40000"/>
                    </a:schemeClr>
                  </a:glow>
                  <a:outerShdw blurRad="38100" dist="38100" dir="2700000" algn="tl">
                    <a:srgbClr val="000000">
                      <a:alpha val="43137"/>
                    </a:srgbClr>
                  </a:outerShdw>
                </a:effectLst>
                <a:latin typeface="Century Gothic" pitchFamily="34" charset="0"/>
              </a:rPr>
              <a:t>Common Neck Swellings</a:t>
            </a:r>
          </a:p>
          <a:p>
            <a:pPr algn="ctr"/>
            <a:endParaRPr lang="en-GB" sz="4800" dirty="0">
              <a:solidFill>
                <a:srgbClr val="00B0F0"/>
              </a:solidFill>
            </a:endParaRPr>
          </a:p>
        </p:txBody>
      </p:sp>
      <p:sp>
        <p:nvSpPr>
          <p:cNvPr id="4" name="Content Placeholder 3">
            <a:extLst>
              <a:ext uri="{FF2B5EF4-FFF2-40B4-BE49-F238E27FC236}">
                <a16:creationId xmlns:a16="http://schemas.microsoft.com/office/drawing/2014/main" id="{951C2573-B959-47F4-B25F-E4CFA6871295}"/>
              </a:ext>
            </a:extLst>
          </p:cNvPr>
          <p:cNvSpPr>
            <a:spLocks noGrp="1"/>
          </p:cNvSpPr>
          <p:nvPr>
            <p:ph sz="quarter" idx="12"/>
          </p:nvPr>
        </p:nvSpPr>
        <p:spPr>
          <a:xfrm>
            <a:off x="6425514" y="4277987"/>
            <a:ext cx="4706313" cy="779393"/>
          </a:xfrm>
          <a:effectLst>
            <a:outerShdw blurRad="50800" dist="38100" dir="2700000" algn="tl" rotWithShape="0">
              <a:prstClr val="black">
                <a:alpha val="40000"/>
              </a:prstClr>
            </a:outerShdw>
          </a:effectLst>
        </p:spPr>
        <p:txBody>
          <a:bodyPr/>
          <a:lstStyle/>
          <a:p>
            <a:pPr algn="ctr"/>
            <a:r>
              <a:rPr lang="en-US" sz="1800" b="1" dirty="0">
                <a:solidFill>
                  <a:srgbClr val="00B0F0"/>
                </a:solidFill>
                <a:effectLst>
                  <a:outerShdw blurRad="38100" dist="38100" dir="2700000" algn="tl">
                    <a:srgbClr val="000000">
                      <a:alpha val="43137"/>
                    </a:srgbClr>
                  </a:outerShdw>
                </a:effectLst>
              </a:rPr>
              <a:t>Shaher Abbarah, MD, MRCSI</a:t>
            </a:r>
          </a:p>
          <a:p>
            <a:pPr algn="ctr"/>
            <a:r>
              <a:rPr lang="en-US" sz="1800" b="1" dirty="0">
                <a:solidFill>
                  <a:srgbClr val="00B0F0"/>
                </a:solidFill>
                <a:effectLst>
                  <a:outerShdw blurRad="38100" dist="38100" dir="2700000" algn="tl">
                    <a:srgbClr val="000000">
                      <a:alpha val="43137"/>
                    </a:srgbClr>
                  </a:outerShdw>
                </a:effectLst>
              </a:rPr>
              <a:t>Assistant Professor of surgery</a:t>
            </a:r>
          </a:p>
          <a:p>
            <a:pPr algn="ctr"/>
            <a:r>
              <a:rPr lang="en-US" sz="1800" b="1" dirty="0">
                <a:solidFill>
                  <a:srgbClr val="00B0F0"/>
                </a:solidFill>
                <a:effectLst>
                  <a:outerShdw blurRad="38100" dist="38100" dir="2700000" algn="tl">
                    <a:srgbClr val="000000">
                      <a:alpha val="43137"/>
                    </a:srgbClr>
                  </a:outerShdw>
                </a:effectLst>
              </a:rPr>
              <a:t>Associate Consultant of general surgery</a:t>
            </a:r>
          </a:p>
          <a:p>
            <a:endParaRPr lang="en-GB"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535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65EE18-D91E-4957-9D02-E1E9F6412F71}"/>
              </a:ext>
            </a:extLst>
          </p:cNvPr>
          <p:cNvSpPr>
            <a:spLocks noGrp="1"/>
          </p:cNvSpPr>
          <p:nvPr>
            <p:ph idx="1"/>
          </p:nvPr>
        </p:nvSpPr>
        <p:spPr>
          <a:xfrm>
            <a:off x="0" y="0"/>
            <a:ext cx="9799094" cy="6960358"/>
          </a:xfrm>
        </p:spPr>
        <p:txBody>
          <a:bodyPr>
            <a:noAutofit/>
          </a:bodyPr>
          <a:lstStyle/>
          <a:p>
            <a:pPr>
              <a:buFont typeface="Wingdings" panose="05000000000000000000" pitchFamily="2" charset="2"/>
              <a:buChar char="Ø"/>
            </a:pPr>
            <a:r>
              <a:rPr lang="en-GB" sz="1800" dirty="0"/>
              <a:t> </a:t>
            </a:r>
            <a:r>
              <a:rPr lang="en-GB" sz="1800" b="1" dirty="0">
                <a:solidFill>
                  <a:srgbClr val="0070C0"/>
                </a:solidFill>
              </a:rPr>
              <a:t>Clinical Features: </a:t>
            </a:r>
            <a:r>
              <a:rPr lang="en-GB" sz="1800" dirty="0"/>
              <a:t>Evening rise of temp., Loss of weight, Anorexia, Sweating, Lump in the neck &amp; Tenderness in the cervical spine.</a:t>
            </a:r>
          </a:p>
          <a:p>
            <a:pPr>
              <a:buFont typeface="Wingdings" panose="05000000000000000000" pitchFamily="2" charset="2"/>
              <a:buChar char="Ø"/>
            </a:pPr>
            <a:r>
              <a:rPr lang="en-GB" sz="1800" dirty="0"/>
              <a:t> </a:t>
            </a:r>
            <a:r>
              <a:rPr lang="en-GB" sz="1800" b="1" dirty="0">
                <a:solidFill>
                  <a:srgbClr val="0070C0"/>
                </a:solidFill>
              </a:rPr>
              <a:t>Investigations:</a:t>
            </a:r>
          </a:p>
          <a:p>
            <a:r>
              <a:rPr lang="en-GB" sz="1800" dirty="0"/>
              <a:t> a. CBC (Complete Blood Count) may show low Hb%. ESR is increased in most cases. </a:t>
            </a:r>
          </a:p>
          <a:p>
            <a:r>
              <a:rPr lang="en-GB" sz="1800" dirty="0"/>
              <a:t>b. Chest X­ray is usually – </a:t>
            </a:r>
            <a:r>
              <a:rPr lang="en-GB" sz="1800" dirty="0" err="1"/>
              <a:t>ve</a:t>
            </a:r>
            <a:r>
              <a:rPr lang="en-GB" sz="1800" dirty="0"/>
              <a:t>, sputum is examined for AFB (acid fast bacilli). </a:t>
            </a:r>
          </a:p>
          <a:p>
            <a:r>
              <a:rPr lang="en-GB" sz="1800" dirty="0"/>
              <a:t>c. FNAC gives diagnosis in 75 percent cases.</a:t>
            </a:r>
          </a:p>
          <a:p>
            <a:r>
              <a:rPr lang="en-GB" sz="1800" dirty="0"/>
              <a:t> d. Lymph node biopsy reveals central caseation surrounded by epithelioid cells with </a:t>
            </a:r>
            <a:r>
              <a:rPr lang="en-GB" sz="1800" dirty="0" err="1"/>
              <a:t>Langerhan</a:t>
            </a:r>
            <a:r>
              <a:rPr lang="en-GB" sz="1800" dirty="0"/>
              <a:t> type of giant cells. </a:t>
            </a:r>
          </a:p>
          <a:p>
            <a:r>
              <a:rPr lang="en-GB" sz="1800" dirty="0"/>
              <a:t>e. If there is a cold abscess, one can aspirate the content which is cheesy, and may be +</a:t>
            </a:r>
            <a:r>
              <a:rPr lang="en-GB" sz="1800" dirty="0" err="1"/>
              <a:t>ve</a:t>
            </a:r>
            <a:r>
              <a:rPr lang="en-GB" sz="1800" dirty="0"/>
              <a:t> for AFB. </a:t>
            </a:r>
          </a:p>
          <a:p>
            <a:pPr>
              <a:buFont typeface="Wingdings" panose="05000000000000000000" pitchFamily="2" charset="2"/>
              <a:buChar char="Ø"/>
            </a:pPr>
            <a:r>
              <a:rPr lang="en-GB" sz="1800" b="1" dirty="0">
                <a:solidFill>
                  <a:srgbClr val="0070C0"/>
                </a:solidFill>
              </a:rPr>
              <a:t>Differential Diagnosis: </a:t>
            </a:r>
            <a:r>
              <a:rPr lang="en-GB" sz="1800" dirty="0"/>
              <a:t>1. Branchial cyst—Contains cholesterol. 2. Cystic hygroma.</a:t>
            </a:r>
          </a:p>
          <a:p>
            <a:pPr>
              <a:buFont typeface="Wingdings" panose="05000000000000000000" pitchFamily="2" charset="2"/>
              <a:buChar char="Ø"/>
            </a:pPr>
            <a:r>
              <a:rPr lang="en-GB" sz="1800" dirty="0"/>
              <a:t> </a:t>
            </a:r>
            <a:r>
              <a:rPr lang="en-GB" sz="1800" b="1" dirty="0">
                <a:solidFill>
                  <a:srgbClr val="0070C0"/>
                </a:solidFill>
              </a:rPr>
              <a:t>Treatment:</a:t>
            </a:r>
          </a:p>
          <a:p>
            <a:r>
              <a:rPr lang="en-GB" sz="1800" b="1" dirty="0">
                <a:solidFill>
                  <a:srgbClr val="00B050"/>
                </a:solidFill>
              </a:rPr>
              <a:t>Antitubercular treatment (ATT) for lymphatic TB (Tuberculosis) </a:t>
            </a:r>
          </a:p>
          <a:p>
            <a:r>
              <a:rPr lang="en-GB" sz="1800" dirty="0"/>
              <a:t>WHO recommendation for extrapulmonary TB is as follows: The three drug regime INH, Rifampicin,</a:t>
            </a:r>
          </a:p>
          <a:p>
            <a:pPr marL="0" indent="0">
              <a:buNone/>
            </a:pPr>
            <a:r>
              <a:rPr lang="en-GB" sz="1800" dirty="0"/>
              <a:t> Pyrazinamide (HRZ) for two months followed by INH and Rifampicin for another four months.</a:t>
            </a:r>
          </a:p>
          <a:p>
            <a:r>
              <a:rPr lang="en-GB" sz="1800" dirty="0"/>
              <a:t> </a:t>
            </a:r>
            <a:r>
              <a:rPr lang="en-GB" sz="1800" b="1" dirty="0">
                <a:solidFill>
                  <a:srgbClr val="00B050"/>
                </a:solidFill>
              </a:rPr>
              <a:t>Role of Surgery in TB lymphadenitis</a:t>
            </a:r>
          </a:p>
          <a:p>
            <a:r>
              <a:rPr lang="en-GB" sz="1800" dirty="0"/>
              <a:t> </a:t>
            </a:r>
            <a:r>
              <a:rPr lang="en-GB" sz="1800" dirty="0" err="1"/>
              <a:t>i</a:t>
            </a:r>
            <a:r>
              <a:rPr lang="en-GB" sz="1800" dirty="0"/>
              <a:t>. Biopsy—Lymph node biopsy, edge biopsy from the edge of the sinus. </a:t>
            </a:r>
          </a:p>
          <a:p>
            <a:r>
              <a:rPr lang="en-GB" sz="1800" dirty="0"/>
              <a:t>ii. Aspiration—Non dependent aspiration of cold abscess. </a:t>
            </a:r>
          </a:p>
          <a:p>
            <a:r>
              <a:rPr lang="en-GB" sz="1800" dirty="0"/>
              <a:t>iii. Excision of the lymph nodes, if they persist in spite of ATT. </a:t>
            </a:r>
          </a:p>
          <a:p>
            <a:r>
              <a:rPr lang="en-GB" sz="1800" dirty="0"/>
              <a:t>iv. Excision of the sinus along with the tract. </a:t>
            </a:r>
          </a:p>
          <a:p>
            <a:endParaRPr lang="en-GB" sz="1800" dirty="0"/>
          </a:p>
          <a:p>
            <a:endParaRPr lang="en-GB" sz="1800" dirty="0"/>
          </a:p>
        </p:txBody>
      </p:sp>
      <p:pic>
        <p:nvPicPr>
          <p:cNvPr id="2" name="Picture 1">
            <a:extLst>
              <a:ext uri="{FF2B5EF4-FFF2-40B4-BE49-F238E27FC236}">
                <a16:creationId xmlns:a16="http://schemas.microsoft.com/office/drawing/2014/main" id="{9209BB10-593B-479E-931B-7DBF232A54B2}"/>
              </a:ext>
            </a:extLst>
          </p:cNvPr>
          <p:cNvPicPr>
            <a:picLocks noChangeAspect="1"/>
          </p:cNvPicPr>
          <p:nvPr/>
        </p:nvPicPr>
        <p:blipFill rotWithShape="1">
          <a:blip r:embed="rId2"/>
          <a:srcRect l="8081" r="11235" b="-3"/>
          <a:stretch/>
        </p:blipFill>
        <p:spPr>
          <a:xfrm>
            <a:off x="9157252" y="1417983"/>
            <a:ext cx="3176493" cy="5542375"/>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6"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6ED485-98E6-094E-CD43-F48B7CB83672}"/>
              </a:ext>
            </a:extLst>
          </p:cNvPr>
          <p:cNvPicPr>
            <a:picLocks noChangeAspect="1"/>
          </p:cNvPicPr>
          <p:nvPr/>
        </p:nvPicPr>
        <p:blipFill>
          <a:blip r:embed="rId3"/>
          <a:stretch>
            <a:fillRect/>
          </a:stretch>
        </p:blipFill>
        <p:spPr>
          <a:xfrm rot="16200000">
            <a:off x="7241628" y="2768157"/>
            <a:ext cx="2036619" cy="3822749"/>
          </a:xfrm>
          <a:prstGeom prst="rect">
            <a:avLst/>
          </a:prstGeom>
        </p:spPr>
      </p:pic>
      <p:pic>
        <p:nvPicPr>
          <p:cNvPr id="8" name="Picture 7">
            <a:extLst>
              <a:ext uri="{FF2B5EF4-FFF2-40B4-BE49-F238E27FC236}">
                <a16:creationId xmlns:a16="http://schemas.microsoft.com/office/drawing/2014/main" id="{AE14A471-7473-97E8-FC24-6B46C8AFB65B}"/>
              </a:ext>
            </a:extLst>
          </p:cNvPr>
          <p:cNvPicPr>
            <a:picLocks noChangeAspect="1"/>
          </p:cNvPicPr>
          <p:nvPr/>
        </p:nvPicPr>
        <p:blipFill>
          <a:blip r:embed="rId4"/>
          <a:stretch>
            <a:fillRect/>
          </a:stretch>
        </p:blipFill>
        <p:spPr>
          <a:xfrm>
            <a:off x="409572" y="3735734"/>
            <a:ext cx="2758138" cy="1922697"/>
          </a:xfrm>
          <a:prstGeom prst="rect">
            <a:avLst/>
          </a:prstGeom>
        </p:spPr>
      </p:pic>
      <p:pic>
        <p:nvPicPr>
          <p:cNvPr id="10" name="Picture 9">
            <a:extLst>
              <a:ext uri="{FF2B5EF4-FFF2-40B4-BE49-F238E27FC236}">
                <a16:creationId xmlns:a16="http://schemas.microsoft.com/office/drawing/2014/main" id="{1D1C3866-804D-EA3C-5224-95EC117F354C}"/>
              </a:ext>
            </a:extLst>
          </p:cNvPr>
          <p:cNvPicPr>
            <a:picLocks noChangeAspect="1"/>
          </p:cNvPicPr>
          <p:nvPr/>
        </p:nvPicPr>
        <p:blipFill>
          <a:blip r:embed="rId5"/>
          <a:stretch>
            <a:fillRect/>
          </a:stretch>
        </p:blipFill>
        <p:spPr>
          <a:xfrm>
            <a:off x="4605107" y="3729277"/>
            <a:ext cx="1743456" cy="1929154"/>
          </a:xfrm>
          <a:prstGeom prst="rect">
            <a:avLst/>
          </a:prstGeom>
        </p:spPr>
      </p:pic>
      <p:pic>
        <p:nvPicPr>
          <p:cNvPr id="12" name="Picture 11">
            <a:extLst>
              <a:ext uri="{FF2B5EF4-FFF2-40B4-BE49-F238E27FC236}">
                <a16:creationId xmlns:a16="http://schemas.microsoft.com/office/drawing/2014/main" id="{5594C98C-64F9-BAC6-9CF9-58015A8EDAD4}"/>
              </a:ext>
            </a:extLst>
          </p:cNvPr>
          <p:cNvPicPr>
            <a:picLocks noChangeAspect="1"/>
          </p:cNvPicPr>
          <p:nvPr/>
        </p:nvPicPr>
        <p:blipFill>
          <a:blip r:embed="rId6"/>
          <a:stretch>
            <a:fillRect/>
          </a:stretch>
        </p:blipFill>
        <p:spPr>
          <a:xfrm>
            <a:off x="3026706" y="3695249"/>
            <a:ext cx="1578400" cy="2002592"/>
          </a:xfrm>
          <a:prstGeom prst="rect">
            <a:avLst/>
          </a:prstGeom>
        </p:spPr>
      </p:pic>
    </p:spTree>
    <p:extLst>
      <p:ext uri="{BB962C8B-B14F-4D97-AF65-F5344CB8AC3E}">
        <p14:creationId xmlns:p14="http://schemas.microsoft.com/office/powerpoint/2010/main" val="12842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2D5137-C260-4DF3-BE66-AF9312D67962}"/>
              </a:ext>
            </a:extLst>
          </p:cNvPr>
          <p:cNvSpPr>
            <a:spLocks noGrp="1"/>
          </p:cNvSpPr>
          <p:nvPr>
            <p:ph idx="1"/>
          </p:nvPr>
        </p:nvSpPr>
        <p:spPr>
          <a:xfrm>
            <a:off x="305" y="-16714"/>
            <a:ext cx="9673782" cy="6874714"/>
          </a:xfrm>
        </p:spPr>
        <p:txBody>
          <a:bodyPr anchor="t">
            <a:noAutofit/>
          </a:bodyPr>
          <a:lstStyle/>
          <a:p>
            <a:pPr marL="0" indent="0" algn="ctr">
              <a:buNone/>
            </a:pPr>
            <a:r>
              <a:rPr lang="en-GB" dirty="0">
                <a:solidFill>
                  <a:srgbClr val="0070C0"/>
                </a:solidFill>
              </a:rPr>
              <a:t>Cervical Lymphadenopathy</a:t>
            </a:r>
          </a:p>
          <a:p>
            <a:pPr>
              <a:buFont typeface="Wingdings" panose="05000000000000000000" pitchFamily="2" charset="2"/>
              <a:buChar char="v"/>
            </a:pPr>
            <a:r>
              <a:rPr lang="en-GB" sz="2000" b="1" dirty="0">
                <a:solidFill>
                  <a:schemeClr val="accent6">
                    <a:lumMod val="50000"/>
                  </a:schemeClr>
                </a:solidFill>
              </a:rPr>
              <a:t>Causes</a:t>
            </a:r>
          </a:p>
          <a:p>
            <a:pPr marL="0" indent="0">
              <a:buNone/>
            </a:pPr>
            <a:r>
              <a:rPr lang="en-GB" sz="1800" dirty="0">
                <a:solidFill>
                  <a:schemeClr val="tx2"/>
                </a:solidFill>
              </a:rPr>
              <a:t>  </a:t>
            </a:r>
            <a:r>
              <a:rPr lang="en-GB" sz="1800" b="1" dirty="0">
                <a:solidFill>
                  <a:schemeClr val="accent2">
                    <a:lumMod val="50000"/>
                  </a:schemeClr>
                </a:solidFill>
              </a:rPr>
              <a:t>1. Acute: </a:t>
            </a:r>
          </a:p>
          <a:p>
            <a:pPr marL="0" indent="0">
              <a:buNone/>
            </a:pPr>
            <a:r>
              <a:rPr lang="en-GB" sz="1800" dirty="0">
                <a:solidFill>
                  <a:schemeClr val="tx2"/>
                </a:solidFill>
              </a:rPr>
              <a:t>                     a. Acute pyogenic lymphadenitis.</a:t>
            </a:r>
          </a:p>
          <a:p>
            <a:pPr marL="0" indent="0">
              <a:buNone/>
            </a:pPr>
            <a:r>
              <a:rPr lang="en-GB" sz="1800" dirty="0">
                <a:solidFill>
                  <a:schemeClr val="tx2"/>
                </a:solidFill>
              </a:rPr>
              <a:t>                     b. Acute lymphatic </a:t>
            </a:r>
            <a:r>
              <a:rPr lang="en-GB" sz="1800" dirty="0" err="1">
                <a:solidFill>
                  <a:schemeClr val="tx2"/>
                </a:solidFill>
              </a:rPr>
              <a:t>leukemia</a:t>
            </a:r>
            <a:r>
              <a:rPr lang="en-GB" sz="1800" dirty="0">
                <a:solidFill>
                  <a:schemeClr val="tx2"/>
                </a:solidFill>
              </a:rPr>
              <a:t>. </a:t>
            </a:r>
          </a:p>
          <a:p>
            <a:pPr marL="0" indent="0">
              <a:buNone/>
            </a:pPr>
            <a:r>
              <a:rPr lang="en-GB" sz="1800" dirty="0">
                <a:solidFill>
                  <a:schemeClr val="tx2"/>
                </a:solidFill>
              </a:rPr>
              <a:t>                     c. Acute infectious mononucleosis. (E.B. virus) </a:t>
            </a:r>
          </a:p>
          <a:p>
            <a:pPr marL="0" indent="0">
              <a:buNone/>
            </a:pPr>
            <a:r>
              <a:rPr lang="en-GB" sz="1800" dirty="0">
                <a:solidFill>
                  <a:schemeClr val="tx2"/>
                </a:solidFill>
              </a:rPr>
              <a:t>  </a:t>
            </a:r>
            <a:r>
              <a:rPr lang="en-GB" sz="1800" b="1" dirty="0">
                <a:solidFill>
                  <a:schemeClr val="accent2">
                    <a:lumMod val="50000"/>
                  </a:schemeClr>
                </a:solidFill>
              </a:rPr>
              <a:t>2. Chronic: </a:t>
            </a:r>
            <a:r>
              <a:rPr lang="en-GB" sz="1800" dirty="0">
                <a:solidFill>
                  <a:schemeClr val="tx2"/>
                </a:solidFill>
              </a:rPr>
              <a:t>A. </a:t>
            </a:r>
            <a:r>
              <a:rPr lang="en-GB" sz="1800" dirty="0">
                <a:solidFill>
                  <a:srgbClr val="7030A0"/>
                </a:solidFill>
              </a:rPr>
              <a:t>Inflammatory</a:t>
            </a:r>
            <a:r>
              <a:rPr lang="en-GB" sz="1800" dirty="0">
                <a:solidFill>
                  <a:schemeClr val="tx2"/>
                </a:solidFill>
              </a:rPr>
              <a:t> a. Nonspecific—Chronic pyogenic lymph adenitis. </a:t>
            </a:r>
          </a:p>
          <a:p>
            <a:pPr marL="0" indent="0">
              <a:buNone/>
            </a:pPr>
            <a:r>
              <a:rPr lang="en-GB" sz="1800" dirty="0">
                <a:solidFill>
                  <a:schemeClr val="tx2"/>
                </a:solidFill>
              </a:rPr>
              <a:t>                                                    b. Specific—TB, syphilis, sarcoidosis. </a:t>
            </a:r>
          </a:p>
          <a:p>
            <a:pPr marL="0" indent="0">
              <a:buNone/>
            </a:pPr>
            <a:r>
              <a:rPr lang="en-GB" sz="1800" dirty="0">
                <a:solidFill>
                  <a:schemeClr val="tx2"/>
                </a:solidFill>
              </a:rPr>
              <a:t>                      B</a:t>
            </a:r>
            <a:r>
              <a:rPr lang="en-GB" sz="1800" dirty="0">
                <a:solidFill>
                  <a:srgbClr val="7030A0"/>
                </a:solidFill>
              </a:rPr>
              <a:t>. Neoplastic </a:t>
            </a:r>
            <a:r>
              <a:rPr lang="en-GB" sz="1800" dirty="0">
                <a:solidFill>
                  <a:schemeClr val="tx2"/>
                </a:solidFill>
              </a:rPr>
              <a:t>(malignant) I. Primary: Lymphoma Hodgkin’s disease </a:t>
            </a:r>
          </a:p>
          <a:p>
            <a:pPr marL="0" indent="0">
              <a:buNone/>
            </a:pPr>
            <a:r>
              <a:rPr lang="en-GB" sz="1800" dirty="0">
                <a:solidFill>
                  <a:schemeClr val="tx2"/>
                </a:solidFill>
              </a:rPr>
              <a:t>                                                                                      Lymphosarcoma.</a:t>
            </a:r>
          </a:p>
          <a:p>
            <a:pPr marL="0" indent="0">
              <a:buNone/>
            </a:pPr>
            <a:r>
              <a:rPr lang="en-GB" sz="1800" dirty="0">
                <a:solidFill>
                  <a:schemeClr val="tx2"/>
                </a:solidFill>
              </a:rPr>
              <a:t>                                                                                      Reticulum cell sarcoma.</a:t>
            </a:r>
          </a:p>
          <a:p>
            <a:pPr marL="0" indent="0">
              <a:buNone/>
            </a:pPr>
            <a:r>
              <a:rPr lang="en-GB" sz="1800" dirty="0">
                <a:solidFill>
                  <a:schemeClr val="tx2"/>
                </a:solidFill>
              </a:rPr>
              <a:t>                                                                    II. Secondary –</a:t>
            </a:r>
            <a:r>
              <a:rPr lang="en-GB" sz="1800" i="1" dirty="0">
                <a:solidFill>
                  <a:schemeClr val="tx2"/>
                </a:solidFill>
              </a:rPr>
              <a:t>Metastatic lymph  node  from a primary growth.</a:t>
            </a:r>
          </a:p>
          <a:p>
            <a:pPr marL="0" indent="0">
              <a:buNone/>
            </a:pPr>
            <a:r>
              <a:rPr lang="en-GB" sz="1800" dirty="0">
                <a:solidFill>
                  <a:schemeClr val="tx2"/>
                </a:solidFill>
              </a:rPr>
              <a:t>                    C. </a:t>
            </a:r>
            <a:r>
              <a:rPr lang="en-GB" sz="1800" dirty="0">
                <a:solidFill>
                  <a:srgbClr val="7030A0"/>
                </a:solidFill>
              </a:rPr>
              <a:t>Autoimmune disorders</a:t>
            </a:r>
            <a:r>
              <a:rPr lang="en-GB" sz="1800" dirty="0">
                <a:solidFill>
                  <a:schemeClr val="tx2"/>
                </a:solidFill>
              </a:rPr>
              <a:t>, </a:t>
            </a:r>
            <a:r>
              <a:rPr lang="en-GB" sz="1800" i="1" dirty="0">
                <a:solidFill>
                  <a:schemeClr val="tx2"/>
                </a:solidFill>
              </a:rPr>
              <a:t>e.g. SLE, juvenile rheumatoid arthritis (Still’s disease).</a:t>
            </a:r>
          </a:p>
          <a:p>
            <a:pPr marL="0" indent="0">
              <a:buNone/>
            </a:pPr>
            <a:endParaRPr lang="en-GB" sz="1800" i="1" dirty="0">
              <a:solidFill>
                <a:schemeClr val="tx2"/>
              </a:solidFill>
            </a:endParaRPr>
          </a:p>
          <a:p>
            <a:pPr>
              <a:buFont typeface="Wingdings" panose="05000000000000000000" pitchFamily="2" charset="2"/>
              <a:buChar char="v"/>
            </a:pPr>
            <a:r>
              <a:rPr lang="en-GB" sz="1800" i="1" dirty="0">
                <a:solidFill>
                  <a:schemeClr val="tx2"/>
                </a:solidFill>
              </a:rPr>
              <a:t> </a:t>
            </a:r>
            <a:r>
              <a:rPr lang="en-GB" sz="1800" b="1" i="1" dirty="0">
                <a:solidFill>
                  <a:schemeClr val="accent6">
                    <a:lumMod val="50000"/>
                  </a:schemeClr>
                </a:solidFill>
              </a:rPr>
              <a:t>Investigations: </a:t>
            </a:r>
            <a:r>
              <a:rPr lang="en-GB" sz="1800" i="1" dirty="0">
                <a:solidFill>
                  <a:schemeClr val="tx2"/>
                </a:solidFill>
              </a:rPr>
              <a:t>Blood—Complete blood count,	</a:t>
            </a:r>
          </a:p>
          <a:p>
            <a:pPr marL="0" indent="0">
              <a:buNone/>
            </a:pPr>
            <a:r>
              <a:rPr lang="en-GB" sz="1800" i="1" dirty="0">
                <a:solidFill>
                  <a:schemeClr val="tx2"/>
                </a:solidFill>
              </a:rPr>
              <a:t>                             chest -X­ray. </a:t>
            </a:r>
          </a:p>
          <a:p>
            <a:pPr marL="0" indent="0">
              <a:buNone/>
            </a:pPr>
            <a:r>
              <a:rPr lang="en-GB" sz="1800" i="1" dirty="0">
                <a:solidFill>
                  <a:schemeClr val="tx2"/>
                </a:solidFill>
              </a:rPr>
              <a:t>                             FNAC and biopsy of the enlarged lymph nodes. </a:t>
            </a:r>
          </a:p>
          <a:p>
            <a:endParaRPr lang="en-GB" sz="1800" dirty="0">
              <a:solidFill>
                <a:schemeClr val="tx2"/>
              </a:solidFill>
            </a:endParaRP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E9EE6DEB-BC6F-4731-9222-632AC8F0966A}"/>
              </a:ext>
            </a:extLst>
          </p:cNvPr>
          <p:cNvPicPr>
            <a:picLocks noChangeAspect="1"/>
          </p:cNvPicPr>
          <p:nvPr/>
        </p:nvPicPr>
        <p:blipFill>
          <a:blip r:embed="rId2"/>
          <a:stretch>
            <a:fillRect/>
          </a:stretch>
        </p:blipFill>
        <p:spPr>
          <a:xfrm>
            <a:off x="9541564" y="1965146"/>
            <a:ext cx="2531166" cy="3179778"/>
          </a:xfrm>
          <a:prstGeom prst="rect">
            <a:avLst/>
          </a:prstGeom>
        </p:spPr>
      </p:pic>
    </p:spTree>
    <p:extLst>
      <p:ext uri="{BB962C8B-B14F-4D97-AF65-F5344CB8AC3E}">
        <p14:creationId xmlns:p14="http://schemas.microsoft.com/office/powerpoint/2010/main" val="255262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4C21-9FD9-C3C5-8ED4-F8EDEDA0ED1E}"/>
              </a:ext>
            </a:extLst>
          </p:cNvPr>
          <p:cNvSpPr>
            <a:spLocks noGrp="1"/>
          </p:cNvSpPr>
          <p:nvPr>
            <p:ph type="title"/>
          </p:nvPr>
        </p:nvSpPr>
        <p:spPr/>
        <p:txBody>
          <a:bodyPr/>
          <a:lstStyle/>
          <a:p>
            <a:endParaRPr lang="en-US"/>
          </a:p>
        </p:txBody>
      </p:sp>
      <p:pic>
        <p:nvPicPr>
          <p:cNvPr id="1026" name="Picture 2" descr="Lymph nodes of the head and neck">
            <a:extLst>
              <a:ext uri="{FF2B5EF4-FFF2-40B4-BE49-F238E27FC236}">
                <a16:creationId xmlns:a16="http://schemas.microsoft.com/office/drawing/2014/main" id="{DAE9AC51-F17D-E744-593C-A0B81DB281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60"/>
            <a:ext cx="7271557" cy="6859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16A0B1-E3C0-DCD6-53A9-6948DDE2D3EA}"/>
              </a:ext>
            </a:extLst>
          </p:cNvPr>
          <p:cNvPicPr>
            <a:picLocks noChangeAspect="1"/>
          </p:cNvPicPr>
          <p:nvPr/>
        </p:nvPicPr>
        <p:blipFill>
          <a:blip r:embed="rId4"/>
          <a:stretch>
            <a:fillRect/>
          </a:stretch>
        </p:blipFill>
        <p:spPr>
          <a:xfrm>
            <a:off x="4304371" y="0"/>
            <a:ext cx="7887629" cy="5275959"/>
          </a:xfrm>
          <a:prstGeom prst="rect">
            <a:avLst/>
          </a:prstGeom>
        </p:spPr>
      </p:pic>
    </p:spTree>
    <p:extLst>
      <p:ext uri="{BB962C8B-B14F-4D97-AF65-F5344CB8AC3E}">
        <p14:creationId xmlns:p14="http://schemas.microsoft.com/office/powerpoint/2010/main" val="36249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A6DC5-1717-D0A5-9237-641E0FF1B8B8}"/>
              </a:ext>
            </a:extLst>
          </p:cNvPr>
          <p:cNvSpPr>
            <a:spLocks noGrp="1"/>
          </p:cNvSpPr>
          <p:nvPr>
            <p:ph type="title"/>
          </p:nvPr>
        </p:nvSpPr>
        <p:spPr/>
        <p:txBody>
          <a:bodyPr/>
          <a:lstStyle/>
          <a:p>
            <a:endParaRPr lang="en-US"/>
          </a:p>
        </p:txBody>
      </p:sp>
      <p:pic>
        <p:nvPicPr>
          <p:cNvPr id="2050" name="Picture 2" descr="Lymph node levels of the neck | Radiology Reference Article |  Radiopaedia.org">
            <a:extLst>
              <a:ext uri="{FF2B5EF4-FFF2-40B4-BE49-F238E27FC236}">
                <a16:creationId xmlns:a16="http://schemas.microsoft.com/office/drawing/2014/main" id="{90B85179-38D3-8EF0-C116-B23E099C47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4435" y="365125"/>
            <a:ext cx="6650183" cy="665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1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953968-A8FF-4A20-AADB-CA9F62A9AE19}"/>
              </a:ext>
            </a:extLst>
          </p:cNvPr>
          <p:cNvSpPr>
            <a:spLocks noGrp="1"/>
          </p:cNvSpPr>
          <p:nvPr>
            <p:ph idx="1"/>
          </p:nvPr>
        </p:nvSpPr>
        <p:spPr>
          <a:xfrm>
            <a:off x="305" y="145774"/>
            <a:ext cx="12075153" cy="6712226"/>
          </a:xfrm>
        </p:spPr>
        <p:txBody>
          <a:bodyPr anchor="t">
            <a:noAutofit/>
          </a:bodyPr>
          <a:lstStyle/>
          <a:p>
            <a:pPr marL="0" indent="0" algn="ctr">
              <a:buNone/>
            </a:pPr>
            <a:r>
              <a:rPr lang="en-GB" b="1" dirty="0">
                <a:solidFill>
                  <a:srgbClr val="0070C0"/>
                </a:solidFill>
              </a:rPr>
              <a:t>Carotid Body Tumour </a:t>
            </a:r>
            <a:r>
              <a:rPr lang="en-GB" dirty="0">
                <a:solidFill>
                  <a:srgbClr val="0070C0"/>
                </a:solidFill>
              </a:rPr>
              <a:t>(Syn. </a:t>
            </a:r>
            <a:r>
              <a:rPr lang="en-GB" dirty="0" err="1">
                <a:solidFill>
                  <a:srgbClr val="0070C0"/>
                </a:solidFill>
              </a:rPr>
              <a:t>Chemodectoma</a:t>
            </a:r>
            <a:r>
              <a:rPr lang="en-GB" dirty="0">
                <a:solidFill>
                  <a:srgbClr val="0070C0"/>
                </a:solidFill>
              </a:rPr>
              <a:t>, Potato </a:t>
            </a:r>
            <a:r>
              <a:rPr lang="en-GB" dirty="0" err="1">
                <a:solidFill>
                  <a:srgbClr val="0070C0"/>
                </a:solidFill>
              </a:rPr>
              <a:t>Tumor</a:t>
            </a:r>
            <a:r>
              <a:rPr lang="en-GB" dirty="0">
                <a:solidFill>
                  <a:srgbClr val="0070C0"/>
                </a:solidFill>
              </a:rPr>
              <a:t>)</a:t>
            </a:r>
          </a:p>
          <a:p>
            <a:pPr marL="0" indent="0">
              <a:buNone/>
            </a:pPr>
            <a:endParaRPr lang="en-GB" sz="1600" dirty="0">
              <a:solidFill>
                <a:schemeClr val="tx2"/>
              </a:solidFill>
            </a:endParaRPr>
          </a:p>
          <a:p>
            <a:pPr marL="0" indent="0">
              <a:buNone/>
            </a:pPr>
            <a:r>
              <a:rPr lang="en-GB" sz="1600" dirty="0">
                <a:solidFill>
                  <a:schemeClr val="tx2"/>
                </a:solidFill>
              </a:rPr>
              <a:t> It is a slow growing </a:t>
            </a:r>
            <a:r>
              <a:rPr lang="en-GB" sz="1600" dirty="0" err="1">
                <a:solidFill>
                  <a:schemeClr val="tx2"/>
                </a:solidFill>
              </a:rPr>
              <a:t>tumor</a:t>
            </a:r>
            <a:r>
              <a:rPr lang="en-GB" sz="1600" dirty="0">
                <a:solidFill>
                  <a:schemeClr val="tx2"/>
                </a:solidFill>
              </a:rPr>
              <a:t> which arises in the carotid body at the carotid bifurcation, 2 – 10 cm, in size, well ­capsulated</a:t>
            </a:r>
          </a:p>
          <a:p>
            <a:pPr marL="0" indent="0">
              <a:buNone/>
            </a:pPr>
            <a:r>
              <a:rPr lang="en-GB" sz="1600" dirty="0">
                <a:solidFill>
                  <a:schemeClr val="tx2"/>
                </a:solidFill>
              </a:rPr>
              <a:t>A chemoreceptor organ which is stimulated by the rise in PCO2 or H+ ion concentration of arterial blood or a decline in its PO2.</a:t>
            </a:r>
          </a:p>
          <a:p>
            <a:pPr marL="0" indent="0">
              <a:buNone/>
            </a:pPr>
            <a:endParaRPr lang="en-GB" sz="800" dirty="0">
              <a:solidFill>
                <a:schemeClr val="tx2"/>
              </a:solidFill>
            </a:endParaRPr>
          </a:p>
          <a:p>
            <a:pPr>
              <a:buFont typeface="Wingdings" panose="05000000000000000000" pitchFamily="2" charset="2"/>
              <a:buChar char="Ø"/>
            </a:pPr>
            <a:r>
              <a:rPr lang="en-GB" sz="1600" b="1" dirty="0">
                <a:solidFill>
                  <a:schemeClr val="accent6">
                    <a:lumMod val="50000"/>
                  </a:schemeClr>
                </a:solidFill>
              </a:rPr>
              <a:t> Clinical Features:</a:t>
            </a:r>
          </a:p>
          <a:p>
            <a:pPr marL="0" indent="0">
              <a:buNone/>
            </a:pPr>
            <a:r>
              <a:rPr lang="en-GB" sz="1600" dirty="0">
                <a:solidFill>
                  <a:schemeClr val="tx2"/>
                </a:solidFill>
              </a:rPr>
              <a:t>Firm, homogeneous and compact </a:t>
            </a:r>
            <a:r>
              <a:rPr lang="en-GB" sz="1600" dirty="0" err="1">
                <a:solidFill>
                  <a:schemeClr val="tx2"/>
                </a:solidFill>
              </a:rPr>
              <a:t>tumor</a:t>
            </a:r>
            <a:r>
              <a:rPr lang="en-GB" sz="1600" dirty="0">
                <a:solidFill>
                  <a:schemeClr val="tx2"/>
                </a:solidFill>
              </a:rPr>
              <a:t>, like a potato. </a:t>
            </a:r>
          </a:p>
          <a:p>
            <a:pPr marL="0" indent="0">
              <a:buNone/>
            </a:pPr>
            <a:r>
              <a:rPr lang="en-GB" sz="1600" dirty="0">
                <a:solidFill>
                  <a:schemeClr val="tx2"/>
                </a:solidFill>
              </a:rPr>
              <a:t>Highest incidence is between the ages 40 and 60 years of life.</a:t>
            </a:r>
          </a:p>
          <a:p>
            <a:pPr marL="0" indent="0">
              <a:buNone/>
            </a:pPr>
            <a:r>
              <a:rPr lang="en-GB" sz="1600" dirty="0">
                <a:solidFill>
                  <a:schemeClr val="tx2"/>
                </a:solidFill>
              </a:rPr>
              <a:t> Slow growing painless swelling at the bifurcation of the common carotid artery. </a:t>
            </a:r>
          </a:p>
          <a:p>
            <a:pPr marL="0" indent="0">
              <a:buNone/>
            </a:pPr>
            <a:r>
              <a:rPr lang="en-GB" sz="1600" dirty="0">
                <a:solidFill>
                  <a:schemeClr val="tx2"/>
                </a:solidFill>
              </a:rPr>
              <a:t>Pressure on the carotid sinus from the </a:t>
            </a:r>
            <a:r>
              <a:rPr lang="en-GB" sz="1600" dirty="0" err="1">
                <a:solidFill>
                  <a:schemeClr val="tx2"/>
                </a:solidFill>
              </a:rPr>
              <a:t>tumor</a:t>
            </a:r>
            <a:r>
              <a:rPr lang="en-GB" sz="1600" dirty="0">
                <a:solidFill>
                  <a:schemeClr val="tx2"/>
                </a:solidFill>
              </a:rPr>
              <a:t> produces attacks of faintness.</a:t>
            </a:r>
          </a:p>
          <a:p>
            <a:pPr marL="0" indent="0">
              <a:buNone/>
            </a:pPr>
            <a:r>
              <a:rPr lang="en-GB" sz="1600" dirty="0">
                <a:solidFill>
                  <a:schemeClr val="tx2"/>
                </a:solidFill>
              </a:rPr>
              <a:t> </a:t>
            </a:r>
          </a:p>
          <a:p>
            <a:pPr>
              <a:buFont typeface="Wingdings" panose="05000000000000000000" pitchFamily="2" charset="2"/>
              <a:buChar char="Ø"/>
            </a:pPr>
            <a:r>
              <a:rPr lang="en-GB" sz="1600" b="1" dirty="0">
                <a:solidFill>
                  <a:schemeClr val="accent6">
                    <a:lumMod val="50000"/>
                  </a:schemeClr>
                </a:solidFill>
              </a:rPr>
              <a:t>Differential Diagnosis:</a:t>
            </a:r>
          </a:p>
          <a:p>
            <a:pPr marL="0" indent="0">
              <a:buNone/>
            </a:pPr>
            <a:r>
              <a:rPr lang="en-GB" sz="1600" dirty="0">
                <a:solidFill>
                  <a:schemeClr val="tx2"/>
                </a:solidFill>
              </a:rPr>
              <a:t>1. Cervical lymph node enlargement.</a:t>
            </a:r>
          </a:p>
          <a:p>
            <a:pPr marL="0" indent="0">
              <a:buNone/>
            </a:pPr>
            <a:r>
              <a:rPr lang="en-GB" sz="1600" dirty="0">
                <a:solidFill>
                  <a:schemeClr val="tx2"/>
                </a:solidFill>
              </a:rPr>
              <a:t>2. Sternomastoid </a:t>
            </a:r>
            <a:r>
              <a:rPr lang="en-GB" sz="1600" dirty="0" err="1">
                <a:solidFill>
                  <a:schemeClr val="tx2"/>
                </a:solidFill>
              </a:rPr>
              <a:t>tumor</a:t>
            </a:r>
            <a:r>
              <a:rPr lang="en-GB" sz="1600" dirty="0">
                <a:solidFill>
                  <a:schemeClr val="tx2"/>
                </a:solidFill>
              </a:rPr>
              <a:t>. </a:t>
            </a:r>
          </a:p>
          <a:p>
            <a:pPr marL="0" indent="0">
              <a:buNone/>
            </a:pPr>
            <a:r>
              <a:rPr lang="en-GB" sz="1600" dirty="0">
                <a:solidFill>
                  <a:schemeClr val="tx2"/>
                </a:solidFill>
              </a:rPr>
              <a:t>3. Branchial cyst. </a:t>
            </a:r>
          </a:p>
          <a:p>
            <a:pPr marL="0" indent="0">
              <a:buNone/>
            </a:pPr>
            <a:r>
              <a:rPr lang="en-GB" sz="1600" dirty="0">
                <a:solidFill>
                  <a:schemeClr val="tx2"/>
                </a:solidFill>
              </a:rPr>
              <a:t>4. Aneurysm of carotid artery. </a:t>
            </a:r>
          </a:p>
          <a:p>
            <a:pPr marL="0" indent="0">
              <a:buNone/>
            </a:pPr>
            <a:endParaRPr lang="en-GB" sz="800" dirty="0">
              <a:solidFill>
                <a:schemeClr val="tx2"/>
              </a:solidFill>
            </a:endParaRPr>
          </a:p>
          <a:p>
            <a:pPr>
              <a:buFont typeface="Wingdings" panose="05000000000000000000" pitchFamily="2" charset="2"/>
              <a:buChar char="Ø"/>
            </a:pPr>
            <a:r>
              <a:rPr lang="en-GB" sz="1600" b="1" dirty="0">
                <a:solidFill>
                  <a:schemeClr val="accent6">
                    <a:lumMod val="50000"/>
                  </a:schemeClr>
                </a:solidFill>
              </a:rPr>
              <a:t>Special investigation:</a:t>
            </a:r>
          </a:p>
          <a:p>
            <a:pPr marL="0" indent="0">
              <a:buNone/>
            </a:pPr>
            <a:r>
              <a:rPr lang="en-GB" sz="1600" dirty="0">
                <a:solidFill>
                  <a:schemeClr val="tx2"/>
                </a:solidFill>
              </a:rPr>
              <a:t> Arteriography—Shows the carotid bifurcation to be splayed open by the mass which rich in vascularity</a:t>
            </a:r>
          </a:p>
          <a:p>
            <a:endParaRPr lang="en-GB" sz="1600" dirty="0">
              <a:solidFill>
                <a:schemeClr val="tx2"/>
              </a:solidFill>
            </a:endParaRPr>
          </a:p>
        </p:txBody>
      </p:sp>
      <p:grpSp>
        <p:nvGrpSpPr>
          <p:cNvPr id="12" name="Group 1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3" name="Freeform: Shape 1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B923573C-BB34-4E66-8B99-446B855B93B7}"/>
              </a:ext>
            </a:extLst>
          </p:cNvPr>
          <p:cNvPicPr>
            <a:picLocks noChangeAspect="1"/>
          </p:cNvPicPr>
          <p:nvPr/>
        </p:nvPicPr>
        <p:blipFill>
          <a:blip r:embed="rId3"/>
          <a:stretch>
            <a:fillRect/>
          </a:stretch>
        </p:blipFill>
        <p:spPr>
          <a:xfrm>
            <a:off x="7456601" y="2049044"/>
            <a:ext cx="4142232" cy="3096318"/>
          </a:xfrm>
          <a:prstGeom prst="rect">
            <a:avLst/>
          </a:prstGeom>
        </p:spPr>
      </p:pic>
      <p:sp>
        <p:nvSpPr>
          <p:cNvPr id="7" name="TextBox 6">
            <a:extLst>
              <a:ext uri="{FF2B5EF4-FFF2-40B4-BE49-F238E27FC236}">
                <a16:creationId xmlns:a16="http://schemas.microsoft.com/office/drawing/2014/main" id="{92BB7610-39E4-6716-55CC-FAC5350ED522}"/>
              </a:ext>
            </a:extLst>
          </p:cNvPr>
          <p:cNvSpPr txBox="1"/>
          <p:nvPr/>
        </p:nvSpPr>
        <p:spPr>
          <a:xfrm>
            <a:off x="6839528" y="5427817"/>
            <a:ext cx="3680690" cy="369332"/>
          </a:xfrm>
          <a:prstGeom prst="rect">
            <a:avLst/>
          </a:prstGeom>
          <a:noFill/>
        </p:spPr>
        <p:txBody>
          <a:bodyPr wrap="square">
            <a:spAutoFit/>
          </a:bodyPr>
          <a:lstStyle/>
          <a:p>
            <a:r>
              <a:rPr lang="en-US" dirty="0"/>
              <a:t>Read about carotid body </a:t>
            </a:r>
            <a:r>
              <a:rPr lang="en-US"/>
              <a:t>tumor P.527</a:t>
            </a:r>
            <a:endParaRPr lang="en-US" dirty="0"/>
          </a:p>
        </p:txBody>
      </p:sp>
    </p:spTree>
    <p:extLst>
      <p:ext uri="{BB962C8B-B14F-4D97-AF65-F5344CB8AC3E}">
        <p14:creationId xmlns:p14="http://schemas.microsoft.com/office/powerpoint/2010/main" val="32934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2158F3C2-A619-4D00-94DA-EF8E7F1DCE38}"/>
              </a:ext>
            </a:extLst>
          </p:cNvPr>
          <p:cNvSpPr>
            <a:spLocks noGrp="1"/>
          </p:cNvSpPr>
          <p:nvPr>
            <p:ph idx="1"/>
          </p:nvPr>
        </p:nvSpPr>
        <p:spPr>
          <a:xfrm>
            <a:off x="1014061" y="172278"/>
            <a:ext cx="7467330" cy="6591593"/>
          </a:xfrm>
        </p:spPr>
        <p:txBody>
          <a:bodyPr>
            <a:normAutofit lnSpcReduction="10000"/>
          </a:bodyPr>
          <a:lstStyle/>
          <a:p>
            <a:pPr marL="0" indent="0" algn="ctr">
              <a:buNone/>
            </a:pPr>
            <a:r>
              <a:rPr lang="en-GB" b="1" dirty="0">
                <a:solidFill>
                  <a:srgbClr val="0070C0"/>
                </a:solidFill>
              </a:rPr>
              <a:t>Sternomastoid </a:t>
            </a:r>
            <a:r>
              <a:rPr lang="en-GB" b="1" dirty="0" err="1">
                <a:solidFill>
                  <a:srgbClr val="0070C0"/>
                </a:solidFill>
              </a:rPr>
              <a:t>Tumor</a:t>
            </a:r>
            <a:r>
              <a:rPr lang="en-GB" b="1" dirty="0">
                <a:solidFill>
                  <a:srgbClr val="0070C0"/>
                </a:solidFill>
              </a:rPr>
              <a:t> </a:t>
            </a:r>
          </a:p>
          <a:p>
            <a:pPr marL="0" indent="0">
              <a:buNone/>
            </a:pPr>
            <a:r>
              <a:rPr lang="en-GB" sz="1800" dirty="0"/>
              <a:t>During childbirth, injury to the sternomastoid muscle causes hematoma in the muscle which gets organized to form the swelling. </a:t>
            </a:r>
          </a:p>
          <a:p>
            <a:pPr marL="0" indent="0">
              <a:buNone/>
            </a:pPr>
            <a:endParaRPr lang="en-GB" sz="1800" dirty="0"/>
          </a:p>
          <a:p>
            <a:pPr>
              <a:buFont typeface="Wingdings" panose="05000000000000000000" pitchFamily="2" charset="2"/>
              <a:buChar char="Ø"/>
            </a:pPr>
            <a:r>
              <a:rPr lang="en-GB" sz="1800" b="1" dirty="0">
                <a:solidFill>
                  <a:schemeClr val="accent6">
                    <a:lumMod val="50000"/>
                  </a:schemeClr>
                </a:solidFill>
              </a:rPr>
              <a:t>Clinical Features </a:t>
            </a:r>
          </a:p>
          <a:p>
            <a:pPr marL="0" indent="0">
              <a:buNone/>
            </a:pPr>
            <a:r>
              <a:rPr lang="en-GB" sz="1800" dirty="0"/>
              <a:t>• It is seen in infants of 3 to 4 weeks of age. </a:t>
            </a:r>
          </a:p>
          <a:p>
            <a:pPr marL="0" indent="0">
              <a:buNone/>
            </a:pPr>
            <a:r>
              <a:rPr lang="en-GB" sz="1800" dirty="0"/>
              <a:t>• The swelling is smooth, hard, non-tender and adherent to the muscle.</a:t>
            </a:r>
          </a:p>
          <a:p>
            <a:pPr marL="0" indent="0">
              <a:buNone/>
            </a:pPr>
            <a:r>
              <a:rPr lang="en-GB" sz="1800" dirty="0"/>
              <a:t> • Head points towards the muscle of same side and chin towards the opposite side producing torticollis. </a:t>
            </a:r>
          </a:p>
          <a:p>
            <a:pPr marL="0" indent="0">
              <a:buNone/>
            </a:pPr>
            <a:endParaRPr lang="en-GB" sz="1800" dirty="0"/>
          </a:p>
          <a:p>
            <a:pPr>
              <a:buFont typeface="Wingdings" panose="05000000000000000000" pitchFamily="2" charset="2"/>
              <a:buChar char="Ø"/>
            </a:pPr>
            <a:r>
              <a:rPr lang="en-GB" sz="1800" b="1" dirty="0">
                <a:solidFill>
                  <a:schemeClr val="accent6">
                    <a:lumMod val="50000"/>
                  </a:schemeClr>
                </a:solidFill>
              </a:rPr>
              <a:t>Differential Diagnosis:</a:t>
            </a:r>
            <a:r>
              <a:rPr lang="en-GB" sz="1800" dirty="0"/>
              <a:t>	</a:t>
            </a:r>
          </a:p>
          <a:p>
            <a:pPr marL="0" indent="0">
              <a:buNone/>
            </a:pPr>
            <a:r>
              <a:rPr lang="en-GB" sz="1800" dirty="0"/>
              <a:t>Lymphadenitis due to either tuberculosis or suppurative infection </a:t>
            </a:r>
          </a:p>
          <a:p>
            <a:pPr marL="0" indent="0">
              <a:buNone/>
            </a:pPr>
            <a:r>
              <a:rPr lang="en-GB" sz="1800" dirty="0"/>
              <a:t>Rheumatic disorder </a:t>
            </a:r>
          </a:p>
          <a:p>
            <a:pPr marL="0" indent="0">
              <a:buNone/>
            </a:pPr>
            <a:r>
              <a:rPr lang="en-GB" sz="1800" dirty="0"/>
              <a:t>Burns </a:t>
            </a:r>
          </a:p>
          <a:p>
            <a:pPr marL="0" indent="0">
              <a:buNone/>
            </a:pPr>
            <a:r>
              <a:rPr lang="en-GB" sz="1800" dirty="0"/>
              <a:t>Spasmodic.</a:t>
            </a:r>
          </a:p>
          <a:p>
            <a:pPr marL="0" indent="0">
              <a:buNone/>
            </a:pPr>
            <a:endParaRPr lang="en-GB" sz="800" dirty="0"/>
          </a:p>
          <a:p>
            <a:pPr>
              <a:buFont typeface="Wingdings" panose="05000000000000000000" pitchFamily="2" charset="2"/>
              <a:buChar char="Ø"/>
            </a:pPr>
            <a:r>
              <a:rPr lang="en-GB" sz="1800" dirty="0"/>
              <a:t> </a:t>
            </a:r>
            <a:r>
              <a:rPr lang="en-GB" sz="1800" b="1" dirty="0">
                <a:solidFill>
                  <a:schemeClr val="accent6">
                    <a:lumMod val="50000"/>
                  </a:schemeClr>
                </a:solidFill>
              </a:rPr>
              <a:t>Treatment:</a:t>
            </a:r>
          </a:p>
          <a:p>
            <a:pPr marL="0" indent="0">
              <a:buNone/>
            </a:pPr>
            <a:r>
              <a:rPr lang="en-GB" sz="1800" dirty="0"/>
              <a:t> Division of the lower end of the sternomastoid muscle or excision of the muscle.</a:t>
            </a:r>
          </a:p>
          <a:p>
            <a:endParaRPr lang="en-GB" sz="1800" dirty="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88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579A218-E74C-4637-BC59-54D4077B8EDD}"/>
              </a:ext>
            </a:extLst>
          </p:cNvPr>
          <p:cNvPicPr>
            <a:picLocks noChangeAspect="1"/>
          </p:cNvPicPr>
          <p:nvPr/>
        </p:nvPicPr>
        <p:blipFill rotWithShape="1">
          <a:blip r:embed="rId2"/>
          <a:srcRect t="9362" r="-2"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a:extLst>
              <a:ext uri="{FF2B5EF4-FFF2-40B4-BE49-F238E27FC236}">
                <a16:creationId xmlns:a16="http://schemas.microsoft.com/office/drawing/2014/main" id="{F4AF1505-BF46-49AB-BA6D-9A256E93DF3D}"/>
              </a:ext>
            </a:extLst>
          </p:cNvPr>
          <p:cNvPicPr>
            <a:picLocks noChangeAspect="1"/>
          </p:cNvPicPr>
          <p:nvPr/>
        </p:nvPicPr>
        <p:blipFill rotWithShape="1">
          <a:blip r:embed="rId3"/>
          <a:srcRect l="15431" r="11390"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3">
            <a:extLst>
              <a:ext uri="{FF2B5EF4-FFF2-40B4-BE49-F238E27FC236}">
                <a16:creationId xmlns:a16="http://schemas.microsoft.com/office/drawing/2014/main" id="{598B326E-6882-46AF-B219-FB75C55D8CBA}"/>
              </a:ext>
            </a:extLst>
          </p:cNvPr>
          <p:cNvPicPr>
            <a:picLocks noChangeAspect="1"/>
          </p:cNvPicPr>
          <p:nvPr/>
        </p:nvPicPr>
        <p:blipFill rotWithShape="1">
          <a:blip r:embed="rId4"/>
          <a:srcRect t="6315" r="4" b="4"/>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4" name="Group 1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D79DDB1-7C1A-48BD-ADB2-3EC634435C01}"/>
              </a:ext>
            </a:extLst>
          </p:cNvPr>
          <p:cNvSpPr>
            <a:spLocks noGrp="1"/>
          </p:cNvSpPr>
          <p:nvPr>
            <p:ph idx="1"/>
          </p:nvPr>
        </p:nvSpPr>
        <p:spPr>
          <a:xfrm>
            <a:off x="150124" y="4286160"/>
            <a:ext cx="12041875" cy="2571839"/>
          </a:xfrm>
        </p:spPr>
        <p:txBody>
          <a:bodyPr>
            <a:noAutofit/>
          </a:bodyPr>
          <a:lstStyle/>
          <a:p>
            <a:pPr>
              <a:buFont typeface="Wingdings" panose="05000000000000000000" pitchFamily="2" charset="2"/>
              <a:buChar char="q"/>
            </a:pPr>
            <a:r>
              <a:rPr lang="en-GB" sz="2400" b="1" dirty="0">
                <a:solidFill>
                  <a:srgbClr val="FFFF00">
                    <a:alpha val="80000"/>
                  </a:srgbClr>
                </a:solidFill>
              </a:rPr>
              <a:t>Pharyngeal Pouch- </a:t>
            </a:r>
            <a:r>
              <a:rPr lang="en-GB" sz="2400" b="1" dirty="0" err="1">
                <a:solidFill>
                  <a:srgbClr val="FFFF00">
                    <a:alpha val="80000"/>
                  </a:srgbClr>
                </a:solidFill>
              </a:rPr>
              <a:t>Zenker’sDiverticulum</a:t>
            </a:r>
            <a:endParaRPr lang="en-GB" sz="2400" b="1" dirty="0">
              <a:solidFill>
                <a:srgbClr val="FFFF00">
                  <a:alpha val="80000"/>
                </a:srgbClr>
              </a:solidFill>
            </a:endParaRPr>
          </a:p>
          <a:p>
            <a:pPr marL="0" indent="0">
              <a:buNone/>
            </a:pPr>
            <a:r>
              <a:rPr lang="en-GB" sz="2000" dirty="0">
                <a:solidFill>
                  <a:schemeClr val="bg1">
                    <a:alpha val="80000"/>
                  </a:schemeClr>
                </a:solidFill>
              </a:rPr>
              <a:t>     A laterally placed swelling of the neck located behind the sternomastoid muscle below the thyroid cartilage. </a:t>
            </a:r>
          </a:p>
          <a:p>
            <a:pPr marL="0" indent="0">
              <a:buNone/>
            </a:pPr>
            <a:r>
              <a:rPr lang="en-GB" sz="2000" dirty="0">
                <a:solidFill>
                  <a:schemeClr val="bg1">
                    <a:alpha val="80000"/>
                  </a:schemeClr>
                </a:solidFill>
              </a:rPr>
              <a:t>     It occurs as a result of protrusion or herniation of the mucosa of pharyngeal wall through the Killian’s dehiscence. </a:t>
            </a:r>
          </a:p>
          <a:p>
            <a:pPr marL="0" indent="0">
              <a:buNone/>
            </a:pPr>
            <a:r>
              <a:rPr lang="en-GB" sz="2000" dirty="0">
                <a:solidFill>
                  <a:schemeClr val="bg1">
                    <a:alpha val="80000"/>
                  </a:schemeClr>
                </a:solidFill>
              </a:rPr>
              <a:t>    The later is a weak area of pharyngeal wall between the oblique fibres of </a:t>
            </a:r>
            <a:r>
              <a:rPr lang="en-GB" sz="2000" dirty="0" err="1">
                <a:solidFill>
                  <a:schemeClr val="bg1">
                    <a:alpha val="80000"/>
                  </a:schemeClr>
                </a:solidFill>
              </a:rPr>
              <a:t>thyropharyngeus</a:t>
            </a:r>
            <a:r>
              <a:rPr lang="en-GB" sz="2000" dirty="0">
                <a:solidFill>
                  <a:schemeClr val="bg1">
                    <a:alpha val="80000"/>
                  </a:schemeClr>
                </a:solidFill>
              </a:rPr>
              <a:t> and the sphincter like transverse fibres of </a:t>
            </a:r>
            <a:r>
              <a:rPr lang="en-GB" sz="2000" dirty="0" err="1">
                <a:solidFill>
                  <a:schemeClr val="bg1">
                    <a:alpha val="80000"/>
                  </a:schemeClr>
                </a:solidFill>
              </a:rPr>
              <a:t>cricopharyngeus</a:t>
            </a:r>
            <a:r>
              <a:rPr lang="en-GB" sz="2000" dirty="0">
                <a:solidFill>
                  <a:schemeClr val="bg1">
                    <a:alpha val="80000"/>
                  </a:schemeClr>
                </a:solidFill>
              </a:rPr>
              <a:t> part of the inferior constrictor muscle.</a:t>
            </a:r>
          </a:p>
          <a:p>
            <a:pPr marL="0" indent="0">
              <a:buNone/>
            </a:pPr>
            <a:r>
              <a:rPr lang="en-GB" sz="2000" dirty="0">
                <a:solidFill>
                  <a:schemeClr val="bg1">
                    <a:alpha val="80000"/>
                  </a:schemeClr>
                </a:solidFill>
              </a:rPr>
              <a:t> </a:t>
            </a:r>
          </a:p>
        </p:txBody>
      </p:sp>
    </p:spTree>
    <p:extLst>
      <p:ext uri="{BB962C8B-B14F-4D97-AF65-F5344CB8AC3E}">
        <p14:creationId xmlns:p14="http://schemas.microsoft.com/office/powerpoint/2010/main" val="191843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A34105-3FE8-4DEE-8E7E-0B8868B99253}"/>
              </a:ext>
            </a:extLst>
          </p:cNvPr>
          <p:cNvSpPr>
            <a:spLocks noGrp="1"/>
          </p:cNvSpPr>
          <p:nvPr>
            <p:ph idx="1"/>
          </p:nvPr>
        </p:nvSpPr>
        <p:spPr>
          <a:xfrm>
            <a:off x="259307" y="249382"/>
            <a:ext cx="11932692" cy="6608618"/>
          </a:xfrm>
        </p:spPr>
        <p:txBody>
          <a:bodyPr>
            <a:normAutofit/>
          </a:bodyPr>
          <a:lstStyle/>
          <a:p>
            <a:pPr>
              <a:buFont typeface="Wingdings" panose="05000000000000000000" pitchFamily="2" charset="2"/>
              <a:buChar char="Ø"/>
            </a:pPr>
            <a:r>
              <a:rPr lang="en-GB" sz="2400" b="1" dirty="0">
                <a:solidFill>
                  <a:srgbClr val="FFC000"/>
                </a:solidFill>
              </a:rPr>
              <a:t>Clinical Features:</a:t>
            </a:r>
          </a:p>
          <a:p>
            <a:pPr>
              <a:buFont typeface="Wingdings" panose="05000000000000000000" pitchFamily="2" charset="2"/>
              <a:buChar char="ü"/>
            </a:pPr>
            <a:r>
              <a:rPr lang="en-GB" sz="2400" dirty="0">
                <a:solidFill>
                  <a:schemeClr val="bg1"/>
                </a:solidFill>
              </a:rPr>
              <a:t>Usually a male and elderly.</a:t>
            </a:r>
          </a:p>
          <a:p>
            <a:pPr>
              <a:buFont typeface="Wingdings" panose="05000000000000000000" pitchFamily="2" charset="2"/>
              <a:buChar char="ü"/>
            </a:pPr>
            <a:r>
              <a:rPr lang="en-GB" sz="2400" dirty="0">
                <a:solidFill>
                  <a:schemeClr val="bg1"/>
                </a:solidFill>
              </a:rPr>
              <a:t>Gurgling sounds in neck at the time of swallowing. </a:t>
            </a:r>
          </a:p>
          <a:p>
            <a:pPr>
              <a:buFont typeface="Wingdings" panose="05000000000000000000" pitchFamily="2" charset="2"/>
              <a:buChar char="ü"/>
            </a:pPr>
            <a:r>
              <a:rPr lang="en-GB" sz="2400" dirty="0">
                <a:solidFill>
                  <a:schemeClr val="bg1"/>
                </a:solidFill>
              </a:rPr>
              <a:t>Dysphagia. , </a:t>
            </a:r>
            <a:r>
              <a:rPr lang="en-GB" sz="2400" u="sng" dirty="0">
                <a:solidFill>
                  <a:schemeClr val="bg1"/>
                </a:solidFill>
              </a:rPr>
              <a:t>Halitosis</a:t>
            </a:r>
            <a:r>
              <a:rPr lang="en-GB" sz="2400" dirty="0">
                <a:solidFill>
                  <a:schemeClr val="bg1"/>
                </a:solidFill>
              </a:rPr>
              <a:t> </a:t>
            </a:r>
          </a:p>
          <a:p>
            <a:pPr>
              <a:buFont typeface="Wingdings" panose="05000000000000000000" pitchFamily="2" charset="2"/>
              <a:buChar char="ü"/>
            </a:pPr>
            <a:r>
              <a:rPr lang="en-GB" sz="2400" dirty="0">
                <a:solidFill>
                  <a:schemeClr val="bg1"/>
                </a:solidFill>
              </a:rPr>
              <a:t>Regurgitation of food after turning from one side to another </a:t>
            </a:r>
          </a:p>
          <a:p>
            <a:pPr>
              <a:buFont typeface="Wingdings" panose="05000000000000000000" pitchFamily="2" charset="2"/>
              <a:buChar char="ü"/>
            </a:pPr>
            <a:r>
              <a:rPr lang="en-GB" sz="2400" dirty="0">
                <a:solidFill>
                  <a:schemeClr val="bg1"/>
                </a:solidFill>
              </a:rPr>
              <a:t>leading to features of aspiration pneumonitis, lung abscess and mediastinitis. </a:t>
            </a:r>
          </a:p>
          <a:p>
            <a:pPr>
              <a:buFont typeface="Wingdings" panose="05000000000000000000" pitchFamily="2" charset="2"/>
              <a:buChar char="ü"/>
            </a:pPr>
            <a:r>
              <a:rPr lang="en-GB" sz="2400" dirty="0">
                <a:solidFill>
                  <a:schemeClr val="bg1"/>
                </a:solidFill>
              </a:rPr>
              <a:t>The swelling is soft and cystic with audible gurgling. </a:t>
            </a:r>
          </a:p>
          <a:p>
            <a:pPr>
              <a:buFont typeface="Wingdings" panose="05000000000000000000" pitchFamily="2" charset="2"/>
              <a:buChar char="ü"/>
            </a:pPr>
            <a:r>
              <a:rPr lang="en-GB" sz="2400" dirty="0">
                <a:solidFill>
                  <a:schemeClr val="bg1"/>
                </a:solidFill>
              </a:rPr>
              <a:t>The contents may be emptied on pressure into the pharynx and mouth. </a:t>
            </a:r>
          </a:p>
          <a:p>
            <a:pPr marL="0" indent="0">
              <a:buNone/>
            </a:pPr>
            <a:endParaRPr lang="en-GB" sz="2400" dirty="0">
              <a:solidFill>
                <a:schemeClr val="bg1"/>
              </a:solidFill>
            </a:endParaRPr>
          </a:p>
          <a:p>
            <a:pPr>
              <a:buFont typeface="Wingdings" panose="05000000000000000000" pitchFamily="2" charset="2"/>
              <a:buChar char="Ø"/>
            </a:pPr>
            <a:r>
              <a:rPr lang="en-GB" sz="2400" b="1" dirty="0">
                <a:solidFill>
                  <a:srgbClr val="FFC000"/>
                </a:solidFill>
              </a:rPr>
              <a:t> Diagnosis:</a:t>
            </a:r>
          </a:p>
          <a:p>
            <a:pPr>
              <a:buFont typeface="Wingdings" panose="05000000000000000000" pitchFamily="2" charset="2"/>
              <a:buChar char="§"/>
            </a:pPr>
            <a:r>
              <a:rPr lang="en-GB" sz="2400" dirty="0">
                <a:solidFill>
                  <a:schemeClr val="bg1"/>
                </a:solidFill>
              </a:rPr>
              <a:t> Thin Barium Swallow – Evidence of pouch</a:t>
            </a:r>
          </a:p>
          <a:p>
            <a:pPr>
              <a:buFont typeface="Wingdings" panose="05000000000000000000" pitchFamily="2" charset="2"/>
              <a:buChar char="§"/>
            </a:pPr>
            <a:r>
              <a:rPr lang="en-GB" sz="2400" dirty="0">
                <a:solidFill>
                  <a:schemeClr val="bg1"/>
                </a:solidFill>
              </a:rPr>
              <a:t> Esophagoscopy – not indicated. </a:t>
            </a:r>
          </a:p>
          <a:p>
            <a:pPr marL="0" indent="0">
              <a:buNone/>
            </a:pPr>
            <a:endParaRPr lang="en-GB" sz="2400" dirty="0">
              <a:solidFill>
                <a:srgbClr val="FFC000"/>
              </a:solidFill>
            </a:endParaRPr>
          </a:p>
          <a:p>
            <a:pPr>
              <a:buFont typeface="Wingdings" panose="05000000000000000000" pitchFamily="2" charset="2"/>
              <a:buChar char="Ø"/>
            </a:pPr>
            <a:r>
              <a:rPr lang="en-GB" sz="2400" b="1" dirty="0">
                <a:solidFill>
                  <a:srgbClr val="FFC000"/>
                </a:solidFill>
              </a:rPr>
              <a:t> Treatment</a:t>
            </a:r>
            <a:r>
              <a:rPr lang="en-GB" sz="2400" dirty="0">
                <a:solidFill>
                  <a:srgbClr val="FFC000"/>
                </a:solidFill>
              </a:rPr>
              <a:t> </a:t>
            </a:r>
            <a:r>
              <a:rPr lang="en-GB" sz="2400" dirty="0">
                <a:solidFill>
                  <a:schemeClr val="bg1"/>
                </a:solidFill>
              </a:rPr>
              <a:t>Excision of the pouch</a:t>
            </a:r>
            <a:endParaRPr lang="en-GB" sz="2400" dirty="0"/>
          </a:p>
        </p:txBody>
      </p:sp>
    </p:spTree>
    <p:extLst>
      <p:ext uri="{BB962C8B-B14F-4D97-AF65-F5344CB8AC3E}">
        <p14:creationId xmlns:p14="http://schemas.microsoft.com/office/powerpoint/2010/main" val="390925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circle(in)">
                                      <p:cBhvr>
                                        <p:cTn id="47" dur="20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ircle(in)">
                                      <p:cBhvr>
                                        <p:cTn id="52" dur="20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circle(in)">
                                      <p:cBhvr>
                                        <p:cTn id="57" dur="20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circle(in)">
                                      <p:cBhvr>
                                        <p:cTn id="62"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4B2C649A-4486-2743-95E6-59DF1064BCEC}"/>
              </a:ext>
            </a:extLst>
          </p:cNvPr>
          <p:cNvSpPr>
            <a:spLocks noGrp="1"/>
          </p:cNvSpPr>
          <p:nvPr>
            <p:ph type="title"/>
          </p:nvPr>
        </p:nvSpPr>
        <p:spPr>
          <a:xfrm>
            <a:off x="643467" y="321734"/>
            <a:ext cx="6901193" cy="1135737"/>
          </a:xfrm>
        </p:spPr>
        <p:txBody>
          <a:bodyPr>
            <a:normAutofit/>
            <a:scene3d>
              <a:camera prst="orthographicFront"/>
              <a:lightRig rig="threePt" dir="t"/>
            </a:scene3d>
            <a:sp3d extrusionH="57150">
              <a:bevelT w="38100" h="38100" prst="angle"/>
            </a:sp3d>
          </a:bodyPr>
          <a:lstStyle/>
          <a:p>
            <a:r>
              <a:rPr lang="en-US" sz="3600" b="1" dirty="0">
                <a:solidFill>
                  <a:srgbClr val="0070C0"/>
                </a:solidFill>
                <a:effectLst>
                  <a:outerShdw blurRad="75057" dist="38100" dir="5400000" sy="-20000" rotWithShape="0">
                    <a:prstClr val="black">
                      <a:alpha val="25000"/>
                    </a:prstClr>
                  </a:outerShdw>
                </a:effectLst>
                <a:latin typeface="Century Gothic" pitchFamily="34" charset="0"/>
              </a:rPr>
              <a:t>Salivary gland swellings</a:t>
            </a:r>
          </a:p>
        </p:txBody>
      </p:sp>
      <p:grpSp>
        <p:nvGrpSpPr>
          <p:cNvPr id="14" name="Group 13">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43468" y="1782981"/>
            <a:ext cx="6901193" cy="4393982"/>
          </a:xfrm>
        </p:spPr>
        <p:txBody>
          <a:bodyPr>
            <a:normAutofit/>
          </a:bodyPr>
          <a:lstStyle/>
          <a:p>
            <a:pPr>
              <a:buFont typeface="Wingdings" panose="05000000000000000000" pitchFamily="2" charset="2"/>
              <a:buChar char="q"/>
              <a:defRPr/>
            </a:pPr>
            <a:r>
              <a:rPr lang="en-US" altLang="en-US" sz="2400" b="1" dirty="0">
                <a:solidFill>
                  <a:srgbClr val="0070C0"/>
                </a:solidFill>
              </a:rPr>
              <a:t> Viral infections (Mumps)</a:t>
            </a:r>
          </a:p>
          <a:p>
            <a:pPr>
              <a:buFont typeface="Wingdings" panose="05000000000000000000" pitchFamily="2" charset="2"/>
              <a:buChar char="q"/>
              <a:defRPr/>
            </a:pPr>
            <a:endParaRPr lang="en-US" altLang="en-US" sz="2400" b="1" dirty="0"/>
          </a:p>
          <a:p>
            <a:pPr lvl="1">
              <a:buFont typeface="Arial" panose="020B0604020202020204" pitchFamily="34" charset="0"/>
              <a:buChar char="•"/>
              <a:defRPr/>
            </a:pPr>
            <a:r>
              <a:rPr lang="en-US" altLang="en-US" dirty="0"/>
              <a:t>Common among children.</a:t>
            </a:r>
          </a:p>
          <a:p>
            <a:pPr lvl="1">
              <a:buFont typeface="Arial" panose="020B0604020202020204" pitchFamily="34" charset="0"/>
              <a:buChar char="•"/>
              <a:defRPr/>
            </a:pPr>
            <a:endParaRPr lang="en-US" altLang="en-US" dirty="0"/>
          </a:p>
          <a:p>
            <a:pPr lvl="1">
              <a:buFont typeface="Arial" panose="020B0604020202020204" pitchFamily="34" charset="0"/>
              <a:buChar char="•"/>
              <a:defRPr/>
            </a:pPr>
            <a:r>
              <a:rPr lang="en-US" altLang="en-US" dirty="0"/>
              <a:t>Usually affects parotid, occasionally submandibular</a:t>
            </a:r>
          </a:p>
          <a:p>
            <a:pPr lvl="1">
              <a:buFont typeface="Arial" panose="020B0604020202020204" pitchFamily="34" charset="0"/>
              <a:buChar char="•"/>
              <a:defRPr/>
            </a:pPr>
            <a:endParaRPr lang="en-US" altLang="en-US" dirty="0"/>
          </a:p>
          <a:p>
            <a:pPr lvl="1">
              <a:buFont typeface="Arial" panose="020B0604020202020204" pitchFamily="34" charset="0"/>
              <a:buChar char="•"/>
              <a:defRPr/>
            </a:pPr>
            <a:r>
              <a:rPr lang="en-US" altLang="en-US" dirty="0"/>
              <a:t>Painful swelling, fever and headache. </a:t>
            </a:r>
          </a:p>
          <a:p>
            <a:pPr lvl="1">
              <a:buFont typeface="Arial" panose="020B0604020202020204" pitchFamily="34" charset="0"/>
              <a:buChar char="•"/>
              <a:defRPr/>
            </a:pPr>
            <a:r>
              <a:rPr lang="en-US" altLang="en-US" dirty="0"/>
              <a:t>Resolves in 5-10 days.</a:t>
            </a:r>
          </a:p>
          <a:p>
            <a:pPr lvl="1">
              <a:buFont typeface="Arial" panose="020B0604020202020204" pitchFamily="34" charset="0"/>
              <a:buChar char="•"/>
              <a:defRPr/>
            </a:pPr>
            <a:endParaRPr lang="en-US" altLang="en-US" dirty="0"/>
          </a:p>
          <a:p>
            <a:pPr lvl="1">
              <a:buFont typeface="Arial" panose="020B0604020202020204" pitchFamily="34" charset="0"/>
              <a:buChar char="•"/>
              <a:defRPr/>
            </a:pPr>
            <a:r>
              <a:rPr lang="en-US" altLang="en-US" dirty="0">
                <a:solidFill>
                  <a:srgbClr val="0070C0"/>
                </a:solidFill>
              </a:rPr>
              <a:t>Treatment-</a:t>
            </a:r>
            <a:r>
              <a:rPr lang="en-US" altLang="en-US" dirty="0"/>
              <a:t> symptomatic</a:t>
            </a:r>
          </a:p>
          <a:p>
            <a:endParaRPr lang="en-US" sz="2400" dirty="0"/>
          </a:p>
        </p:txBody>
      </p:sp>
      <p:pic>
        <p:nvPicPr>
          <p:cNvPr id="4" name="Picture 3">
            <a:extLst>
              <a:ext uri="{FF2B5EF4-FFF2-40B4-BE49-F238E27FC236}">
                <a16:creationId xmlns:a16="http://schemas.microsoft.com/office/drawing/2014/main" id="{60BAF7A8-47E6-4E90-86AA-C4CF9FEE4EB0}"/>
              </a:ext>
            </a:extLst>
          </p:cNvPr>
          <p:cNvPicPr>
            <a:picLocks noChangeAspect="1"/>
          </p:cNvPicPr>
          <p:nvPr/>
        </p:nvPicPr>
        <p:blipFill>
          <a:blip r:embed="rId2"/>
          <a:stretch>
            <a:fillRect/>
          </a:stretch>
        </p:blipFill>
        <p:spPr>
          <a:xfrm>
            <a:off x="7315200" y="680345"/>
            <a:ext cx="4227317" cy="2668221"/>
          </a:xfrm>
          <a:prstGeom prst="rect">
            <a:avLst/>
          </a:prstGeom>
        </p:spPr>
      </p:pic>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FFA2ED-9B40-4EA3-A761-3BE4EAD16419}"/>
              </a:ext>
            </a:extLst>
          </p:cNvPr>
          <p:cNvPicPr>
            <a:picLocks noChangeAspect="1"/>
          </p:cNvPicPr>
          <p:nvPr/>
        </p:nvPicPr>
        <p:blipFill>
          <a:blip r:embed="rId3"/>
          <a:stretch>
            <a:fillRect/>
          </a:stretch>
        </p:blipFill>
        <p:spPr>
          <a:xfrm>
            <a:off x="7712766" y="3509432"/>
            <a:ext cx="3835768" cy="2635439"/>
          </a:xfrm>
          <a:prstGeom prst="rect">
            <a:avLst/>
          </a:prstGeom>
        </p:spPr>
      </p:pic>
    </p:spTree>
    <p:extLst>
      <p:ext uri="{BB962C8B-B14F-4D97-AF65-F5344CB8AC3E}">
        <p14:creationId xmlns:p14="http://schemas.microsoft.com/office/powerpoint/2010/main" val="8676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p:cNvSpPr>
            <a:spLocks noGrp="1"/>
          </p:cNvSpPr>
          <p:nvPr>
            <p:ph type="title"/>
          </p:nvPr>
        </p:nvSpPr>
        <p:spPr>
          <a:xfrm>
            <a:off x="535020" y="685800"/>
            <a:ext cx="2780271" cy="5105400"/>
          </a:xfrm>
        </p:spPr>
        <p:txBody>
          <a:bodyPr>
            <a:normAutofit/>
            <a:scene3d>
              <a:camera prst="orthographicFront"/>
              <a:lightRig rig="threePt" dir="t"/>
            </a:scene3d>
            <a:sp3d extrusionH="57150">
              <a:bevelT w="38100" h="38100" prst="angle"/>
            </a:sp3d>
          </a:bodyPr>
          <a:lstStyle/>
          <a:p>
            <a:r>
              <a:rPr lang="en-US" sz="3700" b="1">
                <a:solidFill>
                  <a:srgbClr val="FFFFFF"/>
                </a:solidFill>
                <a:effectLst>
                  <a:outerShdw blurRad="75057" dist="38100" dir="5400000" sy="-20000" rotWithShape="0">
                    <a:prstClr val="black">
                      <a:alpha val="25000"/>
                    </a:prstClr>
                  </a:outerShdw>
                </a:effectLst>
                <a:latin typeface="Century Gothic" pitchFamily="34" charset="0"/>
              </a:rPr>
              <a:t>Objectives</a:t>
            </a:r>
          </a:p>
        </p:txBody>
      </p:sp>
      <p:graphicFrame>
        <p:nvGraphicFramePr>
          <p:cNvPr id="5" name="Content Placeholder 2">
            <a:extLst>
              <a:ext uri="{FF2B5EF4-FFF2-40B4-BE49-F238E27FC236}">
                <a16:creationId xmlns:a16="http://schemas.microsoft.com/office/drawing/2014/main" id="{8EED6ED0-F859-4293-9B28-8DEC8EA4AAB1}"/>
              </a:ext>
            </a:extLst>
          </p:cNvPr>
          <p:cNvGraphicFramePr>
            <a:graphicFrameLocks noGrp="1"/>
          </p:cNvGraphicFramePr>
          <p:nvPr>
            <p:ph idx="1"/>
            <p:extLst>
              <p:ext uri="{D42A27DB-BD31-4B8C-83A1-F6EECF244321}">
                <p14:modId xmlns:p14="http://schemas.microsoft.com/office/powerpoint/2010/main" val="24228414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744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7A8CF13-24AF-B54E-957F-A34EA906E789}"/>
              </a:ext>
            </a:extLst>
          </p:cNvPr>
          <p:cNvSpPr>
            <a:spLocks noGrp="1"/>
          </p:cNvSpPr>
          <p:nvPr>
            <p:ph idx="1"/>
          </p:nvPr>
        </p:nvSpPr>
        <p:spPr>
          <a:xfrm>
            <a:off x="643468" y="410818"/>
            <a:ext cx="7307836" cy="6208260"/>
          </a:xfrm>
        </p:spPr>
        <p:txBody>
          <a:bodyPr>
            <a:normAutofit/>
          </a:bodyPr>
          <a:lstStyle/>
          <a:p>
            <a:pPr>
              <a:buFont typeface="Wingdings" panose="05000000000000000000" pitchFamily="2" charset="2"/>
              <a:buChar char="q"/>
            </a:pPr>
            <a:r>
              <a:rPr lang="en-US" sz="2000" b="1" dirty="0">
                <a:solidFill>
                  <a:srgbClr val="0070C0"/>
                </a:solidFill>
              </a:rPr>
              <a:t>Bacterial infection:</a:t>
            </a:r>
          </a:p>
          <a:p>
            <a:pPr lvl="1">
              <a:buFont typeface="Arial" charset="0"/>
              <a:buChar char="•"/>
              <a:defRPr/>
            </a:pPr>
            <a:r>
              <a:rPr lang="en-US" sz="2000" dirty="0"/>
              <a:t>Common in elderly, also seen in fit and young</a:t>
            </a:r>
          </a:p>
          <a:p>
            <a:pPr lvl="1">
              <a:buFont typeface="Arial" charset="0"/>
              <a:buChar char="•"/>
              <a:defRPr/>
            </a:pPr>
            <a:endParaRPr lang="en-US" sz="2000" dirty="0"/>
          </a:p>
          <a:p>
            <a:pPr lvl="1">
              <a:buFont typeface="Arial" charset="0"/>
              <a:buChar char="•"/>
              <a:defRPr/>
            </a:pPr>
            <a:r>
              <a:rPr lang="en-US" sz="2000" dirty="0"/>
              <a:t>Ascending infection via parotid duct</a:t>
            </a:r>
          </a:p>
          <a:p>
            <a:pPr lvl="1">
              <a:buFont typeface="Arial" charset="0"/>
              <a:buChar char="•"/>
              <a:defRPr/>
            </a:pPr>
            <a:endParaRPr lang="en-US" sz="2000" dirty="0"/>
          </a:p>
          <a:p>
            <a:pPr lvl="1">
              <a:buFont typeface="Arial" charset="0"/>
              <a:buChar char="•"/>
              <a:defRPr/>
            </a:pPr>
            <a:r>
              <a:rPr lang="en-US" sz="2000" dirty="0"/>
              <a:t>Painful, more on eating/ drinking, </a:t>
            </a:r>
          </a:p>
          <a:p>
            <a:pPr lvl="1">
              <a:buFont typeface="Arial" charset="0"/>
              <a:buChar char="•"/>
              <a:defRPr/>
            </a:pPr>
            <a:endParaRPr lang="en-US" sz="2000" dirty="0"/>
          </a:p>
          <a:p>
            <a:pPr lvl="1">
              <a:buFont typeface="Arial" charset="0"/>
              <a:buChar char="•"/>
              <a:defRPr/>
            </a:pPr>
            <a:r>
              <a:rPr lang="en-US" sz="2000" dirty="0"/>
              <a:t>Tender parotid swelling with fever and malaise</a:t>
            </a:r>
          </a:p>
          <a:p>
            <a:pPr lvl="1">
              <a:buFont typeface="Arial" charset="0"/>
              <a:buChar char="•"/>
              <a:defRPr/>
            </a:pPr>
            <a:endParaRPr lang="en-US" sz="2000" dirty="0"/>
          </a:p>
          <a:p>
            <a:pPr lvl="1">
              <a:buFont typeface="Arial" charset="0"/>
              <a:buChar char="•"/>
              <a:defRPr/>
            </a:pPr>
            <a:r>
              <a:rPr lang="en-US" sz="2000" dirty="0"/>
              <a:t>Pus exuding from duct papilla</a:t>
            </a:r>
          </a:p>
          <a:p>
            <a:pPr lvl="1">
              <a:buFont typeface="Arial" charset="0"/>
              <a:buChar char="•"/>
              <a:defRPr/>
            </a:pPr>
            <a:endParaRPr lang="en-US" sz="2000" dirty="0"/>
          </a:p>
          <a:p>
            <a:pPr lvl="1">
              <a:buFont typeface="Arial" charset="0"/>
              <a:buChar char="•"/>
              <a:defRPr/>
            </a:pPr>
            <a:r>
              <a:rPr lang="en-US" sz="2000" dirty="0"/>
              <a:t>Staph. aureus, Strep. </a:t>
            </a:r>
            <a:r>
              <a:rPr lang="en-US" sz="2000" dirty="0" err="1"/>
              <a:t>Viridans</a:t>
            </a:r>
            <a:r>
              <a:rPr lang="en-US" sz="2000" dirty="0"/>
              <a:t> are </a:t>
            </a:r>
            <a:r>
              <a:rPr lang="en-US" sz="2000" u="sng" dirty="0"/>
              <a:t>most common</a:t>
            </a:r>
          </a:p>
          <a:p>
            <a:pPr marL="457200" lvl="1" indent="0">
              <a:buNone/>
              <a:defRPr/>
            </a:pPr>
            <a:endParaRPr lang="en-US" sz="2000" u="sng" dirty="0"/>
          </a:p>
          <a:p>
            <a:pPr lvl="1">
              <a:buFont typeface="Arial" charset="0"/>
              <a:buChar char="•"/>
              <a:defRPr/>
            </a:pPr>
            <a:r>
              <a:rPr lang="en-US" sz="2000" dirty="0">
                <a:solidFill>
                  <a:srgbClr val="0070C0"/>
                </a:solidFill>
              </a:rPr>
              <a:t>Treatment:</a:t>
            </a:r>
          </a:p>
          <a:p>
            <a:pPr lvl="2">
              <a:buFont typeface="Arial" charset="0"/>
              <a:buChar char="•"/>
              <a:defRPr/>
            </a:pPr>
            <a:r>
              <a:rPr lang="en-US" dirty="0"/>
              <a:t>Early cases: antibiotics, oral hygiene</a:t>
            </a:r>
          </a:p>
          <a:p>
            <a:pPr lvl="2">
              <a:buFont typeface="Arial" charset="0"/>
              <a:buChar char="•"/>
              <a:defRPr/>
            </a:pPr>
            <a:r>
              <a:rPr lang="en-US" dirty="0"/>
              <a:t>Late cases: abscess drainage, Hilton’s method</a:t>
            </a:r>
            <a:endParaRPr lang="en-GB" dirty="0"/>
          </a:p>
          <a:p>
            <a:endParaRPr lang="en-US" sz="2000" dirty="0"/>
          </a:p>
        </p:txBody>
      </p:sp>
      <p:pic>
        <p:nvPicPr>
          <p:cNvPr id="2" name="Picture 1">
            <a:extLst>
              <a:ext uri="{FF2B5EF4-FFF2-40B4-BE49-F238E27FC236}">
                <a16:creationId xmlns:a16="http://schemas.microsoft.com/office/drawing/2014/main" id="{8D5FB1A6-56A2-46CA-AEA3-C3425B232A6A}"/>
              </a:ext>
            </a:extLst>
          </p:cNvPr>
          <p:cNvPicPr>
            <a:picLocks noChangeAspect="1"/>
          </p:cNvPicPr>
          <p:nvPr/>
        </p:nvPicPr>
        <p:blipFill>
          <a:blip r:embed="rId2"/>
          <a:stretch>
            <a:fillRect/>
          </a:stretch>
        </p:blipFill>
        <p:spPr>
          <a:xfrm>
            <a:off x="7765774" y="359031"/>
            <a:ext cx="2989535" cy="2989535"/>
          </a:xfrm>
          <a:prstGeom prst="rect">
            <a:avLst/>
          </a:prstGeom>
        </p:spPr>
      </p:pic>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05845A-1B17-4FF7-8EAE-CCC10E176837}"/>
              </a:ext>
            </a:extLst>
          </p:cNvPr>
          <p:cNvPicPr>
            <a:picLocks noChangeAspect="1"/>
          </p:cNvPicPr>
          <p:nvPr/>
        </p:nvPicPr>
        <p:blipFill>
          <a:blip r:embed="rId3"/>
          <a:stretch>
            <a:fillRect/>
          </a:stretch>
        </p:blipFill>
        <p:spPr>
          <a:xfrm>
            <a:off x="7673009" y="3509432"/>
            <a:ext cx="4201999" cy="2805421"/>
          </a:xfrm>
          <a:prstGeom prst="rect">
            <a:avLst/>
          </a:prstGeom>
        </p:spPr>
      </p:pic>
    </p:spTree>
    <p:extLst>
      <p:ext uri="{BB962C8B-B14F-4D97-AF65-F5344CB8AC3E}">
        <p14:creationId xmlns:p14="http://schemas.microsoft.com/office/powerpoint/2010/main" val="334348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animEffect transition="in" filter="fade">
                                      <p:cBhvr>
                                        <p:cTn id="4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27349" y="238923"/>
            <a:ext cx="7517937" cy="5938040"/>
          </a:xfrm>
        </p:spPr>
        <p:txBody>
          <a:bodyPr>
            <a:noAutofit/>
          </a:bodyPr>
          <a:lstStyle/>
          <a:p>
            <a:pPr>
              <a:buFont typeface="Wingdings" panose="05000000000000000000" pitchFamily="2" charset="2"/>
              <a:buChar char="q"/>
              <a:defRPr/>
            </a:pPr>
            <a:r>
              <a:rPr lang="en-US" sz="2400" b="1" dirty="0" err="1">
                <a:solidFill>
                  <a:srgbClr val="0070C0"/>
                </a:solidFill>
              </a:rPr>
              <a:t>Calcular</a:t>
            </a:r>
            <a:r>
              <a:rPr lang="en-US" sz="2400" b="1" dirty="0">
                <a:solidFill>
                  <a:srgbClr val="0070C0"/>
                </a:solidFill>
              </a:rPr>
              <a:t> disease (Sialolithiasis): </a:t>
            </a:r>
          </a:p>
          <a:p>
            <a:pPr marL="0" indent="0">
              <a:buNone/>
              <a:defRPr/>
            </a:pPr>
            <a:endParaRPr lang="en-US" sz="2000" b="1" dirty="0"/>
          </a:p>
          <a:p>
            <a:pPr lvl="1">
              <a:buFont typeface="Arial" pitchFamily="34" charset="0"/>
              <a:buChar char="•"/>
              <a:defRPr/>
            </a:pPr>
            <a:r>
              <a:rPr lang="en-US" sz="2000" dirty="0"/>
              <a:t>Painful swelling of submandibular gland during eating</a:t>
            </a:r>
          </a:p>
          <a:p>
            <a:pPr lvl="1">
              <a:buFont typeface="Arial" pitchFamily="34" charset="0"/>
              <a:buChar char="•"/>
              <a:defRPr/>
            </a:pPr>
            <a:endParaRPr lang="en-US" sz="2000" dirty="0"/>
          </a:p>
          <a:p>
            <a:pPr lvl="1">
              <a:buFont typeface="Arial" pitchFamily="34" charset="0"/>
              <a:buChar char="•"/>
              <a:defRPr/>
            </a:pPr>
            <a:r>
              <a:rPr lang="en-US" sz="2000" dirty="0"/>
              <a:t>Swelling resolves/ reduces 1-2 hours after meals</a:t>
            </a:r>
          </a:p>
          <a:p>
            <a:pPr lvl="1">
              <a:buFont typeface="Arial" pitchFamily="34" charset="0"/>
              <a:buChar char="•"/>
              <a:defRPr/>
            </a:pPr>
            <a:endParaRPr lang="en-US" sz="2000" dirty="0"/>
          </a:p>
          <a:p>
            <a:pPr lvl="1">
              <a:buFont typeface="Arial" pitchFamily="34" charset="0"/>
              <a:buChar char="•"/>
              <a:defRPr/>
            </a:pPr>
            <a:r>
              <a:rPr lang="en-US" sz="2000" dirty="0"/>
              <a:t>Enlarged submandibular gland on bimanual examination</a:t>
            </a:r>
          </a:p>
          <a:p>
            <a:pPr lvl="1">
              <a:buFont typeface="Arial" pitchFamily="34" charset="0"/>
              <a:buChar char="•"/>
              <a:defRPr/>
            </a:pPr>
            <a:endParaRPr lang="en-US" sz="2000" dirty="0"/>
          </a:p>
          <a:p>
            <a:pPr lvl="1">
              <a:buFont typeface="Arial" pitchFamily="34" charset="0"/>
              <a:buChar char="•"/>
              <a:defRPr/>
            </a:pPr>
            <a:r>
              <a:rPr lang="en-US" sz="2000" dirty="0"/>
              <a:t>Stone in the duct- palpable in the floor of mouth</a:t>
            </a:r>
          </a:p>
          <a:p>
            <a:pPr lvl="1">
              <a:buFont typeface="Arial" pitchFamily="34" charset="0"/>
              <a:buChar char="•"/>
              <a:defRPr/>
            </a:pPr>
            <a:endParaRPr lang="en-US" sz="2000" dirty="0"/>
          </a:p>
          <a:p>
            <a:pPr lvl="1">
              <a:buFont typeface="Arial" pitchFamily="34" charset="0"/>
              <a:buChar char="•"/>
              <a:defRPr/>
            </a:pPr>
            <a:r>
              <a:rPr lang="en-US" sz="2000" b="1" dirty="0">
                <a:solidFill>
                  <a:srgbClr val="0070C0"/>
                </a:solidFill>
              </a:rPr>
              <a:t>Treatment: </a:t>
            </a:r>
          </a:p>
          <a:p>
            <a:pPr lvl="2">
              <a:buFont typeface="Arial" pitchFamily="34" charset="0"/>
              <a:buChar char="•"/>
              <a:defRPr/>
            </a:pPr>
            <a:r>
              <a:rPr lang="en-US" dirty="0"/>
              <a:t>Stone in the duct- extraction by direct incision over the duct</a:t>
            </a:r>
          </a:p>
          <a:p>
            <a:pPr lvl="2">
              <a:buFont typeface="Arial" pitchFamily="34" charset="0"/>
              <a:buChar char="•"/>
              <a:defRPr/>
            </a:pPr>
            <a:endParaRPr lang="en-US" dirty="0"/>
          </a:p>
          <a:p>
            <a:pPr lvl="2">
              <a:buFont typeface="Arial" pitchFamily="34" charset="0"/>
              <a:buChar char="•"/>
              <a:defRPr/>
            </a:pPr>
            <a:r>
              <a:rPr lang="en-US" dirty="0"/>
              <a:t>Stone in the gland- excision of the gland</a:t>
            </a:r>
            <a:endParaRPr lang="en-GB" dirty="0"/>
          </a:p>
          <a:p>
            <a:endParaRPr lang="en-US" sz="2000" dirty="0"/>
          </a:p>
        </p:txBody>
      </p:sp>
      <p:pic>
        <p:nvPicPr>
          <p:cNvPr id="4" name="Picture 3">
            <a:extLst>
              <a:ext uri="{FF2B5EF4-FFF2-40B4-BE49-F238E27FC236}">
                <a16:creationId xmlns:a16="http://schemas.microsoft.com/office/drawing/2014/main" id="{8EA4A18D-7E10-40BD-A991-B6209B5F0E80}"/>
              </a:ext>
            </a:extLst>
          </p:cNvPr>
          <p:cNvPicPr>
            <a:picLocks noChangeAspect="1"/>
          </p:cNvPicPr>
          <p:nvPr/>
        </p:nvPicPr>
        <p:blipFill>
          <a:blip r:embed="rId2"/>
          <a:stretch>
            <a:fillRect/>
          </a:stretch>
        </p:blipFill>
        <p:spPr>
          <a:xfrm>
            <a:off x="7576348" y="314682"/>
            <a:ext cx="3741009" cy="2802145"/>
          </a:xfrm>
          <a:prstGeom prst="rect">
            <a:avLst/>
          </a:prstGeom>
        </p:spPr>
      </p:pic>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E9D1D0A-85D3-4CAB-8715-6E3E4CEBD800}"/>
              </a:ext>
            </a:extLst>
          </p:cNvPr>
          <p:cNvPicPr>
            <a:picLocks noChangeAspect="1"/>
          </p:cNvPicPr>
          <p:nvPr/>
        </p:nvPicPr>
        <p:blipFill>
          <a:blip r:embed="rId3"/>
          <a:stretch>
            <a:fillRect/>
          </a:stretch>
        </p:blipFill>
        <p:spPr>
          <a:xfrm>
            <a:off x="7865127" y="3565434"/>
            <a:ext cx="3999523" cy="2749419"/>
          </a:xfrm>
          <a:prstGeom prst="rect">
            <a:avLst/>
          </a:prstGeom>
        </p:spPr>
      </p:pic>
    </p:spTree>
    <p:extLst>
      <p:ext uri="{BB962C8B-B14F-4D97-AF65-F5344CB8AC3E}">
        <p14:creationId xmlns:p14="http://schemas.microsoft.com/office/powerpoint/2010/main" val="42922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1000"/>
                                        <p:tgtEl>
                                          <p:spTgt spid="3">
                                            <p:txEl>
                                              <p:pRg st="11" end="11"/>
                                            </p:txEl>
                                          </p:spTgt>
                                        </p:tgtEl>
                                      </p:cBhvr>
                                    </p:animEffect>
                                    <p:anim calcmode="lin" valueType="num">
                                      <p:cBhvr>
                                        <p:cTn id="4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1000"/>
                                        <p:tgtEl>
                                          <p:spTgt spid="3">
                                            <p:txEl>
                                              <p:pRg st="13" end="13"/>
                                            </p:txEl>
                                          </p:spTgt>
                                        </p:tgtEl>
                                      </p:cBhvr>
                                    </p:animEffect>
                                    <p:anim calcmode="lin" valueType="num">
                                      <p:cBhvr>
                                        <p:cTn id="4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nSpc>
                <a:spcPct val="110000"/>
              </a:lnSpc>
              <a:buNone/>
              <a:defRPr/>
            </a:pPr>
            <a:r>
              <a:rPr lang="en-US" altLang="en-US" b="1" u="sng" dirty="0">
                <a:solidFill>
                  <a:srgbClr val="FFFF00"/>
                </a:solidFill>
              </a:rPr>
              <a:t>Investigations (General for neck swellings) :</a:t>
            </a:r>
          </a:p>
          <a:p>
            <a:pPr marL="0" indent="0">
              <a:lnSpc>
                <a:spcPct val="110000"/>
              </a:lnSpc>
              <a:buNone/>
              <a:defRPr/>
            </a:pPr>
            <a:endParaRPr lang="en-US" altLang="en-US" b="1" u="sng" dirty="0">
              <a:solidFill>
                <a:schemeClr val="bg1"/>
              </a:solidFill>
            </a:endParaRPr>
          </a:p>
          <a:p>
            <a:pPr lvl="1">
              <a:lnSpc>
                <a:spcPct val="110000"/>
              </a:lnSpc>
              <a:buFont typeface="Arial" panose="020B0604020202020204" pitchFamily="34" charset="0"/>
              <a:buChar char="•"/>
              <a:defRPr/>
            </a:pPr>
            <a:r>
              <a:rPr lang="en-US" altLang="en-US" dirty="0">
                <a:solidFill>
                  <a:schemeClr val="bg1"/>
                </a:solidFill>
              </a:rPr>
              <a:t>CBC, Serology, Tuberculin</a:t>
            </a:r>
          </a:p>
          <a:p>
            <a:pPr lvl="1">
              <a:lnSpc>
                <a:spcPct val="110000"/>
              </a:lnSpc>
              <a:buFont typeface="Arial" panose="020B0604020202020204" pitchFamily="34" charset="0"/>
              <a:buChar char="•"/>
              <a:defRPr/>
            </a:pPr>
            <a:r>
              <a:rPr lang="en-US" altLang="en-US" dirty="0">
                <a:solidFill>
                  <a:schemeClr val="bg1"/>
                </a:solidFill>
              </a:rPr>
              <a:t>Thyroid function (TSH, T3, T4, Antibody) </a:t>
            </a:r>
            <a:r>
              <a:rPr lang="en-US" altLang="en-US" sz="2800" b="1" dirty="0">
                <a:solidFill>
                  <a:srgbClr val="FF0000"/>
                </a:solidFill>
              </a:rPr>
              <a:t>(very important)</a:t>
            </a:r>
          </a:p>
          <a:p>
            <a:pPr lvl="1">
              <a:lnSpc>
                <a:spcPct val="110000"/>
              </a:lnSpc>
              <a:buFont typeface="Arial" panose="020B0604020202020204" pitchFamily="34" charset="0"/>
              <a:buChar char="•"/>
              <a:defRPr/>
            </a:pPr>
            <a:r>
              <a:rPr lang="en-US" altLang="en-US" dirty="0">
                <a:solidFill>
                  <a:srgbClr val="FFFF00"/>
                </a:solidFill>
              </a:rPr>
              <a:t>CXR, U/S, </a:t>
            </a:r>
            <a:r>
              <a:rPr lang="en-US" altLang="en-US" dirty="0">
                <a:solidFill>
                  <a:schemeClr val="bg1"/>
                </a:solidFill>
              </a:rPr>
              <a:t>CT scan, MRI, </a:t>
            </a:r>
            <a:r>
              <a:rPr lang="en-US" altLang="en-US" dirty="0" err="1">
                <a:solidFill>
                  <a:schemeClr val="bg1"/>
                </a:solidFill>
              </a:rPr>
              <a:t>Angio</a:t>
            </a:r>
            <a:r>
              <a:rPr lang="en-US" altLang="en-US" dirty="0">
                <a:solidFill>
                  <a:schemeClr val="bg1"/>
                </a:solidFill>
              </a:rPr>
              <a:t>.</a:t>
            </a:r>
          </a:p>
          <a:p>
            <a:pPr lvl="1">
              <a:lnSpc>
                <a:spcPct val="110000"/>
              </a:lnSpc>
              <a:buFont typeface="Arial" panose="020B0604020202020204" pitchFamily="34" charset="0"/>
              <a:buChar char="•"/>
              <a:defRPr/>
            </a:pPr>
            <a:r>
              <a:rPr lang="en-US" altLang="en-US" dirty="0">
                <a:solidFill>
                  <a:srgbClr val="FFFF00"/>
                </a:solidFill>
              </a:rPr>
              <a:t>FNAC</a:t>
            </a:r>
          </a:p>
          <a:p>
            <a:pPr lvl="1">
              <a:lnSpc>
                <a:spcPct val="110000"/>
              </a:lnSpc>
              <a:buFont typeface="Arial" panose="020B0604020202020204" pitchFamily="34" charset="0"/>
              <a:buChar char="•"/>
              <a:defRPr/>
            </a:pPr>
            <a:r>
              <a:rPr lang="en-US" altLang="en-US" dirty="0">
                <a:solidFill>
                  <a:srgbClr val="FFFF00"/>
                </a:solidFill>
              </a:rPr>
              <a:t>Laryngoscopy, Endoscopy </a:t>
            </a:r>
            <a:r>
              <a:rPr lang="en-US" altLang="en-US" b="1" dirty="0">
                <a:solidFill>
                  <a:srgbClr val="FF0000"/>
                </a:solidFill>
              </a:rPr>
              <a:t>(preop, to check if both vocal cords are functioning or not)</a:t>
            </a:r>
          </a:p>
          <a:p>
            <a:pPr lvl="1">
              <a:lnSpc>
                <a:spcPct val="110000"/>
              </a:lnSpc>
              <a:buFont typeface="Arial" panose="020B0604020202020204" pitchFamily="34" charset="0"/>
              <a:buChar char="•"/>
              <a:defRPr/>
            </a:pPr>
            <a:r>
              <a:rPr lang="en-US" altLang="en-US" dirty="0">
                <a:solidFill>
                  <a:schemeClr val="bg1"/>
                </a:solidFill>
              </a:rPr>
              <a:t>Open biopsy</a:t>
            </a:r>
            <a:endParaRPr lang="en-GB" altLang="en-US" dirty="0">
              <a:solidFill>
                <a:schemeClr val="bg1"/>
              </a:solidFill>
            </a:endParaRPr>
          </a:p>
          <a:p>
            <a:endParaRPr lang="en-US" dirty="0"/>
          </a:p>
        </p:txBody>
      </p:sp>
    </p:spTree>
    <p:extLst>
      <p:ext uri="{BB962C8B-B14F-4D97-AF65-F5344CB8AC3E}">
        <p14:creationId xmlns:p14="http://schemas.microsoft.com/office/powerpoint/2010/main" val="164737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2D11FAB-D668-4BD5-BC28-D72B92498042}"/>
              </a:ext>
            </a:extLst>
          </p:cNvPr>
          <p:cNvPicPr>
            <a:picLocks noGrp="1" noChangeAspect="1"/>
          </p:cNvPicPr>
          <p:nvPr>
            <p:ph idx="1"/>
          </p:nvPr>
        </p:nvPicPr>
        <p:blipFill>
          <a:blip r:embed="rId2"/>
          <a:stretch>
            <a:fillRect/>
          </a:stretch>
        </p:blipFill>
        <p:spPr>
          <a:xfrm>
            <a:off x="2322640" y="891540"/>
            <a:ext cx="7597168" cy="5071110"/>
          </a:xfrm>
          <a:prstGeom prst="rect">
            <a:avLst/>
          </a:prstGeom>
        </p:spPr>
      </p:pic>
    </p:spTree>
    <p:extLst>
      <p:ext uri="{BB962C8B-B14F-4D97-AF65-F5344CB8AC3E}">
        <p14:creationId xmlns:p14="http://schemas.microsoft.com/office/powerpoint/2010/main" val="16541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642E6E-2C57-104B-8CF9-672AC6AE2904}"/>
              </a:ext>
            </a:extLst>
          </p:cNvPr>
          <p:cNvSpPr>
            <a:spLocks noGrp="1"/>
          </p:cNvSpPr>
          <p:nvPr>
            <p:ph idx="1"/>
          </p:nvPr>
        </p:nvSpPr>
        <p:spPr>
          <a:xfrm>
            <a:off x="341376" y="1060174"/>
            <a:ext cx="5229245" cy="5194852"/>
          </a:xfrm>
        </p:spPr>
        <p:txBody>
          <a:bodyPr anchor="t">
            <a:normAutofit/>
          </a:bodyPr>
          <a:lstStyle/>
          <a:p>
            <a:pPr marL="0" indent="0">
              <a:buNone/>
            </a:pPr>
            <a:r>
              <a:rPr lang="en-US" b="1" dirty="0">
                <a:solidFill>
                  <a:schemeClr val="tx2"/>
                </a:solidFill>
              </a:rPr>
              <a:t>Anatomy:</a:t>
            </a:r>
          </a:p>
          <a:p>
            <a:pPr marL="0" indent="0">
              <a:buNone/>
            </a:pPr>
            <a:r>
              <a:rPr lang="en-US" sz="2000" dirty="0">
                <a:solidFill>
                  <a:schemeClr val="tx2"/>
                </a:solidFill>
              </a:rPr>
              <a:t>The anterior triangle is situated at the front of the neck. </a:t>
            </a:r>
          </a:p>
          <a:p>
            <a:r>
              <a:rPr lang="en-US" sz="2000" dirty="0">
                <a:solidFill>
                  <a:schemeClr val="tx2"/>
                </a:solidFill>
              </a:rPr>
              <a:t>It is bounded:</a:t>
            </a:r>
          </a:p>
          <a:p>
            <a:pPr lvl="1"/>
            <a:r>
              <a:rPr lang="en-US" sz="2000" b="1" dirty="0">
                <a:solidFill>
                  <a:schemeClr val="tx2"/>
                </a:solidFill>
              </a:rPr>
              <a:t>Superiorly</a:t>
            </a:r>
            <a:r>
              <a:rPr lang="en-US" sz="2000" dirty="0">
                <a:solidFill>
                  <a:schemeClr val="tx2"/>
                </a:solidFill>
              </a:rPr>
              <a:t>  </a:t>
            </a:r>
          </a:p>
          <a:p>
            <a:pPr lvl="2"/>
            <a:r>
              <a:rPr lang="en-US" dirty="0">
                <a:solidFill>
                  <a:schemeClr val="tx2"/>
                </a:solidFill>
              </a:rPr>
              <a:t>Inferior border of the mandible (jawbone).</a:t>
            </a:r>
          </a:p>
          <a:p>
            <a:pPr lvl="1"/>
            <a:r>
              <a:rPr lang="en-US" sz="2000" b="1" dirty="0">
                <a:solidFill>
                  <a:schemeClr val="tx2"/>
                </a:solidFill>
              </a:rPr>
              <a:t>Laterally</a:t>
            </a:r>
            <a:r>
              <a:rPr lang="en-US" sz="2000" dirty="0">
                <a:solidFill>
                  <a:schemeClr val="tx2"/>
                </a:solidFill>
              </a:rPr>
              <a:t> </a:t>
            </a:r>
          </a:p>
          <a:p>
            <a:pPr lvl="2"/>
            <a:r>
              <a:rPr lang="en-US" dirty="0">
                <a:solidFill>
                  <a:schemeClr val="tx2"/>
                </a:solidFill>
              </a:rPr>
              <a:t>Anterior border of the sternocleidomastoid.</a:t>
            </a:r>
          </a:p>
          <a:p>
            <a:pPr lvl="1"/>
            <a:r>
              <a:rPr lang="en-US" sz="2000" b="1" dirty="0">
                <a:solidFill>
                  <a:schemeClr val="tx2"/>
                </a:solidFill>
              </a:rPr>
              <a:t>Medially</a:t>
            </a:r>
            <a:r>
              <a:rPr lang="en-US" sz="2000" dirty="0">
                <a:solidFill>
                  <a:schemeClr val="tx2"/>
                </a:solidFill>
              </a:rPr>
              <a:t> </a:t>
            </a:r>
          </a:p>
          <a:p>
            <a:pPr lvl="2"/>
            <a:r>
              <a:rPr lang="en-US" dirty="0">
                <a:solidFill>
                  <a:schemeClr val="tx2"/>
                </a:solidFill>
              </a:rPr>
              <a:t>Sagittal line down the midline of the neck</a:t>
            </a:r>
            <a:r>
              <a:rPr lang="en-GB" dirty="0">
                <a:solidFill>
                  <a:schemeClr val="tx2"/>
                </a:solidFill>
              </a:rPr>
              <a:t> </a:t>
            </a:r>
          </a:p>
          <a:p>
            <a:pPr marL="914400" lvl="2" indent="0">
              <a:buNone/>
            </a:pPr>
            <a:r>
              <a:rPr lang="en-GB" dirty="0">
                <a:solidFill>
                  <a:schemeClr val="tx2"/>
                </a:solidFill>
              </a:rPr>
              <a:t>from the chin to the manubrium </a:t>
            </a:r>
            <a:r>
              <a:rPr lang="en-US" dirty="0">
                <a:solidFill>
                  <a:schemeClr val="tx2"/>
                </a:solidFill>
              </a:rPr>
              <a:t>.</a:t>
            </a:r>
          </a:p>
          <a:p>
            <a:endParaRPr lang="en-US" sz="2000" dirty="0">
              <a:solidFill>
                <a:schemeClr val="tx2"/>
              </a:solidFill>
            </a:endParaRPr>
          </a:p>
        </p:txBody>
      </p:sp>
      <p:grpSp>
        <p:nvGrpSpPr>
          <p:cNvPr id="29" name="Group 2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0" name="Freeform: Shape 2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ontent Placeholder 6">
            <a:extLst>
              <a:ext uri="{FF2B5EF4-FFF2-40B4-BE49-F238E27FC236}">
                <a16:creationId xmlns:a16="http://schemas.microsoft.com/office/drawing/2014/main" id="{E02D47CA-1040-0141-9A18-61B3033E57C6}"/>
              </a:ext>
            </a:extLst>
          </p:cNvPr>
          <p:cNvPicPr>
            <a:picLocks noChangeAspect="1"/>
          </p:cNvPicPr>
          <p:nvPr/>
        </p:nvPicPr>
        <p:blipFill>
          <a:blip r:embed="rId3"/>
          <a:stretch>
            <a:fillRect/>
          </a:stretch>
        </p:blipFill>
        <p:spPr>
          <a:xfrm>
            <a:off x="7482794" y="2186609"/>
            <a:ext cx="4550180" cy="3419062"/>
          </a:xfrm>
          <a:prstGeom prst="rect">
            <a:avLst/>
          </a:prstGeom>
        </p:spPr>
      </p:pic>
    </p:spTree>
    <p:extLst>
      <p:ext uri="{BB962C8B-B14F-4D97-AF65-F5344CB8AC3E}">
        <p14:creationId xmlns:p14="http://schemas.microsoft.com/office/powerpoint/2010/main" val="25460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C0D1F5-7513-CE4A-9785-B662C46BB6AD}"/>
              </a:ext>
            </a:extLst>
          </p:cNvPr>
          <p:cNvSpPr>
            <a:spLocks noGrp="1"/>
          </p:cNvSpPr>
          <p:nvPr>
            <p:ph idx="1"/>
          </p:nvPr>
        </p:nvSpPr>
        <p:spPr>
          <a:xfrm>
            <a:off x="463826" y="1537252"/>
            <a:ext cx="5106795" cy="4237907"/>
          </a:xfrm>
        </p:spPr>
        <p:txBody>
          <a:bodyPr anchor="t">
            <a:normAutofit/>
          </a:bodyPr>
          <a:lstStyle/>
          <a:p>
            <a:r>
              <a:rPr lang="en-US" sz="2400" dirty="0">
                <a:solidFill>
                  <a:schemeClr val="tx2"/>
                </a:solidFill>
              </a:rPr>
              <a:t>The posterior triangle is situated posterior to SCM</a:t>
            </a:r>
          </a:p>
          <a:p>
            <a:r>
              <a:rPr lang="en-US" sz="2400" dirty="0">
                <a:solidFill>
                  <a:schemeClr val="tx2"/>
                </a:solidFill>
              </a:rPr>
              <a:t>Its boundaries are as follows:</a:t>
            </a:r>
          </a:p>
          <a:p>
            <a:pPr lvl="1"/>
            <a:r>
              <a:rPr lang="en-US" b="1" dirty="0">
                <a:solidFill>
                  <a:schemeClr val="tx2"/>
                </a:solidFill>
              </a:rPr>
              <a:t>Anterior </a:t>
            </a:r>
            <a:r>
              <a:rPr lang="en-US" dirty="0">
                <a:solidFill>
                  <a:schemeClr val="tx2"/>
                </a:solidFill>
              </a:rPr>
              <a:t> </a:t>
            </a:r>
          </a:p>
          <a:p>
            <a:pPr lvl="2"/>
            <a:r>
              <a:rPr lang="en-US" sz="2400" dirty="0">
                <a:solidFill>
                  <a:schemeClr val="tx2"/>
                </a:solidFill>
              </a:rPr>
              <a:t>Posterior border of the SCM.</a:t>
            </a:r>
          </a:p>
          <a:p>
            <a:pPr lvl="1"/>
            <a:r>
              <a:rPr lang="en-US" b="1" dirty="0">
                <a:solidFill>
                  <a:schemeClr val="tx2"/>
                </a:solidFill>
              </a:rPr>
              <a:t>Posterior</a:t>
            </a:r>
          </a:p>
          <a:p>
            <a:pPr lvl="2"/>
            <a:r>
              <a:rPr lang="en-US" sz="2400" dirty="0">
                <a:solidFill>
                  <a:schemeClr val="tx2"/>
                </a:solidFill>
              </a:rPr>
              <a:t>Anterior border of the trapezius muscle.</a:t>
            </a:r>
          </a:p>
          <a:p>
            <a:pPr lvl="1"/>
            <a:r>
              <a:rPr lang="en-US" b="1" dirty="0">
                <a:solidFill>
                  <a:schemeClr val="tx2"/>
                </a:solidFill>
              </a:rPr>
              <a:t>Inferior </a:t>
            </a:r>
            <a:endParaRPr lang="en-US" dirty="0">
              <a:solidFill>
                <a:schemeClr val="tx2"/>
              </a:solidFill>
            </a:endParaRPr>
          </a:p>
          <a:p>
            <a:pPr lvl="2"/>
            <a:r>
              <a:rPr lang="en-US" sz="2400" dirty="0">
                <a:solidFill>
                  <a:schemeClr val="tx2"/>
                </a:solidFill>
              </a:rPr>
              <a:t> Middle 1/3 of the clavicle.</a:t>
            </a:r>
          </a:p>
          <a:p>
            <a:endParaRPr lang="en-US" sz="2400" dirty="0">
              <a:solidFill>
                <a:schemeClr val="tx2"/>
              </a:solidFill>
            </a:endParaRP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ontent Placeholder 6">
            <a:extLst>
              <a:ext uri="{FF2B5EF4-FFF2-40B4-BE49-F238E27FC236}">
                <a16:creationId xmlns:a16="http://schemas.microsoft.com/office/drawing/2014/main" id="{5C7F678E-6927-024D-ACF6-36DA807B058F}"/>
              </a:ext>
            </a:extLst>
          </p:cNvPr>
          <p:cNvPicPr>
            <a:picLocks noChangeAspect="1"/>
          </p:cNvPicPr>
          <p:nvPr/>
        </p:nvPicPr>
        <p:blipFill>
          <a:blip r:embed="rId3"/>
          <a:stretch>
            <a:fillRect/>
          </a:stretch>
        </p:blipFill>
        <p:spPr>
          <a:xfrm>
            <a:off x="7512435" y="2054087"/>
            <a:ext cx="4338189" cy="3485321"/>
          </a:xfrm>
          <a:prstGeom prst="rect">
            <a:avLst/>
          </a:prstGeom>
        </p:spPr>
      </p:pic>
    </p:spTree>
    <p:extLst>
      <p:ext uri="{BB962C8B-B14F-4D97-AF65-F5344CB8AC3E}">
        <p14:creationId xmlns:p14="http://schemas.microsoft.com/office/powerpoint/2010/main" val="23969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162F6328-2E5C-428C-8280-E3DADCDA2D23}"/>
              </a:ext>
            </a:extLst>
          </p:cNvPr>
          <p:cNvGraphicFramePr/>
          <p:nvPr>
            <p:extLst>
              <p:ext uri="{D42A27DB-BD31-4B8C-83A1-F6EECF244321}">
                <p14:modId xmlns:p14="http://schemas.microsoft.com/office/powerpoint/2010/main" val="424984747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704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1679B24-5C01-4B7B-B980-D07D84281FAB}"/>
              </a:ext>
            </a:extLst>
          </p:cNvPr>
          <p:cNvPicPr>
            <a:picLocks noGrp="1" noChangeAspect="1"/>
          </p:cNvPicPr>
          <p:nvPr>
            <p:ph idx="1"/>
          </p:nvPr>
        </p:nvPicPr>
        <p:blipFill>
          <a:blip r:embed="rId2"/>
          <a:stretch>
            <a:fillRect/>
          </a:stretch>
        </p:blipFill>
        <p:spPr>
          <a:xfrm>
            <a:off x="169164" y="1818376"/>
            <a:ext cx="4047744" cy="4714261"/>
          </a:xfrm>
          <a:prstGeom prst="rect">
            <a:avLst/>
          </a:prstGeom>
        </p:spPr>
      </p:pic>
      <p:pic>
        <p:nvPicPr>
          <p:cNvPr id="7" name="Picture 6">
            <a:extLst>
              <a:ext uri="{FF2B5EF4-FFF2-40B4-BE49-F238E27FC236}">
                <a16:creationId xmlns:a16="http://schemas.microsoft.com/office/drawing/2014/main" id="{5AE39F02-A614-4181-A18C-96A0A17DDFE4}"/>
              </a:ext>
            </a:extLst>
          </p:cNvPr>
          <p:cNvPicPr>
            <a:picLocks noChangeAspect="1"/>
          </p:cNvPicPr>
          <p:nvPr/>
        </p:nvPicPr>
        <p:blipFill>
          <a:blip r:embed="rId3"/>
          <a:stretch>
            <a:fillRect/>
          </a:stretch>
        </p:blipFill>
        <p:spPr>
          <a:xfrm>
            <a:off x="4216908" y="1942622"/>
            <a:ext cx="4476518" cy="4590015"/>
          </a:xfrm>
          <a:prstGeom prst="rect">
            <a:avLst/>
          </a:prstGeom>
        </p:spPr>
      </p:pic>
      <p:pic>
        <p:nvPicPr>
          <p:cNvPr id="9" name="Picture 8">
            <a:extLst>
              <a:ext uri="{FF2B5EF4-FFF2-40B4-BE49-F238E27FC236}">
                <a16:creationId xmlns:a16="http://schemas.microsoft.com/office/drawing/2014/main" id="{D509BB17-41C1-4342-9169-CE728A3BC5D2}"/>
              </a:ext>
            </a:extLst>
          </p:cNvPr>
          <p:cNvPicPr>
            <a:picLocks noChangeAspect="1"/>
          </p:cNvPicPr>
          <p:nvPr/>
        </p:nvPicPr>
        <p:blipFill>
          <a:blip r:embed="rId4"/>
          <a:stretch>
            <a:fillRect/>
          </a:stretch>
        </p:blipFill>
        <p:spPr>
          <a:xfrm>
            <a:off x="7977809" y="2183428"/>
            <a:ext cx="4211143" cy="4132823"/>
          </a:xfrm>
          <a:prstGeom prst="rect">
            <a:avLst/>
          </a:prstGeom>
        </p:spPr>
      </p:pic>
      <p:sp>
        <p:nvSpPr>
          <p:cNvPr id="2" name="Rectangle 1">
            <a:extLst>
              <a:ext uri="{FF2B5EF4-FFF2-40B4-BE49-F238E27FC236}">
                <a16:creationId xmlns:a16="http://schemas.microsoft.com/office/drawing/2014/main" id="{E8FCC3AC-5660-3EC1-76E1-B614542A5C4B}"/>
              </a:ext>
            </a:extLst>
          </p:cNvPr>
          <p:cNvSpPr/>
          <p:nvPr/>
        </p:nvSpPr>
        <p:spPr>
          <a:xfrm>
            <a:off x="26490" y="246709"/>
            <a:ext cx="1216551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Differential diagnosis according to the site:</a:t>
            </a:r>
          </a:p>
        </p:txBody>
      </p:sp>
    </p:spTree>
    <p:extLst>
      <p:ext uri="{BB962C8B-B14F-4D97-AF65-F5344CB8AC3E}">
        <p14:creationId xmlns:p14="http://schemas.microsoft.com/office/powerpoint/2010/main" val="199918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7054017-20D1-4884-8F4C-D63B10953925}"/>
              </a:ext>
            </a:extLst>
          </p:cNvPr>
          <p:cNvSpPr>
            <a:spLocks noGrp="1"/>
          </p:cNvSpPr>
          <p:nvPr>
            <p:ph idx="1"/>
          </p:nvPr>
        </p:nvSpPr>
        <p:spPr>
          <a:xfrm>
            <a:off x="866817" y="2290448"/>
            <a:ext cx="8493327" cy="4567551"/>
          </a:xfrm>
        </p:spPr>
        <p:txBody>
          <a:bodyPr>
            <a:noAutofit/>
          </a:bodyPr>
          <a:lstStyle/>
          <a:p>
            <a:pPr marL="0" indent="0">
              <a:buNone/>
            </a:pPr>
            <a:r>
              <a:rPr lang="en-GB" sz="1600" dirty="0"/>
              <a:t>    It arises from a damaged sublingual gland . </a:t>
            </a:r>
          </a:p>
          <a:p>
            <a:r>
              <a:rPr lang="en-GB" sz="1600" b="1" dirty="0">
                <a:solidFill>
                  <a:srgbClr val="00B050"/>
                </a:solidFill>
              </a:rPr>
              <a:t>Diagnosis</a:t>
            </a:r>
            <a:r>
              <a:rPr lang="en-GB" sz="1600" dirty="0">
                <a:solidFill>
                  <a:srgbClr val="00B050"/>
                </a:solidFill>
              </a:rPr>
              <a:t>: </a:t>
            </a:r>
            <a:r>
              <a:rPr lang="en-GB" sz="1600" dirty="0"/>
              <a:t>A child or young adult , Bluish in </a:t>
            </a:r>
            <a:r>
              <a:rPr lang="en-GB" sz="1600" dirty="0" err="1"/>
              <a:t>color</a:t>
            </a:r>
            <a:r>
              <a:rPr lang="en-GB" sz="1600" dirty="0"/>
              <a:t>, in the floor of the mouth, soft, fluctuant and transilluminate, noncompressible and nonreducible. </a:t>
            </a:r>
          </a:p>
          <a:p>
            <a:r>
              <a:rPr lang="en-GB" sz="1600" b="1" dirty="0">
                <a:solidFill>
                  <a:srgbClr val="00B050"/>
                </a:solidFill>
              </a:rPr>
              <a:t>On Examination: </a:t>
            </a:r>
            <a:r>
              <a:rPr lang="en-GB" sz="1600" dirty="0"/>
              <a:t>Shape and size—1 to 5 </a:t>
            </a:r>
            <a:r>
              <a:rPr lang="en-GB" sz="1600" dirty="0" err="1"/>
              <a:t>cms</a:t>
            </a:r>
            <a:r>
              <a:rPr lang="en-GB" sz="1600" dirty="0"/>
              <a:t> in diameter, smooth surface with diffuse borders, not attached to the overlying mucosa, mylohyoid m. </a:t>
            </a:r>
          </a:p>
          <a:p>
            <a:r>
              <a:rPr lang="en-GB" sz="1600" dirty="0">
                <a:solidFill>
                  <a:srgbClr val="00B050"/>
                </a:solidFill>
              </a:rPr>
              <a:t> </a:t>
            </a:r>
            <a:r>
              <a:rPr lang="en-GB" sz="1600" b="1" dirty="0">
                <a:solidFill>
                  <a:srgbClr val="00B050"/>
                </a:solidFill>
              </a:rPr>
              <a:t>Differential Diagnosis: </a:t>
            </a:r>
          </a:p>
          <a:p>
            <a:r>
              <a:rPr lang="en-GB" sz="1600" dirty="0"/>
              <a:t>a. Sublingual dermoid—Transillumination ­negative </a:t>
            </a:r>
          </a:p>
          <a:p>
            <a:r>
              <a:rPr lang="en-GB" sz="1600" dirty="0"/>
              <a:t>b. </a:t>
            </a:r>
            <a:r>
              <a:rPr lang="en-GB" sz="1600" dirty="0" err="1"/>
              <a:t>Hemangioma</a:t>
            </a:r>
            <a:r>
              <a:rPr lang="en-GB" sz="1600" dirty="0"/>
              <a:t>—Compressible </a:t>
            </a:r>
          </a:p>
          <a:p>
            <a:r>
              <a:rPr lang="en-GB" sz="1600" b="1" dirty="0">
                <a:solidFill>
                  <a:srgbClr val="00B050"/>
                </a:solidFill>
              </a:rPr>
              <a:t>Plunging ranula :</a:t>
            </a:r>
          </a:p>
          <a:p>
            <a:r>
              <a:rPr lang="en-GB" sz="1600" dirty="0"/>
              <a:t>So called when extends into the neck, passing beyond the floor of mouth and appears in the submandibular region</a:t>
            </a:r>
          </a:p>
          <a:p>
            <a:r>
              <a:rPr lang="en-GB" sz="1600" dirty="0"/>
              <a:t>Diagnosis—by </a:t>
            </a:r>
            <a:r>
              <a:rPr lang="en-GB" sz="1600" dirty="0" err="1"/>
              <a:t>bidigital</a:t>
            </a:r>
            <a:r>
              <a:rPr lang="en-GB" sz="1600" dirty="0"/>
              <a:t> palpation (one finger in the oral cavity and the other on the neck).</a:t>
            </a:r>
          </a:p>
          <a:p>
            <a:r>
              <a:rPr lang="en-GB" sz="1600" dirty="0"/>
              <a:t>The cross fluctuation will be positive.</a:t>
            </a:r>
          </a:p>
          <a:p>
            <a:endParaRPr lang="en-GB" sz="1600" dirty="0"/>
          </a:p>
        </p:txBody>
      </p:sp>
      <p:pic>
        <p:nvPicPr>
          <p:cNvPr id="2" name="Picture 1" descr="A close up of a person's mouth&#10;&#10;Description automatically generated with medium confidence">
            <a:extLst>
              <a:ext uri="{FF2B5EF4-FFF2-40B4-BE49-F238E27FC236}">
                <a16:creationId xmlns:a16="http://schemas.microsoft.com/office/drawing/2014/main" id="{9F5FCAD6-8287-45DD-97D9-03A3E12E4F28}"/>
              </a:ext>
            </a:extLst>
          </p:cNvPr>
          <p:cNvPicPr>
            <a:picLocks noChangeAspect="1"/>
          </p:cNvPicPr>
          <p:nvPr/>
        </p:nvPicPr>
        <p:blipFill>
          <a:blip r:embed="rId3"/>
          <a:stretch>
            <a:fillRect/>
          </a:stretch>
        </p:blipFill>
        <p:spPr>
          <a:xfrm>
            <a:off x="9360144" y="633852"/>
            <a:ext cx="2540308" cy="2706632"/>
          </a:xfrm>
          <a:prstGeom prst="rect">
            <a:avLst/>
          </a:prstGeom>
        </p:spPr>
      </p:pic>
      <p:pic>
        <p:nvPicPr>
          <p:cNvPr id="4" name="Picture 3" descr="A close up of a person's face&#10;&#10;Description automatically generated with medium confidence">
            <a:extLst>
              <a:ext uri="{FF2B5EF4-FFF2-40B4-BE49-F238E27FC236}">
                <a16:creationId xmlns:a16="http://schemas.microsoft.com/office/drawing/2014/main" id="{A2E64C69-DF00-44DB-B782-9466C8E34C33}"/>
              </a:ext>
            </a:extLst>
          </p:cNvPr>
          <p:cNvPicPr>
            <a:picLocks noChangeAspect="1"/>
          </p:cNvPicPr>
          <p:nvPr/>
        </p:nvPicPr>
        <p:blipFill>
          <a:blip r:embed="rId4"/>
          <a:stretch>
            <a:fillRect/>
          </a:stretch>
        </p:blipFill>
        <p:spPr>
          <a:xfrm>
            <a:off x="9360144" y="3511296"/>
            <a:ext cx="2540307" cy="2757470"/>
          </a:xfrm>
          <a:prstGeom prst="rect">
            <a:avLst/>
          </a:prstGeom>
        </p:spPr>
      </p:pic>
      <p:sp>
        <p:nvSpPr>
          <p:cNvPr id="12" name="TextBox 11">
            <a:extLst>
              <a:ext uri="{FF2B5EF4-FFF2-40B4-BE49-F238E27FC236}">
                <a16:creationId xmlns:a16="http://schemas.microsoft.com/office/drawing/2014/main" id="{18652B37-2BEA-4B43-B12A-A7F2F384C031}"/>
              </a:ext>
            </a:extLst>
          </p:cNvPr>
          <p:cNvSpPr txBox="1"/>
          <p:nvPr/>
        </p:nvSpPr>
        <p:spPr>
          <a:xfrm>
            <a:off x="2802316" y="893330"/>
            <a:ext cx="2387961" cy="1015663"/>
          </a:xfrm>
          <a:prstGeom prst="rect">
            <a:avLst/>
          </a:prstGeom>
          <a:noFill/>
        </p:spPr>
        <p:txBody>
          <a:bodyPr wrap="square">
            <a:spAutoFit/>
          </a:bodyPr>
          <a:lstStyle/>
          <a:p>
            <a:pPr algn="ctr"/>
            <a:r>
              <a:rPr lang="en-GB" sz="6000" b="1" dirty="0">
                <a:solidFill>
                  <a:schemeClr val="bg1"/>
                </a:solidFill>
              </a:rPr>
              <a:t>Ranula</a:t>
            </a:r>
          </a:p>
        </p:txBody>
      </p:sp>
    </p:spTree>
    <p:extLst>
      <p:ext uri="{BB962C8B-B14F-4D97-AF65-F5344CB8AC3E}">
        <p14:creationId xmlns:p14="http://schemas.microsoft.com/office/powerpoint/2010/main" val="363931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638E72F-79FD-41D3-B1AE-CC598B288459}"/>
              </a:ext>
            </a:extLst>
          </p:cNvPr>
          <p:cNvSpPr>
            <a:spLocks noGrp="1"/>
          </p:cNvSpPr>
          <p:nvPr>
            <p:ph idx="1"/>
          </p:nvPr>
        </p:nvSpPr>
        <p:spPr>
          <a:xfrm>
            <a:off x="1119322" y="2494450"/>
            <a:ext cx="6229215" cy="3563159"/>
          </a:xfrm>
        </p:spPr>
        <p:txBody>
          <a:bodyPr>
            <a:normAutofit/>
          </a:bodyPr>
          <a:lstStyle/>
          <a:p>
            <a:pPr>
              <a:buFont typeface="Wingdings" panose="05000000000000000000" pitchFamily="2" charset="2"/>
              <a:buChar char="q"/>
            </a:pPr>
            <a:endParaRPr lang="en-GB" sz="2400" dirty="0"/>
          </a:p>
          <a:p>
            <a:r>
              <a:rPr lang="en-GB" sz="2400" dirty="0"/>
              <a:t>It is a congenital sequestration dermoid cyst. </a:t>
            </a:r>
            <a:r>
              <a:rPr lang="en-GB" sz="1800" dirty="0"/>
              <a:t>(when face and neck formed by fusion of the facial processes, a piece of epidermis may get trapped deep in the mid-line just behind the jaw)</a:t>
            </a:r>
            <a:endParaRPr lang="en-GB" sz="2400" dirty="0"/>
          </a:p>
          <a:p>
            <a:endParaRPr lang="en-GB" sz="2400" dirty="0"/>
          </a:p>
          <a:p>
            <a:r>
              <a:rPr lang="en-GB" sz="2400" b="1" dirty="0"/>
              <a:t> </a:t>
            </a:r>
            <a:r>
              <a:rPr lang="en-GB" sz="2400" dirty="0"/>
              <a:t>Cystic swelling in the floor of mouth </a:t>
            </a:r>
          </a:p>
          <a:p>
            <a:endParaRPr lang="en-GB" sz="2400" dirty="0"/>
          </a:p>
          <a:p>
            <a:r>
              <a:rPr lang="en-GB" sz="2400" dirty="0"/>
              <a:t>Transillumination– Negative. </a:t>
            </a:r>
          </a:p>
        </p:txBody>
      </p:sp>
      <p:sp>
        <p:nvSpPr>
          <p:cNvPr id="12" name="TextBox 11">
            <a:extLst>
              <a:ext uri="{FF2B5EF4-FFF2-40B4-BE49-F238E27FC236}">
                <a16:creationId xmlns:a16="http://schemas.microsoft.com/office/drawing/2014/main" id="{9CB4B67A-AFCF-425D-B527-0882D12FC453}"/>
              </a:ext>
            </a:extLst>
          </p:cNvPr>
          <p:cNvSpPr txBox="1"/>
          <p:nvPr/>
        </p:nvSpPr>
        <p:spPr>
          <a:xfrm>
            <a:off x="1220540" y="1114055"/>
            <a:ext cx="6096000" cy="584775"/>
          </a:xfrm>
          <a:prstGeom prst="rect">
            <a:avLst/>
          </a:prstGeom>
          <a:noFill/>
        </p:spPr>
        <p:txBody>
          <a:bodyPr wrap="square">
            <a:spAutoFit/>
          </a:bodyPr>
          <a:lstStyle/>
          <a:p>
            <a:r>
              <a:rPr lang="en-GB" sz="3200" dirty="0">
                <a:solidFill>
                  <a:schemeClr val="bg1"/>
                </a:solidFill>
              </a:rPr>
              <a:t>Sublingual , Cervical Dermoid Cyst</a:t>
            </a:r>
          </a:p>
        </p:txBody>
      </p:sp>
    </p:spTree>
    <p:extLst>
      <p:ext uri="{BB962C8B-B14F-4D97-AF65-F5344CB8AC3E}">
        <p14:creationId xmlns:p14="http://schemas.microsoft.com/office/powerpoint/2010/main" val="13307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13040</TotalTime>
  <Words>2457</Words>
  <Application>Microsoft Macintosh PowerPoint</Application>
  <PresentationFormat>Widescreen</PresentationFormat>
  <Paragraphs>310</Paragraphs>
  <Slides>33</Slides>
  <Notes>12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Century Gothic</vt:lpstr>
      <vt:lpstr>TheSans</vt:lpstr>
      <vt:lpstr>Wingdings</vt:lpstr>
      <vt:lpstr>Office Theme</vt:lpstr>
      <vt:lpstr>PowerPoint 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Salivary gland swellings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Cholecystitis</dc:title>
  <dc:creator>Moneer Almadani</dc:creator>
  <cp:lastModifiedBy>Dralk F</cp:lastModifiedBy>
  <cp:revision>245</cp:revision>
  <dcterms:created xsi:type="dcterms:W3CDTF">2017-12-03T19:19:18Z</dcterms:created>
  <dcterms:modified xsi:type="dcterms:W3CDTF">2024-10-21T11:17:08Z</dcterms:modified>
</cp:coreProperties>
</file>