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471" r:id="rId4"/>
    <p:sldId id="258" r:id="rId5"/>
    <p:sldId id="259" r:id="rId6"/>
    <p:sldId id="260" r:id="rId7"/>
    <p:sldId id="283" r:id="rId8"/>
    <p:sldId id="282" r:id="rId9"/>
    <p:sldId id="264" r:id="rId10"/>
    <p:sldId id="261" r:id="rId11"/>
    <p:sldId id="262" r:id="rId12"/>
    <p:sldId id="263" r:id="rId13"/>
    <p:sldId id="284" r:id="rId14"/>
    <p:sldId id="265" r:id="rId15"/>
    <p:sldId id="280" r:id="rId16"/>
    <p:sldId id="281" r:id="rId17"/>
    <p:sldId id="267" r:id="rId18"/>
    <p:sldId id="279" r:id="rId19"/>
    <p:sldId id="271" r:id="rId20"/>
    <p:sldId id="455" r:id="rId21"/>
    <p:sldId id="287" r:id="rId22"/>
    <p:sldId id="268" r:id="rId23"/>
    <p:sldId id="270" r:id="rId24"/>
    <p:sldId id="277" r:id="rId25"/>
    <p:sldId id="286" r:id="rId26"/>
    <p:sldId id="285" r:id="rId27"/>
    <p:sldId id="292" r:id="rId28"/>
    <p:sldId id="269" r:id="rId29"/>
    <p:sldId id="275" r:id="rId30"/>
    <p:sldId id="288" r:id="rId31"/>
    <p:sldId id="289" r:id="rId32"/>
    <p:sldId id="290" r:id="rId33"/>
    <p:sldId id="291" r:id="rId34"/>
    <p:sldId id="422" r:id="rId35"/>
    <p:sldId id="423" r:id="rId36"/>
    <p:sldId id="424" r:id="rId37"/>
    <p:sldId id="469" r:id="rId38"/>
    <p:sldId id="426" r:id="rId39"/>
    <p:sldId id="427" r:id="rId40"/>
    <p:sldId id="429" r:id="rId41"/>
    <p:sldId id="434" r:id="rId42"/>
    <p:sldId id="273" r:id="rId43"/>
    <p:sldId id="274" r:id="rId44"/>
    <p:sldId id="472" r:id="rId45"/>
    <p:sldId id="276" r:id="rId46"/>
    <p:sldId id="27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E84138-C9CF-4B3B-999D-5C847070496A}" v="12" dt="2024-05-24T16:13:59.9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04" autoAdjust="0"/>
  </p:normalViewPr>
  <p:slideViewPr>
    <p:cSldViewPr snapToGrid="0">
      <p:cViewPr varScale="1">
        <p:scale>
          <a:sx n="56" d="100"/>
          <a:sy n="56" d="100"/>
        </p:scale>
        <p:origin x="10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heer" userId="b1c3cf173989246c" providerId="LiveId" clId="{67CA8B88-F4D5-4D10-ADFE-7B1E6CD94422}"/>
    <pc:docChg chg="custSel modSld">
      <pc:chgData name="Shaheer" userId="b1c3cf173989246c" providerId="LiveId" clId="{67CA8B88-F4D5-4D10-ADFE-7B1E6CD94422}" dt="2023-08-29T06:05:37.791" v="196"/>
      <pc:docMkLst>
        <pc:docMk/>
      </pc:docMkLst>
      <pc:sldChg chg="modSp mod modAnim modNotesTx">
        <pc:chgData name="Shaheer" userId="b1c3cf173989246c" providerId="LiveId" clId="{67CA8B88-F4D5-4D10-ADFE-7B1E6CD94422}" dt="2023-08-29T06:04:02.664" v="194" actId="5793"/>
        <pc:sldMkLst>
          <pc:docMk/>
          <pc:sldMk cId="2271345670" sldId="260"/>
        </pc:sldMkLst>
        <pc:spChg chg="mod">
          <ac:chgData name="Shaheer" userId="b1c3cf173989246c" providerId="LiveId" clId="{67CA8B88-F4D5-4D10-ADFE-7B1E6CD94422}" dt="2023-08-29T06:02:27.440" v="22" actId="404"/>
          <ac:spMkLst>
            <pc:docMk/>
            <pc:sldMk cId="2271345670" sldId="260"/>
            <ac:spMk id="3" creationId="{64ED4F7E-6F09-4550-8ED7-057551711643}"/>
          </ac:spMkLst>
        </pc:spChg>
        <pc:spChg chg="mod">
          <ac:chgData name="Shaheer" userId="b1c3cf173989246c" providerId="LiveId" clId="{67CA8B88-F4D5-4D10-ADFE-7B1E6CD94422}" dt="2023-08-29T06:01:25.377" v="1" actId="1076"/>
          <ac:spMkLst>
            <pc:docMk/>
            <pc:sldMk cId="2271345670" sldId="260"/>
            <ac:spMk id="4" creationId="{5D9A63D7-0F76-1096-1AA5-AF3288FE7C29}"/>
          </ac:spMkLst>
        </pc:spChg>
        <pc:spChg chg="mod">
          <ac:chgData name="Shaheer" userId="b1c3cf173989246c" providerId="LiveId" clId="{67CA8B88-F4D5-4D10-ADFE-7B1E6CD94422}" dt="2023-08-29T06:01:21.027" v="0" actId="1076"/>
          <ac:spMkLst>
            <pc:docMk/>
            <pc:sldMk cId="2271345670" sldId="260"/>
            <ac:spMk id="5" creationId="{A3A6370B-7570-F635-43EE-226DF97368CA}"/>
          </ac:spMkLst>
        </pc:spChg>
      </pc:sldChg>
      <pc:sldChg chg="modSp modAnim">
        <pc:chgData name="Shaheer" userId="b1c3cf173989246c" providerId="LiveId" clId="{67CA8B88-F4D5-4D10-ADFE-7B1E6CD94422}" dt="2023-08-29T06:03:08.369" v="27" actId="20577"/>
        <pc:sldMkLst>
          <pc:docMk/>
          <pc:sldMk cId="2351496127" sldId="261"/>
        </pc:sldMkLst>
        <pc:spChg chg="mod">
          <ac:chgData name="Shaheer" userId="b1c3cf173989246c" providerId="LiveId" clId="{67CA8B88-F4D5-4D10-ADFE-7B1E6CD94422}" dt="2023-08-29T06:03:08.369" v="27" actId="20577"/>
          <ac:spMkLst>
            <pc:docMk/>
            <pc:sldMk cId="2351496127" sldId="261"/>
            <ac:spMk id="4" creationId="{8AA87E3F-4667-6603-1E80-AAFB08AFF337}"/>
          </ac:spMkLst>
        </pc:spChg>
      </pc:sldChg>
      <pc:sldChg chg="modAnim">
        <pc:chgData name="Shaheer" userId="b1c3cf173989246c" providerId="LiveId" clId="{67CA8B88-F4D5-4D10-ADFE-7B1E6CD94422}" dt="2023-08-29T06:05:37.791" v="196"/>
        <pc:sldMkLst>
          <pc:docMk/>
          <pc:sldMk cId="2701435371" sldId="283"/>
        </pc:sldMkLst>
      </pc:sldChg>
      <pc:sldChg chg="modAnim">
        <pc:chgData name="Shaheer" userId="b1c3cf173989246c" providerId="LiveId" clId="{67CA8B88-F4D5-4D10-ADFE-7B1E6CD94422}" dt="2023-08-29T06:05:01.778" v="195"/>
        <pc:sldMkLst>
          <pc:docMk/>
          <pc:sldMk cId="1993695675" sldId="455"/>
        </pc:sldMkLst>
      </pc:sldChg>
    </pc:docChg>
  </pc:docChgLst>
  <pc:docChgLst>
    <pc:chgData name="shaheer abbara" userId="b1c3cf173989246c" providerId="LiveId" clId="{C9C16BA3-1CB5-4288-A39B-44F879BB14A2}"/>
    <pc:docChg chg="undo custSel addSld delSld modSld sldOrd">
      <pc:chgData name="shaheer abbara" userId="b1c3cf173989246c" providerId="LiveId" clId="{C9C16BA3-1CB5-4288-A39B-44F879BB14A2}" dt="2022-11-05T14:05:28.315" v="490" actId="20577"/>
      <pc:docMkLst>
        <pc:docMk/>
      </pc:docMkLst>
      <pc:sldChg chg="modSp mod">
        <pc:chgData name="shaheer abbara" userId="b1c3cf173989246c" providerId="LiveId" clId="{C9C16BA3-1CB5-4288-A39B-44F879BB14A2}" dt="2022-11-01T17:43:35.462" v="186" actId="20577"/>
        <pc:sldMkLst>
          <pc:docMk/>
          <pc:sldMk cId="559682200" sldId="257"/>
        </pc:sldMkLst>
        <pc:spChg chg="mod">
          <ac:chgData name="shaheer abbara" userId="b1c3cf173989246c" providerId="LiveId" clId="{C9C16BA3-1CB5-4288-A39B-44F879BB14A2}" dt="2022-11-01T17:43:35.462" v="186" actId="20577"/>
          <ac:spMkLst>
            <pc:docMk/>
            <pc:sldMk cId="559682200" sldId="257"/>
            <ac:spMk id="3" creationId="{550E8758-0438-6300-297A-10A213C253DE}"/>
          </ac:spMkLst>
        </pc:spChg>
      </pc:sldChg>
      <pc:sldChg chg="modSp mod modAnim">
        <pc:chgData name="shaheer abbara" userId="b1c3cf173989246c" providerId="LiveId" clId="{C9C16BA3-1CB5-4288-A39B-44F879BB14A2}" dt="2022-11-05T14:05:28.315" v="490" actId="20577"/>
        <pc:sldMkLst>
          <pc:docMk/>
          <pc:sldMk cId="4215872656" sldId="259"/>
        </pc:sldMkLst>
        <pc:spChg chg="mod">
          <ac:chgData name="shaheer abbara" userId="b1c3cf173989246c" providerId="LiveId" clId="{C9C16BA3-1CB5-4288-A39B-44F879BB14A2}" dt="2022-11-05T14:05:28.315" v="490" actId="20577"/>
          <ac:spMkLst>
            <pc:docMk/>
            <pc:sldMk cId="4215872656" sldId="259"/>
            <ac:spMk id="3" creationId="{C87BC0B6-3CB9-17F2-D8E6-C2D586E4DC8C}"/>
          </ac:spMkLst>
        </pc:spChg>
      </pc:sldChg>
      <pc:sldChg chg="modSp modNotesTx">
        <pc:chgData name="shaheer abbara" userId="b1c3cf173989246c" providerId="LiveId" clId="{C9C16BA3-1CB5-4288-A39B-44F879BB14A2}" dt="2022-11-01T18:14:35.357" v="416" actId="20577"/>
        <pc:sldMkLst>
          <pc:docMk/>
          <pc:sldMk cId="2271345670" sldId="260"/>
        </pc:sldMkLst>
        <pc:spChg chg="mod">
          <ac:chgData name="shaheer abbara" userId="b1c3cf173989246c" providerId="LiveId" clId="{C9C16BA3-1CB5-4288-A39B-44F879BB14A2}" dt="2022-11-01T18:14:35.357" v="416" actId="20577"/>
          <ac:spMkLst>
            <pc:docMk/>
            <pc:sldMk cId="2271345670" sldId="260"/>
            <ac:spMk id="4" creationId="{5D9A63D7-0F76-1096-1AA5-AF3288FE7C29}"/>
          </ac:spMkLst>
        </pc:spChg>
        <pc:spChg chg="mod">
          <ac:chgData name="shaheer abbara" userId="b1c3cf173989246c" providerId="LiveId" clId="{C9C16BA3-1CB5-4288-A39B-44F879BB14A2}" dt="2022-11-01T18:06:20.457" v="414" actId="255"/>
          <ac:spMkLst>
            <pc:docMk/>
            <pc:sldMk cId="2271345670" sldId="260"/>
            <ac:spMk id="5" creationId="{A3A6370B-7570-F635-43EE-226DF97368CA}"/>
          </ac:spMkLst>
        </pc:spChg>
      </pc:sldChg>
      <pc:sldChg chg="modAnim">
        <pc:chgData name="shaheer abbara" userId="b1c3cf173989246c" providerId="LiveId" clId="{C9C16BA3-1CB5-4288-A39B-44F879BB14A2}" dt="2022-11-03T13:30:22.637" v="472"/>
        <pc:sldMkLst>
          <pc:docMk/>
          <pc:sldMk cId="2351496127" sldId="261"/>
        </pc:sldMkLst>
      </pc:sldChg>
      <pc:sldChg chg="modSp mod">
        <pc:chgData name="shaheer abbara" userId="b1c3cf173989246c" providerId="LiveId" clId="{C9C16BA3-1CB5-4288-A39B-44F879BB14A2}" dt="2022-11-03T13:55:19.223" v="473" actId="20577"/>
        <pc:sldMkLst>
          <pc:docMk/>
          <pc:sldMk cId="342322801" sldId="272"/>
        </pc:sldMkLst>
        <pc:spChg chg="mod">
          <ac:chgData name="shaheer abbara" userId="b1c3cf173989246c" providerId="LiveId" clId="{C9C16BA3-1CB5-4288-A39B-44F879BB14A2}" dt="2022-11-03T13:55:19.223" v="473" actId="20577"/>
          <ac:spMkLst>
            <pc:docMk/>
            <pc:sldMk cId="342322801" sldId="272"/>
            <ac:spMk id="3" creationId="{5E13C74A-60AB-2CED-2CFC-41EFB8027FC5}"/>
          </ac:spMkLst>
        </pc:spChg>
      </pc:sldChg>
      <pc:sldChg chg="addSp modSp new mod">
        <pc:chgData name="shaheer abbara" userId="b1c3cf173989246c" providerId="LiveId" clId="{C9C16BA3-1CB5-4288-A39B-44F879BB14A2}" dt="2022-11-01T19:18:07.464" v="420" actId="1076"/>
        <pc:sldMkLst>
          <pc:docMk/>
          <pc:sldMk cId="2344323781" sldId="284"/>
        </pc:sldMkLst>
        <pc:picChg chg="add mod">
          <ac:chgData name="shaheer abbara" userId="b1c3cf173989246c" providerId="LiveId" clId="{C9C16BA3-1CB5-4288-A39B-44F879BB14A2}" dt="2022-11-01T19:18:07.464" v="420" actId="1076"/>
          <ac:picMkLst>
            <pc:docMk/>
            <pc:sldMk cId="2344323781" sldId="284"/>
            <ac:picMk id="5" creationId="{F917D44C-101A-FCC2-1767-EE64DCF0760F}"/>
          </ac:picMkLst>
        </pc:picChg>
      </pc:sldChg>
      <pc:sldChg chg="addSp delSp modSp new mod">
        <pc:chgData name="shaheer abbara" userId="b1c3cf173989246c" providerId="LiveId" clId="{C9C16BA3-1CB5-4288-A39B-44F879BB14A2}" dt="2022-11-03T13:00:50.867" v="431" actId="14100"/>
        <pc:sldMkLst>
          <pc:docMk/>
          <pc:sldMk cId="483977300" sldId="285"/>
        </pc:sldMkLst>
        <pc:spChg chg="del">
          <ac:chgData name="shaheer abbara" userId="b1c3cf173989246c" providerId="LiveId" clId="{C9C16BA3-1CB5-4288-A39B-44F879BB14A2}" dt="2022-11-03T13:00:21.383" v="429"/>
          <ac:spMkLst>
            <pc:docMk/>
            <pc:sldMk cId="483977300" sldId="285"/>
            <ac:spMk id="3" creationId="{604219F6-CAA3-66FE-F977-F4009CD4A842}"/>
          </ac:spMkLst>
        </pc:spChg>
        <pc:picChg chg="add mod">
          <ac:chgData name="shaheer abbara" userId="b1c3cf173989246c" providerId="LiveId" clId="{C9C16BA3-1CB5-4288-A39B-44F879BB14A2}" dt="2022-11-03T13:00:50.867" v="431" actId="14100"/>
          <ac:picMkLst>
            <pc:docMk/>
            <pc:sldMk cId="483977300" sldId="285"/>
            <ac:picMk id="5" creationId="{E253EE6A-C878-BAB2-A409-1940C0FCC213}"/>
          </ac:picMkLst>
        </pc:picChg>
      </pc:sldChg>
      <pc:sldChg chg="addSp delSp modSp new mod ord">
        <pc:chgData name="shaheer abbara" userId="b1c3cf173989246c" providerId="LiveId" clId="{C9C16BA3-1CB5-4288-A39B-44F879BB14A2}" dt="2022-11-03T13:00:13.805" v="428"/>
        <pc:sldMkLst>
          <pc:docMk/>
          <pc:sldMk cId="62525754" sldId="286"/>
        </pc:sldMkLst>
        <pc:spChg chg="del">
          <ac:chgData name="shaheer abbara" userId="b1c3cf173989246c" providerId="LiveId" clId="{C9C16BA3-1CB5-4288-A39B-44F879BB14A2}" dt="2022-11-03T12:59:55.258" v="423"/>
          <ac:spMkLst>
            <pc:docMk/>
            <pc:sldMk cId="62525754" sldId="286"/>
            <ac:spMk id="3" creationId="{0A3F6D0A-AAA3-479F-39DE-1D8DB217450A}"/>
          </ac:spMkLst>
        </pc:spChg>
        <pc:picChg chg="add mod">
          <ac:chgData name="shaheer abbara" userId="b1c3cf173989246c" providerId="LiveId" clId="{C9C16BA3-1CB5-4288-A39B-44F879BB14A2}" dt="2022-11-03T13:00:08.643" v="426" actId="14100"/>
          <ac:picMkLst>
            <pc:docMk/>
            <pc:sldMk cId="62525754" sldId="286"/>
            <ac:picMk id="5" creationId="{5A551A42-5D05-3804-8200-00333D7B62BE}"/>
          </ac:picMkLst>
        </pc:picChg>
      </pc:sldChg>
      <pc:sldChg chg="addSp delSp modSp new mod">
        <pc:chgData name="shaheer abbara" userId="b1c3cf173989246c" providerId="LiveId" clId="{C9C16BA3-1CB5-4288-A39B-44F879BB14A2}" dt="2022-11-03T13:01:34.492" v="435" actId="14100"/>
        <pc:sldMkLst>
          <pc:docMk/>
          <pc:sldMk cId="318613425" sldId="287"/>
        </pc:sldMkLst>
        <pc:spChg chg="del">
          <ac:chgData name="shaheer abbara" userId="b1c3cf173989246c" providerId="LiveId" clId="{C9C16BA3-1CB5-4288-A39B-44F879BB14A2}" dt="2022-11-03T13:01:27.022" v="433"/>
          <ac:spMkLst>
            <pc:docMk/>
            <pc:sldMk cId="318613425" sldId="287"/>
            <ac:spMk id="3" creationId="{9AA6AE05-2A96-1E66-BE07-3D9803B449BA}"/>
          </ac:spMkLst>
        </pc:spChg>
        <pc:picChg chg="add mod">
          <ac:chgData name="shaheer abbara" userId="b1c3cf173989246c" providerId="LiveId" clId="{C9C16BA3-1CB5-4288-A39B-44F879BB14A2}" dt="2022-11-03T13:01:34.492" v="435" actId="14100"/>
          <ac:picMkLst>
            <pc:docMk/>
            <pc:sldMk cId="318613425" sldId="287"/>
            <ac:picMk id="5" creationId="{A6F62063-10FB-FC17-AE56-EC8822894223}"/>
          </ac:picMkLst>
        </pc:picChg>
      </pc:sldChg>
      <pc:sldChg chg="addSp delSp modSp new mod">
        <pc:chgData name="shaheer abbara" userId="b1c3cf173989246c" providerId="LiveId" clId="{C9C16BA3-1CB5-4288-A39B-44F879BB14A2}" dt="2022-11-03T13:03:01.596" v="443" actId="1076"/>
        <pc:sldMkLst>
          <pc:docMk/>
          <pc:sldMk cId="2470049068" sldId="288"/>
        </pc:sldMkLst>
        <pc:spChg chg="del">
          <ac:chgData name="shaheer abbara" userId="b1c3cf173989246c" providerId="LiveId" clId="{C9C16BA3-1CB5-4288-A39B-44F879BB14A2}" dt="2022-11-03T13:02:42.938" v="437"/>
          <ac:spMkLst>
            <pc:docMk/>
            <pc:sldMk cId="2470049068" sldId="288"/>
            <ac:spMk id="3" creationId="{F8F18AB8-697F-D473-D3BB-66B5A318E089}"/>
          </ac:spMkLst>
        </pc:spChg>
        <pc:picChg chg="add mod">
          <ac:chgData name="shaheer abbara" userId="b1c3cf173989246c" providerId="LiveId" clId="{C9C16BA3-1CB5-4288-A39B-44F879BB14A2}" dt="2022-11-03T13:02:47.833" v="439" actId="14100"/>
          <ac:picMkLst>
            <pc:docMk/>
            <pc:sldMk cId="2470049068" sldId="288"/>
            <ac:picMk id="5" creationId="{6AE80191-FF57-BBC1-BB9B-9C611B7053AD}"/>
          </ac:picMkLst>
        </pc:picChg>
        <pc:picChg chg="add mod">
          <ac:chgData name="shaheer abbara" userId="b1c3cf173989246c" providerId="LiveId" clId="{C9C16BA3-1CB5-4288-A39B-44F879BB14A2}" dt="2022-11-03T13:03:01.596" v="443" actId="1076"/>
          <ac:picMkLst>
            <pc:docMk/>
            <pc:sldMk cId="2470049068" sldId="288"/>
            <ac:picMk id="7" creationId="{E5386D39-6108-6B16-93D1-3DE5E3F73796}"/>
          </ac:picMkLst>
        </pc:picChg>
      </pc:sldChg>
      <pc:sldChg chg="addSp delSp modSp new mod">
        <pc:chgData name="shaheer abbara" userId="b1c3cf173989246c" providerId="LiveId" clId="{C9C16BA3-1CB5-4288-A39B-44F879BB14A2}" dt="2022-11-03T13:03:27.974" v="447" actId="14100"/>
        <pc:sldMkLst>
          <pc:docMk/>
          <pc:sldMk cId="231980506" sldId="289"/>
        </pc:sldMkLst>
        <pc:spChg chg="del">
          <ac:chgData name="shaheer abbara" userId="b1c3cf173989246c" providerId="LiveId" clId="{C9C16BA3-1CB5-4288-A39B-44F879BB14A2}" dt="2022-11-03T13:03:21.312" v="445"/>
          <ac:spMkLst>
            <pc:docMk/>
            <pc:sldMk cId="231980506" sldId="289"/>
            <ac:spMk id="3" creationId="{FD5AD1CD-63EE-7C4B-00EB-2E176A6C28F9}"/>
          </ac:spMkLst>
        </pc:spChg>
        <pc:picChg chg="add mod">
          <ac:chgData name="shaheer abbara" userId="b1c3cf173989246c" providerId="LiveId" clId="{C9C16BA3-1CB5-4288-A39B-44F879BB14A2}" dt="2022-11-03T13:03:27.974" v="447" actId="14100"/>
          <ac:picMkLst>
            <pc:docMk/>
            <pc:sldMk cId="231980506" sldId="289"/>
            <ac:picMk id="5" creationId="{1CD71131-98CF-51A2-A96E-88457893EBF8}"/>
          </ac:picMkLst>
        </pc:picChg>
      </pc:sldChg>
      <pc:sldChg chg="addSp delSp modSp new mod">
        <pc:chgData name="shaheer abbara" userId="b1c3cf173989246c" providerId="LiveId" clId="{C9C16BA3-1CB5-4288-A39B-44F879BB14A2}" dt="2022-11-03T13:03:57.456" v="455" actId="1076"/>
        <pc:sldMkLst>
          <pc:docMk/>
          <pc:sldMk cId="3607500893" sldId="290"/>
        </pc:sldMkLst>
        <pc:spChg chg="del">
          <ac:chgData name="shaheer abbara" userId="b1c3cf173989246c" providerId="LiveId" clId="{C9C16BA3-1CB5-4288-A39B-44F879BB14A2}" dt="2022-11-03T13:03:41.773" v="449"/>
          <ac:spMkLst>
            <pc:docMk/>
            <pc:sldMk cId="3607500893" sldId="290"/>
            <ac:spMk id="3" creationId="{A3EE41DD-89B3-43E5-57D2-8E527F33759E}"/>
          </ac:spMkLst>
        </pc:spChg>
        <pc:picChg chg="add mod">
          <ac:chgData name="shaheer abbara" userId="b1c3cf173989246c" providerId="LiveId" clId="{C9C16BA3-1CB5-4288-A39B-44F879BB14A2}" dt="2022-11-03T13:03:47.668" v="451" actId="14100"/>
          <ac:picMkLst>
            <pc:docMk/>
            <pc:sldMk cId="3607500893" sldId="290"/>
            <ac:picMk id="5" creationId="{C444054B-DAF5-60D9-6899-C3E8B686E152}"/>
          </ac:picMkLst>
        </pc:picChg>
        <pc:picChg chg="add mod">
          <ac:chgData name="shaheer abbara" userId="b1c3cf173989246c" providerId="LiveId" clId="{C9C16BA3-1CB5-4288-A39B-44F879BB14A2}" dt="2022-11-03T13:03:57.456" v="455" actId="1076"/>
          <ac:picMkLst>
            <pc:docMk/>
            <pc:sldMk cId="3607500893" sldId="290"/>
            <ac:picMk id="7" creationId="{E07445E4-63DD-10AA-359F-6539DEAE4121}"/>
          </ac:picMkLst>
        </pc:picChg>
      </pc:sldChg>
      <pc:sldChg chg="addSp delSp modSp new mod">
        <pc:chgData name="shaheer abbara" userId="b1c3cf173989246c" providerId="LiveId" clId="{C9C16BA3-1CB5-4288-A39B-44F879BB14A2}" dt="2022-11-03T13:26:03.172" v="459" actId="14100"/>
        <pc:sldMkLst>
          <pc:docMk/>
          <pc:sldMk cId="3962132695" sldId="291"/>
        </pc:sldMkLst>
        <pc:spChg chg="del">
          <ac:chgData name="shaheer abbara" userId="b1c3cf173989246c" providerId="LiveId" clId="{C9C16BA3-1CB5-4288-A39B-44F879BB14A2}" dt="2022-11-03T13:25:56.746" v="457"/>
          <ac:spMkLst>
            <pc:docMk/>
            <pc:sldMk cId="3962132695" sldId="291"/>
            <ac:spMk id="3" creationId="{8A830A96-B390-C0AF-E9FA-67454330A9AD}"/>
          </ac:spMkLst>
        </pc:spChg>
        <pc:picChg chg="add mod">
          <ac:chgData name="shaheer abbara" userId="b1c3cf173989246c" providerId="LiveId" clId="{C9C16BA3-1CB5-4288-A39B-44F879BB14A2}" dt="2022-11-03T13:26:03.172" v="459" actId="14100"/>
          <ac:picMkLst>
            <pc:docMk/>
            <pc:sldMk cId="3962132695" sldId="291"/>
            <ac:picMk id="5" creationId="{861A3D09-FA65-8C3C-4609-59FC53329968}"/>
          </ac:picMkLst>
        </pc:picChg>
      </pc:sldChg>
      <pc:sldChg chg="add del">
        <pc:chgData name="shaheer abbara" userId="b1c3cf173989246c" providerId="LiveId" clId="{C9C16BA3-1CB5-4288-A39B-44F879BB14A2}" dt="2022-11-03T13:59:21.347" v="475" actId="2890"/>
        <pc:sldMkLst>
          <pc:docMk/>
          <pc:sldMk cId="280738880" sldId="292"/>
        </pc:sldMkLst>
      </pc:sldChg>
      <pc:sldChg chg="addSp delSp modSp new mod">
        <pc:chgData name="shaheer abbara" userId="b1c3cf173989246c" providerId="LiveId" clId="{C9C16BA3-1CB5-4288-A39B-44F879BB14A2}" dt="2022-11-03T14:05:45.784" v="483" actId="14100"/>
        <pc:sldMkLst>
          <pc:docMk/>
          <pc:sldMk cId="1415727141" sldId="292"/>
        </pc:sldMkLst>
        <pc:spChg chg="del">
          <ac:chgData name="shaheer abbara" userId="b1c3cf173989246c" providerId="LiveId" clId="{C9C16BA3-1CB5-4288-A39B-44F879BB14A2}" dt="2022-11-03T14:05:03.621" v="477"/>
          <ac:spMkLst>
            <pc:docMk/>
            <pc:sldMk cId="1415727141" sldId="292"/>
            <ac:spMk id="3" creationId="{C196521A-7C12-7BC7-249E-B45BA1A78286}"/>
          </ac:spMkLst>
        </pc:spChg>
        <pc:picChg chg="add mod">
          <ac:chgData name="shaheer abbara" userId="b1c3cf173989246c" providerId="LiveId" clId="{C9C16BA3-1CB5-4288-A39B-44F879BB14A2}" dt="2022-11-03T14:05:45.784" v="483" actId="14100"/>
          <ac:picMkLst>
            <pc:docMk/>
            <pc:sldMk cId="1415727141" sldId="292"/>
            <ac:picMk id="5" creationId="{AB6ED2FE-2046-3E0B-9C81-DA81469F7AA8}"/>
          </ac:picMkLst>
        </pc:picChg>
        <pc:picChg chg="add mod">
          <ac:chgData name="shaheer abbara" userId="b1c3cf173989246c" providerId="LiveId" clId="{C9C16BA3-1CB5-4288-A39B-44F879BB14A2}" dt="2022-11-03T14:05:40.744" v="481" actId="1076"/>
          <ac:picMkLst>
            <pc:docMk/>
            <pc:sldMk cId="1415727141" sldId="292"/>
            <ac:picMk id="7" creationId="{2D4FE343-241C-16D9-6A88-2162F46A5BF4}"/>
          </ac:picMkLst>
        </pc:picChg>
      </pc:sldChg>
    </pc:docChg>
  </pc:docChgLst>
  <pc:docChgLst>
    <pc:chgData name="Shaheer Abbarah" userId="b1c3cf173989246c" providerId="LiveId" clId="{3C3801D0-8868-4F28-927C-82D601B5020E}"/>
    <pc:docChg chg="modSld">
      <pc:chgData name="Shaheer Abbarah" userId="b1c3cf173989246c" providerId="LiveId" clId="{3C3801D0-8868-4F28-927C-82D601B5020E}" dt="2024-04-14T12:52:56.011" v="7" actId="20577"/>
      <pc:docMkLst>
        <pc:docMk/>
      </pc:docMkLst>
      <pc:sldChg chg="modNotesTx">
        <pc:chgData name="Shaheer Abbarah" userId="b1c3cf173989246c" providerId="LiveId" clId="{3C3801D0-8868-4F28-927C-82D601B5020E}" dt="2024-04-14T12:52:56.011" v="7" actId="20577"/>
        <pc:sldMkLst>
          <pc:docMk/>
          <pc:sldMk cId="2271345670" sldId="260"/>
        </pc:sldMkLst>
      </pc:sldChg>
    </pc:docChg>
  </pc:docChgLst>
  <pc:docChgLst>
    <pc:chgData name="shaheer abbara" userId="b1c3cf173989246c" providerId="LiveId" clId="{E6917164-D20B-4CF2-952B-51167183D745}"/>
    <pc:docChg chg="custSel addSld modSld">
      <pc:chgData name="shaheer abbara" userId="b1c3cf173989246c" providerId="LiveId" clId="{E6917164-D20B-4CF2-952B-51167183D745}" dt="2022-09-18T09:41:24.257" v="67" actId="115"/>
      <pc:docMkLst>
        <pc:docMk/>
      </pc:docMkLst>
      <pc:sldChg chg="addSp delSp modSp new mod modAnim">
        <pc:chgData name="shaheer abbara" userId="b1c3cf173989246c" providerId="LiveId" clId="{E6917164-D20B-4CF2-952B-51167183D745}" dt="2022-09-18T09:40:30.733" v="49"/>
        <pc:sldMkLst>
          <pc:docMk/>
          <pc:sldMk cId="1263946434" sldId="282"/>
        </pc:sldMkLst>
        <pc:spChg chg="mod">
          <ac:chgData name="shaheer abbara" userId="b1c3cf173989246c" providerId="LiveId" clId="{E6917164-D20B-4CF2-952B-51167183D745}" dt="2022-09-18T09:37:10.360" v="9" actId="20577"/>
          <ac:spMkLst>
            <pc:docMk/>
            <pc:sldMk cId="1263946434" sldId="282"/>
            <ac:spMk id="2" creationId="{F5FAC946-FF4C-4F43-74EC-3D5105AF11BE}"/>
          </ac:spMkLst>
        </pc:spChg>
        <pc:spChg chg="add del mod">
          <ac:chgData name="shaheer abbara" userId="b1c3cf173989246c" providerId="LiveId" clId="{E6917164-D20B-4CF2-952B-51167183D745}" dt="2022-09-18T09:39:38.796" v="44" actId="478"/>
          <ac:spMkLst>
            <pc:docMk/>
            <pc:sldMk cId="1263946434" sldId="282"/>
            <ac:spMk id="4" creationId="{89C8F152-92AA-A102-137B-20AEBC8E962C}"/>
          </ac:spMkLst>
        </pc:spChg>
        <pc:spChg chg="add del mod">
          <ac:chgData name="shaheer abbara" userId="b1c3cf173989246c" providerId="LiveId" clId="{E6917164-D20B-4CF2-952B-51167183D745}" dt="2022-09-18T09:39:37.892" v="43" actId="478"/>
          <ac:spMkLst>
            <pc:docMk/>
            <pc:sldMk cId="1263946434" sldId="282"/>
            <ac:spMk id="5" creationId="{E9870189-DAAA-C139-00E4-6BB08ED76411}"/>
          </ac:spMkLst>
        </pc:spChg>
        <pc:spChg chg="add del mod">
          <ac:chgData name="shaheer abbara" userId="b1c3cf173989246c" providerId="LiveId" clId="{E6917164-D20B-4CF2-952B-51167183D745}" dt="2022-09-18T09:39:36.842" v="42" actId="478"/>
          <ac:spMkLst>
            <pc:docMk/>
            <pc:sldMk cId="1263946434" sldId="282"/>
            <ac:spMk id="6" creationId="{01B5833F-8963-E907-F97F-3D57289BB722}"/>
          </ac:spMkLst>
        </pc:spChg>
        <pc:spChg chg="add mod">
          <ac:chgData name="shaheer abbara" userId="b1c3cf173989246c" providerId="LiveId" clId="{E6917164-D20B-4CF2-952B-51167183D745}" dt="2022-09-18T09:39:10.243" v="31" actId="1076"/>
          <ac:spMkLst>
            <pc:docMk/>
            <pc:sldMk cId="1263946434" sldId="282"/>
            <ac:spMk id="7" creationId="{2A255169-F07B-BE3D-39B0-5BA9A078BAB9}"/>
          </ac:spMkLst>
        </pc:spChg>
        <pc:spChg chg="add mod">
          <ac:chgData name="shaheer abbara" userId="b1c3cf173989246c" providerId="LiveId" clId="{E6917164-D20B-4CF2-952B-51167183D745}" dt="2022-09-18T09:39:17.532" v="34" actId="14100"/>
          <ac:spMkLst>
            <pc:docMk/>
            <pc:sldMk cId="1263946434" sldId="282"/>
            <ac:spMk id="8" creationId="{0F2A0E6E-3B67-AB0F-F622-18CE657B1D74}"/>
          </ac:spMkLst>
        </pc:spChg>
        <pc:spChg chg="add mod">
          <ac:chgData name="shaheer abbara" userId="b1c3cf173989246c" providerId="LiveId" clId="{E6917164-D20B-4CF2-952B-51167183D745}" dt="2022-09-18T09:40:05.802" v="46" actId="14100"/>
          <ac:spMkLst>
            <pc:docMk/>
            <pc:sldMk cId="1263946434" sldId="282"/>
            <ac:spMk id="9" creationId="{2103D13F-EEF0-C57A-437C-8C4FDD16DB2D}"/>
          </ac:spMkLst>
        </pc:spChg>
        <pc:spChg chg="add mod">
          <ac:chgData name="shaheer abbara" userId="b1c3cf173989246c" providerId="LiveId" clId="{E6917164-D20B-4CF2-952B-51167183D745}" dt="2022-09-18T09:39:30.837" v="39" actId="1076"/>
          <ac:spMkLst>
            <pc:docMk/>
            <pc:sldMk cId="1263946434" sldId="282"/>
            <ac:spMk id="10" creationId="{00502BE3-3965-AB09-64A6-1D2AD7ABDBBB}"/>
          </ac:spMkLst>
        </pc:spChg>
        <pc:spChg chg="add mod">
          <ac:chgData name="shaheer abbara" userId="b1c3cf173989246c" providerId="LiveId" clId="{E6917164-D20B-4CF2-952B-51167183D745}" dt="2022-09-18T09:39:35.439" v="41" actId="1076"/>
          <ac:spMkLst>
            <pc:docMk/>
            <pc:sldMk cId="1263946434" sldId="282"/>
            <ac:spMk id="11" creationId="{27721D44-A032-394E-48C9-DECCBF6800E2}"/>
          </ac:spMkLst>
        </pc:spChg>
        <pc:picChg chg="add del mod">
          <ac:chgData name="shaheer abbara" userId="b1c3cf173989246c" providerId="LiveId" clId="{E6917164-D20B-4CF2-952B-51167183D745}" dt="2022-09-18T09:38:09.346" v="14" actId="478"/>
          <ac:picMkLst>
            <pc:docMk/>
            <pc:sldMk cId="1263946434" sldId="282"/>
            <ac:picMk id="1026" creationId="{922475AB-37A9-96F7-E1E9-19FD97D2BE97}"/>
          </ac:picMkLst>
        </pc:picChg>
        <pc:picChg chg="add mod">
          <ac:chgData name="shaheer abbara" userId="b1c3cf173989246c" providerId="LiveId" clId="{E6917164-D20B-4CF2-952B-51167183D745}" dt="2022-09-18T09:38:28.862" v="19" actId="14100"/>
          <ac:picMkLst>
            <pc:docMk/>
            <pc:sldMk cId="1263946434" sldId="282"/>
            <ac:picMk id="1028" creationId="{7BAD761C-4440-6B79-070D-C5B988D8345E}"/>
          </ac:picMkLst>
        </pc:picChg>
      </pc:sldChg>
      <pc:sldChg chg="addSp delSp modSp new mod">
        <pc:chgData name="shaheer abbara" userId="b1c3cf173989246c" providerId="LiveId" clId="{E6917164-D20B-4CF2-952B-51167183D745}" dt="2022-09-18T09:41:24.257" v="67" actId="115"/>
        <pc:sldMkLst>
          <pc:docMk/>
          <pc:sldMk cId="2701435371" sldId="283"/>
        </pc:sldMkLst>
        <pc:spChg chg="mod">
          <ac:chgData name="shaheer abbara" userId="b1c3cf173989246c" providerId="LiveId" clId="{E6917164-D20B-4CF2-952B-51167183D745}" dt="2022-09-18T09:41:24.257" v="67" actId="115"/>
          <ac:spMkLst>
            <pc:docMk/>
            <pc:sldMk cId="2701435371" sldId="283"/>
            <ac:spMk id="2" creationId="{DCE380C2-C531-39D2-7445-EE25031D723A}"/>
          </ac:spMkLst>
        </pc:spChg>
        <pc:spChg chg="del">
          <ac:chgData name="shaheer abbara" userId="b1c3cf173989246c" providerId="LiveId" clId="{E6917164-D20B-4CF2-952B-51167183D745}" dt="2022-09-18T09:41:21.483" v="65" actId="478"/>
          <ac:spMkLst>
            <pc:docMk/>
            <pc:sldMk cId="2701435371" sldId="283"/>
            <ac:spMk id="3" creationId="{34611509-0F5B-FEC6-31DE-D13AF3403878}"/>
          </ac:spMkLst>
        </pc:spChg>
        <pc:picChg chg="add mod">
          <ac:chgData name="shaheer abbara" userId="b1c3cf173989246c" providerId="LiveId" clId="{E6917164-D20B-4CF2-952B-51167183D745}" dt="2022-09-18T09:41:19.604" v="64" actId="14100"/>
          <ac:picMkLst>
            <pc:docMk/>
            <pc:sldMk cId="2701435371" sldId="283"/>
            <ac:picMk id="2050" creationId="{71835705-C507-62ED-CB94-697DDDCDF70F}"/>
          </ac:picMkLst>
        </pc:picChg>
      </pc:sldChg>
    </pc:docChg>
  </pc:docChgLst>
  <pc:docChgLst>
    <pc:chgData name="shaheer abbara" userId="b1c3cf173989246c" providerId="LiveId" clId="{EFBC63E1-C914-474F-B33D-9456DE492F1B}"/>
    <pc:docChg chg="custSel modSld">
      <pc:chgData name="shaheer abbara" userId="b1c3cf173989246c" providerId="LiveId" clId="{EFBC63E1-C914-474F-B33D-9456DE492F1B}" dt="2023-03-28T11:02:06.133" v="182" actId="167"/>
      <pc:docMkLst>
        <pc:docMk/>
      </pc:docMkLst>
      <pc:sldChg chg="modSp mod modAnim">
        <pc:chgData name="shaheer abbara" userId="b1c3cf173989246c" providerId="LiveId" clId="{EFBC63E1-C914-474F-B33D-9456DE492F1B}" dt="2023-03-28T10:14:49.303" v="155" actId="113"/>
        <pc:sldMkLst>
          <pc:docMk/>
          <pc:sldMk cId="4215872656" sldId="259"/>
        </pc:sldMkLst>
        <pc:spChg chg="mod">
          <ac:chgData name="shaheer abbara" userId="b1c3cf173989246c" providerId="LiveId" clId="{EFBC63E1-C914-474F-B33D-9456DE492F1B}" dt="2023-03-28T10:14:49.303" v="155" actId="113"/>
          <ac:spMkLst>
            <pc:docMk/>
            <pc:sldMk cId="4215872656" sldId="259"/>
            <ac:spMk id="3" creationId="{C87BC0B6-3CB9-17F2-D8E6-C2D586E4DC8C}"/>
          </ac:spMkLst>
        </pc:spChg>
      </pc:sldChg>
      <pc:sldChg chg="modSp modAnim">
        <pc:chgData name="shaheer abbara" userId="b1c3cf173989246c" providerId="LiveId" clId="{EFBC63E1-C914-474F-B33D-9456DE492F1B}" dt="2023-03-25T21:11:23.576" v="48" actId="20577"/>
        <pc:sldMkLst>
          <pc:docMk/>
          <pc:sldMk cId="2271345670" sldId="260"/>
        </pc:sldMkLst>
        <pc:spChg chg="mod">
          <ac:chgData name="shaheer abbara" userId="b1c3cf173989246c" providerId="LiveId" clId="{EFBC63E1-C914-474F-B33D-9456DE492F1B}" dt="2023-03-25T21:10:41.849" v="42" actId="20577"/>
          <ac:spMkLst>
            <pc:docMk/>
            <pc:sldMk cId="2271345670" sldId="260"/>
            <ac:spMk id="3" creationId="{64ED4F7E-6F09-4550-8ED7-057551711643}"/>
          </ac:spMkLst>
        </pc:spChg>
        <pc:spChg chg="mod">
          <ac:chgData name="shaheer abbara" userId="b1c3cf173989246c" providerId="LiveId" clId="{EFBC63E1-C914-474F-B33D-9456DE492F1B}" dt="2023-03-25T21:11:23.576" v="48" actId="20577"/>
          <ac:spMkLst>
            <pc:docMk/>
            <pc:sldMk cId="2271345670" sldId="260"/>
            <ac:spMk id="4" creationId="{5D9A63D7-0F76-1096-1AA5-AF3288FE7C29}"/>
          </ac:spMkLst>
        </pc:spChg>
      </pc:sldChg>
      <pc:sldChg chg="modSp mod modAnim">
        <pc:chgData name="shaheer abbara" userId="b1c3cf173989246c" providerId="LiveId" clId="{EFBC63E1-C914-474F-B33D-9456DE492F1B}" dt="2023-03-28T11:02:06.133" v="182" actId="167"/>
        <pc:sldMkLst>
          <pc:docMk/>
          <pc:sldMk cId="2627314614" sldId="276"/>
        </pc:sldMkLst>
        <pc:spChg chg="mod">
          <ac:chgData name="shaheer abbara" userId="b1c3cf173989246c" providerId="LiveId" clId="{EFBC63E1-C914-474F-B33D-9456DE492F1B}" dt="2023-03-28T11:01:45.604" v="179"/>
          <ac:spMkLst>
            <pc:docMk/>
            <pc:sldMk cId="2627314614" sldId="276"/>
            <ac:spMk id="3" creationId="{A499E6A3-33E6-970A-8015-C6A9C9EDEF02}"/>
          </ac:spMkLst>
        </pc:spChg>
        <pc:picChg chg="mod">
          <ac:chgData name="shaheer abbara" userId="b1c3cf173989246c" providerId="LiveId" clId="{EFBC63E1-C914-474F-B33D-9456DE492F1B}" dt="2023-03-28T11:02:06.133" v="182" actId="167"/>
          <ac:picMkLst>
            <pc:docMk/>
            <pc:sldMk cId="2627314614" sldId="276"/>
            <ac:picMk id="9218" creationId="{64606BC7-1327-F150-8B33-BECCD8775F6B}"/>
          </ac:picMkLst>
        </pc:picChg>
      </pc:sldChg>
      <pc:sldChg chg="modSp mod">
        <pc:chgData name="shaheer abbara" userId="b1c3cf173989246c" providerId="LiveId" clId="{EFBC63E1-C914-474F-B33D-9456DE492F1B}" dt="2023-03-28T10:20:47.801" v="170" actId="403"/>
        <pc:sldMkLst>
          <pc:docMk/>
          <pc:sldMk cId="842005220" sldId="424"/>
        </pc:sldMkLst>
        <pc:spChg chg="mod">
          <ac:chgData name="shaheer abbara" userId="b1c3cf173989246c" providerId="LiveId" clId="{EFBC63E1-C914-474F-B33D-9456DE492F1B}" dt="2023-03-28T10:20:47.801" v="170" actId="403"/>
          <ac:spMkLst>
            <pc:docMk/>
            <pc:sldMk cId="842005220" sldId="424"/>
            <ac:spMk id="3" creationId="{16C26402-66CE-407B-A26F-489C5A57BE88}"/>
          </ac:spMkLst>
        </pc:spChg>
      </pc:sldChg>
      <pc:sldChg chg="modSp mod">
        <pc:chgData name="shaheer abbara" userId="b1c3cf173989246c" providerId="LiveId" clId="{EFBC63E1-C914-474F-B33D-9456DE492F1B}" dt="2023-03-28T10:22:29.585" v="172" actId="115"/>
        <pc:sldMkLst>
          <pc:docMk/>
          <pc:sldMk cId="1725268100" sldId="426"/>
        </pc:sldMkLst>
        <pc:spChg chg="mod">
          <ac:chgData name="shaheer abbara" userId="b1c3cf173989246c" providerId="LiveId" clId="{EFBC63E1-C914-474F-B33D-9456DE492F1B}" dt="2023-03-28T10:22:29.585" v="172" actId="115"/>
          <ac:spMkLst>
            <pc:docMk/>
            <pc:sldMk cId="1725268100" sldId="426"/>
            <ac:spMk id="3" creationId="{031CC3C5-1BAB-4C51-9F9D-061751DE1344}"/>
          </ac:spMkLst>
        </pc:spChg>
        <pc:picChg chg="mod">
          <ac:chgData name="shaheer abbara" userId="b1c3cf173989246c" providerId="LiveId" clId="{EFBC63E1-C914-474F-B33D-9456DE492F1B}" dt="2023-03-28T10:22:01.205" v="171" actId="1076"/>
          <ac:picMkLst>
            <pc:docMk/>
            <pc:sldMk cId="1725268100" sldId="426"/>
            <ac:picMk id="5" creationId="{7E3020F2-4B06-46D3-8DFD-E70E6DCB02AB}"/>
          </ac:picMkLst>
        </pc:picChg>
      </pc:sldChg>
      <pc:sldChg chg="modSp mod">
        <pc:chgData name="shaheer abbara" userId="b1c3cf173989246c" providerId="LiveId" clId="{EFBC63E1-C914-474F-B33D-9456DE492F1B}" dt="2023-03-28T10:23:10.205" v="174" actId="115"/>
        <pc:sldMkLst>
          <pc:docMk/>
          <pc:sldMk cId="2361908657" sldId="427"/>
        </pc:sldMkLst>
        <pc:spChg chg="mod">
          <ac:chgData name="shaheer abbara" userId="b1c3cf173989246c" providerId="LiveId" clId="{EFBC63E1-C914-474F-B33D-9456DE492F1B}" dt="2023-03-28T10:23:10.205" v="174" actId="115"/>
          <ac:spMkLst>
            <pc:docMk/>
            <pc:sldMk cId="2361908657" sldId="427"/>
            <ac:spMk id="3" creationId="{F0E00917-785B-4476-808D-22EF0E2747CD}"/>
          </ac:spMkLst>
        </pc:spChg>
      </pc:sldChg>
      <pc:sldChg chg="modSp mod">
        <pc:chgData name="shaheer abbara" userId="b1c3cf173989246c" providerId="LiveId" clId="{EFBC63E1-C914-474F-B33D-9456DE492F1B}" dt="2023-03-25T22:09:31.232" v="52" actId="403"/>
        <pc:sldMkLst>
          <pc:docMk/>
          <pc:sldMk cId="1287534484" sldId="429"/>
        </pc:sldMkLst>
        <pc:spChg chg="mod">
          <ac:chgData name="shaheer abbara" userId="b1c3cf173989246c" providerId="LiveId" clId="{EFBC63E1-C914-474F-B33D-9456DE492F1B}" dt="2023-03-25T22:09:31.232" v="52" actId="403"/>
          <ac:spMkLst>
            <pc:docMk/>
            <pc:sldMk cId="1287534484" sldId="429"/>
            <ac:spMk id="2" creationId="{BC0A491C-01C7-44ED-B0F7-BCF1FFCB032C}"/>
          </ac:spMkLst>
        </pc:spChg>
      </pc:sldChg>
      <pc:sldChg chg="modSp mod">
        <pc:chgData name="shaheer abbara" userId="b1c3cf173989246c" providerId="LiveId" clId="{EFBC63E1-C914-474F-B33D-9456DE492F1B}" dt="2023-03-25T22:09:55.280" v="55" actId="403"/>
        <pc:sldMkLst>
          <pc:docMk/>
          <pc:sldMk cId="3318925578" sldId="434"/>
        </pc:sldMkLst>
        <pc:spChg chg="mod">
          <ac:chgData name="shaheer abbara" userId="b1c3cf173989246c" providerId="LiveId" clId="{EFBC63E1-C914-474F-B33D-9456DE492F1B}" dt="2023-03-25T22:09:55.280" v="55" actId="403"/>
          <ac:spMkLst>
            <pc:docMk/>
            <pc:sldMk cId="3318925578" sldId="434"/>
            <ac:spMk id="2" creationId="{A14CDB73-8CDF-4CC7-8261-92DB451DD25A}"/>
          </ac:spMkLst>
        </pc:spChg>
      </pc:sldChg>
    </pc:docChg>
  </pc:docChgLst>
  <pc:docChgLst>
    <pc:chgData name="shaheer abbara" userId="b1c3cf173989246c" providerId="LiveId" clId="{B3854455-E278-4107-B637-2C276ADB45CF}"/>
    <pc:docChg chg="undo custSel addSld delSld modSld">
      <pc:chgData name="shaheer abbara" userId="b1c3cf173989246c" providerId="LiveId" clId="{B3854455-E278-4107-B637-2C276ADB45CF}" dt="2023-01-30T09:04:17.516" v="116" actId="20577"/>
      <pc:docMkLst>
        <pc:docMk/>
      </pc:docMkLst>
      <pc:sldChg chg="modSp mod modAnim">
        <pc:chgData name="shaheer abbara" userId="b1c3cf173989246c" providerId="LiveId" clId="{B3854455-E278-4107-B637-2C276ADB45CF}" dt="2023-01-30T09:04:17.516" v="116" actId="20577"/>
        <pc:sldMkLst>
          <pc:docMk/>
          <pc:sldMk cId="797729847" sldId="268"/>
        </pc:sldMkLst>
        <pc:spChg chg="mod">
          <ac:chgData name="shaheer abbara" userId="b1c3cf173989246c" providerId="LiveId" clId="{B3854455-E278-4107-B637-2C276ADB45CF}" dt="2023-01-30T09:04:17.516" v="116" actId="20577"/>
          <ac:spMkLst>
            <pc:docMk/>
            <pc:sldMk cId="797729847" sldId="268"/>
            <ac:spMk id="3" creationId="{A0688762-6232-F443-C18B-0EA08F14588F}"/>
          </ac:spMkLst>
        </pc:spChg>
      </pc:sldChg>
      <pc:sldChg chg="modSp mod">
        <pc:chgData name="shaheer abbara" userId="b1c3cf173989246c" providerId="LiveId" clId="{B3854455-E278-4107-B637-2C276ADB45CF}" dt="2023-01-29T19:59:27.208" v="4" actId="6549"/>
        <pc:sldMkLst>
          <pc:docMk/>
          <pc:sldMk cId="473831645" sldId="273"/>
        </pc:sldMkLst>
        <pc:spChg chg="mod">
          <ac:chgData name="shaheer abbara" userId="b1c3cf173989246c" providerId="LiveId" clId="{B3854455-E278-4107-B637-2C276ADB45CF}" dt="2023-01-29T19:59:02.447" v="3" actId="20577"/>
          <ac:spMkLst>
            <pc:docMk/>
            <pc:sldMk cId="473831645" sldId="273"/>
            <ac:spMk id="2" creationId="{B445A7ED-591C-93B4-1B93-8800DAF9F256}"/>
          </ac:spMkLst>
        </pc:spChg>
        <pc:spChg chg="mod">
          <ac:chgData name="shaheer abbara" userId="b1c3cf173989246c" providerId="LiveId" clId="{B3854455-E278-4107-B637-2C276ADB45CF}" dt="2023-01-29T19:59:27.208" v="4" actId="6549"/>
          <ac:spMkLst>
            <pc:docMk/>
            <pc:sldMk cId="473831645" sldId="273"/>
            <ac:spMk id="3" creationId="{08767EB0-F7CA-416A-733E-CF56243531BD}"/>
          </ac:spMkLst>
        </pc:spChg>
      </pc:sldChg>
      <pc:sldChg chg="modSp add mod">
        <pc:chgData name="shaheer abbara" userId="b1c3cf173989246c" providerId="LiveId" clId="{B3854455-E278-4107-B637-2C276ADB45CF}" dt="2023-01-29T20:15:09.663" v="6" actId="1076"/>
        <pc:sldMkLst>
          <pc:docMk/>
          <pc:sldMk cId="2267956768" sldId="422"/>
        </pc:sldMkLst>
        <pc:spChg chg="mod">
          <ac:chgData name="shaheer abbara" userId="b1c3cf173989246c" providerId="LiveId" clId="{B3854455-E278-4107-B637-2C276ADB45CF}" dt="2023-01-29T20:15:09.663" v="6" actId="1076"/>
          <ac:spMkLst>
            <pc:docMk/>
            <pc:sldMk cId="2267956768" sldId="422"/>
            <ac:spMk id="3" creationId="{175CCCC2-4C9B-48D9-B7DE-75E870309EF8}"/>
          </ac:spMkLst>
        </pc:spChg>
      </pc:sldChg>
      <pc:sldChg chg="modSp add mod">
        <pc:chgData name="shaheer abbara" userId="b1c3cf173989246c" providerId="LiveId" clId="{B3854455-E278-4107-B637-2C276ADB45CF}" dt="2023-01-29T20:15:11.549" v="8" actId="27636"/>
        <pc:sldMkLst>
          <pc:docMk/>
          <pc:sldMk cId="3204654280" sldId="423"/>
        </pc:sldMkLst>
        <pc:spChg chg="mod">
          <ac:chgData name="shaheer abbara" userId="b1c3cf173989246c" providerId="LiveId" clId="{B3854455-E278-4107-B637-2C276ADB45CF}" dt="2023-01-29T20:15:11.549" v="8" actId="27636"/>
          <ac:spMkLst>
            <pc:docMk/>
            <pc:sldMk cId="3204654280" sldId="423"/>
            <ac:spMk id="3" creationId="{1430B7E6-4307-4DF4-B28D-30874A736541}"/>
          </ac:spMkLst>
        </pc:spChg>
      </pc:sldChg>
      <pc:sldChg chg="modSp add mod">
        <pc:chgData name="shaheer abbara" userId="b1c3cf173989246c" providerId="LiveId" clId="{B3854455-E278-4107-B637-2C276ADB45CF}" dt="2023-01-29T20:15:34.736" v="10" actId="27636"/>
        <pc:sldMkLst>
          <pc:docMk/>
          <pc:sldMk cId="842005220" sldId="424"/>
        </pc:sldMkLst>
        <pc:spChg chg="mod">
          <ac:chgData name="shaheer abbara" userId="b1c3cf173989246c" providerId="LiveId" clId="{B3854455-E278-4107-B637-2C276ADB45CF}" dt="2023-01-29T20:15:34.736" v="10" actId="27636"/>
          <ac:spMkLst>
            <pc:docMk/>
            <pc:sldMk cId="842005220" sldId="424"/>
            <ac:spMk id="3" creationId="{16C26402-66CE-407B-A26F-489C5A57BE88}"/>
          </ac:spMkLst>
        </pc:spChg>
      </pc:sldChg>
      <pc:sldChg chg="add">
        <pc:chgData name="shaheer abbara" userId="b1c3cf173989246c" providerId="LiveId" clId="{B3854455-E278-4107-B637-2C276ADB45CF}" dt="2023-01-29T20:15:50.305" v="12"/>
        <pc:sldMkLst>
          <pc:docMk/>
          <pc:sldMk cId="1725268100" sldId="426"/>
        </pc:sldMkLst>
      </pc:sldChg>
      <pc:sldChg chg="add">
        <pc:chgData name="shaheer abbara" userId="b1c3cf173989246c" providerId="LiveId" clId="{B3854455-E278-4107-B637-2C276ADB45CF}" dt="2023-01-29T20:15:55.080" v="13"/>
        <pc:sldMkLst>
          <pc:docMk/>
          <pc:sldMk cId="2361908657" sldId="427"/>
        </pc:sldMkLst>
      </pc:sldChg>
      <pc:sldChg chg="add">
        <pc:chgData name="shaheer abbara" userId="b1c3cf173989246c" providerId="LiveId" clId="{B3854455-E278-4107-B637-2C276ADB45CF}" dt="2023-01-29T20:16:03.251" v="14"/>
        <pc:sldMkLst>
          <pc:docMk/>
          <pc:sldMk cId="1287534484" sldId="429"/>
        </pc:sldMkLst>
      </pc:sldChg>
      <pc:sldChg chg="add del">
        <pc:chgData name="shaheer abbara" userId="b1c3cf173989246c" providerId="LiveId" clId="{B3854455-E278-4107-B637-2C276ADB45CF}" dt="2023-01-29T20:32:40.489" v="21" actId="47"/>
        <pc:sldMkLst>
          <pc:docMk/>
          <pc:sldMk cId="420667878" sldId="431"/>
        </pc:sldMkLst>
      </pc:sldChg>
      <pc:sldChg chg="add">
        <pc:chgData name="shaheer abbara" userId="b1c3cf173989246c" providerId="LiveId" clId="{B3854455-E278-4107-B637-2C276ADB45CF}" dt="2023-01-29T20:17:25.316" v="16"/>
        <pc:sldMkLst>
          <pc:docMk/>
          <pc:sldMk cId="3318925578" sldId="434"/>
        </pc:sldMkLst>
      </pc:sldChg>
      <pc:sldChg chg="add">
        <pc:chgData name="shaheer abbara" userId="b1c3cf173989246c" providerId="LiveId" clId="{B3854455-E278-4107-B637-2C276ADB45CF}" dt="2023-01-29T20:15:45.673" v="11"/>
        <pc:sldMkLst>
          <pc:docMk/>
          <pc:sldMk cId="930543144" sldId="469"/>
        </pc:sldMkLst>
      </pc:sldChg>
      <pc:sldChg chg="add del">
        <pc:chgData name="shaheer abbara" userId="b1c3cf173989246c" providerId="LiveId" clId="{B3854455-E278-4107-B637-2C276ADB45CF}" dt="2023-01-29T20:17:49.202" v="19" actId="2696"/>
        <pc:sldMkLst>
          <pc:docMk/>
          <pc:sldMk cId="3085133269" sldId="471"/>
        </pc:sldMkLst>
      </pc:sldChg>
      <pc:sldChg chg="add">
        <pc:chgData name="shaheer abbara" userId="b1c3cf173989246c" providerId="LiveId" clId="{B3854455-E278-4107-B637-2C276ADB45CF}" dt="2023-01-29T20:17:59.863" v="20"/>
        <pc:sldMkLst>
          <pc:docMk/>
          <pc:sldMk cId="3651555822" sldId="471"/>
        </pc:sldMkLst>
      </pc:sldChg>
      <pc:sldChg chg="add">
        <pc:chgData name="shaheer abbara" userId="b1c3cf173989246c" providerId="LiveId" clId="{B3854455-E278-4107-B637-2C276ADB45CF}" dt="2023-01-29T20:17:41.183" v="18"/>
        <pc:sldMkLst>
          <pc:docMk/>
          <pc:sldMk cId="2470457021" sldId="472"/>
        </pc:sldMkLst>
      </pc:sldChg>
    </pc:docChg>
  </pc:docChgLst>
  <pc:docChgLst>
    <pc:chgData name="Shaheer Abbarah" userId="b1c3cf173989246c" providerId="LiveId" clId="{7AE84138-C9CF-4B3B-999D-5C847070496A}"/>
    <pc:docChg chg="modSld">
      <pc:chgData name="Shaheer Abbarah" userId="b1c3cf173989246c" providerId="LiveId" clId="{7AE84138-C9CF-4B3B-999D-5C847070496A}" dt="2024-05-24T16:13:59.970" v="11" actId="20577"/>
      <pc:docMkLst>
        <pc:docMk/>
      </pc:docMkLst>
      <pc:sldChg chg="modSp">
        <pc:chgData name="Shaheer Abbarah" userId="b1c3cf173989246c" providerId="LiveId" clId="{7AE84138-C9CF-4B3B-999D-5C847070496A}" dt="2024-05-24T16:13:59.970" v="11" actId="20577"/>
        <pc:sldMkLst>
          <pc:docMk/>
          <pc:sldMk cId="2271345670" sldId="260"/>
        </pc:sldMkLst>
        <pc:spChg chg="mod">
          <ac:chgData name="Shaheer Abbarah" userId="b1c3cf173989246c" providerId="LiveId" clId="{7AE84138-C9CF-4B3B-999D-5C847070496A}" dt="2024-05-24T16:13:59.970" v="11" actId="20577"/>
          <ac:spMkLst>
            <pc:docMk/>
            <pc:sldMk cId="2271345670" sldId="260"/>
            <ac:spMk id="3" creationId="{64ED4F7E-6F09-4550-8ED7-057551711643}"/>
          </ac:spMkLst>
        </pc:spChg>
      </pc:sldChg>
    </pc:docChg>
  </pc:docChgLst>
  <pc:docChgLst>
    <pc:chgData name="Shaheer Abbarah" userId="b1c3cf173989246c" providerId="LiveId" clId="{21370FF3-7BEE-4702-835F-BB66AF61631D}"/>
    <pc:docChg chg="custSel modSld">
      <pc:chgData name="Shaheer Abbarah" userId="b1c3cf173989246c" providerId="LiveId" clId="{21370FF3-7BEE-4702-835F-BB66AF61631D}" dt="2023-12-17T10:12:55.189" v="0" actId="478"/>
      <pc:docMkLst>
        <pc:docMk/>
      </pc:docMkLst>
      <pc:sldChg chg="delSp mod">
        <pc:chgData name="Shaheer Abbarah" userId="b1c3cf173989246c" providerId="LiveId" clId="{21370FF3-7BEE-4702-835F-BB66AF61631D}" dt="2023-12-17T10:12:55.189" v="0" actId="478"/>
        <pc:sldMkLst>
          <pc:docMk/>
          <pc:sldMk cId="2627314614" sldId="276"/>
        </pc:sldMkLst>
        <pc:spChg chg="del">
          <ac:chgData name="Shaheer Abbarah" userId="b1c3cf173989246c" providerId="LiveId" clId="{21370FF3-7BEE-4702-835F-BB66AF61631D}" dt="2023-12-17T10:12:55.189" v="0" actId="478"/>
          <ac:spMkLst>
            <pc:docMk/>
            <pc:sldMk cId="2627314614" sldId="276"/>
            <ac:spMk id="2" creationId="{EA8F7F49-B474-881E-E2F4-956899429F21}"/>
          </ac:spMkLst>
        </pc:spChg>
      </pc:sldChg>
    </pc:docChg>
  </pc:docChgLst>
  <pc:docChgLst>
    <pc:chgData name="shaheer abbara" userId="b1c3cf173989246c" providerId="LiveId" clId="{C57CD4C2-3C18-4D7D-A599-600622F9FF26}"/>
    <pc:docChg chg="undo custSel addSld delSld modSld">
      <pc:chgData name="shaheer abbara" userId="b1c3cf173989246c" providerId="LiveId" clId="{C57CD4C2-3C18-4D7D-A599-600622F9FF26}" dt="2023-02-01T06:33:33.551" v="5" actId="14100"/>
      <pc:docMkLst>
        <pc:docMk/>
      </pc:docMkLst>
      <pc:sldChg chg="modSp add mod">
        <pc:chgData name="shaheer abbara" userId="b1c3cf173989246c" providerId="LiveId" clId="{C57CD4C2-3C18-4D7D-A599-600622F9FF26}" dt="2023-02-01T06:33:33.551" v="5" actId="14100"/>
        <pc:sldMkLst>
          <pc:docMk/>
          <pc:sldMk cId="1993695675" sldId="455"/>
        </pc:sldMkLst>
        <pc:picChg chg="mod">
          <ac:chgData name="shaheer abbara" userId="b1c3cf173989246c" providerId="LiveId" clId="{C57CD4C2-3C18-4D7D-A599-600622F9FF26}" dt="2023-02-01T06:33:33.551" v="5" actId="14100"/>
          <ac:picMkLst>
            <pc:docMk/>
            <pc:sldMk cId="1993695675" sldId="455"/>
            <ac:picMk id="4" creationId="{DF3A3A13-3FD6-4BB1-8DAE-1233BB93A802}"/>
          </ac:picMkLst>
        </pc:picChg>
      </pc:sldChg>
      <pc:sldChg chg="new add del">
        <pc:chgData name="shaheer abbara" userId="b1c3cf173989246c" providerId="LiveId" clId="{C57CD4C2-3C18-4D7D-A599-600622F9FF26}" dt="2023-02-01T06:33:28.574" v="3" actId="47"/>
        <pc:sldMkLst>
          <pc:docMk/>
          <pc:sldMk cId="610242709" sldId="473"/>
        </pc:sldMkLst>
      </pc:sldChg>
    </pc:docChg>
  </pc:docChgLst>
  <pc:docChgLst>
    <pc:chgData name="Shaheer" userId="b1c3cf173989246c" providerId="LiveId" clId="{DCF0305B-40AC-40FE-AC0A-2DD3D81612EE}"/>
    <pc:docChg chg="custSel modSld">
      <pc:chgData name="Shaheer" userId="b1c3cf173989246c" providerId="LiveId" clId="{DCF0305B-40AC-40FE-AC0A-2DD3D81612EE}" dt="2023-05-10T09:21:41.706" v="49" actId="1076"/>
      <pc:docMkLst>
        <pc:docMk/>
      </pc:docMkLst>
      <pc:sldChg chg="addSp modSp mod">
        <pc:chgData name="Shaheer" userId="b1c3cf173989246c" providerId="LiveId" clId="{DCF0305B-40AC-40FE-AC0A-2DD3D81612EE}" dt="2023-05-10T09:21:41.706" v="49" actId="1076"/>
        <pc:sldMkLst>
          <pc:docMk/>
          <pc:sldMk cId="645990948" sldId="256"/>
        </pc:sldMkLst>
        <pc:spChg chg="add mod">
          <ac:chgData name="Shaheer" userId="b1c3cf173989246c" providerId="LiveId" clId="{DCF0305B-40AC-40FE-AC0A-2DD3D81612EE}" dt="2023-05-10T09:21:41.706" v="49" actId="1076"/>
          <ac:spMkLst>
            <pc:docMk/>
            <pc:sldMk cId="645990948" sldId="256"/>
            <ac:spMk id="3" creationId="{8ACC1B00-7228-DAF6-E1FF-25C5BC6FF1B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227D8-72BE-465A-AD67-7B306CF8F00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C2BCB35-3D77-4058-B759-97C9678B1D04}">
      <dgm:prSet/>
      <dgm:spPr/>
      <dgm:t>
        <a:bodyPr/>
        <a:lstStyle/>
        <a:p>
          <a:r>
            <a:rPr lang="en-GB" b="1" i="0" baseline="0"/>
            <a:t>Common triggers for ulceration</a:t>
          </a:r>
          <a:endParaRPr lang="en-US"/>
        </a:p>
      </dgm:t>
    </dgm:pt>
    <dgm:pt modelId="{575F3035-60B3-4295-88EB-A03FE024A040}" type="parTrans" cxnId="{4C74860C-3F3D-42A2-B060-9704C8F27296}">
      <dgm:prSet/>
      <dgm:spPr/>
      <dgm:t>
        <a:bodyPr/>
        <a:lstStyle/>
        <a:p>
          <a:endParaRPr lang="en-US"/>
        </a:p>
      </dgm:t>
    </dgm:pt>
    <dgm:pt modelId="{7A998F4A-6CCF-480F-8BC9-E50572BB699E}" type="sibTrans" cxnId="{4C74860C-3F3D-42A2-B060-9704C8F27296}">
      <dgm:prSet/>
      <dgm:spPr/>
      <dgm:t>
        <a:bodyPr/>
        <a:lstStyle/>
        <a:p>
          <a:endParaRPr lang="en-US"/>
        </a:p>
      </dgm:t>
    </dgm:pt>
    <dgm:pt modelId="{E91EB772-D8DF-46A6-8800-458FCA9E04B4}">
      <dgm:prSet/>
      <dgm:spPr/>
      <dgm:t>
        <a:bodyPr/>
        <a:lstStyle/>
        <a:p>
          <a:r>
            <a:rPr lang="en-GB" b="0" i="0" baseline="0"/>
            <a:t>Poorly fitting footwear</a:t>
          </a:r>
          <a:endParaRPr lang="en-US"/>
        </a:p>
      </dgm:t>
    </dgm:pt>
    <dgm:pt modelId="{E8AE1335-74FF-429E-8A10-ADDDD3F2BA40}" type="parTrans" cxnId="{1986197D-EF0D-464B-A3B2-32949379B0C6}">
      <dgm:prSet/>
      <dgm:spPr/>
      <dgm:t>
        <a:bodyPr/>
        <a:lstStyle/>
        <a:p>
          <a:endParaRPr lang="en-US"/>
        </a:p>
      </dgm:t>
    </dgm:pt>
    <dgm:pt modelId="{0CF38C3A-B8D2-4153-BD0A-90603FB04A3C}" type="sibTrans" cxnId="{1986197D-EF0D-464B-A3B2-32949379B0C6}">
      <dgm:prSet/>
      <dgm:spPr/>
      <dgm:t>
        <a:bodyPr/>
        <a:lstStyle/>
        <a:p>
          <a:endParaRPr lang="en-US"/>
        </a:p>
      </dgm:t>
    </dgm:pt>
    <dgm:pt modelId="{C8965B50-0195-4BD6-93BD-C93CB6783654}">
      <dgm:prSet/>
      <dgm:spPr/>
      <dgm:t>
        <a:bodyPr/>
        <a:lstStyle/>
        <a:p>
          <a:r>
            <a:rPr lang="en-GB" b="0" i="0" baseline="0"/>
            <a:t>Unnoticed trauma from foreign body</a:t>
          </a:r>
          <a:endParaRPr lang="en-US"/>
        </a:p>
      </dgm:t>
    </dgm:pt>
    <dgm:pt modelId="{24DD7457-CB8D-4142-82CA-8417BC35D614}" type="parTrans" cxnId="{70CB3050-B5D0-47E4-84FD-D348D4AEEE35}">
      <dgm:prSet/>
      <dgm:spPr/>
      <dgm:t>
        <a:bodyPr/>
        <a:lstStyle/>
        <a:p>
          <a:endParaRPr lang="en-US"/>
        </a:p>
      </dgm:t>
    </dgm:pt>
    <dgm:pt modelId="{805D4C64-50E1-4582-AC6A-BD5AD46532E2}" type="sibTrans" cxnId="{70CB3050-B5D0-47E4-84FD-D348D4AEEE35}">
      <dgm:prSet/>
      <dgm:spPr/>
      <dgm:t>
        <a:bodyPr/>
        <a:lstStyle/>
        <a:p>
          <a:endParaRPr lang="en-US"/>
        </a:p>
      </dgm:t>
    </dgm:pt>
    <dgm:pt modelId="{709F6ADF-711A-47D8-ACBE-00784072A8DA}">
      <dgm:prSet/>
      <dgm:spPr/>
      <dgm:t>
        <a:bodyPr/>
        <a:lstStyle/>
        <a:p>
          <a:r>
            <a:rPr lang="en-GB" b="0" i="0" baseline="0"/>
            <a:t>Burns (hot bath, hot water bottle, radiator)</a:t>
          </a:r>
          <a:endParaRPr lang="en-US"/>
        </a:p>
      </dgm:t>
    </dgm:pt>
    <dgm:pt modelId="{E21CB2A0-FDC5-413C-B29C-99243E023645}" type="parTrans" cxnId="{4541E3B7-FC02-4490-9C4D-A001A25F8E1E}">
      <dgm:prSet/>
      <dgm:spPr/>
      <dgm:t>
        <a:bodyPr/>
        <a:lstStyle/>
        <a:p>
          <a:endParaRPr lang="en-US"/>
        </a:p>
      </dgm:t>
    </dgm:pt>
    <dgm:pt modelId="{19FAE202-B4FA-4399-AA5E-633A7E6EE512}" type="sibTrans" cxnId="{4541E3B7-FC02-4490-9C4D-A001A25F8E1E}">
      <dgm:prSet/>
      <dgm:spPr/>
      <dgm:t>
        <a:bodyPr/>
        <a:lstStyle/>
        <a:p>
          <a:endParaRPr lang="en-US"/>
        </a:p>
      </dgm:t>
    </dgm:pt>
    <dgm:pt modelId="{5A107068-EFCD-4E94-9022-10F1FA8CC0E1}">
      <dgm:prSet/>
      <dgm:spPr/>
      <dgm:t>
        <a:bodyPr/>
        <a:lstStyle/>
        <a:p>
          <a:r>
            <a:rPr lang="en-GB" b="0" i="0" baseline="0"/>
            <a:t>Heel friction in a patient confined to bed</a:t>
          </a:r>
          <a:endParaRPr lang="en-US"/>
        </a:p>
      </dgm:t>
    </dgm:pt>
    <dgm:pt modelId="{236024E0-2A0B-4A90-AE4C-A7805539C778}" type="parTrans" cxnId="{A01E0B87-1ABF-4ADF-8320-1216B296D965}">
      <dgm:prSet/>
      <dgm:spPr/>
      <dgm:t>
        <a:bodyPr/>
        <a:lstStyle/>
        <a:p>
          <a:endParaRPr lang="en-US"/>
        </a:p>
      </dgm:t>
    </dgm:pt>
    <dgm:pt modelId="{AFB5BB17-7131-4CF2-9014-90510E77BFD0}" type="sibTrans" cxnId="{A01E0B87-1ABF-4ADF-8320-1216B296D965}">
      <dgm:prSet/>
      <dgm:spPr/>
      <dgm:t>
        <a:bodyPr/>
        <a:lstStyle/>
        <a:p>
          <a:endParaRPr lang="en-US"/>
        </a:p>
      </dgm:t>
    </dgm:pt>
    <dgm:pt modelId="{22C0D89A-CF46-4707-91C4-B6595377514C}">
      <dgm:prSet/>
      <dgm:spPr/>
      <dgm:t>
        <a:bodyPr/>
        <a:lstStyle/>
        <a:p>
          <a:r>
            <a:rPr lang="en-GB" b="0" i="0" baseline="0"/>
            <a:t>Nail infection</a:t>
          </a:r>
          <a:endParaRPr lang="en-US"/>
        </a:p>
      </dgm:t>
    </dgm:pt>
    <dgm:pt modelId="{379B5F49-3A32-4EF2-BAF6-C2E7327C5E7C}" type="parTrans" cxnId="{5C34DFD9-ABC3-4DF8-84DF-A1B11D18537F}">
      <dgm:prSet/>
      <dgm:spPr/>
      <dgm:t>
        <a:bodyPr/>
        <a:lstStyle/>
        <a:p>
          <a:endParaRPr lang="en-US"/>
        </a:p>
      </dgm:t>
    </dgm:pt>
    <dgm:pt modelId="{57806EBC-28A2-4781-9198-A2447FA3DA54}" type="sibTrans" cxnId="{5C34DFD9-ABC3-4DF8-84DF-A1B11D18537F}">
      <dgm:prSet/>
      <dgm:spPr/>
      <dgm:t>
        <a:bodyPr/>
        <a:lstStyle/>
        <a:p>
          <a:endParaRPr lang="en-US"/>
        </a:p>
      </dgm:t>
    </dgm:pt>
    <dgm:pt modelId="{CDA0ADCD-8D3A-49AA-9A26-69BD0168DF5A}">
      <dgm:prSet/>
      <dgm:spPr/>
      <dgm:t>
        <a:bodyPr/>
        <a:lstStyle/>
        <a:p>
          <a:r>
            <a:rPr lang="en-GB" b="0" i="0" baseline="0"/>
            <a:t>Dry skin</a:t>
          </a:r>
          <a:endParaRPr lang="en-US"/>
        </a:p>
      </dgm:t>
    </dgm:pt>
    <dgm:pt modelId="{038CAB18-758B-4883-B4C1-B036CC8A33EF}" type="parTrans" cxnId="{38A42E92-784D-4D85-93CD-257ED13B2F73}">
      <dgm:prSet/>
      <dgm:spPr/>
      <dgm:t>
        <a:bodyPr/>
        <a:lstStyle/>
        <a:p>
          <a:endParaRPr lang="en-US"/>
        </a:p>
      </dgm:t>
    </dgm:pt>
    <dgm:pt modelId="{159A00BC-34FD-4C99-8DCC-8C06784B8265}" type="sibTrans" cxnId="{38A42E92-784D-4D85-93CD-257ED13B2F73}">
      <dgm:prSet/>
      <dgm:spPr/>
      <dgm:t>
        <a:bodyPr/>
        <a:lstStyle/>
        <a:p>
          <a:endParaRPr lang="en-US"/>
        </a:p>
      </dgm:t>
    </dgm:pt>
    <dgm:pt modelId="{DBEDCBD4-01A5-4F6F-A2A6-7DB1D4B5C3F1}">
      <dgm:prSet/>
      <dgm:spPr/>
      <dgm:t>
        <a:bodyPr/>
        <a:lstStyle/>
        <a:p>
          <a:r>
            <a:rPr lang="en-GB" b="0" i="0" baseline="0"/>
            <a:t>Self-treatment of callus with sharp instruments, or corn plasters</a:t>
          </a:r>
          <a:endParaRPr lang="en-US"/>
        </a:p>
      </dgm:t>
    </dgm:pt>
    <dgm:pt modelId="{ECE52AB7-C2A5-4681-BE00-74EA975B5C25}" type="parTrans" cxnId="{AC7D5280-5293-4AB9-B711-EF727752C730}">
      <dgm:prSet/>
      <dgm:spPr/>
      <dgm:t>
        <a:bodyPr/>
        <a:lstStyle/>
        <a:p>
          <a:endParaRPr lang="en-US"/>
        </a:p>
      </dgm:t>
    </dgm:pt>
    <dgm:pt modelId="{ACC820ED-86D9-4906-9023-7931C56BF498}" type="sibTrans" cxnId="{AC7D5280-5293-4AB9-B711-EF727752C730}">
      <dgm:prSet/>
      <dgm:spPr/>
      <dgm:t>
        <a:bodyPr/>
        <a:lstStyle/>
        <a:p>
          <a:endParaRPr lang="en-US"/>
        </a:p>
      </dgm:t>
    </dgm:pt>
    <dgm:pt modelId="{DEFB0A43-E212-4ECE-B2CE-07302D3A04F1}">
      <dgm:prSet/>
      <dgm:spPr/>
      <dgm:t>
        <a:bodyPr/>
        <a:lstStyle/>
        <a:p>
          <a:r>
            <a:rPr lang="en-GB" b="0" i="0" baseline="0"/>
            <a:t>Callus not effectively treated</a:t>
          </a:r>
          <a:endParaRPr lang="en-US"/>
        </a:p>
      </dgm:t>
    </dgm:pt>
    <dgm:pt modelId="{4154B6A8-1647-4AEF-A16B-2D86B7C66946}" type="parTrans" cxnId="{AAE68FCF-3D45-41F1-B8C6-AA45F2DC6496}">
      <dgm:prSet/>
      <dgm:spPr/>
      <dgm:t>
        <a:bodyPr/>
        <a:lstStyle/>
        <a:p>
          <a:endParaRPr lang="en-US"/>
        </a:p>
      </dgm:t>
    </dgm:pt>
    <dgm:pt modelId="{DB5301B8-085A-4836-94C7-0A63B0074D65}" type="sibTrans" cxnId="{AAE68FCF-3D45-41F1-B8C6-AA45F2DC6496}">
      <dgm:prSet/>
      <dgm:spPr/>
      <dgm:t>
        <a:bodyPr/>
        <a:lstStyle/>
        <a:p>
          <a:endParaRPr lang="en-US"/>
        </a:p>
      </dgm:t>
    </dgm:pt>
    <dgm:pt modelId="{C432C3E1-9564-4BFF-AD4F-4D43362CFB23}" type="pres">
      <dgm:prSet presAssocID="{62D227D8-72BE-465A-AD67-7B306CF8F002}" presName="vert0" presStyleCnt="0">
        <dgm:presLayoutVars>
          <dgm:dir/>
          <dgm:animOne val="branch"/>
          <dgm:animLvl val="lvl"/>
        </dgm:presLayoutVars>
      </dgm:prSet>
      <dgm:spPr/>
    </dgm:pt>
    <dgm:pt modelId="{05057191-4537-4412-950A-E6856D28D785}" type="pres">
      <dgm:prSet presAssocID="{7C2BCB35-3D77-4058-B759-97C9678B1D04}" presName="thickLine" presStyleLbl="alignNode1" presStyleIdx="0" presStyleCnt="9"/>
      <dgm:spPr/>
    </dgm:pt>
    <dgm:pt modelId="{C333DDE8-AEDD-4A55-8E34-BC697FD5E885}" type="pres">
      <dgm:prSet presAssocID="{7C2BCB35-3D77-4058-B759-97C9678B1D04}" presName="horz1" presStyleCnt="0"/>
      <dgm:spPr/>
    </dgm:pt>
    <dgm:pt modelId="{0F8A928D-A73F-46A5-95B0-BC87FFF6D573}" type="pres">
      <dgm:prSet presAssocID="{7C2BCB35-3D77-4058-B759-97C9678B1D04}" presName="tx1" presStyleLbl="revTx" presStyleIdx="0" presStyleCnt="9"/>
      <dgm:spPr/>
    </dgm:pt>
    <dgm:pt modelId="{FC3C90A9-CC5E-4198-A610-97DA70443149}" type="pres">
      <dgm:prSet presAssocID="{7C2BCB35-3D77-4058-B759-97C9678B1D04}" presName="vert1" presStyleCnt="0"/>
      <dgm:spPr/>
    </dgm:pt>
    <dgm:pt modelId="{AFC85538-1A56-4EA8-B397-3867993E0BE7}" type="pres">
      <dgm:prSet presAssocID="{E91EB772-D8DF-46A6-8800-458FCA9E04B4}" presName="thickLine" presStyleLbl="alignNode1" presStyleIdx="1" presStyleCnt="9"/>
      <dgm:spPr/>
    </dgm:pt>
    <dgm:pt modelId="{5C94F172-C4A0-4DED-9E7E-40A88BB9854B}" type="pres">
      <dgm:prSet presAssocID="{E91EB772-D8DF-46A6-8800-458FCA9E04B4}" presName="horz1" presStyleCnt="0"/>
      <dgm:spPr/>
    </dgm:pt>
    <dgm:pt modelId="{A35DBCC0-FF97-417B-A39D-DE168B66AE1B}" type="pres">
      <dgm:prSet presAssocID="{E91EB772-D8DF-46A6-8800-458FCA9E04B4}" presName="tx1" presStyleLbl="revTx" presStyleIdx="1" presStyleCnt="9"/>
      <dgm:spPr/>
    </dgm:pt>
    <dgm:pt modelId="{5A8DFD1E-3B0B-4747-8020-F01C6BE6C334}" type="pres">
      <dgm:prSet presAssocID="{E91EB772-D8DF-46A6-8800-458FCA9E04B4}" presName="vert1" presStyleCnt="0"/>
      <dgm:spPr/>
    </dgm:pt>
    <dgm:pt modelId="{D2B51EC9-43ED-494C-8386-50DCEEF07849}" type="pres">
      <dgm:prSet presAssocID="{C8965B50-0195-4BD6-93BD-C93CB6783654}" presName="thickLine" presStyleLbl="alignNode1" presStyleIdx="2" presStyleCnt="9"/>
      <dgm:spPr/>
    </dgm:pt>
    <dgm:pt modelId="{D879C69F-A660-4B56-91CA-46BF272226CB}" type="pres">
      <dgm:prSet presAssocID="{C8965B50-0195-4BD6-93BD-C93CB6783654}" presName="horz1" presStyleCnt="0"/>
      <dgm:spPr/>
    </dgm:pt>
    <dgm:pt modelId="{417F0B10-1887-4BE2-BE0A-57CF4DC1182D}" type="pres">
      <dgm:prSet presAssocID="{C8965B50-0195-4BD6-93BD-C93CB6783654}" presName="tx1" presStyleLbl="revTx" presStyleIdx="2" presStyleCnt="9"/>
      <dgm:spPr/>
    </dgm:pt>
    <dgm:pt modelId="{DC5F5395-6AD2-4B66-99E8-A4C3BF461175}" type="pres">
      <dgm:prSet presAssocID="{C8965B50-0195-4BD6-93BD-C93CB6783654}" presName="vert1" presStyleCnt="0"/>
      <dgm:spPr/>
    </dgm:pt>
    <dgm:pt modelId="{DE19D4D5-B50E-4037-8709-4B82D24B5562}" type="pres">
      <dgm:prSet presAssocID="{709F6ADF-711A-47D8-ACBE-00784072A8DA}" presName="thickLine" presStyleLbl="alignNode1" presStyleIdx="3" presStyleCnt="9"/>
      <dgm:spPr/>
    </dgm:pt>
    <dgm:pt modelId="{555B4C6E-0A40-43BE-823C-0EEC2C1D0F55}" type="pres">
      <dgm:prSet presAssocID="{709F6ADF-711A-47D8-ACBE-00784072A8DA}" presName="horz1" presStyleCnt="0"/>
      <dgm:spPr/>
    </dgm:pt>
    <dgm:pt modelId="{CA104D52-68FD-417F-9A8C-6AB2D7ACB7A2}" type="pres">
      <dgm:prSet presAssocID="{709F6ADF-711A-47D8-ACBE-00784072A8DA}" presName="tx1" presStyleLbl="revTx" presStyleIdx="3" presStyleCnt="9"/>
      <dgm:spPr/>
    </dgm:pt>
    <dgm:pt modelId="{6D6D7414-E199-4E01-804E-F7C513BC6099}" type="pres">
      <dgm:prSet presAssocID="{709F6ADF-711A-47D8-ACBE-00784072A8DA}" presName="vert1" presStyleCnt="0"/>
      <dgm:spPr/>
    </dgm:pt>
    <dgm:pt modelId="{B854AFC5-0ABD-48D5-8AAD-1F36AE8E4817}" type="pres">
      <dgm:prSet presAssocID="{5A107068-EFCD-4E94-9022-10F1FA8CC0E1}" presName="thickLine" presStyleLbl="alignNode1" presStyleIdx="4" presStyleCnt="9"/>
      <dgm:spPr/>
    </dgm:pt>
    <dgm:pt modelId="{63915BAC-B7F6-4305-A46E-428A6378A546}" type="pres">
      <dgm:prSet presAssocID="{5A107068-EFCD-4E94-9022-10F1FA8CC0E1}" presName="horz1" presStyleCnt="0"/>
      <dgm:spPr/>
    </dgm:pt>
    <dgm:pt modelId="{A3310B7A-69C8-4885-82F0-8856BBD2C77A}" type="pres">
      <dgm:prSet presAssocID="{5A107068-EFCD-4E94-9022-10F1FA8CC0E1}" presName="tx1" presStyleLbl="revTx" presStyleIdx="4" presStyleCnt="9"/>
      <dgm:spPr/>
    </dgm:pt>
    <dgm:pt modelId="{80BA1787-9CF9-40F2-8F11-CA9D7B005E4B}" type="pres">
      <dgm:prSet presAssocID="{5A107068-EFCD-4E94-9022-10F1FA8CC0E1}" presName="vert1" presStyleCnt="0"/>
      <dgm:spPr/>
    </dgm:pt>
    <dgm:pt modelId="{CAC3CE10-04D5-4553-B58C-AE55BB00042A}" type="pres">
      <dgm:prSet presAssocID="{22C0D89A-CF46-4707-91C4-B6595377514C}" presName="thickLine" presStyleLbl="alignNode1" presStyleIdx="5" presStyleCnt="9"/>
      <dgm:spPr/>
    </dgm:pt>
    <dgm:pt modelId="{D13DE0FE-B748-4B16-AEEB-53224E1820FC}" type="pres">
      <dgm:prSet presAssocID="{22C0D89A-CF46-4707-91C4-B6595377514C}" presName="horz1" presStyleCnt="0"/>
      <dgm:spPr/>
    </dgm:pt>
    <dgm:pt modelId="{E50F5913-E6A6-4432-BC1C-D3F12DB8101D}" type="pres">
      <dgm:prSet presAssocID="{22C0D89A-CF46-4707-91C4-B6595377514C}" presName="tx1" presStyleLbl="revTx" presStyleIdx="5" presStyleCnt="9"/>
      <dgm:spPr/>
    </dgm:pt>
    <dgm:pt modelId="{C3971313-6958-4462-B83F-6D2D660A4410}" type="pres">
      <dgm:prSet presAssocID="{22C0D89A-CF46-4707-91C4-B6595377514C}" presName="vert1" presStyleCnt="0"/>
      <dgm:spPr/>
    </dgm:pt>
    <dgm:pt modelId="{2B209B13-EAC5-491D-942D-21DD46462F42}" type="pres">
      <dgm:prSet presAssocID="{CDA0ADCD-8D3A-49AA-9A26-69BD0168DF5A}" presName="thickLine" presStyleLbl="alignNode1" presStyleIdx="6" presStyleCnt="9"/>
      <dgm:spPr/>
    </dgm:pt>
    <dgm:pt modelId="{029D123D-FF29-4494-AAE2-6CA4888435EC}" type="pres">
      <dgm:prSet presAssocID="{CDA0ADCD-8D3A-49AA-9A26-69BD0168DF5A}" presName="horz1" presStyleCnt="0"/>
      <dgm:spPr/>
    </dgm:pt>
    <dgm:pt modelId="{72B50DA9-ABEC-4074-9880-485DB7E0FC51}" type="pres">
      <dgm:prSet presAssocID="{CDA0ADCD-8D3A-49AA-9A26-69BD0168DF5A}" presName="tx1" presStyleLbl="revTx" presStyleIdx="6" presStyleCnt="9"/>
      <dgm:spPr/>
    </dgm:pt>
    <dgm:pt modelId="{1F4FF3A5-1674-4C2D-ADA1-6DE0DD748D4F}" type="pres">
      <dgm:prSet presAssocID="{CDA0ADCD-8D3A-49AA-9A26-69BD0168DF5A}" presName="vert1" presStyleCnt="0"/>
      <dgm:spPr/>
    </dgm:pt>
    <dgm:pt modelId="{92B7AA06-E8A6-418E-BE3A-DC3627110C4D}" type="pres">
      <dgm:prSet presAssocID="{DBEDCBD4-01A5-4F6F-A2A6-7DB1D4B5C3F1}" presName="thickLine" presStyleLbl="alignNode1" presStyleIdx="7" presStyleCnt="9"/>
      <dgm:spPr/>
    </dgm:pt>
    <dgm:pt modelId="{7E667DA9-679D-4F3C-9934-7006190DF99A}" type="pres">
      <dgm:prSet presAssocID="{DBEDCBD4-01A5-4F6F-A2A6-7DB1D4B5C3F1}" presName="horz1" presStyleCnt="0"/>
      <dgm:spPr/>
    </dgm:pt>
    <dgm:pt modelId="{BED2A0DF-A15B-4B4B-B0C4-B698EA6A8105}" type="pres">
      <dgm:prSet presAssocID="{DBEDCBD4-01A5-4F6F-A2A6-7DB1D4B5C3F1}" presName="tx1" presStyleLbl="revTx" presStyleIdx="7" presStyleCnt="9"/>
      <dgm:spPr/>
    </dgm:pt>
    <dgm:pt modelId="{F418156A-E55D-464F-B7D0-753A2309E67B}" type="pres">
      <dgm:prSet presAssocID="{DBEDCBD4-01A5-4F6F-A2A6-7DB1D4B5C3F1}" presName="vert1" presStyleCnt="0"/>
      <dgm:spPr/>
    </dgm:pt>
    <dgm:pt modelId="{AC52F1DC-E6B1-44AC-952D-C832DDB011F8}" type="pres">
      <dgm:prSet presAssocID="{DEFB0A43-E212-4ECE-B2CE-07302D3A04F1}" presName="thickLine" presStyleLbl="alignNode1" presStyleIdx="8" presStyleCnt="9"/>
      <dgm:spPr/>
    </dgm:pt>
    <dgm:pt modelId="{C1480DC5-5A6E-445F-A853-F4AF9C2027B0}" type="pres">
      <dgm:prSet presAssocID="{DEFB0A43-E212-4ECE-B2CE-07302D3A04F1}" presName="horz1" presStyleCnt="0"/>
      <dgm:spPr/>
    </dgm:pt>
    <dgm:pt modelId="{27A603D8-E0D3-456D-9548-BB1C28DF2744}" type="pres">
      <dgm:prSet presAssocID="{DEFB0A43-E212-4ECE-B2CE-07302D3A04F1}" presName="tx1" presStyleLbl="revTx" presStyleIdx="8" presStyleCnt="9"/>
      <dgm:spPr/>
    </dgm:pt>
    <dgm:pt modelId="{A05D92E9-064B-47BB-965F-4CCF5BAC575A}" type="pres">
      <dgm:prSet presAssocID="{DEFB0A43-E212-4ECE-B2CE-07302D3A04F1}" presName="vert1" presStyleCnt="0"/>
      <dgm:spPr/>
    </dgm:pt>
  </dgm:ptLst>
  <dgm:cxnLst>
    <dgm:cxn modelId="{CE3D5A04-CDDF-4DD1-B568-142583CADFA4}" type="presOf" srcId="{DEFB0A43-E212-4ECE-B2CE-07302D3A04F1}" destId="{27A603D8-E0D3-456D-9548-BB1C28DF2744}" srcOrd="0" destOrd="0" presId="urn:microsoft.com/office/officeart/2008/layout/LinedList"/>
    <dgm:cxn modelId="{4C74860C-3F3D-42A2-B060-9704C8F27296}" srcId="{62D227D8-72BE-465A-AD67-7B306CF8F002}" destId="{7C2BCB35-3D77-4058-B759-97C9678B1D04}" srcOrd="0" destOrd="0" parTransId="{575F3035-60B3-4295-88EB-A03FE024A040}" sibTransId="{7A998F4A-6CCF-480F-8BC9-E50572BB699E}"/>
    <dgm:cxn modelId="{3EEB1B2C-D1CF-46C1-AE29-54CB76958B68}" type="presOf" srcId="{C8965B50-0195-4BD6-93BD-C93CB6783654}" destId="{417F0B10-1887-4BE2-BE0A-57CF4DC1182D}" srcOrd="0" destOrd="0" presId="urn:microsoft.com/office/officeart/2008/layout/LinedList"/>
    <dgm:cxn modelId="{EB61C231-6B55-4F31-9070-13D3AEDC8A10}" type="presOf" srcId="{DBEDCBD4-01A5-4F6F-A2A6-7DB1D4B5C3F1}" destId="{BED2A0DF-A15B-4B4B-B0C4-B698EA6A8105}" srcOrd="0" destOrd="0" presId="urn:microsoft.com/office/officeart/2008/layout/LinedList"/>
    <dgm:cxn modelId="{1FF48B33-CA11-463C-B593-0188CC65B28F}" type="presOf" srcId="{5A107068-EFCD-4E94-9022-10F1FA8CC0E1}" destId="{A3310B7A-69C8-4885-82F0-8856BBD2C77A}" srcOrd="0" destOrd="0" presId="urn:microsoft.com/office/officeart/2008/layout/LinedList"/>
    <dgm:cxn modelId="{06B9CF3E-D128-4A6F-9FF4-479D1D1BCDDD}" type="presOf" srcId="{22C0D89A-CF46-4707-91C4-B6595377514C}" destId="{E50F5913-E6A6-4432-BC1C-D3F12DB8101D}" srcOrd="0" destOrd="0" presId="urn:microsoft.com/office/officeart/2008/layout/LinedList"/>
    <dgm:cxn modelId="{70CB3050-B5D0-47E4-84FD-D348D4AEEE35}" srcId="{62D227D8-72BE-465A-AD67-7B306CF8F002}" destId="{C8965B50-0195-4BD6-93BD-C93CB6783654}" srcOrd="2" destOrd="0" parTransId="{24DD7457-CB8D-4142-82CA-8417BC35D614}" sibTransId="{805D4C64-50E1-4582-AC6A-BD5AD46532E2}"/>
    <dgm:cxn modelId="{FA51E151-A113-49AC-9F37-7BDC99290F63}" type="presOf" srcId="{709F6ADF-711A-47D8-ACBE-00784072A8DA}" destId="{CA104D52-68FD-417F-9A8C-6AB2D7ACB7A2}" srcOrd="0" destOrd="0" presId="urn:microsoft.com/office/officeart/2008/layout/LinedList"/>
    <dgm:cxn modelId="{02F0C853-64D0-4B7E-ADC0-476DCE4FC6E0}" type="presOf" srcId="{CDA0ADCD-8D3A-49AA-9A26-69BD0168DF5A}" destId="{72B50DA9-ABEC-4074-9880-485DB7E0FC51}" srcOrd="0" destOrd="0" presId="urn:microsoft.com/office/officeart/2008/layout/LinedList"/>
    <dgm:cxn modelId="{1986197D-EF0D-464B-A3B2-32949379B0C6}" srcId="{62D227D8-72BE-465A-AD67-7B306CF8F002}" destId="{E91EB772-D8DF-46A6-8800-458FCA9E04B4}" srcOrd="1" destOrd="0" parTransId="{E8AE1335-74FF-429E-8A10-ADDDD3F2BA40}" sibTransId="{0CF38C3A-B8D2-4153-BD0A-90603FB04A3C}"/>
    <dgm:cxn modelId="{AC7D5280-5293-4AB9-B711-EF727752C730}" srcId="{62D227D8-72BE-465A-AD67-7B306CF8F002}" destId="{DBEDCBD4-01A5-4F6F-A2A6-7DB1D4B5C3F1}" srcOrd="7" destOrd="0" parTransId="{ECE52AB7-C2A5-4681-BE00-74EA975B5C25}" sibTransId="{ACC820ED-86D9-4906-9023-7931C56BF498}"/>
    <dgm:cxn modelId="{A01E0B87-1ABF-4ADF-8320-1216B296D965}" srcId="{62D227D8-72BE-465A-AD67-7B306CF8F002}" destId="{5A107068-EFCD-4E94-9022-10F1FA8CC0E1}" srcOrd="4" destOrd="0" parTransId="{236024E0-2A0B-4A90-AE4C-A7805539C778}" sibTransId="{AFB5BB17-7131-4CF2-9014-90510E77BFD0}"/>
    <dgm:cxn modelId="{38A42E92-784D-4D85-93CD-257ED13B2F73}" srcId="{62D227D8-72BE-465A-AD67-7B306CF8F002}" destId="{CDA0ADCD-8D3A-49AA-9A26-69BD0168DF5A}" srcOrd="6" destOrd="0" parTransId="{038CAB18-758B-4883-B4C1-B036CC8A33EF}" sibTransId="{159A00BC-34FD-4C99-8DCC-8C06784B8265}"/>
    <dgm:cxn modelId="{4541E3B7-FC02-4490-9C4D-A001A25F8E1E}" srcId="{62D227D8-72BE-465A-AD67-7B306CF8F002}" destId="{709F6ADF-711A-47D8-ACBE-00784072A8DA}" srcOrd="3" destOrd="0" parTransId="{E21CB2A0-FDC5-413C-B29C-99243E023645}" sibTransId="{19FAE202-B4FA-4399-AA5E-633A7E6EE512}"/>
    <dgm:cxn modelId="{AAE68FCF-3D45-41F1-B8C6-AA45F2DC6496}" srcId="{62D227D8-72BE-465A-AD67-7B306CF8F002}" destId="{DEFB0A43-E212-4ECE-B2CE-07302D3A04F1}" srcOrd="8" destOrd="0" parTransId="{4154B6A8-1647-4AEF-A16B-2D86B7C66946}" sibTransId="{DB5301B8-085A-4836-94C7-0A63B0074D65}"/>
    <dgm:cxn modelId="{B71634D2-B3F9-422F-80A5-5581C82CBBDD}" type="presOf" srcId="{62D227D8-72BE-465A-AD67-7B306CF8F002}" destId="{C432C3E1-9564-4BFF-AD4F-4D43362CFB23}" srcOrd="0" destOrd="0" presId="urn:microsoft.com/office/officeart/2008/layout/LinedList"/>
    <dgm:cxn modelId="{5C34DFD9-ABC3-4DF8-84DF-A1B11D18537F}" srcId="{62D227D8-72BE-465A-AD67-7B306CF8F002}" destId="{22C0D89A-CF46-4707-91C4-B6595377514C}" srcOrd="5" destOrd="0" parTransId="{379B5F49-3A32-4EF2-BAF6-C2E7327C5E7C}" sibTransId="{57806EBC-28A2-4781-9198-A2447FA3DA54}"/>
    <dgm:cxn modelId="{C45DCCEA-2313-40A0-9AE3-7AE823988591}" type="presOf" srcId="{7C2BCB35-3D77-4058-B759-97C9678B1D04}" destId="{0F8A928D-A73F-46A5-95B0-BC87FFF6D573}" srcOrd="0" destOrd="0" presId="urn:microsoft.com/office/officeart/2008/layout/LinedList"/>
    <dgm:cxn modelId="{F4F75DEF-65F7-40DD-835E-D998058869BB}" type="presOf" srcId="{E91EB772-D8DF-46A6-8800-458FCA9E04B4}" destId="{A35DBCC0-FF97-417B-A39D-DE168B66AE1B}" srcOrd="0" destOrd="0" presId="urn:microsoft.com/office/officeart/2008/layout/LinedList"/>
    <dgm:cxn modelId="{35135AAD-A3DF-401E-A802-325B54DD688E}" type="presParOf" srcId="{C432C3E1-9564-4BFF-AD4F-4D43362CFB23}" destId="{05057191-4537-4412-950A-E6856D28D785}" srcOrd="0" destOrd="0" presId="urn:microsoft.com/office/officeart/2008/layout/LinedList"/>
    <dgm:cxn modelId="{1067BBF2-C8A2-4BFC-999F-CB9B8B352538}" type="presParOf" srcId="{C432C3E1-9564-4BFF-AD4F-4D43362CFB23}" destId="{C333DDE8-AEDD-4A55-8E34-BC697FD5E885}" srcOrd="1" destOrd="0" presId="urn:microsoft.com/office/officeart/2008/layout/LinedList"/>
    <dgm:cxn modelId="{8A6B7C21-A67E-4678-A3F5-B76E27AF6586}" type="presParOf" srcId="{C333DDE8-AEDD-4A55-8E34-BC697FD5E885}" destId="{0F8A928D-A73F-46A5-95B0-BC87FFF6D573}" srcOrd="0" destOrd="0" presId="urn:microsoft.com/office/officeart/2008/layout/LinedList"/>
    <dgm:cxn modelId="{B56620AE-0AB4-4D98-913D-A84EE64A2DD3}" type="presParOf" srcId="{C333DDE8-AEDD-4A55-8E34-BC697FD5E885}" destId="{FC3C90A9-CC5E-4198-A610-97DA70443149}" srcOrd="1" destOrd="0" presId="urn:microsoft.com/office/officeart/2008/layout/LinedList"/>
    <dgm:cxn modelId="{74A471AE-B416-40C9-A469-C6BC720F8606}" type="presParOf" srcId="{C432C3E1-9564-4BFF-AD4F-4D43362CFB23}" destId="{AFC85538-1A56-4EA8-B397-3867993E0BE7}" srcOrd="2" destOrd="0" presId="urn:microsoft.com/office/officeart/2008/layout/LinedList"/>
    <dgm:cxn modelId="{B1F86312-3C96-462A-9091-9C86448E9179}" type="presParOf" srcId="{C432C3E1-9564-4BFF-AD4F-4D43362CFB23}" destId="{5C94F172-C4A0-4DED-9E7E-40A88BB9854B}" srcOrd="3" destOrd="0" presId="urn:microsoft.com/office/officeart/2008/layout/LinedList"/>
    <dgm:cxn modelId="{66C52B0E-34B5-4B68-9A28-BA9BD25C042F}" type="presParOf" srcId="{5C94F172-C4A0-4DED-9E7E-40A88BB9854B}" destId="{A35DBCC0-FF97-417B-A39D-DE168B66AE1B}" srcOrd="0" destOrd="0" presId="urn:microsoft.com/office/officeart/2008/layout/LinedList"/>
    <dgm:cxn modelId="{A10A25D5-8369-4EF2-BD37-7F9E134FDD7F}" type="presParOf" srcId="{5C94F172-C4A0-4DED-9E7E-40A88BB9854B}" destId="{5A8DFD1E-3B0B-4747-8020-F01C6BE6C334}" srcOrd="1" destOrd="0" presId="urn:microsoft.com/office/officeart/2008/layout/LinedList"/>
    <dgm:cxn modelId="{DC87FC9A-3245-4894-8FB4-9F1D331D3539}" type="presParOf" srcId="{C432C3E1-9564-4BFF-AD4F-4D43362CFB23}" destId="{D2B51EC9-43ED-494C-8386-50DCEEF07849}" srcOrd="4" destOrd="0" presId="urn:microsoft.com/office/officeart/2008/layout/LinedList"/>
    <dgm:cxn modelId="{8FA26B2B-6F7B-4118-B069-7CE8A8B88143}" type="presParOf" srcId="{C432C3E1-9564-4BFF-AD4F-4D43362CFB23}" destId="{D879C69F-A660-4B56-91CA-46BF272226CB}" srcOrd="5" destOrd="0" presId="urn:microsoft.com/office/officeart/2008/layout/LinedList"/>
    <dgm:cxn modelId="{CFDAA175-EF07-4AC9-8299-F74F60978E7A}" type="presParOf" srcId="{D879C69F-A660-4B56-91CA-46BF272226CB}" destId="{417F0B10-1887-4BE2-BE0A-57CF4DC1182D}" srcOrd="0" destOrd="0" presId="urn:microsoft.com/office/officeart/2008/layout/LinedList"/>
    <dgm:cxn modelId="{A0CE4B3B-A08D-4887-897B-C66B66A97DCD}" type="presParOf" srcId="{D879C69F-A660-4B56-91CA-46BF272226CB}" destId="{DC5F5395-6AD2-4B66-99E8-A4C3BF461175}" srcOrd="1" destOrd="0" presId="urn:microsoft.com/office/officeart/2008/layout/LinedList"/>
    <dgm:cxn modelId="{ED63262B-B021-4864-99B1-59B7F72F386A}" type="presParOf" srcId="{C432C3E1-9564-4BFF-AD4F-4D43362CFB23}" destId="{DE19D4D5-B50E-4037-8709-4B82D24B5562}" srcOrd="6" destOrd="0" presId="urn:microsoft.com/office/officeart/2008/layout/LinedList"/>
    <dgm:cxn modelId="{DC5FF6A0-F3E8-4BFB-A524-52328E532C6F}" type="presParOf" srcId="{C432C3E1-9564-4BFF-AD4F-4D43362CFB23}" destId="{555B4C6E-0A40-43BE-823C-0EEC2C1D0F55}" srcOrd="7" destOrd="0" presId="urn:microsoft.com/office/officeart/2008/layout/LinedList"/>
    <dgm:cxn modelId="{F272CAB0-5253-4A65-8275-C2BB158CCF2F}" type="presParOf" srcId="{555B4C6E-0A40-43BE-823C-0EEC2C1D0F55}" destId="{CA104D52-68FD-417F-9A8C-6AB2D7ACB7A2}" srcOrd="0" destOrd="0" presId="urn:microsoft.com/office/officeart/2008/layout/LinedList"/>
    <dgm:cxn modelId="{D300291B-04C0-4975-8C8B-D9B170FC6C8D}" type="presParOf" srcId="{555B4C6E-0A40-43BE-823C-0EEC2C1D0F55}" destId="{6D6D7414-E199-4E01-804E-F7C513BC6099}" srcOrd="1" destOrd="0" presId="urn:microsoft.com/office/officeart/2008/layout/LinedList"/>
    <dgm:cxn modelId="{C0E75BE8-81C3-4505-93F2-16916D8F1853}" type="presParOf" srcId="{C432C3E1-9564-4BFF-AD4F-4D43362CFB23}" destId="{B854AFC5-0ABD-48D5-8AAD-1F36AE8E4817}" srcOrd="8" destOrd="0" presId="urn:microsoft.com/office/officeart/2008/layout/LinedList"/>
    <dgm:cxn modelId="{198B3A81-4512-4DFD-954C-1B90DA2D61BB}" type="presParOf" srcId="{C432C3E1-9564-4BFF-AD4F-4D43362CFB23}" destId="{63915BAC-B7F6-4305-A46E-428A6378A546}" srcOrd="9" destOrd="0" presId="urn:microsoft.com/office/officeart/2008/layout/LinedList"/>
    <dgm:cxn modelId="{EF91040E-2126-4BF2-B9BF-B3C91FC66378}" type="presParOf" srcId="{63915BAC-B7F6-4305-A46E-428A6378A546}" destId="{A3310B7A-69C8-4885-82F0-8856BBD2C77A}" srcOrd="0" destOrd="0" presId="urn:microsoft.com/office/officeart/2008/layout/LinedList"/>
    <dgm:cxn modelId="{35C1204A-CAA4-4C39-8DCB-93A034EF3742}" type="presParOf" srcId="{63915BAC-B7F6-4305-A46E-428A6378A546}" destId="{80BA1787-9CF9-40F2-8F11-CA9D7B005E4B}" srcOrd="1" destOrd="0" presId="urn:microsoft.com/office/officeart/2008/layout/LinedList"/>
    <dgm:cxn modelId="{A7BFB809-797B-4902-A821-D1CED1C615E7}" type="presParOf" srcId="{C432C3E1-9564-4BFF-AD4F-4D43362CFB23}" destId="{CAC3CE10-04D5-4553-B58C-AE55BB00042A}" srcOrd="10" destOrd="0" presId="urn:microsoft.com/office/officeart/2008/layout/LinedList"/>
    <dgm:cxn modelId="{F263FE4D-300F-4B4B-A068-35CF80EEB4D6}" type="presParOf" srcId="{C432C3E1-9564-4BFF-AD4F-4D43362CFB23}" destId="{D13DE0FE-B748-4B16-AEEB-53224E1820FC}" srcOrd="11" destOrd="0" presId="urn:microsoft.com/office/officeart/2008/layout/LinedList"/>
    <dgm:cxn modelId="{4C17AFA6-CE69-4C6D-8000-88083A776665}" type="presParOf" srcId="{D13DE0FE-B748-4B16-AEEB-53224E1820FC}" destId="{E50F5913-E6A6-4432-BC1C-D3F12DB8101D}" srcOrd="0" destOrd="0" presId="urn:microsoft.com/office/officeart/2008/layout/LinedList"/>
    <dgm:cxn modelId="{724FC6E1-1A16-4ABE-B03A-FA634012B189}" type="presParOf" srcId="{D13DE0FE-B748-4B16-AEEB-53224E1820FC}" destId="{C3971313-6958-4462-B83F-6D2D660A4410}" srcOrd="1" destOrd="0" presId="urn:microsoft.com/office/officeart/2008/layout/LinedList"/>
    <dgm:cxn modelId="{DFCB09DF-4D9F-4655-8D4E-7F5C3E487065}" type="presParOf" srcId="{C432C3E1-9564-4BFF-AD4F-4D43362CFB23}" destId="{2B209B13-EAC5-491D-942D-21DD46462F42}" srcOrd="12" destOrd="0" presId="urn:microsoft.com/office/officeart/2008/layout/LinedList"/>
    <dgm:cxn modelId="{2D5A79B3-02DB-49EC-966A-1F44E40A51A5}" type="presParOf" srcId="{C432C3E1-9564-4BFF-AD4F-4D43362CFB23}" destId="{029D123D-FF29-4494-AAE2-6CA4888435EC}" srcOrd="13" destOrd="0" presId="urn:microsoft.com/office/officeart/2008/layout/LinedList"/>
    <dgm:cxn modelId="{FACE6830-7C06-446B-99E1-63CE8109271A}" type="presParOf" srcId="{029D123D-FF29-4494-AAE2-6CA4888435EC}" destId="{72B50DA9-ABEC-4074-9880-485DB7E0FC51}" srcOrd="0" destOrd="0" presId="urn:microsoft.com/office/officeart/2008/layout/LinedList"/>
    <dgm:cxn modelId="{E0145275-B139-47CF-90A3-5D433D48E024}" type="presParOf" srcId="{029D123D-FF29-4494-AAE2-6CA4888435EC}" destId="{1F4FF3A5-1674-4C2D-ADA1-6DE0DD748D4F}" srcOrd="1" destOrd="0" presId="urn:microsoft.com/office/officeart/2008/layout/LinedList"/>
    <dgm:cxn modelId="{07B82987-C196-4E78-9032-872D40F3D838}" type="presParOf" srcId="{C432C3E1-9564-4BFF-AD4F-4D43362CFB23}" destId="{92B7AA06-E8A6-418E-BE3A-DC3627110C4D}" srcOrd="14" destOrd="0" presId="urn:microsoft.com/office/officeart/2008/layout/LinedList"/>
    <dgm:cxn modelId="{9A5A327D-2C6D-4D30-9342-70B3D54986F2}" type="presParOf" srcId="{C432C3E1-9564-4BFF-AD4F-4D43362CFB23}" destId="{7E667DA9-679D-4F3C-9934-7006190DF99A}" srcOrd="15" destOrd="0" presId="urn:microsoft.com/office/officeart/2008/layout/LinedList"/>
    <dgm:cxn modelId="{6CDC8B7B-131B-4C16-8A06-AEA40FED0792}" type="presParOf" srcId="{7E667DA9-679D-4F3C-9934-7006190DF99A}" destId="{BED2A0DF-A15B-4B4B-B0C4-B698EA6A8105}" srcOrd="0" destOrd="0" presId="urn:microsoft.com/office/officeart/2008/layout/LinedList"/>
    <dgm:cxn modelId="{EB3AFAC8-716A-41E6-B68B-8974D6D4E9C1}" type="presParOf" srcId="{7E667DA9-679D-4F3C-9934-7006190DF99A}" destId="{F418156A-E55D-464F-B7D0-753A2309E67B}" srcOrd="1" destOrd="0" presId="urn:microsoft.com/office/officeart/2008/layout/LinedList"/>
    <dgm:cxn modelId="{6C68AA7B-D981-44A7-A69C-B4ED96D7E0F2}" type="presParOf" srcId="{C432C3E1-9564-4BFF-AD4F-4D43362CFB23}" destId="{AC52F1DC-E6B1-44AC-952D-C832DDB011F8}" srcOrd="16" destOrd="0" presId="urn:microsoft.com/office/officeart/2008/layout/LinedList"/>
    <dgm:cxn modelId="{2E1698CE-49BE-4B05-8CE9-D47661311709}" type="presParOf" srcId="{C432C3E1-9564-4BFF-AD4F-4D43362CFB23}" destId="{C1480DC5-5A6E-445F-A853-F4AF9C2027B0}" srcOrd="17" destOrd="0" presId="urn:microsoft.com/office/officeart/2008/layout/LinedList"/>
    <dgm:cxn modelId="{E3F2C1C3-15C1-4BFF-B274-30BB0AAB38A2}" type="presParOf" srcId="{C1480DC5-5A6E-445F-A853-F4AF9C2027B0}" destId="{27A603D8-E0D3-456D-9548-BB1C28DF2744}" srcOrd="0" destOrd="0" presId="urn:microsoft.com/office/officeart/2008/layout/LinedList"/>
    <dgm:cxn modelId="{2BAEBC31-BCC8-4F38-B67B-99BD4D1FC741}" type="presParOf" srcId="{C1480DC5-5A6E-445F-A853-F4AF9C2027B0}" destId="{A05D92E9-064B-47BB-965F-4CCF5BAC575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57191-4537-4412-950A-E6856D28D785}">
      <dsp:nvSpPr>
        <dsp:cNvPr id="0" name=""/>
        <dsp:cNvSpPr/>
      </dsp:nvSpPr>
      <dsp:spPr>
        <a:xfrm>
          <a:off x="0" y="558"/>
          <a:ext cx="6629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8A928D-A73F-46A5-95B0-BC87FFF6D573}">
      <dsp:nvSpPr>
        <dsp:cNvPr id="0" name=""/>
        <dsp:cNvSpPr/>
      </dsp:nvSpPr>
      <dsp:spPr>
        <a:xfrm>
          <a:off x="0" y="558"/>
          <a:ext cx="662940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i="0" kern="1200" baseline="0"/>
            <a:t>Common triggers for ulceration</a:t>
          </a:r>
          <a:endParaRPr lang="en-US" sz="1900" kern="1200"/>
        </a:p>
      </dsp:txBody>
      <dsp:txXfrm>
        <a:off x="0" y="558"/>
        <a:ext cx="6629400" cy="507875"/>
      </dsp:txXfrm>
    </dsp:sp>
    <dsp:sp modelId="{AFC85538-1A56-4EA8-B397-3867993E0BE7}">
      <dsp:nvSpPr>
        <dsp:cNvPr id="0" name=""/>
        <dsp:cNvSpPr/>
      </dsp:nvSpPr>
      <dsp:spPr>
        <a:xfrm>
          <a:off x="0" y="508434"/>
          <a:ext cx="6629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5DBCC0-FF97-417B-A39D-DE168B66AE1B}">
      <dsp:nvSpPr>
        <dsp:cNvPr id="0" name=""/>
        <dsp:cNvSpPr/>
      </dsp:nvSpPr>
      <dsp:spPr>
        <a:xfrm>
          <a:off x="0" y="508434"/>
          <a:ext cx="662940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0" i="0" kern="1200" baseline="0"/>
            <a:t>Poorly fitting footwear</a:t>
          </a:r>
          <a:endParaRPr lang="en-US" sz="1900" kern="1200"/>
        </a:p>
      </dsp:txBody>
      <dsp:txXfrm>
        <a:off x="0" y="508434"/>
        <a:ext cx="6629400" cy="507875"/>
      </dsp:txXfrm>
    </dsp:sp>
    <dsp:sp modelId="{D2B51EC9-43ED-494C-8386-50DCEEF07849}">
      <dsp:nvSpPr>
        <dsp:cNvPr id="0" name=""/>
        <dsp:cNvSpPr/>
      </dsp:nvSpPr>
      <dsp:spPr>
        <a:xfrm>
          <a:off x="0" y="1016310"/>
          <a:ext cx="6629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7F0B10-1887-4BE2-BE0A-57CF4DC1182D}">
      <dsp:nvSpPr>
        <dsp:cNvPr id="0" name=""/>
        <dsp:cNvSpPr/>
      </dsp:nvSpPr>
      <dsp:spPr>
        <a:xfrm>
          <a:off x="0" y="1016310"/>
          <a:ext cx="662940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0" i="0" kern="1200" baseline="0"/>
            <a:t>Unnoticed trauma from foreign body</a:t>
          </a:r>
          <a:endParaRPr lang="en-US" sz="1900" kern="1200"/>
        </a:p>
      </dsp:txBody>
      <dsp:txXfrm>
        <a:off x="0" y="1016310"/>
        <a:ext cx="6629400" cy="507875"/>
      </dsp:txXfrm>
    </dsp:sp>
    <dsp:sp modelId="{DE19D4D5-B50E-4037-8709-4B82D24B5562}">
      <dsp:nvSpPr>
        <dsp:cNvPr id="0" name=""/>
        <dsp:cNvSpPr/>
      </dsp:nvSpPr>
      <dsp:spPr>
        <a:xfrm>
          <a:off x="0" y="1524186"/>
          <a:ext cx="6629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104D52-68FD-417F-9A8C-6AB2D7ACB7A2}">
      <dsp:nvSpPr>
        <dsp:cNvPr id="0" name=""/>
        <dsp:cNvSpPr/>
      </dsp:nvSpPr>
      <dsp:spPr>
        <a:xfrm>
          <a:off x="0" y="1524186"/>
          <a:ext cx="662940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0" i="0" kern="1200" baseline="0"/>
            <a:t>Burns (hot bath, hot water bottle, radiator)</a:t>
          </a:r>
          <a:endParaRPr lang="en-US" sz="1900" kern="1200"/>
        </a:p>
      </dsp:txBody>
      <dsp:txXfrm>
        <a:off x="0" y="1524186"/>
        <a:ext cx="6629400" cy="507875"/>
      </dsp:txXfrm>
    </dsp:sp>
    <dsp:sp modelId="{B854AFC5-0ABD-48D5-8AAD-1F36AE8E4817}">
      <dsp:nvSpPr>
        <dsp:cNvPr id="0" name=""/>
        <dsp:cNvSpPr/>
      </dsp:nvSpPr>
      <dsp:spPr>
        <a:xfrm>
          <a:off x="0" y="2032062"/>
          <a:ext cx="6629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310B7A-69C8-4885-82F0-8856BBD2C77A}">
      <dsp:nvSpPr>
        <dsp:cNvPr id="0" name=""/>
        <dsp:cNvSpPr/>
      </dsp:nvSpPr>
      <dsp:spPr>
        <a:xfrm>
          <a:off x="0" y="2032062"/>
          <a:ext cx="662940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0" i="0" kern="1200" baseline="0"/>
            <a:t>Heel friction in a patient confined to bed</a:t>
          </a:r>
          <a:endParaRPr lang="en-US" sz="1900" kern="1200"/>
        </a:p>
      </dsp:txBody>
      <dsp:txXfrm>
        <a:off x="0" y="2032062"/>
        <a:ext cx="6629400" cy="507875"/>
      </dsp:txXfrm>
    </dsp:sp>
    <dsp:sp modelId="{CAC3CE10-04D5-4553-B58C-AE55BB00042A}">
      <dsp:nvSpPr>
        <dsp:cNvPr id="0" name=""/>
        <dsp:cNvSpPr/>
      </dsp:nvSpPr>
      <dsp:spPr>
        <a:xfrm>
          <a:off x="0" y="2539937"/>
          <a:ext cx="6629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0F5913-E6A6-4432-BC1C-D3F12DB8101D}">
      <dsp:nvSpPr>
        <dsp:cNvPr id="0" name=""/>
        <dsp:cNvSpPr/>
      </dsp:nvSpPr>
      <dsp:spPr>
        <a:xfrm>
          <a:off x="0" y="2539937"/>
          <a:ext cx="662940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0" i="0" kern="1200" baseline="0"/>
            <a:t>Nail infection</a:t>
          </a:r>
          <a:endParaRPr lang="en-US" sz="1900" kern="1200"/>
        </a:p>
      </dsp:txBody>
      <dsp:txXfrm>
        <a:off x="0" y="2539937"/>
        <a:ext cx="6629400" cy="507875"/>
      </dsp:txXfrm>
    </dsp:sp>
    <dsp:sp modelId="{2B209B13-EAC5-491D-942D-21DD46462F42}">
      <dsp:nvSpPr>
        <dsp:cNvPr id="0" name=""/>
        <dsp:cNvSpPr/>
      </dsp:nvSpPr>
      <dsp:spPr>
        <a:xfrm>
          <a:off x="0" y="3047813"/>
          <a:ext cx="6629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B50DA9-ABEC-4074-9880-485DB7E0FC51}">
      <dsp:nvSpPr>
        <dsp:cNvPr id="0" name=""/>
        <dsp:cNvSpPr/>
      </dsp:nvSpPr>
      <dsp:spPr>
        <a:xfrm>
          <a:off x="0" y="3047813"/>
          <a:ext cx="662940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0" i="0" kern="1200" baseline="0"/>
            <a:t>Dry skin</a:t>
          </a:r>
          <a:endParaRPr lang="en-US" sz="1900" kern="1200"/>
        </a:p>
      </dsp:txBody>
      <dsp:txXfrm>
        <a:off x="0" y="3047813"/>
        <a:ext cx="6629400" cy="507875"/>
      </dsp:txXfrm>
    </dsp:sp>
    <dsp:sp modelId="{92B7AA06-E8A6-418E-BE3A-DC3627110C4D}">
      <dsp:nvSpPr>
        <dsp:cNvPr id="0" name=""/>
        <dsp:cNvSpPr/>
      </dsp:nvSpPr>
      <dsp:spPr>
        <a:xfrm>
          <a:off x="0" y="3555689"/>
          <a:ext cx="6629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D2A0DF-A15B-4B4B-B0C4-B698EA6A8105}">
      <dsp:nvSpPr>
        <dsp:cNvPr id="0" name=""/>
        <dsp:cNvSpPr/>
      </dsp:nvSpPr>
      <dsp:spPr>
        <a:xfrm>
          <a:off x="0" y="3555689"/>
          <a:ext cx="662940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0" i="0" kern="1200" baseline="0"/>
            <a:t>Self-treatment of callus with sharp instruments, or corn plasters</a:t>
          </a:r>
          <a:endParaRPr lang="en-US" sz="1900" kern="1200"/>
        </a:p>
      </dsp:txBody>
      <dsp:txXfrm>
        <a:off x="0" y="3555689"/>
        <a:ext cx="6629400" cy="507875"/>
      </dsp:txXfrm>
    </dsp:sp>
    <dsp:sp modelId="{AC52F1DC-E6B1-44AC-952D-C832DDB011F8}">
      <dsp:nvSpPr>
        <dsp:cNvPr id="0" name=""/>
        <dsp:cNvSpPr/>
      </dsp:nvSpPr>
      <dsp:spPr>
        <a:xfrm>
          <a:off x="0" y="4063565"/>
          <a:ext cx="6629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A603D8-E0D3-456D-9548-BB1C28DF2744}">
      <dsp:nvSpPr>
        <dsp:cNvPr id="0" name=""/>
        <dsp:cNvSpPr/>
      </dsp:nvSpPr>
      <dsp:spPr>
        <a:xfrm>
          <a:off x="0" y="4063565"/>
          <a:ext cx="662940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0" i="0" kern="1200" baseline="0"/>
            <a:t>Callus not effectively treated</a:t>
          </a:r>
          <a:endParaRPr lang="en-US" sz="1900" kern="1200"/>
        </a:p>
      </dsp:txBody>
      <dsp:txXfrm>
        <a:off x="0" y="4063565"/>
        <a:ext cx="6629400" cy="50787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77CF82-B562-4DF3-9984-C170A66B6C83}"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85484-073F-44E0-ACAB-BF9092614453}" type="slidenum">
              <a:rPr lang="en-US" smtClean="0"/>
              <a:t>‹#›</a:t>
            </a:fld>
            <a:endParaRPr lang="en-US"/>
          </a:p>
        </p:txBody>
      </p:sp>
    </p:spTree>
    <p:extLst>
      <p:ext uri="{BB962C8B-B14F-4D97-AF65-F5344CB8AC3E}">
        <p14:creationId xmlns:p14="http://schemas.microsoft.com/office/powerpoint/2010/main" val="279665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Sloping edge: pale/pink consistent of new healthy epithelium growing over the base of the ulcer</a:t>
            </a:r>
          </a:p>
          <a:p>
            <a:r>
              <a:rPr lang="en-US" dirty="0"/>
              <a:t>Also in “Look</a:t>
            </a:r>
            <a:r>
              <a:rPr lang="en-US"/>
              <a:t>” you </a:t>
            </a:r>
            <a:r>
              <a:rPr lang="en-US" dirty="0"/>
              <a:t>can comment on the surrounding of the ulcer, like: dry skin, scars, hair loss, pigmentation, …</a:t>
            </a:r>
          </a:p>
        </p:txBody>
      </p:sp>
      <p:sp>
        <p:nvSpPr>
          <p:cNvPr id="4" name="Slide Number Placeholder 3"/>
          <p:cNvSpPr>
            <a:spLocks noGrp="1"/>
          </p:cNvSpPr>
          <p:nvPr>
            <p:ph type="sldNum" sz="quarter" idx="5"/>
          </p:nvPr>
        </p:nvSpPr>
        <p:spPr/>
        <p:txBody>
          <a:bodyPr/>
          <a:lstStyle/>
          <a:p>
            <a:fld id="{84085484-073F-44E0-ACAB-BF9092614453}" type="slidenum">
              <a:rPr lang="en-US" smtClean="0"/>
              <a:t>6</a:t>
            </a:fld>
            <a:endParaRPr lang="en-US"/>
          </a:p>
        </p:txBody>
      </p:sp>
    </p:spTree>
    <p:extLst>
      <p:ext uri="{BB962C8B-B14F-4D97-AF65-F5344CB8AC3E}">
        <p14:creationId xmlns:p14="http://schemas.microsoft.com/office/powerpoint/2010/main" val="2430606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FC07C-D936-42EA-807F-17300FF915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285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EB51-4619-7E21-9B53-C59DEEF33E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56A2D8-3E3D-7433-C74B-FD95B90E38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77CDF2-2FEC-E6B8-289B-55D6DA55961C}"/>
              </a:ext>
            </a:extLst>
          </p:cNvPr>
          <p:cNvSpPr>
            <a:spLocks noGrp="1"/>
          </p:cNvSpPr>
          <p:nvPr>
            <p:ph type="dt" sz="half" idx="10"/>
          </p:nvPr>
        </p:nvSpPr>
        <p:spPr/>
        <p:txBody>
          <a:bodyPr/>
          <a:lstStyle/>
          <a:p>
            <a:fld id="{B1F7648C-A604-434A-A87A-6F24485F9783}" type="datetimeFigureOut">
              <a:rPr lang="en-US" smtClean="0"/>
              <a:t>5/24/2024</a:t>
            </a:fld>
            <a:endParaRPr lang="en-US"/>
          </a:p>
        </p:txBody>
      </p:sp>
      <p:sp>
        <p:nvSpPr>
          <p:cNvPr id="5" name="Footer Placeholder 4">
            <a:extLst>
              <a:ext uri="{FF2B5EF4-FFF2-40B4-BE49-F238E27FC236}">
                <a16:creationId xmlns:a16="http://schemas.microsoft.com/office/drawing/2014/main" id="{CCFB42D3-3C28-6D8A-0B91-222959DD69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7A87F-05D3-4501-099A-5B2EA2FB365E}"/>
              </a:ext>
            </a:extLst>
          </p:cNvPr>
          <p:cNvSpPr>
            <a:spLocks noGrp="1"/>
          </p:cNvSpPr>
          <p:nvPr>
            <p:ph type="sldNum" sz="quarter" idx="12"/>
          </p:nvPr>
        </p:nvSpPr>
        <p:spPr/>
        <p:txBody>
          <a:bodyPr/>
          <a:lstStyle/>
          <a:p>
            <a:fld id="{C66FD48B-B154-4DA3-A054-32867C28F41D}" type="slidenum">
              <a:rPr lang="en-US" smtClean="0"/>
              <a:t>‹#›</a:t>
            </a:fld>
            <a:endParaRPr lang="en-US"/>
          </a:p>
        </p:txBody>
      </p:sp>
    </p:spTree>
    <p:extLst>
      <p:ext uri="{BB962C8B-B14F-4D97-AF65-F5344CB8AC3E}">
        <p14:creationId xmlns:p14="http://schemas.microsoft.com/office/powerpoint/2010/main" val="3751529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BAC2-7BA3-4B91-7896-613BC20538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D3B288-65DB-C82D-0038-586AEAD9D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F8667-41D4-DE2A-3D0A-F4DE91CDEEF3}"/>
              </a:ext>
            </a:extLst>
          </p:cNvPr>
          <p:cNvSpPr>
            <a:spLocks noGrp="1"/>
          </p:cNvSpPr>
          <p:nvPr>
            <p:ph type="dt" sz="half" idx="10"/>
          </p:nvPr>
        </p:nvSpPr>
        <p:spPr/>
        <p:txBody>
          <a:bodyPr/>
          <a:lstStyle/>
          <a:p>
            <a:fld id="{B1F7648C-A604-434A-A87A-6F24485F9783}" type="datetimeFigureOut">
              <a:rPr lang="en-US" smtClean="0"/>
              <a:t>5/24/2024</a:t>
            </a:fld>
            <a:endParaRPr lang="en-US"/>
          </a:p>
        </p:txBody>
      </p:sp>
      <p:sp>
        <p:nvSpPr>
          <p:cNvPr id="5" name="Footer Placeholder 4">
            <a:extLst>
              <a:ext uri="{FF2B5EF4-FFF2-40B4-BE49-F238E27FC236}">
                <a16:creationId xmlns:a16="http://schemas.microsoft.com/office/drawing/2014/main" id="{B73DCE9E-ECB1-3830-2874-0F5A3CE9E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7FB88-8A3B-9EC7-6D2D-983A43EC95F7}"/>
              </a:ext>
            </a:extLst>
          </p:cNvPr>
          <p:cNvSpPr>
            <a:spLocks noGrp="1"/>
          </p:cNvSpPr>
          <p:nvPr>
            <p:ph type="sldNum" sz="quarter" idx="12"/>
          </p:nvPr>
        </p:nvSpPr>
        <p:spPr/>
        <p:txBody>
          <a:bodyPr/>
          <a:lstStyle/>
          <a:p>
            <a:fld id="{C66FD48B-B154-4DA3-A054-32867C28F41D}" type="slidenum">
              <a:rPr lang="en-US" smtClean="0"/>
              <a:t>‹#›</a:t>
            </a:fld>
            <a:endParaRPr lang="en-US"/>
          </a:p>
        </p:txBody>
      </p:sp>
    </p:spTree>
    <p:extLst>
      <p:ext uri="{BB962C8B-B14F-4D97-AF65-F5344CB8AC3E}">
        <p14:creationId xmlns:p14="http://schemas.microsoft.com/office/powerpoint/2010/main" val="3307115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BC2FE9-55C0-E445-177D-04B0995D43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7B77D1-414A-B5C9-008B-AA21841D36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1F6D3-6DAB-461A-C3AC-4196081195D7}"/>
              </a:ext>
            </a:extLst>
          </p:cNvPr>
          <p:cNvSpPr>
            <a:spLocks noGrp="1"/>
          </p:cNvSpPr>
          <p:nvPr>
            <p:ph type="dt" sz="half" idx="10"/>
          </p:nvPr>
        </p:nvSpPr>
        <p:spPr/>
        <p:txBody>
          <a:bodyPr/>
          <a:lstStyle/>
          <a:p>
            <a:fld id="{B1F7648C-A604-434A-A87A-6F24485F9783}" type="datetimeFigureOut">
              <a:rPr lang="en-US" smtClean="0"/>
              <a:t>5/24/2024</a:t>
            </a:fld>
            <a:endParaRPr lang="en-US"/>
          </a:p>
        </p:txBody>
      </p:sp>
      <p:sp>
        <p:nvSpPr>
          <p:cNvPr id="5" name="Footer Placeholder 4">
            <a:extLst>
              <a:ext uri="{FF2B5EF4-FFF2-40B4-BE49-F238E27FC236}">
                <a16:creationId xmlns:a16="http://schemas.microsoft.com/office/drawing/2014/main" id="{88C145BB-748C-F9CC-1517-673FD010A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78FD9-0CE8-BCC1-F8D8-C6B6B84EDF0E}"/>
              </a:ext>
            </a:extLst>
          </p:cNvPr>
          <p:cNvSpPr>
            <a:spLocks noGrp="1"/>
          </p:cNvSpPr>
          <p:nvPr>
            <p:ph type="sldNum" sz="quarter" idx="12"/>
          </p:nvPr>
        </p:nvSpPr>
        <p:spPr/>
        <p:txBody>
          <a:bodyPr/>
          <a:lstStyle/>
          <a:p>
            <a:fld id="{C66FD48B-B154-4DA3-A054-32867C28F41D}" type="slidenum">
              <a:rPr lang="en-US" smtClean="0"/>
              <a:t>‹#›</a:t>
            </a:fld>
            <a:endParaRPr lang="en-US"/>
          </a:p>
        </p:txBody>
      </p:sp>
    </p:spTree>
    <p:extLst>
      <p:ext uri="{BB962C8B-B14F-4D97-AF65-F5344CB8AC3E}">
        <p14:creationId xmlns:p14="http://schemas.microsoft.com/office/powerpoint/2010/main" val="680321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2458-15CD-4341-9683-808AAB84A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6A3A48-088E-0C1F-B94D-82EF3A8863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5CCBA-66FD-4268-98F5-A804937084D9}"/>
              </a:ext>
            </a:extLst>
          </p:cNvPr>
          <p:cNvSpPr>
            <a:spLocks noGrp="1"/>
          </p:cNvSpPr>
          <p:nvPr>
            <p:ph type="dt" sz="half" idx="10"/>
          </p:nvPr>
        </p:nvSpPr>
        <p:spPr/>
        <p:txBody>
          <a:bodyPr/>
          <a:lstStyle/>
          <a:p>
            <a:fld id="{B1F7648C-A604-434A-A87A-6F24485F9783}" type="datetimeFigureOut">
              <a:rPr lang="en-US" smtClean="0"/>
              <a:t>5/24/2024</a:t>
            </a:fld>
            <a:endParaRPr lang="en-US"/>
          </a:p>
        </p:txBody>
      </p:sp>
      <p:sp>
        <p:nvSpPr>
          <p:cNvPr id="5" name="Footer Placeholder 4">
            <a:extLst>
              <a:ext uri="{FF2B5EF4-FFF2-40B4-BE49-F238E27FC236}">
                <a16:creationId xmlns:a16="http://schemas.microsoft.com/office/drawing/2014/main" id="{F243ADA0-B38D-A058-DE00-205929658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9BBC6-ACCC-FF10-65A4-59202AE71F04}"/>
              </a:ext>
            </a:extLst>
          </p:cNvPr>
          <p:cNvSpPr>
            <a:spLocks noGrp="1"/>
          </p:cNvSpPr>
          <p:nvPr>
            <p:ph type="sldNum" sz="quarter" idx="12"/>
          </p:nvPr>
        </p:nvSpPr>
        <p:spPr/>
        <p:txBody>
          <a:bodyPr/>
          <a:lstStyle/>
          <a:p>
            <a:fld id="{C66FD48B-B154-4DA3-A054-32867C28F41D}" type="slidenum">
              <a:rPr lang="en-US" smtClean="0"/>
              <a:t>‹#›</a:t>
            </a:fld>
            <a:endParaRPr lang="en-US"/>
          </a:p>
        </p:txBody>
      </p:sp>
    </p:spTree>
    <p:extLst>
      <p:ext uri="{BB962C8B-B14F-4D97-AF65-F5344CB8AC3E}">
        <p14:creationId xmlns:p14="http://schemas.microsoft.com/office/powerpoint/2010/main" val="3951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1586-46C6-8EDE-DEA4-14C829CCF2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8EFF94-FFE7-A651-AF03-20E7B27B23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308A04-BAAB-67A8-7A94-A70E48B3C6CC}"/>
              </a:ext>
            </a:extLst>
          </p:cNvPr>
          <p:cNvSpPr>
            <a:spLocks noGrp="1"/>
          </p:cNvSpPr>
          <p:nvPr>
            <p:ph type="dt" sz="half" idx="10"/>
          </p:nvPr>
        </p:nvSpPr>
        <p:spPr/>
        <p:txBody>
          <a:bodyPr/>
          <a:lstStyle/>
          <a:p>
            <a:fld id="{B1F7648C-A604-434A-A87A-6F24485F9783}" type="datetimeFigureOut">
              <a:rPr lang="en-US" smtClean="0"/>
              <a:t>5/24/2024</a:t>
            </a:fld>
            <a:endParaRPr lang="en-US"/>
          </a:p>
        </p:txBody>
      </p:sp>
      <p:sp>
        <p:nvSpPr>
          <p:cNvPr id="5" name="Footer Placeholder 4">
            <a:extLst>
              <a:ext uri="{FF2B5EF4-FFF2-40B4-BE49-F238E27FC236}">
                <a16:creationId xmlns:a16="http://schemas.microsoft.com/office/drawing/2014/main" id="{2A8F818D-3464-B298-6DAA-5ADBF4DEE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87590-5616-435A-A7A4-50DF6E2D6A62}"/>
              </a:ext>
            </a:extLst>
          </p:cNvPr>
          <p:cNvSpPr>
            <a:spLocks noGrp="1"/>
          </p:cNvSpPr>
          <p:nvPr>
            <p:ph type="sldNum" sz="quarter" idx="12"/>
          </p:nvPr>
        </p:nvSpPr>
        <p:spPr/>
        <p:txBody>
          <a:bodyPr/>
          <a:lstStyle/>
          <a:p>
            <a:fld id="{C66FD48B-B154-4DA3-A054-32867C28F41D}" type="slidenum">
              <a:rPr lang="en-US" smtClean="0"/>
              <a:t>‹#›</a:t>
            </a:fld>
            <a:endParaRPr lang="en-US"/>
          </a:p>
        </p:txBody>
      </p:sp>
    </p:spTree>
    <p:extLst>
      <p:ext uri="{BB962C8B-B14F-4D97-AF65-F5344CB8AC3E}">
        <p14:creationId xmlns:p14="http://schemas.microsoft.com/office/powerpoint/2010/main" val="3577036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3C8D7-A264-AE98-50AF-436620CB1C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FED48-2F4E-5213-B75E-BF933A9A93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34FED7-5E7F-D313-651A-06A6952DA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C699AD-4DB3-72B9-9093-B4B163E017C6}"/>
              </a:ext>
            </a:extLst>
          </p:cNvPr>
          <p:cNvSpPr>
            <a:spLocks noGrp="1"/>
          </p:cNvSpPr>
          <p:nvPr>
            <p:ph type="dt" sz="half" idx="10"/>
          </p:nvPr>
        </p:nvSpPr>
        <p:spPr/>
        <p:txBody>
          <a:bodyPr/>
          <a:lstStyle/>
          <a:p>
            <a:fld id="{B1F7648C-A604-434A-A87A-6F24485F9783}" type="datetimeFigureOut">
              <a:rPr lang="en-US" smtClean="0"/>
              <a:t>5/24/2024</a:t>
            </a:fld>
            <a:endParaRPr lang="en-US"/>
          </a:p>
        </p:txBody>
      </p:sp>
      <p:sp>
        <p:nvSpPr>
          <p:cNvPr id="6" name="Footer Placeholder 5">
            <a:extLst>
              <a:ext uri="{FF2B5EF4-FFF2-40B4-BE49-F238E27FC236}">
                <a16:creationId xmlns:a16="http://schemas.microsoft.com/office/drawing/2014/main" id="{211E2918-DA45-983F-EC07-9A424D295E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AAF4C-F317-BA33-646A-306190C8A9F2}"/>
              </a:ext>
            </a:extLst>
          </p:cNvPr>
          <p:cNvSpPr>
            <a:spLocks noGrp="1"/>
          </p:cNvSpPr>
          <p:nvPr>
            <p:ph type="sldNum" sz="quarter" idx="12"/>
          </p:nvPr>
        </p:nvSpPr>
        <p:spPr/>
        <p:txBody>
          <a:bodyPr/>
          <a:lstStyle/>
          <a:p>
            <a:fld id="{C66FD48B-B154-4DA3-A054-32867C28F41D}" type="slidenum">
              <a:rPr lang="en-US" smtClean="0"/>
              <a:t>‹#›</a:t>
            </a:fld>
            <a:endParaRPr lang="en-US"/>
          </a:p>
        </p:txBody>
      </p:sp>
    </p:spTree>
    <p:extLst>
      <p:ext uri="{BB962C8B-B14F-4D97-AF65-F5344CB8AC3E}">
        <p14:creationId xmlns:p14="http://schemas.microsoft.com/office/powerpoint/2010/main" val="3059237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851D-D781-0A8D-DF75-E866B54B77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3FD72B-69D6-D2BC-4221-8C12D43F33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6258D6-DE93-C76F-2055-B3D7719112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1866B-FEC7-9F16-9481-A1929562CC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BD000-08B3-04AB-A93C-E95217C38C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073B73-8360-E14F-818F-13D761C97481}"/>
              </a:ext>
            </a:extLst>
          </p:cNvPr>
          <p:cNvSpPr>
            <a:spLocks noGrp="1"/>
          </p:cNvSpPr>
          <p:nvPr>
            <p:ph type="dt" sz="half" idx="10"/>
          </p:nvPr>
        </p:nvSpPr>
        <p:spPr/>
        <p:txBody>
          <a:bodyPr/>
          <a:lstStyle/>
          <a:p>
            <a:fld id="{B1F7648C-A604-434A-A87A-6F24485F9783}" type="datetimeFigureOut">
              <a:rPr lang="en-US" smtClean="0"/>
              <a:t>5/24/2024</a:t>
            </a:fld>
            <a:endParaRPr lang="en-US"/>
          </a:p>
        </p:txBody>
      </p:sp>
      <p:sp>
        <p:nvSpPr>
          <p:cNvPr id="8" name="Footer Placeholder 7">
            <a:extLst>
              <a:ext uri="{FF2B5EF4-FFF2-40B4-BE49-F238E27FC236}">
                <a16:creationId xmlns:a16="http://schemas.microsoft.com/office/drawing/2014/main" id="{E7BCAB5A-9D97-085D-B4F6-95CE638F7D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6E4DAF-6F46-3F96-2166-24FB8B54DAA0}"/>
              </a:ext>
            </a:extLst>
          </p:cNvPr>
          <p:cNvSpPr>
            <a:spLocks noGrp="1"/>
          </p:cNvSpPr>
          <p:nvPr>
            <p:ph type="sldNum" sz="quarter" idx="12"/>
          </p:nvPr>
        </p:nvSpPr>
        <p:spPr/>
        <p:txBody>
          <a:bodyPr/>
          <a:lstStyle/>
          <a:p>
            <a:fld id="{C66FD48B-B154-4DA3-A054-32867C28F41D}" type="slidenum">
              <a:rPr lang="en-US" smtClean="0"/>
              <a:t>‹#›</a:t>
            </a:fld>
            <a:endParaRPr lang="en-US"/>
          </a:p>
        </p:txBody>
      </p:sp>
    </p:spTree>
    <p:extLst>
      <p:ext uri="{BB962C8B-B14F-4D97-AF65-F5344CB8AC3E}">
        <p14:creationId xmlns:p14="http://schemas.microsoft.com/office/powerpoint/2010/main" val="186867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56616-7C42-EE70-4DFA-37596EE420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80B3E8-615E-32DA-8031-3A9AAC133556}"/>
              </a:ext>
            </a:extLst>
          </p:cNvPr>
          <p:cNvSpPr>
            <a:spLocks noGrp="1"/>
          </p:cNvSpPr>
          <p:nvPr>
            <p:ph type="dt" sz="half" idx="10"/>
          </p:nvPr>
        </p:nvSpPr>
        <p:spPr/>
        <p:txBody>
          <a:bodyPr/>
          <a:lstStyle/>
          <a:p>
            <a:fld id="{B1F7648C-A604-434A-A87A-6F24485F9783}" type="datetimeFigureOut">
              <a:rPr lang="en-US" smtClean="0"/>
              <a:t>5/24/2024</a:t>
            </a:fld>
            <a:endParaRPr lang="en-US"/>
          </a:p>
        </p:txBody>
      </p:sp>
      <p:sp>
        <p:nvSpPr>
          <p:cNvPr id="4" name="Footer Placeholder 3">
            <a:extLst>
              <a:ext uri="{FF2B5EF4-FFF2-40B4-BE49-F238E27FC236}">
                <a16:creationId xmlns:a16="http://schemas.microsoft.com/office/drawing/2014/main" id="{E3938519-6685-F3E4-E77F-49C9B602B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A66EA7-7AB0-B153-4653-F9CA85E9BF50}"/>
              </a:ext>
            </a:extLst>
          </p:cNvPr>
          <p:cNvSpPr>
            <a:spLocks noGrp="1"/>
          </p:cNvSpPr>
          <p:nvPr>
            <p:ph type="sldNum" sz="quarter" idx="12"/>
          </p:nvPr>
        </p:nvSpPr>
        <p:spPr/>
        <p:txBody>
          <a:bodyPr/>
          <a:lstStyle/>
          <a:p>
            <a:fld id="{C66FD48B-B154-4DA3-A054-32867C28F41D}" type="slidenum">
              <a:rPr lang="en-US" smtClean="0"/>
              <a:t>‹#›</a:t>
            </a:fld>
            <a:endParaRPr lang="en-US"/>
          </a:p>
        </p:txBody>
      </p:sp>
    </p:spTree>
    <p:extLst>
      <p:ext uri="{BB962C8B-B14F-4D97-AF65-F5344CB8AC3E}">
        <p14:creationId xmlns:p14="http://schemas.microsoft.com/office/powerpoint/2010/main" val="105947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9DAFA7-6D3D-148B-230D-F6BB5E457A16}"/>
              </a:ext>
            </a:extLst>
          </p:cNvPr>
          <p:cNvSpPr>
            <a:spLocks noGrp="1"/>
          </p:cNvSpPr>
          <p:nvPr>
            <p:ph type="dt" sz="half" idx="10"/>
          </p:nvPr>
        </p:nvSpPr>
        <p:spPr/>
        <p:txBody>
          <a:bodyPr/>
          <a:lstStyle/>
          <a:p>
            <a:fld id="{B1F7648C-A604-434A-A87A-6F24485F9783}" type="datetimeFigureOut">
              <a:rPr lang="en-US" smtClean="0"/>
              <a:t>5/24/2024</a:t>
            </a:fld>
            <a:endParaRPr lang="en-US"/>
          </a:p>
        </p:txBody>
      </p:sp>
      <p:sp>
        <p:nvSpPr>
          <p:cNvPr id="3" name="Footer Placeholder 2">
            <a:extLst>
              <a:ext uri="{FF2B5EF4-FFF2-40B4-BE49-F238E27FC236}">
                <a16:creationId xmlns:a16="http://schemas.microsoft.com/office/drawing/2014/main" id="{DE3A2DD0-1FB2-C68B-1DF1-5FDC8F035C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ABCFE5-C79A-2910-A85B-082C44C3C239}"/>
              </a:ext>
            </a:extLst>
          </p:cNvPr>
          <p:cNvSpPr>
            <a:spLocks noGrp="1"/>
          </p:cNvSpPr>
          <p:nvPr>
            <p:ph type="sldNum" sz="quarter" idx="12"/>
          </p:nvPr>
        </p:nvSpPr>
        <p:spPr/>
        <p:txBody>
          <a:bodyPr/>
          <a:lstStyle/>
          <a:p>
            <a:fld id="{C66FD48B-B154-4DA3-A054-32867C28F41D}" type="slidenum">
              <a:rPr lang="en-US" smtClean="0"/>
              <a:t>‹#›</a:t>
            </a:fld>
            <a:endParaRPr lang="en-US"/>
          </a:p>
        </p:txBody>
      </p:sp>
    </p:spTree>
    <p:extLst>
      <p:ext uri="{BB962C8B-B14F-4D97-AF65-F5344CB8AC3E}">
        <p14:creationId xmlns:p14="http://schemas.microsoft.com/office/powerpoint/2010/main" val="30947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DFBFC-9FB4-8843-83A7-B4F072008A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E533A7-8600-055A-71C6-5912DB9AF7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4B4CA6-08EF-B68F-5970-17A7504052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9B04F1-A917-6903-5C5F-61EE0063CD02}"/>
              </a:ext>
            </a:extLst>
          </p:cNvPr>
          <p:cNvSpPr>
            <a:spLocks noGrp="1"/>
          </p:cNvSpPr>
          <p:nvPr>
            <p:ph type="dt" sz="half" idx="10"/>
          </p:nvPr>
        </p:nvSpPr>
        <p:spPr/>
        <p:txBody>
          <a:bodyPr/>
          <a:lstStyle/>
          <a:p>
            <a:fld id="{B1F7648C-A604-434A-A87A-6F24485F9783}" type="datetimeFigureOut">
              <a:rPr lang="en-US" smtClean="0"/>
              <a:t>5/24/2024</a:t>
            </a:fld>
            <a:endParaRPr lang="en-US"/>
          </a:p>
        </p:txBody>
      </p:sp>
      <p:sp>
        <p:nvSpPr>
          <p:cNvPr id="6" name="Footer Placeholder 5">
            <a:extLst>
              <a:ext uri="{FF2B5EF4-FFF2-40B4-BE49-F238E27FC236}">
                <a16:creationId xmlns:a16="http://schemas.microsoft.com/office/drawing/2014/main" id="{FFAD74FE-6DA3-5317-3060-0EF65E28F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7C8C82-FDE7-A7DA-A781-05072FF49441}"/>
              </a:ext>
            </a:extLst>
          </p:cNvPr>
          <p:cNvSpPr>
            <a:spLocks noGrp="1"/>
          </p:cNvSpPr>
          <p:nvPr>
            <p:ph type="sldNum" sz="quarter" idx="12"/>
          </p:nvPr>
        </p:nvSpPr>
        <p:spPr/>
        <p:txBody>
          <a:bodyPr/>
          <a:lstStyle/>
          <a:p>
            <a:fld id="{C66FD48B-B154-4DA3-A054-32867C28F41D}" type="slidenum">
              <a:rPr lang="en-US" smtClean="0"/>
              <a:t>‹#›</a:t>
            </a:fld>
            <a:endParaRPr lang="en-US"/>
          </a:p>
        </p:txBody>
      </p:sp>
    </p:spTree>
    <p:extLst>
      <p:ext uri="{BB962C8B-B14F-4D97-AF65-F5344CB8AC3E}">
        <p14:creationId xmlns:p14="http://schemas.microsoft.com/office/powerpoint/2010/main" val="117188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F3AA-794F-EA6D-EA2B-D4D1CB8245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6858C7-CAB8-B11C-5347-D8E9EDBF1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6E45A3-D15D-BC1E-4C25-221F0B4CF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4117A-07B9-0369-2273-3391FD10CD33}"/>
              </a:ext>
            </a:extLst>
          </p:cNvPr>
          <p:cNvSpPr>
            <a:spLocks noGrp="1"/>
          </p:cNvSpPr>
          <p:nvPr>
            <p:ph type="dt" sz="half" idx="10"/>
          </p:nvPr>
        </p:nvSpPr>
        <p:spPr/>
        <p:txBody>
          <a:bodyPr/>
          <a:lstStyle/>
          <a:p>
            <a:fld id="{B1F7648C-A604-434A-A87A-6F24485F9783}" type="datetimeFigureOut">
              <a:rPr lang="en-US" smtClean="0"/>
              <a:t>5/24/2024</a:t>
            </a:fld>
            <a:endParaRPr lang="en-US"/>
          </a:p>
        </p:txBody>
      </p:sp>
      <p:sp>
        <p:nvSpPr>
          <p:cNvPr id="6" name="Footer Placeholder 5">
            <a:extLst>
              <a:ext uri="{FF2B5EF4-FFF2-40B4-BE49-F238E27FC236}">
                <a16:creationId xmlns:a16="http://schemas.microsoft.com/office/drawing/2014/main" id="{7E9E2BAE-84CB-9AAF-9F4A-50F320604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8483EF-35F0-DC29-58F1-ED8264EE0A85}"/>
              </a:ext>
            </a:extLst>
          </p:cNvPr>
          <p:cNvSpPr>
            <a:spLocks noGrp="1"/>
          </p:cNvSpPr>
          <p:nvPr>
            <p:ph type="sldNum" sz="quarter" idx="12"/>
          </p:nvPr>
        </p:nvSpPr>
        <p:spPr/>
        <p:txBody>
          <a:bodyPr/>
          <a:lstStyle/>
          <a:p>
            <a:fld id="{C66FD48B-B154-4DA3-A054-32867C28F41D}" type="slidenum">
              <a:rPr lang="en-US" smtClean="0"/>
              <a:t>‹#›</a:t>
            </a:fld>
            <a:endParaRPr lang="en-US"/>
          </a:p>
        </p:txBody>
      </p:sp>
    </p:spTree>
    <p:extLst>
      <p:ext uri="{BB962C8B-B14F-4D97-AF65-F5344CB8AC3E}">
        <p14:creationId xmlns:p14="http://schemas.microsoft.com/office/powerpoint/2010/main" val="361035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30861B-E5DE-A11F-8E97-2A35AB178F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50B246-481C-E193-37DD-9419F2206B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5140D-1B30-51EC-CE23-94541AC7C9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7648C-A604-434A-A87A-6F24485F9783}" type="datetimeFigureOut">
              <a:rPr lang="en-US" smtClean="0"/>
              <a:t>5/24/2024</a:t>
            </a:fld>
            <a:endParaRPr lang="en-US"/>
          </a:p>
        </p:txBody>
      </p:sp>
      <p:sp>
        <p:nvSpPr>
          <p:cNvPr id="5" name="Footer Placeholder 4">
            <a:extLst>
              <a:ext uri="{FF2B5EF4-FFF2-40B4-BE49-F238E27FC236}">
                <a16:creationId xmlns:a16="http://schemas.microsoft.com/office/drawing/2014/main" id="{7B2008D3-4907-2DA4-1D46-CF8CF34EF1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E1701F-1F5A-FFFA-67ED-7CA0E5ABC8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FD48B-B154-4DA3-A054-32867C28F41D}" type="slidenum">
              <a:rPr lang="en-US" smtClean="0"/>
              <a:t>‹#›</a:t>
            </a:fld>
            <a:endParaRPr lang="en-US"/>
          </a:p>
        </p:txBody>
      </p:sp>
    </p:spTree>
    <p:extLst>
      <p:ext uri="{BB962C8B-B14F-4D97-AF65-F5344CB8AC3E}">
        <p14:creationId xmlns:p14="http://schemas.microsoft.com/office/powerpoint/2010/main" val="3430634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4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8A3D5-492F-F328-FC8E-2C44AC936151}"/>
              </a:ext>
            </a:extLst>
          </p:cNvPr>
          <p:cNvSpPr>
            <a:spLocks noGrp="1"/>
          </p:cNvSpPr>
          <p:nvPr>
            <p:ph type="ctrTitle"/>
          </p:nvPr>
        </p:nvSpPr>
        <p:spPr/>
        <p:txBody>
          <a:bodyPr/>
          <a:lstStyle/>
          <a:p>
            <a:r>
              <a:rPr lang="en-US" dirty="0"/>
              <a:t>Diabetic Ulcer</a:t>
            </a:r>
          </a:p>
        </p:txBody>
      </p:sp>
      <p:pic>
        <p:nvPicPr>
          <p:cNvPr id="1026" name="Picture 2" descr="Dr.Satish | Best Diabetic Foot Problem Treatment">
            <a:extLst>
              <a:ext uri="{FF2B5EF4-FFF2-40B4-BE49-F238E27FC236}">
                <a16:creationId xmlns:a16="http://schemas.microsoft.com/office/drawing/2014/main" id="{6E35A6C9-9FF3-B29C-775E-C49A8B0A3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5" y="559420"/>
            <a:ext cx="6034088" cy="57391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ACC1B00-7228-DAF6-E1FF-25C5BC6FF1BB}"/>
              </a:ext>
            </a:extLst>
          </p:cNvPr>
          <p:cNvSpPr txBox="1"/>
          <p:nvPr/>
        </p:nvSpPr>
        <p:spPr>
          <a:xfrm>
            <a:off x="9211714" y="5975413"/>
            <a:ext cx="2588964" cy="646331"/>
          </a:xfrm>
          <a:prstGeom prst="rect">
            <a:avLst/>
          </a:prstGeom>
          <a:noFill/>
        </p:spPr>
        <p:txBody>
          <a:bodyPr wrap="square" rtlCol="0">
            <a:spAutoFit/>
          </a:bodyPr>
          <a:lstStyle/>
          <a:p>
            <a:r>
              <a:rPr lang="en-US" dirty="0"/>
              <a:t>Prepared by: </a:t>
            </a:r>
            <a:br>
              <a:rPr lang="en-US" dirty="0"/>
            </a:br>
            <a:r>
              <a:rPr lang="en-US" dirty="0"/>
              <a:t>Dr Shaher Abbarah</a:t>
            </a:r>
          </a:p>
        </p:txBody>
      </p:sp>
    </p:spTree>
    <p:extLst>
      <p:ext uri="{BB962C8B-B14F-4D97-AF65-F5344CB8AC3E}">
        <p14:creationId xmlns:p14="http://schemas.microsoft.com/office/powerpoint/2010/main" val="645990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2D19D-A42E-D1ED-98BA-B5520AE60DEA}"/>
              </a:ext>
            </a:extLst>
          </p:cNvPr>
          <p:cNvSpPr>
            <a:spLocks noGrp="1"/>
          </p:cNvSpPr>
          <p:nvPr>
            <p:ph type="title"/>
          </p:nvPr>
        </p:nvSpPr>
        <p:spPr/>
        <p:txBody>
          <a:bodyPr/>
          <a:lstStyle/>
          <a:p>
            <a:endParaRPr lang="en-US" dirty="0"/>
          </a:p>
        </p:txBody>
      </p:sp>
      <p:sp>
        <p:nvSpPr>
          <p:cNvPr id="4" name="Content Placeholder 2">
            <a:extLst>
              <a:ext uri="{FF2B5EF4-FFF2-40B4-BE49-F238E27FC236}">
                <a16:creationId xmlns:a16="http://schemas.microsoft.com/office/drawing/2014/main" id="{8AA87E3F-4667-6603-1E80-AAFB08AFF337}"/>
              </a:ext>
            </a:extLst>
          </p:cNvPr>
          <p:cNvSpPr>
            <a:spLocks noGrp="1"/>
          </p:cNvSpPr>
          <p:nvPr>
            <p:ph idx="1"/>
          </p:nvPr>
        </p:nvSpPr>
        <p:spPr>
          <a:xfrm>
            <a:off x="838200" y="1825625"/>
            <a:ext cx="10515600" cy="4351338"/>
          </a:xfrm>
        </p:spPr>
        <p:txBody>
          <a:bodyPr/>
          <a:lstStyle/>
          <a:p>
            <a:r>
              <a:rPr lang="en-US" sz="3600" b="1" u="sng" dirty="0">
                <a:solidFill>
                  <a:schemeClr val="accent1"/>
                </a:solidFill>
              </a:rPr>
              <a:t>Feel: </a:t>
            </a:r>
          </a:p>
          <a:p>
            <a:pPr>
              <a:buFontTx/>
              <a:buChar char="-"/>
            </a:pPr>
            <a:r>
              <a:rPr lang="en-US" dirty="0"/>
              <a:t>Tenderness  </a:t>
            </a:r>
          </a:p>
          <a:p>
            <a:pPr>
              <a:buFontTx/>
              <a:buChar char="-"/>
            </a:pPr>
            <a:r>
              <a:rPr lang="en-US" dirty="0"/>
              <a:t>Temperature </a:t>
            </a:r>
          </a:p>
          <a:p>
            <a:pPr>
              <a:buFontTx/>
              <a:buChar char="-"/>
            </a:pPr>
            <a:r>
              <a:rPr lang="en-US" dirty="0"/>
              <a:t>Base</a:t>
            </a:r>
          </a:p>
        </p:txBody>
      </p:sp>
      <p:sp>
        <p:nvSpPr>
          <p:cNvPr id="5" name="TextBox 4">
            <a:extLst>
              <a:ext uri="{FF2B5EF4-FFF2-40B4-BE49-F238E27FC236}">
                <a16:creationId xmlns:a16="http://schemas.microsoft.com/office/drawing/2014/main" id="{EE5CEA33-7644-BDCF-CF86-EA07EFC8DF4C}"/>
              </a:ext>
            </a:extLst>
          </p:cNvPr>
          <p:cNvSpPr txBox="1"/>
          <p:nvPr/>
        </p:nvSpPr>
        <p:spPr>
          <a:xfrm>
            <a:off x="6096000" y="1990725"/>
            <a:ext cx="3336683" cy="1569660"/>
          </a:xfrm>
          <a:prstGeom prst="rect">
            <a:avLst/>
          </a:prstGeom>
          <a:noFill/>
        </p:spPr>
        <p:txBody>
          <a:bodyPr wrap="none" rtlCol="0">
            <a:spAutoFit/>
          </a:bodyPr>
          <a:lstStyle/>
          <a:p>
            <a:r>
              <a:rPr lang="en-US" sz="2400" b="1" dirty="0"/>
              <a:t>Arterial</a:t>
            </a:r>
            <a:r>
              <a:rPr lang="en-US" sz="2400" dirty="0"/>
              <a:t> Ulcer is </a:t>
            </a:r>
            <a:r>
              <a:rPr lang="en-US" sz="2400" dirty="0" err="1"/>
              <a:t>painfull</a:t>
            </a:r>
            <a:r>
              <a:rPr lang="en-US" sz="2400" dirty="0"/>
              <a:t> </a:t>
            </a:r>
          </a:p>
          <a:p>
            <a:r>
              <a:rPr lang="en-US" sz="2400" b="1" dirty="0"/>
              <a:t>Venous</a:t>
            </a:r>
            <a:r>
              <a:rPr lang="en-US" sz="2400" dirty="0"/>
              <a:t> ulcer less </a:t>
            </a:r>
            <a:r>
              <a:rPr lang="en-US" sz="2400" dirty="0" err="1"/>
              <a:t>painfull</a:t>
            </a:r>
            <a:endParaRPr lang="en-US" sz="2400" dirty="0"/>
          </a:p>
          <a:p>
            <a:r>
              <a:rPr lang="en-US" sz="2400" b="1" dirty="0"/>
              <a:t>Neuropathic</a:t>
            </a:r>
            <a:r>
              <a:rPr lang="en-US" sz="2400" dirty="0"/>
              <a:t> usually not </a:t>
            </a:r>
          </a:p>
          <a:p>
            <a:endParaRPr lang="en-US" sz="2400" dirty="0"/>
          </a:p>
        </p:txBody>
      </p:sp>
    </p:spTree>
    <p:extLst>
      <p:ext uri="{BB962C8B-B14F-4D97-AF65-F5344CB8AC3E}">
        <p14:creationId xmlns:p14="http://schemas.microsoft.com/office/powerpoint/2010/main" val="235149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anim calcmode="lin" valueType="num">
                                      <p:cBhvr>
                                        <p:cTn id="2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CD91-C912-BA82-BCE5-1C8FE8533AD0}"/>
              </a:ext>
            </a:extLst>
          </p:cNvPr>
          <p:cNvSpPr>
            <a:spLocks noGrp="1"/>
          </p:cNvSpPr>
          <p:nvPr>
            <p:ph type="title"/>
          </p:nvPr>
        </p:nvSpPr>
        <p:spPr/>
        <p:txBody>
          <a:bodyPr/>
          <a:lstStyle/>
          <a:p>
            <a:endParaRPr lang="en-US"/>
          </a:p>
        </p:txBody>
      </p:sp>
      <p:sp>
        <p:nvSpPr>
          <p:cNvPr id="4" name="Content Placeholder 2">
            <a:extLst>
              <a:ext uri="{FF2B5EF4-FFF2-40B4-BE49-F238E27FC236}">
                <a16:creationId xmlns:a16="http://schemas.microsoft.com/office/drawing/2014/main" id="{4A1637F9-65C1-C31B-8DFC-9D7D926E35C8}"/>
              </a:ext>
            </a:extLst>
          </p:cNvPr>
          <p:cNvSpPr>
            <a:spLocks noGrp="1"/>
          </p:cNvSpPr>
          <p:nvPr>
            <p:ph idx="1"/>
          </p:nvPr>
        </p:nvSpPr>
        <p:spPr>
          <a:xfrm>
            <a:off x="838200" y="1825624"/>
            <a:ext cx="10515600" cy="4784725"/>
          </a:xfrm>
        </p:spPr>
        <p:txBody>
          <a:bodyPr/>
          <a:lstStyle/>
          <a:p>
            <a:r>
              <a:rPr lang="en-US" sz="3600" b="1" u="sng" dirty="0">
                <a:solidFill>
                  <a:schemeClr val="accent1"/>
                </a:solidFill>
              </a:rPr>
              <a:t>Examine Surrounding Tissue: </a:t>
            </a:r>
          </a:p>
          <a:p>
            <a:pPr>
              <a:buFontTx/>
              <a:buChar char="-"/>
            </a:pPr>
            <a:r>
              <a:rPr lang="en-US" dirty="0"/>
              <a:t>Induration (Infection, Trauma)</a:t>
            </a:r>
          </a:p>
          <a:p>
            <a:pPr>
              <a:buFontTx/>
              <a:buChar char="-"/>
            </a:pPr>
            <a:r>
              <a:rPr lang="en-US" dirty="0"/>
              <a:t>Pigmentation (Venous ulcer mainly)</a:t>
            </a:r>
          </a:p>
          <a:p>
            <a:pPr>
              <a:buFontTx/>
              <a:buChar char="-"/>
            </a:pPr>
            <a:r>
              <a:rPr lang="en-US" dirty="0"/>
              <a:t>Scaring</a:t>
            </a:r>
          </a:p>
          <a:p>
            <a:pPr>
              <a:buFontTx/>
              <a:buChar char="-"/>
            </a:pPr>
            <a:r>
              <a:rPr lang="en-US" dirty="0"/>
              <a:t>Edema</a:t>
            </a:r>
          </a:p>
          <a:p>
            <a:pPr>
              <a:buFontTx/>
              <a:buChar char="-"/>
            </a:pPr>
            <a:endParaRPr lang="en-US" dirty="0"/>
          </a:p>
          <a:p>
            <a:pPr>
              <a:buFontTx/>
              <a:buChar char="-"/>
            </a:pPr>
            <a:r>
              <a:rPr lang="en-US" dirty="0"/>
              <a:t>Vascular Assessment </a:t>
            </a:r>
          </a:p>
          <a:p>
            <a:pPr>
              <a:buFontTx/>
              <a:buChar char="-"/>
            </a:pPr>
            <a:r>
              <a:rPr lang="en-US" dirty="0"/>
              <a:t>Neurosensory Assessment </a:t>
            </a:r>
          </a:p>
          <a:p>
            <a:pPr>
              <a:buFontTx/>
              <a:buChar char="-"/>
            </a:pPr>
            <a:r>
              <a:rPr lang="en-US" dirty="0"/>
              <a:t>Lymph nodes</a:t>
            </a:r>
          </a:p>
        </p:txBody>
      </p:sp>
      <p:sp>
        <p:nvSpPr>
          <p:cNvPr id="5" name="TextBox 4">
            <a:extLst>
              <a:ext uri="{FF2B5EF4-FFF2-40B4-BE49-F238E27FC236}">
                <a16:creationId xmlns:a16="http://schemas.microsoft.com/office/drawing/2014/main" id="{CB9B49BF-0503-8174-547C-73FE2EE82E8B}"/>
              </a:ext>
            </a:extLst>
          </p:cNvPr>
          <p:cNvSpPr txBox="1"/>
          <p:nvPr/>
        </p:nvSpPr>
        <p:spPr>
          <a:xfrm>
            <a:off x="7496175" y="2431634"/>
            <a:ext cx="4321248" cy="707886"/>
          </a:xfrm>
          <a:prstGeom prst="rect">
            <a:avLst/>
          </a:prstGeom>
          <a:noFill/>
        </p:spPr>
        <p:txBody>
          <a:bodyPr wrap="none" rtlCol="0">
            <a:spAutoFit/>
          </a:bodyPr>
          <a:lstStyle/>
          <a:p>
            <a:r>
              <a:rPr lang="en-US" sz="2000" b="1" dirty="0"/>
              <a:t>Local </a:t>
            </a:r>
            <a:r>
              <a:rPr lang="en-US" sz="2000" dirty="0"/>
              <a:t>(lymphatic / venous obstruction) </a:t>
            </a:r>
          </a:p>
          <a:p>
            <a:r>
              <a:rPr lang="en-US" sz="2000" b="1" dirty="0"/>
              <a:t>General </a:t>
            </a:r>
            <a:r>
              <a:rPr lang="en-US" sz="2000" dirty="0"/>
              <a:t> (Liver, Cardiac, Renal, low Alb) </a:t>
            </a:r>
          </a:p>
        </p:txBody>
      </p:sp>
      <p:sp>
        <p:nvSpPr>
          <p:cNvPr id="7" name="TextBox 6">
            <a:extLst>
              <a:ext uri="{FF2B5EF4-FFF2-40B4-BE49-F238E27FC236}">
                <a16:creationId xmlns:a16="http://schemas.microsoft.com/office/drawing/2014/main" id="{4D851A89-E21B-7B3A-5740-5E1F85497FA9}"/>
              </a:ext>
            </a:extLst>
          </p:cNvPr>
          <p:cNvSpPr txBox="1"/>
          <p:nvPr/>
        </p:nvSpPr>
        <p:spPr>
          <a:xfrm>
            <a:off x="7562849" y="5177939"/>
            <a:ext cx="4321248" cy="707886"/>
          </a:xfrm>
          <a:prstGeom prst="rect">
            <a:avLst/>
          </a:prstGeom>
          <a:noFill/>
        </p:spPr>
        <p:txBody>
          <a:bodyPr wrap="square" rtlCol="0">
            <a:spAutoFit/>
          </a:bodyPr>
          <a:lstStyle/>
          <a:p>
            <a:r>
              <a:rPr lang="en-US" sz="2000" b="1" dirty="0"/>
              <a:t>Light touch, pin prick, temperature, proprioception </a:t>
            </a:r>
            <a:r>
              <a:rPr lang="en-US" sz="2000" dirty="0"/>
              <a:t> </a:t>
            </a:r>
          </a:p>
        </p:txBody>
      </p:sp>
    </p:spTree>
    <p:extLst>
      <p:ext uri="{BB962C8B-B14F-4D97-AF65-F5344CB8AC3E}">
        <p14:creationId xmlns:p14="http://schemas.microsoft.com/office/powerpoint/2010/main" val="116125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5"/>
                                        </p:tgtEl>
                                        <p:attrNameLst>
                                          <p:attrName>ppt_x</p:attrName>
                                        </p:attrNameLst>
                                      </p:cBhvr>
                                      <p:tavLst>
                                        <p:tav tm="0">
                                          <p:val>
                                            <p:strVal val="ppt_x"/>
                                          </p:val>
                                        </p:tav>
                                        <p:tav tm="100000">
                                          <p:val>
                                            <p:strVal val="ppt_x"/>
                                          </p:val>
                                        </p:tav>
                                      </p:tavLst>
                                    </p:anim>
                                    <p:anim calcmode="lin" valueType="num">
                                      <p:cBhvr additive="base">
                                        <p:cTn id="41" dur="500"/>
                                        <p:tgtEl>
                                          <p:spTgt spid="5"/>
                                        </p:tgtEl>
                                        <p:attrNameLst>
                                          <p:attrName>ppt_y</p:attrName>
                                        </p:attrNameLst>
                                      </p:cBhvr>
                                      <p:tavLst>
                                        <p:tav tm="0">
                                          <p:val>
                                            <p:strVal val="ppt_y"/>
                                          </p:val>
                                        </p:tav>
                                        <p:tav tm="100000">
                                          <p:val>
                                            <p:strVal val="1+ppt_h/2"/>
                                          </p:val>
                                        </p:tav>
                                      </p:tavLst>
                                    </p:anim>
                                    <p:set>
                                      <p:cBhvr>
                                        <p:cTn id="42" dur="1" fill="hold">
                                          <p:stCondLst>
                                            <p:cond delay="4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fade">
                                      <p:cBhvr>
                                        <p:cTn id="47" dur="1000"/>
                                        <p:tgtEl>
                                          <p:spTgt spid="4">
                                            <p:txEl>
                                              <p:pRg st="6" end="6"/>
                                            </p:txEl>
                                          </p:spTgt>
                                        </p:tgtEl>
                                      </p:cBhvr>
                                    </p:animEffect>
                                    <p:anim calcmode="lin" valueType="num">
                                      <p:cBhvr>
                                        <p:cTn id="4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fade">
                                      <p:cBhvr>
                                        <p:cTn id="54" dur="1000"/>
                                        <p:tgtEl>
                                          <p:spTgt spid="4">
                                            <p:txEl>
                                              <p:pRg st="7" end="7"/>
                                            </p:txEl>
                                          </p:spTgt>
                                        </p:tgtEl>
                                      </p:cBhvr>
                                    </p:animEffect>
                                    <p:anim calcmode="lin" valueType="num">
                                      <p:cBhvr>
                                        <p:cTn id="5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7"/>
                                        </p:tgtEl>
                                        <p:attrNameLst>
                                          <p:attrName>ppt_x</p:attrName>
                                        </p:attrNameLst>
                                      </p:cBhvr>
                                      <p:tavLst>
                                        <p:tav tm="0">
                                          <p:val>
                                            <p:strVal val="ppt_x"/>
                                          </p:val>
                                        </p:tav>
                                        <p:tav tm="100000">
                                          <p:val>
                                            <p:strVal val="ppt_x"/>
                                          </p:val>
                                        </p:tav>
                                      </p:tavLst>
                                    </p:anim>
                                    <p:anim calcmode="lin" valueType="num">
                                      <p:cBhvr additive="base">
                                        <p:cTn id="67" dur="500"/>
                                        <p:tgtEl>
                                          <p:spTgt spid="7"/>
                                        </p:tgtEl>
                                        <p:attrNameLst>
                                          <p:attrName>ppt_y</p:attrName>
                                        </p:attrNameLst>
                                      </p:cBhvr>
                                      <p:tavLst>
                                        <p:tav tm="0">
                                          <p:val>
                                            <p:strVal val="ppt_y"/>
                                          </p:val>
                                        </p:tav>
                                        <p:tav tm="100000">
                                          <p:val>
                                            <p:strVal val="1+ppt_h/2"/>
                                          </p:val>
                                        </p:tav>
                                      </p:tavLst>
                                    </p:anim>
                                    <p:set>
                                      <p:cBhvr>
                                        <p:cTn id="68" dur="1" fill="hold">
                                          <p:stCondLst>
                                            <p:cond delay="499"/>
                                          </p:stCondLst>
                                        </p:cTn>
                                        <p:tgtEl>
                                          <p:spTgt spid="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4">
                                            <p:txEl>
                                              <p:pRg st="8" end="8"/>
                                            </p:txEl>
                                          </p:spTgt>
                                        </p:tgtEl>
                                        <p:attrNameLst>
                                          <p:attrName>style.visibility</p:attrName>
                                        </p:attrNameLst>
                                      </p:cBhvr>
                                      <p:to>
                                        <p:strVal val="visible"/>
                                      </p:to>
                                    </p:set>
                                    <p:animEffect transition="in" filter="fade">
                                      <p:cBhvr>
                                        <p:cTn id="73" dur="1000"/>
                                        <p:tgtEl>
                                          <p:spTgt spid="4">
                                            <p:txEl>
                                              <p:pRg st="8" end="8"/>
                                            </p:txEl>
                                          </p:spTgt>
                                        </p:tgtEl>
                                      </p:cBhvr>
                                    </p:animEffect>
                                    <p:anim calcmode="lin" valueType="num">
                                      <p:cBhvr>
                                        <p:cTn id="7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7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FF80EE-5BF5-A34C-3725-504F52056798}"/>
              </a:ext>
            </a:extLst>
          </p:cNvPr>
          <p:cNvSpPr>
            <a:spLocks noGrp="1"/>
          </p:cNvSpPr>
          <p:nvPr>
            <p:ph idx="1"/>
          </p:nvPr>
        </p:nvSpPr>
        <p:spPr>
          <a:xfrm>
            <a:off x="523875" y="1130300"/>
            <a:ext cx="10515600" cy="4351338"/>
          </a:xfrm>
        </p:spPr>
        <p:txBody>
          <a:bodyPr/>
          <a:lstStyle/>
          <a:p>
            <a:r>
              <a:rPr lang="en-US" b="1" u="sng" dirty="0"/>
              <a:t>Vascular Assessment</a:t>
            </a:r>
            <a:endParaRPr lang="en-US" dirty="0"/>
          </a:p>
          <a:p>
            <a:pPr>
              <a:buFontTx/>
              <a:buChar char="-"/>
            </a:pPr>
            <a:r>
              <a:rPr lang="en-US" dirty="0"/>
              <a:t>Skin examination (Atrophy, hair loss, nail changes)</a:t>
            </a:r>
          </a:p>
          <a:p>
            <a:pPr>
              <a:buFontTx/>
              <a:buChar char="-"/>
            </a:pPr>
            <a:r>
              <a:rPr lang="en-US" dirty="0"/>
              <a:t>Capillary refill </a:t>
            </a:r>
          </a:p>
          <a:p>
            <a:pPr>
              <a:buFontTx/>
              <a:buChar char="-"/>
            </a:pPr>
            <a:r>
              <a:rPr lang="en-US" dirty="0"/>
              <a:t>Peripheral pulses (femoral, popliteal, post. tibial, dorsalis pedis)</a:t>
            </a:r>
          </a:p>
          <a:p>
            <a:pPr>
              <a:buFontTx/>
              <a:buChar char="-"/>
            </a:pPr>
            <a:r>
              <a:rPr lang="en-US" dirty="0"/>
              <a:t>Ankle-Brachial index ? </a:t>
            </a:r>
          </a:p>
        </p:txBody>
      </p:sp>
      <p:pic>
        <p:nvPicPr>
          <p:cNvPr id="7" name="Picture 6">
            <a:extLst>
              <a:ext uri="{FF2B5EF4-FFF2-40B4-BE49-F238E27FC236}">
                <a16:creationId xmlns:a16="http://schemas.microsoft.com/office/drawing/2014/main" id="{5007EC55-4D57-4E38-492F-BB4D41ED0D3E}"/>
              </a:ext>
            </a:extLst>
          </p:cNvPr>
          <p:cNvPicPr>
            <a:picLocks noChangeAspect="1"/>
          </p:cNvPicPr>
          <p:nvPr/>
        </p:nvPicPr>
        <p:blipFill>
          <a:blip r:embed="rId2"/>
          <a:stretch>
            <a:fillRect/>
          </a:stretch>
        </p:blipFill>
        <p:spPr>
          <a:xfrm>
            <a:off x="7015163" y="3003395"/>
            <a:ext cx="5176837" cy="3787930"/>
          </a:xfrm>
          <a:prstGeom prst="rect">
            <a:avLst/>
          </a:prstGeom>
        </p:spPr>
      </p:pic>
    </p:spTree>
    <p:extLst>
      <p:ext uri="{BB962C8B-B14F-4D97-AF65-F5344CB8AC3E}">
        <p14:creationId xmlns:p14="http://schemas.microsoft.com/office/powerpoint/2010/main" val="242818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C1EF-5D79-C2C1-29A7-A726CC22E0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E3AD10-5F3F-B756-11AA-33CA4492AF7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917D44C-101A-FCC2-1767-EE64DCF0760F}"/>
              </a:ext>
            </a:extLst>
          </p:cNvPr>
          <p:cNvPicPr>
            <a:picLocks noChangeAspect="1"/>
          </p:cNvPicPr>
          <p:nvPr/>
        </p:nvPicPr>
        <p:blipFill>
          <a:blip r:embed="rId2"/>
          <a:stretch>
            <a:fillRect/>
          </a:stretch>
        </p:blipFill>
        <p:spPr>
          <a:xfrm>
            <a:off x="1195552" y="390312"/>
            <a:ext cx="9086850" cy="5786651"/>
          </a:xfrm>
          <a:prstGeom prst="rect">
            <a:avLst/>
          </a:prstGeom>
        </p:spPr>
      </p:pic>
    </p:spTree>
    <p:extLst>
      <p:ext uri="{BB962C8B-B14F-4D97-AF65-F5344CB8AC3E}">
        <p14:creationId xmlns:p14="http://schemas.microsoft.com/office/powerpoint/2010/main" val="2344323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3E84-FEA8-D0B7-8392-73051CAC7921}"/>
              </a:ext>
            </a:extLst>
          </p:cNvPr>
          <p:cNvSpPr>
            <a:spLocks noGrp="1"/>
          </p:cNvSpPr>
          <p:nvPr>
            <p:ph type="title"/>
          </p:nvPr>
        </p:nvSpPr>
        <p:spPr/>
        <p:txBody>
          <a:bodyPr/>
          <a:lstStyle/>
          <a:p>
            <a:r>
              <a:rPr lang="en-US" dirty="0"/>
              <a:t>Describe </a:t>
            </a:r>
          </a:p>
        </p:txBody>
      </p:sp>
      <p:pic>
        <p:nvPicPr>
          <p:cNvPr id="3074" name="Picture 2" descr="Diabetic foot ulcers | DermNet">
            <a:extLst>
              <a:ext uri="{FF2B5EF4-FFF2-40B4-BE49-F238E27FC236}">
                <a16:creationId xmlns:a16="http://schemas.microsoft.com/office/drawing/2014/main" id="{8F704727-D9C5-0C97-2FD0-CC0DD8C80B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0150" y="1690688"/>
            <a:ext cx="5867400" cy="443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014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7F78-85AF-EFD8-C658-C4AAEA0B0E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5CA4BE-5CA4-CADA-48CD-DA1BBEAF57E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6FA0D2F-D5CE-3469-BDB3-2D12B2B21E94}"/>
              </a:ext>
            </a:extLst>
          </p:cNvPr>
          <p:cNvPicPr>
            <a:picLocks noChangeAspect="1"/>
          </p:cNvPicPr>
          <p:nvPr/>
        </p:nvPicPr>
        <p:blipFill>
          <a:blip r:embed="rId2"/>
          <a:stretch>
            <a:fillRect/>
          </a:stretch>
        </p:blipFill>
        <p:spPr>
          <a:xfrm>
            <a:off x="271462" y="158750"/>
            <a:ext cx="4867275" cy="6353175"/>
          </a:xfrm>
          <a:prstGeom prst="rect">
            <a:avLst/>
          </a:prstGeom>
        </p:spPr>
      </p:pic>
      <p:pic>
        <p:nvPicPr>
          <p:cNvPr id="7" name="Picture 6">
            <a:extLst>
              <a:ext uri="{FF2B5EF4-FFF2-40B4-BE49-F238E27FC236}">
                <a16:creationId xmlns:a16="http://schemas.microsoft.com/office/drawing/2014/main" id="{F7E85D0A-7E99-CC3D-A8CD-1FA3EF747CA5}"/>
              </a:ext>
            </a:extLst>
          </p:cNvPr>
          <p:cNvPicPr>
            <a:picLocks noChangeAspect="1"/>
          </p:cNvPicPr>
          <p:nvPr/>
        </p:nvPicPr>
        <p:blipFill>
          <a:blip r:embed="rId3"/>
          <a:stretch>
            <a:fillRect/>
          </a:stretch>
        </p:blipFill>
        <p:spPr>
          <a:xfrm>
            <a:off x="6010275" y="0"/>
            <a:ext cx="4781550" cy="6334125"/>
          </a:xfrm>
          <a:prstGeom prst="rect">
            <a:avLst/>
          </a:prstGeom>
        </p:spPr>
      </p:pic>
    </p:spTree>
    <p:extLst>
      <p:ext uri="{BB962C8B-B14F-4D97-AF65-F5344CB8AC3E}">
        <p14:creationId xmlns:p14="http://schemas.microsoft.com/office/powerpoint/2010/main" val="1766339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F3325-F7B2-D1A4-AA77-065B26B667E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A1FA425-2FCC-2731-0338-69A6C38DB0B6}"/>
              </a:ext>
            </a:extLst>
          </p:cNvPr>
          <p:cNvPicPr>
            <a:picLocks noGrp="1" noChangeAspect="1"/>
          </p:cNvPicPr>
          <p:nvPr>
            <p:ph idx="1"/>
          </p:nvPr>
        </p:nvPicPr>
        <p:blipFill>
          <a:blip r:embed="rId2"/>
          <a:stretch>
            <a:fillRect/>
          </a:stretch>
        </p:blipFill>
        <p:spPr>
          <a:xfrm>
            <a:off x="3362325" y="49271"/>
            <a:ext cx="4704219" cy="6438842"/>
          </a:xfrm>
        </p:spPr>
      </p:pic>
    </p:spTree>
    <p:extLst>
      <p:ext uri="{BB962C8B-B14F-4D97-AF65-F5344CB8AC3E}">
        <p14:creationId xmlns:p14="http://schemas.microsoft.com/office/powerpoint/2010/main" val="4177108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69F5-3216-3FEB-C0C4-48AFC67278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C0B857-A95A-4CD8-190F-14EAAB9A3B1E}"/>
              </a:ext>
            </a:extLst>
          </p:cNvPr>
          <p:cNvSpPr>
            <a:spLocks noGrp="1"/>
          </p:cNvSpPr>
          <p:nvPr>
            <p:ph idx="1"/>
          </p:nvPr>
        </p:nvSpPr>
        <p:spPr/>
        <p:txBody>
          <a:bodyPr/>
          <a:lstStyle/>
          <a:p>
            <a:endParaRPr lang="en-US"/>
          </a:p>
        </p:txBody>
      </p:sp>
      <p:pic>
        <p:nvPicPr>
          <p:cNvPr id="4" name="Picture 4" descr="Management of diabetic foot ulcers using dressings with Safetac®: a review  of case studies">
            <a:extLst>
              <a:ext uri="{FF2B5EF4-FFF2-40B4-BE49-F238E27FC236}">
                <a16:creationId xmlns:a16="http://schemas.microsoft.com/office/drawing/2014/main" id="{AAC82906-17C8-9C67-2A7C-0FFDCD139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49" y="365125"/>
            <a:ext cx="8439151" cy="605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152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EF59-E520-5DD4-5F45-447CEF7EC1E4}"/>
              </a:ext>
            </a:extLst>
          </p:cNvPr>
          <p:cNvSpPr>
            <a:spLocks noGrp="1"/>
          </p:cNvSpPr>
          <p:nvPr>
            <p:ph type="title"/>
          </p:nvPr>
        </p:nvSpPr>
        <p:spPr/>
        <p:txBody>
          <a:bodyPr/>
          <a:lstStyle/>
          <a:p>
            <a:endParaRPr lang="en-US"/>
          </a:p>
        </p:txBody>
      </p:sp>
      <p:pic>
        <p:nvPicPr>
          <p:cNvPr id="2050" name="Picture 2" descr="Diabetic Foot Ulcers: Why You Should Never Ignore Them – Cleveland Clinic">
            <a:extLst>
              <a:ext uri="{FF2B5EF4-FFF2-40B4-BE49-F238E27FC236}">
                <a16:creationId xmlns:a16="http://schemas.microsoft.com/office/drawing/2014/main" id="{B26AB944-32BF-EAE7-992A-1ED9833455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8643" y="280987"/>
            <a:ext cx="9670257" cy="644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88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4CC8A-1460-4E9F-1B4F-FAE0876FDF3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8F72D7D-7C80-986E-A757-A63FF12BAB54}"/>
              </a:ext>
            </a:extLst>
          </p:cNvPr>
          <p:cNvPicPr>
            <a:picLocks noGrp="1" noChangeAspect="1"/>
          </p:cNvPicPr>
          <p:nvPr>
            <p:ph idx="1"/>
          </p:nvPr>
        </p:nvPicPr>
        <p:blipFill>
          <a:blip r:embed="rId2"/>
          <a:stretch>
            <a:fillRect/>
          </a:stretch>
        </p:blipFill>
        <p:spPr>
          <a:xfrm>
            <a:off x="1853449" y="568325"/>
            <a:ext cx="8196627" cy="6070600"/>
          </a:xfrm>
        </p:spPr>
      </p:pic>
    </p:spTree>
    <p:extLst>
      <p:ext uri="{BB962C8B-B14F-4D97-AF65-F5344CB8AC3E}">
        <p14:creationId xmlns:p14="http://schemas.microsoft.com/office/powerpoint/2010/main" val="2029630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CB6A-A3CA-5376-8417-C584CB72567C}"/>
              </a:ext>
            </a:extLst>
          </p:cNvPr>
          <p:cNvSpPr>
            <a:spLocks noGrp="1"/>
          </p:cNvSpPr>
          <p:nvPr>
            <p:ph type="title"/>
          </p:nvPr>
        </p:nvSpPr>
        <p:spPr>
          <a:xfrm>
            <a:off x="1104900" y="3841750"/>
            <a:ext cx="10515600" cy="1325563"/>
          </a:xfrm>
        </p:spPr>
        <p:txBody>
          <a:bodyPr/>
          <a:lstStyle/>
          <a:p>
            <a:r>
              <a:rPr lang="en-US" dirty="0"/>
              <a:t>How to Approach? </a:t>
            </a:r>
          </a:p>
        </p:txBody>
      </p:sp>
      <p:sp>
        <p:nvSpPr>
          <p:cNvPr id="3" name="Content Placeholder 2">
            <a:extLst>
              <a:ext uri="{FF2B5EF4-FFF2-40B4-BE49-F238E27FC236}">
                <a16:creationId xmlns:a16="http://schemas.microsoft.com/office/drawing/2014/main" id="{550E8758-0438-6300-297A-10A213C253DE}"/>
              </a:ext>
            </a:extLst>
          </p:cNvPr>
          <p:cNvSpPr>
            <a:spLocks noGrp="1"/>
          </p:cNvSpPr>
          <p:nvPr>
            <p:ph idx="1"/>
          </p:nvPr>
        </p:nvSpPr>
        <p:spPr>
          <a:xfrm>
            <a:off x="771525" y="1054100"/>
            <a:ext cx="10515600" cy="4351338"/>
          </a:xfrm>
        </p:spPr>
        <p:txBody>
          <a:bodyPr/>
          <a:lstStyle/>
          <a:p>
            <a:r>
              <a:rPr lang="en-US" dirty="0"/>
              <a:t>60 years old male, known case of diabetes mellitus, </a:t>
            </a:r>
            <a:br>
              <a:rPr lang="en-US" dirty="0"/>
            </a:br>
            <a:r>
              <a:rPr lang="en-US" dirty="0"/>
              <a:t>presented to Emergency Department complaining of fever and Foot discharge. </a:t>
            </a:r>
          </a:p>
        </p:txBody>
      </p:sp>
    </p:spTree>
    <p:extLst>
      <p:ext uri="{BB962C8B-B14F-4D97-AF65-F5344CB8AC3E}">
        <p14:creationId xmlns:p14="http://schemas.microsoft.com/office/powerpoint/2010/main" val="55968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1A66-8988-4515-A5E9-3A0F0B0CD89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DF3A3A13-3FD6-4BB1-8DAE-1233BB93A802}"/>
              </a:ext>
            </a:extLst>
          </p:cNvPr>
          <p:cNvPicPr>
            <a:picLocks noGrp="1" noChangeAspect="1"/>
          </p:cNvPicPr>
          <p:nvPr>
            <p:ph idx="1"/>
          </p:nvPr>
        </p:nvPicPr>
        <p:blipFill>
          <a:blip r:embed="rId2"/>
          <a:stretch>
            <a:fillRect/>
          </a:stretch>
        </p:blipFill>
        <p:spPr>
          <a:xfrm>
            <a:off x="1268759" y="713678"/>
            <a:ext cx="9399241" cy="5287073"/>
          </a:xfrm>
          <a:prstGeom prst="rect">
            <a:avLst/>
          </a:prstGeom>
        </p:spPr>
      </p:pic>
    </p:spTree>
    <p:extLst>
      <p:ext uri="{BB962C8B-B14F-4D97-AF65-F5344CB8AC3E}">
        <p14:creationId xmlns:p14="http://schemas.microsoft.com/office/powerpoint/2010/main" val="199369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2E18-813A-0789-8214-DEBAF6B6F3C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6F62063-10FB-FC17-AE56-EC88228942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2993" y="-1"/>
            <a:ext cx="5142207" cy="6856277"/>
          </a:xfrm>
        </p:spPr>
      </p:pic>
    </p:spTree>
    <p:extLst>
      <p:ext uri="{BB962C8B-B14F-4D97-AF65-F5344CB8AC3E}">
        <p14:creationId xmlns:p14="http://schemas.microsoft.com/office/powerpoint/2010/main" val="318613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E83D7-A6BB-B14E-1355-97D15B2CA12B}"/>
              </a:ext>
            </a:extLst>
          </p:cNvPr>
          <p:cNvSpPr>
            <a:spLocks noGrp="1"/>
          </p:cNvSpPr>
          <p:nvPr>
            <p:ph type="title"/>
          </p:nvPr>
        </p:nvSpPr>
        <p:spPr/>
        <p:txBody>
          <a:bodyPr/>
          <a:lstStyle/>
          <a:p>
            <a:r>
              <a:rPr lang="en-US" dirty="0"/>
              <a:t>Investigation </a:t>
            </a:r>
          </a:p>
        </p:txBody>
      </p:sp>
      <p:sp>
        <p:nvSpPr>
          <p:cNvPr id="3" name="Content Placeholder 2">
            <a:extLst>
              <a:ext uri="{FF2B5EF4-FFF2-40B4-BE49-F238E27FC236}">
                <a16:creationId xmlns:a16="http://schemas.microsoft.com/office/drawing/2014/main" id="{A0688762-6232-F443-C18B-0EA08F14588F}"/>
              </a:ext>
            </a:extLst>
          </p:cNvPr>
          <p:cNvSpPr>
            <a:spLocks noGrp="1"/>
          </p:cNvSpPr>
          <p:nvPr>
            <p:ph idx="1"/>
          </p:nvPr>
        </p:nvSpPr>
        <p:spPr>
          <a:xfrm>
            <a:off x="838200" y="1825624"/>
            <a:ext cx="10515600" cy="4831653"/>
          </a:xfrm>
        </p:spPr>
        <p:txBody>
          <a:bodyPr/>
          <a:lstStyle/>
          <a:p>
            <a:r>
              <a:rPr lang="en-US" dirty="0"/>
              <a:t>Blood test (CBC, KFT, Alb, C-RP, ESR, culture)</a:t>
            </a:r>
          </a:p>
          <a:p>
            <a:r>
              <a:rPr lang="en-US" dirty="0"/>
              <a:t>Wound Culture</a:t>
            </a:r>
          </a:p>
          <a:p>
            <a:r>
              <a:rPr lang="en-US" dirty="0"/>
              <a:t>X-ray</a:t>
            </a:r>
          </a:p>
          <a:p>
            <a:r>
              <a:rPr lang="en-US" dirty="0"/>
              <a:t>MRI </a:t>
            </a:r>
          </a:p>
          <a:p>
            <a:r>
              <a:rPr lang="en-US" dirty="0"/>
              <a:t>ABI</a:t>
            </a:r>
          </a:p>
          <a:p>
            <a:r>
              <a:rPr lang="en-US" dirty="0"/>
              <a:t>Angiography </a:t>
            </a:r>
          </a:p>
          <a:p>
            <a:endParaRPr lang="en-US" dirty="0"/>
          </a:p>
          <a:p>
            <a:endParaRPr lang="en-US" sz="2000" dirty="0"/>
          </a:p>
          <a:p>
            <a:r>
              <a:rPr lang="en-US" sz="2000" dirty="0"/>
              <a:t>Read about Diabetic Foot Infection (P.58 principle &amp; practice </a:t>
            </a:r>
            <a:r>
              <a:rPr lang="en-US" sz="2000"/>
              <a:t>of Surgery)</a:t>
            </a:r>
            <a:endParaRPr lang="en-US" sz="2000" dirty="0"/>
          </a:p>
          <a:p>
            <a:endParaRPr lang="en-US" dirty="0"/>
          </a:p>
        </p:txBody>
      </p:sp>
    </p:spTree>
    <p:extLst>
      <p:ext uri="{BB962C8B-B14F-4D97-AF65-F5344CB8AC3E}">
        <p14:creationId xmlns:p14="http://schemas.microsoft.com/office/powerpoint/2010/main" val="79772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anim calcmode="lin" valueType="num">
                                      <p:cBhvr>
                                        <p:cTn id="8"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50"/>
                                        <p:tgtEl>
                                          <p:spTgt spid="3">
                                            <p:txEl>
                                              <p:pRg st="1" end="1"/>
                                            </p:txEl>
                                          </p:spTgt>
                                        </p:tgtEl>
                                      </p:cBhvr>
                                    </p:animEffect>
                                    <p:anim calcmode="lin" valueType="num">
                                      <p:cBhvr>
                                        <p:cTn id="15"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50"/>
                                        <p:tgtEl>
                                          <p:spTgt spid="3">
                                            <p:txEl>
                                              <p:pRg st="2" end="2"/>
                                            </p:txEl>
                                          </p:spTgt>
                                        </p:tgtEl>
                                      </p:cBhvr>
                                    </p:animEffect>
                                    <p:anim calcmode="lin" valueType="num">
                                      <p:cBhvr>
                                        <p:cTn id="22"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50"/>
                                        <p:tgtEl>
                                          <p:spTgt spid="3">
                                            <p:txEl>
                                              <p:pRg st="3" end="3"/>
                                            </p:txEl>
                                          </p:spTgt>
                                        </p:tgtEl>
                                      </p:cBhvr>
                                    </p:animEffect>
                                    <p:anim calcmode="lin" valueType="num">
                                      <p:cBhvr>
                                        <p:cTn id="29"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50"/>
                                        <p:tgtEl>
                                          <p:spTgt spid="3">
                                            <p:txEl>
                                              <p:pRg st="4" end="4"/>
                                            </p:txEl>
                                          </p:spTgt>
                                        </p:tgtEl>
                                      </p:cBhvr>
                                    </p:animEffect>
                                    <p:anim calcmode="lin" valueType="num">
                                      <p:cBhvr>
                                        <p:cTn id="36"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250"/>
                                        <p:tgtEl>
                                          <p:spTgt spid="3">
                                            <p:txEl>
                                              <p:pRg st="5" end="5"/>
                                            </p:txEl>
                                          </p:spTgt>
                                        </p:tgtEl>
                                      </p:cBhvr>
                                    </p:animEffect>
                                    <p:anim calcmode="lin" valueType="num">
                                      <p:cBhvr>
                                        <p:cTn id="43"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250"/>
                                        <p:tgtEl>
                                          <p:spTgt spid="3">
                                            <p:txEl>
                                              <p:pRg st="8" end="8"/>
                                            </p:txEl>
                                          </p:spTgt>
                                        </p:tgtEl>
                                      </p:cBhvr>
                                    </p:animEffect>
                                    <p:anim calcmode="lin" valueType="num">
                                      <p:cBhvr>
                                        <p:cTn id="50" dur="25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25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F50029-DC96-5F9B-6479-BEAB87028D66}"/>
              </a:ext>
            </a:extLst>
          </p:cNvPr>
          <p:cNvSpPr>
            <a:spLocks noGrp="1"/>
          </p:cNvSpPr>
          <p:nvPr>
            <p:ph idx="1"/>
          </p:nvPr>
        </p:nvSpPr>
        <p:spPr>
          <a:xfrm>
            <a:off x="0" y="0"/>
            <a:ext cx="10515600" cy="4351338"/>
          </a:xfrm>
        </p:spPr>
        <p:txBody>
          <a:bodyPr/>
          <a:lstStyle/>
          <a:p>
            <a:r>
              <a:rPr lang="en-US" b="1" dirty="0">
                <a:solidFill>
                  <a:srgbClr val="2A2A2A"/>
                </a:solidFill>
                <a:latin typeface="proxima_nova_rgregular"/>
              </a:rPr>
              <a:t>Xray findings of Osteomyelitis:</a:t>
            </a:r>
            <a:endParaRPr lang="en-US" b="1" i="0" dirty="0">
              <a:solidFill>
                <a:srgbClr val="2A2A2A"/>
              </a:solidFill>
              <a:effectLst/>
              <a:latin typeface="proxima_nova_rgregular"/>
            </a:endParaRPr>
          </a:p>
          <a:p>
            <a:pPr>
              <a:buFontTx/>
              <a:buChar char="-"/>
            </a:pPr>
            <a:r>
              <a:rPr lang="en-US" b="0" i="0" dirty="0">
                <a:solidFill>
                  <a:srgbClr val="2A2A2A"/>
                </a:solidFill>
                <a:effectLst/>
                <a:latin typeface="proxima_nova_rgregular"/>
              </a:rPr>
              <a:t>periosteal reaction / elevation</a:t>
            </a:r>
          </a:p>
          <a:p>
            <a:pPr>
              <a:buFontTx/>
              <a:buChar char="-"/>
            </a:pPr>
            <a:r>
              <a:rPr lang="en-US" b="0" i="0" dirty="0">
                <a:solidFill>
                  <a:srgbClr val="2A2A2A"/>
                </a:solidFill>
                <a:effectLst/>
                <a:latin typeface="proxima_nova_rgregular"/>
              </a:rPr>
              <a:t>cortical irregularity / thickening</a:t>
            </a:r>
          </a:p>
          <a:p>
            <a:pPr>
              <a:buFontTx/>
              <a:buChar char="-"/>
            </a:pPr>
            <a:r>
              <a:rPr lang="en-US" b="0" i="0" dirty="0">
                <a:solidFill>
                  <a:srgbClr val="2A2A2A"/>
                </a:solidFill>
                <a:effectLst/>
                <a:latin typeface="proxima_nova_rgregular"/>
              </a:rPr>
              <a:t>Demineralization, osteopenia </a:t>
            </a:r>
          </a:p>
          <a:p>
            <a:pPr marL="0" indent="0">
              <a:buNone/>
            </a:pPr>
            <a:endParaRPr lang="en-US" b="0" i="0" dirty="0">
              <a:solidFill>
                <a:srgbClr val="2A2A2A"/>
              </a:solidFill>
              <a:effectLst/>
              <a:latin typeface="proxima_nova_rgregular"/>
            </a:endParaRPr>
          </a:p>
          <a:p>
            <a:pPr>
              <a:buFontTx/>
              <a:buChar char="-"/>
            </a:pPr>
            <a:endParaRPr lang="en-US" dirty="0"/>
          </a:p>
        </p:txBody>
      </p:sp>
      <p:sp>
        <p:nvSpPr>
          <p:cNvPr id="4" name="Content Placeholder 2">
            <a:extLst>
              <a:ext uri="{FF2B5EF4-FFF2-40B4-BE49-F238E27FC236}">
                <a16:creationId xmlns:a16="http://schemas.microsoft.com/office/drawing/2014/main" id="{F0588336-6E80-1C4B-B1AF-5AC70A8C0C5D}"/>
              </a:ext>
            </a:extLst>
          </p:cNvPr>
          <p:cNvSpPr txBox="1">
            <a:spLocks/>
          </p:cNvSpPr>
          <p:nvPr/>
        </p:nvSpPr>
        <p:spPr>
          <a:xfrm>
            <a:off x="0" y="4418806"/>
            <a:ext cx="73437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rgbClr val="2A2A2A"/>
              </a:solidFill>
              <a:latin typeface="proxima_nova_rgregular"/>
            </a:endParaRPr>
          </a:p>
        </p:txBody>
      </p:sp>
      <p:pic>
        <p:nvPicPr>
          <p:cNvPr id="5" name="Picture 2" descr="Non-surgical treatment of diabetic foot osteomyelitis - The Lancet Diabetes  &amp; Endocrinology">
            <a:extLst>
              <a:ext uri="{FF2B5EF4-FFF2-40B4-BE49-F238E27FC236}">
                <a16:creationId xmlns:a16="http://schemas.microsoft.com/office/drawing/2014/main" id="{2DB0E31A-45FE-4921-B331-7C3A12A5B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225" y="1625465"/>
            <a:ext cx="7343775" cy="5232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409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B007-2C04-47FE-8703-1D12CF5A0723}"/>
              </a:ext>
            </a:extLst>
          </p:cNvPr>
          <p:cNvSpPr>
            <a:spLocks noGrp="1"/>
          </p:cNvSpPr>
          <p:nvPr>
            <p:ph type="title"/>
          </p:nvPr>
        </p:nvSpPr>
        <p:spPr/>
        <p:txBody>
          <a:bodyPr/>
          <a:lstStyle/>
          <a:p>
            <a:r>
              <a:rPr lang="en-US" dirty="0"/>
              <a:t>??</a:t>
            </a:r>
          </a:p>
        </p:txBody>
      </p:sp>
      <p:pic>
        <p:nvPicPr>
          <p:cNvPr id="11268" name="Picture 4" descr="Anaerobic cellulitis | Radiology Case | Radiopaedia.org">
            <a:extLst>
              <a:ext uri="{FF2B5EF4-FFF2-40B4-BE49-F238E27FC236}">
                <a16:creationId xmlns:a16="http://schemas.microsoft.com/office/drawing/2014/main" id="{2B783094-0A45-8A40-A823-14C6C687B6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7000" y="86466"/>
            <a:ext cx="8029575" cy="640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096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75A2-1F85-7F0F-617F-DAF3D3E3D7A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A551A42-5D05-3804-8200-00333D7B62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4634" y="119472"/>
            <a:ext cx="5013435" cy="6684581"/>
          </a:xfrm>
        </p:spPr>
      </p:pic>
    </p:spTree>
    <p:extLst>
      <p:ext uri="{BB962C8B-B14F-4D97-AF65-F5344CB8AC3E}">
        <p14:creationId xmlns:p14="http://schemas.microsoft.com/office/powerpoint/2010/main" val="62525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4B5A7-C38F-7176-1CBE-78AED77351F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253EE6A-C878-BAB2-A409-1940C0FCC2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1108" y="514488"/>
            <a:ext cx="8334740" cy="6251055"/>
          </a:xfrm>
        </p:spPr>
      </p:pic>
    </p:spTree>
    <p:extLst>
      <p:ext uri="{BB962C8B-B14F-4D97-AF65-F5344CB8AC3E}">
        <p14:creationId xmlns:p14="http://schemas.microsoft.com/office/powerpoint/2010/main" val="483977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D32F-B578-1E2D-F5BF-EF0EE4591B6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B6ED2FE-2046-3E0B-9C81-DA81469F7A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1184" y="365125"/>
            <a:ext cx="4476185" cy="5968248"/>
          </a:xfrm>
        </p:spPr>
      </p:pic>
      <p:pic>
        <p:nvPicPr>
          <p:cNvPr id="7" name="Picture 6">
            <a:extLst>
              <a:ext uri="{FF2B5EF4-FFF2-40B4-BE49-F238E27FC236}">
                <a16:creationId xmlns:a16="http://schemas.microsoft.com/office/drawing/2014/main" id="{2D4FE343-241C-16D9-6A88-2162F46A5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918" y="233278"/>
            <a:ext cx="4793582" cy="6391443"/>
          </a:xfrm>
          <a:prstGeom prst="rect">
            <a:avLst/>
          </a:prstGeom>
        </p:spPr>
      </p:pic>
    </p:spTree>
    <p:extLst>
      <p:ext uri="{BB962C8B-B14F-4D97-AF65-F5344CB8AC3E}">
        <p14:creationId xmlns:p14="http://schemas.microsoft.com/office/powerpoint/2010/main" val="1415727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D4E7C-FD06-D13C-9A1D-1D5062282664}"/>
              </a:ext>
            </a:extLst>
          </p:cNvPr>
          <p:cNvSpPr>
            <a:spLocks noGrp="1"/>
          </p:cNvSpPr>
          <p:nvPr>
            <p:ph type="title"/>
          </p:nvPr>
        </p:nvSpPr>
        <p:spPr/>
        <p:txBody>
          <a:bodyPr/>
          <a:lstStyle/>
          <a:p>
            <a:r>
              <a:rPr lang="en-US" dirty="0"/>
              <a:t>Management:</a:t>
            </a:r>
          </a:p>
        </p:txBody>
      </p:sp>
      <p:sp>
        <p:nvSpPr>
          <p:cNvPr id="4" name="Content Placeholder 3">
            <a:extLst>
              <a:ext uri="{FF2B5EF4-FFF2-40B4-BE49-F238E27FC236}">
                <a16:creationId xmlns:a16="http://schemas.microsoft.com/office/drawing/2014/main" id="{66BA6323-8EF0-5FCF-E5D8-C085DD9F5761}"/>
              </a:ext>
            </a:extLst>
          </p:cNvPr>
          <p:cNvSpPr>
            <a:spLocks noGrp="1"/>
          </p:cNvSpPr>
          <p:nvPr>
            <p:ph idx="1"/>
          </p:nvPr>
        </p:nvSpPr>
        <p:spPr/>
        <p:txBody>
          <a:bodyPr/>
          <a:lstStyle/>
          <a:p>
            <a:r>
              <a:rPr lang="en-US" dirty="0"/>
              <a:t>Local wound care: </a:t>
            </a:r>
          </a:p>
          <a:p>
            <a:pPr>
              <a:buFontTx/>
              <a:buChar char="-"/>
            </a:pPr>
            <a:r>
              <a:rPr lang="en-US" dirty="0"/>
              <a:t>Clean </a:t>
            </a:r>
          </a:p>
          <a:p>
            <a:pPr>
              <a:buFontTx/>
              <a:buChar char="-"/>
            </a:pPr>
            <a:r>
              <a:rPr lang="en-US" dirty="0"/>
              <a:t>Debride infected necrotic devitalized tissue </a:t>
            </a:r>
          </a:p>
          <a:p>
            <a:pPr>
              <a:buFontTx/>
              <a:buChar char="-"/>
            </a:pPr>
            <a:r>
              <a:rPr lang="en-US" dirty="0"/>
              <a:t>Wet dressing </a:t>
            </a:r>
          </a:p>
          <a:p>
            <a:pPr>
              <a:buFontTx/>
              <a:buChar char="-"/>
            </a:pPr>
            <a:r>
              <a:rPr lang="en-US" dirty="0"/>
              <a:t>?VAC</a:t>
            </a:r>
          </a:p>
        </p:txBody>
      </p:sp>
    </p:spTree>
    <p:extLst>
      <p:ext uri="{BB962C8B-B14F-4D97-AF65-F5344CB8AC3E}">
        <p14:creationId xmlns:p14="http://schemas.microsoft.com/office/powerpoint/2010/main" val="19520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338A-7EAA-AB01-3F9D-280A563E4CA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4AF6BED-EF6A-0373-C832-89899E8471CF}"/>
              </a:ext>
            </a:extLst>
          </p:cNvPr>
          <p:cNvSpPr>
            <a:spLocks noGrp="1"/>
          </p:cNvSpPr>
          <p:nvPr>
            <p:ph idx="1"/>
          </p:nvPr>
        </p:nvSpPr>
        <p:spPr/>
        <p:txBody>
          <a:bodyPr/>
          <a:lstStyle/>
          <a:p>
            <a:endParaRPr lang="en-US" dirty="0"/>
          </a:p>
        </p:txBody>
      </p:sp>
      <p:pic>
        <p:nvPicPr>
          <p:cNvPr id="4" name="Picture 6" descr="Wound Care Outside the Hospital | 3M United Arab Emirates">
            <a:extLst>
              <a:ext uri="{FF2B5EF4-FFF2-40B4-BE49-F238E27FC236}">
                <a16:creationId xmlns:a16="http://schemas.microsoft.com/office/drawing/2014/main" id="{FBF8BEA6-82E4-0D46-C844-CBEE48EA2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950" y="-9526"/>
            <a:ext cx="68770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Wound Care Outside the Hospital | 3M Medical | 3M South Africa">
            <a:extLst>
              <a:ext uri="{FF2B5EF4-FFF2-40B4-BE49-F238E27FC236}">
                <a16:creationId xmlns:a16="http://schemas.microsoft.com/office/drawing/2014/main" id="{8B1D6A81-AE49-0022-FB30-BC9BF7621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3303437"/>
            <a:ext cx="7067551" cy="355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05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25B2CBD3-EC94-48FB-BA7D-596F474ED310}"/>
              </a:ext>
            </a:extLst>
          </p:cNvPr>
          <p:cNvGraphicFramePr>
            <a:graphicFrameLocks noGrp="1"/>
          </p:cNvGraphicFramePr>
          <p:nvPr>
            <p:ph idx="1"/>
          </p:nvPr>
        </p:nvGraphicFramePr>
        <p:xfrm>
          <a:off x="2895600" y="1428750"/>
          <a:ext cx="6629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1555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D840-27FD-D65F-0D6A-9F10C7D4161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AE80191-FF57-BBC1-BB9B-9C611B7053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255" y="196521"/>
            <a:ext cx="4910979" cy="6547973"/>
          </a:xfrm>
        </p:spPr>
      </p:pic>
      <p:pic>
        <p:nvPicPr>
          <p:cNvPr id="7" name="Picture 6">
            <a:extLst>
              <a:ext uri="{FF2B5EF4-FFF2-40B4-BE49-F238E27FC236}">
                <a16:creationId xmlns:a16="http://schemas.microsoft.com/office/drawing/2014/main" id="{E5386D39-6108-6B16-93D1-3DE5E3F73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96521"/>
            <a:ext cx="4996109" cy="6661479"/>
          </a:xfrm>
          <a:prstGeom prst="rect">
            <a:avLst/>
          </a:prstGeom>
        </p:spPr>
      </p:pic>
    </p:spTree>
    <p:extLst>
      <p:ext uri="{BB962C8B-B14F-4D97-AF65-F5344CB8AC3E}">
        <p14:creationId xmlns:p14="http://schemas.microsoft.com/office/powerpoint/2010/main" val="2470049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19202-17AD-BB74-3D65-222F109B029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CD71131-98CF-51A2-A96E-88457893EB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1572" y="35390"/>
            <a:ext cx="5139559" cy="6852746"/>
          </a:xfrm>
        </p:spPr>
      </p:pic>
    </p:spTree>
    <p:extLst>
      <p:ext uri="{BB962C8B-B14F-4D97-AF65-F5344CB8AC3E}">
        <p14:creationId xmlns:p14="http://schemas.microsoft.com/office/powerpoint/2010/main" val="231980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34E8-29B6-1C71-B069-96DE0947E90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444054B-DAF5-60D9-6899-C3E8B686E1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869" y="175501"/>
            <a:ext cx="4826897" cy="6435864"/>
          </a:xfrm>
        </p:spPr>
      </p:pic>
      <p:pic>
        <p:nvPicPr>
          <p:cNvPr id="7" name="Picture 6">
            <a:extLst>
              <a:ext uri="{FF2B5EF4-FFF2-40B4-BE49-F238E27FC236}">
                <a16:creationId xmlns:a16="http://schemas.microsoft.com/office/drawing/2014/main" id="{E07445E4-63DD-10AA-359F-6539DEAE4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00" y="-87257"/>
            <a:ext cx="5143500" cy="6858000"/>
          </a:xfrm>
          <a:prstGeom prst="rect">
            <a:avLst/>
          </a:prstGeom>
        </p:spPr>
      </p:pic>
    </p:spTree>
    <p:extLst>
      <p:ext uri="{BB962C8B-B14F-4D97-AF65-F5344CB8AC3E}">
        <p14:creationId xmlns:p14="http://schemas.microsoft.com/office/powerpoint/2010/main" val="3607500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0987-2CFA-5613-D545-FFB0569133D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61A3D09-FA65-8C3C-4609-59FC533299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1572" y="35390"/>
            <a:ext cx="5118538" cy="6824718"/>
          </a:xfrm>
        </p:spPr>
      </p:pic>
    </p:spTree>
    <p:extLst>
      <p:ext uri="{BB962C8B-B14F-4D97-AF65-F5344CB8AC3E}">
        <p14:creationId xmlns:p14="http://schemas.microsoft.com/office/powerpoint/2010/main" val="3962132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B54D7-1FE0-41C3-A946-253156FE5CF3}"/>
              </a:ext>
            </a:extLst>
          </p:cNvPr>
          <p:cNvSpPr>
            <a:spLocks noGrp="1"/>
          </p:cNvSpPr>
          <p:nvPr>
            <p:ph type="title"/>
          </p:nvPr>
        </p:nvSpPr>
        <p:spPr/>
        <p:txBody>
          <a:bodyPr/>
          <a:lstStyle/>
          <a:p>
            <a:r>
              <a:rPr lang="en-US" dirty="0"/>
              <a:t>Diabetic Foot</a:t>
            </a:r>
            <a:endParaRPr lang="en-GB" dirty="0"/>
          </a:p>
        </p:txBody>
      </p:sp>
      <p:sp>
        <p:nvSpPr>
          <p:cNvPr id="3" name="Content Placeholder 2">
            <a:extLst>
              <a:ext uri="{FF2B5EF4-FFF2-40B4-BE49-F238E27FC236}">
                <a16:creationId xmlns:a16="http://schemas.microsoft.com/office/drawing/2014/main" id="{175CCCC2-4C9B-48D9-B7DE-75E870309EF8}"/>
              </a:ext>
            </a:extLst>
          </p:cNvPr>
          <p:cNvSpPr>
            <a:spLocks noGrp="1"/>
          </p:cNvSpPr>
          <p:nvPr>
            <p:ph idx="1"/>
          </p:nvPr>
        </p:nvSpPr>
        <p:spPr>
          <a:xfrm>
            <a:off x="2655849" y="1690688"/>
            <a:ext cx="6629400" cy="3291840"/>
          </a:xfrm>
        </p:spPr>
        <p:txBody>
          <a:bodyPr/>
          <a:lstStyle/>
          <a:p>
            <a:r>
              <a:rPr lang="en-GB" dirty="0"/>
              <a:t>All diabetes people should be examined at least annually for the presence of </a:t>
            </a:r>
            <a:r>
              <a:rPr lang="en-GB" dirty="0">
                <a:solidFill>
                  <a:srgbClr val="FF0000"/>
                </a:solidFill>
              </a:rPr>
              <a:t>peripheral neuropathy</a:t>
            </a:r>
            <a:r>
              <a:rPr lang="en-GB" dirty="0"/>
              <a:t>, and </a:t>
            </a:r>
            <a:r>
              <a:rPr lang="en-GB" dirty="0">
                <a:solidFill>
                  <a:srgbClr val="FF0000"/>
                </a:solidFill>
              </a:rPr>
              <a:t>peripheral arterial disease, </a:t>
            </a:r>
            <a:r>
              <a:rPr lang="en-GB" dirty="0"/>
              <a:t>two of the most important risk factors for developing foot ulcers.</a:t>
            </a:r>
          </a:p>
        </p:txBody>
      </p:sp>
    </p:spTree>
    <p:extLst>
      <p:ext uri="{BB962C8B-B14F-4D97-AF65-F5344CB8AC3E}">
        <p14:creationId xmlns:p14="http://schemas.microsoft.com/office/powerpoint/2010/main" val="2267956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30B7E6-4307-4DF4-B28D-30874A736541}"/>
              </a:ext>
            </a:extLst>
          </p:cNvPr>
          <p:cNvSpPr>
            <a:spLocks noGrp="1"/>
          </p:cNvSpPr>
          <p:nvPr>
            <p:ph idx="1"/>
          </p:nvPr>
        </p:nvSpPr>
        <p:spPr/>
        <p:txBody>
          <a:bodyPr>
            <a:normAutofit fontScale="92500" lnSpcReduction="10000"/>
          </a:bodyPr>
          <a:lstStyle/>
          <a:p>
            <a:r>
              <a:rPr lang="en-GB" dirty="0"/>
              <a:t>The history of </a:t>
            </a:r>
            <a:r>
              <a:rPr lang="en-GB" dirty="0">
                <a:solidFill>
                  <a:srgbClr val="002060"/>
                </a:solidFill>
              </a:rPr>
              <a:t>symptoms of peripheral neuropathy </a:t>
            </a:r>
            <a:r>
              <a:rPr lang="en-GB" dirty="0"/>
              <a:t>(a burning sensation, pins and needles in the lower extremities, shooting, sharp or stabbing pains, muscle cramps), usually neuropathic symptoms are worse </a:t>
            </a:r>
            <a:r>
              <a:rPr lang="en-GB" dirty="0">
                <a:solidFill>
                  <a:srgbClr val="FF0000"/>
                </a:solidFill>
              </a:rPr>
              <a:t>during the night, at rest</a:t>
            </a:r>
            <a:r>
              <a:rPr lang="en-GB" dirty="0"/>
              <a:t>).</a:t>
            </a:r>
          </a:p>
          <a:p>
            <a:endParaRPr lang="en-GB" dirty="0"/>
          </a:p>
          <a:p>
            <a:r>
              <a:rPr lang="en-GB" dirty="0"/>
              <a:t> </a:t>
            </a:r>
            <a:r>
              <a:rPr lang="en-GB" dirty="0">
                <a:solidFill>
                  <a:srgbClr val="002060"/>
                </a:solidFill>
              </a:rPr>
              <a:t>Loss of vibratory sensation and altered proprioception </a:t>
            </a:r>
            <a:r>
              <a:rPr lang="en-GB" dirty="0"/>
              <a:t>(affecting balance and causing numbness and tingling) and light touch reflect large‐</a:t>
            </a:r>
            <a:r>
              <a:rPr lang="en-GB" dirty="0" err="1"/>
              <a:t>fiber</a:t>
            </a:r>
            <a:r>
              <a:rPr lang="en-GB" dirty="0"/>
              <a:t> loss, whereas impairment of pain and temperature sensation occur secondary to the loss of small </a:t>
            </a:r>
            <a:r>
              <a:rPr lang="en-GB" dirty="0" err="1"/>
              <a:t>fibers</a:t>
            </a:r>
            <a:r>
              <a:rPr lang="en-GB" dirty="0"/>
              <a:t>. </a:t>
            </a:r>
          </a:p>
          <a:p>
            <a:endParaRPr lang="en-GB" dirty="0"/>
          </a:p>
          <a:p>
            <a:r>
              <a:rPr lang="en-GB" dirty="0">
                <a:solidFill>
                  <a:srgbClr val="002060"/>
                </a:solidFill>
              </a:rPr>
              <a:t>Decreased or absent ankle reflexes </a:t>
            </a:r>
            <a:r>
              <a:rPr lang="en-GB" dirty="0"/>
              <a:t>occur early in the disease,</a:t>
            </a:r>
          </a:p>
        </p:txBody>
      </p:sp>
    </p:spTree>
    <p:extLst>
      <p:ext uri="{BB962C8B-B14F-4D97-AF65-F5344CB8AC3E}">
        <p14:creationId xmlns:p14="http://schemas.microsoft.com/office/powerpoint/2010/main" val="3204654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C26402-66CE-407B-A26F-489C5A57BE88}"/>
              </a:ext>
            </a:extLst>
          </p:cNvPr>
          <p:cNvSpPr>
            <a:spLocks noGrp="1"/>
          </p:cNvSpPr>
          <p:nvPr>
            <p:ph idx="1"/>
          </p:nvPr>
        </p:nvSpPr>
        <p:spPr>
          <a:xfrm>
            <a:off x="1828799" y="702527"/>
            <a:ext cx="8307659" cy="5675971"/>
          </a:xfrm>
        </p:spPr>
        <p:txBody>
          <a:bodyPr>
            <a:normAutofit/>
          </a:bodyPr>
          <a:lstStyle/>
          <a:p>
            <a:r>
              <a:rPr lang="en-GB" sz="3300" dirty="0"/>
              <a:t>Diabetic neuropathy </a:t>
            </a:r>
            <a:r>
              <a:rPr lang="en-GB" dirty="0"/>
              <a:t>is also a </a:t>
            </a:r>
            <a:r>
              <a:rPr lang="en-GB" b="1" u="sng" dirty="0"/>
              <a:t>major</a:t>
            </a:r>
            <a:r>
              <a:rPr lang="en-GB" dirty="0"/>
              <a:t> contributor to falls and fractures through loss of protective sensation (LOPS), proprioception, temperature discrimination, and pain, all ultimately leading to unsteadiness, recurrent minor injuries, and an increased risk of falls.</a:t>
            </a:r>
          </a:p>
          <a:p>
            <a:endParaRPr lang="en-GB" dirty="0"/>
          </a:p>
          <a:p>
            <a:pPr algn="l"/>
            <a:r>
              <a:rPr lang="en-GB" sz="1500" b="1" dirty="0">
                <a:solidFill>
                  <a:srgbClr val="00AEF0"/>
                </a:solidFill>
                <a:latin typeface="MyriadPro-Semibold"/>
              </a:rPr>
              <a:t>Table  </a:t>
            </a:r>
            <a:r>
              <a:rPr lang="en-GB" sz="1500" b="1" dirty="0">
                <a:solidFill>
                  <a:srgbClr val="000000"/>
                </a:solidFill>
                <a:latin typeface="MyriadPro-Regular"/>
              </a:rPr>
              <a:t>Neurological assessment for identification of loss of protective sensation (</a:t>
            </a:r>
            <a:r>
              <a:rPr lang="en-GB" sz="1800" b="1" u="sng" dirty="0">
                <a:solidFill>
                  <a:srgbClr val="000000"/>
                </a:solidFill>
                <a:latin typeface="MyriadPro-Regular"/>
              </a:rPr>
              <a:t>LOPS</a:t>
            </a:r>
            <a:r>
              <a:rPr lang="en-GB" sz="1500" b="1" dirty="0">
                <a:solidFill>
                  <a:srgbClr val="000000"/>
                </a:solidFill>
                <a:latin typeface="MyriadPro-Regular"/>
              </a:rPr>
              <a:t>).</a:t>
            </a:r>
          </a:p>
          <a:p>
            <a:pPr algn="l"/>
            <a:r>
              <a:rPr lang="en-GB" sz="1500" dirty="0">
                <a:solidFill>
                  <a:srgbClr val="000000"/>
                </a:solidFill>
                <a:latin typeface="WarnockPro-Regular"/>
              </a:rPr>
              <a:t>10‐g monofilament (</a:t>
            </a:r>
            <a:r>
              <a:rPr lang="en-GB" sz="1500" b="1" dirty="0">
                <a:solidFill>
                  <a:srgbClr val="FF0000"/>
                </a:solidFill>
                <a:latin typeface="WarnockPro-Regular"/>
              </a:rPr>
              <a:t>plus at least 1 of the following 4</a:t>
            </a:r>
            <a:r>
              <a:rPr lang="en-GB" sz="1500" dirty="0">
                <a:solidFill>
                  <a:srgbClr val="000000"/>
                </a:solidFill>
                <a:latin typeface="WarnockPro-Regular"/>
              </a:rPr>
              <a:t>):</a:t>
            </a:r>
          </a:p>
          <a:p>
            <a:pPr algn="l"/>
            <a:r>
              <a:rPr lang="en-GB" sz="1500" dirty="0">
                <a:solidFill>
                  <a:srgbClr val="000000"/>
                </a:solidFill>
                <a:latin typeface="WarnockPro-Regular"/>
              </a:rPr>
              <a:t>Pinprick sensation</a:t>
            </a:r>
          </a:p>
          <a:p>
            <a:pPr algn="l"/>
            <a:r>
              <a:rPr lang="en-GB" sz="1500" dirty="0">
                <a:solidFill>
                  <a:srgbClr val="000000"/>
                </a:solidFill>
                <a:latin typeface="WarnockPro-Regular"/>
              </a:rPr>
              <a:t>Vibration using 128‐Hz tuning fork</a:t>
            </a:r>
          </a:p>
          <a:p>
            <a:pPr algn="l"/>
            <a:r>
              <a:rPr lang="en-GB" sz="1500" dirty="0">
                <a:solidFill>
                  <a:srgbClr val="000000"/>
                </a:solidFill>
                <a:latin typeface="WarnockPro-Regular"/>
              </a:rPr>
              <a:t>Vibration perception threshold (VPT)</a:t>
            </a:r>
          </a:p>
          <a:p>
            <a:pPr algn="l"/>
            <a:r>
              <a:rPr lang="en-GB" sz="1500" dirty="0">
                <a:solidFill>
                  <a:srgbClr val="000000"/>
                </a:solidFill>
                <a:latin typeface="WarnockPro-Regular"/>
              </a:rPr>
              <a:t>Ankle reflexes</a:t>
            </a:r>
            <a:endParaRPr lang="en-GB" sz="1500" dirty="0"/>
          </a:p>
        </p:txBody>
      </p:sp>
    </p:spTree>
    <p:extLst>
      <p:ext uri="{BB962C8B-B14F-4D97-AF65-F5344CB8AC3E}">
        <p14:creationId xmlns:p14="http://schemas.microsoft.com/office/powerpoint/2010/main" val="842005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B6D208-711D-47D5-B591-4C3D132D0F66}"/>
              </a:ext>
            </a:extLst>
          </p:cNvPr>
          <p:cNvSpPr>
            <a:spLocks noGrp="1"/>
          </p:cNvSpPr>
          <p:nvPr>
            <p:ph idx="1"/>
          </p:nvPr>
        </p:nvSpPr>
        <p:spPr>
          <a:xfrm>
            <a:off x="1828800" y="609600"/>
            <a:ext cx="8382000" cy="5867400"/>
          </a:xfrm>
        </p:spPr>
        <p:txBody>
          <a:bodyPr>
            <a:normAutofit/>
          </a:bodyPr>
          <a:lstStyle/>
          <a:p>
            <a:pPr algn="l"/>
            <a:r>
              <a:rPr lang="en-GB" sz="3600" dirty="0">
                <a:latin typeface="WarnockPro-Regular"/>
              </a:rPr>
              <a:t>Examination of light touch (pressure perception)</a:t>
            </a:r>
          </a:p>
          <a:p>
            <a:pPr algn="l"/>
            <a:r>
              <a:rPr lang="en-GB" sz="1800" dirty="0">
                <a:latin typeface="WarnockPro-Regular"/>
              </a:rPr>
              <a:t>Using the 10‐g monofilament. Filament, applied perpendicular to the skin surface of  plantar surfaces of the big toe and the first, third and fifth metatarsal heads, bilaterally.</a:t>
            </a:r>
          </a:p>
          <a:p>
            <a:pPr algn="l"/>
            <a:endParaRPr lang="en-GB" sz="1800" dirty="0">
              <a:latin typeface="WarnockPro-Regular"/>
            </a:endParaRPr>
          </a:p>
          <a:p>
            <a:pPr algn="l"/>
            <a:r>
              <a:rPr lang="en-GB" sz="1800" dirty="0">
                <a:latin typeface="WarnockPro-Regular"/>
              </a:rPr>
              <a:t> A normal protective sensation of pressure when the test is correct on at least two out of the four sites on each foot, and there should be at least one</a:t>
            </a:r>
            <a:endParaRPr lang="en-GB" sz="3600" dirty="0"/>
          </a:p>
        </p:txBody>
      </p:sp>
      <p:pic>
        <p:nvPicPr>
          <p:cNvPr id="5" name="Picture 4">
            <a:extLst>
              <a:ext uri="{FF2B5EF4-FFF2-40B4-BE49-F238E27FC236}">
                <a16:creationId xmlns:a16="http://schemas.microsoft.com/office/drawing/2014/main" id="{9056E625-A6DE-41A5-AA93-CF9459F79C57}"/>
              </a:ext>
            </a:extLst>
          </p:cNvPr>
          <p:cNvPicPr>
            <a:picLocks noChangeAspect="1"/>
          </p:cNvPicPr>
          <p:nvPr/>
        </p:nvPicPr>
        <p:blipFill>
          <a:blip r:embed="rId2"/>
          <a:stretch>
            <a:fillRect/>
          </a:stretch>
        </p:blipFill>
        <p:spPr>
          <a:xfrm>
            <a:off x="3164942" y="3962401"/>
            <a:ext cx="2806231" cy="2103865"/>
          </a:xfrm>
          <a:prstGeom prst="rect">
            <a:avLst/>
          </a:prstGeom>
        </p:spPr>
      </p:pic>
      <p:pic>
        <p:nvPicPr>
          <p:cNvPr id="4" name="Picture 3">
            <a:extLst>
              <a:ext uri="{FF2B5EF4-FFF2-40B4-BE49-F238E27FC236}">
                <a16:creationId xmlns:a16="http://schemas.microsoft.com/office/drawing/2014/main" id="{393C326D-37AD-46DD-9DC5-73E6BCAE62D7}"/>
              </a:ext>
            </a:extLst>
          </p:cNvPr>
          <p:cNvPicPr>
            <a:picLocks noChangeAspect="1"/>
          </p:cNvPicPr>
          <p:nvPr/>
        </p:nvPicPr>
        <p:blipFill>
          <a:blip r:embed="rId3"/>
          <a:stretch>
            <a:fillRect/>
          </a:stretch>
        </p:blipFill>
        <p:spPr>
          <a:xfrm>
            <a:off x="6096001" y="3961593"/>
            <a:ext cx="2806231" cy="2104673"/>
          </a:xfrm>
          <a:prstGeom prst="rect">
            <a:avLst/>
          </a:prstGeom>
        </p:spPr>
      </p:pic>
    </p:spTree>
    <p:extLst>
      <p:ext uri="{BB962C8B-B14F-4D97-AF65-F5344CB8AC3E}">
        <p14:creationId xmlns:p14="http://schemas.microsoft.com/office/powerpoint/2010/main" val="930543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1CC3C5-1BAB-4C51-9F9D-061751DE1344}"/>
              </a:ext>
            </a:extLst>
          </p:cNvPr>
          <p:cNvSpPr>
            <a:spLocks noGrp="1"/>
          </p:cNvSpPr>
          <p:nvPr>
            <p:ph idx="1"/>
          </p:nvPr>
        </p:nvSpPr>
        <p:spPr>
          <a:xfrm>
            <a:off x="2667000" y="457200"/>
            <a:ext cx="6858000" cy="5086350"/>
          </a:xfrm>
        </p:spPr>
        <p:txBody>
          <a:bodyPr>
            <a:normAutofit/>
          </a:bodyPr>
          <a:lstStyle/>
          <a:p>
            <a:pPr algn="l"/>
            <a:r>
              <a:rPr lang="en-GB" dirty="0">
                <a:latin typeface="WarnockPro-Regular"/>
              </a:rPr>
              <a:t>Examination of superficial pain (pin‐prick sensation).</a:t>
            </a:r>
          </a:p>
          <a:p>
            <a:pPr algn="l"/>
            <a:r>
              <a:rPr lang="en-GB" sz="1600" dirty="0">
                <a:latin typeface="WarnockPro-Regular"/>
              </a:rPr>
              <a:t>A disposable pin should be applied just proximal to the toenail on the dorsal surface of the hallux, with just enough pressure to deform the skin. The pin can have a sharp and a dull edge and the patient is asked to recognize if the sharp or the dull edge is touching him and at what site.</a:t>
            </a:r>
          </a:p>
          <a:p>
            <a:pPr algn="l"/>
            <a:endParaRPr lang="en-GB" sz="800" dirty="0">
              <a:latin typeface="WarnockPro-Regular"/>
            </a:endParaRPr>
          </a:p>
          <a:p>
            <a:pPr algn="l"/>
            <a:r>
              <a:rPr lang="en-GB" sz="1600" dirty="0">
                <a:latin typeface="WarnockPro-Regular"/>
              </a:rPr>
              <a:t> An </a:t>
            </a:r>
            <a:r>
              <a:rPr lang="en-GB" sz="1600" u="sng" dirty="0">
                <a:latin typeface="WarnockPro-Regular"/>
              </a:rPr>
              <a:t>inability to perceive the pinprick correctly over either hallux </a:t>
            </a:r>
            <a:r>
              <a:rPr lang="en-GB" sz="1600" dirty="0">
                <a:latin typeface="WarnockPro-Regular"/>
              </a:rPr>
              <a:t>is regarded as an abnormal test result.</a:t>
            </a:r>
          </a:p>
          <a:p>
            <a:pPr algn="l"/>
            <a:endParaRPr lang="en-GB" sz="800" dirty="0">
              <a:latin typeface="WarnockPro-Regular"/>
            </a:endParaRPr>
          </a:p>
          <a:p>
            <a:pPr algn="l"/>
            <a:r>
              <a:rPr lang="en-GB" sz="1600" dirty="0">
                <a:latin typeface="WarnockPro-Regular"/>
              </a:rPr>
              <a:t> The pinprick should be performed starting from the toe and advancing toward the knee, on the anterior surface of both legs. Patients should not be allowed to watch during the examination.</a:t>
            </a:r>
          </a:p>
          <a:p>
            <a:pPr algn="l"/>
            <a:endParaRPr lang="en-GB" sz="800" dirty="0">
              <a:latin typeface="WarnockPro-Regular"/>
            </a:endParaRPr>
          </a:p>
          <a:p>
            <a:pPr algn="l"/>
            <a:r>
              <a:rPr lang="en-GB" sz="1600" dirty="0">
                <a:latin typeface="WarnockPro-Regular"/>
              </a:rPr>
              <a:t>Documentation of the level at which the sensation goes from dull to sharp is made for both sides.</a:t>
            </a:r>
            <a:endParaRPr lang="en-GB" sz="3200" dirty="0"/>
          </a:p>
        </p:txBody>
      </p:sp>
      <p:pic>
        <p:nvPicPr>
          <p:cNvPr id="5" name="Picture 4">
            <a:extLst>
              <a:ext uri="{FF2B5EF4-FFF2-40B4-BE49-F238E27FC236}">
                <a16:creationId xmlns:a16="http://schemas.microsoft.com/office/drawing/2014/main" id="{7E3020F2-4B06-46D3-8DFD-E70E6DCB02AB}"/>
              </a:ext>
            </a:extLst>
          </p:cNvPr>
          <p:cNvPicPr>
            <a:picLocks noChangeAspect="1"/>
          </p:cNvPicPr>
          <p:nvPr/>
        </p:nvPicPr>
        <p:blipFill>
          <a:blip r:embed="rId2"/>
          <a:stretch>
            <a:fillRect/>
          </a:stretch>
        </p:blipFill>
        <p:spPr>
          <a:xfrm>
            <a:off x="8170128" y="4715108"/>
            <a:ext cx="3690545" cy="2000250"/>
          </a:xfrm>
          <a:prstGeom prst="rect">
            <a:avLst/>
          </a:prstGeom>
        </p:spPr>
      </p:pic>
    </p:spTree>
    <p:extLst>
      <p:ext uri="{BB962C8B-B14F-4D97-AF65-F5344CB8AC3E}">
        <p14:creationId xmlns:p14="http://schemas.microsoft.com/office/powerpoint/2010/main" val="1725268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E00917-785B-4476-808D-22EF0E2747CD}"/>
              </a:ext>
            </a:extLst>
          </p:cNvPr>
          <p:cNvSpPr>
            <a:spLocks noGrp="1"/>
          </p:cNvSpPr>
          <p:nvPr>
            <p:ph idx="1"/>
          </p:nvPr>
        </p:nvSpPr>
        <p:spPr>
          <a:xfrm>
            <a:off x="2667000" y="228600"/>
            <a:ext cx="6858000" cy="4914900"/>
          </a:xfrm>
        </p:spPr>
        <p:txBody>
          <a:bodyPr>
            <a:normAutofit/>
          </a:bodyPr>
          <a:lstStyle/>
          <a:p>
            <a:pPr algn="l"/>
            <a:r>
              <a:rPr lang="en-GB" sz="2400" b="1" dirty="0">
                <a:latin typeface="WarnockPro-Regular"/>
              </a:rPr>
              <a:t>Examination of vibration perception (using the 128‐Hz tuning fork):</a:t>
            </a:r>
          </a:p>
          <a:p>
            <a:pPr algn="l"/>
            <a:endParaRPr lang="en-GB" sz="2400" b="1" dirty="0">
              <a:latin typeface="WarnockPro-Regular"/>
            </a:endParaRPr>
          </a:p>
          <a:p>
            <a:pPr algn="l"/>
            <a:r>
              <a:rPr lang="en-GB" sz="1600" dirty="0">
                <a:latin typeface="WarnockPro-Regular"/>
              </a:rPr>
              <a:t> This is tested on the </a:t>
            </a:r>
            <a:r>
              <a:rPr lang="en-GB" sz="1600" u="sng" dirty="0">
                <a:latin typeface="WarnockPro-Regular"/>
              </a:rPr>
              <a:t>dorsal side of the distal phalanx of the great toes</a:t>
            </a:r>
            <a:r>
              <a:rPr lang="en-GB" sz="1600" dirty="0">
                <a:latin typeface="WarnockPro-Regular"/>
              </a:rPr>
              <a:t>, just proximal to the nail bed. It can also </a:t>
            </a:r>
            <a:r>
              <a:rPr lang="en-GB" sz="1600" u="sng" dirty="0">
                <a:latin typeface="WarnockPro-Regular"/>
              </a:rPr>
              <a:t>at the medial malleolus</a:t>
            </a:r>
            <a:r>
              <a:rPr lang="en-GB" sz="1600" dirty="0">
                <a:latin typeface="WarnockPro-Regular"/>
              </a:rPr>
              <a:t>. </a:t>
            </a:r>
          </a:p>
          <a:p>
            <a:pPr algn="l"/>
            <a:endParaRPr lang="en-GB" sz="1600" dirty="0">
              <a:latin typeface="WarnockPro-Regular"/>
            </a:endParaRPr>
          </a:p>
          <a:p>
            <a:pPr algn="l"/>
            <a:r>
              <a:rPr lang="en-GB" sz="1600" dirty="0">
                <a:latin typeface="WarnockPro-Regular"/>
              </a:rPr>
              <a:t>The tuning fork should be placed perpendicular to the foot at a constant pressure with the patient’s eyes closed. </a:t>
            </a:r>
          </a:p>
          <a:p>
            <a:pPr algn="l"/>
            <a:endParaRPr lang="en-GB" sz="1600" dirty="0">
              <a:latin typeface="WarnockPro-Regular"/>
            </a:endParaRPr>
          </a:p>
          <a:p>
            <a:pPr algn="l"/>
            <a:r>
              <a:rPr lang="en-GB" sz="1600" dirty="0">
                <a:latin typeface="WarnockPro-Regular"/>
              </a:rPr>
              <a:t>The examination is repeated twice, and there should be at least one “sham” application in which the tuning fork is not vibrating.</a:t>
            </a:r>
          </a:p>
        </p:txBody>
      </p:sp>
      <p:pic>
        <p:nvPicPr>
          <p:cNvPr id="5" name="Picture 4">
            <a:extLst>
              <a:ext uri="{FF2B5EF4-FFF2-40B4-BE49-F238E27FC236}">
                <a16:creationId xmlns:a16="http://schemas.microsoft.com/office/drawing/2014/main" id="{F5233B0C-04B9-4DD9-8B4A-54239DDB2071}"/>
              </a:ext>
            </a:extLst>
          </p:cNvPr>
          <p:cNvPicPr>
            <a:picLocks noChangeAspect="1"/>
          </p:cNvPicPr>
          <p:nvPr/>
        </p:nvPicPr>
        <p:blipFill>
          <a:blip r:embed="rId2"/>
          <a:stretch>
            <a:fillRect/>
          </a:stretch>
        </p:blipFill>
        <p:spPr>
          <a:xfrm>
            <a:off x="3449962" y="3977641"/>
            <a:ext cx="2646038" cy="1974028"/>
          </a:xfrm>
          <a:prstGeom prst="rect">
            <a:avLst/>
          </a:prstGeom>
        </p:spPr>
      </p:pic>
      <p:pic>
        <p:nvPicPr>
          <p:cNvPr id="7" name="Picture 6">
            <a:extLst>
              <a:ext uri="{FF2B5EF4-FFF2-40B4-BE49-F238E27FC236}">
                <a16:creationId xmlns:a16="http://schemas.microsoft.com/office/drawing/2014/main" id="{BEF75D35-62CD-405A-95A6-E57A6ACDD952}"/>
              </a:ext>
            </a:extLst>
          </p:cNvPr>
          <p:cNvPicPr>
            <a:picLocks noChangeAspect="1"/>
          </p:cNvPicPr>
          <p:nvPr/>
        </p:nvPicPr>
        <p:blipFill>
          <a:blip r:embed="rId3"/>
          <a:stretch>
            <a:fillRect/>
          </a:stretch>
        </p:blipFill>
        <p:spPr>
          <a:xfrm>
            <a:off x="6536064" y="3954781"/>
            <a:ext cx="2263011" cy="1974028"/>
          </a:xfrm>
          <a:prstGeom prst="rect">
            <a:avLst/>
          </a:prstGeom>
        </p:spPr>
      </p:pic>
    </p:spTree>
    <p:extLst>
      <p:ext uri="{BB962C8B-B14F-4D97-AF65-F5344CB8AC3E}">
        <p14:creationId xmlns:p14="http://schemas.microsoft.com/office/powerpoint/2010/main" val="2361908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94551-B5A9-C9F8-D0FD-F7DFAF1A67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4D862D-54E5-5D54-0C81-4838CFB158B1}"/>
              </a:ext>
            </a:extLst>
          </p:cNvPr>
          <p:cNvSpPr>
            <a:spLocks noGrp="1"/>
          </p:cNvSpPr>
          <p:nvPr>
            <p:ph idx="1"/>
          </p:nvPr>
        </p:nvSpPr>
        <p:spPr>
          <a:xfrm>
            <a:off x="838200" y="1825625"/>
            <a:ext cx="10515600" cy="4667250"/>
          </a:xfrm>
        </p:spPr>
        <p:txBody>
          <a:bodyPr>
            <a:normAutofit lnSpcReduction="10000"/>
          </a:bodyPr>
          <a:lstStyle/>
          <a:p>
            <a:r>
              <a:rPr lang="en-US" dirty="0"/>
              <a:t>Duration of the current symptoms (when &amp; How noticed)</a:t>
            </a:r>
          </a:p>
          <a:p>
            <a:r>
              <a:rPr lang="en-US" dirty="0"/>
              <a:t>What drew the patient attention? (discharges, bad smell, bleeding, …)</a:t>
            </a:r>
          </a:p>
          <a:p>
            <a:r>
              <a:rPr lang="en-US" dirty="0"/>
              <a:t>Course of the ulcer since appearance (size, shape, discharge, if healed and broken down now)</a:t>
            </a:r>
          </a:p>
          <a:p>
            <a:r>
              <a:rPr lang="en-US" dirty="0"/>
              <a:t>Associated </a:t>
            </a:r>
            <a:r>
              <a:rPr lang="en-US" dirty="0" err="1"/>
              <a:t>Sx</a:t>
            </a:r>
            <a:r>
              <a:rPr lang="en-US" dirty="0"/>
              <a:t>?(fever, sensation changes) Any other ulcers elsewhere?</a:t>
            </a:r>
          </a:p>
          <a:p>
            <a:r>
              <a:rPr lang="en-US" dirty="0" err="1"/>
              <a:t>Hx</a:t>
            </a:r>
            <a:r>
              <a:rPr lang="en-US" dirty="0"/>
              <a:t> of previous Trauma / burn / bare foot </a:t>
            </a:r>
          </a:p>
          <a:p>
            <a:r>
              <a:rPr lang="en-US" dirty="0"/>
              <a:t>Any Tx had been suggested or administered? </a:t>
            </a:r>
          </a:p>
          <a:p>
            <a:r>
              <a:rPr lang="en-US" dirty="0"/>
              <a:t>Previous Amputation / interventions</a:t>
            </a:r>
          </a:p>
          <a:p>
            <a:r>
              <a:rPr lang="en-US" dirty="0"/>
              <a:t>DM controlled? (since? medication on? Following with endocrinology? Diet?)</a:t>
            </a:r>
          </a:p>
          <a:p>
            <a:endParaRPr lang="en-US" dirty="0"/>
          </a:p>
          <a:p>
            <a:pPr marL="0" indent="0">
              <a:buNone/>
            </a:pPr>
            <a:endParaRPr lang="en-US" dirty="0"/>
          </a:p>
        </p:txBody>
      </p:sp>
    </p:spTree>
    <p:extLst>
      <p:ext uri="{BB962C8B-B14F-4D97-AF65-F5344CB8AC3E}">
        <p14:creationId xmlns:p14="http://schemas.microsoft.com/office/powerpoint/2010/main" val="4178969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491C-01C7-44ED-B0F7-BCF1FFCB032C}"/>
              </a:ext>
            </a:extLst>
          </p:cNvPr>
          <p:cNvSpPr>
            <a:spLocks noGrp="1"/>
          </p:cNvSpPr>
          <p:nvPr>
            <p:ph type="title"/>
          </p:nvPr>
        </p:nvSpPr>
        <p:spPr>
          <a:xfrm>
            <a:off x="1293541" y="400050"/>
            <a:ext cx="8126997" cy="1828800"/>
          </a:xfrm>
        </p:spPr>
        <p:txBody>
          <a:bodyPr>
            <a:normAutofit/>
          </a:bodyPr>
          <a:lstStyle/>
          <a:p>
            <a:pPr algn="l"/>
            <a:r>
              <a:rPr lang="en-US" dirty="0"/>
              <a:t>Callus</a:t>
            </a:r>
            <a:r>
              <a:rPr lang="en-US" sz="2000" dirty="0"/>
              <a:t>: </a:t>
            </a:r>
            <a:r>
              <a:rPr lang="en-GB" sz="2000" dirty="0">
                <a:latin typeface="WarnockPro-Regular"/>
              </a:rPr>
              <a:t>high plantar pressure under the areas of callosities together with dryness of the skin. a consequence of diabetic peripheral autonomic neuropathy.</a:t>
            </a:r>
            <a:endParaRPr lang="en-GB" sz="2000" dirty="0"/>
          </a:p>
        </p:txBody>
      </p:sp>
      <p:pic>
        <p:nvPicPr>
          <p:cNvPr id="5" name="Content Placeholder 4">
            <a:extLst>
              <a:ext uri="{FF2B5EF4-FFF2-40B4-BE49-F238E27FC236}">
                <a16:creationId xmlns:a16="http://schemas.microsoft.com/office/drawing/2014/main" id="{AF5FC2D4-4678-45CB-BF79-0D936CE8B8BD}"/>
              </a:ext>
            </a:extLst>
          </p:cNvPr>
          <p:cNvPicPr>
            <a:picLocks noGrp="1" noChangeAspect="1"/>
          </p:cNvPicPr>
          <p:nvPr>
            <p:ph idx="1"/>
          </p:nvPr>
        </p:nvPicPr>
        <p:blipFill>
          <a:blip r:embed="rId3"/>
          <a:stretch>
            <a:fillRect/>
          </a:stretch>
        </p:blipFill>
        <p:spPr>
          <a:xfrm>
            <a:off x="4953001" y="2628901"/>
            <a:ext cx="1646039" cy="3292078"/>
          </a:xfrm>
        </p:spPr>
      </p:pic>
      <p:pic>
        <p:nvPicPr>
          <p:cNvPr id="7" name="Picture 6">
            <a:extLst>
              <a:ext uri="{FF2B5EF4-FFF2-40B4-BE49-F238E27FC236}">
                <a16:creationId xmlns:a16="http://schemas.microsoft.com/office/drawing/2014/main" id="{78746985-47A5-4D0B-B8D8-E25D05AC9106}"/>
              </a:ext>
            </a:extLst>
          </p:cNvPr>
          <p:cNvPicPr>
            <a:picLocks noChangeAspect="1"/>
          </p:cNvPicPr>
          <p:nvPr/>
        </p:nvPicPr>
        <p:blipFill>
          <a:blip r:embed="rId4"/>
          <a:stretch>
            <a:fillRect/>
          </a:stretch>
        </p:blipFill>
        <p:spPr>
          <a:xfrm>
            <a:off x="6906239" y="2625384"/>
            <a:ext cx="2604695" cy="1451848"/>
          </a:xfrm>
          <a:prstGeom prst="rect">
            <a:avLst/>
          </a:prstGeom>
        </p:spPr>
      </p:pic>
      <p:pic>
        <p:nvPicPr>
          <p:cNvPr id="9" name="Picture 8">
            <a:extLst>
              <a:ext uri="{FF2B5EF4-FFF2-40B4-BE49-F238E27FC236}">
                <a16:creationId xmlns:a16="http://schemas.microsoft.com/office/drawing/2014/main" id="{A6CD8F5E-58CF-4BC7-8B56-81CEDA03151E}"/>
              </a:ext>
            </a:extLst>
          </p:cNvPr>
          <p:cNvPicPr>
            <a:picLocks noChangeAspect="1"/>
          </p:cNvPicPr>
          <p:nvPr/>
        </p:nvPicPr>
        <p:blipFill>
          <a:blip r:embed="rId5"/>
          <a:stretch>
            <a:fillRect/>
          </a:stretch>
        </p:blipFill>
        <p:spPr>
          <a:xfrm>
            <a:off x="6801775" y="4092178"/>
            <a:ext cx="2618763" cy="1828800"/>
          </a:xfrm>
          <a:prstGeom prst="rect">
            <a:avLst/>
          </a:prstGeom>
        </p:spPr>
      </p:pic>
      <p:pic>
        <p:nvPicPr>
          <p:cNvPr id="11" name="Picture 10">
            <a:extLst>
              <a:ext uri="{FF2B5EF4-FFF2-40B4-BE49-F238E27FC236}">
                <a16:creationId xmlns:a16="http://schemas.microsoft.com/office/drawing/2014/main" id="{776F5BDD-ACFF-49FB-A27C-83C02945A1EB}"/>
              </a:ext>
            </a:extLst>
          </p:cNvPr>
          <p:cNvPicPr>
            <a:picLocks noChangeAspect="1"/>
          </p:cNvPicPr>
          <p:nvPr/>
        </p:nvPicPr>
        <p:blipFill>
          <a:blip r:embed="rId6"/>
          <a:stretch>
            <a:fillRect/>
          </a:stretch>
        </p:blipFill>
        <p:spPr>
          <a:xfrm>
            <a:off x="3205118" y="2625383"/>
            <a:ext cx="1504073" cy="1775168"/>
          </a:xfrm>
          <a:prstGeom prst="rect">
            <a:avLst/>
          </a:prstGeom>
        </p:spPr>
      </p:pic>
      <p:pic>
        <p:nvPicPr>
          <p:cNvPr id="13" name="Picture 12">
            <a:extLst>
              <a:ext uri="{FF2B5EF4-FFF2-40B4-BE49-F238E27FC236}">
                <a16:creationId xmlns:a16="http://schemas.microsoft.com/office/drawing/2014/main" id="{23D3DA2A-B304-4F58-BDCD-7CE396C50727}"/>
              </a:ext>
            </a:extLst>
          </p:cNvPr>
          <p:cNvPicPr>
            <a:picLocks noChangeAspect="1"/>
          </p:cNvPicPr>
          <p:nvPr/>
        </p:nvPicPr>
        <p:blipFill>
          <a:blip r:embed="rId7"/>
          <a:stretch>
            <a:fillRect/>
          </a:stretch>
        </p:blipFill>
        <p:spPr>
          <a:xfrm>
            <a:off x="3164520" y="4400552"/>
            <a:ext cx="1646039" cy="1515401"/>
          </a:xfrm>
          <a:prstGeom prst="rect">
            <a:avLst/>
          </a:prstGeom>
        </p:spPr>
      </p:pic>
    </p:spTree>
    <p:extLst>
      <p:ext uri="{BB962C8B-B14F-4D97-AF65-F5344CB8AC3E}">
        <p14:creationId xmlns:p14="http://schemas.microsoft.com/office/powerpoint/2010/main" val="1287534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DB73-8CDF-4CC7-8261-92DB451DD25A}"/>
              </a:ext>
            </a:extLst>
          </p:cNvPr>
          <p:cNvSpPr>
            <a:spLocks noGrp="1"/>
          </p:cNvSpPr>
          <p:nvPr>
            <p:ph type="title"/>
          </p:nvPr>
        </p:nvSpPr>
        <p:spPr>
          <a:xfrm>
            <a:off x="1538868" y="501805"/>
            <a:ext cx="5585832" cy="4927445"/>
          </a:xfrm>
        </p:spPr>
        <p:txBody>
          <a:bodyPr>
            <a:noAutofit/>
          </a:bodyPr>
          <a:lstStyle/>
          <a:p>
            <a:pPr algn="l"/>
            <a:r>
              <a:rPr lang="en-GB" sz="4000" dirty="0">
                <a:solidFill>
                  <a:srgbClr val="00AEF0"/>
                </a:solidFill>
                <a:latin typeface="MyriadPro-Semibold"/>
              </a:rPr>
              <a:t>Charcot Foot:</a:t>
            </a:r>
            <a:br>
              <a:rPr lang="en-GB" sz="4000" dirty="0">
                <a:solidFill>
                  <a:srgbClr val="00AEF0"/>
                </a:solidFill>
                <a:latin typeface="MyriadPro-Semibold"/>
              </a:rPr>
            </a:br>
            <a:br>
              <a:rPr lang="en-GB" sz="1800" dirty="0">
                <a:solidFill>
                  <a:srgbClr val="00AEF0"/>
                </a:solidFill>
                <a:latin typeface="MyriadPro-Semibold"/>
              </a:rPr>
            </a:br>
            <a:r>
              <a:rPr lang="en-GB" sz="1800" dirty="0">
                <a:latin typeface="WarnockPro-Regular"/>
              </a:rPr>
              <a:t>Charcot </a:t>
            </a:r>
            <a:r>
              <a:rPr lang="en-GB" sz="1800" dirty="0">
                <a:solidFill>
                  <a:srgbClr val="FF0000"/>
                </a:solidFill>
                <a:latin typeface="WarnockPro-Regular"/>
              </a:rPr>
              <a:t>neuro‐osteoarthropathy </a:t>
            </a:r>
            <a:r>
              <a:rPr lang="en-GB" sz="1800" dirty="0">
                <a:latin typeface="WarnockPro-Regular"/>
              </a:rPr>
              <a:t>(CNO), a progressive condition of the musculoskeletal system.</a:t>
            </a:r>
            <a:br>
              <a:rPr lang="en-GB" sz="1800" dirty="0">
                <a:latin typeface="WarnockPro-Regular"/>
              </a:rPr>
            </a:br>
            <a:br>
              <a:rPr lang="en-GB" sz="1800" dirty="0">
                <a:latin typeface="WarnockPro-Regular"/>
              </a:rPr>
            </a:br>
            <a:r>
              <a:rPr lang="en-GB" sz="1800" dirty="0">
                <a:latin typeface="WarnockPro-Regular"/>
              </a:rPr>
              <a:t> Characterized by </a:t>
            </a:r>
            <a:r>
              <a:rPr lang="en-GB" sz="1800" dirty="0">
                <a:solidFill>
                  <a:srgbClr val="C00000"/>
                </a:solidFill>
                <a:latin typeface="WarnockPro-Regular"/>
              </a:rPr>
              <a:t>joint dislocations, pathologic fractures and debilitating deformities.</a:t>
            </a:r>
            <a:br>
              <a:rPr lang="en-GB" sz="1800" dirty="0">
                <a:solidFill>
                  <a:srgbClr val="C00000"/>
                </a:solidFill>
                <a:latin typeface="WarnockPro-Regular"/>
              </a:rPr>
            </a:br>
            <a:br>
              <a:rPr lang="en-GB" sz="1800" dirty="0">
                <a:latin typeface="WarnockPro-Regular"/>
              </a:rPr>
            </a:br>
            <a:r>
              <a:rPr lang="en-GB" sz="1800" dirty="0">
                <a:latin typeface="WarnockPro-Regular"/>
              </a:rPr>
              <a:t> It results in a progressive destruction of bone and soft tissues at weight‐bearing joints.</a:t>
            </a:r>
            <a:br>
              <a:rPr lang="en-GB" sz="1800" dirty="0">
                <a:latin typeface="WarnockPro-Regular"/>
              </a:rPr>
            </a:br>
            <a:br>
              <a:rPr lang="en-GB" sz="1800" dirty="0">
                <a:latin typeface="WarnockPro-Regular"/>
              </a:rPr>
            </a:br>
            <a:r>
              <a:rPr lang="en-GB" sz="1800" dirty="0">
                <a:latin typeface="WarnockPro-Regular"/>
              </a:rPr>
              <a:t>It is one of the </a:t>
            </a:r>
            <a:r>
              <a:rPr lang="en-GB" sz="1800" dirty="0">
                <a:solidFill>
                  <a:srgbClr val="002060"/>
                </a:solidFill>
                <a:latin typeface="WarnockPro-Regular"/>
              </a:rPr>
              <a:t>most serious complications </a:t>
            </a:r>
            <a:r>
              <a:rPr lang="en-GB" sz="1800" dirty="0">
                <a:latin typeface="WarnockPro-Regular"/>
              </a:rPr>
              <a:t>of diabetes.</a:t>
            </a:r>
            <a:br>
              <a:rPr lang="en-GB" sz="1800" dirty="0">
                <a:latin typeface="WarnockPro-Regular"/>
              </a:rPr>
            </a:br>
            <a:br>
              <a:rPr lang="en-GB" sz="1800" dirty="0">
                <a:latin typeface="WarnockPro-Regular"/>
              </a:rPr>
            </a:br>
            <a:r>
              <a:rPr lang="en-GB" sz="1800" dirty="0">
                <a:solidFill>
                  <a:srgbClr val="7030A0"/>
                </a:solidFill>
                <a:latin typeface="WarnockPro-Regular"/>
              </a:rPr>
              <a:t>Treated</a:t>
            </a:r>
            <a:r>
              <a:rPr lang="en-GB" sz="1800" dirty="0">
                <a:latin typeface="WarnockPro-Regular"/>
              </a:rPr>
              <a:t> by </a:t>
            </a:r>
            <a:r>
              <a:rPr lang="en-GB" sz="1800" dirty="0">
                <a:solidFill>
                  <a:schemeClr val="tx1">
                    <a:lumMod val="95000"/>
                    <a:lumOff val="5000"/>
                  </a:schemeClr>
                </a:solidFill>
                <a:latin typeface="WarnockPro-Regular"/>
              </a:rPr>
              <a:t>immobilization </a:t>
            </a:r>
            <a:r>
              <a:rPr lang="en-GB" sz="1800" dirty="0">
                <a:latin typeface="WarnockPro-Regular"/>
              </a:rPr>
              <a:t>and a reduction of stress to the affected limb</a:t>
            </a:r>
            <a:endParaRPr lang="en-GB" sz="1800" dirty="0"/>
          </a:p>
        </p:txBody>
      </p:sp>
      <p:pic>
        <p:nvPicPr>
          <p:cNvPr id="5" name="Content Placeholder 4">
            <a:extLst>
              <a:ext uri="{FF2B5EF4-FFF2-40B4-BE49-F238E27FC236}">
                <a16:creationId xmlns:a16="http://schemas.microsoft.com/office/drawing/2014/main" id="{264497F8-EC46-4E3B-870C-807BB0D11FB4}"/>
              </a:ext>
            </a:extLst>
          </p:cNvPr>
          <p:cNvPicPr>
            <a:picLocks noGrp="1" noChangeAspect="1"/>
          </p:cNvPicPr>
          <p:nvPr>
            <p:ph idx="1"/>
          </p:nvPr>
        </p:nvPicPr>
        <p:blipFill>
          <a:blip r:embed="rId2"/>
          <a:stretch>
            <a:fillRect/>
          </a:stretch>
        </p:blipFill>
        <p:spPr>
          <a:xfrm>
            <a:off x="7705425" y="857251"/>
            <a:ext cx="1819576" cy="1464837"/>
          </a:xfrm>
        </p:spPr>
      </p:pic>
      <p:pic>
        <p:nvPicPr>
          <p:cNvPr id="7" name="Picture 6">
            <a:extLst>
              <a:ext uri="{FF2B5EF4-FFF2-40B4-BE49-F238E27FC236}">
                <a16:creationId xmlns:a16="http://schemas.microsoft.com/office/drawing/2014/main" id="{1B5BECFB-80AE-40DF-8440-163238AB6C05}"/>
              </a:ext>
            </a:extLst>
          </p:cNvPr>
          <p:cNvPicPr>
            <a:picLocks noChangeAspect="1"/>
          </p:cNvPicPr>
          <p:nvPr/>
        </p:nvPicPr>
        <p:blipFill>
          <a:blip r:embed="rId3"/>
          <a:stretch>
            <a:fillRect/>
          </a:stretch>
        </p:blipFill>
        <p:spPr>
          <a:xfrm>
            <a:off x="7701909" y="2348465"/>
            <a:ext cx="1819576" cy="1464837"/>
          </a:xfrm>
          <a:prstGeom prst="rect">
            <a:avLst/>
          </a:prstGeom>
        </p:spPr>
      </p:pic>
      <p:pic>
        <p:nvPicPr>
          <p:cNvPr id="4" name="Picture 3">
            <a:extLst>
              <a:ext uri="{FF2B5EF4-FFF2-40B4-BE49-F238E27FC236}">
                <a16:creationId xmlns:a16="http://schemas.microsoft.com/office/drawing/2014/main" id="{4E3BBF1A-35A6-41B0-99BE-EB9345B45E22}"/>
              </a:ext>
            </a:extLst>
          </p:cNvPr>
          <p:cNvPicPr>
            <a:picLocks noChangeAspect="1"/>
          </p:cNvPicPr>
          <p:nvPr/>
        </p:nvPicPr>
        <p:blipFill>
          <a:blip r:embed="rId4"/>
          <a:stretch>
            <a:fillRect/>
          </a:stretch>
        </p:blipFill>
        <p:spPr>
          <a:xfrm>
            <a:off x="7670918" y="3855505"/>
            <a:ext cx="1819576" cy="1464837"/>
          </a:xfrm>
          <a:prstGeom prst="rect">
            <a:avLst/>
          </a:prstGeom>
        </p:spPr>
      </p:pic>
      <p:sp>
        <p:nvSpPr>
          <p:cNvPr id="8" name="TextBox 7">
            <a:extLst>
              <a:ext uri="{FF2B5EF4-FFF2-40B4-BE49-F238E27FC236}">
                <a16:creationId xmlns:a16="http://schemas.microsoft.com/office/drawing/2014/main" id="{30D91875-790C-4649-8140-9ACBD2B2151F}"/>
              </a:ext>
            </a:extLst>
          </p:cNvPr>
          <p:cNvSpPr txBox="1"/>
          <p:nvPr/>
        </p:nvSpPr>
        <p:spPr>
          <a:xfrm>
            <a:off x="7124700" y="5455629"/>
            <a:ext cx="2628900" cy="461665"/>
          </a:xfrm>
          <a:prstGeom prst="rect">
            <a:avLst/>
          </a:prstGeom>
          <a:noFill/>
        </p:spPr>
        <p:txBody>
          <a:bodyPr wrap="square">
            <a:spAutoFit/>
          </a:bodyPr>
          <a:lstStyle/>
          <a:p>
            <a:r>
              <a:rPr lang="en-GB" sz="1200" dirty="0">
                <a:solidFill>
                  <a:srgbClr val="231F20"/>
                </a:solidFill>
                <a:latin typeface="Frutiger-Light"/>
              </a:rPr>
              <a:t>Classic Charcot’s mid-foot ulcer following collapse of the foot arches.</a:t>
            </a:r>
            <a:endParaRPr lang="en-GB" sz="1200" dirty="0">
              <a:solidFill>
                <a:prstClr val="black"/>
              </a:solidFill>
              <a:latin typeface="Constantia"/>
            </a:endParaRPr>
          </a:p>
        </p:txBody>
      </p:sp>
    </p:spTree>
    <p:extLst>
      <p:ext uri="{BB962C8B-B14F-4D97-AF65-F5344CB8AC3E}">
        <p14:creationId xmlns:p14="http://schemas.microsoft.com/office/powerpoint/2010/main" val="3318925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A7ED-591C-93B4-1B93-8800DAF9F25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8767EB0-F7CA-416A-733E-CF56243531BD}"/>
              </a:ext>
            </a:extLst>
          </p:cNvPr>
          <p:cNvSpPr>
            <a:spLocks noGrp="1"/>
          </p:cNvSpPr>
          <p:nvPr>
            <p:ph idx="1"/>
          </p:nvPr>
        </p:nvSpPr>
        <p:spPr/>
        <p:txBody>
          <a:bodyPr/>
          <a:lstStyle/>
          <a:p>
            <a:r>
              <a:rPr lang="en-US" dirty="0"/>
              <a:t>Anti-biotics: (Target ?, Duration?, route)</a:t>
            </a:r>
          </a:p>
          <a:p>
            <a:pPr>
              <a:buFontTx/>
              <a:buChar char="-"/>
            </a:pPr>
            <a:r>
              <a:rPr lang="en-US" dirty="0"/>
              <a:t>Broad spectrum, covering </a:t>
            </a:r>
            <a:r>
              <a:rPr lang="en-US" dirty="0" err="1"/>
              <a:t>G+ve</a:t>
            </a:r>
            <a:r>
              <a:rPr lang="en-US" dirty="0"/>
              <a:t>, -</a:t>
            </a:r>
            <a:r>
              <a:rPr lang="en-US" dirty="0" err="1"/>
              <a:t>ve</a:t>
            </a:r>
            <a:r>
              <a:rPr lang="en-US" dirty="0"/>
              <a:t> &amp; </a:t>
            </a:r>
            <a:r>
              <a:rPr lang="en-US" dirty="0" err="1"/>
              <a:t>Anareobic</a:t>
            </a:r>
            <a:endParaRPr lang="en-US" dirty="0"/>
          </a:p>
          <a:p>
            <a:pPr>
              <a:buFontTx/>
              <a:buChar char="-"/>
            </a:pPr>
            <a:r>
              <a:rPr lang="en-US" dirty="0"/>
              <a:t>In case of mild infection, duration of 1-2 weeks. </a:t>
            </a:r>
          </a:p>
          <a:p>
            <a:pPr>
              <a:buFontTx/>
              <a:buChar char="-"/>
            </a:pPr>
            <a:r>
              <a:rPr lang="en-US" dirty="0"/>
              <a:t>In case of sever infection, duration of 2-4 weeks.</a:t>
            </a:r>
          </a:p>
          <a:p>
            <a:pPr>
              <a:buFontTx/>
              <a:buChar char="-"/>
            </a:pPr>
            <a:r>
              <a:rPr lang="en-US" dirty="0"/>
              <a:t>In case of </a:t>
            </a:r>
            <a:r>
              <a:rPr lang="en-US" dirty="0" err="1"/>
              <a:t>Osteomylitis</a:t>
            </a:r>
            <a:r>
              <a:rPr lang="en-US" dirty="0"/>
              <a:t>, duration of 4-6 weeks IV.</a:t>
            </a:r>
          </a:p>
          <a:p>
            <a:endParaRPr lang="en-US" dirty="0"/>
          </a:p>
        </p:txBody>
      </p:sp>
    </p:spTree>
    <p:extLst>
      <p:ext uri="{BB962C8B-B14F-4D97-AF65-F5344CB8AC3E}">
        <p14:creationId xmlns:p14="http://schemas.microsoft.com/office/powerpoint/2010/main" val="47383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C147F-6139-403E-D315-965242555A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C0D9A0-3C6B-60D7-6874-C52A4F617DB6}"/>
              </a:ext>
            </a:extLst>
          </p:cNvPr>
          <p:cNvSpPr>
            <a:spLocks noGrp="1"/>
          </p:cNvSpPr>
          <p:nvPr>
            <p:ph idx="1"/>
          </p:nvPr>
        </p:nvSpPr>
        <p:spPr/>
        <p:txBody>
          <a:bodyPr/>
          <a:lstStyle/>
          <a:p>
            <a:r>
              <a:rPr lang="en-US" dirty="0"/>
              <a:t>Control sugar, blood pressure, lipids</a:t>
            </a:r>
          </a:p>
          <a:p>
            <a:r>
              <a:rPr lang="en-US" dirty="0"/>
              <a:t>Prevention (proper shoes, instructions, … )</a:t>
            </a:r>
          </a:p>
          <a:p>
            <a:endParaRPr lang="en-US" dirty="0"/>
          </a:p>
        </p:txBody>
      </p:sp>
    </p:spTree>
    <p:extLst>
      <p:ext uri="{BB962C8B-B14F-4D97-AF65-F5344CB8AC3E}">
        <p14:creationId xmlns:p14="http://schemas.microsoft.com/office/powerpoint/2010/main" val="1207993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27904B-A1E0-4F1D-9153-84E5F7BAB5F8}"/>
              </a:ext>
            </a:extLst>
          </p:cNvPr>
          <p:cNvSpPr>
            <a:spLocks noGrp="1"/>
          </p:cNvSpPr>
          <p:nvPr>
            <p:ph idx="1"/>
          </p:nvPr>
        </p:nvSpPr>
        <p:spPr>
          <a:xfrm>
            <a:off x="2667000" y="1543051"/>
            <a:ext cx="6858000" cy="4708281"/>
          </a:xfrm>
        </p:spPr>
        <p:txBody>
          <a:bodyPr>
            <a:noAutofit/>
          </a:bodyPr>
          <a:lstStyle/>
          <a:p>
            <a:pPr algn="l"/>
            <a:r>
              <a:rPr lang="en-GB" sz="2100" b="1" dirty="0">
                <a:solidFill>
                  <a:srgbClr val="231F20"/>
                </a:solidFill>
                <a:latin typeface="Frutiger-Bold"/>
              </a:rPr>
              <a:t>Patient education and routine foot care</a:t>
            </a:r>
          </a:p>
          <a:p>
            <a:pPr algn="l"/>
            <a:endParaRPr lang="en-GB" sz="600" b="1" dirty="0">
              <a:solidFill>
                <a:srgbClr val="231F20"/>
              </a:solidFill>
              <a:latin typeface="Frutiger-Bold"/>
            </a:endParaRPr>
          </a:p>
          <a:p>
            <a:pPr marL="0" indent="0">
              <a:buNone/>
            </a:pPr>
            <a:endParaRPr lang="en-GB" sz="1800" dirty="0">
              <a:solidFill>
                <a:srgbClr val="231F20"/>
              </a:solidFill>
              <a:latin typeface="Frutiger-Light"/>
            </a:endParaRPr>
          </a:p>
          <a:p>
            <a:pPr algn="l"/>
            <a:r>
              <a:rPr lang="en-GB" sz="1800" dirty="0">
                <a:solidFill>
                  <a:srgbClr val="231F20"/>
                </a:solidFill>
                <a:latin typeface="MTSY"/>
              </a:rPr>
              <a:t>• </a:t>
            </a:r>
            <a:r>
              <a:rPr lang="en-GB" sz="1800" dirty="0">
                <a:solidFill>
                  <a:srgbClr val="231F20"/>
                </a:solidFill>
                <a:latin typeface="Frutiger-Light"/>
              </a:rPr>
              <a:t>Wear comfortable, supportive footwear</a:t>
            </a:r>
          </a:p>
          <a:p>
            <a:pPr algn="l"/>
            <a:r>
              <a:rPr lang="en-GB" sz="1800" dirty="0">
                <a:solidFill>
                  <a:srgbClr val="231F20"/>
                </a:solidFill>
                <a:latin typeface="MTSY"/>
              </a:rPr>
              <a:t>• </a:t>
            </a:r>
            <a:r>
              <a:rPr lang="en-GB" sz="1800" dirty="0">
                <a:solidFill>
                  <a:srgbClr val="231F20"/>
                </a:solidFill>
                <a:latin typeface="Frutiger-Light"/>
              </a:rPr>
              <a:t>Avoid walking ‘barefoot’</a:t>
            </a:r>
          </a:p>
          <a:p>
            <a:pPr algn="l"/>
            <a:r>
              <a:rPr lang="en-GB" sz="1800" dirty="0">
                <a:solidFill>
                  <a:srgbClr val="231F20"/>
                </a:solidFill>
                <a:latin typeface="MTSY"/>
              </a:rPr>
              <a:t>• </a:t>
            </a:r>
            <a:r>
              <a:rPr lang="en-GB" sz="1800" dirty="0">
                <a:solidFill>
                  <a:srgbClr val="231F20"/>
                </a:solidFill>
                <a:latin typeface="Frutiger-Light"/>
              </a:rPr>
              <a:t>Wash the feet once a day in warm (not hot) soapy water</a:t>
            </a:r>
          </a:p>
          <a:p>
            <a:pPr algn="l"/>
            <a:r>
              <a:rPr lang="en-GB" sz="1800" dirty="0">
                <a:solidFill>
                  <a:srgbClr val="231F20"/>
                </a:solidFill>
                <a:latin typeface="MTSY"/>
              </a:rPr>
              <a:t>• </a:t>
            </a:r>
            <a:r>
              <a:rPr lang="en-GB" sz="1800" dirty="0">
                <a:solidFill>
                  <a:srgbClr val="231F20"/>
                </a:solidFill>
                <a:latin typeface="Frutiger-Light"/>
              </a:rPr>
              <a:t>If the skin is dry, use a regular emollient to reduce risk of fissuring</a:t>
            </a:r>
          </a:p>
          <a:p>
            <a:pPr algn="l"/>
            <a:r>
              <a:rPr lang="en-GB" sz="1800" dirty="0">
                <a:solidFill>
                  <a:srgbClr val="231F20"/>
                </a:solidFill>
                <a:latin typeface="MTSY"/>
              </a:rPr>
              <a:t>• </a:t>
            </a:r>
            <a:r>
              <a:rPr lang="en-GB" sz="1800" dirty="0">
                <a:solidFill>
                  <a:srgbClr val="231F20"/>
                </a:solidFill>
                <a:latin typeface="Frutiger-Light"/>
              </a:rPr>
              <a:t>Never fail to remove a foreign body from the shoe immediately after it is noticed</a:t>
            </a:r>
          </a:p>
          <a:p>
            <a:pPr algn="l"/>
            <a:r>
              <a:rPr lang="en-GB" sz="1800" dirty="0">
                <a:solidFill>
                  <a:srgbClr val="231F20"/>
                </a:solidFill>
                <a:latin typeface="MTSY"/>
              </a:rPr>
              <a:t>• </a:t>
            </a:r>
            <a:r>
              <a:rPr lang="en-GB" sz="1800" dirty="0">
                <a:solidFill>
                  <a:srgbClr val="231F20"/>
                </a:solidFill>
                <a:latin typeface="Frutiger-Light"/>
              </a:rPr>
              <a:t>Do not warm the feet using hot water bottles or by direct contact with a radiator</a:t>
            </a:r>
          </a:p>
          <a:p>
            <a:pPr algn="l"/>
            <a:r>
              <a:rPr lang="en-GB" sz="1800" dirty="0">
                <a:solidFill>
                  <a:srgbClr val="231F20"/>
                </a:solidFill>
                <a:latin typeface="MTSY"/>
              </a:rPr>
              <a:t>• </a:t>
            </a:r>
            <a:r>
              <a:rPr lang="en-GB" sz="1800" dirty="0">
                <a:solidFill>
                  <a:srgbClr val="231F20"/>
                </a:solidFill>
                <a:latin typeface="Frutiger-Light"/>
              </a:rPr>
              <a:t>Never attempt to ‘self-manage’ callosities using sharp paring instruments</a:t>
            </a:r>
          </a:p>
          <a:p>
            <a:pPr algn="l"/>
            <a:r>
              <a:rPr lang="en-GB" sz="1800" dirty="0">
                <a:solidFill>
                  <a:srgbClr val="231F20"/>
                </a:solidFill>
                <a:latin typeface="MTSY"/>
              </a:rPr>
              <a:t>• </a:t>
            </a:r>
            <a:r>
              <a:rPr lang="en-GB" sz="1800" dirty="0">
                <a:solidFill>
                  <a:srgbClr val="231F20"/>
                </a:solidFill>
                <a:latin typeface="Frutiger-Light"/>
              </a:rPr>
              <a:t>Do not apply adherent dressings such as corn plasters to the feet</a:t>
            </a:r>
            <a:endParaRPr lang="en-GB" sz="1800" dirty="0"/>
          </a:p>
        </p:txBody>
      </p:sp>
    </p:spTree>
    <p:extLst>
      <p:ext uri="{BB962C8B-B14F-4D97-AF65-F5344CB8AC3E}">
        <p14:creationId xmlns:p14="http://schemas.microsoft.com/office/powerpoint/2010/main" val="2470457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ower Extremity Amputation | Thoracic Key">
            <a:extLst>
              <a:ext uri="{FF2B5EF4-FFF2-40B4-BE49-F238E27FC236}">
                <a16:creationId xmlns:a16="http://schemas.microsoft.com/office/drawing/2014/main" id="{64606BC7-1327-F150-8B33-BECCD8775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180" y="1579517"/>
            <a:ext cx="6426820" cy="52784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499E6A3-33E6-970A-8015-C6A9C9EDEF02}"/>
              </a:ext>
            </a:extLst>
          </p:cNvPr>
          <p:cNvSpPr>
            <a:spLocks noGrp="1"/>
          </p:cNvSpPr>
          <p:nvPr>
            <p:ph idx="1"/>
          </p:nvPr>
        </p:nvSpPr>
        <p:spPr/>
        <p:txBody>
          <a:bodyPr/>
          <a:lstStyle/>
          <a:p>
            <a:r>
              <a:rPr lang="en-US" dirty="0"/>
              <a:t>Amputations:</a:t>
            </a:r>
          </a:p>
          <a:p>
            <a:pPr marL="0" indent="0">
              <a:buNone/>
            </a:pPr>
            <a:r>
              <a:rPr lang="en-US" dirty="0"/>
              <a:t>- </a:t>
            </a:r>
            <a:r>
              <a:rPr lang="en-US" b="1" dirty="0"/>
              <a:t>Types</a:t>
            </a:r>
            <a:r>
              <a:rPr lang="en-US" dirty="0"/>
              <a:t> ? </a:t>
            </a:r>
            <a:br>
              <a:rPr lang="ar-SA" dirty="0"/>
            </a:br>
            <a:r>
              <a:rPr lang="en-US" b="0" i="0" dirty="0">
                <a:solidFill>
                  <a:srgbClr val="202124"/>
                </a:solidFill>
                <a:effectLst/>
                <a:latin typeface="Google Sans"/>
              </a:rPr>
              <a:t>Ray amputation, which </a:t>
            </a:r>
            <a:r>
              <a:rPr lang="en-US" b="0" i="0" dirty="0">
                <a:solidFill>
                  <a:srgbClr val="040C28"/>
                </a:solidFill>
                <a:effectLst/>
                <a:latin typeface="Google Sans"/>
              </a:rPr>
              <a:t>involves the excision of the toe and part of the metatarsal</a:t>
            </a:r>
            <a:endParaRPr lang="en-US" dirty="0"/>
          </a:p>
        </p:txBody>
      </p:sp>
    </p:spTree>
    <p:extLst>
      <p:ext uri="{BB962C8B-B14F-4D97-AF65-F5344CB8AC3E}">
        <p14:creationId xmlns:p14="http://schemas.microsoft.com/office/powerpoint/2010/main" val="262731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DB75F-459D-6AE8-3E60-A6FA16940CE7}"/>
              </a:ext>
            </a:extLst>
          </p:cNvPr>
          <p:cNvSpPr>
            <a:spLocks noGrp="1"/>
          </p:cNvSpPr>
          <p:nvPr>
            <p:ph type="title"/>
          </p:nvPr>
        </p:nvSpPr>
        <p:spPr/>
        <p:txBody>
          <a:bodyPr/>
          <a:lstStyle/>
          <a:p>
            <a:r>
              <a:rPr lang="en-US" dirty="0"/>
              <a:t>Home message</a:t>
            </a:r>
          </a:p>
        </p:txBody>
      </p:sp>
      <p:sp>
        <p:nvSpPr>
          <p:cNvPr id="3" name="Content Placeholder 2">
            <a:extLst>
              <a:ext uri="{FF2B5EF4-FFF2-40B4-BE49-F238E27FC236}">
                <a16:creationId xmlns:a16="http://schemas.microsoft.com/office/drawing/2014/main" id="{5E13C74A-60AB-2CED-2CFC-41EFB8027FC5}"/>
              </a:ext>
            </a:extLst>
          </p:cNvPr>
          <p:cNvSpPr>
            <a:spLocks noGrp="1"/>
          </p:cNvSpPr>
          <p:nvPr>
            <p:ph idx="1"/>
          </p:nvPr>
        </p:nvSpPr>
        <p:spPr/>
        <p:txBody>
          <a:bodyPr/>
          <a:lstStyle/>
          <a:p>
            <a:r>
              <a:rPr lang="en-US" dirty="0"/>
              <a:t>10-25% of DM patient has risk to develop ulcers.</a:t>
            </a:r>
          </a:p>
          <a:p>
            <a:r>
              <a:rPr lang="en-US" dirty="0"/>
              <a:t>Main pathophysiology are peripheral </a:t>
            </a:r>
            <a:r>
              <a:rPr lang="en-US" b="1" u="sng" dirty="0"/>
              <a:t>neuropathy</a:t>
            </a:r>
            <a:r>
              <a:rPr lang="en-US" dirty="0"/>
              <a:t>, peripheral vascular disease and immunodeficiency. </a:t>
            </a:r>
          </a:p>
          <a:p>
            <a:r>
              <a:rPr lang="en-US" dirty="0"/>
              <a:t>Patient education, medical management and early detection of foot problems play important roles in improving chances of limb preservation.</a:t>
            </a:r>
          </a:p>
          <a:p>
            <a:pPr marL="0" indent="0">
              <a:buNone/>
            </a:pPr>
            <a:endParaRPr lang="en-US" dirty="0"/>
          </a:p>
        </p:txBody>
      </p:sp>
    </p:spTree>
    <p:extLst>
      <p:ext uri="{BB962C8B-B14F-4D97-AF65-F5344CB8AC3E}">
        <p14:creationId xmlns:p14="http://schemas.microsoft.com/office/powerpoint/2010/main" val="342322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E58B-2FC9-3E8A-6B91-B925DEF7CA5C}"/>
              </a:ext>
            </a:extLst>
          </p:cNvPr>
          <p:cNvSpPr>
            <a:spLocks noGrp="1"/>
          </p:cNvSpPr>
          <p:nvPr>
            <p:ph type="title"/>
          </p:nvPr>
        </p:nvSpPr>
        <p:spPr/>
        <p:txBody>
          <a:bodyPr/>
          <a:lstStyle/>
          <a:p>
            <a:r>
              <a:rPr lang="en-US" dirty="0"/>
              <a:t>Examination: </a:t>
            </a:r>
          </a:p>
        </p:txBody>
      </p:sp>
      <p:sp>
        <p:nvSpPr>
          <p:cNvPr id="3" name="Content Placeholder 2">
            <a:extLst>
              <a:ext uri="{FF2B5EF4-FFF2-40B4-BE49-F238E27FC236}">
                <a16:creationId xmlns:a16="http://schemas.microsoft.com/office/drawing/2014/main" id="{C87BC0B6-3CB9-17F2-D8E6-C2D586E4DC8C}"/>
              </a:ext>
            </a:extLst>
          </p:cNvPr>
          <p:cNvSpPr>
            <a:spLocks noGrp="1"/>
          </p:cNvSpPr>
          <p:nvPr>
            <p:ph idx="1"/>
          </p:nvPr>
        </p:nvSpPr>
        <p:spPr>
          <a:xfrm>
            <a:off x="838200" y="1825625"/>
            <a:ext cx="10515600" cy="4667250"/>
          </a:xfrm>
        </p:spPr>
        <p:txBody>
          <a:bodyPr>
            <a:normAutofit fontScale="92500" lnSpcReduction="20000"/>
          </a:bodyPr>
          <a:lstStyle/>
          <a:p>
            <a:r>
              <a:rPr lang="en-US" dirty="0"/>
              <a:t>Remember: </a:t>
            </a:r>
          </a:p>
          <a:p>
            <a:pPr>
              <a:buFontTx/>
              <a:buChar char="-"/>
            </a:pPr>
            <a:r>
              <a:rPr lang="en-US" dirty="0"/>
              <a:t>Wash your hand &amp; </a:t>
            </a:r>
            <a:r>
              <a:rPr lang="en-US" b="1" dirty="0"/>
              <a:t>P</a:t>
            </a:r>
            <a:r>
              <a:rPr lang="en-US" dirty="0"/>
              <a:t>rotective equipment </a:t>
            </a:r>
            <a:r>
              <a:rPr lang="en-US" sz="2000" dirty="0"/>
              <a:t>(gloves, gown, face mask) </a:t>
            </a:r>
            <a:endParaRPr lang="en-US" dirty="0"/>
          </a:p>
          <a:p>
            <a:pPr>
              <a:buFontTx/>
              <a:buChar char="-"/>
            </a:pPr>
            <a:r>
              <a:rPr lang="en-US" dirty="0"/>
              <a:t>Introduce your self &amp; identify your </a:t>
            </a:r>
            <a:r>
              <a:rPr lang="en-US" b="1" dirty="0"/>
              <a:t>P</a:t>
            </a:r>
            <a:r>
              <a:rPr lang="en-US" dirty="0"/>
              <a:t>atient</a:t>
            </a:r>
          </a:p>
          <a:p>
            <a:pPr>
              <a:buFontTx/>
              <a:buChar char="-"/>
            </a:pPr>
            <a:r>
              <a:rPr lang="en-US" dirty="0"/>
              <a:t>Assure </a:t>
            </a:r>
            <a:r>
              <a:rPr lang="en-US" b="1" dirty="0"/>
              <a:t>P</a:t>
            </a:r>
            <a:r>
              <a:rPr lang="en-US" dirty="0"/>
              <a:t>rivacy </a:t>
            </a:r>
          </a:p>
          <a:p>
            <a:pPr>
              <a:buFontTx/>
              <a:buChar char="-"/>
            </a:pPr>
            <a:r>
              <a:rPr lang="en-US" dirty="0"/>
              <a:t>Cha</a:t>
            </a:r>
            <a:r>
              <a:rPr lang="en-US" b="1" dirty="0"/>
              <a:t>p</a:t>
            </a:r>
            <a:r>
              <a:rPr lang="en-US" dirty="0"/>
              <a:t>eron / nurse presence </a:t>
            </a:r>
          </a:p>
          <a:p>
            <a:pPr>
              <a:buFontTx/>
              <a:buChar char="-"/>
            </a:pPr>
            <a:r>
              <a:rPr lang="en-US" dirty="0"/>
              <a:t>Explain the </a:t>
            </a:r>
            <a:r>
              <a:rPr lang="en-US" b="1" dirty="0"/>
              <a:t>P</a:t>
            </a:r>
            <a:r>
              <a:rPr lang="en-US" dirty="0"/>
              <a:t>rocedure / what you will do</a:t>
            </a:r>
          </a:p>
          <a:p>
            <a:pPr>
              <a:buFontTx/>
              <a:buChar char="-"/>
            </a:pPr>
            <a:r>
              <a:rPr lang="en-US" dirty="0"/>
              <a:t>Take the </a:t>
            </a:r>
            <a:r>
              <a:rPr lang="en-US" b="1" dirty="0"/>
              <a:t>P</a:t>
            </a:r>
            <a:r>
              <a:rPr lang="en-US" dirty="0"/>
              <a:t>ermission / consent</a:t>
            </a:r>
          </a:p>
          <a:p>
            <a:pPr>
              <a:buFontTx/>
              <a:buChar char="-"/>
            </a:pPr>
            <a:r>
              <a:rPr lang="en-US" dirty="0"/>
              <a:t>Check the surroundings of the patient</a:t>
            </a:r>
          </a:p>
          <a:p>
            <a:pPr>
              <a:buFontTx/>
              <a:buChar char="-"/>
            </a:pPr>
            <a:r>
              <a:rPr lang="en-US" b="1" dirty="0"/>
              <a:t>P</a:t>
            </a:r>
            <a:r>
              <a:rPr lang="en-US" dirty="0"/>
              <a:t>osition the patient &amp; Ex</a:t>
            </a:r>
            <a:r>
              <a:rPr lang="en-US" b="1" dirty="0"/>
              <a:t>p</a:t>
            </a:r>
            <a:r>
              <a:rPr lang="en-US" dirty="0"/>
              <a:t>osure</a:t>
            </a:r>
          </a:p>
          <a:p>
            <a:pPr>
              <a:buFontTx/>
              <a:buChar char="-"/>
            </a:pPr>
            <a:endParaRPr lang="en-US" dirty="0"/>
          </a:p>
          <a:p>
            <a:pPr>
              <a:buFontTx/>
              <a:buChar char="-"/>
            </a:pPr>
            <a:r>
              <a:rPr lang="en-US" dirty="0"/>
              <a:t>Then, start the focus examination </a:t>
            </a:r>
          </a:p>
        </p:txBody>
      </p:sp>
      <p:pic>
        <p:nvPicPr>
          <p:cNvPr id="4100" name="Picture 4" descr="Flu Kit (1 Mask, 1 Pair of Goggles, 1 Gown, 1 Pair of Latex Gloves)">
            <a:extLst>
              <a:ext uri="{FF2B5EF4-FFF2-40B4-BE49-F238E27FC236}">
                <a16:creationId xmlns:a16="http://schemas.microsoft.com/office/drawing/2014/main" id="{5B2A7E06-3971-D728-753E-D9CF8CC7B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1" y="3441231"/>
            <a:ext cx="3214688" cy="24079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ital Sign Knowledge For the Everyday Person">
            <a:extLst>
              <a:ext uri="{FF2B5EF4-FFF2-40B4-BE49-F238E27FC236}">
                <a16:creationId xmlns:a16="http://schemas.microsoft.com/office/drawing/2014/main" id="{0BFE2631-B30C-F86C-FA20-9C535DDE2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0" y="681037"/>
            <a:ext cx="30289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87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anim calcmode="lin" valueType="num">
                                      <p:cBhvr>
                                        <p:cTn id="8"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50"/>
                                        <p:tgtEl>
                                          <p:spTgt spid="3">
                                            <p:txEl>
                                              <p:pRg st="1" end="1"/>
                                            </p:txEl>
                                          </p:spTgt>
                                        </p:tgtEl>
                                      </p:cBhvr>
                                    </p:animEffect>
                                    <p:anim calcmode="lin" valueType="num">
                                      <p:cBhvr>
                                        <p:cTn id="15"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50"/>
                                        <p:tgtEl>
                                          <p:spTgt spid="3">
                                            <p:txEl>
                                              <p:pRg st="2" end="2"/>
                                            </p:txEl>
                                          </p:spTgt>
                                        </p:tgtEl>
                                      </p:cBhvr>
                                    </p:animEffect>
                                    <p:anim calcmode="lin" valueType="num">
                                      <p:cBhvr>
                                        <p:cTn id="22"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50"/>
                                        <p:tgtEl>
                                          <p:spTgt spid="3">
                                            <p:txEl>
                                              <p:pRg st="3" end="3"/>
                                            </p:txEl>
                                          </p:spTgt>
                                        </p:tgtEl>
                                      </p:cBhvr>
                                    </p:animEffect>
                                    <p:anim calcmode="lin" valueType="num">
                                      <p:cBhvr>
                                        <p:cTn id="29"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50"/>
                                        <p:tgtEl>
                                          <p:spTgt spid="3">
                                            <p:txEl>
                                              <p:pRg st="4" end="4"/>
                                            </p:txEl>
                                          </p:spTgt>
                                        </p:tgtEl>
                                      </p:cBhvr>
                                    </p:animEffect>
                                    <p:anim calcmode="lin" valueType="num">
                                      <p:cBhvr>
                                        <p:cTn id="36"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250"/>
                                        <p:tgtEl>
                                          <p:spTgt spid="3">
                                            <p:txEl>
                                              <p:pRg st="5" end="5"/>
                                            </p:txEl>
                                          </p:spTgt>
                                        </p:tgtEl>
                                      </p:cBhvr>
                                    </p:animEffect>
                                    <p:anim calcmode="lin" valueType="num">
                                      <p:cBhvr>
                                        <p:cTn id="43"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250"/>
                                        <p:tgtEl>
                                          <p:spTgt spid="3">
                                            <p:txEl>
                                              <p:pRg st="6" end="6"/>
                                            </p:txEl>
                                          </p:spTgt>
                                        </p:tgtEl>
                                      </p:cBhvr>
                                    </p:animEffect>
                                    <p:anim calcmode="lin" valueType="num">
                                      <p:cBhvr>
                                        <p:cTn id="50" dur="2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25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1000"/>
                                        <p:tgtEl>
                                          <p:spTgt spid="3">
                                            <p:txEl>
                                              <p:pRg st="10" end="10"/>
                                            </p:txEl>
                                          </p:spTgt>
                                        </p:tgtEl>
                                      </p:cBhvr>
                                    </p:animEffect>
                                    <p:anim calcmode="lin" valueType="num">
                                      <p:cBhvr>
                                        <p:cTn id="7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ED4F7E-6F09-4550-8ED7-057551711643}"/>
              </a:ext>
            </a:extLst>
          </p:cNvPr>
          <p:cNvSpPr>
            <a:spLocks noGrp="1"/>
          </p:cNvSpPr>
          <p:nvPr>
            <p:ph idx="1"/>
          </p:nvPr>
        </p:nvSpPr>
        <p:spPr>
          <a:xfrm>
            <a:off x="771525" y="454025"/>
            <a:ext cx="10515600" cy="4351338"/>
          </a:xfrm>
        </p:spPr>
        <p:txBody>
          <a:bodyPr/>
          <a:lstStyle/>
          <a:p>
            <a:r>
              <a:rPr lang="en-US" sz="3600" b="1" u="sng" dirty="0">
                <a:solidFill>
                  <a:schemeClr val="accent1"/>
                </a:solidFill>
              </a:rPr>
              <a:t>Look: </a:t>
            </a:r>
          </a:p>
          <a:p>
            <a:pPr>
              <a:buFontTx/>
              <a:buChar char="-"/>
            </a:pPr>
            <a:r>
              <a:rPr lang="en-US" dirty="0"/>
              <a:t>Location </a:t>
            </a:r>
          </a:p>
          <a:p>
            <a:pPr>
              <a:buFontTx/>
              <a:buChar char="-"/>
            </a:pPr>
            <a:r>
              <a:rPr lang="en-US" dirty="0"/>
              <a:t>shape </a:t>
            </a:r>
          </a:p>
          <a:p>
            <a:pPr>
              <a:buFontTx/>
              <a:buChar char="-"/>
            </a:pPr>
            <a:r>
              <a:rPr lang="en-US" dirty="0"/>
              <a:t>Size </a:t>
            </a:r>
            <a:r>
              <a:rPr lang="en-US" sz="2400" dirty="0"/>
              <a:t>(approximately) </a:t>
            </a:r>
            <a:endParaRPr lang="en-US" dirty="0"/>
          </a:p>
          <a:p>
            <a:pPr>
              <a:buFontTx/>
              <a:buChar char="-"/>
            </a:pPr>
            <a:r>
              <a:rPr lang="en-US" dirty="0"/>
              <a:t>Floor </a:t>
            </a:r>
            <a:r>
              <a:rPr lang="en-US" sz="2400" dirty="0"/>
              <a:t>(Color &amp; Content)</a:t>
            </a:r>
          </a:p>
          <a:p>
            <a:pPr>
              <a:buFontTx/>
              <a:buChar char="-"/>
            </a:pPr>
            <a:r>
              <a:rPr lang="en-US" dirty="0"/>
              <a:t>Discharges </a:t>
            </a:r>
            <a:r>
              <a:rPr lang="en-US" sz="2400" dirty="0"/>
              <a:t>(pus, blood, quantity)</a:t>
            </a:r>
          </a:p>
          <a:p>
            <a:pPr>
              <a:buFontTx/>
              <a:buChar char="-"/>
            </a:pPr>
            <a:r>
              <a:rPr lang="en-US" dirty="0"/>
              <a:t>Edge </a:t>
            </a:r>
          </a:p>
        </p:txBody>
      </p:sp>
      <p:sp>
        <p:nvSpPr>
          <p:cNvPr id="4" name="TextBox 3">
            <a:extLst>
              <a:ext uri="{FF2B5EF4-FFF2-40B4-BE49-F238E27FC236}">
                <a16:creationId xmlns:a16="http://schemas.microsoft.com/office/drawing/2014/main" id="{5D9A63D7-0F76-1096-1AA5-AF3288FE7C29}"/>
              </a:ext>
            </a:extLst>
          </p:cNvPr>
          <p:cNvSpPr txBox="1"/>
          <p:nvPr/>
        </p:nvSpPr>
        <p:spPr>
          <a:xfrm>
            <a:off x="7391401" y="650379"/>
            <a:ext cx="4800599" cy="4154984"/>
          </a:xfrm>
          <a:prstGeom prst="rect">
            <a:avLst/>
          </a:prstGeom>
          <a:noFill/>
        </p:spPr>
        <p:txBody>
          <a:bodyPr wrap="square" rtlCol="0">
            <a:spAutoFit/>
          </a:bodyPr>
          <a:lstStyle/>
          <a:p>
            <a:r>
              <a:rPr lang="en-US" sz="2400" b="1" dirty="0"/>
              <a:t>The floor: </a:t>
            </a:r>
          </a:p>
          <a:p>
            <a:r>
              <a:rPr lang="en-US" sz="2400" b="1" dirty="0"/>
              <a:t>- Granulation Tissue (</a:t>
            </a:r>
            <a:r>
              <a:rPr lang="en-US" sz="2400" b="1" dirty="0">
                <a:solidFill>
                  <a:srgbClr val="FF6699"/>
                </a:solidFill>
              </a:rPr>
              <a:t>Red Pink</a:t>
            </a:r>
            <a:r>
              <a:rPr lang="en-US" sz="2400" b="1" dirty="0"/>
              <a:t>):</a:t>
            </a:r>
          </a:p>
          <a:p>
            <a:r>
              <a:rPr lang="en-US" sz="2400" dirty="0"/>
              <a:t>Collagen, fibroblast, capillary, Inflammatory cells and bacteria</a:t>
            </a:r>
          </a:p>
          <a:p>
            <a:endParaRPr lang="en-US" sz="2400" dirty="0"/>
          </a:p>
          <a:p>
            <a:r>
              <a:rPr lang="en-US" sz="2400" b="1" dirty="0"/>
              <a:t>- Eschar: (</a:t>
            </a:r>
            <a:r>
              <a:rPr lang="en-US" sz="2400" b="1" dirty="0">
                <a:solidFill>
                  <a:schemeClr val="accent2">
                    <a:lumMod val="50000"/>
                  </a:schemeClr>
                </a:solidFill>
              </a:rPr>
              <a:t>Black</a:t>
            </a:r>
            <a:r>
              <a:rPr lang="en-US" sz="2400" b="1" dirty="0"/>
              <a:t>)</a:t>
            </a:r>
          </a:p>
          <a:p>
            <a:r>
              <a:rPr lang="en-US" sz="2400" dirty="0"/>
              <a:t>Layer of dead tissue </a:t>
            </a:r>
          </a:p>
          <a:p>
            <a:endParaRPr lang="en-US" sz="2400" dirty="0"/>
          </a:p>
          <a:p>
            <a:r>
              <a:rPr lang="en-US" sz="2400" b="1" dirty="0"/>
              <a:t>- Scab: (</a:t>
            </a:r>
            <a:r>
              <a:rPr lang="en-US" sz="2400" b="1" dirty="0">
                <a:solidFill>
                  <a:schemeClr val="accent4">
                    <a:lumMod val="60000"/>
                    <a:lumOff val="40000"/>
                  </a:schemeClr>
                </a:solidFill>
              </a:rPr>
              <a:t>yellow</a:t>
            </a:r>
            <a:r>
              <a:rPr lang="en-US" sz="2400" b="1" dirty="0"/>
              <a:t>)</a:t>
            </a:r>
          </a:p>
          <a:p>
            <a:r>
              <a:rPr lang="en-US" sz="2400" dirty="0"/>
              <a:t>Sloughed and dried small amount of discharges</a:t>
            </a:r>
          </a:p>
        </p:txBody>
      </p:sp>
      <p:sp>
        <p:nvSpPr>
          <p:cNvPr id="5" name="TextBox 4">
            <a:extLst>
              <a:ext uri="{FF2B5EF4-FFF2-40B4-BE49-F238E27FC236}">
                <a16:creationId xmlns:a16="http://schemas.microsoft.com/office/drawing/2014/main" id="{A3A6370B-7570-F635-43EE-226DF97368CA}"/>
              </a:ext>
            </a:extLst>
          </p:cNvPr>
          <p:cNvSpPr txBox="1"/>
          <p:nvPr/>
        </p:nvSpPr>
        <p:spPr>
          <a:xfrm>
            <a:off x="2671763" y="3811012"/>
            <a:ext cx="4505325" cy="3046988"/>
          </a:xfrm>
          <a:prstGeom prst="rect">
            <a:avLst/>
          </a:prstGeom>
          <a:noFill/>
        </p:spPr>
        <p:txBody>
          <a:bodyPr wrap="square" rtlCol="0">
            <a:spAutoFit/>
          </a:bodyPr>
          <a:lstStyle/>
          <a:p>
            <a:r>
              <a:rPr lang="en-US" sz="2400" b="1" u="sng" dirty="0"/>
              <a:t>Edge:</a:t>
            </a:r>
          </a:p>
          <a:p>
            <a:pPr marL="285750" indent="-285750">
              <a:buFontTx/>
              <a:buChar char="-"/>
            </a:pPr>
            <a:r>
              <a:rPr lang="en-US" sz="2400" b="1" dirty="0"/>
              <a:t>Flat sloping </a:t>
            </a:r>
            <a:r>
              <a:rPr lang="en-US" sz="2400" dirty="0"/>
              <a:t>( healing / venous)</a:t>
            </a:r>
          </a:p>
          <a:p>
            <a:pPr marL="285750" indent="-285750">
              <a:buFontTx/>
              <a:buChar char="-"/>
            </a:pPr>
            <a:r>
              <a:rPr lang="en-US" sz="2400" b="1" dirty="0"/>
              <a:t>Punched out </a:t>
            </a:r>
            <a:r>
              <a:rPr lang="en-US" sz="2400" dirty="0"/>
              <a:t>(Syphilis / DM / Ischemic)</a:t>
            </a:r>
          </a:p>
          <a:p>
            <a:pPr marL="285750" indent="-285750">
              <a:buFontTx/>
              <a:buChar char="-"/>
            </a:pPr>
            <a:r>
              <a:rPr lang="en-US" sz="2400" b="1" dirty="0"/>
              <a:t>Undermined</a:t>
            </a:r>
            <a:r>
              <a:rPr lang="en-US" sz="2400" dirty="0"/>
              <a:t> (pressure necrosis, carbuncle, Tuberculous)</a:t>
            </a:r>
          </a:p>
          <a:p>
            <a:pPr marL="285750" indent="-285750">
              <a:buFontTx/>
              <a:buChar char="-"/>
            </a:pPr>
            <a:r>
              <a:rPr lang="en-US" sz="2400" b="1" dirty="0"/>
              <a:t>Rolled</a:t>
            </a:r>
            <a:r>
              <a:rPr lang="en-US" sz="2400" dirty="0"/>
              <a:t> (BCC)</a:t>
            </a:r>
          </a:p>
          <a:p>
            <a:pPr marL="285750" indent="-285750">
              <a:buFontTx/>
              <a:buChar char="-"/>
            </a:pPr>
            <a:r>
              <a:rPr lang="en-US" sz="2400" b="1" dirty="0"/>
              <a:t>Everted</a:t>
            </a:r>
            <a:r>
              <a:rPr lang="en-US" sz="2400" dirty="0"/>
              <a:t> (SCC / </a:t>
            </a:r>
            <a:r>
              <a:rPr lang="en-US" sz="2000" dirty="0"/>
              <a:t>Ulcerated </a:t>
            </a:r>
            <a:r>
              <a:rPr lang="en-US" sz="2000" dirty="0" err="1"/>
              <a:t>AdenoCA</a:t>
            </a:r>
            <a:r>
              <a:rPr lang="en-US" sz="2400" dirty="0"/>
              <a:t>)</a:t>
            </a:r>
          </a:p>
        </p:txBody>
      </p:sp>
    </p:spTree>
    <p:extLst>
      <p:ext uri="{BB962C8B-B14F-4D97-AF65-F5344CB8AC3E}">
        <p14:creationId xmlns:p14="http://schemas.microsoft.com/office/powerpoint/2010/main" val="227134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4"/>
                                        </p:tgtEl>
                                        <p:attrNameLst>
                                          <p:attrName>ppt_x</p:attrName>
                                        </p:attrNameLst>
                                      </p:cBhvr>
                                      <p:tavLst>
                                        <p:tav tm="0">
                                          <p:val>
                                            <p:strVal val="ppt_x"/>
                                          </p:val>
                                        </p:tav>
                                        <p:tav tm="100000">
                                          <p:val>
                                            <p:strVal val="ppt_x"/>
                                          </p:val>
                                        </p:tav>
                                      </p:tavLst>
                                    </p:anim>
                                    <p:anim calcmode="lin" valueType="num">
                                      <p:cBhvr additive="base">
                                        <p:cTn id="41" dur="500"/>
                                        <p:tgtEl>
                                          <p:spTgt spid="4"/>
                                        </p:tgtEl>
                                        <p:attrNameLst>
                                          <p:attrName>ppt_y</p:attrName>
                                        </p:attrNameLst>
                                      </p:cBhvr>
                                      <p:tavLst>
                                        <p:tav tm="0">
                                          <p:val>
                                            <p:strVal val="ppt_y"/>
                                          </p:val>
                                        </p:tav>
                                        <p:tav tm="100000">
                                          <p:val>
                                            <p:strVal val="1+ppt_h/2"/>
                                          </p:val>
                                        </p:tav>
                                      </p:tavLst>
                                    </p:anim>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80C2-C531-39D2-7445-EE25031D723A}"/>
              </a:ext>
            </a:extLst>
          </p:cNvPr>
          <p:cNvSpPr>
            <a:spLocks noGrp="1"/>
          </p:cNvSpPr>
          <p:nvPr>
            <p:ph type="title"/>
          </p:nvPr>
        </p:nvSpPr>
        <p:spPr/>
        <p:txBody>
          <a:bodyPr/>
          <a:lstStyle/>
          <a:p>
            <a:r>
              <a:rPr lang="en-US" b="1" u="sng" dirty="0"/>
              <a:t>Edges</a:t>
            </a:r>
            <a:r>
              <a:rPr lang="en-US" dirty="0"/>
              <a:t>:</a:t>
            </a:r>
          </a:p>
        </p:txBody>
      </p:sp>
      <p:pic>
        <p:nvPicPr>
          <p:cNvPr id="2050" name="Picture 2" descr="Different types of ulcer edges">
            <a:extLst>
              <a:ext uri="{FF2B5EF4-FFF2-40B4-BE49-F238E27FC236}">
                <a16:creationId xmlns:a16="http://schemas.microsoft.com/office/drawing/2014/main" id="{71835705-C507-62ED-CB94-697DDDCDF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525" y="409291"/>
            <a:ext cx="8134350" cy="610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43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AC946-FF4C-4F43-74EC-3D5105AF11BE}"/>
              </a:ext>
            </a:extLst>
          </p:cNvPr>
          <p:cNvSpPr>
            <a:spLocks noGrp="1"/>
          </p:cNvSpPr>
          <p:nvPr>
            <p:ph type="title"/>
          </p:nvPr>
        </p:nvSpPr>
        <p:spPr/>
        <p:txBody>
          <a:bodyPr/>
          <a:lstStyle/>
          <a:p>
            <a:r>
              <a:rPr lang="en-US" dirty="0"/>
              <a:t>Edge:</a:t>
            </a:r>
          </a:p>
        </p:txBody>
      </p:sp>
      <p:sp>
        <p:nvSpPr>
          <p:cNvPr id="3" name="Content Placeholder 2">
            <a:extLst>
              <a:ext uri="{FF2B5EF4-FFF2-40B4-BE49-F238E27FC236}">
                <a16:creationId xmlns:a16="http://schemas.microsoft.com/office/drawing/2014/main" id="{23374E15-2235-0B43-0CED-7FF1A7D4FF16}"/>
              </a:ext>
            </a:extLst>
          </p:cNvPr>
          <p:cNvSpPr>
            <a:spLocks noGrp="1"/>
          </p:cNvSpPr>
          <p:nvPr>
            <p:ph idx="1"/>
          </p:nvPr>
        </p:nvSpPr>
        <p:spPr/>
        <p:txBody>
          <a:bodyPr/>
          <a:lstStyle/>
          <a:p>
            <a:endParaRPr lang="en-US"/>
          </a:p>
        </p:txBody>
      </p:sp>
      <p:pic>
        <p:nvPicPr>
          <p:cNvPr id="1028" name="Picture 4">
            <a:extLst>
              <a:ext uri="{FF2B5EF4-FFF2-40B4-BE49-F238E27FC236}">
                <a16:creationId xmlns:a16="http://schemas.microsoft.com/office/drawing/2014/main" id="{7BAD761C-4440-6B79-070D-C5B988D83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A255169-F07B-BE3D-39B0-5BA9A078BAB9}"/>
              </a:ext>
            </a:extLst>
          </p:cNvPr>
          <p:cNvSpPr/>
          <p:nvPr/>
        </p:nvSpPr>
        <p:spPr>
          <a:xfrm>
            <a:off x="4735194" y="1690688"/>
            <a:ext cx="2620645" cy="432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F2A0E6E-3B67-AB0F-F622-18CE657B1D74}"/>
              </a:ext>
            </a:extLst>
          </p:cNvPr>
          <p:cNvSpPr/>
          <p:nvPr/>
        </p:nvSpPr>
        <p:spPr>
          <a:xfrm>
            <a:off x="7935594" y="3338513"/>
            <a:ext cx="3418206" cy="432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03D13F-EEF0-C57A-437C-8C4FDD16DB2D}"/>
              </a:ext>
            </a:extLst>
          </p:cNvPr>
          <p:cNvSpPr/>
          <p:nvPr/>
        </p:nvSpPr>
        <p:spPr>
          <a:xfrm>
            <a:off x="7715250" y="6271578"/>
            <a:ext cx="3705225" cy="432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502BE3-3965-AB09-64A6-1D2AD7ABDBBB}"/>
              </a:ext>
            </a:extLst>
          </p:cNvPr>
          <p:cNvSpPr/>
          <p:nvPr/>
        </p:nvSpPr>
        <p:spPr>
          <a:xfrm>
            <a:off x="771525" y="6249829"/>
            <a:ext cx="3418206" cy="432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721D44-A032-394E-48C9-DECCBF6800E2}"/>
              </a:ext>
            </a:extLst>
          </p:cNvPr>
          <p:cNvSpPr/>
          <p:nvPr/>
        </p:nvSpPr>
        <p:spPr>
          <a:xfrm>
            <a:off x="968691" y="3429000"/>
            <a:ext cx="3418206" cy="432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94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grpId="0" nodeType="clickEffect">
                                  <p:stCondLst>
                                    <p:cond delay="0"/>
                                  </p:stCondLst>
                                  <p:childTnLst>
                                    <p:animEffect transition="out" filter="fade">
                                      <p:cBhvr>
                                        <p:cTn id="12" dur="1000"/>
                                        <p:tgtEl>
                                          <p:spTgt spid="8"/>
                                        </p:tgtEl>
                                      </p:cBhvr>
                                    </p:animEffect>
                                    <p:anim calcmode="lin" valueType="num">
                                      <p:cBhvr>
                                        <p:cTn id="13" dur="1000"/>
                                        <p:tgtEl>
                                          <p:spTgt spid="8"/>
                                        </p:tgtEl>
                                        <p:attrNameLst>
                                          <p:attrName>ppt_x</p:attrName>
                                        </p:attrNameLst>
                                      </p:cBhvr>
                                      <p:tavLst>
                                        <p:tav tm="0">
                                          <p:val>
                                            <p:strVal val="ppt_x"/>
                                          </p:val>
                                        </p:tav>
                                        <p:tav tm="100000">
                                          <p:val>
                                            <p:strVal val="ppt_x"/>
                                          </p:val>
                                        </p:tav>
                                      </p:tavLst>
                                    </p:anim>
                                    <p:anim calcmode="lin" valueType="num">
                                      <p:cBhvr>
                                        <p:cTn id="14" dur="1000"/>
                                        <p:tgtEl>
                                          <p:spTgt spid="8"/>
                                        </p:tgtEl>
                                        <p:attrNameLst>
                                          <p:attrName>ppt_y</p:attrName>
                                        </p:attrNameLst>
                                      </p:cBhvr>
                                      <p:tavLst>
                                        <p:tav tm="0">
                                          <p:val>
                                            <p:strVal val="ppt_y"/>
                                          </p:val>
                                        </p:tav>
                                        <p:tav tm="100000">
                                          <p:val>
                                            <p:strVal val="ppt_y+.1"/>
                                          </p:val>
                                        </p:tav>
                                      </p:tavLst>
                                    </p:anim>
                                    <p:set>
                                      <p:cBhvr>
                                        <p:cTn id="15" dur="1" fill="hold">
                                          <p:stCondLst>
                                            <p:cond delay="9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0" nodeType="clickEffect">
                                  <p:stCondLst>
                                    <p:cond delay="0"/>
                                  </p:stCondLst>
                                  <p:childTnLst>
                                    <p:anim calcmode="lin" valueType="num">
                                      <p:cBhvr additive="base">
                                        <p:cTn id="19" dur="500"/>
                                        <p:tgtEl>
                                          <p:spTgt spid="9"/>
                                        </p:tgtEl>
                                        <p:attrNameLst>
                                          <p:attrName>ppt_x</p:attrName>
                                        </p:attrNameLst>
                                      </p:cBhvr>
                                      <p:tavLst>
                                        <p:tav tm="0">
                                          <p:val>
                                            <p:strVal val="ppt_x"/>
                                          </p:val>
                                        </p:tav>
                                        <p:tav tm="100000">
                                          <p:val>
                                            <p:strVal val="ppt_x"/>
                                          </p:val>
                                        </p:tav>
                                      </p:tavLst>
                                    </p:anim>
                                    <p:anim calcmode="lin" valueType="num">
                                      <p:cBhvr additive="base">
                                        <p:cTn id="20" dur="500"/>
                                        <p:tgtEl>
                                          <p:spTgt spid="9"/>
                                        </p:tgtEl>
                                        <p:attrNameLst>
                                          <p:attrName>ppt_y</p:attrName>
                                        </p:attrNameLst>
                                      </p:cBhvr>
                                      <p:tavLst>
                                        <p:tav tm="0">
                                          <p:val>
                                            <p:strVal val="ppt_y"/>
                                          </p:val>
                                        </p:tav>
                                        <p:tav tm="100000">
                                          <p:val>
                                            <p:strVal val="1+ppt_h/2"/>
                                          </p:val>
                                        </p:tav>
                                      </p:tavLst>
                                    </p:anim>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500"/>
                                        <p:tgtEl>
                                          <p:spTgt spid="10"/>
                                        </p:tgtEl>
                                        <p:attrNameLst>
                                          <p:attrName>ppt_x</p:attrName>
                                        </p:attrNameLst>
                                      </p:cBhvr>
                                      <p:tavLst>
                                        <p:tav tm="0">
                                          <p:val>
                                            <p:strVal val="ppt_x"/>
                                          </p:val>
                                        </p:tav>
                                        <p:tav tm="100000">
                                          <p:val>
                                            <p:strVal val="ppt_x"/>
                                          </p:val>
                                        </p:tav>
                                      </p:tavLst>
                                    </p:anim>
                                    <p:anim calcmode="lin" valueType="num">
                                      <p:cBhvr additive="base">
                                        <p:cTn id="26" dur="500"/>
                                        <p:tgtEl>
                                          <p:spTgt spid="10"/>
                                        </p:tgtEl>
                                        <p:attrNameLst>
                                          <p:attrName>ppt_y</p:attrName>
                                        </p:attrNameLst>
                                      </p:cBhvr>
                                      <p:tavLst>
                                        <p:tav tm="0">
                                          <p:val>
                                            <p:strVal val="ppt_y"/>
                                          </p:val>
                                        </p:tav>
                                        <p:tav tm="100000">
                                          <p:val>
                                            <p:strVal val="1+ppt_h/2"/>
                                          </p:val>
                                        </p:tav>
                                      </p:tavLst>
                                    </p:anim>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0" nodeType="clickEffect">
                                  <p:stCondLst>
                                    <p:cond delay="0"/>
                                  </p:stCondLst>
                                  <p:childTnLst>
                                    <p:anim calcmode="lin" valueType="num">
                                      <p:cBhvr additive="base">
                                        <p:cTn id="31" dur="500"/>
                                        <p:tgtEl>
                                          <p:spTgt spid="11"/>
                                        </p:tgtEl>
                                        <p:attrNameLst>
                                          <p:attrName>ppt_x</p:attrName>
                                        </p:attrNameLst>
                                      </p:cBhvr>
                                      <p:tavLst>
                                        <p:tav tm="0">
                                          <p:val>
                                            <p:strVal val="ppt_x"/>
                                          </p:val>
                                        </p:tav>
                                        <p:tav tm="100000">
                                          <p:val>
                                            <p:strVal val="ppt_x"/>
                                          </p:val>
                                        </p:tav>
                                      </p:tavLst>
                                    </p:anim>
                                    <p:anim calcmode="lin" valueType="num">
                                      <p:cBhvr additive="base">
                                        <p:cTn id="32" dur="500"/>
                                        <p:tgtEl>
                                          <p:spTgt spid="11"/>
                                        </p:tgtEl>
                                        <p:attrNameLst>
                                          <p:attrName>ppt_y</p:attrName>
                                        </p:attrNameLst>
                                      </p:cBhvr>
                                      <p:tavLst>
                                        <p:tav tm="0">
                                          <p:val>
                                            <p:strVal val="ppt_y"/>
                                          </p:val>
                                        </p:tav>
                                        <p:tav tm="100000">
                                          <p:val>
                                            <p:strVal val="1+ppt_h/2"/>
                                          </p:val>
                                        </p:tav>
                                      </p:tavLst>
                                    </p:anim>
                                    <p:set>
                                      <p:cBhvr>
                                        <p:cTn id="3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EF59-E520-5DD4-5F45-447CEF7EC1E4}"/>
              </a:ext>
            </a:extLst>
          </p:cNvPr>
          <p:cNvSpPr>
            <a:spLocks noGrp="1"/>
          </p:cNvSpPr>
          <p:nvPr>
            <p:ph type="title"/>
          </p:nvPr>
        </p:nvSpPr>
        <p:spPr/>
        <p:txBody>
          <a:bodyPr/>
          <a:lstStyle/>
          <a:p>
            <a:endParaRPr lang="en-US"/>
          </a:p>
        </p:txBody>
      </p:sp>
      <p:pic>
        <p:nvPicPr>
          <p:cNvPr id="2050" name="Picture 2" descr="Diabetic Foot Ulcers: Why You Should Never Ignore Them – Cleveland Clinic">
            <a:extLst>
              <a:ext uri="{FF2B5EF4-FFF2-40B4-BE49-F238E27FC236}">
                <a16:creationId xmlns:a16="http://schemas.microsoft.com/office/drawing/2014/main" id="{B26AB944-32BF-EAE7-992A-1ED9833455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2593" y="500062"/>
            <a:ext cx="8786813" cy="585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679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2020</TotalTime>
  <Words>1454</Words>
  <Application>Microsoft Office PowerPoint</Application>
  <PresentationFormat>Widescreen</PresentationFormat>
  <Paragraphs>168</Paragraphs>
  <Slides>46</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Arial</vt:lpstr>
      <vt:lpstr>Calibri</vt:lpstr>
      <vt:lpstr>Calibri Light</vt:lpstr>
      <vt:lpstr>Constantia</vt:lpstr>
      <vt:lpstr>Frutiger-Bold</vt:lpstr>
      <vt:lpstr>Frutiger-Light</vt:lpstr>
      <vt:lpstr>Google Sans</vt:lpstr>
      <vt:lpstr>MTSY</vt:lpstr>
      <vt:lpstr>MyriadPro-Regular</vt:lpstr>
      <vt:lpstr>MyriadPro-Semibold</vt:lpstr>
      <vt:lpstr>proxima_nova_rgregular</vt:lpstr>
      <vt:lpstr>WarnockPro-Regular</vt:lpstr>
      <vt:lpstr>Office Theme</vt:lpstr>
      <vt:lpstr>Diabetic Ulcer</vt:lpstr>
      <vt:lpstr>How to Approach? </vt:lpstr>
      <vt:lpstr>PowerPoint Presentation</vt:lpstr>
      <vt:lpstr>PowerPoint Presentation</vt:lpstr>
      <vt:lpstr>Examination: </vt:lpstr>
      <vt:lpstr>PowerPoint Presentation</vt:lpstr>
      <vt:lpstr>Edges:</vt:lpstr>
      <vt:lpstr>Edge:</vt:lpstr>
      <vt:lpstr>PowerPoint Presentation</vt:lpstr>
      <vt:lpstr>PowerPoint Presentation</vt:lpstr>
      <vt:lpstr>PowerPoint Presentation</vt:lpstr>
      <vt:lpstr>PowerPoint Presentation</vt:lpstr>
      <vt:lpstr>PowerPoint Presentation</vt:lpstr>
      <vt:lpstr>Describe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Investigation </vt:lpstr>
      <vt:lpstr>PowerPoint Presentation</vt:lpstr>
      <vt:lpstr>??</vt:lpstr>
      <vt:lpstr>PowerPoint Presentation</vt:lpstr>
      <vt:lpstr>PowerPoint Presentation</vt:lpstr>
      <vt:lpstr>PowerPoint Presentation</vt:lpstr>
      <vt:lpstr>Management:</vt:lpstr>
      <vt:lpstr>PowerPoint Presentation</vt:lpstr>
      <vt:lpstr>PowerPoint Presentation</vt:lpstr>
      <vt:lpstr>PowerPoint Presentation</vt:lpstr>
      <vt:lpstr>PowerPoint Presentation</vt:lpstr>
      <vt:lpstr>PowerPoint Presentation</vt:lpstr>
      <vt:lpstr>Diabetic Foot</vt:lpstr>
      <vt:lpstr>PowerPoint Presentation</vt:lpstr>
      <vt:lpstr>PowerPoint Presentation</vt:lpstr>
      <vt:lpstr>PowerPoint Presentation</vt:lpstr>
      <vt:lpstr>PowerPoint Presentation</vt:lpstr>
      <vt:lpstr>PowerPoint Presentation</vt:lpstr>
      <vt:lpstr>Callus: high plantar pressure under the areas of callosities together with dryness of the skin. a consequence of diabetic peripheral autonomic neuropathy.</vt:lpstr>
      <vt:lpstr>Charcot Foot:  Charcot neuro‐osteoarthropathy (CNO), a progressive condition of the musculoskeletal system.   Characterized by joint dislocations, pathologic fractures and debilitating deformities.   It results in a progressive destruction of bone and soft tissues at weight‐bearing joints.  It is one of the most serious complications of diabetes.  Treated by immobilization and a reduction of stress to the affected limb</vt:lpstr>
      <vt:lpstr>PowerPoint Presentation</vt:lpstr>
      <vt:lpstr>PowerPoint Presentation</vt:lpstr>
      <vt:lpstr>PowerPoint Presentation</vt:lpstr>
      <vt:lpstr>PowerPoint Presentation</vt:lpstr>
      <vt:lpstr>Home message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Diabetic Ulcer</dc:title>
  <dc:creator>shaheer abbara</dc:creator>
  <cp:lastModifiedBy>Shaheer Abbarah</cp:lastModifiedBy>
  <cp:revision>3</cp:revision>
  <dcterms:created xsi:type="dcterms:W3CDTF">2022-09-17T06:16:47Z</dcterms:created>
  <dcterms:modified xsi:type="dcterms:W3CDTF">2024-05-24T16:14:08Z</dcterms:modified>
</cp:coreProperties>
</file>