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76" r:id="rId3"/>
    <p:sldId id="281" r:id="rId4"/>
    <p:sldId id="301" r:id="rId5"/>
    <p:sldId id="326" r:id="rId6"/>
    <p:sldId id="302" r:id="rId7"/>
    <p:sldId id="303" r:id="rId8"/>
    <p:sldId id="305" r:id="rId9"/>
    <p:sldId id="323" r:id="rId10"/>
    <p:sldId id="311" r:id="rId11"/>
    <p:sldId id="282" r:id="rId12"/>
    <p:sldId id="308" r:id="rId13"/>
    <p:sldId id="330" r:id="rId14"/>
    <p:sldId id="309" r:id="rId15"/>
    <p:sldId id="335" r:id="rId16"/>
    <p:sldId id="327" r:id="rId17"/>
    <p:sldId id="313" r:id="rId18"/>
    <p:sldId id="286" r:id="rId19"/>
    <p:sldId id="334" r:id="rId20"/>
    <p:sldId id="328" r:id="rId21"/>
    <p:sldId id="312" r:id="rId22"/>
    <p:sldId id="289" r:id="rId23"/>
    <p:sldId id="287" r:id="rId24"/>
    <p:sldId id="324" r:id="rId25"/>
    <p:sldId id="314" r:id="rId26"/>
    <p:sldId id="329" r:id="rId27"/>
    <p:sldId id="320" r:id="rId28"/>
    <p:sldId id="322" r:id="rId29"/>
    <p:sldId id="336" r:id="rId30"/>
    <p:sldId id="278" r:id="rId31"/>
    <p:sldId id="333" r:id="rId32"/>
    <p:sldId id="275" r:id="rId33"/>
    <p:sldId id="279" r:id="rId34"/>
    <p:sldId id="277" r:id="rId35"/>
    <p:sldId id="332" r:id="rId36"/>
    <p:sldId id="31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44AFBB-59D1-4693-A1B8-115EB4F0E4D2}" v="3" dt="2024-08-17T17:14:33.3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635" autoAdjust="0"/>
  </p:normalViewPr>
  <p:slideViewPr>
    <p:cSldViewPr snapToGrid="0" snapToObjects="1">
      <p:cViewPr varScale="1">
        <p:scale>
          <a:sx n="49" d="100"/>
          <a:sy n="49" d="100"/>
        </p:scale>
        <p:origin x="1336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heer" userId="b1c3cf173989246c" providerId="LiveId" clId="{ADB21241-4AC6-47F2-A538-E4DDCC2C7F20}"/>
    <pc:docChg chg="undo custSel addSld modSld">
      <pc:chgData name="Shaheer" userId="b1c3cf173989246c" providerId="LiveId" clId="{ADB21241-4AC6-47F2-A538-E4DDCC2C7F20}" dt="2023-08-20T06:47:52.871" v="478" actId="5793"/>
      <pc:docMkLst>
        <pc:docMk/>
      </pc:docMkLst>
      <pc:sldChg chg="addSp modSp mod modAnim">
        <pc:chgData name="Shaheer" userId="b1c3cf173989246c" providerId="LiveId" clId="{ADB21241-4AC6-47F2-A538-E4DDCC2C7F20}" dt="2023-08-20T06:47:52.871" v="478" actId="5793"/>
        <pc:sldMkLst>
          <pc:docMk/>
          <pc:sldMk cId="255083666" sldId="309"/>
        </pc:sldMkLst>
        <pc:spChg chg="mod">
          <ac:chgData name="Shaheer" userId="b1c3cf173989246c" providerId="LiveId" clId="{ADB21241-4AC6-47F2-A538-E4DDCC2C7F20}" dt="2023-08-20T06:47:52.871" v="478" actId="5793"/>
          <ac:spMkLst>
            <pc:docMk/>
            <pc:sldMk cId="255083666" sldId="309"/>
            <ac:spMk id="3" creationId="{6172F640-07A3-9F4B-A2D3-6036EAFD9628}"/>
          </ac:spMkLst>
        </pc:spChg>
        <pc:picChg chg="add mod">
          <ac:chgData name="Shaheer" userId="b1c3cf173989246c" providerId="LiveId" clId="{ADB21241-4AC6-47F2-A538-E4DDCC2C7F20}" dt="2023-08-20T06:28:25.082" v="11" actId="14100"/>
          <ac:picMkLst>
            <pc:docMk/>
            <pc:sldMk cId="255083666" sldId="309"/>
            <ac:picMk id="5" creationId="{C6887849-1567-CB62-BDC8-B3569EFD4765}"/>
          </ac:picMkLst>
        </pc:picChg>
        <pc:picChg chg="mod">
          <ac:chgData name="Shaheer" userId="b1c3cf173989246c" providerId="LiveId" clId="{ADB21241-4AC6-47F2-A538-E4DDCC2C7F20}" dt="2023-08-20T06:32:31.165" v="261" actId="1076"/>
          <ac:picMkLst>
            <pc:docMk/>
            <pc:sldMk cId="255083666" sldId="309"/>
            <ac:picMk id="8" creationId="{65AD02F4-3F6F-3741-99C2-2FD333A66DC5}"/>
          </ac:picMkLst>
        </pc:picChg>
      </pc:sldChg>
      <pc:sldChg chg="addSp modSp new mod">
        <pc:chgData name="Shaheer" userId="b1c3cf173989246c" providerId="LiveId" clId="{ADB21241-4AC6-47F2-A538-E4DDCC2C7F20}" dt="2023-08-20T06:28:14.697" v="10" actId="14100"/>
        <pc:sldMkLst>
          <pc:docMk/>
          <pc:sldMk cId="3839516400" sldId="335"/>
        </pc:sldMkLst>
        <pc:spChg chg="mod">
          <ac:chgData name="Shaheer" userId="b1c3cf173989246c" providerId="LiveId" clId="{ADB21241-4AC6-47F2-A538-E4DDCC2C7F20}" dt="2023-08-20T06:28:14.697" v="10" actId="14100"/>
          <ac:spMkLst>
            <pc:docMk/>
            <pc:sldMk cId="3839516400" sldId="335"/>
            <ac:spMk id="3" creationId="{21A507A1-EED7-7515-DF69-48DE5E10F2B2}"/>
          </ac:spMkLst>
        </pc:spChg>
        <pc:picChg chg="add mod">
          <ac:chgData name="Shaheer" userId="b1c3cf173989246c" providerId="LiveId" clId="{ADB21241-4AC6-47F2-A538-E4DDCC2C7F20}" dt="2023-08-20T06:28:04.416" v="8"/>
          <ac:picMkLst>
            <pc:docMk/>
            <pc:sldMk cId="3839516400" sldId="335"/>
            <ac:picMk id="7" creationId="{8613AEF9-B710-7533-B117-4D80517D649D}"/>
          </ac:picMkLst>
        </pc:picChg>
      </pc:sldChg>
    </pc:docChg>
  </pc:docChgLst>
  <pc:docChgLst>
    <pc:chgData name="Shaheer Abbarah" userId="b1c3cf173989246c" providerId="LiveId" clId="{0344AFBB-59D1-4693-A1B8-115EB4F0E4D2}"/>
    <pc:docChg chg="undo custSel addSld modSld">
      <pc:chgData name="Shaheer Abbarah" userId="b1c3cf173989246c" providerId="LiveId" clId="{0344AFBB-59D1-4693-A1B8-115EB4F0E4D2}" dt="2024-08-17T17:14:37.613" v="251" actId="1076"/>
      <pc:docMkLst>
        <pc:docMk/>
      </pc:docMkLst>
      <pc:sldChg chg="modSp mod">
        <pc:chgData name="Shaheer Abbarah" userId="b1c3cf173989246c" providerId="LiveId" clId="{0344AFBB-59D1-4693-A1B8-115EB4F0E4D2}" dt="2024-08-17T15:49:42.062" v="72" actId="20577"/>
        <pc:sldMkLst>
          <pc:docMk/>
          <pc:sldMk cId="1662842023" sldId="256"/>
        </pc:sldMkLst>
        <pc:spChg chg="mod">
          <ac:chgData name="Shaheer Abbarah" userId="b1c3cf173989246c" providerId="LiveId" clId="{0344AFBB-59D1-4693-A1B8-115EB4F0E4D2}" dt="2024-08-17T15:49:42.062" v="72" actId="20577"/>
          <ac:spMkLst>
            <pc:docMk/>
            <pc:sldMk cId="1662842023" sldId="256"/>
            <ac:spMk id="3" creationId="{00000000-0000-0000-0000-000000000000}"/>
          </ac:spMkLst>
        </pc:spChg>
      </pc:sldChg>
      <pc:sldChg chg="addSp modSp mod">
        <pc:chgData name="Shaheer Abbarah" userId="b1c3cf173989246c" providerId="LiveId" clId="{0344AFBB-59D1-4693-A1B8-115EB4F0E4D2}" dt="2024-08-17T17:14:23.384" v="246" actId="167"/>
        <pc:sldMkLst>
          <pc:docMk/>
          <pc:sldMk cId="900945679" sldId="275"/>
        </pc:sldMkLst>
        <pc:picChg chg="add mod ord">
          <ac:chgData name="Shaheer Abbarah" userId="b1c3cf173989246c" providerId="LiveId" clId="{0344AFBB-59D1-4693-A1B8-115EB4F0E4D2}" dt="2024-08-17T17:14:23.384" v="246" actId="167"/>
          <ac:picMkLst>
            <pc:docMk/>
            <pc:sldMk cId="900945679" sldId="275"/>
            <ac:picMk id="5" creationId="{76CC088F-4F05-65D0-0B12-86F315352D29}"/>
          </ac:picMkLst>
        </pc:picChg>
      </pc:sldChg>
      <pc:sldChg chg="addSp modSp mod">
        <pc:chgData name="Shaheer Abbarah" userId="b1c3cf173989246c" providerId="LiveId" clId="{0344AFBB-59D1-4693-A1B8-115EB4F0E4D2}" dt="2024-08-17T17:14:37.613" v="251" actId="1076"/>
        <pc:sldMkLst>
          <pc:docMk/>
          <pc:sldMk cId="2951911687" sldId="277"/>
        </pc:sldMkLst>
        <pc:picChg chg="add mod ord">
          <ac:chgData name="Shaheer Abbarah" userId="b1c3cf173989246c" providerId="LiveId" clId="{0344AFBB-59D1-4693-A1B8-115EB4F0E4D2}" dt="2024-08-17T17:14:37.613" v="251" actId="1076"/>
          <ac:picMkLst>
            <pc:docMk/>
            <pc:sldMk cId="2951911687" sldId="277"/>
            <ac:picMk id="5" creationId="{B7E0E97A-06B4-956E-2E02-69D6B5AAC9E0}"/>
          </ac:picMkLst>
        </pc:picChg>
      </pc:sldChg>
      <pc:sldChg chg="addSp modSp mod">
        <pc:chgData name="Shaheer Abbarah" userId="b1c3cf173989246c" providerId="LiveId" clId="{0344AFBB-59D1-4693-A1B8-115EB4F0E4D2}" dt="2024-08-17T17:14:14.828" v="244" actId="1076"/>
        <pc:sldMkLst>
          <pc:docMk/>
          <pc:sldMk cId="3821799756" sldId="278"/>
        </pc:sldMkLst>
        <pc:picChg chg="add mod ord">
          <ac:chgData name="Shaheer Abbarah" userId="b1c3cf173989246c" providerId="LiveId" clId="{0344AFBB-59D1-4693-A1B8-115EB4F0E4D2}" dt="2024-08-17T17:14:14.828" v="244" actId="1076"/>
          <ac:picMkLst>
            <pc:docMk/>
            <pc:sldMk cId="3821799756" sldId="278"/>
            <ac:picMk id="6" creationId="{972AA685-1D2D-8A1C-2D0A-D56FDA3D6AEE}"/>
          </ac:picMkLst>
        </pc:picChg>
      </pc:sldChg>
      <pc:sldChg chg="addSp modSp mod">
        <pc:chgData name="Shaheer Abbarah" userId="b1c3cf173989246c" providerId="LiveId" clId="{0344AFBB-59D1-4693-A1B8-115EB4F0E4D2}" dt="2024-08-17T17:14:30.998" v="248" actId="167"/>
        <pc:sldMkLst>
          <pc:docMk/>
          <pc:sldMk cId="4284788978" sldId="279"/>
        </pc:sldMkLst>
        <pc:picChg chg="add mod ord">
          <ac:chgData name="Shaheer Abbarah" userId="b1c3cf173989246c" providerId="LiveId" clId="{0344AFBB-59D1-4693-A1B8-115EB4F0E4D2}" dt="2024-08-17T17:14:30.998" v="248" actId="167"/>
          <ac:picMkLst>
            <pc:docMk/>
            <pc:sldMk cId="4284788978" sldId="279"/>
            <ac:picMk id="5" creationId="{D3C5ACF0-1E8B-8353-90DF-F2A56596203E}"/>
          </ac:picMkLst>
        </pc:picChg>
      </pc:sldChg>
      <pc:sldChg chg="mod modShow">
        <pc:chgData name="Shaheer Abbarah" userId="b1c3cf173989246c" providerId="LiveId" clId="{0344AFBB-59D1-4693-A1B8-115EB4F0E4D2}" dt="2024-08-17T16:20:44.398" v="150" actId="729"/>
        <pc:sldMkLst>
          <pc:docMk/>
          <pc:sldMk cId="22627269" sldId="287"/>
        </pc:sldMkLst>
      </pc:sldChg>
      <pc:sldChg chg="modSp mod">
        <pc:chgData name="Shaheer Abbarah" userId="b1c3cf173989246c" providerId="LiveId" clId="{0344AFBB-59D1-4693-A1B8-115EB4F0E4D2}" dt="2024-08-17T16:07:59.683" v="149" actId="20577"/>
        <pc:sldMkLst>
          <pc:docMk/>
          <pc:sldMk cId="502503598" sldId="313"/>
        </pc:sldMkLst>
        <pc:spChg chg="mod">
          <ac:chgData name="Shaheer Abbarah" userId="b1c3cf173989246c" providerId="LiveId" clId="{0344AFBB-59D1-4693-A1B8-115EB4F0E4D2}" dt="2024-08-17T16:07:59.683" v="149" actId="20577"/>
          <ac:spMkLst>
            <pc:docMk/>
            <pc:sldMk cId="502503598" sldId="313"/>
            <ac:spMk id="3" creationId="{2B4CD11B-D63F-8D4E-95A5-365B6C4CB757}"/>
          </ac:spMkLst>
        </pc:spChg>
      </pc:sldChg>
      <pc:sldChg chg="modNotesTx">
        <pc:chgData name="Shaheer Abbarah" userId="b1c3cf173989246c" providerId="LiveId" clId="{0344AFBB-59D1-4693-A1B8-115EB4F0E4D2}" dt="2024-08-17T16:00:56.312" v="142" actId="20577"/>
        <pc:sldMkLst>
          <pc:docMk/>
          <pc:sldMk cId="1222758867" sldId="326"/>
        </pc:sldMkLst>
      </pc:sldChg>
      <pc:sldChg chg="modNotesTx">
        <pc:chgData name="Shaheer Abbarah" userId="b1c3cf173989246c" providerId="LiveId" clId="{0344AFBB-59D1-4693-A1B8-115EB4F0E4D2}" dt="2024-08-17T15:59:31.123" v="125" actId="20577"/>
        <pc:sldMkLst>
          <pc:docMk/>
          <pc:sldMk cId="373605638" sldId="327"/>
        </pc:sldMkLst>
      </pc:sldChg>
      <pc:sldChg chg="modSp new mod">
        <pc:chgData name="Shaheer Abbarah" userId="b1c3cf173989246c" providerId="LiveId" clId="{0344AFBB-59D1-4693-A1B8-115EB4F0E4D2}" dt="2024-08-17T17:03:36.746" v="238" actId="113"/>
        <pc:sldMkLst>
          <pc:docMk/>
          <pc:sldMk cId="2217311430" sldId="336"/>
        </pc:sldMkLst>
        <pc:spChg chg="mod">
          <ac:chgData name="Shaheer Abbarah" userId="b1c3cf173989246c" providerId="LiveId" clId="{0344AFBB-59D1-4693-A1B8-115EB4F0E4D2}" dt="2024-08-17T17:03:36.746" v="238" actId="113"/>
          <ac:spMkLst>
            <pc:docMk/>
            <pc:sldMk cId="2217311430" sldId="336"/>
            <ac:spMk id="3" creationId="{A090EB9B-4790-B047-2DFB-19DED2FC09BA}"/>
          </ac:spMkLst>
        </pc:spChg>
      </pc:sldChg>
    </pc:docChg>
  </pc:docChgLst>
  <pc:docChgLst>
    <pc:chgData name="Shaheer Abbarah" userId="b1c3cf173989246c" providerId="LiveId" clId="{7E19E3FC-4FED-4E23-AB86-DE94A73D18F5}"/>
    <pc:docChg chg="custSel modSld">
      <pc:chgData name="Shaheer Abbarah" userId="b1c3cf173989246c" providerId="LiveId" clId="{7E19E3FC-4FED-4E23-AB86-DE94A73D18F5}" dt="2024-01-22T11:24:53.099" v="3"/>
      <pc:docMkLst>
        <pc:docMk/>
      </pc:docMkLst>
      <pc:sldChg chg="addSp delSp modSp mod setBg modAnim setClrOvrMap">
        <pc:chgData name="Shaheer Abbarah" userId="b1c3cf173989246c" providerId="LiveId" clId="{7E19E3FC-4FED-4E23-AB86-DE94A73D18F5}" dt="2024-01-22T11:24:53.099" v="3"/>
        <pc:sldMkLst>
          <pc:docMk/>
          <pc:sldMk cId="480185849" sldId="334"/>
        </pc:sldMkLst>
        <pc:spChg chg="mod">
          <ac:chgData name="Shaheer Abbarah" userId="b1c3cf173989246c" providerId="LiveId" clId="{7E19E3FC-4FED-4E23-AB86-DE94A73D18F5}" dt="2024-01-22T11:23:02.040" v="2" actId="26606"/>
          <ac:spMkLst>
            <pc:docMk/>
            <pc:sldMk cId="480185849" sldId="334"/>
            <ac:spMk id="6" creationId="{A130631B-EED5-495D-530B-14F77AC87F10}"/>
          </ac:spMkLst>
        </pc:spChg>
        <pc:spChg chg="del">
          <ac:chgData name="Shaheer Abbarah" userId="b1c3cf173989246c" providerId="LiveId" clId="{7E19E3FC-4FED-4E23-AB86-DE94A73D18F5}" dt="2024-01-22T11:23:02.040" v="2" actId="26606"/>
          <ac:spMkLst>
            <pc:docMk/>
            <pc:sldMk cId="480185849" sldId="334"/>
            <ac:spMk id="1039" creationId="{F6E384F5-137A-40B1-97F0-694CC6ECD59C}"/>
          </ac:spMkLst>
        </pc:spChg>
        <pc:spChg chg="del">
          <ac:chgData name="Shaheer Abbarah" userId="b1c3cf173989246c" providerId="LiveId" clId="{7E19E3FC-4FED-4E23-AB86-DE94A73D18F5}" dt="2024-01-22T11:23:02.040" v="2" actId="26606"/>
          <ac:spMkLst>
            <pc:docMk/>
            <pc:sldMk cId="480185849" sldId="334"/>
            <ac:spMk id="1041" creationId="{9DBC4630-03DA-474F-BBCB-BA3AE6B317A4}"/>
          </ac:spMkLst>
        </pc:spChg>
        <pc:spChg chg="del">
          <ac:chgData name="Shaheer Abbarah" userId="b1c3cf173989246c" providerId="LiveId" clId="{7E19E3FC-4FED-4E23-AB86-DE94A73D18F5}" dt="2024-01-22T11:23:02.040" v="2" actId="26606"/>
          <ac:spMkLst>
            <pc:docMk/>
            <pc:sldMk cId="480185849" sldId="334"/>
            <ac:spMk id="1043" creationId="{78418A25-6EAC-4140-BFE6-284E1925B5EE}"/>
          </ac:spMkLst>
        </pc:spChg>
        <pc:spChg chg="del">
          <ac:chgData name="Shaheer Abbarah" userId="b1c3cf173989246c" providerId="LiveId" clId="{7E19E3FC-4FED-4E23-AB86-DE94A73D18F5}" dt="2024-01-22T11:23:02.040" v="2" actId="26606"/>
          <ac:spMkLst>
            <pc:docMk/>
            <pc:sldMk cId="480185849" sldId="334"/>
            <ac:spMk id="1045" creationId="{6B9D64DB-4D5C-4A91-B45F-F301E3174F9F}"/>
          </ac:spMkLst>
        </pc:spChg>
        <pc:spChg chg="del">
          <ac:chgData name="Shaheer Abbarah" userId="b1c3cf173989246c" providerId="LiveId" clId="{7E19E3FC-4FED-4E23-AB86-DE94A73D18F5}" dt="2024-01-22T11:23:02.040" v="2" actId="26606"/>
          <ac:spMkLst>
            <pc:docMk/>
            <pc:sldMk cId="480185849" sldId="334"/>
            <ac:spMk id="1047" creationId="{CB14CE1B-4BC5-4EF2-BE3D-05E4F580B3DB}"/>
          </ac:spMkLst>
        </pc:spChg>
        <pc:spChg chg="add">
          <ac:chgData name="Shaheer Abbarah" userId="b1c3cf173989246c" providerId="LiveId" clId="{7E19E3FC-4FED-4E23-AB86-DE94A73D18F5}" dt="2024-01-22T11:23:02.040" v="2" actId="26606"/>
          <ac:spMkLst>
            <pc:docMk/>
            <pc:sldMk cId="480185849" sldId="334"/>
            <ac:spMk id="1052" creationId="{E1750109-3B91-4506-B997-0CD8E35A1488}"/>
          </ac:spMkLst>
        </pc:spChg>
        <pc:spChg chg="add">
          <ac:chgData name="Shaheer Abbarah" userId="b1c3cf173989246c" providerId="LiveId" clId="{7E19E3FC-4FED-4E23-AB86-DE94A73D18F5}" dt="2024-01-22T11:23:02.040" v="2" actId="26606"/>
          <ac:spMkLst>
            <pc:docMk/>
            <pc:sldMk cId="480185849" sldId="334"/>
            <ac:spMk id="1054" creationId="{E72D8D1B-59F6-4FF3-8547-9BBB6129F2FA}"/>
          </ac:spMkLst>
        </pc:spChg>
        <pc:spChg chg="add">
          <ac:chgData name="Shaheer Abbarah" userId="b1c3cf173989246c" providerId="LiveId" clId="{7E19E3FC-4FED-4E23-AB86-DE94A73D18F5}" dt="2024-01-22T11:23:02.040" v="2" actId="26606"/>
          <ac:spMkLst>
            <pc:docMk/>
            <pc:sldMk cId="480185849" sldId="334"/>
            <ac:spMk id="1056" creationId="{2C444748-5A8D-4B53-89FE-42B455DFA2D1}"/>
          </ac:spMkLst>
        </pc:spChg>
        <pc:spChg chg="add">
          <ac:chgData name="Shaheer Abbarah" userId="b1c3cf173989246c" providerId="LiveId" clId="{7E19E3FC-4FED-4E23-AB86-DE94A73D18F5}" dt="2024-01-22T11:23:02.040" v="2" actId="26606"/>
          <ac:spMkLst>
            <pc:docMk/>
            <pc:sldMk cId="480185849" sldId="334"/>
            <ac:spMk id="1058" creationId="{14044C96-7CFD-44DB-A579-D77B0D37C681}"/>
          </ac:spMkLst>
        </pc:spChg>
        <pc:spChg chg="add">
          <ac:chgData name="Shaheer Abbarah" userId="b1c3cf173989246c" providerId="LiveId" clId="{7E19E3FC-4FED-4E23-AB86-DE94A73D18F5}" dt="2024-01-22T11:23:02.040" v="2" actId="26606"/>
          <ac:spMkLst>
            <pc:docMk/>
            <pc:sldMk cId="480185849" sldId="334"/>
            <ac:spMk id="1060" creationId="{8FC8C21F-9484-4A71-ABFA-6C10682FAC3E}"/>
          </ac:spMkLst>
        </pc:spChg>
        <pc:spChg chg="add">
          <ac:chgData name="Shaheer Abbarah" userId="b1c3cf173989246c" providerId="LiveId" clId="{7E19E3FC-4FED-4E23-AB86-DE94A73D18F5}" dt="2024-01-22T11:23:02.040" v="2" actId="26606"/>
          <ac:spMkLst>
            <pc:docMk/>
            <pc:sldMk cId="480185849" sldId="334"/>
            <ac:spMk id="1062" creationId="{F4FFA271-A10A-4AC3-8F06-E3313A197A80}"/>
          </ac:spMkLst>
        </pc:spChg>
        <pc:spChg chg="add">
          <ac:chgData name="Shaheer Abbarah" userId="b1c3cf173989246c" providerId="LiveId" clId="{7E19E3FC-4FED-4E23-AB86-DE94A73D18F5}" dt="2024-01-22T11:23:02.040" v="2" actId="26606"/>
          <ac:spMkLst>
            <pc:docMk/>
            <pc:sldMk cId="480185849" sldId="334"/>
            <ac:spMk id="1064" creationId="{7F9FE375-3674-4B26-B67B-30AFAF78CC57}"/>
          </ac:spMkLst>
        </pc:spChg>
        <pc:picChg chg="add mod ord">
          <ac:chgData name="Shaheer Abbarah" userId="b1c3cf173989246c" providerId="LiveId" clId="{7E19E3FC-4FED-4E23-AB86-DE94A73D18F5}" dt="2024-01-22T11:23:02.040" v="2" actId="26606"/>
          <ac:picMkLst>
            <pc:docMk/>
            <pc:sldMk cId="480185849" sldId="334"/>
            <ac:picMk id="2" creationId="{986B7613-F5B4-6C25-05C0-BB8F33D6E212}"/>
          </ac:picMkLst>
        </pc:picChg>
        <pc:picChg chg="mod ord">
          <ac:chgData name="Shaheer Abbarah" userId="b1c3cf173989246c" providerId="LiveId" clId="{7E19E3FC-4FED-4E23-AB86-DE94A73D18F5}" dt="2024-01-22T11:23:02.040" v="2" actId="26606"/>
          <ac:picMkLst>
            <pc:docMk/>
            <pc:sldMk cId="480185849" sldId="334"/>
            <ac:picMk id="9" creationId="{14DFBC55-2704-D259-D3B6-DA821230216F}"/>
          </ac:picMkLst>
        </pc:picChg>
        <pc:picChg chg="mod ord">
          <ac:chgData name="Shaheer Abbarah" userId="b1c3cf173989246c" providerId="LiveId" clId="{7E19E3FC-4FED-4E23-AB86-DE94A73D18F5}" dt="2024-01-22T11:23:02.040" v="2" actId="26606"/>
          <ac:picMkLst>
            <pc:docMk/>
            <pc:sldMk cId="480185849" sldId="334"/>
            <ac:picMk id="1026" creationId="{24321A94-40CD-769A-FDD0-A4F8358E7EEE}"/>
          </ac:picMkLst>
        </pc:picChg>
        <pc:picChg chg="mod">
          <ac:chgData name="Shaheer Abbarah" userId="b1c3cf173989246c" providerId="LiveId" clId="{7E19E3FC-4FED-4E23-AB86-DE94A73D18F5}" dt="2024-01-22T11:23:02.040" v="2" actId="26606"/>
          <ac:picMkLst>
            <pc:docMk/>
            <pc:sldMk cId="480185849" sldId="334"/>
            <ac:picMk id="1030" creationId="{71C72A07-83FE-38D8-F001-E3502ABA04B3}"/>
          </ac:picMkLst>
        </pc:picChg>
        <pc:picChg chg="mod ord">
          <ac:chgData name="Shaheer Abbarah" userId="b1c3cf173989246c" providerId="LiveId" clId="{7E19E3FC-4FED-4E23-AB86-DE94A73D18F5}" dt="2024-01-22T11:23:02.040" v="2" actId="26606"/>
          <ac:picMkLst>
            <pc:docMk/>
            <pc:sldMk cId="480185849" sldId="334"/>
            <ac:picMk id="1032" creationId="{B145E57E-C929-F1E0-8CC4-3C96824FC0A8}"/>
          </ac:picMkLst>
        </pc:picChg>
        <pc:picChg chg="mod">
          <ac:chgData name="Shaheer Abbarah" userId="b1c3cf173989246c" providerId="LiveId" clId="{7E19E3FC-4FED-4E23-AB86-DE94A73D18F5}" dt="2024-01-22T11:23:02.040" v="2" actId="26606"/>
          <ac:picMkLst>
            <pc:docMk/>
            <pc:sldMk cId="480185849" sldId="334"/>
            <ac:picMk id="1034" creationId="{8B3C6C2D-B5AB-E796-2BE9-3B8D1B657647}"/>
          </ac:picMkLst>
        </pc:picChg>
      </pc:sldChg>
    </pc:docChg>
  </pc:docChgLst>
  <pc:docChgLst>
    <pc:chgData name="Shaheer" userId="b1c3cf173989246c" providerId="LiveId" clId="{BB92C3CB-EE32-4B24-B710-2AE15E85E45E}"/>
    <pc:docChg chg="custSel modSld">
      <pc:chgData name="Shaheer" userId="b1c3cf173989246c" providerId="LiveId" clId="{BB92C3CB-EE32-4B24-B710-2AE15E85E45E}" dt="2023-05-01T20:56:45.017" v="5" actId="20577"/>
      <pc:docMkLst>
        <pc:docMk/>
      </pc:docMkLst>
      <pc:sldChg chg="delSp mod">
        <pc:chgData name="Shaheer" userId="b1c3cf173989246c" providerId="LiveId" clId="{BB92C3CB-EE32-4B24-B710-2AE15E85E45E}" dt="2023-05-01T20:47:25.142" v="3" actId="478"/>
        <pc:sldMkLst>
          <pc:docMk/>
          <pc:sldMk cId="30307634" sldId="302"/>
        </pc:sldMkLst>
        <pc:spChg chg="del">
          <ac:chgData name="Shaheer" userId="b1c3cf173989246c" providerId="LiveId" clId="{BB92C3CB-EE32-4B24-B710-2AE15E85E45E}" dt="2023-05-01T20:47:25.142" v="3" actId="478"/>
          <ac:spMkLst>
            <pc:docMk/>
            <pc:sldMk cId="30307634" sldId="302"/>
            <ac:spMk id="4" creationId="{00000000-0000-0000-0000-000000000000}"/>
          </ac:spMkLst>
        </pc:spChg>
        <pc:spChg chg="del">
          <ac:chgData name="Shaheer" userId="b1c3cf173989246c" providerId="LiveId" clId="{BB92C3CB-EE32-4B24-B710-2AE15E85E45E}" dt="2023-05-01T20:47:22.742" v="2" actId="478"/>
          <ac:spMkLst>
            <pc:docMk/>
            <pc:sldMk cId="30307634" sldId="302"/>
            <ac:spMk id="5" creationId="{00000000-0000-0000-0000-000000000000}"/>
          </ac:spMkLst>
        </pc:spChg>
      </pc:sldChg>
      <pc:sldChg chg="delSp mod">
        <pc:chgData name="Shaheer" userId="b1c3cf173989246c" providerId="LiveId" clId="{BB92C3CB-EE32-4B24-B710-2AE15E85E45E}" dt="2023-05-01T20:47:17.896" v="1" actId="478"/>
        <pc:sldMkLst>
          <pc:docMk/>
          <pc:sldMk cId="1044848029" sldId="303"/>
        </pc:sldMkLst>
        <pc:spChg chg="del">
          <ac:chgData name="Shaheer" userId="b1c3cf173989246c" providerId="LiveId" clId="{BB92C3CB-EE32-4B24-B710-2AE15E85E45E}" dt="2023-05-01T20:47:17.896" v="1" actId="478"/>
          <ac:spMkLst>
            <pc:docMk/>
            <pc:sldMk cId="1044848029" sldId="303"/>
            <ac:spMk id="4" creationId="{99F3A59B-B721-984E-AE24-EFC3CC270E02}"/>
          </ac:spMkLst>
        </pc:spChg>
        <pc:spChg chg="del">
          <ac:chgData name="Shaheer" userId="b1c3cf173989246c" providerId="LiveId" clId="{BB92C3CB-EE32-4B24-B710-2AE15E85E45E}" dt="2023-05-01T20:47:13.427" v="0" actId="478"/>
          <ac:spMkLst>
            <pc:docMk/>
            <pc:sldMk cId="1044848029" sldId="303"/>
            <ac:spMk id="5" creationId="{0CA1615D-8ED7-9D47-A44A-53A1E97513E9}"/>
          </ac:spMkLst>
        </pc:spChg>
      </pc:sldChg>
      <pc:sldChg chg="modNotesTx">
        <pc:chgData name="Shaheer" userId="b1c3cf173989246c" providerId="LiveId" clId="{BB92C3CB-EE32-4B24-B710-2AE15E85E45E}" dt="2023-05-01T20:56:45.017" v="5" actId="20577"/>
        <pc:sldMkLst>
          <pc:docMk/>
          <pc:sldMk cId="502503598" sldId="313"/>
        </pc:sldMkLst>
      </pc:sldChg>
    </pc:docChg>
  </pc:docChgLst>
  <pc:docChgLst>
    <pc:chgData name="shaheer abbara" userId="b1c3cf173989246c" providerId="LiveId" clId="{F6DEE29B-B035-4393-8AC8-21FF8560EB87}"/>
    <pc:docChg chg="custSel addSld delSld modSld sldOrd modMainMaster">
      <pc:chgData name="shaheer abbara" userId="b1c3cf173989246c" providerId="LiveId" clId="{F6DEE29B-B035-4393-8AC8-21FF8560EB87}" dt="2023-01-31T08:34:51.989" v="1235" actId="20577"/>
      <pc:docMkLst>
        <pc:docMk/>
      </pc:docMkLst>
      <pc:sldChg chg="modSp mod">
        <pc:chgData name="shaheer abbara" userId="b1c3cf173989246c" providerId="LiveId" clId="{F6DEE29B-B035-4393-8AC8-21FF8560EB87}" dt="2023-01-25T05:43:45.114" v="808" actId="27636"/>
        <pc:sldMkLst>
          <pc:docMk/>
          <pc:sldMk cId="1662842023" sldId="256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662842023" sldId="256"/>
            <ac:spMk id="2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43:45.114" v="808" actId="27636"/>
          <ac:spMkLst>
            <pc:docMk/>
            <pc:sldMk cId="1662842023" sldId="256"/>
            <ac:spMk id="3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662842023" sldId="256"/>
            <ac:spMk id="5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662842023" sldId="256"/>
            <ac:spMk id="7" creationId="{00000000-0000-0000-0000-000000000000}"/>
          </ac:spMkLst>
        </pc:spChg>
      </pc:sldChg>
      <pc:sldChg chg="modSp modNotesTx">
        <pc:chgData name="shaheer abbara" userId="b1c3cf173989246c" providerId="LiveId" clId="{F6DEE29B-B035-4393-8AC8-21FF8560EB87}" dt="2023-01-25T06:23:42.976" v="929" actId="20577"/>
        <pc:sldMkLst>
          <pc:docMk/>
          <pc:sldMk cId="900945679" sldId="275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900945679" sldId="275"/>
            <ac:spMk id="2" creationId="{1627A8A3-D8BB-4007-A02D-C817FABD8BF1}"/>
          </ac:spMkLst>
        </pc:spChg>
        <pc:spChg chg="mod">
          <ac:chgData name="shaheer abbara" userId="b1c3cf173989246c" providerId="LiveId" clId="{F6DEE29B-B035-4393-8AC8-21FF8560EB87}" dt="2023-01-25T05:40:55.334" v="770" actId="6549"/>
          <ac:spMkLst>
            <pc:docMk/>
            <pc:sldMk cId="900945679" sldId="275"/>
            <ac:spMk id="3" creationId="{7909DA51-27F8-4839-894B-8B0B07A7A003}"/>
          </ac:spMkLst>
        </pc:spChg>
      </pc:sldChg>
      <pc:sldChg chg="modSp">
        <pc:chgData name="shaheer abbara" userId="b1c3cf173989246c" providerId="LiveId" clId="{F6DEE29B-B035-4393-8AC8-21FF8560EB87}" dt="2023-01-25T05:24:51.185" v="759"/>
        <pc:sldMkLst>
          <pc:docMk/>
          <pc:sldMk cId="577443518" sldId="276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577443518" sldId="276"/>
            <ac:spMk id="2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577443518" sldId="276"/>
            <ac:spMk id="3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577443518" sldId="276"/>
            <ac:spMk id="4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577443518" sldId="276"/>
            <ac:spMk id="5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577443518" sldId="276"/>
            <ac:spMk id="6" creationId="{00000000-0000-0000-0000-000000000000}"/>
          </ac:spMkLst>
        </pc:spChg>
      </pc:sldChg>
      <pc:sldChg chg="modSp modNotesTx">
        <pc:chgData name="shaheer abbara" userId="b1c3cf173989246c" providerId="LiveId" clId="{F6DEE29B-B035-4393-8AC8-21FF8560EB87}" dt="2023-01-25T06:29:53.269" v="1201" actId="313"/>
        <pc:sldMkLst>
          <pc:docMk/>
          <pc:sldMk cId="2951911687" sldId="277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2951911687" sldId="277"/>
            <ac:spMk id="2" creationId="{1627A8A3-D8BB-4007-A02D-C817FABD8BF1}"/>
          </ac:spMkLst>
        </pc:spChg>
        <pc:spChg chg="mod">
          <ac:chgData name="shaheer abbara" userId="b1c3cf173989246c" providerId="LiveId" clId="{F6DEE29B-B035-4393-8AC8-21FF8560EB87}" dt="2023-01-25T05:40:59.597" v="771" actId="20577"/>
          <ac:spMkLst>
            <pc:docMk/>
            <pc:sldMk cId="2951911687" sldId="277"/>
            <ac:spMk id="3" creationId="{7909DA51-27F8-4839-894B-8B0B07A7A003}"/>
          </ac:spMkLst>
        </pc:spChg>
      </pc:sldChg>
      <pc:sldChg chg="del">
        <pc:chgData name="shaheer abbara" userId="b1c3cf173989246c" providerId="LiveId" clId="{F6DEE29B-B035-4393-8AC8-21FF8560EB87}" dt="2023-01-24T07:43:19.312" v="164" actId="2696"/>
        <pc:sldMkLst>
          <pc:docMk/>
          <pc:sldMk cId="3248460964" sldId="278"/>
        </pc:sldMkLst>
      </pc:sldChg>
      <pc:sldChg chg="modSp add">
        <pc:chgData name="shaheer abbara" userId="b1c3cf173989246c" providerId="LiveId" clId="{F6DEE29B-B035-4393-8AC8-21FF8560EB87}" dt="2023-01-25T05:40:47.086" v="769" actId="20577"/>
        <pc:sldMkLst>
          <pc:docMk/>
          <pc:sldMk cId="3821799756" sldId="278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821799756" sldId="278"/>
            <ac:spMk id="2" creationId="{47BE4547-18B7-4FB2-B87D-D8FE2625DD8E}"/>
          </ac:spMkLst>
        </pc:spChg>
        <pc:spChg chg="mod">
          <ac:chgData name="shaheer abbara" userId="b1c3cf173989246c" providerId="LiveId" clId="{F6DEE29B-B035-4393-8AC8-21FF8560EB87}" dt="2023-01-25T05:40:47.086" v="769" actId="20577"/>
          <ac:spMkLst>
            <pc:docMk/>
            <pc:sldMk cId="3821799756" sldId="278"/>
            <ac:spMk id="3" creationId="{43194812-69BC-4045-A4D3-57F01AE81662}"/>
          </ac:spMkLst>
        </pc:spChg>
      </pc:sldChg>
      <pc:sldChg chg="modSp ord modNotesTx">
        <pc:chgData name="shaheer abbara" userId="b1c3cf173989246c" providerId="LiveId" clId="{F6DEE29B-B035-4393-8AC8-21FF8560EB87}" dt="2023-01-25T06:27:42.221" v="1130" actId="20577"/>
        <pc:sldMkLst>
          <pc:docMk/>
          <pc:sldMk cId="4284788978" sldId="279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4284788978" sldId="279"/>
            <ac:spMk id="2" creationId="{1627A8A3-D8BB-4007-A02D-C817FABD8BF1}"/>
          </ac:spMkLst>
        </pc:spChg>
        <pc:spChg chg="mod">
          <ac:chgData name="shaheer abbara" userId="b1c3cf173989246c" providerId="LiveId" clId="{F6DEE29B-B035-4393-8AC8-21FF8560EB87}" dt="2023-01-25T05:41:03.232" v="772" actId="6549"/>
          <ac:spMkLst>
            <pc:docMk/>
            <pc:sldMk cId="4284788978" sldId="279"/>
            <ac:spMk id="3" creationId="{7909DA51-27F8-4839-894B-8B0B07A7A003}"/>
          </ac:spMkLst>
        </pc:spChg>
      </pc:sldChg>
      <pc:sldChg chg="modSp">
        <pc:chgData name="shaheer abbara" userId="b1c3cf173989246c" providerId="LiveId" clId="{F6DEE29B-B035-4393-8AC8-21FF8560EB87}" dt="2023-01-25T05:24:51.185" v="759"/>
        <pc:sldMkLst>
          <pc:docMk/>
          <pc:sldMk cId="1383807723" sldId="282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383807723" sldId="282"/>
            <ac:spMk id="4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383807723" sldId="282"/>
            <ac:spMk id="5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383807723" sldId="282"/>
            <ac:spMk id="6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383807723" sldId="282"/>
            <ac:spMk id="8" creationId="{EDDEF56B-C4A1-4E48-98AC-759BCC7D4251}"/>
          </ac:spMkLst>
        </pc:spChg>
      </pc:sldChg>
      <pc:sldChg chg="modSp">
        <pc:chgData name="shaheer abbara" userId="b1c3cf173989246c" providerId="LiveId" clId="{F6DEE29B-B035-4393-8AC8-21FF8560EB87}" dt="2023-01-25T05:24:51.185" v="759"/>
        <pc:sldMkLst>
          <pc:docMk/>
          <pc:sldMk cId="237174825" sldId="286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237174825" sldId="286"/>
            <ac:spMk id="4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237174825" sldId="286"/>
            <ac:spMk id="5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237174825" sldId="286"/>
            <ac:spMk id="6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237174825" sldId="286"/>
            <ac:spMk id="8" creationId="{17E5FE0C-CC61-E648-8046-2714A0E669AF}"/>
          </ac:spMkLst>
        </pc:spChg>
        <pc:picChg chg="mod">
          <ac:chgData name="shaheer abbara" userId="b1c3cf173989246c" providerId="LiveId" clId="{F6DEE29B-B035-4393-8AC8-21FF8560EB87}" dt="2023-01-25T05:24:51.185" v="759"/>
          <ac:picMkLst>
            <pc:docMk/>
            <pc:sldMk cId="237174825" sldId="286"/>
            <ac:picMk id="7" creationId="{00000000-0000-0000-0000-000000000000}"/>
          </ac:picMkLst>
        </pc:picChg>
      </pc:sldChg>
      <pc:sldChg chg="modSp mod modNotesTx">
        <pc:chgData name="shaheer abbara" userId="b1c3cf173989246c" providerId="LiveId" clId="{F6DEE29B-B035-4393-8AC8-21FF8560EB87}" dt="2023-01-25T06:16:51.841" v="813" actId="1076"/>
        <pc:sldMkLst>
          <pc:docMk/>
          <pc:sldMk cId="22627269" sldId="287"/>
        </pc:sldMkLst>
        <pc:spChg chg="mod">
          <ac:chgData name="shaheer abbara" userId="b1c3cf173989246c" providerId="LiveId" clId="{F6DEE29B-B035-4393-8AC8-21FF8560EB87}" dt="2023-01-25T06:16:51.841" v="813" actId="1076"/>
          <ac:spMkLst>
            <pc:docMk/>
            <pc:sldMk cId="22627269" sldId="287"/>
            <ac:spMk id="3" creationId="{732A78DB-8C28-4ABE-A5E6-9E3AF9764364}"/>
          </ac:spMkLst>
        </pc:spChg>
      </pc:sldChg>
      <pc:sldChg chg="modSp">
        <pc:chgData name="shaheer abbara" userId="b1c3cf173989246c" providerId="LiveId" clId="{F6DEE29B-B035-4393-8AC8-21FF8560EB87}" dt="2023-01-25T05:24:51.185" v="759"/>
        <pc:sldMkLst>
          <pc:docMk/>
          <pc:sldMk cId="2876892060" sldId="289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2876892060" sldId="289"/>
            <ac:spMk id="2" creationId="{4AADCB64-16AD-450B-B99F-0A9331259058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2876892060" sldId="289"/>
            <ac:spMk id="3" creationId="{85172BF8-4AA9-40D7-8CDB-8301869A14C5}"/>
          </ac:spMkLst>
        </pc:spChg>
      </pc:sldChg>
      <pc:sldChg chg="modSp">
        <pc:chgData name="shaheer abbara" userId="b1c3cf173989246c" providerId="LiveId" clId="{F6DEE29B-B035-4393-8AC8-21FF8560EB87}" dt="2023-01-25T05:24:51.185" v="759"/>
        <pc:sldMkLst>
          <pc:docMk/>
          <pc:sldMk cId="950584297" sldId="301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950584297" sldId="301"/>
            <ac:spMk id="3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950584297" sldId="301"/>
            <ac:spMk id="4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950584297" sldId="301"/>
            <ac:spMk id="5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950584297" sldId="301"/>
            <ac:spMk id="6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950584297" sldId="301"/>
            <ac:spMk id="8" creationId="{00000000-0000-0000-0000-000000000000}"/>
          </ac:spMkLst>
        </pc:spChg>
      </pc:sldChg>
      <pc:sldChg chg="modSp modNotesTx">
        <pc:chgData name="shaheer abbara" userId="b1c3cf173989246c" providerId="LiveId" clId="{F6DEE29B-B035-4393-8AC8-21FF8560EB87}" dt="2023-01-25T05:24:51.185" v="759"/>
        <pc:sldMkLst>
          <pc:docMk/>
          <pc:sldMk cId="30307634" sldId="302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0307634" sldId="302"/>
            <ac:spMk id="3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0307634" sldId="302"/>
            <ac:spMk id="4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0307634" sldId="302"/>
            <ac:spMk id="5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0307634" sldId="302"/>
            <ac:spMk id="6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0307634" sldId="302"/>
            <ac:spMk id="8" creationId="{0095F21D-A922-9B40-AA95-BCE39804BCD3}"/>
          </ac:spMkLst>
        </pc:spChg>
      </pc:sldChg>
      <pc:sldChg chg="modSp">
        <pc:chgData name="shaheer abbara" userId="b1c3cf173989246c" providerId="LiveId" clId="{F6DEE29B-B035-4393-8AC8-21FF8560EB87}" dt="2023-01-25T05:24:51.185" v="759"/>
        <pc:sldMkLst>
          <pc:docMk/>
          <pc:sldMk cId="1044848029" sldId="303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044848029" sldId="303"/>
            <ac:spMk id="3" creationId="{91975C34-4F6D-5F40-BC22-7E034516FC3D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044848029" sldId="303"/>
            <ac:spMk id="4" creationId="{99F3A59B-B721-984E-AE24-EFC3CC270E02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044848029" sldId="303"/>
            <ac:spMk id="5" creationId="{0CA1615D-8ED7-9D47-A44A-53A1E97513E9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044848029" sldId="303"/>
            <ac:spMk id="6" creationId="{D72D9CBE-C20B-E34D-BC2C-CA7012C0DEA1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044848029" sldId="303"/>
            <ac:spMk id="7" creationId="{B5EE058E-1509-BF43-AD05-EA158F55DC77}"/>
          </ac:spMkLst>
        </pc:spChg>
      </pc:sldChg>
      <pc:sldChg chg="modSp">
        <pc:chgData name="shaheer abbara" userId="b1c3cf173989246c" providerId="LiveId" clId="{F6DEE29B-B035-4393-8AC8-21FF8560EB87}" dt="2023-01-25T05:24:51.185" v="759"/>
        <pc:sldMkLst>
          <pc:docMk/>
          <pc:sldMk cId="2789582977" sldId="305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2789582977" sldId="305"/>
            <ac:spMk id="3" creationId="{6FEA352D-05D3-2F49-B9A3-27AC1DF84ADE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2789582977" sldId="305"/>
            <ac:spMk id="4" creationId="{D72989FC-4454-D54A-9908-A192AC46ECBD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2789582977" sldId="305"/>
            <ac:spMk id="5" creationId="{3B9CD8C8-03AC-B340-9D91-CFCC8DB4949A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2789582977" sldId="305"/>
            <ac:spMk id="6" creationId="{13417CC3-F136-6249-8002-E7FBDC27D2EA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2789582977" sldId="305"/>
            <ac:spMk id="7" creationId="{456B2009-5499-1549-B97C-C9B28E9F9654}"/>
          </ac:spMkLst>
        </pc:spChg>
      </pc:sldChg>
      <pc:sldChg chg="modSp">
        <pc:chgData name="shaheer abbara" userId="b1c3cf173989246c" providerId="LiveId" clId="{F6DEE29B-B035-4393-8AC8-21FF8560EB87}" dt="2023-01-25T05:24:51.185" v="759"/>
        <pc:sldMkLst>
          <pc:docMk/>
          <pc:sldMk cId="3194066577" sldId="308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194066577" sldId="308"/>
            <ac:spMk id="4" creationId="{DBDA1545-584E-C647-BE23-8C451964F37F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194066577" sldId="308"/>
            <ac:spMk id="5" creationId="{7A2C7F7B-76CE-304B-9664-6184D4E5F537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194066577" sldId="308"/>
            <ac:spMk id="6" creationId="{19F38363-F3F3-2F45-8F2B-1EE9BD77CA2F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194066577" sldId="308"/>
            <ac:spMk id="9" creationId="{3763AD25-BBA9-A54F-9588-D37413C667A8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194066577" sldId="308"/>
            <ac:spMk id="11" creationId="{53DF62A4-146D-D242-9064-6BA836208A97}"/>
          </ac:spMkLst>
        </pc:spChg>
      </pc:sldChg>
      <pc:sldChg chg="modSp mod">
        <pc:chgData name="shaheer abbara" userId="b1c3cf173989246c" providerId="LiveId" clId="{F6DEE29B-B035-4393-8AC8-21FF8560EB87}" dt="2023-01-25T05:49:53.923" v="809" actId="20577"/>
        <pc:sldMkLst>
          <pc:docMk/>
          <pc:sldMk cId="255083666" sldId="309"/>
        </pc:sldMkLst>
        <pc:spChg chg="mod">
          <ac:chgData name="shaheer abbara" userId="b1c3cf173989246c" providerId="LiveId" clId="{F6DEE29B-B035-4393-8AC8-21FF8560EB87}" dt="2023-01-25T05:49:53.923" v="809" actId="20577"/>
          <ac:spMkLst>
            <pc:docMk/>
            <pc:sldMk cId="255083666" sldId="309"/>
            <ac:spMk id="3" creationId="{6172F640-07A3-9F4B-A2D3-6036EAFD9628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255083666" sldId="309"/>
            <ac:spMk id="4" creationId="{B59B987B-64F5-F042-87C0-438E5F099FBF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255083666" sldId="309"/>
            <ac:spMk id="5" creationId="{1FA4285D-7543-E24C-82D7-E5B52F63BD5F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255083666" sldId="309"/>
            <ac:spMk id="6" creationId="{100A7E2C-ADFD-D848-8C00-C4D0A7568F2B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255083666" sldId="309"/>
            <ac:spMk id="7" creationId="{73958395-8816-0E42-BF70-94170D1950E1}"/>
          </ac:spMkLst>
        </pc:spChg>
        <pc:picChg chg="mod">
          <ac:chgData name="shaheer abbara" userId="b1c3cf173989246c" providerId="LiveId" clId="{F6DEE29B-B035-4393-8AC8-21FF8560EB87}" dt="2023-01-24T08:05:51.442" v="706" actId="1076"/>
          <ac:picMkLst>
            <pc:docMk/>
            <pc:sldMk cId="255083666" sldId="309"/>
            <ac:picMk id="8" creationId="{65AD02F4-3F6F-3741-99C2-2FD333A66DC5}"/>
          </ac:picMkLst>
        </pc:picChg>
      </pc:sldChg>
      <pc:sldChg chg="modSp">
        <pc:chgData name="shaheer abbara" userId="b1c3cf173989246c" providerId="LiveId" clId="{F6DEE29B-B035-4393-8AC8-21FF8560EB87}" dt="2023-01-25T05:24:51.185" v="759"/>
        <pc:sldMkLst>
          <pc:docMk/>
          <pc:sldMk cId="1917461472" sldId="311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917461472" sldId="311"/>
            <ac:spMk id="3" creationId="{75889037-2C19-A241-98FC-4604FB964E46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917461472" sldId="311"/>
            <ac:spMk id="4" creationId="{D64D2E75-EF7F-9944-96C9-4D78C1B77DC6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917461472" sldId="311"/>
            <ac:spMk id="5" creationId="{984952AE-F899-DB49-A7D1-D17849D5C94B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917461472" sldId="311"/>
            <ac:spMk id="6" creationId="{44B06CB6-1445-764B-A628-97F8534A9572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917461472" sldId="311"/>
            <ac:spMk id="7" creationId="{77E30F57-A892-3E44-8639-378E5B8D6DA7}"/>
          </ac:spMkLst>
        </pc:spChg>
      </pc:sldChg>
      <pc:sldChg chg="modSp modNotesTx">
        <pc:chgData name="shaheer abbara" userId="b1c3cf173989246c" providerId="LiveId" clId="{F6DEE29B-B035-4393-8AC8-21FF8560EB87}" dt="2023-01-31T08:34:51.989" v="1235" actId="20577"/>
        <pc:sldMkLst>
          <pc:docMk/>
          <pc:sldMk cId="1325176505" sldId="312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325176505" sldId="312"/>
            <ac:spMk id="4" creationId="{10A78059-851F-0243-9980-8B4CAA10E736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325176505" sldId="312"/>
            <ac:spMk id="5" creationId="{D807BEF9-471C-D64C-86AC-7414A205645A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325176505" sldId="312"/>
            <ac:spMk id="6" creationId="{2C6E48F9-71E9-F645-952A-77F9681E91CC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325176505" sldId="312"/>
            <ac:spMk id="9" creationId="{AB02F924-65F1-554E-9FF7-9B831DECB77F}"/>
          </ac:spMkLst>
        </pc:spChg>
        <pc:picChg chg="mod">
          <ac:chgData name="shaheer abbara" userId="b1c3cf173989246c" providerId="LiveId" clId="{F6DEE29B-B035-4393-8AC8-21FF8560EB87}" dt="2023-01-25T05:24:51.185" v="759"/>
          <ac:picMkLst>
            <pc:docMk/>
            <pc:sldMk cId="1325176505" sldId="312"/>
            <ac:picMk id="7" creationId="{3FB0EB82-BAB7-6B48-BB3F-56C8AACE9EC3}"/>
          </ac:picMkLst>
        </pc:picChg>
      </pc:sldChg>
      <pc:sldChg chg="modSp">
        <pc:chgData name="shaheer abbara" userId="b1c3cf173989246c" providerId="LiveId" clId="{F6DEE29B-B035-4393-8AC8-21FF8560EB87}" dt="2023-01-25T05:24:51.185" v="759"/>
        <pc:sldMkLst>
          <pc:docMk/>
          <pc:sldMk cId="502503598" sldId="313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502503598" sldId="313"/>
            <ac:spMk id="3" creationId="{2B4CD11B-D63F-8D4E-95A5-365B6C4CB757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502503598" sldId="313"/>
            <ac:spMk id="4" creationId="{B8882BEC-5A9F-B240-ABE2-845A7A522CE9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502503598" sldId="313"/>
            <ac:spMk id="5" creationId="{34938BC0-549C-344B-82A0-A10B4916F555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502503598" sldId="313"/>
            <ac:spMk id="6" creationId="{7BB9A47C-8B28-AC47-8AB2-9C213339A36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502503598" sldId="313"/>
            <ac:spMk id="7" creationId="{309C0F4D-E23C-7B4D-A6E8-47BBB30662EA}"/>
          </ac:spMkLst>
        </pc:spChg>
      </pc:sldChg>
      <pc:sldChg chg="modSp mod modNotesTx">
        <pc:chgData name="shaheer abbara" userId="b1c3cf173989246c" providerId="LiveId" clId="{F6DEE29B-B035-4393-8AC8-21FF8560EB87}" dt="2023-01-25T06:19:01.305" v="844" actId="20577"/>
        <pc:sldMkLst>
          <pc:docMk/>
          <pc:sldMk cId="725053516" sldId="314"/>
        </pc:sldMkLst>
        <pc:spChg chg="mod">
          <ac:chgData name="shaheer abbara" userId="b1c3cf173989246c" providerId="LiveId" clId="{F6DEE29B-B035-4393-8AC8-21FF8560EB87}" dt="2023-01-25T06:19:01.305" v="844" actId="20577"/>
          <ac:spMkLst>
            <pc:docMk/>
            <pc:sldMk cId="725053516" sldId="314"/>
            <ac:spMk id="3" creationId="{8C8474A2-5DAF-6740-BC68-96F674D0C3E9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725053516" sldId="314"/>
            <ac:spMk id="4" creationId="{7F5869D7-124D-6F45-B8EB-92EDAFA21556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725053516" sldId="314"/>
            <ac:spMk id="5" creationId="{8D5EC2A6-9B6B-3A40-829E-C2862C6CC2D7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725053516" sldId="314"/>
            <ac:spMk id="6" creationId="{001B03B8-F64C-3E40-B90D-6A9B9B7620E5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725053516" sldId="314"/>
            <ac:spMk id="7" creationId="{89FAECC6-3E3B-6A45-A63E-342DAF296FC7}"/>
          </ac:spMkLst>
        </pc:spChg>
      </pc:sldChg>
      <pc:sldChg chg="modSp">
        <pc:chgData name="shaheer abbara" userId="b1c3cf173989246c" providerId="LiveId" clId="{F6DEE29B-B035-4393-8AC8-21FF8560EB87}" dt="2023-01-25T05:24:51.185" v="759"/>
        <pc:sldMkLst>
          <pc:docMk/>
          <pc:sldMk cId="86815455" sldId="317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86815455" sldId="317"/>
            <ac:spMk id="4" creationId="{8BA1ACBF-F5A2-104A-9D52-1576F7F75968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86815455" sldId="317"/>
            <ac:spMk id="5" creationId="{48590C19-5152-8F49-9578-9E8504313E73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86815455" sldId="317"/>
            <ac:spMk id="6" creationId="{C18DD39E-71D2-3548-9240-D0F8677D8B11}"/>
          </ac:spMkLst>
        </pc:spChg>
      </pc:sldChg>
      <pc:sldChg chg="modSp">
        <pc:chgData name="shaheer abbara" userId="b1c3cf173989246c" providerId="LiveId" clId="{F6DEE29B-B035-4393-8AC8-21FF8560EB87}" dt="2023-01-25T05:24:51.185" v="759"/>
        <pc:sldMkLst>
          <pc:docMk/>
          <pc:sldMk cId="3387032934" sldId="320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387032934" sldId="320"/>
            <ac:spMk id="4" creationId="{7F16C0EE-C717-9540-B736-1345A26BD99D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387032934" sldId="320"/>
            <ac:spMk id="5" creationId="{1512C012-3E55-6E4F-AC57-8E9B8CEF01A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387032934" sldId="320"/>
            <ac:spMk id="6" creationId="{62AD6588-623C-074D-903D-8D8F94244316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387032934" sldId="320"/>
            <ac:spMk id="8" creationId="{7F7097F4-AE18-F741-A950-2319535155D9}"/>
          </ac:spMkLst>
        </pc:spChg>
        <pc:picChg chg="mod">
          <ac:chgData name="shaheer abbara" userId="b1c3cf173989246c" providerId="LiveId" clId="{F6DEE29B-B035-4393-8AC8-21FF8560EB87}" dt="2023-01-25T05:24:51.185" v="759"/>
          <ac:picMkLst>
            <pc:docMk/>
            <pc:sldMk cId="3387032934" sldId="320"/>
            <ac:picMk id="7" creationId="{608B3338-34B3-474F-9204-6886FBD1ABA4}"/>
          </ac:picMkLst>
        </pc:picChg>
      </pc:sldChg>
      <pc:sldChg chg="modSp">
        <pc:chgData name="shaheer abbara" userId="b1c3cf173989246c" providerId="LiveId" clId="{F6DEE29B-B035-4393-8AC8-21FF8560EB87}" dt="2023-01-25T05:24:51.185" v="759"/>
        <pc:sldMkLst>
          <pc:docMk/>
          <pc:sldMk cId="3140846422" sldId="322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140846422" sldId="322"/>
            <ac:spMk id="3" creationId="{61D4F698-0523-A345-B654-41FA82E91E8D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140846422" sldId="322"/>
            <ac:spMk id="4" creationId="{8A5AD428-26BA-054D-B5E8-75C25AB99115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140846422" sldId="322"/>
            <ac:spMk id="5" creationId="{8647393D-65BF-634C-B917-0176AC5A8025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140846422" sldId="322"/>
            <ac:spMk id="6" creationId="{97B8B404-453C-B542-A1AC-16ADCBD3B3EF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140846422" sldId="322"/>
            <ac:spMk id="7" creationId="{A9DF7302-D43A-284E-BDA1-C1F03FA6A648}"/>
          </ac:spMkLst>
        </pc:spChg>
      </pc:sldChg>
      <pc:sldChg chg="modSp">
        <pc:chgData name="shaheer abbara" userId="b1c3cf173989246c" providerId="LiveId" clId="{F6DEE29B-B035-4393-8AC8-21FF8560EB87}" dt="2023-01-25T05:24:51.185" v="759"/>
        <pc:sldMkLst>
          <pc:docMk/>
          <pc:sldMk cId="1345758313" sldId="323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345758313" sldId="323"/>
            <ac:spMk id="4" creationId="{41E48AB8-42F4-3F48-8355-52C1792FA8B6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345758313" sldId="323"/>
            <ac:spMk id="5" creationId="{EFC503D2-0FFF-B243-B0E5-1E4B076A030D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345758313" sldId="323"/>
            <ac:spMk id="6" creationId="{DC20141E-0BD8-5F4E-AD7F-8F1F1CD6794E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345758313" sldId="323"/>
            <ac:spMk id="11" creationId="{3A99525E-F4A3-BD44-A378-BFAA7615CD4C}"/>
          </ac:spMkLst>
        </pc:spChg>
      </pc:sldChg>
      <pc:sldChg chg="modSp">
        <pc:chgData name="shaheer abbara" userId="b1c3cf173989246c" providerId="LiveId" clId="{F6DEE29B-B035-4393-8AC8-21FF8560EB87}" dt="2023-01-25T05:24:51.185" v="759"/>
        <pc:sldMkLst>
          <pc:docMk/>
          <pc:sldMk cId="3322332232" sldId="324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322332232" sldId="324"/>
            <ac:spMk id="3" creationId="{A6F96A35-7592-554E-981F-180A4EA2CFEB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322332232" sldId="324"/>
            <ac:spMk id="4" creationId="{C13AB0BC-67C0-6741-B3A7-68DE103F3DDB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322332232" sldId="324"/>
            <ac:spMk id="5" creationId="{0CE34814-8695-7340-87EC-7339858645F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322332232" sldId="324"/>
            <ac:spMk id="6" creationId="{4D62920D-7BDC-D44F-ADA8-F652D3383FBA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322332232" sldId="324"/>
            <ac:spMk id="7" creationId="{8ADDAFEB-F322-D345-BE85-B70A60741E21}"/>
          </ac:spMkLst>
        </pc:spChg>
      </pc:sldChg>
      <pc:sldChg chg="modSp">
        <pc:chgData name="shaheer abbara" userId="b1c3cf173989246c" providerId="LiveId" clId="{F6DEE29B-B035-4393-8AC8-21FF8560EB87}" dt="2023-01-25T05:24:51.185" v="759"/>
        <pc:sldMkLst>
          <pc:docMk/>
          <pc:sldMk cId="1222758867" sldId="326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222758867" sldId="326"/>
            <ac:spMk id="3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222758867" sldId="326"/>
            <ac:spMk id="4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222758867" sldId="326"/>
            <ac:spMk id="5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222758867" sldId="326"/>
            <ac:spMk id="6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222758867" sldId="326"/>
            <ac:spMk id="7" creationId="{00000000-0000-0000-0000-000000000000}"/>
          </ac:spMkLst>
        </pc:spChg>
      </pc:sldChg>
      <pc:sldChg chg="modSp modNotesTx">
        <pc:chgData name="shaheer abbara" userId="b1c3cf173989246c" providerId="LiveId" clId="{F6DEE29B-B035-4393-8AC8-21FF8560EB87}" dt="2023-01-25T06:03:54.455" v="810" actId="20577"/>
        <pc:sldMkLst>
          <pc:docMk/>
          <pc:sldMk cId="373605638" sldId="327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73605638" sldId="327"/>
            <ac:spMk id="3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73605638" sldId="327"/>
            <ac:spMk id="4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73605638" sldId="327"/>
            <ac:spMk id="5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73605638" sldId="327"/>
            <ac:spMk id="6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73605638" sldId="327"/>
            <ac:spMk id="7" creationId="{309C0F4D-E23C-7B4D-A6E8-47BBB30662EA}"/>
          </ac:spMkLst>
        </pc:spChg>
      </pc:sldChg>
      <pc:sldChg chg="delSp modSp mod">
        <pc:chgData name="shaheer abbara" userId="b1c3cf173989246c" providerId="LiveId" clId="{F6DEE29B-B035-4393-8AC8-21FF8560EB87}" dt="2023-01-31T08:18:30.315" v="1234" actId="478"/>
        <pc:sldMkLst>
          <pc:docMk/>
          <pc:sldMk cId="1379569763" sldId="328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379569763" sldId="328"/>
            <ac:spMk id="2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379569763" sldId="328"/>
            <ac:spMk id="4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379569763" sldId="328"/>
            <ac:spMk id="5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379569763" sldId="328"/>
            <ac:spMk id="6" creationId="{00000000-0000-0000-0000-000000000000}"/>
          </ac:spMkLst>
        </pc:spChg>
        <pc:spChg chg="del mod">
          <ac:chgData name="shaheer abbara" userId="b1c3cf173989246c" providerId="LiveId" clId="{F6DEE29B-B035-4393-8AC8-21FF8560EB87}" dt="2023-01-31T08:18:30.315" v="1234" actId="478"/>
          <ac:spMkLst>
            <pc:docMk/>
            <pc:sldMk cId="1379569763" sldId="328"/>
            <ac:spMk id="7" creationId="{00000000-0000-0000-0000-000000000000}"/>
          </ac:spMkLst>
        </pc:spChg>
      </pc:sldChg>
      <pc:sldChg chg="modSp">
        <pc:chgData name="shaheer abbara" userId="b1c3cf173989246c" providerId="LiveId" clId="{F6DEE29B-B035-4393-8AC8-21FF8560EB87}" dt="2023-01-25T05:24:51.185" v="759"/>
        <pc:sldMkLst>
          <pc:docMk/>
          <pc:sldMk cId="1056318889" sldId="329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056318889" sldId="329"/>
            <ac:spMk id="4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056318889" sldId="329"/>
            <ac:spMk id="5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056318889" sldId="329"/>
            <ac:spMk id="6" creationId="{00000000-0000-0000-0000-000000000000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056318889" sldId="329"/>
            <ac:spMk id="9" creationId="{89FAECC6-3E3B-6A45-A63E-342DAF296FC7}"/>
          </ac:spMkLst>
        </pc:spChg>
      </pc:sldChg>
      <pc:sldChg chg="modSp modNotesTx">
        <pc:chgData name="shaheer abbara" userId="b1c3cf173989246c" providerId="LiveId" clId="{F6DEE29B-B035-4393-8AC8-21FF8560EB87}" dt="2023-01-25T05:24:51.185" v="759"/>
        <pc:sldMkLst>
          <pc:docMk/>
          <pc:sldMk cId="1304505955" sldId="330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304505955" sldId="330"/>
            <ac:spMk id="2" creationId="{409947A8-58D5-739F-3D53-59ED6A0A1CD8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304505955" sldId="330"/>
            <ac:spMk id="4" creationId="{57C9A1A2-903E-2AEC-B2CC-8275FE1AD8C6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304505955" sldId="330"/>
            <ac:spMk id="5" creationId="{3E867F6D-B953-1D66-3322-552F6717D897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1304505955" sldId="330"/>
            <ac:spMk id="6" creationId="{14B270AF-F695-029F-C709-8FE78F3579EA}"/>
          </ac:spMkLst>
        </pc:spChg>
      </pc:sldChg>
      <pc:sldChg chg="addSp delSp modSp mod">
        <pc:chgData name="shaheer abbara" userId="b1c3cf173989246c" providerId="LiveId" clId="{F6DEE29B-B035-4393-8AC8-21FF8560EB87}" dt="2023-01-25T05:24:51.185" v="759"/>
        <pc:sldMkLst>
          <pc:docMk/>
          <pc:sldMk cId="644310510" sldId="331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644310510" sldId="331"/>
            <ac:spMk id="2" creationId="{3F718CF7-741A-6390-2C90-FC7208B0E650}"/>
          </ac:spMkLst>
        </pc:spChg>
        <pc:spChg chg="del">
          <ac:chgData name="shaheer abbara" userId="b1c3cf173989246c" providerId="LiveId" clId="{F6DEE29B-B035-4393-8AC8-21FF8560EB87}" dt="2023-01-24T08:32:45.418" v="749" actId="22"/>
          <ac:spMkLst>
            <pc:docMk/>
            <pc:sldMk cId="644310510" sldId="331"/>
            <ac:spMk id="3" creationId="{0139390A-3A8A-D9E6-E535-EA77C0352EA4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644310510" sldId="331"/>
            <ac:spMk id="4" creationId="{2D691DAD-5A51-C915-D585-8FB471A26311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644310510" sldId="331"/>
            <ac:spMk id="5" creationId="{B730B705-9C76-27B5-6B7F-03DE92446C91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644310510" sldId="331"/>
            <ac:spMk id="6" creationId="{12441167-DEBA-8247-758F-FF2911CF199A}"/>
          </ac:spMkLst>
        </pc:spChg>
        <pc:spChg chg="add mod">
          <ac:chgData name="shaheer abbara" userId="b1c3cf173989246c" providerId="LiveId" clId="{F6DEE29B-B035-4393-8AC8-21FF8560EB87}" dt="2023-01-25T05:24:51.185" v="759"/>
          <ac:spMkLst>
            <pc:docMk/>
            <pc:sldMk cId="644310510" sldId="331"/>
            <ac:spMk id="10" creationId="{9F55B232-3C7C-2F13-BF6B-7894077FC364}"/>
          </ac:spMkLst>
        </pc:spChg>
        <pc:picChg chg="add del mod ord modCrop">
          <ac:chgData name="shaheer abbara" userId="b1c3cf173989246c" providerId="LiveId" clId="{F6DEE29B-B035-4393-8AC8-21FF8560EB87}" dt="2023-01-24T08:37:21.360" v="756" actId="478"/>
          <ac:picMkLst>
            <pc:docMk/>
            <pc:sldMk cId="644310510" sldId="331"/>
            <ac:picMk id="8" creationId="{8B405AAC-0C1D-B410-1BE6-2C973774A022}"/>
          </ac:picMkLst>
        </pc:picChg>
      </pc:sldChg>
      <pc:sldChg chg="modSp new mod setBg">
        <pc:chgData name="shaheer abbara" userId="b1c3cf173989246c" providerId="LiveId" clId="{F6DEE29B-B035-4393-8AC8-21FF8560EB87}" dt="2023-01-25T07:00:35.002" v="1233"/>
        <pc:sldMkLst>
          <pc:docMk/>
          <pc:sldMk cId="2030130534" sldId="332"/>
        </pc:sldMkLst>
        <pc:spChg chg="mod">
          <ac:chgData name="shaheer abbara" userId="b1c3cf173989246c" providerId="LiveId" clId="{F6DEE29B-B035-4393-8AC8-21FF8560EB87}" dt="2023-01-25T06:43:50.263" v="1230" actId="20577"/>
          <ac:spMkLst>
            <pc:docMk/>
            <pc:sldMk cId="2030130534" sldId="332"/>
            <ac:spMk id="2" creationId="{DBE921AE-1BCF-25ED-DCE1-F8BB1BFDDD62}"/>
          </ac:spMkLst>
        </pc:spChg>
        <pc:spChg chg="mod">
          <ac:chgData name="shaheer abbara" userId="b1c3cf173989246c" providerId="LiveId" clId="{F6DEE29B-B035-4393-8AC8-21FF8560EB87}" dt="2023-01-25T05:40:23.226" v="766"/>
          <ac:spMkLst>
            <pc:docMk/>
            <pc:sldMk cId="2030130534" sldId="332"/>
            <ac:spMk id="3" creationId="{6D457DC9-392A-3998-6346-22353BFE8352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2030130534" sldId="332"/>
            <ac:spMk id="4" creationId="{40F7AEF3-153E-4962-8FD6-296BF656CDA6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2030130534" sldId="332"/>
            <ac:spMk id="5" creationId="{959901CB-C6B4-72E7-D7D3-1FFFA0835FC8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2030130534" sldId="332"/>
            <ac:spMk id="6" creationId="{7D725A8E-48C0-4059-D767-5AF6DD9C90C2}"/>
          </ac:spMkLst>
        </pc:spChg>
      </pc:sldChg>
      <pc:sldChg chg="modSp new mod modNotesTx">
        <pc:chgData name="shaheer abbara" userId="b1c3cf173989246c" providerId="LiveId" clId="{F6DEE29B-B035-4393-8AC8-21FF8560EB87}" dt="2023-01-25T05:24:51.185" v="759"/>
        <pc:sldMkLst>
          <pc:docMk/>
          <pc:sldMk cId="343939991" sldId="333"/>
        </pc:sldMkLst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43939991" sldId="333"/>
            <ac:spMk id="2" creationId="{614BEE00-3147-30B7-1929-F7CAB18F44C2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43939991" sldId="333"/>
            <ac:spMk id="3" creationId="{ED505C88-DF12-A269-B8C6-2CF18F3E7876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43939991" sldId="333"/>
            <ac:spMk id="4" creationId="{56F08925-E6B2-6BC4-DA99-6494E3907731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43939991" sldId="333"/>
            <ac:spMk id="5" creationId="{B0524E26-9EEC-9003-1A6B-FCE7D633F423}"/>
          </ac:spMkLst>
        </pc:spChg>
        <pc:spChg chg="mod">
          <ac:chgData name="shaheer abbara" userId="b1c3cf173989246c" providerId="LiveId" clId="{F6DEE29B-B035-4393-8AC8-21FF8560EB87}" dt="2023-01-25T05:24:51.185" v="759"/>
          <ac:spMkLst>
            <pc:docMk/>
            <pc:sldMk cId="343939991" sldId="333"/>
            <ac:spMk id="6" creationId="{963C264B-A770-16E3-0390-4C14D696BE69}"/>
          </ac:spMkLst>
        </pc:spChg>
      </pc:sldChg>
      <pc:sldMasterChg chg="modTransition modSldLayout">
        <pc:chgData name="shaheer abbara" userId="b1c3cf173989246c" providerId="LiveId" clId="{F6DEE29B-B035-4393-8AC8-21FF8560EB87}" dt="2023-01-25T05:24:51.185" v="759"/>
        <pc:sldMasterMkLst>
          <pc:docMk/>
          <pc:sldMasterMk cId="1753098253" sldId="2147483660"/>
        </pc:sldMasterMkLst>
        <pc:sldLayoutChg chg="modTransition">
          <pc:chgData name="shaheer abbara" userId="b1c3cf173989246c" providerId="LiveId" clId="{F6DEE29B-B035-4393-8AC8-21FF8560EB87}" dt="2023-01-25T05:24:51.185" v="759"/>
          <pc:sldLayoutMkLst>
            <pc:docMk/>
            <pc:sldMasterMk cId="1753098253" sldId="2147483660"/>
            <pc:sldLayoutMk cId="1545661638" sldId="2147483661"/>
          </pc:sldLayoutMkLst>
        </pc:sldLayoutChg>
        <pc:sldLayoutChg chg="modTransition">
          <pc:chgData name="shaheer abbara" userId="b1c3cf173989246c" providerId="LiveId" clId="{F6DEE29B-B035-4393-8AC8-21FF8560EB87}" dt="2023-01-25T05:24:51.185" v="759"/>
          <pc:sldLayoutMkLst>
            <pc:docMk/>
            <pc:sldMasterMk cId="1753098253" sldId="2147483660"/>
            <pc:sldLayoutMk cId="3720844977" sldId="2147483662"/>
          </pc:sldLayoutMkLst>
        </pc:sldLayoutChg>
        <pc:sldLayoutChg chg="modTransition">
          <pc:chgData name="shaheer abbara" userId="b1c3cf173989246c" providerId="LiveId" clId="{F6DEE29B-B035-4393-8AC8-21FF8560EB87}" dt="2023-01-25T05:24:51.185" v="759"/>
          <pc:sldLayoutMkLst>
            <pc:docMk/>
            <pc:sldMasterMk cId="1753098253" sldId="2147483660"/>
            <pc:sldLayoutMk cId="1903939991" sldId="2147483663"/>
          </pc:sldLayoutMkLst>
        </pc:sldLayoutChg>
        <pc:sldLayoutChg chg="modTransition">
          <pc:chgData name="shaheer abbara" userId="b1c3cf173989246c" providerId="LiveId" clId="{F6DEE29B-B035-4393-8AC8-21FF8560EB87}" dt="2023-01-25T05:24:51.185" v="759"/>
          <pc:sldLayoutMkLst>
            <pc:docMk/>
            <pc:sldMasterMk cId="1753098253" sldId="2147483660"/>
            <pc:sldLayoutMk cId="1207657379" sldId="2147483664"/>
          </pc:sldLayoutMkLst>
        </pc:sldLayoutChg>
        <pc:sldLayoutChg chg="modTransition">
          <pc:chgData name="shaheer abbara" userId="b1c3cf173989246c" providerId="LiveId" clId="{F6DEE29B-B035-4393-8AC8-21FF8560EB87}" dt="2023-01-25T05:24:51.185" v="759"/>
          <pc:sldLayoutMkLst>
            <pc:docMk/>
            <pc:sldMasterMk cId="1753098253" sldId="2147483660"/>
            <pc:sldLayoutMk cId="2749139341" sldId="2147483665"/>
          </pc:sldLayoutMkLst>
        </pc:sldLayoutChg>
        <pc:sldLayoutChg chg="modTransition">
          <pc:chgData name="shaheer abbara" userId="b1c3cf173989246c" providerId="LiveId" clId="{F6DEE29B-B035-4393-8AC8-21FF8560EB87}" dt="2023-01-25T05:24:51.185" v="759"/>
          <pc:sldLayoutMkLst>
            <pc:docMk/>
            <pc:sldMasterMk cId="1753098253" sldId="2147483660"/>
            <pc:sldLayoutMk cId="1576884288" sldId="2147483666"/>
          </pc:sldLayoutMkLst>
        </pc:sldLayoutChg>
        <pc:sldLayoutChg chg="modTransition">
          <pc:chgData name="shaheer abbara" userId="b1c3cf173989246c" providerId="LiveId" clId="{F6DEE29B-B035-4393-8AC8-21FF8560EB87}" dt="2023-01-25T05:24:51.185" v="759"/>
          <pc:sldLayoutMkLst>
            <pc:docMk/>
            <pc:sldMasterMk cId="1753098253" sldId="2147483660"/>
            <pc:sldLayoutMk cId="1186155915" sldId="2147483667"/>
          </pc:sldLayoutMkLst>
        </pc:sldLayoutChg>
        <pc:sldLayoutChg chg="modTransition">
          <pc:chgData name="shaheer abbara" userId="b1c3cf173989246c" providerId="LiveId" clId="{F6DEE29B-B035-4393-8AC8-21FF8560EB87}" dt="2023-01-25T05:24:51.185" v="759"/>
          <pc:sldLayoutMkLst>
            <pc:docMk/>
            <pc:sldMasterMk cId="1753098253" sldId="2147483660"/>
            <pc:sldLayoutMk cId="3610325670" sldId="2147483668"/>
          </pc:sldLayoutMkLst>
        </pc:sldLayoutChg>
        <pc:sldLayoutChg chg="modTransition">
          <pc:chgData name="shaheer abbara" userId="b1c3cf173989246c" providerId="LiveId" clId="{F6DEE29B-B035-4393-8AC8-21FF8560EB87}" dt="2023-01-25T05:24:51.185" v="759"/>
          <pc:sldLayoutMkLst>
            <pc:docMk/>
            <pc:sldMasterMk cId="1753098253" sldId="2147483660"/>
            <pc:sldLayoutMk cId="109082454" sldId="2147483669"/>
          </pc:sldLayoutMkLst>
        </pc:sldLayoutChg>
        <pc:sldLayoutChg chg="modTransition">
          <pc:chgData name="shaheer abbara" userId="b1c3cf173989246c" providerId="LiveId" clId="{F6DEE29B-B035-4393-8AC8-21FF8560EB87}" dt="2023-01-25T05:24:51.185" v="759"/>
          <pc:sldLayoutMkLst>
            <pc:docMk/>
            <pc:sldMasterMk cId="1753098253" sldId="2147483660"/>
            <pc:sldLayoutMk cId="2213081089" sldId="2147483670"/>
          </pc:sldLayoutMkLst>
        </pc:sldLayoutChg>
        <pc:sldLayoutChg chg="modTransition">
          <pc:chgData name="shaheer abbara" userId="b1c3cf173989246c" providerId="LiveId" clId="{F6DEE29B-B035-4393-8AC8-21FF8560EB87}" dt="2023-01-25T05:24:51.185" v="759"/>
          <pc:sldLayoutMkLst>
            <pc:docMk/>
            <pc:sldMasterMk cId="1753098253" sldId="2147483660"/>
            <pc:sldLayoutMk cId="8481972" sldId="2147483671"/>
          </pc:sldLayoutMkLst>
        </pc:sldLayoutChg>
      </pc:sldMasterChg>
    </pc:docChg>
  </pc:docChgLst>
  <pc:docChgLst>
    <pc:chgData name="shaheer abbara" userId="b1c3cf173989246c" providerId="LiveId" clId="{BB92C3CB-EE32-4B24-B710-2AE15E85E45E}"/>
    <pc:docChg chg="undo custSel addSld delSld modSld sldOrd">
      <pc:chgData name="shaheer abbara" userId="b1c3cf173989246c" providerId="LiveId" clId="{BB92C3CB-EE32-4B24-B710-2AE15E85E45E}" dt="2023-02-27T15:08:28.330" v="168" actId="478"/>
      <pc:docMkLst>
        <pc:docMk/>
      </pc:docMkLst>
      <pc:sldChg chg="delSp mod setBg">
        <pc:chgData name="shaheer abbara" userId="b1c3cf173989246c" providerId="LiveId" clId="{BB92C3CB-EE32-4B24-B710-2AE15E85E45E}" dt="2023-02-27T15:01:45.624" v="147" actId="478"/>
        <pc:sldMkLst>
          <pc:docMk/>
          <pc:sldMk cId="1662842023" sldId="256"/>
        </pc:sldMkLst>
        <pc:spChg chg="del">
          <ac:chgData name="shaheer abbara" userId="b1c3cf173989246c" providerId="LiveId" clId="{BB92C3CB-EE32-4B24-B710-2AE15E85E45E}" dt="2023-02-27T15:01:45.624" v="147" actId="478"/>
          <ac:spMkLst>
            <pc:docMk/>
            <pc:sldMk cId="1662842023" sldId="256"/>
            <ac:spMk id="5" creationId="{00000000-0000-0000-0000-000000000000}"/>
          </ac:spMkLst>
        </pc:spChg>
      </pc:sldChg>
      <pc:sldChg chg="modAnim">
        <pc:chgData name="shaheer abbara" userId="b1c3cf173989246c" providerId="LiveId" clId="{BB92C3CB-EE32-4B24-B710-2AE15E85E45E}" dt="2023-02-27T14:53:38.379" v="110"/>
        <pc:sldMkLst>
          <pc:docMk/>
          <pc:sldMk cId="900945679" sldId="275"/>
        </pc:sldMkLst>
      </pc:sldChg>
      <pc:sldChg chg="delSp mod">
        <pc:chgData name="shaheer abbara" userId="b1c3cf173989246c" providerId="LiveId" clId="{BB92C3CB-EE32-4B24-B710-2AE15E85E45E}" dt="2023-02-27T15:01:58.263" v="148" actId="478"/>
        <pc:sldMkLst>
          <pc:docMk/>
          <pc:sldMk cId="577443518" sldId="276"/>
        </pc:sldMkLst>
        <pc:spChg chg="del">
          <ac:chgData name="shaheer abbara" userId="b1c3cf173989246c" providerId="LiveId" clId="{BB92C3CB-EE32-4B24-B710-2AE15E85E45E}" dt="2023-02-27T15:01:58.263" v="148" actId="478"/>
          <ac:spMkLst>
            <pc:docMk/>
            <pc:sldMk cId="577443518" sldId="276"/>
            <ac:spMk id="6" creationId="{00000000-0000-0000-0000-000000000000}"/>
          </ac:spMkLst>
        </pc:spChg>
      </pc:sldChg>
      <pc:sldChg chg="modAnim">
        <pc:chgData name="shaheer abbara" userId="b1c3cf173989246c" providerId="LiveId" clId="{BB92C3CB-EE32-4B24-B710-2AE15E85E45E}" dt="2023-02-27T14:59:08.249" v="137"/>
        <pc:sldMkLst>
          <pc:docMk/>
          <pc:sldMk cId="2951911687" sldId="277"/>
        </pc:sldMkLst>
      </pc:sldChg>
      <pc:sldChg chg="modAnim">
        <pc:chgData name="shaheer abbara" userId="b1c3cf173989246c" providerId="LiveId" clId="{BB92C3CB-EE32-4B24-B710-2AE15E85E45E}" dt="2023-02-27T14:43:43.378" v="107"/>
        <pc:sldMkLst>
          <pc:docMk/>
          <pc:sldMk cId="3821799756" sldId="278"/>
        </pc:sldMkLst>
      </pc:sldChg>
      <pc:sldChg chg="modAnim">
        <pc:chgData name="shaheer abbara" userId="b1c3cf173989246c" providerId="LiveId" clId="{BB92C3CB-EE32-4B24-B710-2AE15E85E45E}" dt="2023-02-27T14:59:22.948" v="140"/>
        <pc:sldMkLst>
          <pc:docMk/>
          <pc:sldMk cId="4284788978" sldId="279"/>
        </pc:sldMkLst>
      </pc:sldChg>
      <pc:sldChg chg="delSp mod">
        <pc:chgData name="shaheer abbara" userId="b1c3cf173989246c" providerId="LiveId" clId="{BB92C3CB-EE32-4B24-B710-2AE15E85E45E}" dt="2023-02-27T15:07:28.504" v="154" actId="478"/>
        <pc:sldMkLst>
          <pc:docMk/>
          <pc:sldMk cId="1383807723" sldId="282"/>
        </pc:sldMkLst>
        <pc:spChg chg="del">
          <ac:chgData name="shaheer abbara" userId="b1c3cf173989246c" providerId="LiveId" clId="{BB92C3CB-EE32-4B24-B710-2AE15E85E45E}" dt="2023-02-27T15:07:28.504" v="154" actId="478"/>
          <ac:spMkLst>
            <pc:docMk/>
            <pc:sldMk cId="1383807723" sldId="282"/>
            <ac:spMk id="5" creationId="{00000000-0000-0000-0000-000000000000}"/>
          </ac:spMkLst>
        </pc:spChg>
      </pc:sldChg>
      <pc:sldChg chg="delSp mod ord">
        <pc:chgData name="shaheer abbara" userId="b1c3cf173989246c" providerId="LiveId" clId="{BB92C3CB-EE32-4B24-B710-2AE15E85E45E}" dt="2023-02-27T15:08:10.658" v="161" actId="478"/>
        <pc:sldMkLst>
          <pc:docMk/>
          <pc:sldMk cId="237174825" sldId="286"/>
        </pc:sldMkLst>
        <pc:spChg chg="del">
          <ac:chgData name="shaheer abbara" userId="b1c3cf173989246c" providerId="LiveId" clId="{BB92C3CB-EE32-4B24-B710-2AE15E85E45E}" dt="2023-02-27T15:08:10.658" v="161" actId="478"/>
          <ac:spMkLst>
            <pc:docMk/>
            <pc:sldMk cId="237174825" sldId="286"/>
            <ac:spMk id="5" creationId="{00000000-0000-0000-0000-000000000000}"/>
          </ac:spMkLst>
        </pc:spChg>
      </pc:sldChg>
      <pc:sldChg chg="modSp mod">
        <pc:chgData name="shaheer abbara" userId="b1c3cf173989246c" providerId="LiveId" clId="{BB92C3CB-EE32-4B24-B710-2AE15E85E45E}" dt="2023-02-27T14:39:54.203" v="104" actId="20577"/>
        <pc:sldMkLst>
          <pc:docMk/>
          <pc:sldMk cId="22627269" sldId="287"/>
        </pc:sldMkLst>
        <pc:spChg chg="mod">
          <ac:chgData name="shaheer abbara" userId="b1c3cf173989246c" providerId="LiveId" clId="{BB92C3CB-EE32-4B24-B710-2AE15E85E45E}" dt="2023-02-27T14:39:54.203" v="104" actId="20577"/>
          <ac:spMkLst>
            <pc:docMk/>
            <pc:sldMk cId="22627269" sldId="287"/>
            <ac:spMk id="3" creationId="{732A78DB-8C28-4ABE-A5E6-9E3AF9764364}"/>
          </ac:spMkLst>
        </pc:spChg>
      </pc:sldChg>
      <pc:sldChg chg="delSp mod">
        <pc:chgData name="shaheer abbara" userId="b1c3cf173989246c" providerId="LiveId" clId="{BB92C3CB-EE32-4B24-B710-2AE15E85E45E}" dt="2023-02-27T15:02:08.606" v="149" actId="478"/>
        <pc:sldMkLst>
          <pc:docMk/>
          <pc:sldMk cId="950584297" sldId="301"/>
        </pc:sldMkLst>
        <pc:spChg chg="del">
          <ac:chgData name="shaheer abbara" userId="b1c3cf173989246c" providerId="LiveId" clId="{BB92C3CB-EE32-4B24-B710-2AE15E85E45E}" dt="2023-02-27T15:02:08.606" v="149" actId="478"/>
          <ac:spMkLst>
            <pc:docMk/>
            <pc:sldMk cId="950584297" sldId="301"/>
            <ac:spMk id="4" creationId="{00000000-0000-0000-0000-000000000000}"/>
          </ac:spMkLst>
        </pc:spChg>
        <pc:spChg chg="del">
          <ac:chgData name="shaheer abbara" userId="b1c3cf173989246c" providerId="LiveId" clId="{BB92C3CB-EE32-4B24-B710-2AE15E85E45E}" dt="2023-02-27T15:02:08.606" v="149" actId="478"/>
          <ac:spMkLst>
            <pc:docMk/>
            <pc:sldMk cId="950584297" sldId="301"/>
            <ac:spMk id="5" creationId="{00000000-0000-0000-0000-000000000000}"/>
          </ac:spMkLst>
        </pc:spChg>
        <pc:spChg chg="del">
          <ac:chgData name="shaheer abbara" userId="b1c3cf173989246c" providerId="LiveId" clId="{BB92C3CB-EE32-4B24-B710-2AE15E85E45E}" dt="2023-02-27T15:02:08.606" v="149" actId="478"/>
          <ac:spMkLst>
            <pc:docMk/>
            <pc:sldMk cId="950584297" sldId="301"/>
            <ac:spMk id="6" creationId="{00000000-0000-0000-0000-000000000000}"/>
          </ac:spMkLst>
        </pc:spChg>
      </pc:sldChg>
      <pc:sldChg chg="modAnim">
        <pc:chgData name="shaheer abbara" userId="b1c3cf173989246c" providerId="LiveId" clId="{BB92C3CB-EE32-4B24-B710-2AE15E85E45E}" dt="2023-02-27T09:30:10.916" v="21"/>
        <pc:sldMkLst>
          <pc:docMk/>
          <pc:sldMk cId="1044848029" sldId="303"/>
        </pc:sldMkLst>
      </pc:sldChg>
      <pc:sldChg chg="delSp mod">
        <pc:chgData name="shaheer abbara" userId="b1c3cf173989246c" providerId="LiveId" clId="{BB92C3CB-EE32-4B24-B710-2AE15E85E45E}" dt="2023-02-27T15:02:24.338" v="152" actId="478"/>
        <pc:sldMkLst>
          <pc:docMk/>
          <pc:sldMk cId="2789582977" sldId="305"/>
        </pc:sldMkLst>
        <pc:spChg chg="del">
          <ac:chgData name="shaheer abbara" userId="b1c3cf173989246c" providerId="LiveId" clId="{BB92C3CB-EE32-4B24-B710-2AE15E85E45E}" dt="2023-02-27T15:02:21.119" v="151" actId="478"/>
          <ac:spMkLst>
            <pc:docMk/>
            <pc:sldMk cId="2789582977" sldId="305"/>
            <ac:spMk id="4" creationId="{D72989FC-4454-D54A-9908-A192AC46ECBD}"/>
          </ac:spMkLst>
        </pc:spChg>
        <pc:spChg chg="del">
          <ac:chgData name="shaheer abbara" userId="b1c3cf173989246c" providerId="LiveId" clId="{BB92C3CB-EE32-4B24-B710-2AE15E85E45E}" dt="2023-02-27T15:02:24.338" v="152" actId="478"/>
          <ac:spMkLst>
            <pc:docMk/>
            <pc:sldMk cId="2789582977" sldId="305"/>
            <ac:spMk id="5" creationId="{3B9CD8C8-03AC-B340-9D91-CFCC8DB4949A}"/>
          </ac:spMkLst>
        </pc:spChg>
      </pc:sldChg>
      <pc:sldChg chg="addSp delSp modSp mod">
        <pc:chgData name="shaheer abbara" userId="b1c3cf173989246c" providerId="LiveId" clId="{BB92C3CB-EE32-4B24-B710-2AE15E85E45E}" dt="2023-02-27T15:07:35.409" v="156" actId="478"/>
        <pc:sldMkLst>
          <pc:docMk/>
          <pc:sldMk cId="3194066577" sldId="308"/>
        </pc:sldMkLst>
        <pc:spChg chg="add mod">
          <ac:chgData name="shaheer abbara" userId="b1c3cf173989246c" providerId="LiveId" clId="{BB92C3CB-EE32-4B24-B710-2AE15E85E45E}" dt="2023-02-27T09:32:10.454" v="25" actId="208"/>
          <ac:spMkLst>
            <pc:docMk/>
            <pc:sldMk cId="3194066577" sldId="308"/>
            <ac:spMk id="2" creationId="{DC3534CE-9109-9336-2D01-22F6BB4103C8}"/>
          </ac:spMkLst>
        </pc:spChg>
        <pc:spChg chg="add mod">
          <ac:chgData name="shaheer abbara" userId="b1c3cf173989246c" providerId="LiveId" clId="{BB92C3CB-EE32-4B24-B710-2AE15E85E45E}" dt="2023-02-27T09:32:39.962" v="30" actId="1076"/>
          <ac:spMkLst>
            <pc:docMk/>
            <pc:sldMk cId="3194066577" sldId="308"/>
            <ac:spMk id="3" creationId="{DD1861E2-57EE-2422-E384-AE172F6C65B4}"/>
          </ac:spMkLst>
        </pc:spChg>
        <pc:spChg chg="del">
          <ac:chgData name="shaheer abbara" userId="b1c3cf173989246c" providerId="LiveId" clId="{BB92C3CB-EE32-4B24-B710-2AE15E85E45E}" dt="2023-02-27T15:07:35.409" v="156" actId="478"/>
          <ac:spMkLst>
            <pc:docMk/>
            <pc:sldMk cId="3194066577" sldId="308"/>
            <ac:spMk id="5" creationId="{7A2C7F7B-76CE-304B-9664-6184D4E5F537}"/>
          </ac:spMkLst>
        </pc:spChg>
        <pc:spChg chg="add mod">
          <ac:chgData name="shaheer abbara" userId="b1c3cf173989246c" providerId="LiveId" clId="{BB92C3CB-EE32-4B24-B710-2AE15E85E45E}" dt="2023-02-27T09:32:47.212" v="32" actId="1076"/>
          <ac:spMkLst>
            <pc:docMk/>
            <pc:sldMk cId="3194066577" sldId="308"/>
            <ac:spMk id="7" creationId="{61FFA0B9-B348-ADE2-73E1-1F980FC1255B}"/>
          </ac:spMkLst>
        </pc:spChg>
        <pc:spChg chg="add mod">
          <ac:chgData name="shaheer abbara" userId="b1c3cf173989246c" providerId="LiveId" clId="{BB92C3CB-EE32-4B24-B710-2AE15E85E45E}" dt="2023-02-27T09:32:56.522" v="34" actId="1076"/>
          <ac:spMkLst>
            <pc:docMk/>
            <pc:sldMk cId="3194066577" sldId="308"/>
            <ac:spMk id="8" creationId="{7F7DD1B2-DDA0-91FB-7660-8FDD89CBE727}"/>
          </ac:spMkLst>
        </pc:spChg>
        <pc:spChg chg="add mod">
          <ac:chgData name="shaheer abbara" userId="b1c3cf173989246c" providerId="LiveId" clId="{BB92C3CB-EE32-4B24-B710-2AE15E85E45E}" dt="2023-02-27T09:33:12.059" v="36" actId="1076"/>
          <ac:spMkLst>
            <pc:docMk/>
            <pc:sldMk cId="3194066577" sldId="308"/>
            <ac:spMk id="12" creationId="{7113FD1F-7281-5BD7-40FE-AB2819203137}"/>
          </ac:spMkLst>
        </pc:spChg>
        <pc:picChg chg="mod">
          <ac:chgData name="shaheer abbara" userId="b1c3cf173989246c" providerId="LiveId" clId="{BB92C3CB-EE32-4B24-B710-2AE15E85E45E}" dt="2023-02-27T09:32:20.668" v="27" actId="1076"/>
          <ac:picMkLst>
            <pc:docMk/>
            <pc:sldMk cId="3194066577" sldId="308"/>
            <ac:picMk id="10" creationId="{8850D3ED-8AC1-834A-B57E-DF8B3CA80BC0}"/>
          </ac:picMkLst>
        </pc:picChg>
      </pc:sldChg>
      <pc:sldChg chg="delSp modSp mod modAnim">
        <pc:chgData name="shaheer abbara" userId="b1c3cf173989246c" providerId="LiveId" clId="{BB92C3CB-EE32-4B24-B710-2AE15E85E45E}" dt="2023-02-27T15:08:05.040" v="158" actId="478"/>
        <pc:sldMkLst>
          <pc:docMk/>
          <pc:sldMk cId="255083666" sldId="309"/>
        </pc:sldMkLst>
        <pc:spChg chg="mod">
          <ac:chgData name="shaheer abbara" userId="b1c3cf173989246c" providerId="LiveId" clId="{BB92C3CB-EE32-4B24-B710-2AE15E85E45E}" dt="2023-02-27T09:34:12.588" v="62" actId="207"/>
          <ac:spMkLst>
            <pc:docMk/>
            <pc:sldMk cId="255083666" sldId="309"/>
            <ac:spMk id="3" creationId="{6172F640-07A3-9F4B-A2D3-6036EAFD9628}"/>
          </ac:spMkLst>
        </pc:spChg>
        <pc:spChg chg="del">
          <ac:chgData name="shaheer abbara" userId="b1c3cf173989246c" providerId="LiveId" clId="{BB92C3CB-EE32-4B24-B710-2AE15E85E45E}" dt="2023-02-27T15:08:05.040" v="158" actId="478"/>
          <ac:spMkLst>
            <pc:docMk/>
            <pc:sldMk cId="255083666" sldId="309"/>
            <ac:spMk id="5" creationId="{1FA4285D-7543-E24C-82D7-E5B52F63BD5F}"/>
          </ac:spMkLst>
        </pc:spChg>
      </pc:sldChg>
      <pc:sldChg chg="delSp mod">
        <pc:chgData name="shaheer abbara" userId="b1c3cf173989246c" providerId="LiveId" clId="{BB92C3CB-EE32-4B24-B710-2AE15E85E45E}" dt="2023-02-27T15:07:31.375" v="155" actId="478"/>
        <pc:sldMkLst>
          <pc:docMk/>
          <pc:sldMk cId="1917461472" sldId="311"/>
        </pc:sldMkLst>
        <pc:spChg chg="del">
          <ac:chgData name="shaheer abbara" userId="b1c3cf173989246c" providerId="LiveId" clId="{BB92C3CB-EE32-4B24-B710-2AE15E85E45E}" dt="2023-02-27T15:07:31.375" v="155" actId="478"/>
          <ac:spMkLst>
            <pc:docMk/>
            <pc:sldMk cId="1917461472" sldId="311"/>
            <ac:spMk id="5" creationId="{984952AE-F899-DB49-A7D1-D17849D5C94B}"/>
          </ac:spMkLst>
        </pc:spChg>
      </pc:sldChg>
      <pc:sldChg chg="delSp mod">
        <pc:chgData name="shaheer abbara" userId="b1c3cf173989246c" providerId="LiveId" clId="{BB92C3CB-EE32-4B24-B710-2AE15E85E45E}" dt="2023-02-27T15:08:14.098" v="163" actId="478"/>
        <pc:sldMkLst>
          <pc:docMk/>
          <pc:sldMk cId="1325176505" sldId="312"/>
        </pc:sldMkLst>
        <pc:spChg chg="del">
          <ac:chgData name="shaheer abbara" userId="b1c3cf173989246c" providerId="LiveId" clId="{BB92C3CB-EE32-4B24-B710-2AE15E85E45E}" dt="2023-02-27T15:08:14.098" v="163" actId="478"/>
          <ac:spMkLst>
            <pc:docMk/>
            <pc:sldMk cId="1325176505" sldId="312"/>
            <ac:spMk id="5" creationId="{D807BEF9-471C-D64C-86AC-7414A205645A}"/>
          </ac:spMkLst>
        </pc:spChg>
      </pc:sldChg>
      <pc:sldChg chg="delSp mod">
        <pc:chgData name="shaheer abbara" userId="b1c3cf173989246c" providerId="LiveId" clId="{BB92C3CB-EE32-4B24-B710-2AE15E85E45E}" dt="2023-02-27T15:08:09.308" v="160" actId="478"/>
        <pc:sldMkLst>
          <pc:docMk/>
          <pc:sldMk cId="502503598" sldId="313"/>
        </pc:sldMkLst>
        <pc:spChg chg="del">
          <ac:chgData name="shaheer abbara" userId="b1c3cf173989246c" providerId="LiveId" clId="{BB92C3CB-EE32-4B24-B710-2AE15E85E45E}" dt="2023-02-27T15:08:09.308" v="160" actId="478"/>
          <ac:spMkLst>
            <pc:docMk/>
            <pc:sldMk cId="502503598" sldId="313"/>
            <ac:spMk id="5" creationId="{34938BC0-549C-344B-82A0-A10B4916F555}"/>
          </ac:spMkLst>
        </pc:spChg>
      </pc:sldChg>
      <pc:sldChg chg="delSp mod">
        <pc:chgData name="shaheer abbara" userId="b1c3cf173989246c" providerId="LiveId" clId="{BB92C3CB-EE32-4B24-B710-2AE15E85E45E}" dt="2023-02-27T15:08:20.573" v="165" actId="478"/>
        <pc:sldMkLst>
          <pc:docMk/>
          <pc:sldMk cId="725053516" sldId="314"/>
        </pc:sldMkLst>
        <pc:spChg chg="del">
          <ac:chgData name="shaheer abbara" userId="b1c3cf173989246c" providerId="LiveId" clId="{BB92C3CB-EE32-4B24-B710-2AE15E85E45E}" dt="2023-02-27T15:08:20.573" v="165" actId="478"/>
          <ac:spMkLst>
            <pc:docMk/>
            <pc:sldMk cId="725053516" sldId="314"/>
            <ac:spMk id="5" creationId="{8D5EC2A6-9B6B-3A40-829E-C2862C6CC2D7}"/>
          </ac:spMkLst>
        </pc:spChg>
      </pc:sldChg>
      <pc:sldChg chg="delSp mod">
        <pc:chgData name="shaheer abbara" userId="b1c3cf173989246c" providerId="LiveId" clId="{BB92C3CB-EE32-4B24-B710-2AE15E85E45E}" dt="2023-02-27T15:08:28.330" v="168" actId="478"/>
        <pc:sldMkLst>
          <pc:docMk/>
          <pc:sldMk cId="86815455" sldId="317"/>
        </pc:sldMkLst>
        <pc:spChg chg="del">
          <ac:chgData name="shaheer abbara" userId="b1c3cf173989246c" providerId="LiveId" clId="{BB92C3CB-EE32-4B24-B710-2AE15E85E45E}" dt="2023-02-27T15:08:28.330" v="168" actId="478"/>
          <ac:spMkLst>
            <pc:docMk/>
            <pc:sldMk cId="86815455" sldId="317"/>
            <ac:spMk id="5" creationId="{48590C19-5152-8F49-9578-9E8504313E73}"/>
          </ac:spMkLst>
        </pc:spChg>
      </pc:sldChg>
      <pc:sldChg chg="delSp mod">
        <pc:chgData name="shaheer abbara" userId="b1c3cf173989246c" providerId="LiveId" clId="{BB92C3CB-EE32-4B24-B710-2AE15E85E45E}" dt="2023-02-27T14:59:54.210" v="146" actId="478"/>
        <pc:sldMkLst>
          <pc:docMk/>
          <pc:sldMk cId="3387032934" sldId="320"/>
        </pc:sldMkLst>
        <pc:spChg chg="del">
          <ac:chgData name="shaheer abbara" userId="b1c3cf173989246c" providerId="LiveId" clId="{BB92C3CB-EE32-4B24-B710-2AE15E85E45E}" dt="2023-02-27T14:59:54.210" v="146" actId="478"/>
          <ac:spMkLst>
            <pc:docMk/>
            <pc:sldMk cId="3387032934" sldId="320"/>
            <ac:spMk id="4" creationId="{7F16C0EE-C717-9540-B736-1345A26BD99D}"/>
          </ac:spMkLst>
        </pc:spChg>
        <pc:spChg chg="del">
          <ac:chgData name="shaheer abbara" userId="b1c3cf173989246c" providerId="LiveId" clId="{BB92C3CB-EE32-4B24-B710-2AE15E85E45E}" dt="2023-02-27T14:59:48.949" v="145" actId="478"/>
          <ac:spMkLst>
            <pc:docMk/>
            <pc:sldMk cId="3387032934" sldId="320"/>
            <ac:spMk id="5" creationId="{1512C012-3E55-6E4F-AC57-8E9B8CEF01A0}"/>
          </ac:spMkLst>
        </pc:spChg>
      </pc:sldChg>
      <pc:sldChg chg="delSp mod">
        <pc:chgData name="shaheer abbara" userId="b1c3cf173989246c" providerId="LiveId" clId="{BB92C3CB-EE32-4B24-B710-2AE15E85E45E}" dt="2023-02-27T14:59:43.413" v="144" actId="478"/>
        <pc:sldMkLst>
          <pc:docMk/>
          <pc:sldMk cId="3140846422" sldId="322"/>
        </pc:sldMkLst>
        <pc:spChg chg="del">
          <ac:chgData name="shaheer abbara" userId="b1c3cf173989246c" providerId="LiveId" clId="{BB92C3CB-EE32-4B24-B710-2AE15E85E45E}" dt="2023-02-27T14:59:43.413" v="144" actId="478"/>
          <ac:spMkLst>
            <pc:docMk/>
            <pc:sldMk cId="3140846422" sldId="322"/>
            <ac:spMk id="4" creationId="{8A5AD428-26BA-054D-B5E8-75C25AB99115}"/>
          </ac:spMkLst>
        </pc:spChg>
        <pc:spChg chg="del">
          <ac:chgData name="shaheer abbara" userId="b1c3cf173989246c" providerId="LiveId" clId="{BB92C3CB-EE32-4B24-B710-2AE15E85E45E}" dt="2023-02-27T14:59:39.662" v="143" actId="478"/>
          <ac:spMkLst>
            <pc:docMk/>
            <pc:sldMk cId="3140846422" sldId="322"/>
            <ac:spMk id="5" creationId="{8647393D-65BF-634C-B917-0176AC5A8025}"/>
          </ac:spMkLst>
        </pc:spChg>
      </pc:sldChg>
      <pc:sldChg chg="delSp mod">
        <pc:chgData name="shaheer abbara" userId="b1c3cf173989246c" providerId="LiveId" clId="{BB92C3CB-EE32-4B24-B710-2AE15E85E45E}" dt="2023-02-27T15:07:23.118" v="153" actId="478"/>
        <pc:sldMkLst>
          <pc:docMk/>
          <pc:sldMk cId="1345758313" sldId="323"/>
        </pc:sldMkLst>
        <pc:spChg chg="del">
          <ac:chgData name="shaheer abbara" userId="b1c3cf173989246c" providerId="LiveId" clId="{BB92C3CB-EE32-4B24-B710-2AE15E85E45E}" dt="2023-02-27T15:07:23.118" v="153" actId="478"/>
          <ac:spMkLst>
            <pc:docMk/>
            <pc:sldMk cId="1345758313" sldId="323"/>
            <ac:spMk id="5" creationId="{EFC503D2-0FFF-B243-B0E5-1E4B076A030D}"/>
          </ac:spMkLst>
        </pc:spChg>
      </pc:sldChg>
      <pc:sldChg chg="delSp mod">
        <pc:chgData name="shaheer abbara" userId="b1c3cf173989246c" providerId="LiveId" clId="{BB92C3CB-EE32-4B24-B710-2AE15E85E45E}" dt="2023-02-27T15:08:19.125" v="164" actId="478"/>
        <pc:sldMkLst>
          <pc:docMk/>
          <pc:sldMk cId="3322332232" sldId="324"/>
        </pc:sldMkLst>
        <pc:spChg chg="del">
          <ac:chgData name="shaheer abbara" userId="b1c3cf173989246c" providerId="LiveId" clId="{BB92C3CB-EE32-4B24-B710-2AE15E85E45E}" dt="2023-02-27T15:08:19.125" v="164" actId="478"/>
          <ac:spMkLst>
            <pc:docMk/>
            <pc:sldMk cId="3322332232" sldId="324"/>
            <ac:spMk id="5" creationId="{0CE34814-8695-7340-87EC-7339858645F0}"/>
          </ac:spMkLst>
        </pc:spChg>
      </pc:sldChg>
      <pc:sldChg chg="addSp delSp modSp mod modAnim modNotesTx">
        <pc:chgData name="shaheer abbara" userId="b1c3cf173989246c" providerId="LiveId" clId="{BB92C3CB-EE32-4B24-B710-2AE15E85E45E}" dt="2023-02-27T15:02:13.960" v="150" actId="478"/>
        <pc:sldMkLst>
          <pc:docMk/>
          <pc:sldMk cId="1222758867" sldId="326"/>
        </pc:sldMkLst>
        <pc:spChg chg="add mod">
          <ac:chgData name="shaheer abbara" userId="b1c3cf173989246c" providerId="LiveId" clId="{BB92C3CB-EE32-4B24-B710-2AE15E85E45E}" dt="2023-02-27T09:29:07.671" v="18" actId="1076"/>
          <ac:spMkLst>
            <pc:docMk/>
            <pc:sldMk cId="1222758867" sldId="326"/>
            <ac:spMk id="2" creationId="{A19F20F8-991C-D778-31CB-6B7F7C010024}"/>
          </ac:spMkLst>
        </pc:spChg>
        <pc:spChg chg="del">
          <ac:chgData name="shaheer abbara" userId="b1c3cf173989246c" providerId="LiveId" clId="{BB92C3CB-EE32-4B24-B710-2AE15E85E45E}" dt="2023-02-27T15:02:13.960" v="150" actId="478"/>
          <ac:spMkLst>
            <pc:docMk/>
            <pc:sldMk cId="1222758867" sldId="326"/>
            <ac:spMk id="4" creationId="{00000000-0000-0000-0000-000000000000}"/>
          </ac:spMkLst>
        </pc:spChg>
        <pc:spChg chg="del">
          <ac:chgData name="shaheer abbara" userId="b1c3cf173989246c" providerId="LiveId" clId="{BB92C3CB-EE32-4B24-B710-2AE15E85E45E}" dt="2023-02-27T15:02:13.960" v="150" actId="478"/>
          <ac:spMkLst>
            <pc:docMk/>
            <pc:sldMk cId="1222758867" sldId="326"/>
            <ac:spMk id="5" creationId="{00000000-0000-0000-0000-000000000000}"/>
          </ac:spMkLst>
        </pc:spChg>
      </pc:sldChg>
      <pc:sldChg chg="delSp mod">
        <pc:chgData name="shaheer abbara" userId="b1c3cf173989246c" providerId="LiveId" clId="{BB92C3CB-EE32-4B24-B710-2AE15E85E45E}" dt="2023-02-27T15:08:07.427" v="159" actId="478"/>
        <pc:sldMkLst>
          <pc:docMk/>
          <pc:sldMk cId="373605638" sldId="327"/>
        </pc:sldMkLst>
        <pc:spChg chg="del">
          <ac:chgData name="shaheer abbara" userId="b1c3cf173989246c" providerId="LiveId" clId="{BB92C3CB-EE32-4B24-B710-2AE15E85E45E}" dt="2023-02-27T15:08:07.427" v="159" actId="478"/>
          <ac:spMkLst>
            <pc:docMk/>
            <pc:sldMk cId="373605638" sldId="327"/>
            <ac:spMk id="5" creationId="{00000000-0000-0000-0000-000000000000}"/>
          </ac:spMkLst>
        </pc:spChg>
      </pc:sldChg>
      <pc:sldChg chg="delSp mod">
        <pc:chgData name="shaheer abbara" userId="b1c3cf173989246c" providerId="LiveId" clId="{BB92C3CB-EE32-4B24-B710-2AE15E85E45E}" dt="2023-02-27T15:08:13.014" v="162" actId="478"/>
        <pc:sldMkLst>
          <pc:docMk/>
          <pc:sldMk cId="1379569763" sldId="328"/>
        </pc:sldMkLst>
        <pc:spChg chg="del">
          <ac:chgData name="shaheer abbara" userId="b1c3cf173989246c" providerId="LiveId" clId="{BB92C3CB-EE32-4B24-B710-2AE15E85E45E}" dt="2023-02-27T15:08:13.014" v="162" actId="478"/>
          <ac:spMkLst>
            <pc:docMk/>
            <pc:sldMk cId="1379569763" sldId="328"/>
            <ac:spMk id="5" creationId="{00000000-0000-0000-0000-000000000000}"/>
          </ac:spMkLst>
        </pc:spChg>
      </pc:sldChg>
      <pc:sldChg chg="delSp mod">
        <pc:chgData name="shaheer abbara" userId="b1c3cf173989246c" providerId="LiveId" clId="{BB92C3CB-EE32-4B24-B710-2AE15E85E45E}" dt="2023-02-27T15:08:21.762" v="166" actId="478"/>
        <pc:sldMkLst>
          <pc:docMk/>
          <pc:sldMk cId="1056318889" sldId="329"/>
        </pc:sldMkLst>
        <pc:spChg chg="del">
          <ac:chgData name="shaheer abbara" userId="b1c3cf173989246c" providerId="LiveId" clId="{BB92C3CB-EE32-4B24-B710-2AE15E85E45E}" dt="2023-02-27T15:08:21.762" v="166" actId="478"/>
          <ac:spMkLst>
            <pc:docMk/>
            <pc:sldMk cId="1056318889" sldId="329"/>
            <ac:spMk id="5" creationId="{00000000-0000-0000-0000-000000000000}"/>
          </ac:spMkLst>
        </pc:spChg>
      </pc:sldChg>
      <pc:sldChg chg="delSp mod">
        <pc:chgData name="shaheer abbara" userId="b1c3cf173989246c" providerId="LiveId" clId="{BB92C3CB-EE32-4B24-B710-2AE15E85E45E}" dt="2023-02-27T15:08:01.996" v="157" actId="478"/>
        <pc:sldMkLst>
          <pc:docMk/>
          <pc:sldMk cId="1304505955" sldId="330"/>
        </pc:sldMkLst>
        <pc:spChg chg="del">
          <ac:chgData name="shaheer abbara" userId="b1c3cf173989246c" providerId="LiveId" clId="{BB92C3CB-EE32-4B24-B710-2AE15E85E45E}" dt="2023-02-27T15:08:01.996" v="157" actId="478"/>
          <ac:spMkLst>
            <pc:docMk/>
            <pc:sldMk cId="1304505955" sldId="330"/>
            <ac:spMk id="5" creationId="{3E867F6D-B953-1D66-3322-552F6717D897}"/>
          </ac:spMkLst>
        </pc:spChg>
      </pc:sldChg>
      <pc:sldChg chg="del">
        <pc:chgData name="shaheer abbara" userId="b1c3cf173989246c" providerId="LiveId" clId="{BB92C3CB-EE32-4B24-B710-2AE15E85E45E}" dt="2023-02-27T14:39:20.083" v="102" actId="47"/>
        <pc:sldMkLst>
          <pc:docMk/>
          <pc:sldMk cId="644310510" sldId="331"/>
        </pc:sldMkLst>
      </pc:sldChg>
      <pc:sldChg chg="delSp mod">
        <pc:chgData name="shaheer abbara" userId="b1c3cf173989246c" providerId="LiveId" clId="{BB92C3CB-EE32-4B24-B710-2AE15E85E45E}" dt="2023-02-27T15:08:26.493" v="167" actId="478"/>
        <pc:sldMkLst>
          <pc:docMk/>
          <pc:sldMk cId="2030130534" sldId="332"/>
        </pc:sldMkLst>
        <pc:spChg chg="del">
          <ac:chgData name="shaheer abbara" userId="b1c3cf173989246c" providerId="LiveId" clId="{BB92C3CB-EE32-4B24-B710-2AE15E85E45E}" dt="2023-02-27T15:08:26.493" v="167" actId="478"/>
          <ac:spMkLst>
            <pc:docMk/>
            <pc:sldMk cId="2030130534" sldId="332"/>
            <ac:spMk id="5" creationId="{959901CB-C6B4-72E7-D7D3-1FFFA0835FC8}"/>
          </ac:spMkLst>
        </pc:spChg>
      </pc:sldChg>
      <pc:sldChg chg="delSp mod">
        <pc:chgData name="shaheer abbara" userId="b1c3cf173989246c" providerId="LiveId" clId="{BB92C3CB-EE32-4B24-B710-2AE15E85E45E}" dt="2023-02-27T14:59:33.209" v="142" actId="478"/>
        <pc:sldMkLst>
          <pc:docMk/>
          <pc:sldMk cId="343939991" sldId="333"/>
        </pc:sldMkLst>
        <pc:spChg chg="del">
          <ac:chgData name="shaheer abbara" userId="b1c3cf173989246c" providerId="LiveId" clId="{BB92C3CB-EE32-4B24-B710-2AE15E85E45E}" dt="2023-02-27T14:59:33.209" v="142" actId="478"/>
          <ac:spMkLst>
            <pc:docMk/>
            <pc:sldMk cId="343939991" sldId="333"/>
            <ac:spMk id="4" creationId="{56F08925-E6B2-6BC4-DA99-6494E3907731}"/>
          </ac:spMkLst>
        </pc:spChg>
        <pc:spChg chg="del">
          <ac:chgData name="shaheer abbara" userId="b1c3cf173989246c" providerId="LiveId" clId="{BB92C3CB-EE32-4B24-B710-2AE15E85E45E}" dt="2023-02-27T14:59:31.279" v="141" actId="478"/>
          <ac:spMkLst>
            <pc:docMk/>
            <pc:sldMk cId="343939991" sldId="333"/>
            <ac:spMk id="5" creationId="{B0524E26-9EEC-9003-1A6B-FCE7D633F423}"/>
          </ac:spMkLst>
        </pc:spChg>
      </pc:sldChg>
      <pc:sldChg chg="addSp delSp modSp new mod setBg modAnim setClrOvrMap">
        <pc:chgData name="shaheer abbara" userId="b1c3cf173989246c" providerId="LiveId" clId="{BB92C3CB-EE32-4B24-B710-2AE15E85E45E}" dt="2023-02-27T14:36:02.212" v="101" actId="478"/>
        <pc:sldMkLst>
          <pc:docMk/>
          <pc:sldMk cId="480185849" sldId="334"/>
        </pc:sldMkLst>
        <pc:spChg chg="del mod">
          <ac:chgData name="shaheer abbara" userId="b1c3cf173989246c" providerId="LiveId" clId="{BB92C3CB-EE32-4B24-B710-2AE15E85E45E}" dt="2023-02-27T14:35:50.698" v="99" actId="478"/>
          <ac:spMkLst>
            <pc:docMk/>
            <pc:sldMk cId="480185849" sldId="334"/>
            <ac:spMk id="2" creationId="{77864271-9F37-6021-84B7-0A4825FF0397}"/>
          </ac:spMkLst>
        </pc:spChg>
        <pc:spChg chg="del">
          <ac:chgData name="shaheer abbara" userId="b1c3cf173989246c" providerId="LiveId" clId="{BB92C3CB-EE32-4B24-B710-2AE15E85E45E}" dt="2023-02-27T14:28:13.733" v="67"/>
          <ac:spMkLst>
            <pc:docMk/>
            <pc:sldMk cId="480185849" sldId="334"/>
            <ac:spMk id="3" creationId="{BDE57DC3-67F4-946E-C13F-E5CB37FC727F}"/>
          </ac:spMkLst>
        </pc:spChg>
        <pc:spChg chg="del mod ord">
          <ac:chgData name="shaheer abbara" userId="b1c3cf173989246c" providerId="LiveId" clId="{BB92C3CB-EE32-4B24-B710-2AE15E85E45E}" dt="2023-02-27T14:36:02.212" v="101" actId="478"/>
          <ac:spMkLst>
            <pc:docMk/>
            <pc:sldMk cId="480185849" sldId="334"/>
            <ac:spMk id="4" creationId="{881FDAE9-ACCA-39F2-8C30-2C4227464FDC}"/>
          </ac:spMkLst>
        </pc:spChg>
        <pc:spChg chg="del mod ord">
          <ac:chgData name="shaheer abbara" userId="b1c3cf173989246c" providerId="LiveId" clId="{BB92C3CB-EE32-4B24-B710-2AE15E85E45E}" dt="2023-02-27T14:35:58.243" v="100" actId="478"/>
          <ac:spMkLst>
            <pc:docMk/>
            <pc:sldMk cId="480185849" sldId="334"/>
            <ac:spMk id="5" creationId="{E069D41E-9AB8-E0E3-AC26-2BC25D68CE71}"/>
          </ac:spMkLst>
        </pc:spChg>
        <pc:spChg chg="mod ord">
          <ac:chgData name="shaheer abbara" userId="b1c3cf173989246c" providerId="LiveId" clId="{BB92C3CB-EE32-4B24-B710-2AE15E85E45E}" dt="2023-02-27T14:35:42.341" v="98" actId="26606"/>
          <ac:spMkLst>
            <pc:docMk/>
            <pc:sldMk cId="480185849" sldId="334"/>
            <ac:spMk id="6" creationId="{A130631B-EED5-495D-530B-14F77AC87F10}"/>
          </ac:spMkLst>
        </pc:spChg>
        <pc:spChg chg="add del">
          <ac:chgData name="shaheer abbara" userId="b1c3cf173989246c" providerId="LiveId" clId="{BB92C3CB-EE32-4B24-B710-2AE15E85E45E}" dt="2023-02-27T14:31:53.625" v="73" actId="478"/>
          <ac:spMkLst>
            <pc:docMk/>
            <pc:sldMk cId="480185849" sldId="334"/>
            <ac:spMk id="7" creationId="{F35C4468-0EF5-D7A0-EEA2-F09A2B671B78}"/>
          </ac:spMkLst>
        </pc:spChg>
        <pc:spChg chg="add">
          <ac:chgData name="shaheer abbara" userId="b1c3cf173989246c" providerId="LiveId" clId="{BB92C3CB-EE32-4B24-B710-2AE15E85E45E}" dt="2023-02-27T14:35:42.341" v="98" actId="26606"/>
          <ac:spMkLst>
            <pc:docMk/>
            <pc:sldMk cId="480185849" sldId="334"/>
            <ac:spMk id="1039" creationId="{F6E384F5-137A-40B1-97F0-694CC6ECD59C}"/>
          </ac:spMkLst>
        </pc:spChg>
        <pc:spChg chg="add">
          <ac:chgData name="shaheer abbara" userId="b1c3cf173989246c" providerId="LiveId" clId="{BB92C3CB-EE32-4B24-B710-2AE15E85E45E}" dt="2023-02-27T14:35:42.341" v="98" actId="26606"/>
          <ac:spMkLst>
            <pc:docMk/>
            <pc:sldMk cId="480185849" sldId="334"/>
            <ac:spMk id="1041" creationId="{9DBC4630-03DA-474F-BBCB-BA3AE6B317A4}"/>
          </ac:spMkLst>
        </pc:spChg>
        <pc:spChg chg="add">
          <ac:chgData name="shaheer abbara" userId="b1c3cf173989246c" providerId="LiveId" clId="{BB92C3CB-EE32-4B24-B710-2AE15E85E45E}" dt="2023-02-27T14:35:42.341" v="98" actId="26606"/>
          <ac:spMkLst>
            <pc:docMk/>
            <pc:sldMk cId="480185849" sldId="334"/>
            <ac:spMk id="1043" creationId="{78418A25-6EAC-4140-BFE6-284E1925B5EE}"/>
          </ac:spMkLst>
        </pc:spChg>
        <pc:spChg chg="add">
          <ac:chgData name="shaheer abbara" userId="b1c3cf173989246c" providerId="LiveId" clId="{BB92C3CB-EE32-4B24-B710-2AE15E85E45E}" dt="2023-02-27T14:35:42.341" v="98" actId="26606"/>
          <ac:spMkLst>
            <pc:docMk/>
            <pc:sldMk cId="480185849" sldId="334"/>
            <ac:spMk id="1045" creationId="{6B9D64DB-4D5C-4A91-B45F-F301E3174F9F}"/>
          </ac:spMkLst>
        </pc:spChg>
        <pc:spChg chg="add">
          <ac:chgData name="shaheer abbara" userId="b1c3cf173989246c" providerId="LiveId" clId="{BB92C3CB-EE32-4B24-B710-2AE15E85E45E}" dt="2023-02-27T14:35:42.341" v="98" actId="26606"/>
          <ac:spMkLst>
            <pc:docMk/>
            <pc:sldMk cId="480185849" sldId="334"/>
            <ac:spMk id="1047" creationId="{CB14CE1B-4BC5-4EF2-BE3D-05E4F580B3DB}"/>
          </ac:spMkLst>
        </pc:spChg>
        <pc:picChg chg="add mod">
          <ac:chgData name="shaheer abbara" userId="b1c3cf173989246c" providerId="LiveId" clId="{BB92C3CB-EE32-4B24-B710-2AE15E85E45E}" dt="2023-02-27T14:35:42.341" v="98" actId="26606"/>
          <ac:picMkLst>
            <pc:docMk/>
            <pc:sldMk cId="480185849" sldId="334"/>
            <ac:picMk id="9" creationId="{14DFBC55-2704-D259-D3B6-DA821230216F}"/>
          </ac:picMkLst>
        </pc:picChg>
        <pc:picChg chg="add mod">
          <ac:chgData name="shaheer abbara" userId="b1c3cf173989246c" providerId="LiveId" clId="{BB92C3CB-EE32-4B24-B710-2AE15E85E45E}" dt="2023-02-27T14:35:42.341" v="98" actId="26606"/>
          <ac:picMkLst>
            <pc:docMk/>
            <pc:sldMk cId="480185849" sldId="334"/>
            <ac:picMk id="1026" creationId="{24321A94-40CD-769A-FDD0-A4F8358E7EEE}"/>
          </ac:picMkLst>
        </pc:picChg>
        <pc:picChg chg="add mod">
          <ac:chgData name="shaheer abbara" userId="b1c3cf173989246c" providerId="LiveId" clId="{BB92C3CB-EE32-4B24-B710-2AE15E85E45E}" dt="2023-02-27T14:35:42.341" v="98" actId="26606"/>
          <ac:picMkLst>
            <pc:docMk/>
            <pc:sldMk cId="480185849" sldId="334"/>
            <ac:picMk id="1030" creationId="{71C72A07-83FE-38D8-F001-E3502ABA04B3}"/>
          </ac:picMkLst>
        </pc:picChg>
        <pc:picChg chg="add mod ord">
          <ac:chgData name="shaheer abbara" userId="b1c3cf173989246c" providerId="LiveId" clId="{BB92C3CB-EE32-4B24-B710-2AE15E85E45E}" dt="2023-02-27T14:35:42.341" v="98" actId="26606"/>
          <ac:picMkLst>
            <pc:docMk/>
            <pc:sldMk cId="480185849" sldId="334"/>
            <ac:picMk id="1032" creationId="{B145E57E-C929-F1E0-8CC4-3C96824FC0A8}"/>
          </ac:picMkLst>
        </pc:picChg>
        <pc:picChg chg="add mod ord">
          <ac:chgData name="shaheer abbara" userId="b1c3cf173989246c" providerId="LiveId" clId="{BB92C3CB-EE32-4B24-B710-2AE15E85E45E}" dt="2023-02-27T14:35:42.341" v="98" actId="26606"/>
          <ac:picMkLst>
            <pc:docMk/>
            <pc:sldMk cId="480185849" sldId="334"/>
            <ac:picMk id="1034" creationId="{8B3C6C2D-B5AB-E796-2BE9-3B8D1B65764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A8372-BF0E-FE4F-A9E0-A5FF64711B81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3E313-E220-4146-9245-9BBA7765B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1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74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about “Assessing losses in the surgical patient” </a:t>
            </a:r>
            <a:br>
              <a:rPr lang="en-US" dirty="0"/>
            </a:br>
            <a:r>
              <a:rPr lang="en-US" dirty="0"/>
              <a:t>P. 11-12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21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Major determinants of osmotic activity in plasma are Na⁺, glucose &amp; urea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Normal serum osmolarity 285 </a:t>
            </a:r>
            <a:r>
              <a:rPr lang="en-US" sz="1200" i="1" dirty="0" err="1"/>
              <a:t>mOsm</a:t>
            </a:r>
            <a:r>
              <a:rPr lang="en-US" sz="1200" i="1" dirty="0"/>
              <a:t>/L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Isotonic crystalloids are appropriate for correcting EFC losses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56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Hypertonic saline solutions have an osmolality greater than ECF and induce a shift of fluid from the IFC to the EFC</a:t>
            </a:r>
          </a:p>
          <a:p>
            <a:r>
              <a:rPr lang="en-US" dirty="0"/>
              <a:t>Potential indications include:</a:t>
            </a:r>
          </a:p>
          <a:p>
            <a:r>
              <a:rPr lang="en-US" dirty="0"/>
              <a:t>-treatment of cerebral oedema</a:t>
            </a:r>
          </a:p>
          <a:p>
            <a:r>
              <a:rPr lang="en-US" dirty="0"/>
              <a:t>-raised intracranial pressure</a:t>
            </a:r>
          </a:p>
          <a:p>
            <a:r>
              <a:rPr lang="en-US" dirty="0"/>
              <a:t>-</a:t>
            </a:r>
            <a:r>
              <a:rPr lang="en-US" dirty="0" err="1"/>
              <a:t>hyponatraemic</a:t>
            </a:r>
            <a:r>
              <a:rPr lang="en-US" dirty="0"/>
              <a:t> seizures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05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solidFill>
                  <a:srgbClr val="FFC000"/>
                </a:solidFill>
              </a:rPr>
              <a:t>Colloids:</a:t>
            </a:r>
            <a:r>
              <a:rPr lang="en-US" sz="1200" b="0" i="0" dirty="0">
                <a:solidFill>
                  <a:srgbClr val="FFC000"/>
                </a:solidFill>
              </a:rPr>
              <a:t>  </a:t>
            </a:r>
            <a:r>
              <a:rPr lang="en-US" sz="1200" b="0" i="0" dirty="0"/>
              <a:t>Albumin , Dextran, Gelatin, </a:t>
            </a:r>
            <a:r>
              <a:rPr lang="en-US" sz="1200" b="0" i="0" dirty="0" err="1"/>
              <a:t>HydroxyEthyl</a:t>
            </a:r>
            <a:r>
              <a:rPr lang="en-US" sz="1200" b="0" i="0" dirty="0"/>
              <a:t> Starch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Side effects: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-Coagulopathy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-pruritus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-anaphylaxis</a:t>
            </a:r>
            <a:br>
              <a:rPr lang="en-US" sz="1200" i="1" dirty="0"/>
            </a:br>
            <a:r>
              <a:rPr lang="en-US" sz="1200" i="1" dirty="0"/>
              <a:t>-Starch associated w/: Renal Failure, and mortality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79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  <a:p>
            <a:r>
              <a:rPr lang="en-US" dirty="0"/>
              <a:t>Hyperchloremic metabolic acidosis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5D9A8-CB37-4EC9-BDCE-86412E31F79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86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5D9A8-CB37-4EC9-BDCE-86412E31F79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40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Respiratory system is most Rapid (in minutes) ,, Then: Buffers (in hours) ,, Then: Renal (in days)</a:t>
            </a:r>
          </a:p>
          <a:p>
            <a:r>
              <a:rPr lang="en-US" dirty="0">
                <a:solidFill>
                  <a:schemeClr val="bg1"/>
                </a:solidFill>
              </a:rPr>
              <a:t>Henderson-</a:t>
            </a:r>
            <a:r>
              <a:rPr lang="en-US" dirty="0" err="1">
                <a:solidFill>
                  <a:schemeClr val="bg1"/>
                </a:solidFill>
              </a:rPr>
              <a:t>Hasselbach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to determine the pH of a buffer</a:t>
            </a:r>
            <a:r>
              <a:rPr lang="en-US" dirty="0"/>
              <a:t> by measuring the concentration of Acid and conjugated base. 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The </a:t>
            </a:r>
            <a:r>
              <a:rPr lang="en-US" b="1" i="0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Henderson-Hasselbalch equation</a:t>
            </a:r>
            <a:r>
              <a:rPr lang="en-US" b="0" i="0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 allows for the calculation of pH from HCO3- and PCO2: </a:t>
            </a:r>
            <a:br>
              <a:rPr lang="en-US" b="0" i="0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</a:br>
            <a:r>
              <a:rPr lang="en-US" b="0" i="0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pH = 6.1 + log([HCO3-]/[0.03 × pCO2])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6.1 = </a:t>
            </a:r>
            <a:r>
              <a:rPr lang="en-US" b="0" i="0" dirty="0" err="1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pKa</a:t>
            </a:r>
            <a:r>
              <a:rPr lang="en-US" b="0" i="0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 of carbonic acid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1A1C1C"/>
                </a:solidFill>
                <a:effectLst/>
                <a:latin typeface="Lato" panose="020F0502020204030203" pitchFamily="34" charset="0"/>
              </a:rPr>
              <a:t>0.03 = solubility constant of PCO2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85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Anion Gap: (Na + K) – (HCO3 + Cl)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01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Metabolic Alkalosis commonly associated with hypokalemia and hypochloremia.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07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Causes: </a:t>
            </a:r>
            <a:br>
              <a:rPr lang="en-US" dirty="0"/>
            </a:br>
            <a:r>
              <a:rPr lang="en-US" dirty="0"/>
              <a:t>postoperative in </a:t>
            </a:r>
            <a:r>
              <a:rPr lang="en-US" dirty="0" err="1"/>
              <a:t>hypoventilated</a:t>
            </a:r>
            <a:r>
              <a:rPr lang="en-US" dirty="0"/>
              <a:t> patient </a:t>
            </a:r>
            <a:br>
              <a:rPr lang="en-US" dirty="0"/>
            </a:br>
            <a:r>
              <a:rPr lang="en-US" dirty="0"/>
              <a:t>excessive opiate administration</a:t>
            </a:r>
          </a:p>
          <a:p>
            <a:r>
              <a:rPr lang="en-US" dirty="0"/>
              <a:t>In context of pulmonary complication (ex. Pneumonia)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50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5D9A8-CB37-4EC9-BDCE-86412E31F7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20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Caused by excessive excretion of Co2 .. (Hyperventilation)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4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60%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54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Amount required by babies: (approximate) </a:t>
            </a:r>
            <a:br>
              <a:rPr lang="en-US" dirty="0"/>
            </a:br>
            <a:r>
              <a:rPr lang="en-US" dirty="0"/>
              <a:t>at birth: about 75 mL/kg, </a:t>
            </a:r>
          </a:p>
          <a:p>
            <a:r>
              <a:rPr lang="en-US" dirty="0"/>
              <a:t>First weeks age: 150 mL/kg. </a:t>
            </a:r>
            <a:br>
              <a:rPr lang="en-US" dirty="0"/>
            </a:br>
            <a:r>
              <a:rPr lang="en-US" dirty="0"/>
              <a:t>After the first month of life, use: 4:2:1</a:t>
            </a:r>
          </a:p>
          <a:p>
            <a:r>
              <a:rPr lang="en-US" b="1" dirty="0"/>
              <a:t>Adults (70kg) about 35ml/kg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3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Intracellular 40%, Extracellular 20%</a:t>
            </a:r>
            <a:br>
              <a:rPr lang="en-US" dirty="0"/>
            </a:br>
            <a:r>
              <a:rPr lang="en-US" dirty="0"/>
              <a:t>Interstitial: 15%</a:t>
            </a:r>
            <a:br>
              <a:rPr lang="en-US" dirty="0"/>
            </a:br>
            <a:r>
              <a:rPr lang="en-US" dirty="0"/>
              <a:t>Intravascular: 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89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Fluid accumulation in the interstitial space contributes to oedema</a:t>
            </a:r>
          </a:p>
          <a:p>
            <a:r>
              <a:rPr lang="en-US" dirty="0"/>
              <a:t>Excess fluid moves from this space into the lymphatics (only up to a point) </a:t>
            </a:r>
          </a:p>
          <a:p>
            <a:r>
              <a:rPr lang="en-US" dirty="0"/>
              <a:t>Edema is largely dependent on the net balance of hydrostatic and oncotic pressures inside the capillary and in the </a:t>
            </a:r>
            <a:r>
              <a:rPr lang="en-US" dirty="0" err="1"/>
              <a:t>interstitium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80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Fluid gain        =         Fluid loss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/>
              <a:t>Oxidative metabolism </a:t>
            </a:r>
            <a:r>
              <a:rPr lang="en-US" sz="1200" i="0" dirty="0"/>
              <a:t>of protein &amp; fat </a:t>
            </a:r>
            <a:r>
              <a:rPr lang="en-US" sz="1200" i="0" u="sng" dirty="0"/>
              <a:t>produce-</a:t>
            </a:r>
            <a:r>
              <a:rPr lang="en-US" sz="1200" i="0" dirty="0"/>
              <a:t> 400-500 ml/ day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/>
              <a:t>Pyrexia increases </a:t>
            </a:r>
            <a:r>
              <a:rPr lang="en-US" sz="1200" i="0" dirty="0"/>
              <a:t>water loss from the skin by approximately 200 mL/day for each 1°C rise in temperature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75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43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Intra-cellular Cations: “K”  “Mg”, Anions: “Po”  “protein”</a:t>
            </a:r>
            <a:br>
              <a:rPr lang="en-US" dirty="0"/>
            </a:br>
            <a:r>
              <a:rPr lang="en-US" dirty="0"/>
              <a:t>Extra-cellular Cation “Na” , Anions: “Cl”  “</a:t>
            </a:r>
            <a:r>
              <a:rPr lang="en-US" dirty="0" err="1"/>
              <a:t>Hco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3E313-E220-4146-9245-9BBA7765BA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72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ABE0-0C66-8548-9A51-A7A0EDC6F97E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F77F6-8C56-DC44-9DF5-562012BDEE58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6A2B-1A1B-BA41-980D-105FCB2B35A5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9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A8B22-EC0B-5247-8281-2140CD32CA23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1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02DDC-E29E-E943-9208-26731FA72C8F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B74F-BEB1-D043-9B25-2505E5FF324D}" type="datetime1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3C044-E34E-CA40-B85F-3AB55AE15529}" type="datetime1">
              <a:rPr lang="en-US" smtClean="0"/>
              <a:t>8/17/2024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8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DF68E-EB78-BC47-B3D6-C3719D569E55}" type="datetime1">
              <a:rPr lang="en-US" smtClean="0"/>
              <a:t>8/17/2024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4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E0EED-20E1-4E40-BB35-DD7AB229772D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5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E4EB3-683E-C049-B0D8-1DE25DDBC788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3E3F5-9CCC-CF4C-A2C3-0A3A19145510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M. Almadani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47682-1AE3-A94B-90BA-D76C0B19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7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next.amboss.com/us/article/zL0rZS#IlphM2YyYWQyMzg1MmE3MmFmNjJlY2I2OGViNzY1YjI4MSI=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next.amboss.com/us/article/zL0rZS#Z5e27d057cbdf8c0699ebdb10e193d5e2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next.amboss.com/us/questions/SHrvypiYd/2" TargetMode="External"/><Relationship Id="rId2" Type="http://schemas.openxmlformats.org/officeDocument/2006/relationships/hyperlink" Target="https://next.amboss.com/us/questions/SHrvypiYd/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ext.amboss.com/us/questions/SHrvypiYd/4" TargetMode="External"/><Relationship Id="rId4" Type="http://schemas.openxmlformats.org/officeDocument/2006/relationships/hyperlink" Target="https://next.amboss.com/us/questions/SHrvypiYd/3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114" y="3686405"/>
            <a:ext cx="2673542" cy="1967332"/>
          </a:xfrm>
          <a:prstGeom prst="rect">
            <a:avLst/>
          </a:prstGeom>
          <a:ln w="38100">
            <a:solidFill>
              <a:srgbClr val="FF99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971" y="3761365"/>
            <a:ext cx="9144000" cy="18923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Shaher Abbarah, MD, MRCSI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Assistant Professor of surgery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Associate Consultant of general surgery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0129" y="1934967"/>
            <a:ext cx="8099685" cy="149901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entury Gothic" pitchFamily="34" charset="0"/>
              </a:rPr>
              <a:t>Fluids, electrolytes, &amp; Acid base disorders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C85F1-EE1B-DB4C-9ECF-E0181F0637B0}" type="datetime1">
              <a:rPr lang="en-US" smtClean="0"/>
              <a:t>8/17/2024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856" y="0"/>
            <a:ext cx="1161143" cy="1161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4CC56-7D84-6342-9596-8C0AB032BA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3" t="19608" r="7092" b="17733"/>
          <a:stretch/>
        </p:blipFill>
        <p:spPr>
          <a:xfrm>
            <a:off x="10668000" y="149"/>
            <a:ext cx="1524000" cy="1161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631B09-AE95-AA49-8AB1-3200CC240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7885" y="2038575"/>
            <a:ext cx="2673542" cy="2666022"/>
          </a:xfrm>
          <a:prstGeom prst="rect">
            <a:avLst/>
          </a:prstGeom>
          <a:ln w="60325">
            <a:solidFill>
              <a:srgbClr val="FF9933"/>
            </a:solidFill>
          </a:ln>
        </p:spPr>
      </p:pic>
    </p:spTree>
    <p:extLst>
      <p:ext uri="{BB962C8B-B14F-4D97-AF65-F5344CB8AC3E}">
        <p14:creationId xmlns:p14="http://schemas.microsoft.com/office/powerpoint/2010/main" val="16628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89037-2C19-A241-98FC-4604FB964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Functions of body fluid: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Medium for transport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Cellular metabolism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Solvent for electrolyte and other constituents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Helps maintain body temperature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Helps digestion and elimination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Acts as lubricant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D2E75-EF7F-9944-96C9-4D78C1B77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06CB6-1445-764B-A628-97F8534A9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7E30F57-A892-3E44-8639-378E5B8D6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91746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11</a:t>
            </a:fld>
            <a:endParaRPr lang="en-US"/>
          </a:p>
        </p:txBody>
      </p:sp>
      <p:pic>
        <p:nvPicPr>
          <p:cNvPr id="7" name="F9637B64-D270-436A-BC29-CA65DD3D9B18-L0-001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38600" y="1825625"/>
            <a:ext cx="4042697" cy="4430354"/>
          </a:xfrm>
          <a:prstGeom prst="rect">
            <a:avLst/>
          </a:prstGeom>
          <a:ln w="12700">
            <a:miter lim="400000"/>
          </a:ln>
          <a:effectLst>
            <a:outerShdw blurRad="50800" dist="1397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DDEF56B-C4A1-4E48-98AC-759BCC7D4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Body fluid turnover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75A4FC-E8D9-E147-8F8D-C95520F7A049}"/>
              </a:ext>
            </a:extLst>
          </p:cNvPr>
          <p:cNvSpPr txBox="1"/>
          <p:nvPr/>
        </p:nvSpPr>
        <p:spPr>
          <a:xfrm>
            <a:off x="1856509" y="7315200"/>
            <a:ext cx="436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Minimum UOP in adult 30cc/</a:t>
            </a:r>
            <a:r>
              <a:rPr lang="en-US" dirty="0" err="1"/>
              <a:t>hr</a:t>
            </a:r>
            <a:r>
              <a:rPr lang="en-US" dirty="0"/>
              <a:t> (0.5 cc/kg/h)</a:t>
            </a:r>
          </a:p>
        </p:txBody>
      </p:sp>
    </p:spTree>
    <p:extLst>
      <p:ext uri="{BB962C8B-B14F-4D97-AF65-F5344CB8AC3E}">
        <p14:creationId xmlns:p14="http://schemas.microsoft.com/office/powerpoint/2010/main" val="138380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A1545-584E-C647-BE23-8C451964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38363-F3F3-2F45-8F2B-1EE9BD77C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12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763AD25-BBA9-A54F-9588-D37413C66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50D3ED-8AC1-834A-B57E-DF8B3CA80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10" r="1930" b="9218"/>
          <a:stretch/>
        </p:blipFill>
        <p:spPr>
          <a:xfrm>
            <a:off x="2607856" y="2000758"/>
            <a:ext cx="6976287" cy="400107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3DF62A4-146D-D242-9064-6BA836208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GI secretion composition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C3534CE-9109-9336-2D01-22F6BB4103C8}"/>
              </a:ext>
            </a:extLst>
          </p:cNvPr>
          <p:cNvSpPr/>
          <p:nvPr/>
        </p:nvSpPr>
        <p:spPr>
          <a:xfrm>
            <a:off x="7127914" y="3194892"/>
            <a:ext cx="561860" cy="363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D1861E2-57EE-2422-E384-AE172F6C65B4}"/>
              </a:ext>
            </a:extLst>
          </p:cNvPr>
          <p:cNvSpPr/>
          <p:nvPr/>
        </p:nvSpPr>
        <p:spPr>
          <a:xfrm>
            <a:off x="8417805" y="3819516"/>
            <a:ext cx="561860" cy="363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FFA0B9-B348-ADE2-73E1-1F980FC1255B}"/>
              </a:ext>
            </a:extLst>
          </p:cNvPr>
          <p:cNvSpPr/>
          <p:nvPr/>
        </p:nvSpPr>
        <p:spPr>
          <a:xfrm>
            <a:off x="8417805" y="4547117"/>
            <a:ext cx="561860" cy="363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F7DD1B2-DDA0-91FB-7660-8FDD89CBE727}"/>
              </a:ext>
            </a:extLst>
          </p:cNvPr>
          <p:cNvSpPr/>
          <p:nvPr/>
        </p:nvSpPr>
        <p:spPr>
          <a:xfrm>
            <a:off x="3843968" y="2738515"/>
            <a:ext cx="561860" cy="363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113FD1F-7281-5BD7-40FE-AB2819203137}"/>
              </a:ext>
            </a:extLst>
          </p:cNvPr>
          <p:cNvSpPr/>
          <p:nvPr/>
        </p:nvSpPr>
        <p:spPr>
          <a:xfrm>
            <a:off x="6287876" y="3175029"/>
            <a:ext cx="561860" cy="363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6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947A8-58D5-739F-3D53-59ED6A0A1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9A1A2-903E-2AEC-B2CC-8275FE1AD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270AF-F695-029F-C709-8FE78F35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1FFDA3-2203-13EE-60EE-DA118E3A9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2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metabolic derangement most commonly seen in patients with perfuse vomiting: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A. </a:t>
            </a:r>
            <a:r>
              <a:rPr lang="en-US" sz="2400" dirty="0" err="1">
                <a:solidFill>
                  <a:schemeClr val="bg1"/>
                </a:solidFill>
              </a:rPr>
              <a:t>Hypochloremic</a:t>
            </a:r>
            <a:r>
              <a:rPr lang="en-US" sz="2400" dirty="0">
                <a:solidFill>
                  <a:schemeClr val="bg1"/>
                </a:solidFill>
              </a:rPr>
              <a:t> , hypokalemic metabolic </a:t>
            </a:r>
            <a:r>
              <a:rPr lang="en-US" sz="2400" dirty="0" err="1">
                <a:solidFill>
                  <a:schemeClr val="bg1"/>
                </a:solidFill>
              </a:rPr>
              <a:t>Alk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B. </a:t>
            </a:r>
            <a:r>
              <a:rPr lang="en-US" sz="2400" dirty="0" err="1">
                <a:solidFill>
                  <a:schemeClr val="bg1"/>
                </a:solidFill>
              </a:rPr>
              <a:t>Hypochloremic</a:t>
            </a:r>
            <a:r>
              <a:rPr lang="en-US" sz="2400" dirty="0">
                <a:solidFill>
                  <a:schemeClr val="bg1"/>
                </a:solidFill>
              </a:rPr>
              <a:t> , hypokalemic metabolic Acid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C. </a:t>
            </a:r>
            <a:r>
              <a:rPr lang="en-US" sz="2400" dirty="0" err="1">
                <a:solidFill>
                  <a:schemeClr val="bg1"/>
                </a:solidFill>
              </a:rPr>
              <a:t>Hypochloremic</a:t>
            </a:r>
            <a:r>
              <a:rPr lang="en-US" sz="2400" dirty="0">
                <a:solidFill>
                  <a:schemeClr val="bg1"/>
                </a:solidFill>
              </a:rPr>
              <a:t>, hyperkalemic metabolic </a:t>
            </a:r>
            <a:r>
              <a:rPr lang="en-US" sz="2400" dirty="0" err="1">
                <a:solidFill>
                  <a:schemeClr val="bg1"/>
                </a:solidFill>
              </a:rPr>
              <a:t>Alk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D. </a:t>
            </a:r>
            <a:r>
              <a:rPr lang="en-US" sz="2400" dirty="0" err="1">
                <a:solidFill>
                  <a:schemeClr val="bg1"/>
                </a:solidFill>
              </a:rPr>
              <a:t>Hypochloremic</a:t>
            </a:r>
            <a:r>
              <a:rPr lang="en-US" sz="2400" dirty="0">
                <a:solidFill>
                  <a:schemeClr val="bg1"/>
                </a:solidFill>
              </a:rPr>
              <a:t>, hyperkalemic metabolic Acid </a:t>
            </a:r>
          </a:p>
        </p:txBody>
      </p:sp>
    </p:spTree>
    <p:extLst>
      <p:ext uri="{BB962C8B-B14F-4D97-AF65-F5344CB8AC3E}">
        <p14:creationId xmlns:p14="http://schemas.microsoft.com/office/powerpoint/2010/main" val="130450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2F640-07A3-9F4B-A2D3-6036EAFD9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863649" cy="48958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Sodium (Na</a:t>
            </a:r>
            <a:r>
              <a:rPr lang="en-US" baseline="30000" dirty="0">
                <a:solidFill>
                  <a:schemeClr val="bg1"/>
                </a:solidFill>
              </a:rPr>
              <a:t>+</a:t>
            </a:r>
            <a:r>
              <a:rPr lang="en-US" dirty="0">
                <a:solidFill>
                  <a:schemeClr val="bg1"/>
                </a:solidFill>
              </a:rPr>
              <a:t>):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Major determinant of body tonicity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Primary extracellular cation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Clinical manifestations are predominantly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Neurologic.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 hyponatremia it is first necessary to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measure the serum osmolality to evaluate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 tonicity imbalance.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 hypernatremia patients are categorized on the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basis of their extracellular fluid volume status.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Avoid rapid correction of hyper/hyponatremia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Because …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987B-64F5-F042-87C0-438E5F099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A7E2C-ADFD-D848-8C00-C4D0A7568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958395-8816-0E42-BF70-94170D195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Electrolytes composition</a:t>
            </a:r>
          </a:p>
        </p:txBody>
      </p:sp>
      <p:pic>
        <p:nvPicPr>
          <p:cNvPr id="8" name="5D04B668-8B56-4884-A208-AF195E16BE76-L0-001.jpeg">
            <a:extLst>
              <a:ext uri="{FF2B5EF4-FFF2-40B4-BE49-F238E27FC236}">
                <a16:creationId xmlns:a16="http://schemas.microsoft.com/office/drawing/2014/main" id="{65AD02F4-3F6F-3741-99C2-2FD333A66D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38" t="31728" r="8437" b="9485"/>
          <a:stretch/>
        </p:blipFill>
        <p:spPr>
          <a:xfrm>
            <a:off x="7135921" y="1857278"/>
            <a:ext cx="4468792" cy="2558005"/>
          </a:xfrm>
          <a:prstGeom prst="rect">
            <a:avLst/>
          </a:prstGeom>
          <a:ln w="12700">
            <a:miter lim="400000"/>
          </a:ln>
          <a:effectLst>
            <a:outerShdw blurRad="50800" dist="139700" dir="5400000" algn="t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887849-1567-CB62-BDC8-B3569EFD4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825" y="198535"/>
            <a:ext cx="3979024" cy="640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AA9A1-C9DB-69EB-3CA2-844DC27E9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507A1-EED7-7515-DF69-48DE5E10F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143485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Potassium (K</a:t>
            </a:r>
            <a:r>
              <a:rPr lang="en-US" baseline="30000" dirty="0">
                <a:solidFill>
                  <a:schemeClr val="bg1"/>
                </a:solidFill>
              </a:rPr>
              <a:t>+</a:t>
            </a:r>
            <a:r>
              <a:rPr lang="en-US" dirty="0">
                <a:solidFill>
                  <a:schemeClr val="bg1"/>
                </a:solidFill>
              </a:rPr>
              <a:t>):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Major intracellular cation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97% located in intracellular 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Compartment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Read more about hyper/hypokalemia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(P.15 in “Principle &amp; Practice of Surgery”)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Tx of Hyperkalemia 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B60DE-0321-F42A-73F4-491338FA1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B8312-17EA-E576-4D77-389741E0D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D565D-8983-974F-26DE-55B4A7C36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15</a:t>
            </a:fld>
            <a:endParaRPr lang="en-US"/>
          </a:p>
        </p:txBody>
      </p:sp>
      <p:pic>
        <p:nvPicPr>
          <p:cNvPr id="7" name="5D04B668-8B56-4884-A208-AF195E16BE76-L0-001.jpeg">
            <a:extLst>
              <a:ext uri="{FF2B5EF4-FFF2-40B4-BE49-F238E27FC236}">
                <a16:creationId xmlns:a16="http://schemas.microsoft.com/office/drawing/2014/main" id="{8613AEF9-B710-7533-B117-4D80517D6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8" t="31728" r="8437" b="9485"/>
          <a:stretch/>
        </p:blipFill>
        <p:spPr>
          <a:xfrm>
            <a:off x="6981685" y="1870075"/>
            <a:ext cx="4468792" cy="2558005"/>
          </a:xfrm>
          <a:prstGeom prst="rect">
            <a:avLst/>
          </a:prstGeom>
          <a:ln w="12700">
            <a:miter lim="400000"/>
          </a:ln>
          <a:effectLst>
            <a:outerShdw blurRad="50800" dist="139700" dir="5400000" algn="t" rotWithShape="0">
              <a:prstClr val="black">
                <a:alpha val="40000"/>
              </a:prst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83951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Before administering intravenous fluids the following should be considered: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Fluid deficiency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Fluid compartments requiring replacement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Electrolyte imbalance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9C0F4D-E23C-7B4D-A6E8-47BBB3066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Fluids,&amp; electrolytes management</a:t>
            </a:r>
          </a:p>
        </p:txBody>
      </p:sp>
    </p:spTree>
    <p:extLst>
      <p:ext uri="{BB962C8B-B14F-4D97-AF65-F5344CB8AC3E}">
        <p14:creationId xmlns:p14="http://schemas.microsoft.com/office/powerpoint/2010/main" val="37360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CD11B-D63F-8D4E-95A5-365B6C4CB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Types of fluids: Isotonic, hypotonic, hypertonic</a:t>
            </a:r>
          </a:p>
          <a:p>
            <a:r>
              <a:rPr lang="en-US" dirty="0">
                <a:solidFill>
                  <a:schemeClr val="bg1"/>
                </a:solidFill>
              </a:rPr>
              <a:t>IVF bolus 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Given in a rapid manner,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Isotonic fluids should used, to increase intravascular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No Dextrose: to avoid hyperglycemia</a:t>
            </a:r>
          </a:p>
          <a:p>
            <a:r>
              <a:rPr lang="en-US" dirty="0">
                <a:solidFill>
                  <a:schemeClr val="bg1"/>
                </a:solidFill>
              </a:rPr>
              <a:t>IVF maintenance</a:t>
            </a:r>
          </a:p>
          <a:p>
            <a:r>
              <a:rPr lang="en-US" dirty="0">
                <a:solidFill>
                  <a:schemeClr val="bg1"/>
                </a:solidFill>
              </a:rPr>
              <a:t>Crystalloids vs colloids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82BEC-5A9F-B240-ABE2-845A7A522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9A47C-8B28-AC47-8AB2-9C213339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9C0F4D-E23C-7B4D-A6E8-47BBB3066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Fluids,&amp; electrolytes management</a:t>
            </a:r>
          </a:p>
        </p:txBody>
      </p:sp>
    </p:spTree>
    <p:extLst>
      <p:ext uri="{BB962C8B-B14F-4D97-AF65-F5344CB8AC3E}">
        <p14:creationId xmlns:p14="http://schemas.microsoft.com/office/powerpoint/2010/main" val="50250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18</a:t>
            </a:fld>
            <a:endParaRPr lang="en-US"/>
          </a:p>
        </p:txBody>
      </p:sp>
      <p:pic>
        <p:nvPicPr>
          <p:cNvPr id="7" name="7DDDDAB2-4E7E-44A2-99AA-E75A1CDCA9E4-L0-001.jpe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469" t="18420" r="467" b="1860"/>
          <a:stretch/>
        </p:blipFill>
        <p:spPr>
          <a:xfrm>
            <a:off x="2873828" y="1996942"/>
            <a:ext cx="6444343" cy="4053153"/>
          </a:xfrm>
          <a:prstGeom prst="rect">
            <a:avLst/>
          </a:prstGeom>
          <a:ln w="12700">
            <a:miter lim="400000"/>
          </a:ln>
          <a:effectLst>
            <a:outerShdw blurRad="50800" dist="139700" dir="5400000" algn="t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7E5FE0C-CC61-E648-8046-2714A0E66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Fluids,&amp; electrolytes management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50271D-DCBC-4E4E-B6AE-7F2B2797716B}"/>
              </a:ext>
            </a:extLst>
          </p:cNvPr>
          <p:cNvSpPr txBox="1"/>
          <p:nvPr/>
        </p:nvSpPr>
        <p:spPr>
          <a:xfrm>
            <a:off x="2272145" y="7204364"/>
            <a:ext cx="9537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Dextrose added to IV fluid to inhibit muscle catabolism</a:t>
            </a:r>
          </a:p>
          <a:p>
            <a:r>
              <a:rPr lang="en-US" dirty="0"/>
              <a:t>IVF bolus : IVF given in a rapid manner, isotonic fluids should used , to increase intravascular volume</a:t>
            </a:r>
          </a:p>
        </p:txBody>
      </p:sp>
    </p:spTree>
    <p:extLst>
      <p:ext uri="{BB962C8B-B14F-4D97-AF65-F5344CB8AC3E}">
        <p14:creationId xmlns:p14="http://schemas.microsoft.com/office/powerpoint/2010/main" val="23717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Rectangle 1051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D8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86B7613-F5B4-6C25-05C0-BB8F33D6E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6445" y="643467"/>
            <a:ext cx="1854350" cy="24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6" name="Rectangle 105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Dextrose 5% Solution 500 ml">
            <a:extLst>
              <a:ext uri="{FF2B5EF4-FFF2-40B4-BE49-F238E27FC236}">
                <a16:creationId xmlns:a16="http://schemas.microsoft.com/office/drawing/2014/main" id="{8B3C6C2D-B5AB-E796-2BE9-3B8D1B657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 bwMode="auto">
          <a:xfrm>
            <a:off x="4773816" y="650497"/>
            <a:ext cx="2468623" cy="24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8" name="Rectangle 105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Kedrion Human Albumin Infusion, For INJ, Cool And Dry Place at Rs 5000/vial  in Navi Mumbai">
            <a:extLst>
              <a:ext uri="{FF2B5EF4-FFF2-40B4-BE49-F238E27FC236}">
                <a16:creationId xmlns:a16="http://schemas.microsoft.com/office/drawing/2014/main" id="{71C72A07-83FE-38D8-F001-E3502ABA0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86"/>
          <a:stretch/>
        </p:blipFill>
        <p:spPr bwMode="auto">
          <a:xfrm>
            <a:off x="8687015" y="650497"/>
            <a:ext cx="2505909" cy="24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0" name="Rectangle 105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DFBC55-2704-D259-D3B6-DA82123021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611" r="1" b="15115"/>
          <a:stretch/>
        </p:blipFill>
        <p:spPr>
          <a:xfrm>
            <a:off x="979611" y="3748194"/>
            <a:ext cx="2390818" cy="2471631"/>
          </a:xfrm>
          <a:prstGeom prst="rect">
            <a:avLst/>
          </a:prstGeom>
        </p:spPr>
      </p:pic>
      <p:sp>
        <p:nvSpPr>
          <p:cNvPr id="1062" name="Rectangle 1061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4" name="Rectangle 1063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Drug slide - #Drug_slide 🔆 المحاليل الوريدية:- هي سوائل معقمة، ومصنعة بشكل  يسمح بدخولها مباشرة إلى الدم منها:- 🕳 Isotonic solution :- تركيز المحلول  يتساوي مع تركيز الدم يستخدم:- لزيادة كمية الدم">
            <a:extLst>
              <a:ext uri="{FF2B5EF4-FFF2-40B4-BE49-F238E27FC236}">
                <a16:creationId xmlns:a16="http://schemas.microsoft.com/office/drawing/2014/main" id="{B145E57E-C929-F1E0-8CC4-3C96824FC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" r="1" b="1"/>
          <a:stretch/>
        </p:blipFill>
        <p:spPr bwMode="auto">
          <a:xfrm>
            <a:off x="4405433" y="4079951"/>
            <a:ext cx="3217333" cy="187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ormal Saline 0.9%, Solution - 500 Ml | Al-Dawaa Pharmacies">
            <a:extLst>
              <a:ext uri="{FF2B5EF4-FFF2-40B4-BE49-F238E27FC236}">
                <a16:creationId xmlns:a16="http://schemas.microsoft.com/office/drawing/2014/main" id="{24321A94-40CD-769A-FDD0-A4F8358E7E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 r="15192" b="-1"/>
          <a:stretch/>
        </p:blipFill>
        <p:spPr bwMode="auto">
          <a:xfrm>
            <a:off x="8978699" y="3755224"/>
            <a:ext cx="1922541" cy="246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0631B-EED5-495D-530B-14F77AC87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446" y="6356350"/>
            <a:ext cx="662354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CE47682-1AE3-A94B-90BA-D76C0B190897}" type="slidenum">
              <a:rPr lang="en-US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8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Introduction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Body fluids compartments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Third space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Functions of body fluids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Fluids and electrolytes composition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Fluids managements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Acid base balance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8C578-22BC-424A-8A7C-048EC2E77E10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34A8-5A53-43B5-AD2C-5AB69B7C43D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4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20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5125"/>
            <a:ext cx="3965256" cy="563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56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B0EB82-BAB7-6B48-BB3F-56C8AACE9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0762" y="1825625"/>
            <a:ext cx="6450475" cy="4351338"/>
          </a:xfrm>
          <a:prstGeom prst="rect">
            <a:avLst/>
          </a:prstGeom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78059-851F-0243-9980-8B4CAA10E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E48F9-71E9-F645-952A-77F9681E9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B02F924-65F1-554E-9FF7-9B831DECB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Fluids,&amp; electrolytes management</a:t>
            </a:r>
          </a:p>
        </p:txBody>
      </p:sp>
    </p:spTree>
    <p:extLst>
      <p:ext uri="{BB962C8B-B14F-4D97-AF65-F5344CB8AC3E}">
        <p14:creationId xmlns:p14="http://schemas.microsoft.com/office/powerpoint/2010/main" val="132517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DCB64-16AD-450B-B99F-0A9331259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2BF8-4AA9-40D7-8CDB-8301869A1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Excessive administration of normal saline for fluid resuscitation can lead to what metabolic derangement?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A. Metabolic </a:t>
            </a:r>
            <a:r>
              <a:rPr lang="en-US" dirty="0" err="1">
                <a:solidFill>
                  <a:schemeClr val="bg1"/>
                </a:solidFill>
              </a:rPr>
              <a:t>Alk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B. Metabolic Acid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C. Respiratory </a:t>
            </a:r>
            <a:r>
              <a:rPr lang="en-US" dirty="0" err="1">
                <a:solidFill>
                  <a:schemeClr val="bg1"/>
                </a:solidFill>
              </a:rPr>
              <a:t>Alk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D. Respiratory Acid </a:t>
            </a:r>
          </a:p>
        </p:txBody>
      </p:sp>
    </p:spTree>
    <p:extLst>
      <p:ext uri="{BB962C8B-B14F-4D97-AF65-F5344CB8AC3E}">
        <p14:creationId xmlns:p14="http://schemas.microsoft.com/office/powerpoint/2010/main" val="287689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A78DB-8C28-4ABE-A5E6-9E3AF9764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0410" y="1017639"/>
            <a:ext cx="9844941" cy="439792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Aggressive fluid resuscitation with dextran (</a:t>
            </a:r>
            <a:r>
              <a:rPr lang="en-US" sz="3200" b="1" dirty="0" err="1">
                <a:solidFill>
                  <a:schemeClr val="bg1"/>
                </a:solidFill>
              </a:rPr>
              <a:t>hetastarch</a:t>
            </a:r>
            <a:r>
              <a:rPr lang="en-US" sz="3200" b="1" dirty="0">
                <a:solidFill>
                  <a:schemeClr val="bg1"/>
                </a:solidFill>
              </a:rPr>
              <a:t>) can result in: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A/ Bleeding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B/ Metabolic Acidosis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C/ Seizures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D/ renal failure </a:t>
            </a:r>
          </a:p>
        </p:txBody>
      </p:sp>
    </p:spTree>
    <p:extLst>
      <p:ext uri="{BB962C8B-B14F-4D97-AF65-F5344CB8AC3E}">
        <p14:creationId xmlns:p14="http://schemas.microsoft.com/office/powerpoint/2010/main" val="22627269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96A35-7592-554E-981F-180A4EA2C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Medical conditions predispose to fluid and electrolytes abnormalities: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Congestive heart failure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Renal failure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Cirrhosis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GI loss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Fistula/ stoma formation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AB0BC-67C0-6741-B3A7-68DE103F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2920D-7BDC-D44F-ADA8-F652D3383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DDAFEB-F322-D345-BE85-B70A60741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Fluids,&amp; electrolytes management</a:t>
            </a:r>
          </a:p>
        </p:txBody>
      </p:sp>
    </p:spTree>
    <p:extLst>
      <p:ext uri="{BB962C8B-B14F-4D97-AF65-F5344CB8AC3E}">
        <p14:creationId xmlns:p14="http://schemas.microsoft.com/office/powerpoint/2010/main" val="332233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74A2-5DAF-6740-BC68-96F674D0C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Most enzymatic reactions occur in a narrow PH range</a:t>
            </a:r>
          </a:p>
          <a:p>
            <a:r>
              <a:rPr lang="en-US" dirty="0">
                <a:solidFill>
                  <a:schemeClr val="bg1"/>
                </a:solidFill>
              </a:rPr>
              <a:t>3 primary systems to buffer PH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Buffer system (Principally bicarbonate):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Carbonate-Carbonate system in RBC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Intracellular protein, phosphate, Hg, and minerals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Henderson-</a:t>
            </a:r>
            <a:r>
              <a:rPr lang="en-US" dirty="0" err="1">
                <a:solidFill>
                  <a:schemeClr val="bg1"/>
                </a:solidFill>
              </a:rPr>
              <a:t>Hasselbach</a:t>
            </a:r>
            <a:r>
              <a:rPr lang="en-US" dirty="0">
                <a:solidFill>
                  <a:schemeClr val="bg1"/>
                </a:solidFill>
              </a:rPr>
              <a:t> equation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Respiratory system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Eliminates CO2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Renal system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Excretion of acid 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Reclamation of filtered bicarbonate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869D7-124D-6F45-B8EB-92EDAFA21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B03B8-F64C-3E40-B90D-6A9B9B76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9FAECC6-3E3B-6A45-A63E-342DAF29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Acid base balance</a:t>
            </a:r>
          </a:p>
        </p:txBody>
      </p:sp>
    </p:spTree>
    <p:extLst>
      <p:ext uri="{BB962C8B-B14F-4D97-AF65-F5344CB8AC3E}">
        <p14:creationId xmlns:p14="http://schemas.microsoft.com/office/powerpoint/2010/main" val="72505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26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967" y="2147649"/>
            <a:ext cx="3349266" cy="3222079"/>
          </a:xfrm>
          <a:prstGeom prst="rect">
            <a:avLst/>
          </a:prstGeom>
          <a:noFill/>
          <a:ln w="6350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9FAECC6-3E3B-6A45-A63E-342DAF29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Acid base balance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B5525E-8FAA-EF47-865F-632DE371DD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670" b="1"/>
          <a:stretch/>
        </p:blipFill>
        <p:spPr>
          <a:xfrm>
            <a:off x="6478767" y="2153198"/>
            <a:ext cx="3349266" cy="3216530"/>
          </a:xfrm>
          <a:prstGeom prst="rect">
            <a:avLst/>
          </a:prstGeom>
          <a:solidFill>
            <a:schemeClr val="bg1"/>
          </a:solidFill>
          <a:ln w="63500">
            <a:solidFill>
              <a:srgbClr val="FF9933"/>
            </a:solidFill>
          </a:ln>
        </p:spPr>
      </p:pic>
    </p:spTree>
    <p:extLst>
      <p:ext uri="{BB962C8B-B14F-4D97-AF65-F5344CB8AC3E}">
        <p14:creationId xmlns:p14="http://schemas.microsoft.com/office/powerpoint/2010/main" val="105631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08B3338-34B3-474F-9204-6886FBD1A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173" t="13811" r="-783" b="23547"/>
          <a:stretch/>
        </p:blipFill>
        <p:spPr>
          <a:xfrm>
            <a:off x="2750485" y="2210644"/>
            <a:ext cx="6691030" cy="3625750"/>
          </a:xfrm>
          <a:prstGeom prst="rect">
            <a:avLst/>
          </a:prstGeom>
          <a:effectLst>
            <a:outerShdw blurRad="50800" dist="139700" dir="5400000" algn="t" rotWithShape="0">
              <a:prstClr val="black">
                <a:alpha val="40000"/>
              </a:prstClr>
            </a:outerShdw>
            <a:softEdge rad="101600"/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D6588-623C-074D-903D-8D8F9424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7097F4-AE18-F741-A950-231953515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Acid base balance</a:t>
            </a:r>
          </a:p>
        </p:txBody>
      </p:sp>
    </p:spTree>
    <p:extLst>
      <p:ext uri="{BB962C8B-B14F-4D97-AF65-F5344CB8AC3E}">
        <p14:creationId xmlns:p14="http://schemas.microsoft.com/office/powerpoint/2010/main" val="338703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4F698-0523-A345-B654-41FA82E91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Compensatory mechanism: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B404-453C-B542-A1AC-16ADCBD3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DF7302-D43A-284E-BDA1-C1F03FA6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Acid base balance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0DEE17DE-7C19-764F-A300-DEEB0F07D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2" t="25757" r="11224" b="25543"/>
          <a:stretch/>
        </p:blipFill>
        <p:spPr>
          <a:xfrm>
            <a:off x="2293257" y="2438399"/>
            <a:ext cx="7605485" cy="3480881"/>
          </a:xfrm>
          <a:prstGeom prst="rect">
            <a:avLst/>
          </a:prstGeom>
          <a:effectLst>
            <a:outerShdw blurRad="50800" dist="139700" dir="5400000" algn="t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4084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DFF52-8AEF-7306-97E6-02A5E39B5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0EB9B-4790-B047-2DFB-19DED2FC0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bg1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Blood pH</a:t>
            </a:r>
            <a:r>
              <a:rPr lang="en-US" b="1" i="0" dirty="0">
                <a:solidFill>
                  <a:schemeClr val="bg1"/>
                </a:solidFill>
                <a:effectLst/>
              </a:rPr>
              <a:t> abnormalities</a:t>
            </a:r>
            <a:endParaRPr lang="en-US" b="0" i="0" dirty="0">
              <a:solidFill>
                <a:schemeClr val="bg1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</a:rPr>
              <a:t>Acidemia: abnormally low </a:t>
            </a:r>
            <a:r>
              <a:rPr lang="en-US" b="0" i="0" dirty="0">
                <a:solidFill>
                  <a:schemeClr val="bg1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blood pH</a:t>
            </a:r>
            <a:r>
              <a:rPr lang="en-US" b="0" i="0" dirty="0">
                <a:solidFill>
                  <a:schemeClr val="bg1"/>
                </a:solidFill>
                <a:effectLst/>
              </a:rPr>
              <a:t> (pH &lt; 7.35)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</a:rPr>
              <a:t>Alkalemia: abnormally high </a:t>
            </a:r>
            <a:r>
              <a:rPr lang="en-US" b="0" i="0" dirty="0">
                <a:solidFill>
                  <a:schemeClr val="bg1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blood pH</a:t>
            </a:r>
            <a:r>
              <a:rPr lang="en-US" b="0" i="0" dirty="0">
                <a:solidFill>
                  <a:schemeClr val="bg1"/>
                </a:solidFill>
                <a:effectLst/>
              </a:rPr>
              <a:t> (pH &gt; 7.45)</a:t>
            </a:r>
          </a:p>
          <a:p>
            <a:r>
              <a:rPr lang="en-US" b="1" dirty="0">
                <a:solidFill>
                  <a:schemeClr val="bg1"/>
                </a:solidFill>
              </a:rPr>
              <a:t>Blood CO2:</a:t>
            </a:r>
          </a:p>
          <a:p>
            <a:pPr lvl="1"/>
            <a:r>
              <a:rPr lang="en-US" b="0" i="0" dirty="0">
                <a:solidFill>
                  <a:schemeClr val="bg1"/>
                </a:solidFill>
                <a:effectLst/>
              </a:rPr>
              <a:t>The normal range for arterial blood is 36–44 mm Hg.</a:t>
            </a:r>
          </a:p>
          <a:p>
            <a:r>
              <a:rPr lang="en-US" b="1" dirty="0">
                <a:solidFill>
                  <a:schemeClr val="bg1"/>
                </a:solidFill>
              </a:rPr>
              <a:t>Blood HCO3: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The normal range is 23 – 28 mmol/L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A653E-ABAC-424D-621D-E17A83BC9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4F153-0789-C9F7-04F1-DFB14AD10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M. Almadani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DD30A-9536-FF16-9576-C1E3CDA7B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953CF-A8D3-42B2-8336-10BCE97F2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129" y="884904"/>
            <a:ext cx="10589342" cy="485512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1. Which of the following statements regarding total body water is </a:t>
            </a:r>
            <a:r>
              <a:rPr lang="en-US" b="1" dirty="0">
                <a:solidFill>
                  <a:schemeClr val="bg1"/>
                </a:solidFill>
              </a:rPr>
              <a:t>False</a:t>
            </a:r>
            <a:r>
              <a:rPr lang="en-US" sz="2800" b="1" dirty="0">
                <a:solidFill>
                  <a:schemeClr val="bg1"/>
                </a:solidFill>
              </a:rPr>
              <a:t>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A. In males, approximately 60% of total body weight is water</a:t>
            </a:r>
          </a:p>
          <a:p>
            <a:r>
              <a:rPr lang="en-US" sz="2000" dirty="0">
                <a:solidFill>
                  <a:schemeClr val="bg1"/>
                </a:solidFill>
              </a:rPr>
              <a:t>B. The percentage of total body weight that is water is higher in males than in females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C. The percentage of total body water decreases with age</a:t>
            </a:r>
          </a:p>
          <a:p>
            <a:r>
              <a:rPr lang="en-US" sz="2000" dirty="0">
                <a:solidFill>
                  <a:schemeClr val="bg1"/>
                </a:solidFill>
              </a:rPr>
              <a:t>D. The majority of body water is contained within the interstitial fluid compartment</a:t>
            </a:r>
          </a:p>
        </p:txBody>
      </p:sp>
    </p:spTree>
    <p:extLst>
      <p:ext uri="{BB962C8B-B14F-4D97-AF65-F5344CB8AC3E}">
        <p14:creationId xmlns:p14="http://schemas.microsoft.com/office/powerpoint/2010/main" val="3861163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2AA685-1D2D-8A1C-2D0A-D56FDA3D6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988" y="3020945"/>
            <a:ext cx="5320937" cy="2426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BE4547-18B7-4FB2-B87D-D8FE2625D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94812-69BC-4045-A4D3-57F01AE81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Patient newly diagnosed with Acute Kidney injury,  Uremia </a:t>
            </a:r>
          </a:p>
          <a:p>
            <a:r>
              <a:rPr lang="en-US" dirty="0">
                <a:solidFill>
                  <a:schemeClr val="bg1"/>
                </a:solidFill>
              </a:rPr>
              <a:t> ABG showing: </a:t>
            </a:r>
          </a:p>
          <a:p>
            <a:r>
              <a:rPr lang="en-US" dirty="0">
                <a:solidFill>
                  <a:schemeClr val="bg1"/>
                </a:solidFill>
              </a:rPr>
              <a:t>PH 7.26</a:t>
            </a:r>
          </a:p>
          <a:p>
            <a:r>
              <a:rPr lang="en-US" dirty="0">
                <a:solidFill>
                  <a:schemeClr val="bg1"/>
                </a:solidFill>
              </a:rPr>
              <a:t>CO2 24    </a:t>
            </a:r>
          </a:p>
          <a:p>
            <a:r>
              <a:rPr lang="en-US" dirty="0">
                <a:solidFill>
                  <a:schemeClr val="bg1"/>
                </a:solidFill>
              </a:rPr>
              <a:t>HCO3 18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5EF9E5-6547-4B7E-A236-BAC4C8B4C3B1}"/>
              </a:ext>
            </a:extLst>
          </p:cNvPr>
          <p:cNvSpPr/>
          <p:nvPr/>
        </p:nvSpPr>
        <p:spPr>
          <a:xfrm rot="19907883">
            <a:off x="4272690" y="3510608"/>
            <a:ext cx="6153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Metabolic Acidosis</a:t>
            </a:r>
          </a:p>
        </p:txBody>
      </p:sp>
    </p:spTree>
    <p:extLst>
      <p:ext uri="{BB962C8B-B14F-4D97-AF65-F5344CB8AC3E}">
        <p14:creationId xmlns:p14="http://schemas.microsoft.com/office/powerpoint/2010/main" val="3821799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BEE00-3147-30B7-1929-F7CAB18F4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Metabolic Acidosis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05C88-DF12-A269-B8C6-2CF18F3E7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increase in plasma hydrogen ions in conjunction with a decrease in bicarbonate concentration.</a:t>
            </a:r>
          </a:p>
          <a:p>
            <a:r>
              <a:rPr lang="en-US" dirty="0">
                <a:solidFill>
                  <a:schemeClr val="bg1"/>
                </a:solidFill>
              </a:rPr>
              <a:t>Anion gap = Concentration of measured cations - Concentration of measured anions</a:t>
            </a:r>
          </a:p>
          <a:p>
            <a:r>
              <a:rPr lang="en-US" dirty="0">
                <a:solidFill>
                  <a:schemeClr val="bg1"/>
                </a:solidFill>
              </a:rPr>
              <a:t>High Anion Gap Acidosis</a:t>
            </a:r>
          </a:p>
          <a:p>
            <a:r>
              <a:rPr lang="en-US" dirty="0">
                <a:solidFill>
                  <a:schemeClr val="bg1"/>
                </a:solidFill>
              </a:rPr>
              <a:t>Normal Anion Gap Acidosis</a:t>
            </a:r>
          </a:p>
          <a:p>
            <a:r>
              <a:rPr lang="en-US" dirty="0">
                <a:solidFill>
                  <a:schemeClr val="bg1"/>
                </a:solidFill>
              </a:rPr>
              <a:t>Read more about the Etiology of high / normal anion gap in metabolic acidosis “</a:t>
            </a:r>
            <a:r>
              <a:rPr lang="en-US" dirty="0">
                <a:solidFill>
                  <a:schemeClr val="bg1"/>
                </a:solidFill>
                <a:highlight>
                  <a:srgbClr val="00FF00"/>
                </a:highlight>
                <a:hlinkClick r:id="rId3"/>
              </a:rPr>
              <a:t>AMBOSS</a:t>
            </a:r>
            <a:r>
              <a:rPr lang="en-US" dirty="0">
                <a:solidFill>
                  <a:schemeClr val="bg1"/>
                </a:solidFill>
              </a:rPr>
              <a:t>”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C264B-A770-16E3-0390-4C14D696B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C088F-4F05-65D0-0B12-86F315352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988" y="3020945"/>
            <a:ext cx="5320937" cy="2426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27A8A3-D8BB-4007-A02D-C817FABD8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9DA51-27F8-4839-894B-8B0B07A7A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ICU patient, intubated on Mechanical Ventilation.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Post OP, on NGT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ABG showing: </a:t>
            </a:r>
          </a:p>
          <a:p>
            <a:r>
              <a:rPr lang="en-US" dirty="0">
                <a:solidFill>
                  <a:schemeClr val="bg1"/>
                </a:solidFill>
              </a:rPr>
              <a:t>PH 7.50    </a:t>
            </a:r>
          </a:p>
          <a:p>
            <a:r>
              <a:rPr lang="en-US" dirty="0">
                <a:solidFill>
                  <a:schemeClr val="bg1"/>
                </a:solidFill>
              </a:rPr>
              <a:t>CO2 55     </a:t>
            </a:r>
          </a:p>
          <a:p>
            <a:r>
              <a:rPr lang="en-US" dirty="0">
                <a:solidFill>
                  <a:schemeClr val="bg1"/>
                </a:solidFill>
              </a:rPr>
              <a:t>HCO3 35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CAC19E-2147-4517-8AF4-8FCCA016CE71}"/>
              </a:ext>
            </a:extLst>
          </p:cNvPr>
          <p:cNvSpPr/>
          <p:nvPr/>
        </p:nvSpPr>
        <p:spPr>
          <a:xfrm rot="19907883">
            <a:off x="4179711" y="3510608"/>
            <a:ext cx="6339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Metabolic Alkalosis</a:t>
            </a:r>
          </a:p>
        </p:txBody>
      </p:sp>
    </p:spTree>
    <p:extLst>
      <p:ext uri="{BB962C8B-B14F-4D97-AF65-F5344CB8AC3E}">
        <p14:creationId xmlns:p14="http://schemas.microsoft.com/office/powerpoint/2010/main" val="900945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C5ACF0-1E8B-8353-90DF-F2A565962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988" y="3020945"/>
            <a:ext cx="5320937" cy="2426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27A8A3-D8BB-4007-A02D-C817FABD8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9DA51-27F8-4839-894B-8B0B07A7A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ICU patient, intubated on Mechanical Ventilation. low RR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ABG showing: </a:t>
            </a:r>
          </a:p>
          <a:p>
            <a:r>
              <a:rPr lang="en-US" dirty="0">
                <a:solidFill>
                  <a:schemeClr val="bg1"/>
                </a:solidFill>
              </a:rPr>
              <a:t>PH 7.25</a:t>
            </a:r>
          </a:p>
          <a:p>
            <a:r>
              <a:rPr lang="en-US" dirty="0">
                <a:solidFill>
                  <a:schemeClr val="bg1"/>
                </a:solidFill>
              </a:rPr>
              <a:t>CO2 70     </a:t>
            </a:r>
          </a:p>
          <a:p>
            <a:r>
              <a:rPr lang="en-US" dirty="0">
                <a:solidFill>
                  <a:schemeClr val="bg1"/>
                </a:solidFill>
              </a:rPr>
              <a:t>HCO3 35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7BE9C5-C4E8-4408-8C7A-D65F07B2D7A6}"/>
              </a:ext>
            </a:extLst>
          </p:cNvPr>
          <p:cNvSpPr/>
          <p:nvPr/>
        </p:nvSpPr>
        <p:spPr>
          <a:xfrm rot="19907883">
            <a:off x="3966616" y="3510608"/>
            <a:ext cx="6766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Respiratory Acidosis</a:t>
            </a:r>
          </a:p>
        </p:txBody>
      </p:sp>
    </p:spTree>
    <p:extLst>
      <p:ext uri="{BB962C8B-B14F-4D97-AF65-F5344CB8AC3E}">
        <p14:creationId xmlns:p14="http://schemas.microsoft.com/office/powerpoint/2010/main" val="4284788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E0E97A-06B4-956E-2E02-69D6B5AAC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196" y="3282202"/>
            <a:ext cx="5320937" cy="2426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27A8A3-D8BB-4007-A02D-C817FABD8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9DA51-27F8-4839-894B-8B0B07A7A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ICU patient, intubated on Mechanical Ventilation.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Post OP, with high RR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ABG showing: </a:t>
            </a:r>
          </a:p>
          <a:p>
            <a:r>
              <a:rPr lang="en-US" dirty="0">
                <a:solidFill>
                  <a:schemeClr val="bg1"/>
                </a:solidFill>
              </a:rPr>
              <a:t>PH 7.50</a:t>
            </a:r>
          </a:p>
          <a:p>
            <a:r>
              <a:rPr lang="en-US" dirty="0">
                <a:solidFill>
                  <a:schemeClr val="bg1"/>
                </a:solidFill>
              </a:rPr>
              <a:t>CO2 24     </a:t>
            </a:r>
          </a:p>
          <a:p>
            <a:r>
              <a:rPr lang="en-US" dirty="0">
                <a:solidFill>
                  <a:schemeClr val="bg1"/>
                </a:solidFill>
              </a:rPr>
              <a:t>HCO3 18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B83004-724E-43B8-9211-942AA721EC20}"/>
              </a:ext>
            </a:extLst>
          </p:cNvPr>
          <p:cNvSpPr/>
          <p:nvPr/>
        </p:nvSpPr>
        <p:spPr>
          <a:xfrm rot="19907883">
            <a:off x="3873634" y="3510608"/>
            <a:ext cx="6951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Respiratory Alkalosis</a:t>
            </a:r>
          </a:p>
        </p:txBody>
      </p:sp>
    </p:spTree>
    <p:extLst>
      <p:ext uri="{BB962C8B-B14F-4D97-AF65-F5344CB8AC3E}">
        <p14:creationId xmlns:p14="http://schemas.microsoft.com/office/powerpoint/2010/main" val="2951911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921AE-1BCF-25ED-DCE1-F8BB1BFD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57DC9-392A-3998-6346-22353BFE8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linkClick r:id="rId2"/>
              </a:rPr>
              <a:t>https://next.amboss.com/us/questions/SHrvypiYd/1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linkClick r:id="rId3"/>
              </a:rPr>
              <a:t>https://next.amboss.com/us/questions/SHrvypiYd/2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linkClick r:id="rId4"/>
              </a:rPr>
              <a:t>https://next.amboss.com/us/questions/SHrvypiYd/3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linkClick r:id="rId5"/>
              </a:rPr>
              <a:t>https://next.amboss.com/us/questions/SHrvypiYd/4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7AEF3-153E-4962-8FD6-296BF656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25A8E-48C0-4059-D767-5AF6DD9C9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3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56CAD-A6BD-7643-9541-35E9A1FA9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5500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1ACBF-F5A2-104A-9D52-1576F7F75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DD39E-71D2-3548-9240-D0F8677D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36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5D7FEDD-22DF-A74F-9D00-9D5EBC07129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576181"/>
            <a:ext cx="10515600" cy="1909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868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</a:rPr>
              <a:t>Total body water (TBW):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50-70 % total body weight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Change with age, gender, &amp; body size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Higher in males, less in elderly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Introduction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C5C060-D5FD-0640-BB75-A77E2F723DFB}"/>
              </a:ext>
            </a:extLst>
          </p:cNvPr>
          <p:cNvSpPr txBox="1"/>
          <p:nvPr/>
        </p:nvSpPr>
        <p:spPr>
          <a:xfrm>
            <a:off x="4143737" y="7025833"/>
            <a:ext cx="298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 with age as muscle mass</a:t>
            </a:r>
          </a:p>
        </p:txBody>
      </p:sp>
    </p:spTree>
    <p:extLst>
      <p:ext uri="{BB962C8B-B14F-4D97-AF65-F5344CB8AC3E}">
        <p14:creationId xmlns:p14="http://schemas.microsoft.com/office/powerpoint/2010/main" val="95058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Reasons of larger requirement of body fluids in infants, and children: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Immature kidney: inability to concentrate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Larger surface area per unit of body weight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Greater metabolic activity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5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Introduction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9F20F8-991C-D778-31CB-6B7F7C010024}"/>
              </a:ext>
            </a:extLst>
          </p:cNvPr>
          <p:cNvSpPr txBox="1"/>
          <p:nvPr/>
        </p:nvSpPr>
        <p:spPr>
          <a:xfrm>
            <a:off x="9329058" y="4309350"/>
            <a:ext cx="2024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4 : 2 : 1</a:t>
            </a:r>
          </a:p>
        </p:txBody>
      </p:sp>
    </p:spTree>
    <p:extLst>
      <p:ext uri="{BB962C8B-B14F-4D97-AF65-F5344CB8AC3E}">
        <p14:creationId xmlns:p14="http://schemas.microsoft.com/office/powerpoint/2010/main" val="122275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</a:rPr>
              <a:t>Body fluid compartments: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600" dirty="0">
                <a:solidFill>
                  <a:schemeClr val="bg1"/>
                </a:solidFill>
              </a:rPr>
              <a:t>Intracellular fluid (ICF)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600" dirty="0">
                <a:solidFill>
                  <a:schemeClr val="bg1"/>
                </a:solidFill>
              </a:rPr>
              <a:t>Extracellular fluid (ECF):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600" dirty="0">
                <a:solidFill>
                  <a:schemeClr val="bg1"/>
                </a:solidFill>
              </a:rPr>
              <a:t>Interstitial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600" dirty="0">
                <a:solidFill>
                  <a:schemeClr val="bg1"/>
                </a:solidFill>
              </a:rPr>
              <a:t>Intravascular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600" dirty="0">
                <a:solidFill>
                  <a:schemeClr val="bg1"/>
                </a:solidFill>
              </a:rPr>
              <a:t>Plasma ( 50 ml/kg body wt.)</a:t>
            </a:r>
          </a:p>
          <a:p>
            <a:pPr lvl="3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600" dirty="0">
                <a:solidFill>
                  <a:schemeClr val="bg1"/>
                </a:solidFill>
              </a:rPr>
              <a:t>Blood ( 70ml/kg body </a:t>
            </a:r>
            <a:r>
              <a:rPr lang="en-US" sz="2600" dirty="0" err="1">
                <a:solidFill>
                  <a:schemeClr val="bg1"/>
                </a:solidFill>
              </a:rPr>
              <a:t>wt</a:t>
            </a:r>
            <a:r>
              <a:rPr lang="en-US" sz="2600" dirty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6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095F21D-A922-9B40-AA95-BCE39804B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Introduction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855264-9C63-7B43-8A3C-2A128302B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52"/>
          <a:stretch/>
        </p:blipFill>
        <p:spPr>
          <a:xfrm>
            <a:off x="6633029" y="2240465"/>
            <a:ext cx="3494819" cy="2781191"/>
          </a:xfrm>
          <a:prstGeom prst="rect">
            <a:avLst/>
          </a:prstGeom>
          <a:solidFill>
            <a:schemeClr val="bg1"/>
          </a:solidFill>
          <a:effectLst>
            <a:outerShdw blurRad="50800" dist="127000" dir="5400000" algn="t" rotWithShape="0">
              <a:prstClr val="black">
                <a:alpha val="40000"/>
              </a:prst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030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75C34-4F6D-5F40-BC22-7E034516F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b="1" dirty="0">
                <a:solidFill>
                  <a:schemeClr val="bg1"/>
                </a:solidFill>
              </a:rPr>
              <a:t>Third space: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Abnormal transfer of extracellular body fluid from functional body fluid compartments to a non-functional compartments, either to body spaces, or in between cells.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No contribution to equilibrium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Unavailable as a reserve fluid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Unable to transport nutrients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Common locations: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Tissue spaces (Edema)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Abdomen (Ascites)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Pleura (Effusion)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Pericardium (Effusion)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D9CBE-C20B-E34D-BC2C-CA7012C0D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5EE058E-1509-BF43-AD05-EA158F55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04484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352D-05D3-2F49-B9A3-27AC1DF84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Third space: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Increased capillary permeability allows fluids, electrolytes, &amp; proteins to leak from the vessels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Causes: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Injury or inflammation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Massive trauma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Crush injury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Burns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Sepsis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Cancer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Bowel obstruction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17CC3-F136-6249-8002-E7FBDC27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6B2009-5499-1549-B97C-C9B28E9F9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78958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48AB8-42F4-3F48-8355-52C1792FA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D0D62-BC2B-604B-A613-85A0E44E34BC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0141E-0BD8-5F4E-AD7F-8F1F1CD67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7682-1AE3-A94B-90BA-D76C0B190897}" type="slidenum">
              <a:rPr lang="en-US" smtClean="0"/>
              <a:t>9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A99525E-F4A3-BD44-A378-BFAA7615C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itchFamily="34" charset="0"/>
              </a:rPr>
              <a:t>Introduction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brightnessContrast bright="1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442"/>
          <a:stretch/>
        </p:blipFill>
        <p:spPr bwMode="auto">
          <a:xfrm>
            <a:off x="2990107" y="1831280"/>
            <a:ext cx="6211786" cy="4384478"/>
          </a:xfrm>
          <a:prstGeom prst="rect">
            <a:avLst/>
          </a:prstGeom>
          <a:solidFill>
            <a:schemeClr val="accent1"/>
          </a:solidFill>
          <a:ln w="63500">
            <a:solidFill>
              <a:schemeClr val="accent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575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10895</TotalTime>
  <Words>1526</Words>
  <Application>Microsoft Office PowerPoint</Application>
  <PresentationFormat>Widescreen</PresentationFormat>
  <Paragraphs>299</Paragraphs>
  <Slides>36</Slides>
  <Notes>20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arial</vt:lpstr>
      <vt:lpstr>Calibri</vt:lpstr>
      <vt:lpstr>Calibri Light</vt:lpstr>
      <vt:lpstr>Century Gothic</vt:lpstr>
      <vt:lpstr>Lato</vt:lpstr>
      <vt:lpstr>Office Theme</vt:lpstr>
      <vt:lpstr>PowerPoint Presentation</vt:lpstr>
      <vt:lpstr>Objectives</vt:lpstr>
      <vt:lpstr>PowerPoint Presentation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Body fluid turnover</vt:lpstr>
      <vt:lpstr>GI secretion composition</vt:lpstr>
      <vt:lpstr>PowerPoint Presentation</vt:lpstr>
      <vt:lpstr>Electrolytes composition</vt:lpstr>
      <vt:lpstr>PowerPoint Presentation</vt:lpstr>
      <vt:lpstr>Fluids,&amp; electrolytes management</vt:lpstr>
      <vt:lpstr>Fluids,&amp; electrolytes management</vt:lpstr>
      <vt:lpstr>Fluids,&amp; electrolytes management</vt:lpstr>
      <vt:lpstr>PowerPoint Presentation</vt:lpstr>
      <vt:lpstr>PowerPoint Presentation</vt:lpstr>
      <vt:lpstr>Fluids,&amp; electrolytes management</vt:lpstr>
      <vt:lpstr>PowerPoint Presentation</vt:lpstr>
      <vt:lpstr>PowerPoint Presentation</vt:lpstr>
      <vt:lpstr>Fluids,&amp; electrolytes management</vt:lpstr>
      <vt:lpstr>Acid base balance</vt:lpstr>
      <vt:lpstr>Acid base balance</vt:lpstr>
      <vt:lpstr>Acid base balance</vt:lpstr>
      <vt:lpstr>Acid base balance</vt:lpstr>
      <vt:lpstr>PowerPoint Presentation</vt:lpstr>
      <vt:lpstr>PowerPoint Presentation</vt:lpstr>
      <vt:lpstr>Metabolic Acidosis </vt:lpstr>
      <vt:lpstr>PowerPoint Presentation</vt:lpstr>
      <vt:lpstr>PowerPoint Presentation</vt:lpstr>
      <vt:lpstr>PowerPoint Presentation</vt:lpstr>
      <vt:lpstr>Quiz: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Cholecystitis</dc:title>
  <dc:creator>Moneer Almadani</dc:creator>
  <cp:lastModifiedBy>Shaheer Abbarah</cp:lastModifiedBy>
  <cp:revision>126</cp:revision>
  <dcterms:created xsi:type="dcterms:W3CDTF">2017-12-03T19:19:18Z</dcterms:created>
  <dcterms:modified xsi:type="dcterms:W3CDTF">2024-08-17T17:14:43Z</dcterms:modified>
</cp:coreProperties>
</file>