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308597"/>
            <a:ext cx="10464800" cy="60977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929606" y="-12700"/>
            <a:ext cx="16551777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-647700" y="5080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2451058" y="-138499"/>
            <a:ext cx="13525502" cy="9017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737350" y="639233"/>
            <a:ext cx="5880100" cy="3920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H/E of Swelling &amp; Ulcer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H/E of Swelling &amp; Ulcer</a:t>
            </a:r>
          </a:p>
        </p:txBody>
      </p:sp>
      <p:sp>
        <p:nvSpPr>
          <p:cNvPr id="120" name="Dr. Ahmed Alghamdi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Dr. Ahmed Alghamdi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G_6088.jpeg" descr="IMG_60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5885" y="1323032"/>
            <a:ext cx="6440616" cy="6704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G_6091.png" descr="IMG_6091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9776" r="0" b="19776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G_6090.jpeg" descr="IMG_6090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1875" r="0" b="2187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G_6089.jpeg" descr="IMG_6089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1870" r="0" b="2187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6086.jpeg" descr="IMG_6086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8620" r="0" b="862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50BBC40C-A0CA-4B02-BC04-9B72B19751E4-L0-001.png" descr="50BBC40C-A0CA-4B02-BC04-9B72B19751E4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6585" y="0"/>
            <a:ext cx="731163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C135EB99-32E8-4758-8187-0134D1A47733-L0-001.png" descr="C135EB99-32E8-4758-8187-0134D1A47733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6585" y="0"/>
            <a:ext cx="731163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791632CE-25AD-4CAF-81E8-80D163EED4D6-L0-001.png" descr="791632CE-25AD-4CAF-81E8-80D163EED4D6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6585" y="0"/>
            <a:ext cx="731163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CCE03268-3B72-4789-8A54-B687F737861A-L0-001.png" descr="CCE03268-3B72-4789-8A54-B687F737861A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6585" y="0"/>
            <a:ext cx="731163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E5E89175-9682-4A37-AE5F-FB76084D82CC-L0-001.jpeg" descr="E5E89175-9682-4A37-AE5F-FB76084D82C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80"/>
            <a:ext cx="13004800" cy="9748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G_6094.jpeg" descr="IMG_60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8742" y="107122"/>
            <a:ext cx="7543546" cy="9646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1292B942-8CFF-407B-AC3E-64640D573921-L0-001.png" descr="1292B942-8CFF-407B-AC3E-64640D573921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6585" y="0"/>
            <a:ext cx="731163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ED11BBA5-15BB-40D7-AF51-5119528FE30E-L0-001.png" descr="ED11BBA5-15BB-40D7-AF51-5119528FE30E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6585" y="0"/>
            <a:ext cx="731163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EAC7AA5A-DF5C-4842-B056-DF9CA6CDC3DE-L0-001.png" descr="EAC7AA5A-DF5C-4842-B056-DF9CA6CDC3DE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6585" y="0"/>
            <a:ext cx="731163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8D952573-BB27-4406-8701-C14F2F086B68-L0-001.png" descr="8D952573-BB27-4406-8701-C14F2F086B68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6585" y="0"/>
            <a:ext cx="731163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9C16A94F-17DA-4DB6-8F56-7467E07B9DC8-L0-001.png" descr="9C16A94F-17DA-4DB6-8F56-7467E07B9DC8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6585" y="0"/>
            <a:ext cx="731163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G_6084.jpeg" descr="IMG_6084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9759" r="0" b="29759"/>
          <a:stretch>
            <a:fillRect/>
          </a:stretch>
        </p:blipFill>
        <p:spPr>
          <a:xfrm>
            <a:off x="1230546" y="673100"/>
            <a:ext cx="10535423" cy="6375983"/>
          </a:xfrm>
          <a:prstGeom prst="rect">
            <a:avLst/>
          </a:prstGeom>
        </p:spPr>
      </p:pic>
      <p:sp>
        <p:nvSpPr>
          <p:cNvPr id="169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G_6083.jpeg" descr="IMG_6083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4566" r="0" b="4566"/>
          <a:stretch>
            <a:fillRect/>
          </a:stretch>
        </p:blipFill>
        <p:spPr>
          <a:xfrm>
            <a:off x="1619250" y="673100"/>
            <a:ext cx="9758016" cy="5905500"/>
          </a:xfrm>
          <a:prstGeom prst="rect">
            <a:avLst/>
          </a:prstGeom>
        </p:spPr>
      </p:pic>
      <p:sp>
        <p:nvSpPr>
          <p:cNvPr id="173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6082.jpeg" descr="IMG_6082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9740" r="0" b="19740"/>
          <a:stretch>
            <a:fillRect/>
          </a:stretch>
        </p:blipFill>
        <p:spPr>
          <a:xfrm>
            <a:off x="1619250" y="673100"/>
            <a:ext cx="9758016" cy="5905500"/>
          </a:xfrm>
          <a:prstGeom prst="rect">
            <a:avLst/>
          </a:prstGeom>
        </p:spPr>
      </p:pic>
      <p:sp>
        <p:nvSpPr>
          <p:cNvPr id="177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G_6077.jpeg" descr="IMG_607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9826" r="0" b="29826"/>
          <a:stretch>
            <a:fillRect/>
          </a:stretch>
        </p:blipFill>
        <p:spPr>
          <a:xfrm>
            <a:off x="1619250" y="673100"/>
            <a:ext cx="9758016" cy="5905500"/>
          </a:xfrm>
          <a:prstGeom prst="rect">
            <a:avLst/>
          </a:prstGeom>
        </p:spPr>
      </p:pic>
      <p:sp>
        <p:nvSpPr>
          <p:cNvPr id="181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G_6075.jpeg" descr="IMG_6075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6250" r="0" b="6250"/>
          <a:stretch>
            <a:fillRect/>
          </a:stretch>
        </p:blipFill>
        <p:spPr>
          <a:xfrm>
            <a:off x="1619250" y="673100"/>
            <a:ext cx="9758016" cy="5905500"/>
          </a:xfrm>
          <a:prstGeom prst="rect">
            <a:avLst/>
          </a:prstGeom>
        </p:spPr>
      </p:pic>
      <p:sp>
        <p:nvSpPr>
          <p:cNvPr id="185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_6093.png" descr="IMG_609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7550" y="488950"/>
            <a:ext cx="6489700" cy="877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G_6076.jpeg" descr="IMG_6076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4610" r="0" b="4610"/>
          <a:stretch>
            <a:fillRect/>
          </a:stretch>
        </p:blipFill>
        <p:spPr>
          <a:xfrm>
            <a:off x="1619250" y="673100"/>
            <a:ext cx="9758016" cy="5905500"/>
          </a:xfrm>
          <a:prstGeom prst="rect">
            <a:avLst/>
          </a:prstGeom>
        </p:spPr>
      </p:pic>
      <p:sp>
        <p:nvSpPr>
          <p:cNvPr id="189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G_6079.jpeg" descr="IMG_6079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9826" r="0" b="29826"/>
          <a:stretch>
            <a:fillRect/>
          </a:stretch>
        </p:blipFill>
        <p:spPr>
          <a:xfrm>
            <a:off x="1619250" y="673100"/>
            <a:ext cx="9758016" cy="5905500"/>
          </a:xfrm>
          <a:prstGeom prst="rect">
            <a:avLst/>
          </a:prstGeom>
        </p:spPr>
      </p:pic>
      <p:sp>
        <p:nvSpPr>
          <p:cNvPr id="193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G_6080.jpeg" descr="IMG_6080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4610" r="0" b="4610"/>
          <a:stretch>
            <a:fillRect/>
          </a:stretch>
        </p:blipFill>
        <p:spPr>
          <a:xfrm>
            <a:off x="1619250" y="673100"/>
            <a:ext cx="9758016" cy="5905500"/>
          </a:xfrm>
          <a:prstGeom prst="rect">
            <a:avLst/>
          </a:prstGeom>
        </p:spPr>
      </p:pic>
      <p:sp>
        <p:nvSpPr>
          <p:cNvPr id="197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G_6078.jpeg" descr="IMG_6078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9826" r="0" b="29826"/>
          <a:stretch>
            <a:fillRect/>
          </a:stretch>
        </p:blipFill>
        <p:spPr>
          <a:xfrm>
            <a:off x="1619250" y="673100"/>
            <a:ext cx="9758016" cy="5905500"/>
          </a:xfrm>
          <a:prstGeom prst="rect">
            <a:avLst/>
          </a:prstGeom>
        </p:spPr>
      </p:pic>
      <p:sp>
        <p:nvSpPr>
          <p:cNvPr id="201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G_6085.jpeg" descr="IMG_60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12465" y="-8977986"/>
            <a:ext cx="30822495" cy="29435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G_1020.jpeg" descr="IMG_1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2313" y="162659"/>
            <a:ext cx="6430682" cy="10309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G_8141.png" descr="IMG_81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0486" y="0"/>
            <a:ext cx="450382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3FE2C8FE-4A64-41BF-86CB-B6945BE867A0-L0-001.jpeg" descr="3FE2C8FE-4A64-41BF-86CB-B6945BE867A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6270" y="-1"/>
            <a:ext cx="11559823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AD03F256-D3D6-42CE-BBF5-67B0FB3B905E-L0-001.jpeg" descr="AD03F256-D3D6-42CE-BBF5-67B0FB3B905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3993" y="-294956"/>
            <a:ext cx="1053039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D76CF312-6E60-4A8E-A5B4-C2EAB6A16C59-L0-001.png" descr="D76CF312-6E60-4A8E-A5B4-C2EAB6A16C59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6585" y="0"/>
            <a:ext cx="731163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1E984D60-CA53-4226-809E-5358C01D9D66-L0-001.png" descr="1E984D60-CA53-4226-809E-5358C01D9D66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6585" y="0"/>
            <a:ext cx="731163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G_6087.jpeg" descr="IMG_60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G_6092.jpeg" descr="IMG_60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1625600"/>
            <a:ext cx="9753600" cy="650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