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Lst>
  <p:notesMasterIdLst>
    <p:notesMasterId r:id="rId70"/>
  </p:notesMasterIdLst>
  <p:sldIdLst>
    <p:sldId id="266" r:id="rId3"/>
    <p:sldId id="257" r:id="rId4"/>
    <p:sldId id="333" r:id="rId5"/>
    <p:sldId id="435" r:id="rId6"/>
    <p:sldId id="330" r:id="rId7"/>
    <p:sldId id="331" r:id="rId8"/>
    <p:sldId id="436" r:id="rId9"/>
    <p:sldId id="437" r:id="rId10"/>
    <p:sldId id="438" r:id="rId11"/>
    <p:sldId id="441" r:id="rId12"/>
    <p:sldId id="443" r:id="rId13"/>
    <p:sldId id="282" r:id="rId14"/>
    <p:sldId id="283" r:id="rId15"/>
    <p:sldId id="444" r:id="rId16"/>
    <p:sldId id="272" r:id="rId17"/>
    <p:sldId id="439" r:id="rId18"/>
    <p:sldId id="440" r:id="rId19"/>
    <p:sldId id="442" r:id="rId20"/>
    <p:sldId id="270" r:id="rId21"/>
    <p:sldId id="271" r:id="rId22"/>
    <p:sldId id="455" r:id="rId23"/>
    <p:sldId id="274" r:id="rId24"/>
    <p:sldId id="275" r:id="rId25"/>
    <p:sldId id="276" r:id="rId26"/>
    <p:sldId id="277" r:id="rId27"/>
    <p:sldId id="278" r:id="rId28"/>
    <p:sldId id="280" r:id="rId29"/>
    <p:sldId id="398" r:id="rId30"/>
    <p:sldId id="401" r:id="rId31"/>
    <p:sldId id="281" r:id="rId32"/>
    <p:sldId id="400" r:id="rId33"/>
    <p:sldId id="421" r:id="rId34"/>
    <p:sldId id="419" r:id="rId35"/>
    <p:sldId id="418" r:id="rId36"/>
    <p:sldId id="417" r:id="rId37"/>
    <p:sldId id="396" r:id="rId38"/>
    <p:sldId id="288" r:id="rId39"/>
    <p:sldId id="469" r:id="rId40"/>
    <p:sldId id="458" r:id="rId41"/>
    <p:sldId id="430" r:id="rId42"/>
    <p:sldId id="459" r:id="rId43"/>
    <p:sldId id="287" r:id="rId44"/>
    <p:sldId id="267" r:id="rId45"/>
    <p:sldId id="402" r:id="rId46"/>
    <p:sldId id="328" r:id="rId47"/>
    <p:sldId id="290" r:id="rId48"/>
    <p:sldId id="468" r:id="rId49"/>
    <p:sldId id="329" r:id="rId50"/>
    <p:sldId id="291" r:id="rId51"/>
    <p:sldId id="295" r:id="rId52"/>
    <p:sldId id="292" r:id="rId53"/>
    <p:sldId id="293" r:id="rId54"/>
    <p:sldId id="294" r:id="rId55"/>
    <p:sldId id="297" r:id="rId56"/>
    <p:sldId id="298" r:id="rId57"/>
    <p:sldId id="403" r:id="rId58"/>
    <p:sldId id="300" r:id="rId59"/>
    <p:sldId id="408" r:id="rId60"/>
    <p:sldId id="467" r:id="rId61"/>
    <p:sldId id="301" r:id="rId62"/>
    <p:sldId id="302" r:id="rId63"/>
    <p:sldId id="305" r:id="rId64"/>
    <p:sldId id="306" r:id="rId65"/>
    <p:sldId id="470" r:id="rId66"/>
    <p:sldId id="313" r:id="rId67"/>
    <p:sldId id="308" r:id="rId68"/>
    <p:sldId id="269"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ar alaidaroos" initials="oa" lastIdx="4" clrIdx="0">
    <p:extLst>
      <p:ext uri="{19B8F6BF-5375-455C-9EA6-DF929625EA0E}">
        <p15:presenceInfo xmlns:p15="http://schemas.microsoft.com/office/powerpoint/2012/main" userId="1bb6915852bbed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8A0066-F294-4578-8EDE-00FCBDC4C727}" v="2" dt="2023-11-28T13:53:47.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82764" autoAdjust="0"/>
  </p:normalViewPr>
  <p:slideViewPr>
    <p:cSldViewPr>
      <p:cViewPr varScale="1">
        <p:scale>
          <a:sx n="52" d="100"/>
          <a:sy n="52" d="100"/>
        </p:scale>
        <p:origin x="1868" y="52"/>
      </p:cViewPr>
      <p:guideLst>
        <p:guide orient="horz" pos="2160"/>
        <p:guide pos="2880"/>
      </p:guideLst>
    </p:cSldViewPr>
  </p:slideViewPr>
  <p:notesTextViewPr>
    <p:cViewPr>
      <p:scale>
        <a:sx n="1" d="1"/>
        <a:sy n="1" d="1"/>
      </p:scale>
      <p:origin x="0" y="0"/>
    </p:cViewPr>
  </p:notesTextViewPr>
  <p:sorterViewPr>
    <p:cViewPr>
      <p:scale>
        <a:sx n="100" d="100"/>
        <a:sy n="100" d="100"/>
      </p:scale>
      <p:origin x="0" y="2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eer Abbarah" userId="b1c3cf173989246c" providerId="LiveId" clId="{5F8A0066-F294-4578-8EDE-00FCBDC4C727}"/>
    <pc:docChg chg="undo custSel modSld">
      <pc:chgData name="Shaheer Abbarah" userId="b1c3cf173989246c" providerId="LiveId" clId="{5F8A0066-F294-4578-8EDE-00FCBDC4C727}" dt="2023-11-28T14:20:07.481" v="154" actId="27636"/>
      <pc:docMkLst>
        <pc:docMk/>
      </pc:docMkLst>
      <pc:sldChg chg="modSp mod">
        <pc:chgData name="Shaheer Abbarah" userId="b1c3cf173989246c" providerId="LiveId" clId="{5F8A0066-F294-4578-8EDE-00FCBDC4C727}" dt="2023-10-23T16:21:03.213" v="5" actId="1076"/>
        <pc:sldMkLst>
          <pc:docMk/>
          <pc:sldMk cId="2016904013" sldId="282"/>
        </pc:sldMkLst>
        <pc:picChg chg="mod">
          <ac:chgData name="Shaheer Abbarah" userId="b1c3cf173989246c" providerId="LiveId" clId="{5F8A0066-F294-4578-8EDE-00FCBDC4C727}" dt="2023-10-23T16:21:03.213" v="5" actId="1076"/>
          <ac:picMkLst>
            <pc:docMk/>
            <pc:sldMk cId="2016904013" sldId="282"/>
            <ac:picMk id="4" creationId="{0C487BD6-E6B5-4674-9D03-9C83CEA80B76}"/>
          </ac:picMkLst>
        </pc:picChg>
      </pc:sldChg>
      <pc:sldChg chg="modSp mod">
        <pc:chgData name="Shaheer Abbarah" userId="b1c3cf173989246c" providerId="LiveId" clId="{5F8A0066-F294-4578-8EDE-00FCBDC4C727}" dt="2023-11-28T14:20:07.481" v="154" actId="27636"/>
        <pc:sldMkLst>
          <pc:docMk/>
          <pc:sldMk cId="2920520658" sldId="329"/>
        </pc:sldMkLst>
        <pc:spChg chg="mod">
          <ac:chgData name="Shaheer Abbarah" userId="b1c3cf173989246c" providerId="LiveId" clId="{5F8A0066-F294-4578-8EDE-00FCBDC4C727}" dt="2023-11-28T14:20:07.481" v="154" actId="27636"/>
          <ac:spMkLst>
            <pc:docMk/>
            <pc:sldMk cId="2920520658" sldId="329"/>
            <ac:spMk id="3" creationId="{00000000-0000-0000-0000-000000000000}"/>
          </ac:spMkLst>
        </pc:spChg>
      </pc:sldChg>
      <pc:sldChg chg="addSp delSp modSp mod">
        <pc:chgData name="Shaheer Abbarah" userId="b1c3cf173989246c" providerId="LiveId" clId="{5F8A0066-F294-4578-8EDE-00FCBDC4C727}" dt="2023-11-28T13:53:52.321" v="125" actId="26606"/>
        <pc:sldMkLst>
          <pc:docMk/>
          <pc:sldMk cId="3784923752" sldId="436"/>
        </pc:sldMkLst>
        <pc:spChg chg="del">
          <ac:chgData name="Shaheer Abbarah" userId="b1c3cf173989246c" providerId="LiveId" clId="{5F8A0066-F294-4578-8EDE-00FCBDC4C727}" dt="2023-11-28T13:53:52.321" v="125" actId="26606"/>
          <ac:spMkLst>
            <pc:docMk/>
            <pc:sldMk cId="3784923752" sldId="436"/>
            <ac:spMk id="9" creationId="{2151139A-886F-4B97-8815-729AD3831BBD}"/>
          </ac:spMkLst>
        </pc:spChg>
        <pc:spChg chg="del">
          <ac:chgData name="Shaheer Abbarah" userId="b1c3cf173989246c" providerId="LiveId" clId="{5F8A0066-F294-4578-8EDE-00FCBDC4C727}" dt="2023-11-28T13:53:52.321" v="125" actId="26606"/>
          <ac:spMkLst>
            <pc:docMk/>
            <pc:sldMk cId="3784923752" sldId="436"/>
            <ac:spMk id="11" creationId="{AB5E08C4-8CDD-4623-A5B8-E998C6DEE3B7}"/>
          </ac:spMkLst>
        </pc:spChg>
        <pc:spChg chg="del">
          <ac:chgData name="Shaheer Abbarah" userId="b1c3cf173989246c" providerId="LiveId" clId="{5F8A0066-F294-4578-8EDE-00FCBDC4C727}" dt="2023-11-28T13:53:52.321" v="125" actId="26606"/>
          <ac:spMkLst>
            <pc:docMk/>
            <pc:sldMk cId="3784923752" sldId="436"/>
            <ac:spMk id="13" creationId="{AFFC87AC-C919-4FE5-BAC3-39509E001152}"/>
          </ac:spMkLst>
        </pc:spChg>
        <pc:spChg chg="del">
          <ac:chgData name="Shaheer Abbarah" userId="b1c3cf173989246c" providerId="LiveId" clId="{5F8A0066-F294-4578-8EDE-00FCBDC4C727}" dt="2023-11-28T13:53:52.321" v="125" actId="26606"/>
          <ac:spMkLst>
            <pc:docMk/>
            <pc:sldMk cId="3784923752" sldId="436"/>
            <ac:spMk id="15" creationId="{7D0659F6-0853-468D-B1B2-44FDBE98B80F}"/>
          </ac:spMkLst>
        </pc:spChg>
        <pc:spChg chg="del">
          <ac:chgData name="Shaheer Abbarah" userId="b1c3cf173989246c" providerId="LiveId" clId="{5F8A0066-F294-4578-8EDE-00FCBDC4C727}" dt="2023-11-28T13:53:52.321" v="125" actId="26606"/>
          <ac:spMkLst>
            <pc:docMk/>
            <pc:sldMk cId="3784923752" sldId="436"/>
            <ac:spMk id="17" creationId="{15F33878-D502-4FFA-8ACE-F2AECDB2A23F}"/>
          </ac:spMkLst>
        </pc:spChg>
        <pc:spChg chg="del">
          <ac:chgData name="Shaheer Abbarah" userId="b1c3cf173989246c" providerId="LiveId" clId="{5F8A0066-F294-4578-8EDE-00FCBDC4C727}" dt="2023-11-28T13:53:52.321" v="125" actId="26606"/>
          <ac:spMkLst>
            <pc:docMk/>
            <pc:sldMk cId="3784923752" sldId="436"/>
            <ac:spMk id="19" creationId="{977ACDD7-882D-4B81-A213-84C82B96B01E}"/>
          </ac:spMkLst>
        </pc:spChg>
        <pc:spChg chg="add">
          <ac:chgData name="Shaheer Abbarah" userId="b1c3cf173989246c" providerId="LiveId" clId="{5F8A0066-F294-4578-8EDE-00FCBDC4C727}" dt="2023-11-28T13:53:52.321" v="125" actId="26606"/>
          <ac:spMkLst>
            <pc:docMk/>
            <pc:sldMk cId="3784923752" sldId="436"/>
            <ac:spMk id="1031" creationId="{262ABC4B-37D8-4218-BDD8-6DF6A00C0C80}"/>
          </ac:spMkLst>
        </pc:spChg>
        <pc:picChg chg="mod">
          <ac:chgData name="Shaheer Abbarah" userId="b1c3cf173989246c" providerId="LiveId" clId="{5F8A0066-F294-4578-8EDE-00FCBDC4C727}" dt="2023-11-28T13:53:52.321" v="125" actId="26606"/>
          <ac:picMkLst>
            <pc:docMk/>
            <pc:sldMk cId="3784923752" sldId="436"/>
            <ac:picMk id="3" creationId="{B588D294-ABD7-43F3-BB2F-389ED7CBC411}"/>
          </ac:picMkLst>
        </pc:picChg>
        <pc:picChg chg="mod">
          <ac:chgData name="Shaheer Abbarah" userId="b1c3cf173989246c" providerId="LiveId" clId="{5F8A0066-F294-4578-8EDE-00FCBDC4C727}" dt="2023-11-28T13:53:52.321" v="125" actId="26606"/>
          <ac:picMkLst>
            <pc:docMk/>
            <pc:sldMk cId="3784923752" sldId="436"/>
            <ac:picMk id="4" creationId="{5E6BFC9D-3C6B-436C-BE33-8F742A508D12}"/>
          </ac:picMkLst>
        </pc:picChg>
        <pc:picChg chg="add mod">
          <ac:chgData name="Shaheer Abbarah" userId="b1c3cf173989246c" providerId="LiveId" clId="{5F8A0066-F294-4578-8EDE-00FCBDC4C727}" dt="2023-11-28T13:53:52.321" v="125" actId="26606"/>
          <ac:picMkLst>
            <pc:docMk/>
            <pc:sldMk cId="3784923752" sldId="436"/>
            <ac:picMk id="1026" creationId="{2893316A-6E43-1580-04A2-F16CDFEE36A6}"/>
          </ac:picMkLst>
        </pc:picChg>
      </pc:sldChg>
      <pc:sldChg chg="modNotesTx">
        <pc:chgData name="Shaheer Abbarah" userId="b1c3cf173989246c" providerId="LiveId" clId="{5F8A0066-F294-4578-8EDE-00FCBDC4C727}" dt="2023-11-19T08:22:39.457" v="121" actId="20577"/>
        <pc:sldMkLst>
          <pc:docMk/>
          <pc:sldMk cId="1993695675" sldId="455"/>
        </pc:sldMkLst>
      </pc:sldChg>
    </pc:docChg>
  </pc:docChgLst>
  <pc:docChgLst>
    <pc:chgData name="shaheer abbara" userId="b1c3cf173989246c" providerId="LiveId" clId="{D78EBC28-353D-4BC7-8006-0D65921309F9}"/>
    <pc:docChg chg="modSld">
      <pc:chgData name="shaheer abbara" userId="b1c3cf173989246c" providerId="LiveId" clId="{D78EBC28-353D-4BC7-8006-0D65921309F9}" dt="2023-04-07T20:13:42.652" v="19"/>
      <pc:docMkLst>
        <pc:docMk/>
      </pc:docMkLst>
      <pc:sldChg chg="modAnim modNotesTx">
        <pc:chgData name="shaheer abbara" userId="b1c3cf173989246c" providerId="LiveId" clId="{D78EBC28-353D-4BC7-8006-0D65921309F9}" dt="2023-04-07T20:13:42.652" v="19"/>
        <pc:sldMkLst>
          <pc:docMk/>
          <pc:sldMk cId="3247739185" sldId="271"/>
        </pc:sldMkLst>
      </pc:sldChg>
    </pc:docChg>
  </pc:docChgLst>
  <pc:docChgLst>
    <pc:chgData name="Shaheer" userId="b1c3cf173989246c" providerId="LiveId" clId="{C96423B3-0FFB-47BA-86D5-7C8061069020}"/>
    <pc:docChg chg="modSld">
      <pc:chgData name="Shaheer" userId="b1c3cf173989246c" providerId="LiveId" clId="{C96423B3-0FFB-47BA-86D5-7C8061069020}" dt="2023-08-23T09:17:29.470" v="3" actId="732"/>
      <pc:docMkLst>
        <pc:docMk/>
      </pc:docMkLst>
      <pc:sldChg chg="addSp modSp">
        <pc:chgData name="Shaheer" userId="b1c3cf173989246c" providerId="LiveId" clId="{C96423B3-0FFB-47BA-86D5-7C8061069020}" dt="2023-08-23T09:17:29.470" v="3" actId="732"/>
        <pc:sldMkLst>
          <pc:docMk/>
          <pc:sldMk cId="1724801079" sldId="468"/>
        </pc:sldMkLst>
        <pc:picChg chg="add mod">
          <ac:chgData name="Shaheer" userId="b1c3cf173989246c" providerId="LiveId" clId="{C96423B3-0FFB-47BA-86D5-7C8061069020}" dt="2023-08-23T09:17:29.470" v="3" actId="732"/>
          <ac:picMkLst>
            <pc:docMk/>
            <pc:sldMk cId="1724801079" sldId="468"/>
            <ac:picMk id="1026" creationId="{D1D19589-45BB-0567-B817-01A54C5DA8A7}"/>
          </ac:picMkLst>
        </pc:picChg>
      </pc:sldChg>
    </pc:docChg>
  </pc:docChgLst>
  <pc:docChgLst>
    <pc:chgData name="shaheer abbara" userId="b1c3cf173989246c" providerId="LiveId" clId="{B05596F0-A509-41C5-8F38-ED13AE774660}"/>
    <pc:docChg chg="custSel addSld delSld modSld">
      <pc:chgData name="shaheer abbara" userId="b1c3cf173989246c" providerId="LiveId" clId="{B05596F0-A509-41C5-8F38-ED13AE774660}" dt="2023-02-13T13:36:12.467" v="495" actId="729"/>
      <pc:docMkLst>
        <pc:docMk/>
      </pc:docMkLst>
      <pc:sldChg chg="modNotesTx">
        <pc:chgData name="shaheer abbara" userId="b1c3cf173989246c" providerId="LiveId" clId="{B05596F0-A509-41C5-8F38-ED13AE774660}" dt="2023-02-08T13:03:58.979" v="468" actId="113"/>
        <pc:sldMkLst>
          <pc:docMk/>
          <pc:sldMk cId="77011486" sldId="267"/>
        </pc:sldMkLst>
      </pc:sldChg>
      <pc:sldChg chg="addSp delSp modSp mod">
        <pc:chgData name="shaheer abbara" userId="b1c3cf173989246c" providerId="LiveId" clId="{B05596F0-A509-41C5-8F38-ED13AE774660}" dt="2023-02-08T12:09:08.375" v="194" actId="1076"/>
        <pc:sldMkLst>
          <pc:docMk/>
          <pc:sldMk cId="3247739185" sldId="271"/>
        </pc:sldMkLst>
        <pc:spChg chg="add del mod">
          <ac:chgData name="shaheer abbara" userId="b1c3cf173989246c" providerId="LiveId" clId="{B05596F0-A509-41C5-8F38-ED13AE774660}" dt="2023-02-01T06:44:03.853" v="30" actId="478"/>
          <ac:spMkLst>
            <pc:docMk/>
            <pc:sldMk cId="3247739185" sldId="271"/>
            <ac:spMk id="7" creationId="{374BF641-60DA-6DF4-1306-F8E5DACBB4E7}"/>
          </ac:spMkLst>
        </pc:spChg>
        <pc:picChg chg="del">
          <ac:chgData name="shaheer abbara" userId="b1c3cf173989246c" providerId="LiveId" clId="{B05596F0-A509-41C5-8F38-ED13AE774660}" dt="2023-02-01T06:44:01.228" v="29" actId="478"/>
          <ac:picMkLst>
            <pc:docMk/>
            <pc:sldMk cId="3247739185" sldId="271"/>
            <ac:picMk id="4" creationId="{964C1078-AA27-4F22-A470-33022F3AA1C9}"/>
          </ac:picMkLst>
        </pc:picChg>
        <pc:picChg chg="add mod">
          <ac:chgData name="shaheer abbara" userId="b1c3cf173989246c" providerId="LiveId" clId="{B05596F0-A509-41C5-8F38-ED13AE774660}" dt="2023-02-08T12:09:08.375" v="194" actId="1076"/>
          <ac:picMkLst>
            <pc:docMk/>
            <pc:sldMk cId="3247739185" sldId="271"/>
            <ac:picMk id="5" creationId="{88D48507-5667-899C-50BC-7318225DA7E9}"/>
          </ac:picMkLst>
        </pc:picChg>
      </pc:sldChg>
      <pc:sldChg chg="del">
        <pc:chgData name="shaheer abbara" userId="b1c3cf173989246c" providerId="LiveId" clId="{B05596F0-A509-41C5-8F38-ED13AE774660}" dt="2023-02-01T06:51:47.342" v="151" actId="47"/>
        <pc:sldMkLst>
          <pc:docMk/>
          <pc:sldMk cId="1267937941" sldId="273"/>
        </pc:sldMkLst>
      </pc:sldChg>
      <pc:sldChg chg="modSp mod">
        <pc:chgData name="shaheer abbara" userId="b1c3cf173989246c" providerId="LiveId" clId="{B05596F0-A509-41C5-8F38-ED13AE774660}" dt="2023-02-08T12:16:45.232" v="246" actId="20577"/>
        <pc:sldMkLst>
          <pc:docMk/>
          <pc:sldMk cId="2106040074" sldId="278"/>
        </pc:sldMkLst>
        <pc:spChg chg="mod">
          <ac:chgData name="shaheer abbara" userId="b1c3cf173989246c" providerId="LiveId" clId="{B05596F0-A509-41C5-8F38-ED13AE774660}" dt="2023-02-08T12:16:45.232" v="246" actId="20577"/>
          <ac:spMkLst>
            <pc:docMk/>
            <pc:sldMk cId="2106040074" sldId="278"/>
            <ac:spMk id="3" creationId="{00000000-0000-0000-0000-000000000000}"/>
          </ac:spMkLst>
        </pc:spChg>
      </pc:sldChg>
      <pc:sldChg chg="modSp add mod modNotesTx">
        <pc:chgData name="shaheer abbara" userId="b1c3cf173989246c" providerId="LiveId" clId="{B05596F0-A509-41C5-8F38-ED13AE774660}" dt="2023-02-08T12:15:23.424" v="242" actId="20577"/>
        <pc:sldMkLst>
          <pc:docMk/>
          <pc:sldMk cId="2016904013" sldId="282"/>
        </pc:sldMkLst>
        <pc:picChg chg="mod">
          <ac:chgData name="shaheer abbara" userId="b1c3cf173989246c" providerId="LiveId" clId="{B05596F0-A509-41C5-8F38-ED13AE774660}" dt="2023-02-08T12:15:16.106" v="224" actId="1076"/>
          <ac:picMkLst>
            <pc:docMk/>
            <pc:sldMk cId="2016904013" sldId="282"/>
            <ac:picMk id="5" creationId="{A8D07E96-6C98-3214-09D4-3C071916281F}"/>
          </ac:picMkLst>
        </pc:picChg>
      </pc:sldChg>
      <pc:sldChg chg="addSp modSp del mod modAnim modNotesTx">
        <pc:chgData name="shaheer abbara" userId="b1c3cf173989246c" providerId="LiveId" clId="{B05596F0-A509-41C5-8F38-ED13AE774660}" dt="2023-02-08T12:14:50.791" v="222" actId="2696"/>
        <pc:sldMkLst>
          <pc:docMk/>
          <pc:sldMk cId="2686312060" sldId="282"/>
        </pc:sldMkLst>
        <pc:picChg chg="add mod">
          <ac:chgData name="shaheer abbara" userId="b1c3cf173989246c" providerId="LiveId" clId="{B05596F0-A509-41C5-8F38-ED13AE774660}" dt="2023-02-01T06:47:31.670" v="115" actId="14100"/>
          <ac:picMkLst>
            <pc:docMk/>
            <pc:sldMk cId="2686312060" sldId="282"/>
            <ac:picMk id="5" creationId="{A8D07E96-6C98-3214-09D4-3C071916281F}"/>
          </ac:picMkLst>
        </pc:picChg>
      </pc:sldChg>
      <pc:sldChg chg="add modNotesTx">
        <pc:chgData name="shaheer abbara" userId="b1c3cf173989246c" providerId="LiveId" clId="{B05596F0-A509-41C5-8F38-ED13AE774660}" dt="2023-02-08T12:15:37.935" v="243" actId="20577"/>
        <pc:sldMkLst>
          <pc:docMk/>
          <pc:sldMk cId="634931129" sldId="283"/>
        </pc:sldMkLst>
      </pc:sldChg>
      <pc:sldChg chg="del modNotesTx">
        <pc:chgData name="shaheer abbara" userId="b1c3cf173989246c" providerId="LiveId" clId="{B05596F0-A509-41C5-8F38-ED13AE774660}" dt="2023-02-08T12:14:50.791" v="222" actId="2696"/>
        <pc:sldMkLst>
          <pc:docMk/>
          <pc:sldMk cId="4207942443" sldId="283"/>
        </pc:sldMkLst>
      </pc:sldChg>
      <pc:sldChg chg="modNotesTx">
        <pc:chgData name="shaheer abbara" userId="b1c3cf173989246c" providerId="LiveId" clId="{B05596F0-A509-41C5-8F38-ED13AE774660}" dt="2023-02-01T07:02:24.215" v="163" actId="20577"/>
        <pc:sldMkLst>
          <pc:docMk/>
          <pc:sldMk cId="1054555336" sldId="288"/>
        </pc:sldMkLst>
      </pc:sldChg>
      <pc:sldChg chg="modSp mod">
        <pc:chgData name="shaheer abbara" userId="b1c3cf173989246c" providerId="LiveId" clId="{B05596F0-A509-41C5-8F38-ED13AE774660}" dt="2023-02-08T13:04:42.552" v="471" actId="1076"/>
        <pc:sldMkLst>
          <pc:docMk/>
          <pc:sldMk cId="2332783839" sldId="290"/>
        </pc:sldMkLst>
        <pc:picChg chg="mod">
          <ac:chgData name="shaheer abbara" userId="b1c3cf173989246c" providerId="LiveId" clId="{B05596F0-A509-41C5-8F38-ED13AE774660}" dt="2023-02-08T13:04:40.002" v="470" actId="1076"/>
          <ac:picMkLst>
            <pc:docMk/>
            <pc:sldMk cId="2332783839" sldId="290"/>
            <ac:picMk id="5" creationId="{DD8957AD-7B55-4D1E-B927-3B19FA1BCFDA}"/>
          </ac:picMkLst>
        </pc:picChg>
        <pc:picChg chg="mod">
          <ac:chgData name="shaheer abbara" userId="b1c3cf173989246c" providerId="LiveId" clId="{B05596F0-A509-41C5-8F38-ED13AE774660}" dt="2023-02-08T13:04:42.552" v="471" actId="1076"/>
          <ac:picMkLst>
            <pc:docMk/>
            <pc:sldMk cId="2332783839" sldId="290"/>
            <ac:picMk id="7" creationId="{A744A76F-2AF5-4404-A6CC-71A5DEE323E6}"/>
          </ac:picMkLst>
        </pc:picChg>
      </pc:sldChg>
      <pc:sldChg chg="modSp mod">
        <pc:chgData name="shaheer abbara" userId="b1c3cf173989246c" providerId="LiveId" clId="{B05596F0-A509-41C5-8F38-ED13AE774660}" dt="2023-02-01T07:17:36.453" v="172" actId="1076"/>
        <pc:sldMkLst>
          <pc:docMk/>
          <pc:sldMk cId="2573171376" sldId="293"/>
        </pc:sldMkLst>
        <pc:spChg chg="mod">
          <ac:chgData name="shaheer abbara" userId="b1c3cf173989246c" providerId="LiveId" clId="{B05596F0-A509-41C5-8F38-ED13AE774660}" dt="2023-02-01T07:17:33.433" v="171" actId="1076"/>
          <ac:spMkLst>
            <pc:docMk/>
            <pc:sldMk cId="2573171376" sldId="293"/>
            <ac:spMk id="11" creationId="{A03F2F9E-403F-4DD8-BCAE-B988CCB82413}"/>
          </ac:spMkLst>
        </pc:spChg>
        <pc:picChg chg="mod">
          <ac:chgData name="shaheer abbara" userId="b1c3cf173989246c" providerId="LiveId" clId="{B05596F0-A509-41C5-8F38-ED13AE774660}" dt="2023-02-01T07:17:36.453" v="172" actId="1076"/>
          <ac:picMkLst>
            <pc:docMk/>
            <pc:sldMk cId="2573171376" sldId="293"/>
            <ac:picMk id="4" creationId="{264063B4-D12F-4608-9AEF-6CF424303C4E}"/>
          </ac:picMkLst>
        </pc:picChg>
        <pc:picChg chg="mod">
          <ac:chgData name="shaheer abbara" userId="b1c3cf173989246c" providerId="LiveId" clId="{B05596F0-A509-41C5-8F38-ED13AE774660}" dt="2023-02-01T07:17:20.042" v="168" actId="14100"/>
          <ac:picMkLst>
            <pc:docMk/>
            <pc:sldMk cId="2573171376" sldId="293"/>
            <ac:picMk id="7" creationId="{585B3244-D9CD-4E3D-A44A-1A3CE4E0FA1F}"/>
          </ac:picMkLst>
        </pc:picChg>
        <pc:picChg chg="mod">
          <ac:chgData name="shaheer abbara" userId="b1c3cf173989246c" providerId="LiveId" clId="{B05596F0-A509-41C5-8F38-ED13AE774660}" dt="2023-02-01T07:17:09.084" v="164" actId="1076"/>
          <ac:picMkLst>
            <pc:docMk/>
            <pc:sldMk cId="2573171376" sldId="293"/>
            <ac:picMk id="9" creationId="{5104DDD1-0513-4D9B-9091-D99CC42E5D1D}"/>
          </ac:picMkLst>
        </pc:picChg>
      </pc:sldChg>
      <pc:sldChg chg="modSp mod">
        <pc:chgData name="shaheer abbara" userId="b1c3cf173989246c" providerId="LiveId" clId="{B05596F0-A509-41C5-8F38-ED13AE774660}" dt="2023-02-08T13:07:01.584" v="473" actId="14100"/>
        <pc:sldMkLst>
          <pc:docMk/>
          <pc:sldMk cId="1487021790" sldId="294"/>
        </pc:sldMkLst>
        <pc:graphicFrameChg chg="mod">
          <ac:chgData name="shaheer abbara" userId="b1c3cf173989246c" providerId="LiveId" clId="{B05596F0-A509-41C5-8F38-ED13AE774660}" dt="2023-02-08T13:07:01.584" v="473" actId="14100"/>
          <ac:graphicFrameMkLst>
            <pc:docMk/>
            <pc:sldMk cId="1487021790" sldId="294"/>
            <ac:graphicFrameMk id="8" creationId="{9F0CE93F-7DAD-42C2-99B5-DE45297EA8C9}"/>
          </ac:graphicFrameMkLst>
        </pc:graphicFrameChg>
        <pc:picChg chg="mod">
          <ac:chgData name="shaheer abbara" userId="b1c3cf173989246c" providerId="LiveId" clId="{B05596F0-A509-41C5-8F38-ED13AE774660}" dt="2023-02-08T13:06:45.711" v="472" actId="1076"/>
          <ac:picMkLst>
            <pc:docMk/>
            <pc:sldMk cId="1487021790" sldId="294"/>
            <ac:picMk id="6" creationId="{757F97D9-05CE-4C65-AB30-949F8C441425}"/>
          </ac:picMkLst>
        </pc:picChg>
      </pc:sldChg>
      <pc:sldChg chg="addSp modSp mod">
        <pc:chgData name="shaheer abbara" userId="b1c3cf173989246c" providerId="LiveId" clId="{B05596F0-A509-41C5-8F38-ED13AE774660}" dt="2023-02-08T13:26:18.973" v="486" actId="14100"/>
        <pc:sldMkLst>
          <pc:docMk/>
          <pc:sldMk cId="2145072651" sldId="302"/>
        </pc:sldMkLst>
        <pc:spChg chg="mod">
          <ac:chgData name="shaheer abbara" userId="b1c3cf173989246c" providerId="LiveId" clId="{B05596F0-A509-41C5-8F38-ED13AE774660}" dt="2023-02-08T13:26:06.797" v="483" actId="1076"/>
          <ac:spMkLst>
            <pc:docMk/>
            <pc:sldMk cId="2145072651" sldId="302"/>
            <ac:spMk id="2" creationId="{00000000-0000-0000-0000-000000000000}"/>
          </ac:spMkLst>
        </pc:spChg>
        <pc:spChg chg="mod">
          <ac:chgData name="shaheer abbara" userId="b1c3cf173989246c" providerId="LiveId" clId="{B05596F0-A509-41C5-8F38-ED13AE774660}" dt="2023-02-08T13:26:11.460" v="484" actId="1076"/>
          <ac:spMkLst>
            <pc:docMk/>
            <pc:sldMk cId="2145072651" sldId="302"/>
            <ac:spMk id="3" creationId="{00000000-0000-0000-0000-000000000000}"/>
          </ac:spMkLst>
        </pc:spChg>
        <pc:picChg chg="add mod">
          <ac:chgData name="shaheer abbara" userId="b1c3cf173989246c" providerId="LiveId" clId="{B05596F0-A509-41C5-8F38-ED13AE774660}" dt="2023-02-08T13:26:18.973" v="486" actId="14100"/>
          <ac:picMkLst>
            <pc:docMk/>
            <pc:sldMk cId="2145072651" sldId="302"/>
            <ac:picMk id="4" creationId="{0FC8ABEE-B056-5022-073E-7714778C22E9}"/>
          </ac:picMkLst>
        </pc:picChg>
        <pc:picChg chg="mod">
          <ac:chgData name="shaheer abbara" userId="b1c3cf173989246c" providerId="LiveId" clId="{B05596F0-A509-41C5-8F38-ED13AE774660}" dt="2023-02-08T13:25:32.366" v="474" actId="1076"/>
          <ac:picMkLst>
            <pc:docMk/>
            <pc:sldMk cId="2145072651" sldId="302"/>
            <ac:picMk id="5" creationId="{5B9E0265-6505-49EE-B883-2E6214DD5294}"/>
          </ac:picMkLst>
        </pc:picChg>
      </pc:sldChg>
      <pc:sldChg chg="modSp mod">
        <pc:chgData name="shaheer abbara" userId="b1c3cf173989246c" providerId="LiveId" clId="{B05596F0-A509-41C5-8F38-ED13AE774660}" dt="2023-02-08T13:26:32.497" v="488" actId="14100"/>
        <pc:sldMkLst>
          <pc:docMk/>
          <pc:sldMk cId="4069965224" sldId="305"/>
        </pc:sldMkLst>
        <pc:picChg chg="mod">
          <ac:chgData name="shaheer abbara" userId="b1c3cf173989246c" providerId="LiveId" clId="{B05596F0-A509-41C5-8F38-ED13AE774660}" dt="2023-02-08T13:26:32.497" v="488" actId="14100"/>
          <ac:picMkLst>
            <pc:docMk/>
            <pc:sldMk cId="4069965224" sldId="305"/>
            <ac:picMk id="5" creationId="{67262512-D75E-4B87-ABD3-F2769C1B9814}"/>
          </ac:picMkLst>
        </pc:picChg>
      </pc:sldChg>
      <pc:sldChg chg="modSp mod">
        <pc:chgData name="shaheer abbara" userId="b1c3cf173989246c" providerId="LiveId" clId="{B05596F0-A509-41C5-8F38-ED13AE774660}" dt="2023-02-12T15:28:30.334" v="494" actId="113"/>
        <pc:sldMkLst>
          <pc:docMk/>
          <pc:sldMk cId="1208086906" sldId="308"/>
        </pc:sldMkLst>
        <pc:spChg chg="mod">
          <ac:chgData name="shaheer abbara" userId="b1c3cf173989246c" providerId="LiveId" clId="{B05596F0-A509-41C5-8F38-ED13AE774660}" dt="2023-02-12T15:28:30.334" v="494" actId="113"/>
          <ac:spMkLst>
            <pc:docMk/>
            <pc:sldMk cId="1208086906" sldId="308"/>
            <ac:spMk id="3" creationId="{00000000-0000-0000-0000-000000000000}"/>
          </ac:spMkLst>
        </pc:spChg>
      </pc:sldChg>
      <pc:sldChg chg="modSp mod">
        <pc:chgData name="shaheer abbara" userId="b1c3cf173989246c" providerId="LiveId" clId="{B05596F0-A509-41C5-8F38-ED13AE774660}" dt="2023-02-08T13:04:30.350" v="469" actId="1076"/>
        <pc:sldMkLst>
          <pc:docMk/>
          <pc:sldMk cId="3484573991" sldId="328"/>
        </pc:sldMkLst>
        <pc:picChg chg="mod">
          <ac:chgData name="shaheer abbara" userId="b1c3cf173989246c" providerId="LiveId" clId="{B05596F0-A509-41C5-8F38-ED13AE774660}" dt="2023-02-08T13:04:30.350" v="469" actId="1076"/>
          <ac:picMkLst>
            <pc:docMk/>
            <pc:sldMk cId="3484573991" sldId="328"/>
            <ac:picMk id="4" creationId="{FA8BE957-EA02-41E9-9A0D-E94D28DDAC4A}"/>
          </ac:picMkLst>
        </pc:picChg>
      </pc:sldChg>
      <pc:sldChg chg="del">
        <pc:chgData name="shaheer abbara" userId="b1c3cf173989246c" providerId="LiveId" clId="{B05596F0-A509-41C5-8F38-ED13AE774660}" dt="2023-02-01T06:37:25.279" v="22" actId="47"/>
        <pc:sldMkLst>
          <pc:docMk/>
          <pc:sldMk cId="3811011018" sldId="332"/>
        </pc:sldMkLst>
      </pc:sldChg>
      <pc:sldChg chg="modSp mod">
        <pc:chgData name="shaheer abbara" userId="b1c3cf173989246c" providerId="LiveId" clId="{B05596F0-A509-41C5-8F38-ED13AE774660}" dt="2023-02-01T07:01:55.161" v="153" actId="20577"/>
        <pc:sldMkLst>
          <pc:docMk/>
          <pc:sldMk cId="239758536" sldId="396"/>
        </pc:sldMkLst>
        <pc:spChg chg="mod">
          <ac:chgData name="shaheer abbara" userId="b1c3cf173989246c" providerId="LiveId" clId="{B05596F0-A509-41C5-8F38-ED13AE774660}" dt="2023-02-01T07:01:55.161" v="153" actId="20577"/>
          <ac:spMkLst>
            <pc:docMk/>
            <pc:sldMk cId="239758536" sldId="396"/>
            <ac:spMk id="7" creationId="{468F1384-2D50-4782-A6CC-12D6CE8820E0}"/>
          </ac:spMkLst>
        </pc:spChg>
      </pc:sldChg>
      <pc:sldChg chg="modSp mod">
        <pc:chgData name="shaheer abbara" userId="b1c3cf173989246c" providerId="LiveId" clId="{B05596F0-A509-41C5-8F38-ED13AE774660}" dt="2023-02-08T12:21:28.823" v="325" actId="20577"/>
        <pc:sldMkLst>
          <pc:docMk/>
          <pc:sldMk cId="4275854806" sldId="400"/>
        </pc:sldMkLst>
        <pc:spChg chg="mod">
          <ac:chgData name="shaheer abbara" userId="b1c3cf173989246c" providerId="LiveId" clId="{B05596F0-A509-41C5-8F38-ED13AE774660}" dt="2023-02-08T12:21:28.823" v="325" actId="20577"/>
          <ac:spMkLst>
            <pc:docMk/>
            <pc:sldMk cId="4275854806" sldId="400"/>
            <ac:spMk id="3" creationId="{00000000-0000-0000-0000-000000000000}"/>
          </ac:spMkLst>
        </pc:spChg>
      </pc:sldChg>
      <pc:sldChg chg="modNotesTx">
        <pc:chgData name="shaheer abbara" userId="b1c3cf173989246c" providerId="LiveId" clId="{B05596F0-A509-41C5-8F38-ED13AE774660}" dt="2023-02-08T12:20:22.277" v="266" actId="20577"/>
        <pc:sldMkLst>
          <pc:docMk/>
          <pc:sldMk cId="307334829" sldId="401"/>
        </pc:sldMkLst>
      </pc:sldChg>
      <pc:sldChg chg="modNotesTx">
        <pc:chgData name="shaheer abbara" userId="b1c3cf173989246c" providerId="LiveId" clId="{B05596F0-A509-41C5-8F38-ED13AE774660}" dt="2023-02-08T13:03:36.054" v="466" actId="20577"/>
        <pc:sldMkLst>
          <pc:docMk/>
          <pc:sldMk cId="3588317805" sldId="402"/>
        </pc:sldMkLst>
      </pc:sldChg>
      <pc:sldChg chg="del">
        <pc:chgData name="shaheer abbara" userId="b1c3cf173989246c" providerId="LiveId" clId="{B05596F0-A509-41C5-8F38-ED13AE774660}" dt="2023-02-01T06:40:21.406" v="24" actId="47"/>
        <pc:sldMkLst>
          <pc:docMk/>
          <pc:sldMk cId="523958190" sldId="420"/>
        </pc:sldMkLst>
      </pc:sldChg>
      <pc:sldChg chg="del">
        <pc:chgData name="shaheer abbara" userId="b1c3cf173989246c" providerId="LiveId" clId="{B05596F0-A509-41C5-8F38-ED13AE774660}" dt="2023-02-04T14:30:38.965" v="173" actId="47"/>
        <pc:sldMkLst>
          <pc:docMk/>
          <pc:sldMk cId="2267956768" sldId="422"/>
        </pc:sldMkLst>
      </pc:sldChg>
      <pc:sldChg chg="del">
        <pc:chgData name="shaheer abbara" userId="b1c3cf173989246c" providerId="LiveId" clId="{B05596F0-A509-41C5-8F38-ED13AE774660}" dt="2023-02-04T14:30:38.965" v="173" actId="47"/>
        <pc:sldMkLst>
          <pc:docMk/>
          <pc:sldMk cId="3204654280" sldId="423"/>
        </pc:sldMkLst>
      </pc:sldChg>
      <pc:sldChg chg="del">
        <pc:chgData name="shaheer abbara" userId="b1c3cf173989246c" providerId="LiveId" clId="{B05596F0-A509-41C5-8F38-ED13AE774660}" dt="2023-02-04T14:30:38.965" v="173" actId="47"/>
        <pc:sldMkLst>
          <pc:docMk/>
          <pc:sldMk cId="842005220" sldId="424"/>
        </pc:sldMkLst>
      </pc:sldChg>
      <pc:sldChg chg="del">
        <pc:chgData name="shaheer abbara" userId="b1c3cf173989246c" providerId="LiveId" clId="{B05596F0-A509-41C5-8F38-ED13AE774660}" dt="2023-02-04T14:30:38.965" v="173" actId="47"/>
        <pc:sldMkLst>
          <pc:docMk/>
          <pc:sldMk cId="1413445679" sldId="425"/>
        </pc:sldMkLst>
      </pc:sldChg>
      <pc:sldChg chg="del">
        <pc:chgData name="shaheer abbara" userId="b1c3cf173989246c" providerId="LiveId" clId="{B05596F0-A509-41C5-8F38-ED13AE774660}" dt="2023-02-04T14:30:38.965" v="173" actId="47"/>
        <pc:sldMkLst>
          <pc:docMk/>
          <pc:sldMk cId="1725268100" sldId="426"/>
        </pc:sldMkLst>
      </pc:sldChg>
      <pc:sldChg chg="del">
        <pc:chgData name="shaheer abbara" userId="b1c3cf173989246c" providerId="LiveId" clId="{B05596F0-A509-41C5-8F38-ED13AE774660}" dt="2023-02-04T14:30:38.965" v="173" actId="47"/>
        <pc:sldMkLst>
          <pc:docMk/>
          <pc:sldMk cId="2361908657" sldId="427"/>
        </pc:sldMkLst>
      </pc:sldChg>
      <pc:sldChg chg="del">
        <pc:chgData name="shaheer abbara" userId="b1c3cf173989246c" providerId="LiveId" clId="{B05596F0-A509-41C5-8F38-ED13AE774660}" dt="2023-02-04T14:30:38.965" v="173" actId="47"/>
        <pc:sldMkLst>
          <pc:docMk/>
          <pc:sldMk cId="2334350384" sldId="428"/>
        </pc:sldMkLst>
      </pc:sldChg>
      <pc:sldChg chg="del">
        <pc:chgData name="shaheer abbara" userId="b1c3cf173989246c" providerId="LiveId" clId="{B05596F0-A509-41C5-8F38-ED13AE774660}" dt="2023-02-04T14:30:38.965" v="173" actId="47"/>
        <pc:sldMkLst>
          <pc:docMk/>
          <pc:sldMk cId="1287534484" sldId="429"/>
        </pc:sldMkLst>
      </pc:sldChg>
      <pc:sldChg chg="del">
        <pc:chgData name="shaheer abbara" userId="b1c3cf173989246c" providerId="LiveId" clId="{B05596F0-A509-41C5-8F38-ED13AE774660}" dt="2023-02-04T14:30:38.965" v="173" actId="47"/>
        <pc:sldMkLst>
          <pc:docMk/>
          <pc:sldMk cId="420667878" sldId="431"/>
        </pc:sldMkLst>
      </pc:sldChg>
      <pc:sldChg chg="del">
        <pc:chgData name="shaheer abbara" userId="b1c3cf173989246c" providerId="LiveId" clId="{B05596F0-A509-41C5-8F38-ED13AE774660}" dt="2023-02-04T14:30:38.965" v="173" actId="47"/>
        <pc:sldMkLst>
          <pc:docMk/>
          <pc:sldMk cId="2391862769" sldId="433"/>
        </pc:sldMkLst>
      </pc:sldChg>
      <pc:sldChg chg="del">
        <pc:chgData name="shaheer abbara" userId="b1c3cf173989246c" providerId="LiveId" clId="{B05596F0-A509-41C5-8F38-ED13AE774660}" dt="2023-02-04T14:30:38.965" v="173" actId="47"/>
        <pc:sldMkLst>
          <pc:docMk/>
          <pc:sldMk cId="3318925578" sldId="434"/>
        </pc:sldMkLst>
      </pc:sldChg>
      <pc:sldChg chg="modNotesTx">
        <pc:chgData name="shaheer abbara" userId="b1c3cf173989246c" providerId="LiveId" clId="{B05596F0-A509-41C5-8F38-ED13AE774660}" dt="2023-02-08T11:15:31.023" v="175" actId="20577"/>
        <pc:sldMkLst>
          <pc:docMk/>
          <pc:sldMk cId="3784923752" sldId="436"/>
        </pc:sldMkLst>
      </pc:sldChg>
      <pc:sldChg chg="modNotesTx">
        <pc:chgData name="shaheer abbara" userId="b1c3cf173989246c" providerId="LiveId" clId="{B05596F0-A509-41C5-8F38-ED13AE774660}" dt="2023-02-08T11:56:54.529" v="191" actId="20577"/>
        <pc:sldMkLst>
          <pc:docMk/>
          <pc:sldMk cId="669793591" sldId="437"/>
        </pc:sldMkLst>
      </pc:sldChg>
      <pc:sldChg chg="mod modShow">
        <pc:chgData name="shaheer abbara" userId="b1c3cf173989246c" providerId="LiveId" clId="{B05596F0-A509-41C5-8F38-ED13AE774660}" dt="2023-02-13T13:36:12.467" v="495" actId="729"/>
        <pc:sldMkLst>
          <pc:docMk/>
          <pc:sldMk cId="4258842709" sldId="440"/>
        </pc:sldMkLst>
      </pc:sldChg>
      <pc:sldChg chg="del">
        <pc:chgData name="shaheer abbara" userId="b1c3cf173989246c" providerId="LiveId" clId="{B05596F0-A509-41C5-8F38-ED13AE774660}" dt="2023-02-08T12:03:59.857" v="192" actId="2696"/>
        <pc:sldMkLst>
          <pc:docMk/>
          <pc:sldMk cId="1373501166" sldId="441"/>
        </pc:sldMkLst>
      </pc:sldChg>
      <pc:sldChg chg="add">
        <pc:chgData name="shaheer abbara" userId="b1c3cf173989246c" providerId="LiveId" clId="{B05596F0-A509-41C5-8F38-ED13AE774660}" dt="2023-02-08T12:04:02.672" v="193"/>
        <pc:sldMkLst>
          <pc:docMk/>
          <pc:sldMk cId="1818000039" sldId="441"/>
        </pc:sldMkLst>
      </pc:sldChg>
      <pc:sldChg chg="modNotesTx">
        <pc:chgData name="shaheer abbara" userId="b1c3cf173989246c" providerId="LiveId" clId="{B05596F0-A509-41C5-8F38-ED13AE774660}" dt="2023-02-08T12:12:01.887" v="220" actId="20577"/>
        <pc:sldMkLst>
          <pc:docMk/>
          <pc:sldMk cId="2800102500" sldId="442"/>
        </pc:sldMkLst>
      </pc:sldChg>
      <pc:sldChg chg="add">
        <pc:chgData name="shaheer abbara" userId="b1c3cf173989246c" providerId="LiveId" clId="{B05596F0-A509-41C5-8F38-ED13AE774660}" dt="2023-02-08T12:14:59.378" v="223"/>
        <pc:sldMkLst>
          <pc:docMk/>
          <pc:sldMk cId="2344481309" sldId="443"/>
        </pc:sldMkLst>
      </pc:sldChg>
      <pc:sldChg chg="del modNotesTx">
        <pc:chgData name="shaheer abbara" userId="b1c3cf173989246c" providerId="LiveId" clId="{B05596F0-A509-41C5-8F38-ED13AE774660}" dt="2023-02-08T12:14:50.791" v="222" actId="2696"/>
        <pc:sldMkLst>
          <pc:docMk/>
          <pc:sldMk cId="3893998970" sldId="443"/>
        </pc:sldMkLst>
      </pc:sldChg>
      <pc:sldChg chg="add">
        <pc:chgData name="shaheer abbara" userId="b1c3cf173989246c" providerId="LiveId" clId="{B05596F0-A509-41C5-8F38-ED13AE774660}" dt="2023-02-08T12:14:59.378" v="223"/>
        <pc:sldMkLst>
          <pc:docMk/>
          <pc:sldMk cId="423616864" sldId="444"/>
        </pc:sldMkLst>
      </pc:sldChg>
      <pc:sldChg chg="del modNotesTx">
        <pc:chgData name="shaheer abbara" userId="b1c3cf173989246c" providerId="LiveId" clId="{B05596F0-A509-41C5-8F38-ED13AE774660}" dt="2023-02-08T12:14:50.791" v="222" actId="2696"/>
        <pc:sldMkLst>
          <pc:docMk/>
          <pc:sldMk cId="920912175" sldId="444"/>
        </pc:sldMkLst>
      </pc:sldChg>
      <pc:sldChg chg="addSp delSp modSp new mod">
        <pc:chgData name="shaheer abbara" userId="b1c3cf173989246c" providerId="LiveId" clId="{B05596F0-A509-41C5-8F38-ED13AE774660}" dt="2023-02-08T13:01:24.772" v="443" actId="14100"/>
        <pc:sldMkLst>
          <pc:docMk/>
          <pc:sldMk cId="924739875" sldId="469"/>
        </pc:sldMkLst>
        <pc:spChg chg="del">
          <ac:chgData name="shaheer abbara" userId="b1c3cf173989246c" providerId="LiveId" clId="{B05596F0-A509-41C5-8F38-ED13AE774660}" dt="2023-02-08T13:00:03.026" v="327" actId="22"/>
          <ac:spMkLst>
            <pc:docMk/>
            <pc:sldMk cId="924739875" sldId="469"/>
            <ac:spMk id="3" creationId="{73F79464-C006-8A05-168B-47C21F966832}"/>
          </ac:spMkLst>
        </pc:spChg>
        <pc:spChg chg="add mod">
          <ac:chgData name="shaheer abbara" userId="b1c3cf173989246c" providerId="LiveId" clId="{B05596F0-A509-41C5-8F38-ED13AE774660}" dt="2023-02-08T13:01:15.587" v="439" actId="1076"/>
          <ac:spMkLst>
            <pc:docMk/>
            <pc:sldMk cId="924739875" sldId="469"/>
            <ac:spMk id="6" creationId="{57C0041F-1EDF-224F-37E0-3272D126E324}"/>
          </ac:spMkLst>
        </pc:spChg>
        <pc:picChg chg="add mod ord">
          <ac:chgData name="shaheer abbara" userId="b1c3cf173989246c" providerId="LiveId" clId="{B05596F0-A509-41C5-8F38-ED13AE774660}" dt="2023-02-08T13:01:24.772" v="443" actId="14100"/>
          <ac:picMkLst>
            <pc:docMk/>
            <pc:sldMk cId="924739875" sldId="469"/>
            <ac:picMk id="5" creationId="{3B5F46C8-E4FF-1AC7-55D3-F6D7F9643949}"/>
          </ac:picMkLst>
        </pc:picChg>
      </pc:sldChg>
      <pc:sldChg chg="del">
        <pc:chgData name="shaheer abbara" userId="b1c3cf173989246c" providerId="LiveId" clId="{B05596F0-A509-41C5-8F38-ED13AE774660}" dt="2023-02-04T14:30:38.965" v="173" actId="47"/>
        <pc:sldMkLst>
          <pc:docMk/>
          <pc:sldMk cId="930543144" sldId="469"/>
        </pc:sldMkLst>
      </pc:sldChg>
      <pc:sldChg chg="del">
        <pc:chgData name="shaheer abbara" userId="b1c3cf173989246c" providerId="LiveId" clId="{B05596F0-A509-41C5-8F38-ED13AE774660}" dt="2023-02-04T14:30:38.965" v="173" actId="47"/>
        <pc:sldMkLst>
          <pc:docMk/>
          <pc:sldMk cId="1331898607" sldId="470"/>
        </pc:sldMkLst>
      </pc:sldChg>
      <pc:sldChg chg="addSp delSp modSp new mod">
        <pc:chgData name="shaheer abbara" userId="b1c3cf173989246c" providerId="LiveId" clId="{B05596F0-A509-41C5-8F38-ED13AE774660}" dt="2023-02-12T15:19:30.284" v="493" actId="1076"/>
        <pc:sldMkLst>
          <pc:docMk/>
          <pc:sldMk cId="3559946472" sldId="470"/>
        </pc:sldMkLst>
        <pc:spChg chg="del">
          <ac:chgData name="shaheer abbara" userId="b1c3cf173989246c" providerId="LiveId" clId="{B05596F0-A509-41C5-8F38-ED13AE774660}" dt="2023-02-12T15:19:21.638" v="490" actId="22"/>
          <ac:spMkLst>
            <pc:docMk/>
            <pc:sldMk cId="3559946472" sldId="470"/>
            <ac:spMk id="3" creationId="{7473A205-77EC-9B1A-5250-5A6045F83425}"/>
          </ac:spMkLst>
        </pc:spChg>
        <pc:picChg chg="add mod ord">
          <ac:chgData name="shaheer abbara" userId="b1c3cf173989246c" providerId="LiveId" clId="{B05596F0-A509-41C5-8F38-ED13AE774660}" dt="2023-02-12T15:19:30.284" v="493" actId="1076"/>
          <ac:picMkLst>
            <pc:docMk/>
            <pc:sldMk cId="3559946472" sldId="470"/>
            <ac:picMk id="5" creationId="{DF5017C4-2B39-2B9C-D38B-C546D65D5177}"/>
          </ac:picMkLst>
        </pc:picChg>
      </pc:sldChg>
      <pc:sldChg chg="del">
        <pc:chgData name="shaheer abbara" userId="b1c3cf173989246c" providerId="LiveId" clId="{B05596F0-A509-41C5-8F38-ED13AE774660}" dt="2023-02-04T14:30:38.965" v="173" actId="47"/>
        <pc:sldMkLst>
          <pc:docMk/>
          <pc:sldMk cId="3085133269" sldId="471"/>
        </pc:sldMkLst>
      </pc:sldChg>
      <pc:sldChg chg="del">
        <pc:chgData name="shaheer abbara" userId="b1c3cf173989246c" providerId="LiveId" clId="{B05596F0-A509-41C5-8F38-ED13AE774660}" dt="2023-02-04T14:30:38.965" v="173" actId="47"/>
        <pc:sldMkLst>
          <pc:docMk/>
          <pc:sldMk cId="2470457021" sldId="472"/>
        </pc:sldMkLst>
      </pc:sldChg>
    </pc:docChg>
  </pc:docChgLst>
  <pc:docChgLst>
    <pc:chgData name="Shaheer" userId="b1c3cf173989246c" providerId="LiveId" clId="{8680AF63-F93D-405F-A605-D046DE1E4950}"/>
    <pc:docChg chg="modSld">
      <pc:chgData name="Shaheer" userId="b1c3cf173989246c" providerId="LiveId" clId="{8680AF63-F93D-405F-A605-D046DE1E4950}" dt="2023-04-23T17:09:30.184" v="0" actId="20577"/>
      <pc:docMkLst>
        <pc:docMk/>
      </pc:docMkLst>
      <pc:sldChg chg="modSp mod">
        <pc:chgData name="Shaheer" userId="b1c3cf173989246c" providerId="LiveId" clId="{8680AF63-F93D-405F-A605-D046DE1E4950}" dt="2023-04-23T17:09:30.184" v="0" actId="20577"/>
        <pc:sldMkLst>
          <pc:docMk/>
          <pc:sldMk cId="634931129" sldId="283"/>
        </pc:sldMkLst>
        <pc:spChg chg="mod">
          <ac:chgData name="Shaheer" userId="b1c3cf173989246c" providerId="LiveId" clId="{8680AF63-F93D-405F-A605-D046DE1E4950}" dt="2023-04-23T17:09:30.184" v="0" actId="20577"/>
          <ac:spMkLst>
            <pc:docMk/>
            <pc:sldMk cId="634931129" sldId="283"/>
            <ac:spMk id="2" creationId="{1D21D257-89C0-4481-9C19-5BE574801AE1}"/>
          </ac:spMkLst>
        </pc:spChg>
      </pc:sldChg>
    </pc:docChg>
  </pc:docChgLst>
</pc:chgInfo>
</file>

<file path=ppt/diagrams/_rels/data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36C63-8737-4250-9006-0BABED9ACD8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89833A9-6F19-40DD-A834-ABFC2E1C15FB}">
      <dgm:prSet/>
      <dgm:spPr/>
      <dgm:t>
        <a:bodyPr/>
        <a:lstStyle/>
        <a:p>
          <a:r>
            <a:rPr lang="en-US" b="1" i="1"/>
            <a:t>Skin &amp; subcutaneous tissue ( lumps, ulcers)</a:t>
          </a:r>
          <a:endParaRPr lang="en-US"/>
        </a:p>
      </dgm:t>
    </dgm:pt>
    <dgm:pt modelId="{B2297889-54D6-44A8-9BCF-B14FB5C4C4A5}" type="parTrans" cxnId="{E0CBB7E6-EEAC-4F39-9C85-053E64C7E23E}">
      <dgm:prSet/>
      <dgm:spPr/>
      <dgm:t>
        <a:bodyPr/>
        <a:lstStyle/>
        <a:p>
          <a:endParaRPr lang="en-US"/>
        </a:p>
      </dgm:t>
    </dgm:pt>
    <dgm:pt modelId="{34CCDC67-6A05-4664-8992-D96E2BAC340E}" type="sibTrans" cxnId="{E0CBB7E6-EEAC-4F39-9C85-053E64C7E23E}">
      <dgm:prSet/>
      <dgm:spPr/>
      <dgm:t>
        <a:bodyPr/>
        <a:lstStyle/>
        <a:p>
          <a:endParaRPr lang="en-US"/>
        </a:p>
      </dgm:t>
    </dgm:pt>
    <dgm:pt modelId="{FD417363-3D95-43F7-876C-62519E908D18}">
      <dgm:prSet/>
      <dgm:spPr/>
      <dgm:t>
        <a:bodyPr/>
        <a:lstStyle/>
        <a:p>
          <a:r>
            <a:rPr lang="en-US" b="1" i="1"/>
            <a:t>Arteries</a:t>
          </a:r>
          <a:endParaRPr lang="en-US"/>
        </a:p>
      </dgm:t>
    </dgm:pt>
    <dgm:pt modelId="{9EE554A1-B16A-4655-B4EC-DD3A40831215}" type="parTrans" cxnId="{E1B3B955-F885-44C6-97E5-E603BC799AAD}">
      <dgm:prSet/>
      <dgm:spPr/>
      <dgm:t>
        <a:bodyPr/>
        <a:lstStyle/>
        <a:p>
          <a:endParaRPr lang="en-US"/>
        </a:p>
      </dgm:t>
    </dgm:pt>
    <dgm:pt modelId="{E2CB9B97-13A0-49F1-BB5A-D4B936DC1F21}" type="sibTrans" cxnId="{E1B3B955-F885-44C6-97E5-E603BC799AAD}">
      <dgm:prSet/>
      <dgm:spPr/>
      <dgm:t>
        <a:bodyPr/>
        <a:lstStyle/>
        <a:p>
          <a:endParaRPr lang="en-US"/>
        </a:p>
      </dgm:t>
    </dgm:pt>
    <dgm:pt modelId="{386D7D18-A09F-4639-B60C-9A8EE23DDC6E}">
      <dgm:prSet/>
      <dgm:spPr/>
      <dgm:t>
        <a:bodyPr/>
        <a:lstStyle/>
        <a:p>
          <a:r>
            <a:rPr lang="en-US" b="1" i="1"/>
            <a:t>Veins</a:t>
          </a:r>
          <a:endParaRPr lang="en-US"/>
        </a:p>
      </dgm:t>
    </dgm:pt>
    <dgm:pt modelId="{92419DE2-9590-4C48-936D-CE621728D006}" type="parTrans" cxnId="{54468ED2-F522-49F8-AAAD-C8E5011556DB}">
      <dgm:prSet/>
      <dgm:spPr/>
      <dgm:t>
        <a:bodyPr/>
        <a:lstStyle/>
        <a:p>
          <a:endParaRPr lang="en-US"/>
        </a:p>
      </dgm:t>
    </dgm:pt>
    <dgm:pt modelId="{4F563C82-9E32-4A7A-9A34-B0E81F1DB29B}" type="sibTrans" cxnId="{54468ED2-F522-49F8-AAAD-C8E5011556DB}">
      <dgm:prSet/>
      <dgm:spPr/>
      <dgm:t>
        <a:bodyPr/>
        <a:lstStyle/>
        <a:p>
          <a:endParaRPr lang="en-US"/>
        </a:p>
      </dgm:t>
    </dgm:pt>
    <dgm:pt modelId="{E72654D6-48AE-49FA-83C3-47687658FFE8}">
      <dgm:prSet/>
      <dgm:spPr/>
      <dgm:t>
        <a:bodyPr/>
        <a:lstStyle/>
        <a:p>
          <a:r>
            <a:rPr lang="en-US" b="1" i="1"/>
            <a:t>Lymphatics</a:t>
          </a:r>
          <a:endParaRPr lang="en-US"/>
        </a:p>
      </dgm:t>
    </dgm:pt>
    <dgm:pt modelId="{8062C6EF-B424-4165-B8A9-6DF5127427F3}" type="parTrans" cxnId="{0F5DDA30-CF64-4EA7-8369-BB7F0DEBC832}">
      <dgm:prSet/>
      <dgm:spPr/>
      <dgm:t>
        <a:bodyPr/>
        <a:lstStyle/>
        <a:p>
          <a:endParaRPr lang="en-US"/>
        </a:p>
      </dgm:t>
    </dgm:pt>
    <dgm:pt modelId="{97C11C89-3A2E-41FD-AB40-4C0E86AE6AA5}" type="sibTrans" cxnId="{0F5DDA30-CF64-4EA7-8369-BB7F0DEBC832}">
      <dgm:prSet/>
      <dgm:spPr/>
      <dgm:t>
        <a:bodyPr/>
        <a:lstStyle/>
        <a:p>
          <a:endParaRPr lang="en-US"/>
        </a:p>
      </dgm:t>
    </dgm:pt>
    <dgm:pt modelId="{74A258F2-E0DC-480C-B1B2-2A91339EF6EB}">
      <dgm:prSet/>
      <dgm:spPr/>
      <dgm:t>
        <a:bodyPr/>
        <a:lstStyle/>
        <a:p>
          <a:r>
            <a:rPr lang="en-US" b="1" i="1"/>
            <a:t>Nerves</a:t>
          </a:r>
          <a:endParaRPr lang="en-US"/>
        </a:p>
      </dgm:t>
    </dgm:pt>
    <dgm:pt modelId="{DF7FE2B4-624B-4319-8F9D-1D6F61C3A047}" type="parTrans" cxnId="{E5C3449C-D818-4434-8D38-F0947264BCC1}">
      <dgm:prSet/>
      <dgm:spPr/>
      <dgm:t>
        <a:bodyPr/>
        <a:lstStyle/>
        <a:p>
          <a:endParaRPr lang="en-US"/>
        </a:p>
      </dgm:t>
    </dgm:pt>
    <dgm:pt modelId="{D6E85FEF-288F-4E17-80BF-D8CA636334F3}" type="sibTrans" cxnId="{E5C3449C-D818-4434-8D38-F0947264BCC1}">
      <dgm:prSet/>
      <dgm:spPr/>
      <dgm:t>
        <a:bodyPr/>
        <a:lstStyle/>
        <a:p>
          <a:endParaRPr lang="en-US"/>
        </a:p>
      </dgm:t>
    </dgm:pt>
    <dgm:pt modelId="{7FF62BD0-3FB0-4604-969C-10E37993A98B}">
      <dgm:prSet/>
      <dgm:spPr/>
      <dgm:t>
        <a:bodyPr/>
        <a:lstStyle/>
        <a:p>
          <a:r>
            <a:rPr lang="en-US" b="1" i="1"/>
            <a:t>Musculo-skeletal system</a:t>
          </a:r>
          <a:endParaRPr lang="en-US"/>
        </a:p>
      </dgm:t>
    </dgm:pt>
    <dgm:pt modelId="{8BA7064C-39CA-481D-BAB3-95DB730A56C8}" type="parTrans" cxnId="{56D946E6-7609-447B-83AE-EB1DC61AD1DA}">
      <dgm:prSet/>
      <dgm:spPr/>
      <dgm:t>
        <a:bodyPr/>
        <a:lstStyle/>
        <a:p>
          <a:endParaRPr lang="en-US"/>
        </a:p>
      </dgm:t>
    </dgm:pt>
    <dgm:pt modelId="{18B96522-BDBF-44C5-85E9-C413B48716A8}" type="sibTrans" cxnId="{56D946E6-7609-447B-83AE-EB1DC61AD1DA}">
      <dgm:prSet/>
      <dgm:spPr/>
      <dgm:t>
        <a:bodyPr/>
        <a:lstStyle/>
        <a:p>
          <a:endParaRPr lang="en-US"/>
        </a:p>
      </dgm:t>
    </dgm:pt>
    <dgm:pt modelId="{05AF442C-6ED0-489B-AE41-3366577CED49}" type="pres">
      <dgm:prSet presAssocID="{A8C36C63-8737-4250-9006-0BABED9ACD8B}" presName="linear" presStyleCnt="0">
        <dgm:presLayoutVars>
          <dgm:animLvl val="lvl"/>
          <dgm:resizeHandles val="exact"/>
        </dgm:presLayoutVars>
      </dgm:prSet>
      <dgm:spPr/>
    </dgm:pt>
    <dgm:pt modelId="{512EB171-3CB9-4645-8DD4-162269BB078A}" type="pres">
      <dgm:prSet presAssocID="{F89833A9-6F19-40DD-A834-ABFC2E1C15FB}" presName="parentText" presStyleLbl="node1" presStyleIdx="0" presStyleCnt="6">
        <dgm:presLayoutVars>
          <dgm:chMax val="0"/>
          <dgm:bulletEnabled val="1"/>
        </dgm:presLayoutVars>
      </dgm:prSet>
      <dgm:spPr/>
    </dgm:pt>
    <dgm:pt modelId="{8B9F3FC6-4A88-4453-8313-12FA3A2F2CB9}" type="pres">
      <dgm:prSet presAssocID="{34CCDC67-6A05-4664-8992-D96E2BAC340E}" presName="spacer" presStyleCnt="0"/>
      <dgm:spPr/>
    </dgm:pt>
    <dgm:pt modelId="{A59B6145-8518-4278-AE09-47D672B39A20}" type="pres">
      <dgm:prSet presAssocID="{FD417363-3D95-43F7-876C-62519E908D18}" presName="parentText" presStyleLbl="node1" presStyleIdx="1" presStyleCnt="6">
        <dgm:presLayoutVars>
          <dgm:chMax val="0"/>
          <dgm:bulletEnabled val="1"/>
        </dgm:presLayoutVars>
      </dgm:prSet>
      <dgm:spPr/>
    </dgm:pt>
    <dgm:pt modelId="{583FC1B3-4AD3-4A17-915D-43E361C687A7}" type="pres">
      <dgm:prSet presAssocID="{E2CB9B97-13A0-49F1-BB5A-D4B936DC1F21}" presName="spacer" presStyleCnt="0"/>
      <dgm:spPr/>
    </dgm:pt>
    <dgm:pt modelId="{A4F9C603-AC67-45AC-95C0-F76C0EDAFAC8}" type="pres">
      <dgm:prSet presAssocID="{386D7D18-A09F-4639-B60C-9A8EE23DDC6E}" presName="parentText" presStyleLbl="node1" presStyleIdx="2" presStyleCnt="6">
        <dgm:presLayoutVars>
          <dgm:chMax val="0"/>
          <dgm:bulletEnabled val="1"/>
        </dgm:presLayoutVars>
      </dgm:prSet>
      <dgm:spPr/>
    </dgm:pt>
    <dgm:pt modelId="{C9407975-788C-4A08-96E7-CBA4CA8815E7}" type="pres">
      <dgm:prSet presAssocID="{4F563C82-9E32-4A7A-9A34-B0E81F1DB29B}" presName="spacer" presStyleCnt="0"/>
      <dgm:spPr/>
    </dgm:pt>
    <dgm:pt modelId="{3A8B05B2-5E04-4122-A027-08CC99AE018F}" type="pres">
      <dgm:prSet presAssocID="{E72654D6-48AE-49FA-83C3-47687658FFE8}" presName="parentText" presStyleLbl="node1" presStyleIdx="3" presStyleCnt="6">
        <dgm:presLayoutVars>
          <dgm:chMax val="0"/>
          <dgm:bulletEnabled val="1"/>
        </dgm:presLayoutVars>
      </dgm:prSet>
      <dgm:spPr/>
    </dgm:pt>
    <dgm:pt modelId="{3DF7EF13-EB20-4A0B-8382-8897C0E5ACA9}" type="pres">
      <dgm:prSet presAssocID="{97C11C89-3A2E-41FD-AB40-4C0E86AE6AA5}" presName="spacer" presStyleCnt="0"/>
      <dgm:spPr/>
    </dgm:pt>
    <dgm:pt modelId="{8DDDDC23-C860-4FFD-8073-12F77BF63784}" type="pres">
      <dgm:prSet presAssocID="{74A258F2-E0DC-480C-B1B2-2A91339EF6EB}" presName="parentText" presStyleLbl="node1" presStyleIdx="4" presStyleCnt="6">
        <dgm:presLayoutVars>
          <dgm:chMax val="0"/>
          <dgm:bulletEnabled val="1"/>
        </dgm:presLayoutVars>
      </dgm:prSet>
      <dgm:spPr/>
    </dgm:pt>
    <dgm:pt modelId="{CB57A52A-7DD0-4992-856B-77BCFDA95A70}" type="pres">
      <dgm:prSet presAssocID="{D6E85FEF-288F-4E17-80BF-D8CA636334F3}" presName="spacer" presStyleCnt="0"/>
      <dgm:spPr/>
    </dgm:pt>
    <dgm:pt modelId="{C4D605DF-39B8-4598-950D-1291B22EDCF0}" type="pres">
      <dgm:prSet presAssocID="{7FF62BD0-3FB0-4604-969C-10E37993A98B}" presName="parentText" presStyleLbl="node1" presStyleIdx="5" presStyleCnt="6">
        <dgm:presLayoutVars>
          <dgm:chMax val="0"/>
          <dgm:bulletEnabled val="1"/>
        </dgm:presLayoutVars>
      </dgm:prSet>
      <dgm:spPr/>
    </dgm:pt>
  </dgm:ptLst>
  <dgm:cxnLst>
    <dgm:cxn modelId="{AAEB920A-ACD8-4DDA-B163-6CD611376AC8}" type="presOf" srcId="{E72654D6-48AE-49FA-83C3-47687658FFE8}" destId="{3A8B05B2-5E04-4122-A027-08CC99AE018F}" srcOrd="0" destOrd="0" presId="urn:microsoft.com/office/officeart/2005/8/layout/vList2"/>
    <dgm:cxn modelId="{E58E2A27-1196-4C2A-9E93-8D6296D40F75}" type="presOf" srcId="{74A258F2-E0DC-480C-B1B2-2A91339EF6EB}" destId="{8DDDDC23-C860-4FFD-8073-12F77BF63784}" srcOrd="0" destOrd="0" presId="urn:microsoft.com/office/officeart/2005/8/layout/vList2"/>
    <dgm:cxn modelId="{0F5DDA30-CF64-4EA7-8369-BB7F0DEBC832}" srcId="{A8C36C63-8737-4250-9006-0BABED9ACD8B}" destId="{E72654D6-48AE-49FA-83C3-47687658FFE8}" srcOrd="3" destOrd="0" parTransId="{8062C6EF-B424-4165-B8A9-6DF5127427F3}" sibTransId="{97C11C89-3A2E-41FD-AB40-4C0E86AE6AA5}"/>
    <dgm:cxn modelId="{48AD7A5F-1612-4404-90EE-2D670FD6A62B}" type="presOf" srcId="{A8C36C63-8737-4250-9006-0BABED9ACD8B}" destId="{05AF442C-6ED0-489B-AE41-3366577CED49}" srcOrd="0" destOrd="0" presId="urn:microsoft.com/office/officeart/2005/8/layout/vList2"/>
    <dgm:cxn modelId="{D2DFE861-F818-4B35-BB54-5DF419786CCF}" type="presOf" srcId="{FD417363-3D95-43F7-876C-62519E908D18}" destId="{A59B6145-8518-4278-AE09-47D672B39A20}" srcOrd="0" destOrd="0" presId="urn:microsoft.com/office/officeart/2005/8/layout/vList2"/>
    <dgm:cxn modelId="{E1B3B955-F885-44C6-97E5-E603BC799AAD}" srcId="{A8C36C63-8737-4250-9006-0BABED9ACD8B}" destId="{FD417363-3D95-43F7-876C-62519E908D18}" srcOrd="1" destOrd="0" parTransId="{9EE554A1-B16A-4655-B4EC-DD3A40831215}" sibTransId="{E2CB9B97-13A0-49F1-BB5A-D4B936DC1F21}"/>
    <dgm:cxn modelId="{08831F83-A3EE-4078-B9AA-A47B11D5EE91}" type="presOf" srcId="{386D7D18-A09F-4639-B60C-9A8EE23DDC6E}" destId="{A4F9C603-AC67-45AC-95C0-F76C0EDAFAC8}" srcOrd="0" destOrd="0" presId="urn:microsoft.com/office/officeart/2005/8/layout/vList2"/>
    <dgm:cxn modelId="{E5C3449C-D818-4434-8D38-F0947264BCC1}" srcId="{A8C36C63-8737-4250-9006-0BABED9ACD8B}" destId="{74A258F2-E0DC-480C-B1B2-2A91339EF6EB}" srcOrd="4" destOrd="0" parTransId="{DF7FE2B4-624B-4319-8F9D-1D6F61C3A047}" sibTransId="{D6E85FEF-288F-4E17-80BF-D8CA636334F3}"/>
    <dgm:cxn modelId="{2679E6B2-6B96-46AB-B766-6091778B0738}" type="presOf" srcId="{F89833A9-6F19-40DD-A834-ABFC2E1C15FB}" destId="{512EB171-3CB9-4645-8DD4-162269BB078A}" srcOrd="0" destOrd="0" presId="urn:microsoft.com/office/officeart/2005/8/layout/vList2"/>
    <dgm:cxn modelId="{E150E6C1-F9DC-480B-9FC9-E47E9246E317}" type="presOf" srcId="{7FF62BD0-3FB0-4604-969C-10E37993A98B}" destId="{C4D605DF-39B8-4598-950D-1291B22EDCF0}" srcOrd="0" destOrd="0" presId="urn:microsoft.com/office/officeart/2005/8/layout/vList2"/>
    <dgm:cxn modelId="{54468ED2-F522-49F8-AAAD-C8E5011556DB}" srcId="{A8C36C63-8737-4250-9006-0BABED9ACD8B}" destId="{386D7D18-A09F-4639-B60C-9A8EE23DDC6E}" srcOrd="2" destOrd="0" parTransId="{92419DE2-9590-4C48-936D-CE621728D006}" sibTransId="{4F563C82-9E32-4A7A-9A34-B0E81F1DB29B}"/>
    <dgm:cxn modelId="{56D946E6-7609-447B-83AE-EB1DC61AD1DA}" srcId="{A8C36C63-8737-4250-9006-0BABED9ACD8B}" destId="{7FF62BD0-3FB0-4604-969C-10E37993A98B}" srcOrd="5" destOrd="0" parTransId="{8BA7064C-39CA-481D-BAB3-95DB730A56C8}" sibTransId="{18B96522-BDBF-44C5-85E9-C413B48716A8}"/>
    <dgm:cxn modelId="{E0CBB7E6-EEAC-4F39-9C85-053E64C7E23E}" srcId="{A8C36C63-8737-4250-9006-0BABED9ACD8B}" destId="{F89833A9-6F19-40DD-A834-ABFC2E1C15FB}" srcOrd="0" destOrd="0" parTransId="{B2297889-54D6-44A8-9BCF-B14FB5C4C4A5}" sibTransId="{34CCDC67-6A05-4664-8992-D96E2BAC340E}"/>
    <dgm:cxn modelId="{0F31618F-C585-4640-A924-B25356C377A8}" type="presParOf" srcId="{05AF442C-6ED0-489B-AE41-3366577CED49}" destId="{512EB171-3CB9-4645-8DD4-162269BB078A}" srcOrd="0" destOrd="0" presId="urn:microsoft.com/office/officeart/2005/8/layout/vList2"/>
    <dgm:cxn modelId="{9210F84D-3B05-4141-8A4F-C7C7375EC0E9}" type="presParOf" srcId="{05AF442C-6ED0-489B-AE41-3366577CED49}" destId="{8B9F3FC6-4A88-4453-8313-12FA3A2F2CB9}" srcOrd="1" destOrd="0" presId="urn:microsoft.com/office/officeart/2005/8/layout/vList2"/>
    <dgm:cxn modelId="{1B06A509-4248-476F-93B4-689C1805EABA}" type="presParOf" srcId="{05AF442C-6ED0-489B-AE41-3366577CED49}" destId="{A59B6145-8518-4278-AE09-47D672B39A20}" srcOrd="2" destOrd="0" presId="urn:microsoft.com/office/officeart/2005/8/layout/vList2"/>
    <dgm:cxn modelId="{A9CAEBB6-2C5D-4808-AF8E-AC6CE1B1FCC1}" type="presParOf" srcId="{05AF442C-6ED0-489B-AE41-3366577CED49}" destId="{583FC1B3-4AD3-4A17-915D-43E361C687A7}" srcOrd="3" destOrd="0" presId="urn:microsoft.com/office/officeart/2005/8/layout/vList2"/>
    <dgm:cxn modelId="{779563B8-7D8A-4C0C-8624-5154147FE415}" type="presParOf" srcId="{05AF442C-6ED0-489B-AE41-3366577CED49}" destId="{A4F9C603-AC67-45AC-95C0-F76C0EDAFAC8}" srcOrd="4" destOrd="0" presId="urn:microsoft.com/office/officeart/2005/8/layout/vList2"/>
    <dgm:cxn modelId="{84C03F19-554D-44C1-B6CC-B6CE35DBA49D}" type="presParOf" srcId="{05AF442C-6ED0-489B-AE41-3366577CED49}" destId="{C9407975-788C-4A08-96E7-CBA4CA8815E7}" srcOrd="5" destOrd="0" presId="urn:microsoft.com/office/officeart/2005/8/layout/vList2"/>
    <dgm:cxn modelId="{DEA7D69D-D7C5-416F-825F-68843E92D315}" type="presParOf" srcId="{05AF442C-6ED0-489B-AE41-3366577CED49}" destId="{3A8B05B2-5E04-4122-A027-08CC99AE018F}" srcOrd="6" destOrd="0" presId="urn:microsoft.com/office/officeart/2005/8/layout/vList2"/>
    <dgm:cxn modelId="{BB7B0443-37C0-4BD8-998D-6F6D528F1937}" type="presParOf" srcId="{05AF442C-6ED0-489B-AE41-3366577CED49}" destId="{3DF7EF13-EB20-4A0B-8382-8897C0E5ACA9}" srcOrd="7" destOrd="0" presId="urn:microsoft.com/office/officeart/2005/8/layout/vList2"/>
    <dgm:cxn modelId="{E9E6D26F-740E-4039-9097-2D641788F167}" type="presParOf" srcId="{05AF442C-6ED0-489B-AE41-3366577CED49}" destId="{8DDDDC23-C860-4FFD-8073-12F77BF63784}" srcOrd="8" destOrd="0" presId="urn:microsoft.com/office/officeart/2005/8/layout/vList2"/>
    <dgm:cxn modelId="{F0AE1A90-AED0-48E8-B9F1-0FC61A2AA6D7}" type="presParOf" srcId="{05AF442C-6ED0-489B-AE41-3366577CED49}" destId="{CB57A52A-7DD0-4992-856B-77BCFDA95A70}" srcOrd="9" destOrd="0" presId="urn:microsoft.com/office/officeart/2005/8/layout/vList2"/>
    <dgm:cxn modelId="{E0303959-5C01-4704-841A-9F38DF6EEA01}" type="presParOf" srcId="{05AF442C-6ED0-489B-AE41-3366577CED49}" destId="{C4D605DF-39B8-4598-950D-1291B22EDCF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E8955F-DA9B-4F44-8C34-B6E004FDEBB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4DF8E79-DB6C-4602-8351-8D83ACB33324}">
      <dgm:prSet/>
      <dgm:spPr/>
      <dgm:t>
        <a:bodyPr/>
        <a:lstStyle/>
        <a:p>
          <a:r>
            <a:rPr lang="en-US" i="1" dirty="0"/>
            <a:t>Temperature: warm (DVT, infection)</a:t>
          </a:r>
          <a:endParaRPr lang="en-US" dirty="0"/>
        </a:p>
      </dgm:t>
    </dgm:pt>
    <dgm:pt modelId="{A285EDC1-06B7-4F03-A756-2C9CEF33CC78}" type="parTrans" cxnId="{BD4B35A8-95D3-4472-9423-88540914A6A7}">
      <dgm:prSet/>
      <dgm:spPr/>
      <dgm:t>
        <a:bodyPr/>
        <a:lstStyle/>
        <a:p>
          <a:endParaRPr lang="en-US"/>
        </a:p>
      </dgm:t>
    </dgm:pt>
    <dgm:pt modelId="{BE0A1A64-6CB9-45BE-88D8-3F76B5E866B0}" type="sibTrans" cxnId="{BD4B35A8-95D3-4472-9423-88540914A6A7}">
      <dgm:prSet/>
      <dgm:spPr/>
      <dgm:t>
        <a:bodyPr/>
        <a:lstStyle/>
        <a:p>
          <a:endParaRPr lang="en-US"/>
        </a:p>
      </dgm:t>
    </dgm:pt>
    <dgm:pt modelId="{7C0CE535-F1E4-414D-91FE-AC42976EBED5}">
      <dgm:prSet/>
      <dgm:spPr/>
      <dgm:t>
        <a:bodyPr/>
        <a:lstStyle/>
        <a:p>
          <a:r>
            <a:rPr lang="en-US" i="1"/>
            <a:t>Tense and tender calf (DVT)</a:t>
          </a:r>
          <a:endParaRPr lang="en-US"/>
        </a:p>
      </dgm:t>
    </dgm:pt>
    <dgm:pt modelId="{B5EB784B-3186-4E56-8328-94F35F46B328}" type="parTrans" cxnId="{A573B50E-69BB-486B-BC9A-B1FA504C57B8}">
      <dgm:prSet/>
      <dgm:spPr/>
      <dgm:t>
        <a:bodyPr/>
        <a:lstStyle/>
        <a:p>
          <a:endParaRPr lang="en-US"/>
        </a:p>
      </dgm:t>
    </dgm:pt>
    <dgm:pt modelId="{C8EA8254-3691-44A1-803E-7DBA87A84C97}" type="sibTrans" cxnId="{A573B50E-69BB-486B-BC9A-B1FA504C57B8}">
      <dgm:prSet/>
      <dgm:spPr/>
      <dgm:t>
        <a:bodyPr/>
        <a:lstStyle/>
        <a:p>
          <a:endParaRPr lang="en-US"/>
        </a:p>
      </dgm:t>
    </dgm:pt>
    <dgm:pt modelId="{1BB2442B-F034-4B55-B628-0ABA8028D97E}">
      <dgm:prSet/>
      <dgm:spPr/>
      <dgm:t>
        <a:bodyPr/>
        <a:lstStyle/>
        <a:p>
          <a:r>
            <a:rPr lang="en-US" i="1"/>
            <a:t>Cord like structure tender in superficial thrombophlebitis</a:t>
          </a:r>
          <a:endParaRPr lang="en-US"/>
        </a:p>
      </dgm:t>
    </dgm:pt>
    <dgm:pt modelId="{D9C9842F-D80C-49E4-807B-ABB29E7E56E5}" type="parTrans" cxnId="{57EACEF1-ECF2-432A-8DE6-1C659F4283C9}">
      <dgm:prSet/>
      <dgm:spPr/>
      <dgm:t>
        <a:bodyPr/>
        <a:lstStyle/>
        <a:p>
          <a:endParaRPr lang="en-US"/>
        </a:p>
      </dgm:t>
    </dgm:pt>
    <dgm:pt modelId="{E82F9E30-D9F6-4D4F-B370-14905DFBEDBE}" type="sibTrans" cxnId="{57EACEF1-ECF2-432A-8DE6-1C659F4283C9}">
      <dgm:prSet/>
      <dgm:spPr/>
      <dgm:t>
        <a:bodyPr/>
        <a:lstStyle/>
        <a:p>
          <a:endParaRPr lang="en-US"/>
        </a:p>
      </dgm:t>
    </dgm:pt>
    <dgm:pt modelId="{E6B57BF7-1CAD-4AB3-A22E-C8183569C2CE}">
      <dgm:prSet/>
      <dgm:spPr/>
      <dgm:t>
        <a:bodyPr/>
        <a:lstStyle/>
        <a:p>
          <a:r>
            <a:rPr lang="en-US" b="1" i="1" u="sng" dirty="0"/>
            <a:t>Homan’s sign- </a:t>
          </a:r>
          <a:r>
            <a:rPr lang="en-US" i="1" dirty="0"/>
            <a:t>stretching calf by foot dorsiflexion causes pain</a:t>
          </a:r>
          <a:endParaRPr lang="en-US" dirty="0"/>
        </a:p>
      </dgm:t>
    </dgm:pt>
    <dgm:pt modelId="{79EB51BC-360E-4B5B-8C87-54937504ABD5}" type="parTrans" cxnId="{B878F11D-3A95-4EF8-89A9-C9EA5BE34B4B}">
      <dgm:prSet/>
      <dgm:spPr/>
      <dgm:t>
        <a:bodyPr/>
        <a:lstStyle/>
        <a:p>
          <a:endParaRPr lang="en-US"/>
        </a:p>
      </dgm:t>
    </dgm:pt>
    <dgm:pt modelId="{07CD1B2D-E719-43F3-AE60-8C17AA02E51F}" type="sibTrans" cxnId="{B878F11D-3A95-4EF8-89A9-C9EA5BE34B4B}">
      <dgm:prSet/>
      <dgm:spPr/>
      <dgm:t>
        <a:bodyPr/>
        <a:lstStyle/>
        <a:p>
          <a:endParaRPr lang="en-US"/>
        </a:p>
      </dgm:t>
    </dgm:pt>
    <dgm:pt modelId="{E2F4CBD2-70DD-4834-9E93-FEDF49373ED4}">
      <dgm:prSet/>
      <dgm:spPr/>
      <dgm:t>
        <a:bodyPr/>
        <a:lstStyle/>
        <a:p>
          <a:r>
            <a:rPr lang="en-US" b="1" i="1" dirty="0" err="1"/>
            <a:t>Fegans</a:t>
          </a:r>
          <a:r>
            <a:rPr lang="en-US" b="1" i="1" dirty="0"/>
            <a:t>’ Method</a:t>
          </a:r>
          <a:r>
            <a:rPr lang="en-US" i="1" dirty="0"/>
            <a:t>: Defect in deep fascia</a:t>
          </a:r>
          <a:endParaRPr lang="en-US" dirty="0"/>
        </a:p>
      </dgm:t>
    </dgm:pt>
    <dgm:pt modelId="{95BC5AAB-0F84-483F-9A6E-839664D0E4B2}" type="parTrans" cxnId="{D494B88E-19C3-4007-8A52-95F47C200FB2}">
      <dgm:prSet/>
      <dgm:spPr/>
      <dgm:t>
        <a:bodyPr/>
        <a:lstStyle/>
        <a:p>
          <a:endParaRPr lang="en-US"/>
        </a:p>
      </dgm:t>
    </dgm:pt>
    <dgm:pt modelId="{9481EAC5-D95F-4369-8686-DBD8D2FA2498}" type="sibTrans" cxnId="{D494B88E-19C3-4007-8A52-95F47C200FB2}">
      <dgm:prSet/>
      <dgm:spPr/>
      <dgm:t>
        <a:bodyPr/>
        <a:lstStyle/>
        <a:p>
          <a:endParaRPr lang="en-US"/>
        </a:p>
      </dgm:t>
    </dgm:pt>
    <dgm:pt modelId="{D864F8D4-B2EA-4441-80D9-6E5883E9E109}">
      <dgm:prSet/>
      <dgm:spPr/>
      <dgm:t>
        <a:bodyPr/>
        <a:lstStyle/>
        <a:p>
          <a:r>
            <a:rPr lang="en-US" i="1" dirty="0"/>
            <a:t>Pitting edema</a:t>
          </a:r>
          <a:endParaRPr lang="en-US" dirty="0"/>
        </a:p>
      </dgm:t>
    </dgm:pt>
    <dgm:pt modelId="{E308DFF5-4286-4412-85A0-130A3049F53E}" type="parTrans" cxnId="{76E68D81-DE09-4200-A75F-359F8DCD3713}">
      <dgm:prSet/>
      <dgm:spPr/>
      <dgm:t>
        <a:bodyPr/>
        <a:lstStyle/>
        <a:p>
          <a:endParaRPr lang="en-US"/>
        </a:p>
      </dgm:t>
    </dgm:pt>
    <dgm:pt modelId="{C4643683-437B-41E4-81BC-494B8058463D}" type="sibTrans" cxnId="{76E68D81-DE09-4200-A75F-359F8DCD3713}">
      <dgm:prSet/>
      <dgm:spPr/>
      <dgm:t>
        <a:bodyPr/>
        <a:lstStyle/>
        <a:p>
          <a:endParaRPr lang="en-US"/>
        </a:p>
      </dgm:t>
    </dgm:pt>
    <dgm:pt modelId="{B0F00992-0A12-4398-BF08-1F60144F8A11}">
      <dgm:prSet/>
      <dgm:spPr/>
      <dgm:t>
        <a:bodyPr/>
        <a:lstStyle/>
        <a:p>
          <a:r>
            <a:rPr lang="en-US" i="1"/>
            <a:t>Skin thickening, redness</a:t>
          </a:r>
          <a:endParaRPr lang="en-US"/>
        </a:p>
      </dgm:t>
    </dgm:pt>
    <dgm:pt modelId="{0A2674A3-3970-4E16-B809-4BC5CA07AB62}" type="parTrans" cxnId="{59DB1833-2171-4173-951B-BA1DC85F72E2}">
      <dgm:prSet/>
      <dgm:spPr/>
      <dgm:t>
        <a:bodyPr/>
        <a:lstStyle/>
        <a:p>
          <a:endParaRPr lang="en-US"/>
        </a:p>
      </dgm:t>
    </dgm:pt>
    <dgm:pt modelId="{15076DE4-D933-4135-848F-FBAFF6ACED05}" type="sibTrans" cxnId="{59DB1833-2171-4173-951B-BA1DC85F72E2}">
      <dgm:prSet/>
      <dgm:spPr/>
      <dgm:t>
        <a:bodyPr/>
        <a:lstStyle/>
        <a:p>
          <a:endParaRPr lang="en-US"/>
        </a:p>
      </dgm:t>
    </dgm:pt>
    <dgm:pt modelId="{80A7A935-FC61-402B-B8D0-54452D97FCAC}">
      <dgm:prSet/>
      <dgm:spPr/>
      <dgm:t>
        <a:bodyPr/>
        <a:lstStyle/>
        <a:p>
          <a:r>
            <a:rPr lang="en-US" i="1"/>
            <a:t>Groin LNs – cough impulse </a:t>
          </a:r>
          <a:endParaRPr lang="en-US"/>
        </a:p>
      </dgm:t>
    </dgm:pt>
    <dgm:pt modelId="{E30E6AAE-2471-4F6B-9829-FDC59F0ACF78}" type="parTrans" cxnId="{313529FA-E077-40DB-AE0E-F928B236892B}">
      <dgm:prSet/>
      <dgm:spPr/>
      <dgm:t>
        <a:bodyPr/>
        <a:lstStyle/>
        <a:p>
          <a:endParaRPr lang="en-US"/>
        </a:p>
      </dgm:t>
    </dgm:pt>
    <dgm:pt modelId="{AC59D886-5238-4E07-8918-BA4BEB7ED75A}" type="sibTrans" cxnId="{313529FA-E077-40DB-AE0E-F928B236892B}">
      <dgm:prSet/>
      <dgm:spPr/>
      <dgm:t>
        <a:bodyPr/>
        <a:lstStyle/>
        <a:p>
          <a:endParaRPr lang="en-US"/>
        </a:p>
      </dgm:t>
    </dgm:pt>
    <dgm:pt modelId="{21B1385E-BD81-4B8A-B925-B0C380533579}">
      <dgm:prSet/>
      <dgm:spPr/>
      <dgm:t>
        <a:bodyPr/>
        <a:lstStyle/>
        <a:p>
          <a:r>
            <a:rPr lang="en-US" i="1"/>
            <a:t>Abdominal masses</a:t>
          </a:r>
          <a:endParaRPr lang="en-US"/>
        </a:p>
      </dgm:t>
    </dgm:pt>
    <dgm:pt modelId="{9FE2C6C6-2EA7-406B-A206-2BCCC4CEDF81}" type="parTrans" cxnId="{E3FC83C8-6225-4D43-85F5-0E98579C622C}">
      <dgm:prSet/>
      <dgm:spPr/>
      <dgm:t>
        <a:bodyPr/>
        <a:lstStyle/>
        <a:p>
          <a:endParaRPr lang="en-US"/>
        </a:p>
      </dgm:t>
    </dgm:pt>
    <dgm:pt modelId="{65B08600-4225-440F-8655-EFA7CCEA702D}" type="sibTrans" cxnId="{E3FC83C8-6225-4D43-85F5-0E98579C622C}">
      <dgm:prSet/>
      <dgm:spPr/>
      <dgm:t>
        <a:bodyPr/>
        <a:lstStyle/>
        <a:p>
          <a:endParaRPr lang="en-US"/>
        </a:p>
      </dgm:t>
    </dgm:pt>
    <dgm:pt modelId="{985B150F-4579-42F0-884A-BEFE307188AE}" type="pres">
      <dgm:prSet presAssocID="{B7E8955F-DA9B-4F44-8C34-B6E004FDEBBE}" presName="vert0" presStyleCnt="0">
        <dgm:presLayoutVars>
          <dgm:dir/>
          <dgm:animOne val="branch"/>
          <dgm:animLvl val="lvl"/>
        </dgm:presLayoutVars>
      </dgm:prSet>
      <dgm:spPr/>
    </dgm:pt>
    <dgm:pt modelId="{636AB8AC-B860-4A71-86A0-5FEA0D91416A}" type="pres">
      <dgm:prSet presAssocID="{04DF8E79-DB6C-4602-8351-8D83ACB33324}" presName="thickLine" presStyleLbl="alignNode1" presStyleIdx="0" presStyleCnt="9"/>
      <dgm:spPr/>
    </dgm:pt>
    <dgm:pt modelId="{F3D351EF-0103-4F7C-AAEB-ECFFD9525693}" type="pres">
      <dgm:prSet presAssocID="{04DF8E79-DB6C-4602-8351-8D83ACB33324}" presName="horz1" presStyleCnt="0"/>
      <dgm:spPr/>
    </dgm:pt>
    <dgm:pt modelId="{6F389198-1A06-4B34-B950-2EF1FB9B4C49}" type="pres">
      <dgm:prSet presAssocID="{04DF8E79-DB6C-4602-8351-8D83ACB33324}" presName="tx1" presStyleLbl="revTx" presStyleIdx="0" presStyleCnt="9"/>
      <dgm:spPr/>
    </dgm:pt>
    <dgm:pt modelId="{78D2DD1C-FD02-4C88-A2D0-83CF536EAD2F}" type="pres">
      <dgm:prSet presAssocID="{04DF8E79-DB6C-4602-8351-8D83ACB33324}" presName="vert1" presStyleCnt="0"/>
      <dgm:spPr/>
    </dgm:pt>
    <dgm:pt modelId="{4F3ABCFB-1FF6-4AF0-A0A9-E2329F45418C}" type="pres">
      <dgm:prSet presAssocID="{7C0CE535-F1E4-414D-91FE-AC42976EBED5}" presName="thickLine" presStyleLbl="alignNode1" presStyleIdx="1" presStyleCnt="9"/>
      <dgm:spPr/>
    </dgm:pt>
    <dgm:pt modelId="{F99C7BA6-31F2-45EF-BB1F-4A8DC4087401}" type="pres">
      <dgm:prSet presAssocID="{7C0CE535-F1E4-414D-91FE-AC42976EBED5}" presName="horz1" presStyleCnt="0"/>
      <dgm:spPr/>
    </dgm:pt>
    <dgm:pt modelId="{ED951025-DEB7-42CA-90D4-CCD40056137E}" type="pres">
      <dgm:prSet presAssocID="{7C0CE535-F1E4-414D-91FE-AC42976EBED5}" presName="tx1" presStyleLbl="revTx" presStyleIdx="1" presStyleCnt="9"/>
      <dgm:spPr/>
    </dgm:pt>
    <dgm:pt modelId="{E22E3B62-FC74-4326-8E91-94FC7E17FEE6}" type="pres">
      <dgm:prSet presAssocID="{7C0CE535-F1E4-414D-91FE-AC42976EBED5}" presName="vert1" presStyleCnt="0"/>
      <dgm:spPr/>
    </dgm:pt>
    <dgm:pt modelId="{085BEE9C-CFF0-45D7-B2CA-9AA4D53CC7A5}" type="pres">
      <dgm:prSet presAssocID="{1BB2442B-F034-4B55-B628-0ABA8028D97E}" presName="thickLine" presStyleLbl="alignNode1" presStyleIdx="2" presStyleCnt="9"/>
      <dgm:spPr/>
    </dgm:pt>
    <dgm:pt modelId="{16607191-80B7-4EA0-9DD1-2AC6A9583D01}" type="pres">
      <dgm:prSet presAssocID="{1BB2442B-F034-4B55-B628-0ABA8028D97E}" presName="horz1" presStyleCnt="0"/>
      <dgm:spPr/>
    </dgm:pt>
    <dgm:pt modelId="{40593741-D067-401C-8417-D466E621C186}" type="pres">
      <dgm:prSet presAssocID="{1BB2442B-F034-4B55-B628-0ABA8028D97E}" presName="tx1" presStyleLbl="revTx" presStyleIdx="2" presStyleCnt="9"/>
      <dgm:spPr/>
    </dgm:pt>
    <dgm:pt modelId="{01D7D2E1-270C-4C1C-9ED0-CC493C12ED3A}" type="pres">
      <dgm:prSet presAssocID="{1BB2442B-F034-4B55-B628-0ABA8028D97E}" presName="vert1" presStyleCnt="0"/>
      <dgm:spPr/>
    </dgm:pt>
    <dgm:pt modelId="{B2CF2FAB-1ABB-4BC0-8EE5-93AB02875635}" type="pres">
      <dgm:prSet presAssocID="{E6B57BF7-1CAD-4AB3-A22E-C8183569C2CE}" presName="thickLine" presStyleLbl="alignNode1" presStyleIdx="3" presStyleCnt="9"/>
      <dgm:spPr/>
    </dgm:pt>
    <dgm:pt modelId="{DDB58C20-CB5B-4A68-8A66-F6E0AFD1BA40}" type="pres">
      <dgm:prSet presAssocID="{E6B57BF7-1CAD-4AB3-A22E-C8183569C2CE}" presName="horz1" presStyleCnt="0"/>
      <dgm:spPr/>
    </dgm:pt>
    <dgm:pt modelId="{768C6BFB-9352-4A15-A887-34C3D600BC05}" type="pres">
      <dgm:prSet presAssocID="{E6B57BF7-1CAD-4AB3-A22E-C8183569C2CE}" presName="tx1" presStyleLbl="revTx" presStyleIdx="3" presStyleCnt="9"/>
      <dgm:spPr/>
    </dgm:pt>
    <dgm:pt modelId="{94D06199-60ED-421F-BD52-2212C587AC80}" type="pres">
      <dgm:prSet presAssocID="{E6B57BF7-1CAD-4AB3-A22E-C8183569C2CE}" presName="vert1" presStyleCnt="0"/>
      <dgm:spPr/>
    </dgm:pt>
    <dgm:pt modelId="{B3DF4767-880B-46FB-8C68-1C3D599D5E10}" type="pres">
      <dgm:prSet presAssocID="{E2F4CBD2-70DD-4834-9E93-FEDF49373ED4}" presName="thickLine" presStyleLbl="alignNode1" presStyleIdx="4" presStyleCnt="9"/>
      <dgm:spPr/>
    </dgm:pt>
    <dgm:pt modelId="{733F624F-40A6-42F7-9E89-6D703FEAB43B}" type="pres">
      <dgm:prSet presAssocID="{E2F4CBD2-70DD-4834-9E93-FEDF49373ED4}" presName="horz1" presStyleCnt="0"/>
      <dgm:spPr/>
    </dgm:pt>
    <dgm:pt modelId="{A1F240EA-6C4F-41C8-AA50-479DE09E2C78}" type="pres">
      <dgm:prSet presAssocID="{E2F4CBD2-70DD-4834-9E93-FEDF49373ED4}" presName="tx1" presStyleLbl="revTx" presStyleIdx="4" presStyleCnt="9"/>
      <dgm:spPr/>
    </dgm:pt>
    <dgm:pt modelId="{B79C4F13-9DC9-41A1-ADBD-20820AD63359}" type="pres">
      <dgm:prSet presAssocID="{E2F4CBD2-70DD-4834-9E93-FEDF49373ED4}" presName="vert1" presStyleCnt="0"/>
      <dgm:spPr/>
    </dgm:pt>
    <dgm:pt modelId="{444DC856-6D88-42C6-9903-DB46E47B96D3}" type="pres">
      <dgm:prSet presAssocID="{D864F8D4-B2EA-4441-80D9-6E5883E9E109}" presName="thickLine" presStyleLbl="alignNode1" presStyleIdx="5" presStyleCnt="9"/>
      <dgm:spPr/>
    </dgm:pt>
    <dgm:pt modelId="{60A1F74B-BEAF-40E9-8D56-D029BD39785E}" type="pres">
      <dgm:prSet presAssocID="{D864F8D4-B2EA-4441-80D9-6E5883E9E109}" presName="horz1" presStyleCnt="0"/>
      <dgm:spPr/>
    </dgm:pt>
    <dgm:pt modelId="{97B8032B-EE12-4FA4-AA60-5DBF8F18F128}" type="pres">
      <dgm:prSet presAssocID="{D864F8D4-B2EA-4441-80D9-6E5883E9E109}" presName="tx1" presStyleLbl="revTx" presStyleIdx="5" presStyleCnt="9"/>
      <dgm:spPr/>
    </dgm:pt>
    <dgm:pt modelId="{F26B3A12-616E-4B35-BB2D-3F9021F6A13F}" type="pres">
      <dgm:prSet presAssocID="{D864F8D4-B2EA-4441-80D9-6E5883E9E109}" presName="vert1" presStyleCnt="0"/>
      <dgm:spPr/>
    </dgm:pt>
    <dgm:pt modelId="{7C00229F-10BE-4343-82C2-A022AE77D422}" type="pres">
      <dgm:prSet presAssocID="{B0F00992-0A12-4398-BF08-1F60144F8A11}" presName="thickLine" presStyleLbl="alignNode1" presStyleIdx="6" presStyleCnt="9"/>
      <dgm:spPr/>
    </dgm:pt>
    <dgm:pt modelId="{867A44CE-47C8-4B74-9784-BD610C473326}" type="pres">
      <dgm:prSet presAssocID="{B0F00992-0A12-4398-BF08-1F60144F8A11}" presName="horz1" presStyleCnt="0"/>
      <dgm:spPr/>
    </dgm:pt>
    <dgm:pt modelId="{35261D1B-27FF-44EC-BFC7-538AFD9C5944}" type="pres">
      <dgm:prSet presAssocID="{B0F00992-0A12-4398-BF08-1F60144F8A11}" presName="tx1" presStyleLbl="revTx" presStyleIdx="6" presStyleCnt="9"/>
      <dgm:spPr/>
    </dgm:pt>
    <dgm:pt modelId="{4A75EAA7-DAE2-4495-A572-7261EDF7DD6C}" type="pres">
      <dgm:prSet presAssocID="{B0F00992-0A12-4398-BF08-1F60144F8A11}" presName="vert1" presStyleCnt="0"/>
      <dgm:spPr/>
    </dgm:pt>
    <dgm:pt modelId="{929A58F3-0D30-4A3C-89FB-8FBDC5FD458E}" type="pres">
      <dgm:prSet presAssocID="{80A7A935-FC61-402B-B8D0-54452D97FCAC}" presName="thickLine" presStyleLbl="alignNode1" presStyleIdx="7" presStyleCnt="9"/>
      <dgm:spPr/>
    </dgm:pt>
    <dgm:pt modelId="{53F66197-A59B-4728-AF0C-FF656A408391}" type="pres">
      <dgm:prSet presAssocID="{80A7A935-FC61-402B-B8D0-54452D97FCAC}" presName="horz1" presStyleCnt="0"/>
      <dgm:spPr/>
    </dgm:pt>
    <dgm:pt modelId="{B9EFE650-25BE-4901-873C-17D4F042D305}" type="pres">
      <dgm:prSet presAssocID="{80A7A935-FC61-402B-B8D0-54452D97FCAC}" presName="tx1" presStyleLbl="revTx" presStyleIdx="7" presStyleCnt="9"/>
      <dgm:spPr/>
    </dgm:pt>
    <dgm:pt modelId="{388359A6-BA53-42CE-B851-FC461DBFED5C}" type="pres">
      <dgm:prSet presAssocID="{80A7A935-FC61-402B-B8D0-54452D97FCAC}" presName="vert1" presStyleCnt="0"/>
      <dgm:spPr/>
    </dgm:pt>
    <dgm:pt modelId="{CF63B108-5E69-4976-A983-02BA657C5B93}" type="pres">
      <dgm:prSet presAssocID="{21B1385E-BD81-4B8A-B925-B0C380533579}" presName="thickLine" presStyleLbl="alignNode1" presStyleIdx="8" presStyleCnt="9"/>
      <dgm:spPr/>
    </dgm:pt>
    <dgm:pt modelId="{6CE1E627-3E66-43A4-A42F-0A39548A54E5}" type="pres">
      <dgm:prSet presAssocID="{21B1385E-BD81-4B8A-B925-B0C380533579}" presName="horz1" presStyleCnt="0"/>
      <dgm:spPr/>
    </dgm:pt>
    <dgm:pt modelId="{82D2E64B-87FE-4EDD-ADD4-6CD5CFF54090}" type="pres">
      <dgm:prSet presAssocID="{21B1385E-BD81-4B8A-B925-B0C380533579}" presName="tx1" presStyleLbl="revTx" presStyleIdx="8" presStyleCnt="9"/>
      <dgm:spPr/>
    </dgm:pt>
    <dgm:pt modelId="{388E6E47-7D40-4E24-A772-6CC1375B26FE}" type="pres">
      <dgm:prSet presAssocID="{21B1385E-BD81-4B8A-B925-B0C380533579}" presName="vert1" presStyleCnt="0"/>
      <dgm:spPr/>
    </dgm:pt>
  </dgm:ptLst>
  <dgm:cxnLst>
    <dgm:cxn modelId="{D901A802-7496-46A2-BB48-3244667EB5BA}" type="presOf" srcId="{21B1385E-BD81-4B8A-B925-B0C380533579}" destId="{82D2E64B-87FE-4EDD-ADD4-6CD5CFF54090}" srcOrd="0" destOrd="0" presId="urn:microsoft.com/office/officeart/2008/layout/LinedList"/>
    <dgm:cxn modelId="{A573B50E-69BB-486B-BC9A-B1FA504C57B8}" srcId="{B7E8955F-DA9B-4F44-8C34-B6E004FDEBBE}" destId="{7C0CE535-F1E4-414D-91FE-AC42976EBED5}" srcOrd="1" destOrd="0" parTransId="{B5EB784B-3186-4E56-8328-94F35F46B328}" sibTransId="{C8EA8254-3691-44A1-803E-7DBA87A84C97}"/>
    <dgm:cxn modelId="{B878F11D-3A95-4EF8-89A9-C9EA5BE34B4B}" srcId="{B7E8955F-DA9B-4F44-8C34-B6E004FDEBBE}" destId="{E6B57BF7-1CAD-4AB3-A22E-C8183569C2CE}" srcOrd="3" destOrd="0" parTransId="{79EB51BC-360E-4B5B-8C87-54937504ABD5}" sibTransId="{07CD1B2D-E719-43F3-AE60-8C17AA02E51F}"/>
    <dgm:cxn modelId="{C3D5DF2B-4A3E-4B41-8063-5AB35D3906A3}" type="presOf" srcId="{7C0CE535-F1E4-414D-91FE-AC42976EBED5}" destId="{ED951025-DEB7-42CA-90D4-CCD40056137E}" srcOrd="0" destOrd="0" presId="urn:microsoft.com/office/officeart/2008/layout/LinedList"/>
    <dgm:cxn modelId="{737BEB30-A36D-4495-BA1C-2D907F456A24}" type="presOf" srcId="{B0F00992-0A12-4398-BF08-1F60144F8A11}" destId="{35261D1B-27FF-44EC-BFC7-538AFD9C5944}" srcOrd="0" destOrd="0" presId="urn:microsoft.com/office/officeart/2008/layout/LinedList"/>
    <dgm:cxn modelId="{59DB1833-2171-4173-951B-BA1DC85F72E2}" srcId="{B7E8955F-DA9B-4F44-8C34-B6E004FDEBBE}" destId="{B0F00992-0A12-4398-BF08-1F60144F8A11}" srcOrd="6" destOrd="0" parTransId="{0A2674A3-3970-4E16-B809-4BC5CA07AB62}" sibTransId="{15076DE4-D933-4135-848F-FBAFF6ACED05}"/>
    <dgm:cxn modelId="{0B225B5C-ED4B-4D3F-B51D-70351D15A810}" type="presOf" srcId="{B7E8955F-DA9B-4F44-8C34-B6E004FDEBBE}" destId="{985B150F-4579-42F0-884A-BEFE307188AE}" srcOrd="0" destOrd="0" presId="urn:microsoft.com/office/officeart/2008/layout/LinedList"/>
    <dgm:cxn modelId="{559AA75E-CDCD-468C-AA48-8D0E00FE6601}" type="presOf" srcId="{E2F4CBD2-70DD-4834-9E93-FEDF49373ED4}" destId="{A1F240EA-6C4F-41C8-AA50-479DE09E2C78}" srcOrd="0" destOrd="0" presId="urn:microsoft.com/office/officeart/2008/layout/LinedList"/>
    <dgm:cxn modelId="{636B7E68-22BE-412B-824A-0F511D23C0BB}" type="presOf" srcId="{1BB2442B-F034-4B55-B628-0ABA8028D97E}" destId="{40593741-D067-401C-8417-D466E621C186}" srcOrd="0" destOrd="0" presId="urn:microsoft.com/office/officeart/2008/layout/LinedList"/>
    <dgm:cxn modelId="{76E68D81-DE09-4200-A75F-359F8DCD3713}" srcId="{B7E8955F-DA9B-4F44-8C34-B6E004FDEBBE}" destId="{D864F8D4-B2EA-4441-80D9-6E5883E9E109}" srcOrd="5" destOrd="0" parTransId="{E308DFF5-4286-4412-85A0-130A3049F53E}" sibTransId="{C4643683-437B-41E4-81BC-494B8058463D}"/>
    <dgm:cxn modelId="{D494B88E-19C3-4007-8A52-95F47C200FB2}" srcId="{B7E8955F-DA9B-4F44-8C34-B6E004FDEBBE}" destId="{E2F4CBD2-70DD-4834-9E93-FEDF49373ED4}" srcOrd="4" destOrd="0" parTransId="{95BC5AAB-0F84-483F-9A6E-839664D0E4B2}" sibTransId="{9481EAC5-D95F-4369-8686-DBD8D2FA2498}"/>
    <dgm:cxn modelId="{7D4F5191-6C10-4AB2-8AF1-5E092A0D03DD}" type="presOf" srcId="{D864F8D4-B2EA-4441-80D9-6E5883E9E109}" destId="{97B8032B-EE12-4FA4-AA60-5DBF8F18F128}" srcOrd="0" destOrd="0" presId="urn:microsoft.com/office/officeart/2008/layout/LinedList"/>
    <dgm:cxn modelId="{B7C4CA95-E54E-4654-A665-7CB8537EC34D}" type="presOf" srcId="{E6B57BF7-1CAD-4AB3-A22E-C8183569C2CE}" destId="{768C6BFB-9352-4A15-A887-34C3D600BC05}" srcOrd="0" destOrd="0" presId="urn:microsoft.com/office/officeart/2008/layout/LinedList"/>
    <dgm:cxn modelId="{BD4B35A8-95D3-4472-9423-88540914A6A7}" srcId="{B7E8955F-DA9B-4F44-8C34-B6E004FDEBBE}" destId="{04DF8E79-DB6C-4602-8351-8D83ACB33324}" srcOrd="0" destOrd="0" parTransId="{A285EDC1-06B7-4F03-A756-2C9CEF33CC78}" sibTransId="{BE0A1A64-6CB9-45BE-88D8-3F76B5E866B0}"/>
    <dgm:cxn modelId="{E3FC83C8-6225-4D43-85F5-0E98579C622C}" srcId="{B7E8955F-DA9B-4F44-8C34-B6E004FDEBBE}" destId="{21B1385E-BD81-4B8A-B925-B0C380533579}" srcOrd="8" destOrd="0" parTransId="{9FE2C6C6-2EA7-406B-A206-2BCCC4CEDF81}" sibTransId="{65B08600-4225-440F-8655-EFA7CCEA702D}"/>
    <dgm:cxn modelId="{2EF355CD-7616-4A5F-AE0B-8232AE607B61}" type="presOf" srcId="{80A7A935-FC61-402B-B8D0-54452D97FCAC}" destId="{B9EFE650-25BE-4901-873C-17D4F042D305}" srcOrd="0" destOrd="0" presId="urn:microsoft.com/office/officeart/2008/layout/LinedList"/>
    <dgm:cxn modelId="{DE5039F1-D5F5-4AAC-AEE1-1EC8EEAFE84E}" type="presOf" srcId="{04DF8E79-DB6C-4602-8351-8D83ACB33324}" destId="{6F389198-1A06-4B34-B950-2EF1FB9B4C49}" srcOrd="0" destOrd="0" presId="urn:microsoft.com/office/officeart/2008/layout/LinedList"/>
    <dgm:cxn modelId="{57EACEF1-ECF2-432A-8DE6-1C659F4283C9}" srcId="{B7E8955F-DA9B-4F44-8C34-B6E004FDEBBE}" destId="{1BB2442B-F034-4B55-B628-0ABA8028D97E}" srcOrd="2" destOrd="0" parTransId="{D9C9842F-D80C-49E4-807B-ABB29E7E56E5}" sibTransId="{E82F9E30-D9F6-4D4F-B370-14905DFBEDBE}"/>
    <dgm:cxn modelId="{313529FA-E077-40DB-AE0E-F928B236892B}" srcId="{B7E8955F-DA9B-4F44-8C34-B6E004FDEBBE}" destId="{80A7A935-FC61-402B-B8D0-54452D97FCAC}" srcOrd="7" destOrd="0" parTransId="{E30E6AAE-2471-4F6B-9829-FDC59F0ACF78}" sibTransId="{AC59D886-5238-4E07-8918-BA4BEB7ED75A}"/>
    <dgm:cxn modelId="{BE3CD788-856F-4493-A1AD-82D83B006B37}" type="presParOf" srcId="{985B150F-4579-42F0-884A-BEFE307188AE}" destId="{636AB8AC-B860-4A71-86A0-5FEA0D91416A}" srcOrd="0" destOrd="0" presId="urn:microsoft.com/office/officeart/2008/layout/LinedList"/>
    <dgm:cxn modelId="{C613D84A-87CE-4F55-8427-4BB6275EAD25}" type="presParOf" srcId="{985B150F-4579-42F0-884A-BEFE307188AE}" destId="{F3D351EF-0103-4F7C-AAEB-ECFFD9525693}" srcOrd="1" destOrd="0" presId="urn:microsoft.com/office/officeart/2008/layout/LinedList"/>
    <dgm:cxn modelId="{230E53CA-FB28-4153-BE1D-6A3D6EDA77A3}" type="presParOf" srcId="{F3D351EF-0103-4F7C-AAEB-ECFFD9525693}" destId="{6F389198-1A06-4B34-B950-2EF1FB9B4C49}" srcOrd="0" destOrd="0" presId="urn:microsoft.com/office/officeart/2008/layout/LinedList"/>
    <dgm:cxn modelId="{FE05DBBD-0769-4BF9-8DAF-311D00861902}" type="presParOf" srcId="{F3D351EF-0103-4F7C-AAEB-ECFFD9525693}" destId="{78D2DD1C-FD02-4C88-A2D0-83CF536EAD2F}" srcOrd="1" destOrd="0" presId="urn:microsoft.com/office/officeart/2008/layout/LinedList"/>
    <dgm:cxn modelId="{B10BF2DE-DC91-4A7C-872E-45E9A78A30AD}" type="presParOf" srcId="{985B150F-4579-42F0-884A-BEFE307188AE}" destId="{4F3ABCFB-1FF6-4AF0-A0A9-E2329F45418C}" srcOrd="2" destOrd="0" presId="urn:microsoft.com/office/officeart/2008/layout/LinedList"/>
    <dgm:cxn modelId="{EBB577E5-E994-464E-B04E-206DC1D6A9A8}" type="presParOf" srcId="{985B150F-4579-42F0-884A-BEFE307188AE}" destId="{F99C7BA6-31F2-45EF-BB1F-4A8DC4087401}" srcOrd="3" destOrd="0" presId="urn:microsoft.com/office/officeart/2008/layout/LinedList"/>
    <dgm:cxn modelId="{B3BAD175-9946-490B-BA87-C0F2994314B0}" type="presParOf" srcId="{F99C7BA6-31F2-45EF-BB1F-4A8DC4087401}" destId="{ED951025-DEB7-42CA-90D4-CCD40056137E}" srcOrd="0" destOrd="0" presId="urn:microsoft.com/office/officeart/2008/layout/LinedList"/>
    <dgm:cxn modelId="{4F1EABF3-7858-4408-8D7B-D8A1659361DA}" type="presParOf" srcId="{F99C7BA6-31F2-45EF-BB1F-4A8DC4087401}" destId="{E22E3B62-FC74-4326-8E91-94FC7E17FEE6}" srcOrd="1" destOrd="0" presId="urn:microsoft.com/office/officeart/2008/layout/LinedList"/>
    <dgm:cxn modelId="{E8CC9338-296D-489A-9A31-3401A9D49CA2}" type="presParOf" srcId="{985B150F-4579-42F0-884A-BEFE307188AE}" destId="{085BEE9C-CFF0-45D7-B2CA-9AA4D53CC7A5}" srcOrd="4" destOrd="0" presId="urn:microsoft.com/office/officeart/2008/layout/LinedList"/>
    <dgm:cxn modelId="{B9A92B1C-A632-491E-BBF6-9231F440DBCB}" type="presParOf" srcId="{985B150F-4579-42F0-884A-BEFE307188AE}" destId="{16607191-80B7-4EA0-9DD1-2AC6A9583D01}" srcOrd="5" destOrd="0" presId="urn:microsoft.com/office/officeart/2008/layout/LinedList"/>
    <dgm:cxn modelId="{8C82BBDF-D6D0-4FCD-A537-D404AA4ADEA8}" type="presParOf" srcId="{16607191-80B7-4EA0-9DD1-2AC6A9583D01}" destId="{40593741-D067-401C-8417-D466E621C186}" srcOrd="0" destOrd="0" presId="urn:microsoft.com/office/officeart/2008/layout/LinedList"/>
    <dgm:cxn modelId="{7A992744-14AF-4D16-8839-A853D3E8479A}" type="presParOf" srcId="{16607191-80B7-4EA0-9DD1-2AC6A9583D01}" destId="{01D7D2E1-270C-4C1C-9ED0-CC493C12ED3A}" srcOrd="1" destOrd="0" presId="urn:microsoft.com/office/officeart/2008/layout/LinedList"/>
    <dgm:cxn modelId="{D3237729-DB00-43CC-9CA6-31A35E24B724}" type="presParOf" srcId="{985B150F-4579-42F0-884A-BEFE307188AE}" destId="{B2CF2FAB-1ABB-4BC0-8EE5-93AB02875635}" srcOrd="6" destOrd="0" presId="urn:microsoft.com/office/officeart/2008/layout/LinedList"/>
    <dgm:cxn modelId="{ECBDB6EB-24EC-42C6-A5C3-993B2473E294}" type="presParOf" srcId="{985B150F-4579-42F0-884A-BEFE307188AE}" destId="{DDB58C20-CB5B-4A68-8A66-F6E0AFD1BA40}" srcOrd="7" destOrd="0" presId="urn:microsoft.com/office/officeart/2008/layout/LinedList"/>
    <dgm:cxn modelId="{A9F6F066-85E0-4CB4-8446-3A39F4353540}" type="presParOf" srcId="{DDB58C20-CB5B-4A68-8A66-F6E0AFD1BA40}" destId="{768C6BFB-9352-4A15-A887-34C3D600BC05}" srcOrd="0" destOrd="0" presId="urn:microsoft.com/office/officeart/2008/layout/LinedList"/>
    <dgm:cxn modelId="{762547AF-DA0F-403B-B0A8-3BF0E417E43C}" type="presParOf" srcId="{DDB58C20-CB5B-4A68-8A66-F6E0AFD1BA40}" destId="{94D06199-60ED-421F-BD52-2212C587AC80}" srcOrd="1" destOrd="0" presId="urn:microsoft.com/office/officeart/2008/layout/LinedList"/>
    <dgm:cxn modelId="{53C32F45-D994-44F3-ACB3-98F8BEBBDDC8}" type="presParOf" srcId="{985B150F-4579-42F0-884A-BEFE307188AE}" destId="{B3DF4767-880B-46FB-8C68-1C3D599D5E10}" srcOrd="8" destOrd="0" presId="urn:microsoft.com/office/officeart/2008/layout/LinedList"/>
    <dgm:cxn modelId="{4DC4800E-F7D6-49C3-945D-5C4E327291D1}" type="presParOf" srcId="{985B150F-4579-42F0-884A-BEFE307188AE}" destId="{733F624F-40A6-42F7-9E89-6D703FEAB43B}" srcOrd="9" destOrd="0" presId="urn:microsoft.com/office/officeart/2008/layout/LinedList"/>
    <dgm:cxn modelId="{A76C471A-72DD-480F-81D1-D4D97028C121}" type="presParOf" srcId="{733F624F-40A6-42F7-9E89-6D703FEAB43B}" destId="{A1F240EA-6C4F-41C8-AA50-479DE09E2C78}" srcOrd="0" destOrd="0" presId="urn:microsoft.com/office/officeart/2008/layout/LinedList"/>
    <dgm:cxn modelId="{485D4AF5-EB07-4155-A18E-02789329E28B}" type="presParOf" srcId="{733F624F-40A6-42F7-9E89-6D703FEAB43B}" destId="{B79C4F13-9DC9-41A1-ADBD-20820AD63359}" srcOrd="1" destOrd="0" presId="urn:microsoft.com/office/officeart/2008/layout/LinedList"/>
    <dgm:cxn modelId="{8A4AF413-51BF-42C5-AF37-5A2B6DB92C77}" type="presParOf" srcId="{985B150F-4579-42F0-884A-BEFE307188AE}" destId="{444DC856-6D88-42C6-9903-DB46E47B96D3}" srcOrd="10" destOrd="0" presId="urn:microsoft.com/office/officeart/2008/layout/LinedList"/>
    <dgm:cxn modelId="{11728580-F2A4-4ACC-993F-C2CF0A0B1D18}" type="presParOf" srcId="{985B150F-4579-42F0-884A-BEFE307188AE}" destId="{60A1F74B-BEAF-40E9-8D56-D029BD39785E}" srcOrd="11" destOrd="0" presId="urn:microsoft.com/office/officeart/2008/layout/LinedList"/>
    <dgm:cxn modelId="{4E1B9BBA-206D-4554-803D-284E59CD63BD}" type="presParOf" srcId="{60A1F74B-BEAF-40E9-8D56-D029BD39785E}" destId="{97B8032B-EE12-4FA4-AA60-5DBF8F18F128}" srcOrd="0" destOrd="0" presId="urn:microsoft.com/office/officeart/2008/layout/LinedList"/>
    <dgm:cxn modelId="{6E905C5B-59E7-4F98-B601-C5832FED4CFD}" type="presParOf" srcId="{60A1F74B-BEAF-40E9-8D56-D029BD39785E}" destId="{F26B3A12-616E-4B35-BB2D-3F9021F6A13F}" srcOrd="1" destOrd="0" presId="urn:microsoft.com/office/officeart/2008/layout/LinedList"/>
    <dgm:cxn modelId="{35889013-0201-4405-9743-279DFF5A4915}" type="presParOf" srcId="{985B150F-4579-42F0-884A-BEFE307188AE}" destId="{7C00229F-10BE-4343-82C2-A022AE77D422}" srcOrd="12" destOrd="0" presId="urn:microsoft.com/office/officeart/2008/layout/LinedList"/>
    <dgm:cxn modelId="{24BB4670-AD75-42DD-B0BA-754DBB6E264E}" type="presParOf" srcId="{985B150F-4579-42F0-884A-BEFE307188AE}" destId="{867A44CE-47C8-4B74-9784-BD610C473326}" srcOrd="13" destOrd="0" presId="urn:microsoft.com/office/officeart/2008/layout/LinedList"/>
    <dgm:cxn modelId="{6A72F49E-4554-47F6-AD81-173E74ADE0E0}" type="presParOf" srcId="{867A44CE-47C8-4B74-9784-BD610C473326}" destId="{35261D1B-27FF-44EC-BFC7-538AFD9C5944}" srcOrd="0" destOrd="0" presId="urn:microsoft.com/office/officeart/2008/layout/LinedList"/>
    <dgm:cxn modelId="{9CCB58FF-BDE7-4018-9C1D-18339A591F71}" type="presParOf" srcId="{867A44CE-47C8-4B74-9784-BD610C473326}" destId="{4A75EAA7-DAE2-4495-A572-7261EDF7DD6C}" srcOrd="1" destOrd="0" presId="urn:microsoft.com/office/officeart/2008/layout/LinedList"/>
    <dgm:cxn modelId="{908C385D-50BC-414A-98A1-413A9D667863}" type="presParOf" srcId="{985B150F-4579-42F0-884A-BEFE307188AE}" destId="{929A58F3-0D30-4A3C-89FB-8FBDC5FD458E}" srcOrd="14" destOrd="0" presId="urn:microsoft.com/office/officeart/2008/layout/LinedList"/>
    <dgm:cxn modelId="{B7C94038-5D91-4787-B0A0-FBCB204E6293}" type="presParOf" srcId="{985B150F-4579-42F0-884A-BEFE307188AE}" destId="{53F66197-A59B-4728-AF0C-FF656A408391}" srcOrd="15" destOrd="0" presId="urn:microsoft.com/office/officeart/2008/layout/LinedList"/>
    <dgm:cxn modelId="{8958191E-35DF-4EE1-8380-DF977FB67140}" type="presParOf" srcId="{53F66197-A59B-4728-AF0C-FF656A408391}" destId="{B9EFE650-25BE-4901-873C-17D4F042D305}" srcOrd="0" destOrd="0" presId="urn:microsoft.com/office/officeart/2008/layout/LinedList"/>
    <dgm:cxn modelId="{954FA54C-8FD5-49B5-A12F-CC0D0EBB2B89}" type="presParOf" srcId="{53F66197-A59B-4728-AF0C-FF656A408391}" destId="{388359A6-BA53-42CE-B851-FC461DBFED5C}" srcOrd="1" destOrd="0" presId="urn:microsoft.com/office/officeart/2008/layout/LinedList"/>
    <dgm:cxn modelId="{6CE311C0-F055-4BF4-A0F1-B0BD00D3472B}" type="presParOf" srcId="{985B150F-4579-42F0-884A-BEFE307188AE}" destId="{CF63B108-5E69-4976-A983-02BA657C5B93}" srcOrd="16" destOrd="0" presId="urn:microsoft.com/office/officeart/2008/layout/LinedList"/>
    <dgm:cxn modelId="{1296BC13-BDE0-41E0-B0AB-10A6DF89B193}" type="presParOf" srcId="{985B150F-4579-42F0-884A-BEFE307188AE}" destId="{6CE1E627-3E66-43A4-A42F-0A39548A54E5}" srcOrd="17" destOrd="0" presId="urn:microsoft.com/office/officeart/2008/layout/LinedList"/>
    <dgm:cxn modelId="{78FE7A6B-00FF-41F1-9252-58F392E47971}" type="presParOf" srcId="{6CE1E627-3E66-43A4-A42F-0A39548A54E5}" destId="{82D2E64B-87FE-4EDD-ADD4-6CD5CFF54090}" srcOrd="0" destOrd="0" presId="urn:microsoft.com/office/officeart/2008/layout/LinedList"/>
    <dgm:cxn modelId="{1A2A3162-66CE-4BE9-8CC5-ABAB335C975B}" type="presParOf" srcId="{6CE1E627-3E66-43A4-A42F-0A39548A54E5}" destId="{388E6E47-7D40-4E24-A772-6CC1375B26F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79DFA54-CC8E-4204-91BA-4DA69B23F27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046874F-79C4-444A-8D56-E00850DBC493}">
      <dgm:prSet/>
      <dgm:spPr/>
      <dgm:t>
        <a:bodyPr/>
        <a:lstStyle/>
        <a:p>
          <a:pPr>
            <a:lnSpc>
              <a:spcPct val="100000"/>
            </a:lnSpc>
          </a:pPr>
          <a:r>
            <a:rPr lang="en-US" b="1" i="1"/>
            <a:t>Tapping the venous column  </a:t>
          </a:r>
          <a:r>
            <a:rPr lang="en-US" i="1"/>
            <a:t>demonstrates pressure transmission to incompetent distal veins.</a:t>
          </a:r>
          <a:endParaRPr lang="en-US"/>
        </a:p>
      </dgm:t>
    </dgm:pt>
    <dgm:pt modelId="{D5E1F0D5-635A-4488-BE1E-E48773AF700F}" type="parTrans" cxnId="{B38006DE-54A0-4616-A493-AA7F7E74746F}">
      <dgm:prSet/>
      <dgm:spPr/>
      <dgm:t>
        <a:bodyPr/>
        <a:lstStyle/>
        <a:p>
          <a:endParaRPr lang="en-US"/>
        </a:p>
      </dgm:t>
    </dgm:pt>
    <dgm:pt modelId="{ED4D5E00-DC0B-481D-928D-D048B720A396}" type="sibTrans" cxnId="{B38006DE-54A0-4616-A493-AA7F7E74746F}">
      <dgm:prSet/>
      <dgm:spPr/>
      <dgm:t>
        <a:bodyPr/>
        <a:lstStyle/>
        <a:p>
          <a:pPr>
            <a:lnSpc>
              <a:spcPct val="100000"/>
            </a:lnSpc>
          </a:pPr>
          <a:endParaRPr lang="en-US"/>
        </a:p>
      </dgm:t>
    </dgm:pt>
    <dgm:pt modelId="{28B0F2DB-7B70-4FCD-98E8-9A7E0A51151D}">
      <dgm:prSet/>
      <dgm:spPr/>
      <dgm:t>
        <a:bodyPr/>
        <a:lstStyle/>
        <a:p>
          <a:pPr>
            <a:lnSpc>
              <a:spcPct val="100000"/>
            </a:lnSpc>
          </a:pPr>
          <a:r>
            <a:rPr lang="en-US" b="1" i="1"/>
            <a:t>Coughing impulse </a:t>
          </a:r>
          <a:r>
            <a:rPr lang="en-US" i="1"/>
            <a:t>at sapheno-femoral junction denotes incompetent valve</a:t>
          </a:r>
          <a:endParaRPr lang="en-US"/>
        </a:p>
      </dgm:t>
    </dgm:pt>
    <dgm:pt modelId="{94518A1A-E014-423C-B226-9E6B07234F09}" type="parTrans" cxnId="{E11C00D9-48C4-43EB-802C-C3BBD75D6370}">
      <dgm:prSet/>
      <dgm:spPr/>
      <dgm:t>
        <a:bodyPr/>
        <a:lstStyle/>
        <a:p>
          <a:endParaRPr lang="en-US"/>
        </a:p>
      </dgm:t>
    </dgm:pt>
    <dgm:pt modelId="{2078D246-9A01-46A8-AAE1-27C9DE7431B0}" type="sibTrans" cxnId="{E11C00D9-48C4-43EB-802C-C3BBD75D6370}">
      <dgm:prSet/>
      <dgm:spPr/>
      <dgm:t>
        <a:bodyPr/>
        <a:lstStyle/>
        <a:p>
          <a:endParaRPr lang="en-US"/>
        </a:p>
      </dgm:t>
    </dgm:pt>
    <dgm:pt modelId="{154C7B8B-BB9B-403F-AE98-065B215D6C0F}" type="pres">
      <dgm:prSet presAssocID="{379DFA54-CC8E-4204-91BA-4DA69B23F270}" presName="root" presStyleCnt="0">
        <dgm:presLayoutVars>
          <dgm:dir/>
          <dgm:resizeHandles val="exact"/>
        </dgm:presLayoutVars>
      </dgm:prSet>
      <dgm:spPr/>
    </dgm:pt>
    <dgm:pt modelId="{E4FBDBA1-02C0-4226-AB2F-F2414E2DEA51}" type="pres">
      <dgm:prSet presAssocID="{379DFA54-CC8E-4204-91BA-4DA69B23F270}" presName="container" presStyleCnt="0">
        <dgm:presLayoutVars>
          <dgm:dir/>
          <dgm:resizeHandles val="exact"/>
        </dgm:presLayoutVars>
      </dgm:prSet>
      <dgm:spPr/>
    </dgm:pt>
    <dgm:pt modelId="{8128F7F5-B0D4-4E58-9517-7B9230456707}" type="pres">
      <dgm:prSet presAssocID="{7046874F-79C4-444A-8D56-E00850DBC493}" presName="compNode" presStyleCnt="0"/>
      <dgm:spPr/>
    </dgm:pt>
    <dgm:pt modelId="{CB806A1F-8365-47B1-B5F5-2AD216E623D6}" type="pres">
      <dgm:prSet presAssocID="{7046874F-79C4-444A-8D56-E00850DBC493}" presName="iconBgRect" presStyleLbl="bgShp" presStyleIdx="0" presStyleCnt="2"/>
      <dgm:spPr/>
    </dgm:pt>
    <dgm:pt modelId="{C52F26BC-6680-4860-BA76-8CA1234D1094}" type="pres">
      <dgm:prSet presAssocID="{7046874F-79C4-444A-8D56-E00850DBC49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idney"/>
        </a:ext>
      </dgm:extLst>
    </dgm:pt>
    <dgm:pt modelId="{994DFD6A-1865-48D0-8D7E-D1A491FCD240}" type="pres">
      <dgm:prSet presAssocID="{7046874F-79C4-444A-8D56-E00850DBC493}" presName="spaceRect" presStyleCnt="0"/>
      <dgm:spPr/>
    </dgm:pt>
    <dgm:pt modelId="{DA69DE0C-C46A-4BC2-99A9-83A1D719401A}" type="pres">
      <dgm:prSet presAssocID="{7046874F-79C4-444A-8D56-E00850DBC493}" presName="textRect" presStyleLbl="revTx" presStyleIdx="0" presStyleCnt="2">
        <dgm:presLayoutVars>
          <dgm:chMax val="1"/>
          <dgm:chPref val="1"/>
        </dgm:presLayoutVars>
      </dgm:prSet>
      <dgm:spPr/>
    </dgm:pt>
    <dgm:pt modelId="{E78EF2CD-E62F-4246-AF59-24B04615469A}" type="pres">
      <dgm:prSet presAssocID="{ED4D5E00-DC0B-481D-928D-D048B720A396}" presName="sibTrans" presStyleLbl="sibTrans2D1" presStyleIdx="0" presStyleCnt="0"/>
      <dgm:spPr/>
    </dgm:pt>
    <dgm:pt modelId="{F3ECD8F4-43B0-4037-A914-0A0F20FF3CBF}" type="pres">
      <dgm:prSet presAssocID="{28B0F2DB-7B70-4FCD-98E8-9A7E0A51151D}" presName="compNode" presStyleCnt="0"/>
      <dgm:spPr/>
    </dgm:pt>
    <dgm:pt modelId="{34333DAE-51FB-411D-9850-13655D48E94C}" type="pres">
      <dgm:prSet presAssocID="{28B0F2DB-7B70-4FCD-98E8-9A7E0A51151D}" presName="iconBgRect" presStyleLbl="bgShp" presStyleIdx="1" presStyleCnt="2"/>
      <dgm:spPr/>
    </dgm:pt>
    <dgm:pt modelId="{C48F6676-0440-4AF2-9771-6E579C7ACCE7}" type="pres">
      <dgm:prSet presAssocID="{28B0F2DB-7B70-4FCD-98E8-9A7E0A5115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1D6612F9-4B12-463C-A5A0-B072D7B85768}" type="pres">
      <dgm:prSet presAssocID="{28B0F2DB-7B70-4FCD-98E8-9A7E0A51151D}" presName="spaceRect" presStyleCnt="0"/>
      <dgm:spPr/>
    </dgm:pt>
    <dgm:pt modelId="{A3A5A08E-48D1-47EA-9228-1EEC1C4A914E}" type="pres">
      <dgm:prSet presAssocID="{28B0F2DB-7B70-4FCD-98E8-9A7E0A51151D}" presName="textRect" presStyleLbl="revTx" presStyleIdx="1" presStyleCnt="2">
        <dgm:presLayoutVars>
          <dgm:chMax val="1"/>
          <dgm:chPref val="1"/>
        </dgm:presLayoutVars>
      </dgm:prSet>
      <dgm:spPr/>
    </dgm:pt>
  </dgm:ptLst>
  <dgm:cxnLst>
    <dgm:cxn modelId="{E334DA4E-F171-4938-A1CB-257C88D48EB2}" type="presOf" srcId="{ED4D5E00-DC0B-481D-928D-D048B720A396}" destId="{E78EF2CD-E62F-4246-AF59-24B04615469A}" srcOrd="0" destOrd="0" presId="urn:microsoft.com/office/officeart/2018/2/layout/IconCircleList"/>
    <dgm:cxn modelId="{320EA972-9CFE-4B46-BA7A-3597559DCC14}" type="presOf" srcId="{7046874F-79C4-444A-8D56-E00850DBC493}" destId="{DA69DE0C-C46A-4BC2-99A9-83A1D719401A}" srcOrd="0" destOrd="0" presId="urn:microsoft.com/office/officeart/2018/2/layout/IconCircleList"/>
    <dgm:cxn modelId="{95EA92D3-A699-4838-BD8C-637F4DC45E26}" type="presOf" srcId="{28B0F2DB-7B70-4FCD-98E8-9A7E0A51151D}" destId="{A3A5A08E-48D1-47EA-9228-1EEC1C4A914E}" srcOrd="0" destOrd="0" presId="urn:microsoft.com/office/officeart/2018/2/layout/IconCircleList"/>
    <dgm:cxn modelId="{E11C00D9-48C4-43EB-802C-C3BBD75D6370}" srcId="{379DFA54-CC8E-4204-91BA-4DA69B23F270}" destId="{28B0F2DB-7B70-4FCD-98E8-9A7E0A51151D}" srcOrd="1" destOrd="0" parTransId="{94518A1A-E014-423C-B226-9E6B07234F09}" sibTransId="{2078D246-9A01-46A8-AAE1-27C9DE7431B0}"/>
    <dgm:cxn modelId="{B38006DE-54A0-4616-A493-AA7F7E74746F}" srcId="{379DFA54-CC8E-4204-91BA-4DA69B23F270}" destId="{7046874F-79C4-444A-8D56-E00850DBC493}" srcOrd="0" destOrd="0" parTransId="{D5E1F0D5-635A-4488-BE1E-E48773AF700F}" sibTransId="{ED4D5E00-DC0B-481D-928D-D048B720A396}"/>
    <dgm:cxn modelId="{1F4E07F1-173D-46D0-B53C-F2F3C2BD705D}" type="presOf" srcId="{379DFA54-CC8E-4204-91BA-4DA69B23F270}" destId="{154C7B8B-BB9B-403F-AE98-065B215D6C0F}" srcOrd="0" destOrd="0" presId="urn:microsoft.com/office/officeart/2018/2/layout/IconCircleList"/>
    <dgm:cxn modelId="{43D0485B-9BFA-4706-A2B8-A4B65A2234E4}" type="presParOf" srcId="{154C7B8B-BB9B-403F-AE98-065B215D6C0F}" destId="{E4FBDBA1-02C0-4226-AB2F-F2414E2DEA51}" srcOrd="0" destOrd="0" presId="urn:microsoft.com/office/officeart/2018/2/layout/IconCircleList"/>
    <dgm:cxn modelId="{09B45DEF-821D-40D3-98D4-47DC57A9817D}" type="presParOf" srcId="{E4FBDBA1-02C0-4226-AB2F-F2414E2DEA51}" destId="{8128F7F5-B0D4-4E58-9517-7B9230456707}" srcOrd="0" destOrd="0" presId="urn:microsoft.com/office/officeart/2018/2/layout/IconCircleList"/>
    <dgm:cxn modelId="{8E41A775-A62D-4FEE-A262-A10733C61685}" type="presParOf" srcId="{8128F7F5-B0D4-4E58-9517-7B9230456707}" destId="{CB806A1F-8365-47B1-B5F5-2AD216E623D6}" srcOrd="0" destOrd="0" presId="urn:microsoft.com/office/officeart/2018/2/layout/IconCircleList"/>
    <dgm:cxn modelId="{1A3845DB-5627-4165-B011-4B8C0FC19C03}" type="presParOf" srcId="{8128F7F5-B0D4-4E58-9517-7B9230456707}" destId="{C52F26BC-6680-4860-BA76-8CA1234D1094}" srcOrd="1" destOrd="0" presId="urn:microsoft.com/office/officeart/2018/2/layout/IconCircleList"/>
    <dgm:cxn modelId="{0886D0E6-29AA-4457-AE77-93A24F5FFDA2}" type="presParOf" srcId="{8128F7F5-B0D4-4E58-9517-7B9230456707}" destId="{994DFD6A-1865-48D0-8D7E-D1A491FCD240}" srcOrd="2" destOrd="0" presId="urn:microsoft.com/office/officeart/2018/2/layout/IconCircleList"/>
    <dgm:cxn modelId="{35B14F7E-9D47-4DB3-9E99-19004271E056}" type="presParOf" srcId="{8128F7F5-B0D4-4E58-9517-7B9230456707}" destId="{DA69DE0C-C46A-4BC2-99A9-83A1D719401A}" srcOrd="3" destOrd="0" presId="urn:microsoft.com/office/officeart/2018/2/layout/IconCircleList"/>
    <dgm:cxn modelId="{F25DCDB4-272B-4612-9560-37B50B2EC676}" type="presParOf" srcId="{E4FBDBA1-02C0-4226-AB2F-F2414E2DEA51}" destId="{E78EF2CD-E62F-4246-AF59-24B04615469A}" srcOrd="1" destOrd="0" presId="urn:microsoft.com/office/officeart/2018/2/layout/IconCircleList"/>
    <dgm:cxn modelId="{1EAB3971-A4EF-49B1-9833-4D4D8AA4AB65}" type="presParOf" srcId="{E4FBDBA1-02C0-4226-AB2F-F2414E2DEA51}" destId="{F3ECD8F4-43B0-4037-A914-0A0F20FF3CBF}" srcOrd="2" destOrd="0" presId="urn:microsoft.com/office/officeart/2018/2/layout/IconCircleList"/>
    <dgm:cxn modelId="{E1256298-E361-4709-B789-DFF880096855}" type="presParOf" srcId="{F3ECD8F4-43B0-4037-A914-0A0F20FF3CBF}" destId="{34333DAE-51FB-411D-9850-13655D48E94C}" srcOrd="0" destOrd="0" presId="urn:microsoft.com/office/officeart/2018/2/layout/IconCircleList"/>
    <dgm:cxn modelId="{89069270-3BD8-43FA-91DC-2EF2D91BFB60}" type="presParOf" srcId="{F3ECD8F4-43B0-4037-A914-0A0F20FF3CBF}" destId="{C48F6676-0440-4AF2-9771-6E579C7ACCE7}" srcOrd="1" destOrd="0" presId="urn:microsoft.com/office/officeart/2018/2/layout/IconCircleList"/>
    <dgm:cxn modelId="{618A0709-28B9-4A71-B99D-244AA01D6B7D}" type="presParOf" srcId="{F3ECD8F4-43B0-4037-A914-0A0F20FF3CBF}" destId="{1D6612F9-4B12-463C-A5A0-B072D7B85768}" srcOrd="2" destOrd="0" presId="urn:microsoft.com/office/officeart/2018/2/layout/IconCircleList"/>
    <dgm:cxn modelId="{EFD25D18-2A0E-48B2-A652-6FE899E2098F}" type="presParOf" srcId="{F3ECD8F4-43B0-4037-A914-0A0F20FF3CBF}" destId="{A3A5A08E-48D1-47EA-9228-1EEC1C4A914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536794-291F-47FA-844A-11A2F0C4ABA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6A3E8FD-7B5E-48AA-A5DD-7586407B754F}">
      <dgm:prSet/>
      <dgm:spPr/>
      <dgm:t>
        <a:bodyPr/>
        <a:lstStyle/>
        <a:p>
          <a:r>
            <a:rPr lang="en-US" i="1"/>
            <a:t>Slowly </a:t>
          </a:r>
          <a:r>
            <a:rPr lang="en-US" b="1" i="1"/>
            <a:t>progressive</a:t>
          </a:r>
          <a:r>
            <a:rPr lang="en-US" i="1"/>
            <a:t> swelling ( LL&gt; UL)</a:t>
          </a:r>
          <a:endParaRPr lang="en-US"/>
        </a:p>
      </dgm:t>
    </dgm:pt>
    <dgm:pt modelId="{54E15246-517F-430D-8F4B-96D21950D74F}" type="parTrans" cxnId="{B4781E05-A127-40BD-802D-795CC3BC1549}">
      <dgm:prSet/>
      <dgm:spPr/>
      <dgm:t>
        <a:bodyPr/>
        <a:lstStyle/>
        <a:p>
          <a:endParaRPr lang="en-US"/>
        </a:p>
      </dgm:t>
    </dgm:pt>
    <dgm:pt modelId="{7FFCA011-1666-4A8E-86D4-698AD9B17E38}" type="sibTrans" cxnId="{B4781E05-A127-40BD-802D-795CC3BC1549}">
      <dgm:prSet/>
      <dgm:spPr/>
      <dgm:t>
        <a:bodyPr/>
        <a:lstStyle/>
        <a:p>
          <a:endParaRPr lang="en-US"/>
        </a:p>
      </dgm:t>
    </dgm:pt>
    <dgm:pt modelId="{861B4C0A-3580-4174-9185-CF286EDA625B}">
      <dgm:prSet/>
      <dgm:spPr/>
      <dgm:t>
        <a:bodyPr/>
        <a:lstStyle/>
        <a:p>
          <a:r>
            <a:rPr lang="en-US" b="1" i="1"/>
            <a:t>Painless</a:t>
          </a:r>
          <a:endParaRPr lang="en-US"/>
        </a:p>
      </dgm:t>
    </dgm:pt>
    <dgm:pt modelId="{1AC04DC3-14FC-48F7-9FC6-BADDA444DB4F}" type="parTrans" cxnId="{466CF905-3F2E-4213-A096-FE5822217C8B}">
      <dgm:prSet/>
      <dgm:spPr/>
      <dgm:t>
        <a:bodyPr/>
        <a:lstStyle/>
        <a:p>
          <a:endParaRPr lang="en-US"/>
        </a:p>
      </dgm:t>
    </dgm:pt>
    <dgm:pt modelId="{EAABABC9-15D7-484F-95A5-B23C4A28092F}" type="sibTrans" cxnId="{466CF905-3F2E-4213-A096-FE5822217C8B}">
      <dgm:prSet/>
      <dgm:spPr/>
      <dgm:t>
        <a:bodyPr/>
        <a:lstStyle/>
        <a:p>
          <a:endParaRPr lang="en-US"/>
        </a:p>
      </dgm:t>
    </dgm:pt>
    <dgm:pt modelId="{85BCADDD-AF30-41BE-BFBD-03FA305326EA}">
      <dgm:prSet/>
      <dgm:spPr/>
      <dgm:t>
        <a:bodyPr/>
        <a:lstStyle/>
        <a:p>
          <a:r>
            <a:rPr lang="en-US" b="1" i="1"/>
            <a:t>Past Med Hx</a:t>
          </a:r>
          <a:r>
            <a:rPr lang="en-US" i="1"/>
            <a:t>: malignancy, radiotherapy, recurrent infection, </a:t>
          </a:r>
          <a:endParaRPr lang="en-US"/>
        </a:p>
      </dgm:t>
    </dgm:pt>
    <dgm:pt modelId="{AF3C3DF6-4BA4-4F23-853A-0E647AA66EB1}" type="parTrans" cxnId="{90B20B2B-E8EF-49B9-BE90-DDEFC7E9964F}">
      <dgm:prSet/>
      <dgm:spPr/>
      <dgm:t>
        <a:bodyPr/>
        <a:lstStyle/>
        <a:p>
          <a:endParaRPr lang="en-US"/>
        </a:p>
      </dgm:t>
    </dgm:pt>
    <dgm:pt modelId="{99E92BF0-3B32-4648-80A4-C2EA85815D40}" type="sibTrans" cxnId="{90B20B2B-E8EF-49B9-BE90-DDEFC7E9964F}">
      <dgm:prSet/>
      <dgm:spPr/>
      <dgm:t>
        <a:bodyPr/>
        <a:lstStyle/>
        <a:p>
          <a:endParaRPr lang="en-US"/>
        </a:p>
      </dgm:t>
    </dgm:pt>
    <dgm:pt modelId="{59C66A4B-F920-4931-B5C5-24BE4AE30C07}">
      <dgm:prSet/>
      <dgm:spPr/>
      <dgm:t>
        <a:bodyPr/>
        <a:lstStyle/>
        <a:p>
          <a:r>
            <a:rPr lang="en-US" b="1" i="1"/>
            <a:t>Surgery:</a:t>
          </a:r>
          <a:r>
            <a:rPr lang="en-US" i="1"/>
            <a:t> lymph node excision</a:t>
          </a:r>
          <a:endParaRPr lang="en-US"/>
        </a:p>
      </dgm:t>
    </dgm:pt>
    <dgm:pt modelId="{43084FE5-4D38-41A8-952F-7EFC0AA8187C}" type="parTrans" cxnId="{9D56A8FA-CEE2-49F2-BB20-2EECB588881F}">
      <dgm:prSet/>
      <dgm:spPr/>
      <dgm:t>
        <a:bodyPr/>
        <a:lstStyle/>
        <a:p>
          <a:endParaRPr lang="en-US"/>
        </a:p>
      </dgm:t>
    </dgm:pt>
    <dgm:pt modelId="{F403FD56-9679-4895-B5D1-712383C0C854}" type="sibTrans" cxnId="{9D56A8FA-CEE2-49F2-BB20-2EECB588881F}">
      <dgm:prSet/>
      <dgm:spPr/>
      <dgm:t>
        <a:bodyPr/>
        <a:lstStyle/>
        <a:p>
          <a:endParaRPr lang="en-US"/>
        </a:p>
      </dgm:t>
    </dgm:pt>
    <dgm:pt modelId="{4EE898A6-E6EE-4F3A-BDD7-76FEBA5538F6}">
      <dgm:prSet/>
      <dgm:spPr/>
      <dgm:t>
        <a:bodyPr/>
        <a:lstStyle/>
        <a:p>
          <a:r>
            <a:rPr lang="en-US" b="1" i="1"/>
            <a:t>Family</a:t>
          </a:r>
          <a:r>
            <a:rPr lang="en-US" i="1"/>
            <a:t> history: primary type can be familial</a:t>
          </a:r>
          <a:endParaRPr lang="en-US"/>
        </a:p>
      </dgm:t>
    </dgm:pt>
    <dgm:pt modelId="{7ACAB7B8-3875-4F70-969C-6D36BF664F79}" type="parTrans" cxnId="{574B1C91-1D34-422C-BA41-40BCA48FF54B}">
      <dgm:prSet/>
      <dgm:spPr/>
      <dgm:t>
        <a:bodyPr/>
        <a:lstStyle/>
        <a:p>
          <a:endParaRPr lang="en-US"/>
        </a:p>
      </dgm:t>
    </dgm:pt>
    <dgm:pt modelId="{B1729A9F-7A6A-467D-B489-E201C1D0237C}" type="sibTrans" cxnId="{574B1C91-1D34-422C-BA41-40BCA48FF54B}">
      <dgm:prSet/>
      <dgm:spPr/>
      <dgm:t>
        <a:bodyPr/>
        <a:lstStyle/>
        <a:p>
          <a:endParaRPr lang="en-US"/>
        </a:p>
      </dgm:t>
    </dgm:pt>
    <dgm:pt modelId="{3667BAEF-034B-450F-BBE5-AA36BE7964EC}" type="pres">
      <dgm:prSet presAssocID="{EE536794-291F-47FA-844A-11A2F0C4ABAC}" presName="linear" presStyleCnt="0">
        <dgm:presLayoutVars>
          <dgm:animLvl val="lvl"/>
          <dgm:resizeHandles val="exact"/>
        </dgm:presLayoutVars>
      </dgm:prSet>
      <dgm:spPr/>
    </dgm:pt>
    <dgm:pt modelId="{FF32A1F3-78F4-495F-B4BB-8CC3F03DB652}" type="pres">
      <dgm:prSet presAssocID="{A6A3E8FD-7B5E-48AA-A5DD-7586407B754F}" presName="parentText" presStyleLbl="node1" presStyleIdx="0" presStyleCnt="5">
        <dgm:presLayoutVars>
          <dgm:chMax val="0"/>
          <dgm:bulletEnabled val="1"/>
        </dgm:presLayoutVars>
      </dgm:prSet>
      <dgm:spPr/>
    </dgm:pt>
    <dgm:pt modelId="{E3FF7911-B7B5-49FF-9CFD-713B3C518FB1}" type="pres">
      <dgm:prSet presAssocID="{7FFCA011-1666-4A8E-86D4-698AD9B17E38}" presName="spacer" presStyleCnt="0"/>
      <dgm:spPr/>
    </dgm:pt>
    <dgm:pt modelId="{9CB90001-5161-4E3A-992A-3638DB336BE4}" type="pres">
      <dgm:prSet presAssocID="{861B4C0A-3580-4174-9185-CF286EDA625B}" presName="parentText" presStyleLbl="node1" presStyleIdx="1" presStyleCnt="5">
        <dgm:presLayoutVars>
          <dgm:chMax val="0"/>
          <dgm:bulletEnabled val="1"/>
        </dgm:presLayoutVars>
      </dgm:prSet>
      <dgm:spPr/>
    </dgm:pt>
    <dgm:pt modelId="{D63A302D-8BC1-4484-BA02-A3BE4E5E511C}" type="pres">
      <dgm:prSet presAssocID="{EAABABC9-15D7-484F-95A5-B23C4A28092F}" presName="spacer" presStyleCnt="0"/>
      <dgm:spPr/>
    </dgm:pt>
    <dgm:pt modelId="{8832A999-B25B-4DCE-B672-7E48E4ABF216}" type="pres">
      <dgm:prSet presAssocID="{85BCADDD-AF30-41BE-BFBD-03FA305326EA}" presName="parentText" presStyleLbl="node1" presStyleIdx="2" presStyleCnt="5">
        <dgm:presLayoutVars>
          <dgm:chMax val="0"/>
          <dgm:bulletEnabled val="1"/>
        </dgm:presLayoutVars>
      </dgm:prSet>
      <dgm:spPr/>
    </dgm:pt>
    <dgm:pt modelId="{AA0728BB-491E-428A-9CB3-74D085A6B41E}" type="pres">
      <dgm:prSet presAssocID="{99E92BF0-3B32-4648-80A4-C2EA85815D40}" presName="spacer" presStyleCnt="0"/>
      <dgm:spPr/>
    </dgm:pt>
    <dgm:pt modelId="{4924AA21-5C09-48B8-8DA6-5A5EDBA44023}" type="pres">
      <dgm:prSet presAssocID="{59C66A4B-F920-4931-B5C5-24BE4AE30C07}" presName="parentText" presStyleLbl="node1" presStyleIdx="3" presStyleCnt="5">
        <dgm:presLayoutVars>
          <dgm:chMax val="0"/>
          <dgm:bulletEnabled val="1"/>
        </dgm:presLayoutVars>
      </dgm:prSet>
      <dgm:spPr/>
    </dgm:pt>
    <dgm:pt modelId="{DC30789E-72C4-480C-9FF0-A4CBD1F96F53}" type="pres">
      <dgm:prSet presAssocID="{F403FD56-9679-4895-B5D1-712383C0C854}" presName="spacer" presStyleCnt="0"/>
      <dgm:spPr/>
    </dgm:pt>
    <dgm:pt modelId="{08937D90-9B05-4C95-ADDC-D8887C42D48C}" type="pres">
      <dgm:prSet presAssocID="{4EE898A6-E6EE-4F3A-BDD7-76FEBA5538F6}" presName="parentText" presStyleLbl="node1" presStyleIdx="4" presStyleCnt="5">
        <dgm:presLayoutVars>
          <dgm:chMax val="0"/>
          <dgm:bulletEnabled val="1"/>
        </dgm:presLayoutVars>
      </dgm:prSet>
      <dgm:spPr/>
    </dgm:pt>
  </dgm:ptLst>
  <dgm:cxnLst>
    <dgm:cxn modelId="{B4781E05-A127-40BD-802D-795CC3BC1549}" srcId="{EE536794-291F-47FA-844A-11A2F0C4ABAC}" destId="{A6A3E8FD-7B5E-48AA-A5DD-7586407B754F}" srcOrd="0" destOrd="0" parTransId="{54E15246-517F-430D-8F4B-96D21950D74F}" sibTransId="{7FFCA011-1666-4A8E-86D4-698AD9B17E38}"/>
    <dgm:cxn modelId="{466CF905-3F2E-4213-A096-FE5822217C8B}" srcId="{EE536794-291F-47FA-844A-11A2F0C4ABAC}" destId="{861B4C0A-3580-4174-9185-CF286EDA625B}" srcOrd="1" destOrd="0" parTransId="{1AC04DC3-14FC-48F7-9FC6-BADDA444DB4F}" sibTransId="{EAABABC9-15D7-484F-95A5-B23C4A28092F}"/>
    <dgm:cxn modelId="{90B20B2B-E8EF-49B9-BE90-DDEFC7E9964F}" srcId="{EE536794-291F-47FA-844A-11A2F0C4ABAC}" destId="{85BCADDD-AF30-41BE-BFBD-03FA305326EA}" srcOrd="2" destOrd="0" parTransId="{AF3C3DF6-4BA4-4F23-853A-0E647AA66EB1}" sibTransId="{99E92BF0-3B32-4648-80A4-C2EA85815D40}"/>
    <dgm:cxn modelId="{58D16D38-F752-4F28-A616-9822AC10A098}" type="presOf" srcId="{4EE898A6-E6EE-4F3A-BDD7-76FEBA5538F6}" destId="{08937D90-9B05-4C95-ADDC-D8887C42D48C}" srcOrd="0" destOrd="0" presId="urn:microsoft.com/office/officeart/2005/8/layout/vList2"/>
    <dgm:cxn modelId="{87DB0C4A-B8D6-49EA-B997-69552852D657}" type="presOf" srcId="{861B4C0A-3580-4174-9185-CF286EDA625B}" destId="{9CB90001-5161-4E3A-992A-3638DB336BE4}" srcOrd="0" destOrd="0" presId="urn:microsoft.com/office/officeart/2005/8/layout/vList2"/>
    <dgm:cxn modelId="{574B1C91-1D34-422C-BA41-40BCA48FF54B}" srcId="{EE536794-291F-47FA-844A-11A2F0C4ABAC}" destId="{4EE898A6-E6EE-4F3A-BDD7-76FEBA5538F6}" srcOrd="4" destOrd="0" parTransId="{7ACAB7B8-3875-4F70-969C-6D36BF664F79}" sibTransId="{B1729A9F-7A6A-467D-B489-E201C1D0237C}"/>
    <dgm:cxn modelId="{648FA39A-25FE-4D66-92ED-C86B234724BD}" type="presOf" srcId="{85BCADDD-AF30-41BE-BFBD-03FA305326EA}" destId="{8832A999-B25B-4DCE-B672-7E48E4ABF216}" srcOrd="0" destOrd="0" presId="urn:microsoft.com/office/officeart/2005/8/layout/vList2"/>
    <dgm:cxn modelId="{FF3EE1AB-9730-4F89-990B-6A8D38B03734}" type="presOf" srcId="{A6A3E8FD-7B5E-48AA-A5DD-7586407B754F}" destId="{FF32A1F3-78F4-495F-B4BB-8CC3F03DB652}" srcOrd="0" destOrd="0" presId="urn:microsoft.com/office/officeart/2005/8/layout/vList2"/>
    <dgm:cxn modelId="{1AE759D6-4EC8-47C4-A069-32428241F8D8}" type="presOf" srcId="{EE536794-291F-47FA-844A-11A2F0C4ABAC}" destId="{3667BAEF-034B-450F-BBE5-AA36BE7964EC}" srcOrd="0" destOrd="0" presId="urn:microsoft.com/office/officeart/2005/8/layout/vList2"/>
    <dgm:cxn modelId="{C4852CFA-7152-4089-B55E-4FC8EF503B77}" type="presOf" srcId="{59C66A4B-F920-4931-B5C5-24BE4AE30C07}" destId="{4924AA21-5C09-48B8-8DA6-5A5EDBA44023}" srcOrd="0" destOrd="0" presId="urn:microsoft.com/office/officeart/2005/8/layout/vList2"/>
    <dgm:cxn modelId="{9D56A8FA-CEE2-49F2-BB20-2EECB588881F}" srcId="{EE536794-291F-47FA-844A-11A2F0C4ABAC}" destId="{59C66A4B-F920-4931-B5C5-24BE4AE30C07}" srcOrd="3" destOrd="0" parTransId="{43084FE5-4D38-41A8-952F-7EFC0AA8187C}" sibTransId="{F403FD56-9679-4895-B5D1-712383C0C854}"/>
    <dgm:cxn modelId="{90F5E7B1-DAEB-4929-87DF-162C8D27BCDC}" type="presParOf" srcId="{3667BAEF-034B-450F-BBE5-AA36BE7964EC}" destId="{FF32A1F3-78F4-495F-B4BB-8CC3F03DB652}" srcOrd="0" destOrd="0" presId="urn:microsoft.com/office/officeart/2005/8/layout/vList2"/>
    <dgm:cxn modelId="{58D9F4B4-2379-4AD0-AB68-86A551C5C61A}" type="presParOf" srcId="{3667BAEF-034B-450F-BBE5-AA36BE7964EC}" destId="{E3FF7911-B7B5-49FF-9CFD-713B3C518FB1}" srcOrd="1" destOrd="0" presId="urn:microsoft.com/office/officeart/2005/8/layout/vList2"/>
    <dgm:cxn modelId="{5D6B94B2-CB53-45CF-8C48-5EA9579AE961}" type="presParOf" srcId="{3667BAEF-034B-450F-BBE5-AA36BE7964EC}" destId="{9CB90001-5161-4E3A-992A-3638DB336BE4}" srcOrd="2" destOrd="0" presId="urn:microsoft.com/office/officeart/2005/8/layout/vList2"/>
    <dgm:cxn modelId="{AFA0F501-DB84-486D-A56E-97FEA1762C8C}" type="presParOf" srcId="{3667BAEF-034B-450F-BBE5-AA36BE7964EC}" destId="{D63A302D-8BC1-4484-BA02-A3BE4E5E511C}" srcOrd="3" destOrd="0" presId="urn:microsoft.com/office/officeart/2005/8/layout/vList2"/>
    <dgm:cxn modelId="{C9FB7635-8B15-437C-A92A-CBBB4D0BEB3B}" type="presParOf" srcId="{3667BAEF-034B-450F-BBE5-AA36BE7964EC}" destId="{8832A999-B25B-4DCE-B672-7E48E4ABF216}" srcOrd="4" destOrd="0" presId="urn:microsoft.com/office/officeart/2005/8/layout/vList2"/>
    <dgm:cxn modelId="{B54EFE13-E1DE-481F-9CCF-F5BF230738EC}" type="presParOf" srcId="{3667BAEF-034B-450F-BBE5-AA36BE7964EC}" destId="{AA0728BB-491E-428A-9CB3-74D085A6B41E}" srcOrd="5" destOrd="0" presId="urn:microsoft.com/office/officeart/2005/8/layout/vList2"/>
    <dgm:cxn modelId="{4C4EC339-52B4-4517-B1EB-2CFE352DD10A}" type="presParOf" srcId="{3667BAEF-034B-450F-BBE5-AA36BE7964EC}" destId="{4924AA21-5C09-48B8-8DA6-5A5EDBA44023}" srcOrd="6" destOrd="0" presId="urn:microsoft.com/office/officeart/2005/8/layout/vList2"/>
    <dgm:cxn modelId="{D6F3AF95-F23C-4B25-A156-161944FFD17C}" type="presParOf" srcId="{3667BAEF-034B-450F-BBE5-AA36BE7964EC}" destId="{DC30789E-72C4-480C-9FF0-A4CBD1F96F53}" srcOrd="7" destOrd="0" presId="urn:microsoft.com/office/officeart/2005/8/layout/vList2"/>
    <dgm:cxn modelId="{83890727-F10F-4DDC-9BDD-2C45DBB9B78F}" type="presParOf" srcId="{3667BAEF-034B-450F-BBE5-AA36BE7964EC}" destId="{08937D90-9B05-4C95-ADDC-D8887C42D48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92C906-B255-4295-ADED-FAF7060BB18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B7A92BA-47A1-480D-B349-965E84EA0546}">
      <dgm:prSet/>
      <dgm:spPr/>
      <dgm:t>
        <a:bodyPr/>
        <a:lstStyle/>
        <a:p>
          <a:r>
            <a:rPr lang="en-US" b="1" i="1"/>
            <a:t>P</a:t>
          </a:r>
          <a:r>
            <a:rPr lang="en-US" i="1"/>
            <a:t>ain</a:t>
          </a:r>
          <a:endParaRPr lang="en-US"/>
        </a:p>
      </dgm:t>
    </dgm:pt>
    <dgm:pt modelId="{24C5F056-24FA-4BD3-A0A2-E2B487C1A1DC}" type="parTrans" cxnId="{41FCA251-836A-4036-A23F-AF105EA828D8}">
      <dgm:prSet/>
      <dgm:spPr/>
      <dgm:t>
        <a:bodyPr/>
        <a:lstStyle/>
        <a:p>
          <a:endParaRPr lang="en-US"/>
        </a:p>
      </dgm:t>
    </dgm:pt>
    <dgm:pt modelId="{5ABAB29C-CC38-47F3-B3BD-D5192130AE92}" type="sibTrans" cxnId="{41FCA251-836A-4036-A23F-AF105EA828D8}">
      <dgm:prSet/>
      <dgm:spPr/>
      <dgm:t>
        <a:bodyPr/>
        <a:lstStyle/>
        <a:p>
          <a:endParaRPr lang="en-US"/>
        </a:p>
      </dgm:t>
    </dgm:pt>
    <dgm:pt modelId="{71BD248C-C925-4E80-B0F1-299E204F716B}">
      <dgm:prSet/>
      <dgm:spPr/>
      <dgm:t>
        <a:bodyPr/>
        <a:lstStyle/>
        <a:p>
          <a:r>
            <a:rPr lang="en-US" b="1" i="1"/>
            <a:t>P</a:t>
          </a:r>
          <a:r>
            <a:rPr lang="en-US" i="1"/>
            <a:t>allor</a:t>
          </a:r>
          <a:endParaRPr lang="en-US"/>
        </a:p>
      </dgm:t>
    </dgm:pt>
    <dgm:pt modelId="{09449146-B27C-46A9-B7A5-19B39B50CFEE}" type="parTrans" cxnId="{2DD006DD-0E32-4FEE-9535-C085EC731F5F}">
      <dgm:prSet/>
      <dgm:spPr/>
      <dgm:t>
        <a:bodyPr/>
        <a:lstStyle/>
        <a:p>
          <a:endParaRPr lang="en-US"/>
        </a:p>
      </dgm:t>
    </dgm:pt>
    <dgm:pt modelId="{9373B493-EE34-4AF9-AA13-5824F3EA6020}" type="sibTrans" cxnId="{2DD006DD-0E32-4FEE-9535-C085EC731F5F}">
      <dgm:prSet/>
      <dgm:spPr/>
      <dgm:t>
        <a:bodyPr/>
        <a:lstStyle/>
        <a:p>
          <a:endParaRPr lang="en-US"/>
        </a:p>
      </dgm:t>
    </dgm:pt>
    <dgm:pt modelId="{7310F43A-C666-49F2-B76A-335BC5A27D3A}">
      <dgm:prSet/>
      <dgm:spPr/>
      <dgm:t>
        <a:bodyPr/>
        <a:lstStyle/>
        <a:p>
          <a:r>
            <a:rPr lang="en-US" b="1" i="1"/>
            <a:t>P</a:t>
          </a:r>
          <a:r>
            <a:rPr lang="en-US" i="1"/>
            <a:t>ulseless</a:t>
          </a:r>
          <a:endParaRPr lang="en-US"/>
        </a:p>
      </dgm:t>
    </dgm:pt>
    <dgm:pt modelId="{2F7F2BC9-571B-4C40-9FC1-16257848E996}" type="parTrans" cxnId="{6EFDE8BC-E146-4AE5-87A7-451F090A4E76}">
      <dgm:prSet/>
      <dgm:spPr/>
      <dgm:t>
        <a:bodyPr/>
        <a:lstStyle/>
        <a:p>
          <a:endParaRPr lang="en-US"/>
        </a:p>
      </dgm:t>
    </dgm:pt>
    <dgm:pt modelId="{DC68C4DA-C6DA-4E50-BD09-D30D67A1AFBF}" type="sibTrans" cxnId="{6EFDE8BC-E146-4AE5-87A7-451F090A4E76}">
      <dgm:prSet/>
      <dgm:spPr/>
      <dgm:t>
        <a:bodyPr/>
        <a:lstStyle/>
        <a:p>
          <a:endParaRPr lang="en-US"/>
        </a:p>
      </dgm:t>
    </dgm:pt>
    <dgm:pt modelId="{56D0AD30-7217-4A07-BBAD-BCDA177696AE}">
      <dgm:prSet/>
      <dgm:spPr/>
      <dgm:t>
        <a:bodyPr/>
        <a:lstStyle/>
        <a:p>
          <a:r>
            <a:rPr lang="en-US" b="1" i="1"/>
            <a:t>P</a:t>
          </a:r>
          <a:r>
            <a:rPr lang="en-US" i="1"/>
            <a:t>aresthesia</a:t>
          </a:r>
          <a:endParaRPr lang="en-US"/>
        </a:p>
      </dgm:t>
    </dgm:pt>
    <dgm:pt modelId="{7E063286-CE67-4B8B-B791-41837048E9DC}" type="parTrans" cxnId="{DA03EA87-6653-4E7A-83FC-F453EB43E461}">
      <dgm:prSet/>
      <dgm:spPr/>
      <dgm:t>
        <a:bodyPr/>
        <a:lstStyle/>
        <a:p>
          <a:endParaRPr lang="en-US"/>
        </a:p>
      </dgm:t>
    </dgm:pt>
    <dgm:pt modelId="{54299356-722B-496E-A5D4-B9D1A43A61BD}" type="sibTrans" cxnId="{DA03EA87-6653-4E7A-83FC-F453EB43E461}">
      <dgm:prSet/>
      <dgm:spPr/>
      <dgm:t>
        <a:bodyPr/>
        <a:lstStyle/>
        <a:p>
          <a:endParaRPr lang="en-US"/>
        </a:p>
      </dgm:t>
    </dgm:pt>
    <dgm:pt modelId="{CD330C6D-A681-4213-9C5B-65C61BEA3C01}">
      <dgm:prSet/>
      <dgm:spPr/>
      <dgm:t>
        <a:bodyPr/>
        <a:lstStyle/>
        <a:p>
          <a:r>
            <a:rPr lang="en-US" b="1" i="1"/>
            <a:t>P</a:t>
          </a:r>
          <a:r>
            <a:rPr lang="en-US" i="1"/>
            <a:t>aralysis</a:t>
          </a:r>
          <a:endParaRPr lang="en-US"/>
        </a:p>
      </dgm:t>
    </dgm:pt>
    <dgm:pt modelId="{2114D879-7E28-4274-BB4C-4A1F280EEA08}" type="parTrans" cxnId="{D72D4161-BFDB-4B22-BD5E-9AA2E43EBA92}">
      <dgm:prSet/>
      <dgm:spPr/>
      <dgm:t>
        <a:bodyPr/>
        <a:lstStyle/>
        <a:p>
          <a:endParaRPr lang="en-US"/>
        </a:p>
      </dgm:t>
    </dgm:pt>
    <dgm:pt modelId="{450F808C-B422-4866-AA70-18D819ADE4F2}" type="sibTrans" cxnId="{D72D4161-BFDB-4B22-BD5E-9AA2E43EBA92}">
      <dgm:prSet/>
      <dgm:spPr/>
      <dgm:t>
        <a:bodyPr/>
        <a:lstStyle/>
        <a:p>
          <a:endParaRPr lang="en-US"/>
        </a:p>
      </dgm:t>
    </dgm:pt>
    <dgm:pt modelId="{A774BD99-F738-4D39-AE0D-E2B109CB4311}" type="pres">
      <dgm:prSet presAssocID="{0292C906-B255-4295-ADED-FAF7060BB189}" presName="linear" presStyleCnt="0">
        <dgm:presLayoutVars>
          <dgm:animLvl val="lvl"/>
          <dgm:resizeHandles val="exact"/>
        </dgm:presLayoutVars>
      </dgm:prSet>
      <dgm:spPr/>
    </dgm:pt>
    <dgm:pt modelId="{8E5A4ACD-39D3-46B5-8A1F-1A4AFC2C6C77}" type="pres">
      <dgm:prSet presAssocID="{8B7A92BA-47A1-480D-B349-965E84EA0546}" presName="parentText" presStyleLbl="node1" presStyleIdx="0" presStyleCnt="5">
        <dgm:presLayoutVars>
          <dgm:chMax val="0"/>
          <dgm:bulletEnabled val="1"/>
        </dgm:presLayoutVars>
      </dgm:prSet>
      <dgm:spPr/>
    </dgm:pt>
    <dgm:pt modelId="{21C7EA69-A3AE-4244-A29F-B4DACE551398}" type="pres">
      <dgm:prSet presAssocID="{5ABAB29C-CC38-47F3-B3BD-D5192130AE92}" presName="spacer" presStyleCnt="0"/>
      <dgm:spPr/>
    </dgm:pt>
    <dgm:pt modelId="{D58B2903-ADDA-4806-B2D5-E4168A24A197}" type="pres">
      <dgm:prSet presAssocID="{71BD248C-C925-4E80-B0F1-299E204F716B}" presName="parentText" presStyleLbl="node1" presStyleIdx="1" presStyleCnt="5">
        <dgm:presLayoutVars>
          <dgm:chMax val="0"/>
          <dgm:bulletEnabled val="1"/>
        </dgm:presLayoutVars>
      </dgm:prSet>
      <dgm:spPr/>
    </dgm:pt>
    <dgm:pt modelId="{2C9B336A-1E4B-4AAD-9240-B91ABC6AECAD}" type="pres">
      <dgm:prSet presAssocID="{9373B493-EE34-4AF9-AA13-5824F3EA6020}" presName="spacer" presStyleCnt="0"/>
      <dgm:spPr/>
    </dgm:pt>
    <dgm:pt modelId="{2A548BEA-726D-4F9C-9416-29C864C39A6E}" type="pres">
      <dgm:prSet presAssocID="{7310F43A-C666-49F2-B76A-335BC5A27D3A}" presName="parentText" presStyleLbl="node1" presStyleIdx="2" presStyleCnt="5">
        <dgm:presLayoutVars>
          <dgm:chMax val="0"/>
          <dgm:bulletEnabled val="1"/>
        </dgm:presLayoutVars>
      </dgm:prSet>
      <dgm:spPr/>
    </dgm:pt>
    <dgm:pt modelId="{E95F20D6-05CA-479E-ADAD-CCF6EA992135}" type="pres">
      <dgm:prSet presAssocID="{DC68C4DA-C6DA-4E50-BD09-D30D67A1AFBF}" presName="spacer" presStyleCnt="0"/>
      <dgm:spPr/>
    </dgm:pt>
    <dgm:pt modelId="{6337B903-CBB5-4E1E-97C7-ACBB154FBE9E}" type="pres">
      <dgm:prSet presAssocID="{56D0AD30-7217-4A07-BBAD-BCDA177696AE}" presName="parentText" presStyleLbl="node1" presStyleIdx="3" presStyleCnt="5">
        <dgm:presLayoutVars>
          <dgm:chMax val="0"/>
          <dgm:bulletEnabled val="1"/>
        </dgm:presLayoutVars>
      </dgm:prSet>
      <dgm:spPr/>
    </dgm:pt>
    <dgm:pt modelId="{A6A39747-050C-4280-B90E-2FAAC4BF9218}" type="pres">
      <dgm:prSet presAssocID="{54299356-722B-496E-A5D4-B9D1A43A61BD}" presName="spacer" presStyleCnt="0"/>
      <dgm:spPr/>
    </dgm:pt>
    <dgm:pt modelId="{F9FA6D21-450C-4F4B-A531-DB67EA4B75EB}" type="pres">
      <dgm:prSet presAssocID="{CD330C6D-A681-4213-9C5B-65C61BEA3C01}" presName="parentText" presStyleLbl="node1" presStyleIdx="4" presStyleCnt="5">
        <dgm:presLayoutVars>
          <dgm:chMax val="0"/>
          <dgm:bulletEnabled val="1"/>
        </dgm:presLayoutVars>
      </dgm:prSet>
      <dgm:spPr/>
    </dgm:pt>
  </dgm:ptLst>
  <dgm:cxnLst>
    <dgm:cxn modelId="{65AE2E05-6ECC-4A03-80CF-32096A2A1E9A}" type="presOf" srcId="{8B7A92BA-47A1-480D-B349-965E84EA0546}" destId="{8E5A4ACD-39D3-46B5-8A1F-1A4AFC2C6C77}" srcOrd="0" destOrd="0" presId="urn:microsoft.com/office/officeart/2005/8/layout/vList2"/>
    <dgm:cxn modelId="{49ECA22B-C31A-42AE-98A0-7DFB7FD8B0F2}" type="presOf" srcId="{CD330C6D-A681-4213-9C5B-65C61BEA3C01}" destId="{F9FA6D21-450C-4F4B-A531-DB67EA4B75EB}" srcOrd="0" destOrd="0" presId="urn:microsoft.com/office/officeart/2005/8/layout/vList2"/>
    <dgm:cxn modelId="{D72D4161-BFDB-4B22-BD5E-9AA2E43EBA92}" srcId="{0292C906-B255-4295-ADED-FAF7060BB189}" destId="{CD330C6D-A681-4213-9C5B-65C61BEA3C01}" srcOrd="4" destOrd="0" parTransId="{2114D879-7E28-4274-BB4C-4A1F280EEA08}" sibTransId="{450F808C-B422-4866-AA70-18D819ADE4F2}"/>
    <dgm:cxn modelId="{41FCA251-836A-4036-A23F-AF105EA828D8}" srcId="{0292C906-B255-4295-ADED-FAF7060BB189}" destId="{8B7A92BA-47A1-480D-B349-965E84EA0546}" srcOrd="0" destOrd="0" parTransId="{24C5F056-24FA-4BD3-A0A2-E2B487C1A1DC}" sibTransId="{5ABAB29C-CC38-47F3-B3BD-D5192130AE92}"/>
    <dgm:cxn modelId="{94110B83-AD69-46B6-AD8A-6C158619268E}" type="presOf" srcId="{0292C906-B255-4295-ADED-FAF7060BB189}" destId="{A774BD99-F738-4D39-AE0D-E2B109CB4311}" srcOrd="0" destOrd="0" presId="urn:microsoft.com/office/officeart/2005/8/layout/vList2"/>
    <dgm:cxn modelId="{DA03EA87-6653-4E7A-83FC-F453EB43E461}" srcId="{0292C906-B255-4295-ADED-FAF7060BB189}" destId="{56D0AD30-7217-4A07-BBAD-BCDA177696AE}" srcOrd="3" destOrd="0" parTransId="{7E063286-CE67-4B8B-B791-41837048E9DC}" sibTransId="{54299356-722B-496E-A5D4-B9D1A43A61BD}"/>
    <dgm:cxn modelId="{992390A1-4564-46E1-9FB6-F40B037DF9A5}" type="presOf" srcId="{56D0AD30-7217-4A07-BBAD-BCDA177696AE}" destId="{6337B903-CBB5-4E1E-97C7-ACBB154FBE9E}" srcOrd="0" destOrd="0" presId="urn:microsoft.com/office/officeart/2005/8/layout/vList2"/>
    <dgm:cxn modelId="{62D179A3-1AB8-448C-BFF9-30DB3F51CDF2}" type="presOf" srcId="{7310F43A-C666-49F2-B76A-335BC5A27D3A}" destId="{2A548BEA-726D-4F9C-9416-29C864C39A6E}" srcOrd="0" destOrd="0" presId="urn:microsoft.com/office/officeart/2005/8/layout/vList2"/>
    <dgm:cxn modelId="{6EFDE8BC-E146-4AE5-87A7-451F090A4E76}" srcId="{0292C906-B255-4295-ADED-FAF7060BB189}" destId="{7310F43A-C666-49F2-B76A-335BC5A27D3A}" srcOrd="2" destOrd="0" parTransId="{2F7F2BC9-571B-4C40-9FC1-16257848E996}" sibTransId="{DC68C4DA-C6DA-4E50-BD09-D30D67A1AFBF}"/>
    <dgm:cxn modelId="{2DD006DD-0E32-4FEE-9535-C085EC731F5F}" srcId="{0292C906-B255-4295-ADED-FAF7060BB189}" destId="{71BD248C-C925-4E80-B0F1-299E204F716B}" srcOrd="1" destOrd="0" parTransId="{09449146-B27C-46A9-B7A5-19B39B50CFEE}" sibTransId="{9373B493-EE34-4AF9-AA13-5824F3EA6020}"/>
    <dgm:cxn modelId="{2B9216ED-5166-410A-A7FB-4D251CA96160}" type="presOf" srcId="{71BD248C-C925-4E80-B0F1-299E204F716B}" destId="{D58B2903-ADDA-4806-B2D5-E4168A24A197}" srcOrd="0" destOrd="0" presId="urn:microsoft.com/office/officeart/2005/8/layout/vList2"/>
    <dgm:cxn modelId="{58656433-A164-4A18-B48D-FABD6D2BDEB4}" type="presParOf" srcId="{A774BD99-F738-4D39-AE0D-E2B109CB4311}" destId="{8E5A4ACD-39D3-46B5-8A1F-1A4AFC2C6C77}" srcOrd="0" destOrd="0" presId="urn:microsoft.com/office/officeart/2005/8/layout/vList2"/>
    <dgm:cxn modelId="{A5B74950-5847-4E32-87E4-B361DC521320}" type="presParOf" srcId="{A774BD99-F738-4D39-AE0D-E2B109CB4311}" destId="{21C7EA69-A3AE-4244-A29F-B4DACE551398}" srcOrd="1" destOrd="0" presId="urn:microsoft.com/office/officeart/2005/8/layout/vList2"/>
    <dgm:cxn modelId="{DB6DD449-BF98-4577-8D6A-CEAA8ADC1AA1}" type="presParOf" srcId="{A774BD99-F738-4D39-AE0D-E2B109CB4311}" destId="{D58B2903-ADDA-4806-B2D5-E4168A24A197}" srcOrd="2" destOrd="0" presId="urn:microsoft.com/office/officeart/2005/8/layout/vList2"/>
    <dgm:cxn modelId="{7676E826-A470-4759-9DD3-A93AADA9CAA7}" type="presParOf" srcId="{A774BD99-F738-4D39-AE0D-E2B109CB4311}" destId="{2C9B336A-1E4B-4AAD-9240-B91ABC6AECAD}" srcOrd="3" destOrd="0" presId="urn:microsoft.com/office/officeart/2005/8/layout/vList2"/>
    <dgm:cxn modelId="{120E6914-983F-407F-91B3-6D96ABB4691C}" type="presParOf" srcId="{A774BD99-F738-4D39-AE0D-E2B109CB4311}" destId="{2A548BEA-726D-4F9C-9416-29C864C39A6E}" srcOrd="4" destOrd="0" presId="urn:microsoft.com/office/officeart/2005/8/layout/vList2"/>
    <dgm:cxn modelId="{35695AF7-A34A-40A7-8EB9-6E09ABA51F20}" type="presParOf" srcId="{A774BD99-F738-4D39-AE0D-E2B109CB4311}" destId="{E95F20D6-05CA-479E-ADAD-CCF6EA992135}" srcOrd="5" destOrd="0" presId="urn:microsoft.com/office/officeart/2005/8/layout/vList2"/>
    <dgm:cxn modelId="{61831A42-8659-4220-B269-D6AAB14E268B}" type="presParOf" srcId="{A774BD99-F738-4D39-AE0D-E2B109CB4311}" destId="{6337B903-CBB5-4E1E-97C7-ACBB154FBE9E}" srcOrd="6" destOrd="0" presId="urn:microsoft.com/office/officeart/2005/8/layout/vList2"/>
    <dgm:cxn modelId="{019F9DB7-B8C6-4E57-97C5-3FFB231943BF}" type="presParOf" srcId="{A774BD99-F738-4D39-AE0D-E2B109CB4311}" destId="{A6A39747-050C-4280-B90E-2FAAC4BF9218}" srcOrd="7" destOrd="0" presId="urn:microsoft.com/office/officeart/2005/8/layout/vList2"/>
    <dgm:cxn modelId="{EE933A54-086C-4E1C-BF19-7440DCAD80DB}" type="presParOf" srcId="{A774BD99-F738-4D39-AE0D-E2B109CB4311}" destId="{F9FA6D21-450C-4F4B-A531-DB67EA4B75E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36AEC5-A8E7-4D8F-B782-505353DDAFF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83CB52F-8F58-4B1A-B4CF-B3B786FE5DDD}">
      <dgm:prSet/>
      <dgm:spPr/>
      <dgm:t>
        <a:bodyPr/>
        <a:lstStyle/>
        <a:p>
          <a:r>
            <a:rPr lang="en-US" i="1"/>
            <a:t>Symptoms indicating </a:t>
          </a:r>
          <a:r>
            <a:rPr lang="en-US" b="1" i="1"/>
            <a:t>vascular disease elsewhere</a:t>
          </a:r>
          <a:endParaRPr lang="en-US"/>
        </a:p>
      </dgm:t>
    </dgm:pt>
    <dgm:pt modelId="{C96367B6-6892-44BC-B690-1FE1D089F431}" type="parTrans" cxnId="{D9803CEC-B488-4E33-A393-6371530DE624}">
      <dgm:prSet/>
      <dgm:spPr/>
      <dgm:t>
        <a:bodyPr/>
        <a:lstStyle/>
        <a:p>
          <a:endParaRPr lang="en-US"/>
        </a:p>
      </dgm:t>
    </dgm:pt>
    <dgm:pt modelId="{5EF98777-A314-499C-ADF7-63423336ECB5}" type="sibTrans" cxnId="{D9803CEC-B488-4E33-A393-6371530DE624}">
      <dgm:prSet/>
      <dgm:spPr/>
      <dgm:t>
        <a:bodyPr/>
        <a:lstStyle/>
        <a:p>
          <a:endParaRPr lang="en-US"/>
        </a:p>
      </dgm:t>
    </dgm:pt>
    <dgm:pt modelId="{90FF1130-8161-4421-B072-B8356140CB98}">
      <dgm:prSet/>
      <dgm:spPr/>
      <dgm:t>
        <a:bodyPr/>
        <a:lstStyle/>
        <a:p>
          <a:r>
            <a:rPr lang="en-US" i="1"/>
            <a:t>Chest pain</a:t>
          </a:r>
          <a:endParaRPr lang="en-US"/>
        </a:p>
      </dgm:t>
    </dgm:pt>
    <dgm:pt modelId="{DCF69909-E409-4647-B923-9427C9B63094}" type="parTrans" cxnId="{17EB9A33-A619-41DC-AD83-5F425D28846E}">
      <dgm:prSet/>
      <dgm:spPr/>
      <dgm:t>
        <a:bodyPr/>
        <a:lstStyle/>
        <a:p>
          <a:endParaRPr lang="en-US"/>
        </a:p>
      </dgm:t>
    </dgm:pt>
    <dgm:pt modelId="{A698D20D-88C8-4AFE-A6B0-A368B2DEE2E8}" type="sibTrans" cxnId="{17EB9A33-A619-41DC-AD83-5F425D28846E}">
      <dgm:prSet/>
      <dgm:spPr/>
      <dgm:t>
        <a:bodyPr/>
        <a:lstStyle/>
        <a:p>
          <a:endParaRPr lang="en-US"/>
        </a:p>
      </dgm:t>
    </dgm:pt>
    <dgm:pt modelId="{DB43BDCD-7FEF-4E5E-9C6B-3289A5CE630D}">
      <dgm:prSet/>
      <dgm:spPr/>
      <dgm:t>
        <a:bodyPr/>
        <a:lstStyle/>
        <a:p>
          <a:r>
            <a:rPr lang="en-US" i="1"/>
            <a:t>Fainting</a:t>
          </a:r>
          <a:endParaRPr lang="en-US"/>
        </a:p>
      </dgm:t>
    </dgm:pt>
    <dgm:pt modelId="{F6077D05-B9F7-4B07-A27A-819376B91FE9}" type="parTrans" cxnId="{1233C406-E39A-4BEA-9E8E-439C488EA603}">
      <dgm:prSet/>
      <dgm:spPr/>
      <dgm:t>
        <a:bodyPr/>
        <a:lstStyle/>
        <a:p>
          <a:endParaRPr lang="en-US"/>
        </a:p>
      </dgm:t>
    </dgm:pt>
    <dgm:pt modelId="{AB5F463D-8601-4013-ACDF-81ACDD4A1A2C}" type="sibTrans" cxnId="{1233C406-E39A-4BEA-9E8E-439C488EA603}">
      <dgm:prSet/>
      <dgm:spPr/>
      <dgm:t>
        <a:bodyPr/>
        <a:lstStyle/>
        <a:p>
          <a:endParaRPr lang="en-US"/>
        </a:p>
      </dgm:t>
    </dgm:pt>
    <dgm:pt modelId="{E7E3B46A-1A01-48C9-B7D7-455DF0843DA0}">
      <dgm:prSet/>
      <dgm:spPr/>
      <dgm:t>
        <a:bodyPr/>
        <a:lstStyle/>
        <a:p>
          <a:r>
            <a:rPr lang="en-US" i="1"/>
            <a:t>Weakness in limbs</a:t>
          </a:r>
          <a:endParaRPr lang="en-US"/>
        </a:p>
      </dgm:t>
    </dgm:pt>
    <dgm:pt modelId="{3E7C57CC-01BC-4C78-A647-EEC0B0105238}" type="parTrans" cxnId="{FF2A70D4-2C5F-4D4D-9F5B-4D6DC7B9FEB6}">
      <dgm:prSet/>
      <dgm:spPr/>
      <dgm:t>
        <a:bodyPr/>
        <a:lstStyle/>
        <a:p>
          <a:endParaRPr lang="en-US"/>
        </a:p>
      </dgm:t>
    </dgm:pt>
    <dgm:pt modelId="{1F1B36F2-FFC9-455C-B76C-BD10A045D364}" type="sibTrans" cxnId="{FF2A70D4-2C5F-4D4D-9F5B-4D6DC7B9FEB6}">
      <dgm:prSet/>
      <dgm:spPr/>
      <dgm:t>
        <a:bodyPr/>
        <a:lstStyle/>
        <a:p>
          <a:endParaRPr lang="en-US"/>
        </a:p>
      </dgm:t>
    </dgm:pt>
    <dgm:pt modelId="{109E1331-BF90-44EF-8247-CB6A15BB7CEC}">
      <dgm:prSet/>
      <dgm:spPr/>
      <dgm:t>
        <a:bodyPr/>
        <a:lstStyle/>
        <a:p>
          <a:r>
            <a:rPr lang="en-US" i="1"/>
            <a:t>Paresthesia</a:t>
          </a:r>
          <a:endParaRPr lang="en-US"/>
        </a:p>
      </dgm:t>
    </dgm:pt>
    <dgm:pt modelId="{AE695C89-73D0-4501-9424-104E1526CF97}" type="parTrans" cxnId="{EDCE2D9D-9369-45F4-AD66-C1F0F44BB679}">
      <dgm:prSet/>
      <dgm:spPr/>
      <dgm:t>
        <a:bodyPr/>
        <a:lstStyle/>
        <a:p>
          <a:endParaRPr lang="en-US"/>
        </a:p>
      </dgm:t>
    </dgm:pt>
    <dgm:pt modelId="{8848ABB7-07EA-4B4A-AAED-5844E3675739}" type="sibTrans" cxnId="{EDCE2D9D-9369-45F4-AD66-C1F0F44BB679}">
      <dgm:prSet/>
      <dgm:spPr/>
      <dgm:t>
        <a:bodyPr/>
        <a:lstStyle/>
        <a:p>
          <a:endParaRPr lang="en-US"/>
        </a:p>
      </dgm:t>
    </dgm:pt>
    <dgm:pt modelId="{BBD9EC76-D03F-401F-906E-75D0D8AA3A48}">
      <dgm:prSet/>
      <dgm:spPr/>
      <dgm:t>
        <a:bodyPr/>
        <a:lstStyle/>
        <a:p>
          <a:r>
            <a:rPr lang="en-US" i="1"/>
            <a:t>Blurring of vision</a:t>
          </a:r>
          <a:endParaRPr lang="en-US"/>
        </a:p>
      </dgm:t>
    </dgm:pt>
    <dgm:pt modelId="{D1B028CE-BF3C-4337-AFE1-A1AEC6388AD5}" type="parTrans" cxnId="{650D7011-617F-4593-8B1F-B27D6E31B475}">
      <dgm:prSet/>
      <dgm:spPr/>
      <dgm:t>
        <a:bodyPr/>
        <a:lstStyle/>
        <a:p>
          <a:endParaRPr lang="en-US"/>
        </a:p>
      </dgm:t>
    </dgm:pt>
    <dgm:pt modelId="{AA5162A0-1BD0-45BC-9739-17B585FCFECD}" type="sibTrans" cxnId="{650D7011-617F-4593-8B1F-B27D6E31B475}">
      <dgm:prSet/>
      <dgm:spPr/>
      <dgm:t>
        <a:bodyPr/>
        <a:lstStyle/>
        <a:p>
          <a:endParaRPr lang="en-US"/>
        </a:p>
      </dgm:t>
    </dgm:pt>
    <dgm:pt modelId="{F5F1621A-BF53-48EA-A745-66BE4C9AF1C4}">
      <dgm:prSet/>
      <dgm:spPr/>
      <dgm:t>
        <a:bodyPr/>
        <a:lstStyle/>
        <a:p>
          <a:r>
            <a:rPr lang="en-US" i="1"/>
            <a:t>Other system inquiry- as in any other patient</a:t>
          </a:r>
          <a:endParaRPr lang="en-US"/>
        </a:p>
      </dgm:t>
    </dgm:pt>
    <dgm:pt modelId="{56E562D7-9C5D-438D-A8DF-F01AFC416E89}" type="parTrans" cxnId="{2B4D2F35-0DD0-4870-88CF-C3879CD4D07E}">
      <dgm:prSet/>
      <dgm:spPr/>
      <dgm:t>
        <a:bodyPr/>
        <a:lstStyle/>
        <a:p>
          <a:endParaRPr lang="en-US"/>
        </a:p>
      </dgm:t>
    </dgm:pt>
    <dgm:pt modelId="{6D329688-9FAC-4320-A920-ED88A4CA69BD}" type="sibTrans" cxnId="{2B4D2F35-0DD0-4870-88CF-C3879CD4D07E}">
      <dgm:prSet/>
      <dgm:spPr/>
      <dgm:t>
        <a:bodyPr/>
        <a:lstStyle/>
        <a:p>
          <a:endParaRPr lang="en-US"/>
        </a:p>
      </dgm:t>
    </dgm:pt>
    <dgm:pt modelId="{E6CE7180-7ADE-4EAE-B17F-E9E6D64E5EAA}" type="pres">
      <dgm:prSet presAssocID="{EB36AEC5-A8E7-4D8F-B782-505353DDAFFA}" presName="linear" presStyleCnt="0">
        <dgm:presLayoutVars>
          <dgm:animLvl val="lvl"/>
          <dgm:resizeHandles val="exact"/>
        </dgm:presLayoutVars>
      </dgm:prSet>
      <dgm:spPr/>
    </dgm:pt>
    <dgm:pt modelId="{B71450E8-F324-4930-AD7F-47D4DAFADEAA}" type="pres">
      <dgm:prSet presAssocID="{983CB52F-8F58-4B1A-B4CF-B3B786FE5DDD}" presName="parentText" presStyleLbl="node1" presStyleIdx="0" presStyleCnt="7">
        <dgm:presLayoutVars>
          <dgm:chMax val="0"/>
          <dgm:bulletEnabled val="1"/>
        </dgm:presLayoutVars>
      </dgm:prSet>
      <dgm:spPr/>
    </dgm:pt>
    <dgm:pt modelId="{AAC21B3B-E526-417D-9D0F-4583C3E122C6}" type="pres">
      <dgm:prSet presAssocID="{5EF98777-A314-499C-ADF7-63423336ECB5}" presName="spacer" presStyleCnt="0"/>
      <dgm:spPr/>
    </dgm:pt>
    <dgm:pt modelId="{FEA1E4D2-6840-4D73-9BC6-C31101509388}" type="pres">
      <dgm:prSet presAssocID="{90FF1130-8161-4421-B072-B8356140CB98}" presName="parentText" presStyleLbl="node1" presStyleIdx="1" presStyleCnt="7">
        <dgm:presLayoutVars>
          <dgm:chMax val="0"/>
          <dgm:bulletEnabled val="1"/>
        </dgm:presLayoutVars>
      </dgm:prSet>
      <dgm:spPr/>
    </dgm:pt>
    <dgm:pt modelId="{8199336F-DA74-4642-A6A2-0C0AF36DE67B}" type="pres">
      <dgm:prSet presAssocID="{A698D20D-88C8-4AFE-A6B0-A368B2DEE2E8}" presName="spacer" presStyleCnt="0"/>
      <dgm:spPr/>
    </dgm:pt>
    <dgm:pt modelId="{394002CC-F149-40A1-9020-204B086DBCE5}" type="pres">
      <dgm:prSet presAssocID="{DB43BDCD-7FEF-4E5E-9C6B-3289A5CE630D}" presName="parentText" presStyleLbl="node1" presStyleIdx="2" presStyleCnt="7">
        <dgm:presLayoutVars>
          <dgm:chMax val="0"/>
          <dgm:bulletEnabled val="1"/>
        </dgm:presLayoutVars>
      </dgm:prSet>
      <dgm:spPr/>
    </dgm:pt>
    <dgm:pt modelId="{319AC0CF-3DDB-4B9D-9A44-1ADAC6F2F4AB}" type="pres">
      <dgm:prSet presAssocID="{AB5F463D-8601-4013-ACDF-81ACDD4A1A2C}" presName="spacer" presStyleCnt="0"/>
      <dgm:spPr/>
    </dgm:pt>
    <dgm:pt modelId="{A789430C-DC74-4EE7-8200-623A67F63F44}" type="pres">
      <dgm:prSet presAssocID="{E7E3B46A-1A01-48C9-B7D7-455DF0843DA0}" presName="parentText" presStyleLbl="node1" presStyleIdx="3" presStyleCnt="7">
        <dgm:presLayoutVars>
          <dgm:chMax val="0"/>
          <dgm:bulletEnabled val="1"/>
        </dgm:presLayoutVars>
      </dgm:prSet>
      <dgm:spPr/>
    </dgm:pt>
    <dgm:pt modelId="{03215257-D19B-414A-8419-951F97D9B65C}" type="pres">
      <dgm:prSet presAssocID="{1F1B36F2-FFC9-455C-B76C-BD10A045D364}" presName="spacer" presStyleCnt="0"/>
      <dgm:spPr/>
    </dgm:pt>
    <dgm:pt modelId="{D3BD3DFB-212D-44C0-BD44-71906B157EA9}" type="pres">
      <dgm:prSet presAssocID="{109E1331-BF90-44EF-8247-CB6A15BB7CEC}" presName="parentText" presStyleLbl="node1" presStyleIdx="4" presStyleCnt="7">
        <dgm:presLayoutVars>
          <dgm:chMax val="0"/>
          <dgm:bulletEnabled val="1"/>
        </dgm:presLayoutVars>
      </dgm:prSet>
      <dgm:spPr/>
    </dgm:pt>
    <dgm:pt modelId="{529DE62E-9E51-4A5C-9638-0E3F7D6B60A7}" type="pres">
      <dgm:prSet presAssocID="{8848ABB7-07EA-4B4A-AAED-5844E3675739}" presName="spacer" presStyleCnt="0"/>
      <dgm:spPr/>
    </dgm:pt>
    <dgm:pt modelId="{B3F9E7EC-02E8-4635-B090-7935448D88D2}" type="pres">
      <dgm:prSet presAssocID="{BBD9EC76-D03F-401F-906E-75D0D8AA3A48}" presName="parentText" presStyleLbl="node1" presStyleIdx="5" presStyleCnt="7">
        <dgm:presLayoutVars>
          <dgm:chMax val="0"/>
          <dgm:bulletEnabled val="1"/>
        </dgm:presLayoutVars>
      </dgm:prSet>
      <dgm:spPr/>
    </dgm:pt>
    <dgm:pt modelId="{BF3641AE-27FD-4278-A1F2-2B38EBD15214}" type="pres">
      <dgm:prSet presAssocID="{AA5162A0-1BD0-45BC-9739-17B585FCFECD}" presName="spacer" presStyleCnt="0"/>
      <dgm:spPr/>
    </dgm:pt>
    <dgm:pt modelId="{DED7CD4D-B68D-490E-980A-E558BBA232C0}" type="pres">
      <dgm:prSet presAssocID="{F5F1621A-BF53-48EA-A745-66BE4C9AF1C4}" presName="parentText" presStyleLbl="node1" presStyleIdx="6" presStyleCnt="7">
        <dgm:presLayoutVars>
          <dgm:chMax val="0"/>
          <dgm:bulletEnabled val="1"/>
        </dgm:presLayoutVars>
      </dgm:prSet>
      <dgm:spPr/>
    </dgm:pt>
  </dgm:ptLst>
  <dgm:cxnLst>
    <dgm:cxn modelId="{1233C406-E39A-4BEA-9E8E-439C488EA603}" srcId="{EB36AEC5-A8E7-4D8F-B782-505353DDAFFA}" destId="{DB43BDCD-7FEF-4E5E-9C6B-3289A5CE630D}" srcOrd="2" destOrd="0" parTransId="{F6077D05-B9F7-4B07-A27A-819376B91FE9}" sibTransId="{AB5F463D-8601-4013-ACDF-81ACDD4A1A2C}"/>
    <dgm:cxn modelId="{650D7011-617F-4593-8B1F-B27D6E31B475}" srcId="{EB36AEC5-A8E7-4D8F-B782-505353DDAFFA}" destId="{BBD9EC76-D03F-401F-906E-75D0D8AA3A48}" srcOrd="5" destOrd="0" parTransId="{D1B028CE-BF3C-4337-AFE1-A1AEC6388AD5}" sibTransId="{AA5162A0-1BD0-45BC-9739-17B585FCFECD}"/>
    <dgm:cxn modelId="{C4B5D11C-0172-418B-86C1-94D4C2C37BCB}" type="presOf" srcId="{983CB52F-8F58-4B1A-B4CF-B3B786FE5DDD}" destId="{B71450E8-F324-4930-AD7F-47D4DAFADEAA}" srcOrd="0" destOrd="0" presId="urn:microsoft.com/office/officeart/2005/8/layout/vList2"/>
    <dgm:cxn modelId="{AA2C2E24-DE8D-4556-A621-5D6285679F13}" type="presOf" srcId="{90FF1130-8161-4421-B072-B8356140CB98}" destId="{FEA1E4D2-6840-4D73-9BC6-C31101509388}" srcOrd="0" destOrd="0" presId="urn:microsoft.com/office/officeart/2005/8/layout/vList2"/>
    <dgm:cxn modelId="{17EB9A33-A619-41DC-AD83-5F425D28846E}" srcId="{EB36AEC5-A8E7-4D8F-B782-505353DDAFFA}" destId="{90FF1130-8161-4421-B072-B8356140CB98}" srcOrd="1" destOrd="0" parTransId="{DCF69909-E409-4647-B923-9427C9B63094}" sibTransId="{A698D20D-88C8-4AFE-A6B0-A368B2DEE2E8}"/>
    <dgm:cxn modelId="{2B4D2F35-0DD0-4870-88CF-C3879CD4D07E}" srcId="{EB36AEC5-A8E7-4D8F-B782-505353DDAFFA}" destId="{F5F1621A-BF53-48EA-A745-66BE4C9AF1C4}" srcOrd="6" destOrd="0" parTransId="{56E562D7-9C5D-438D-A8DF-F01AFC416E89}" sibTransId="{6D329688-9FAC-4320-A920-ED88A4CA69BD}"/>
    <dgm:cxn modelId="{E95CCE42-74B0-4984-9498-4D0DCEE3A016}" type="presOf" srcId="{E7E3B46A-1A01-48C9-B7D7-455DF0843DA0}" destId="{A789430C-DC74-4EE7-8200-623A67F63F44}" srcOrd="0" destOrd="0" presId="urn:microsoft.com/office/officeart/2005/8/layout/vList2"/>
    <dgm:cxn modelId="{29FB456E-EB53-42C0-A1A3-2E4BD3FDD057}" type="presOf" srcId="{DB43BDCD-7FEF-4E5E-9C6B-3289A5CE630D}" destId="{394002CC-F149-40A1-9020-204B086DBCE5}" srcOrd="0" destOrd="0" presId="urn:microsoft.com/office/officeart/2005/8/layout/vList2"/>
    <dgm:cxn modelId="{F8F7807F-DE6B-4D34-AB8D-136631F0AAB9}" type="presOf" srcId="{F5F1621A-BF53-48EA-A745-66BE4C9AF1C4}" destId="{DED7CD4D-B68D-490E-980A-E558BBA232C0}" srcOrd="0" destOrd="0" presId="urn:microsoft.com/office/officeart/2005/8/layout/vList2"/>
    <dgm:cxn modelId="{4129DC85-535D-4F87-BE7C-6C9CD5A0495C}" type="presOf" srcId="{109E1331-BF90-44EF-8247-CB6A15BB7CEC}" destId="{D3BD3DFB-212D-44C0-BD44-71906B157EA9}" srcOrd="0" destOrd="0" presId="urn:microsoft.com/office/officeart/2005/8/layout/vList2"/>
    <dgm:cxn modelId="{EDCE2D9D-9369-45F4-AD66-C1F0F44BB679}" srcId="{EB36AEC5-A8E7-4D8F-B782-505353DDAFFA}" destId="{109E1331-BF90-44EF-8247-CB6A15BB7CEC}" srcOrd="4" destOrd="0" parTransId="{AE695C89-73D0-4501-9424-104E1526CF97}" sibTransId="{8848ABB7-07EA-4B4A-AAED-5844E3675739}"/>
    <dgm:cxn modelId="{4792E39D-08B7-490C-B9C1-36521C510921}" type="presOf" srcId="{EB36AEC5-A8E7-4D8F-B782-505353DDAFFA}" destId="{E6CE7180-7ADE-4EAE-B17F-E9E6D64E5EAA}" srcOrd="0" destOrd="0" presId="urn:microsoft.com/office/officeart/2005/8/layout/vList2"/>
    <dgm:cxn modelId="{1579F4B8-0A20-4DD8-AE00-79C678DD6B2E}" type="presOf" srcId="{BBD9EC76-D03F-401F-906E-75D0D8AA3A48}" destId="{B3F9E7EC-02E8-4635-B090-7935448D88D2}" srcOrd="0" destOrd="0" presId="urn:microsoft.com/office/officeart/2005/8/layout/vList2"/>
    <dgm:cxn modelId="{FF2A70D4-2C5F-4D4D-9F5B-4D6DC7B9FEB6}" srcId="{EB36AEC5-A8E7-4D8F-B782-505353DDAFFA}" destId="{E7E3B46A-1A01-48C9-B7D7-455DF0843DA0}" srcOrd="3" destOrd="0" parTransId="{3E7C57CC-01BC-4C78-A647-EEC0B0105238}" sibTransId="{1F1B36F2-FFC9-455C-B76C-BD10A045D364}"/>
    <dgm:cxn modelId="{D9803CEC-B488-4E33-A393-6371530DE624}" srcId="{EB36AEC5-A8E7-4D8F-B782-505353DDAFFA}" destId="{983CB52F-8F58-4B1A-B4CF-B3B786FE5DDD}" srcOrd="0" destOrd="0" parTransId="{C96367B6-6892-44BC-B690-1FE1D089F431}" sibTransId="{5EF98777-A314-499C-ADF7-63423336ECB5}"/>
    <dgm:cxn modelId="{0151D16C-8E6D-4851-9F92-C234C286E694}" type="presParOf" srcId="{E6CE7180-7ADE-4EAE-B17F-E9E6D64E5EAA}" destId="{B71450E8-F324-4930-AD7F-47D4DAFADEAA}" srcOrd="0" destOrd="0" presId="urn:microsoft.com/office/officeart/2005/8/layout/vList2"/>
    <dgm:cxn modelId="{8A2A5811-CEF4-446E-8B99-6C3969C54EFB}" type="presParOf" srcId="{E6CE7180-7ADE-4EAE-B17F-E9E6D64E5EAA}" destId="{AAC21B3B-E526-417D-9D0F-4583C3E122C6}" srcOrd="1" destOrd="0" presId="urn:microsoft.com/office/officeart/2005/8/layout/vList2"/>
    <dgm:cxn modelId="{4B43B683-E4FB-4846-9317-3A8ADC230821}" type="presParOf" srcId="{E6CE7180-7ADE-4EAE-B17F-E9E6D64E5EAA}" destId="{FEA1E4D2-6840-4D73-9BC6-C31101509388}" srcOrd="2" destOrd="0" presId="urn:microsoft.com/office/officeart/2005/8/layout/vList2"/>
    <dgm:cxn modelId="{FA4B49CF-3A66-49D8-85E6-5E9B9FAD42CA}" type="presParOf" srcId="{E6CE7180-7ADE-4EAE-B17F-E9E6D64E5EAA}" destId="{8199336F-DA74-4642-A6A2-0C0AF36DE67B}" srcOrd="3" destOrd="0" presId="urn:microsoft.com/office/officeart/2005/8/layout/vList2"/>
    <dgm:cxn modelId="{BC411E43-FFA9-43C2-86CA-00663A0E0E29}" type="presParOf" srcId="{E6CE7180-7ADE-4EAE-B17F-E9E6D64E5EAA}" destId="{394002CC-F149-40A1-9020-204B086DBCE5}" srcOrd="4" destOrd="0" presId="urn:microsoft.com/office/officeart/2005/8/layout/vList2"/>
    <dgm:cxn modelId="{C69502D9-F7A9-498B-8777-E5B8C159BF9A}" type="presParOf" srcId="{E6CE7180-7ADE-4EAE-B17F-E9E6D64E5EAA}" destId="{319AC0CF-3DDB-4B9D-9A44-1ADAC6F2F4AB}" srcOrd="5" destOrd="0" presId="urn:microsoft.com/office/officeart/2005/8/layout/vList2"/>
    <dgm:cxn modelId="{B29D24E6-30BA-4885-B3F3-B7A89B45BC22}" type="presParOf" srcId="{E6CE7180-7ADE-4EAE-B17F-E9E6D64E5EAA}" destId="{A789430C-DC74-4EE7-8200-623A67F63F44}" srcOrd="6" destOrd="0" presId="urn:microsoft.com/office/officeart/2005/8/layout/vList2"/>
    <dgm:cxn modelId="{4C5F133B-93A2-45F9-A57E-24D4579464F1}" type="presParOf" srcId="{E6CE7180-7ADE-4EAE-B17F-E9E6D64E5EAA}" destId="{03215257-D19B-414A-8419-951F97D9B65C}" srcOrd="7" destOrd="0" presId="urn:microsoft.com/office/officeart/2005/8/layout/vList2"/>
    <dgm:cxn modelId="{27F4AFB4-84AD-47A2-B46C-8A9566F2B42F}" type="presParOf" srcId="{E6CE7180-7ADE-4EAE-B17F-E9E6D64E5EAA}" destId="{D3BD3DFB-212D-44C0-BD44-71906B157EA9}" srcOrd="8" destOrd="0" presId="urn:microsoft.com/office/officeart/2005/8/layout/vList2"/>
    <dgm:cxn modelId="{07E3B967-D301-449F-B06D-7E0BD10B4F28}" type="presParOf" srcId="{E6CE7180-7ADE-4EAE-B17F-E9E6D64E5EAA}" destId="{529DE62E-9E51-4A5C-9638-0E3F7D6B60A7}" srcOrd="9" destOrd="0" presId="urn:microsoft.com/office/officeart/2005/8/layout/vList2"/>
    <dgm:cxn modelId="{A100F33D-09E6-4D31-BFAA-C006300E9F56}" type="presParOf" srcId="{E6CE7180-7ADE-4EAE-B17F-E9E6D64E5EAA}" destId="{B3F9E7EC-02E8-4635-B090-7935448D88D2}" srcOrd="10" destOrd="0" presId="urn:microsoft.com/office/officeart/2005/8/layout/vList2"/>
    <dgm:cxn modelId="{E6DF938B-A356-475F-ADF5-6FCB4A97406B}" type="presParOf" srcId="{E6CE7180-7ADE-4EAE-B17F-E9E6D64E5EAA}" destId="{BF3641AE-27FD-4278-A1F2-2B38EBD15214}" srcOrd="11" destOrd="0" presId="urn:microsoft.com/office/officeart/2005/8/layout/vList2"/>
    <dgm:cxn modelId="{BA800D07-4B6B-422F-BFD3-077488D45534}" type="presParOf" srcId="{E6CE7180-7ADE-4EAE-B17F-E9E6D64E5EAA}" destId="{DED7CD4D-B68D-490E-980A-E558BBA232C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98A606-8418-46BB-BE5D-64187263B8E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5FFF59F-8EC2-42C1-963A-942012A866E4}">
      <dgm:prSet/>
      <dgm:spPr/>
      <dgm:t>
        <a:bodyPr/>
        <a:lstStyle/>
        <a:p>
          <a:r>
            <a:rPr lang="en-US" i="1"/>
            <a:t>MI</a:t>
          </a:r>
          <a:endParaRPr lang="en-US"/>
        </a:p>
      </dgm:t>
    </dgm:pt>
    <dgm:pt modelId="{75AB0E34-DDBC-4613-A2A6-7F2C7358186D}" type="parTrans" cxnId="{06E9222B-79AF-4C54-8A30-E6D2279B3F0D}">
      <dgm:prSet/>
      <dgm:spPr/>
      <dgm:t>
        <a:bodyPr/>
        <a:lstStyle/>
        <a:p>
          <a:endParaRPr lang="en-US"/>
        </a:p>
      </dgm:t>
    </dgm:pt>
    <dgm:pt modelId="{D5DE46FC-A618-4365-A3EF-5E46BBD81395}" type="sibTrans" cxnId="{06E9222B-79AF-4C54-8A30-E6D2279B3F0D}">
      <dgm:prSet/>
      <dgm:spPr/>
      <dgm:t>
        <a:bodyPr/>
        <a:lstStyle/>
        <a:p>
          <a:endParaRPr lang="en-US"/>
        </a:p>
      </dgm:t>
    </dgm:pt>
    <dgm:pt modelId="{E1032781-0B64-4EE8-81A9-51832813AD3E}">
      <dgm:prSet/>
      <dgm:spPr/>
      <dgm:t>
        <a:bodyPr/>
        <a:lstStyle/>
        <a:p>
          <a:r>
            <a:rPr lang="en-US" i="1"/>
            <a:t>Stroke</a:t>
          </a:r>
          <a:endParaRPr lang="en-US"/>
        </a:p>
      </dgm:t>
    </dgm:pt>
    <dgm:pt modelId="{6A6DB577-3004-4D8E-A83E-33B0FAB0B0FD}" type="parTrans" cxnId="{04E42751-4FCE-4803-9123-E0E443BECB1C}">
      <dgm:prSet/>
      <dgm:spPr/>
      <dgm:t>
        <a:bodyPr/>
        <a:lstStyle/>
        <a:p>
          <a:endParaRPr lang="en-US"/>
        </a:p>
      </dgm:t>
    </dgm:pt>
    <dgm:pt modelId="{716994E0-70E8-48A6-95DD-D19905A775BD}" type="sibTrans" cxnId="{04E42751-4FCE-4803-9123-E0E443BECB1C}">
      <dgm:prSet/>
      <dgm:spPr/>
      <dgm:t>
        <a:bodyPr/>
        <a:lstStyle/>
        <a:p>
          <a:endParaRPr lang="en-US"/>
        </a:p>
      </dgm:t>
    </dgm:pt>
    <dgm:pt modelId="{5E6BB050-E0F3-4BB7-8566-BCB20A3B4F9A}">
      <dgm:prSet/>
      <dgm:spPr/>
      <dgm:t>
        <a:bodyPr/>
        <a:lstStyle/>
        <a:p>
          <a:r>
            <a:rPr lang="en-US" i="1"/>
            <a:t>Diabetes</a:t>
          </a:r>
          <a:endParaRPr lang="en-US"/>
        </a:p>
      </dgm:t>
    </dgm:pt>
    <dgm:pt modelId="{B67B05F9-5557-4680-81A9-7CCC15C5918B}" type="parTrans" cxnId="{AD5C55A8-E607-45CC-9A87-F2A8973ED851}">
      <dgm:prSet/>
      <dgm:spPr/>
      <dgm:t>
        <a:bodyPr/>
        <a:lstStyle/>
        <a:p>
          <a:endParaRPr lang="en-US"/>
        </a:p>
      </dgm:t>
    </dgm:pt>
    <dgm:pt modelId="{1EFA3DCC-E9BC-414F-A39B-AB3995D6C757}" type="sibTrans" cxnId="{AD5C55A8-E607-45CC-9A87-F2A8973ED851}">
      <dgm:prSet/>
      <dgm:spPr/>
      <dgm:t>
        <a:bodyPr/>
        <a:lstStyle/>
        <a:p>
          <a:endParaRPr lang="en-US"/>
        </a:p>
      </dgm:t>
    </dgm:pt>
    <dgm:pt modelId="{A54F228A-6231-49D2-B7CA-EE70BBADB833}">
      <dgm:prSet/>
      <dgm:spPr/>
      <dgm:t>
        <a:bodyPr/>
        <a:lstStyle/>
        <a:p>
          <a:r>
            <a:rPr lang="en-US" i="1"/>
            <a:t>Previous episode of claudication</a:t>
          </a:r>
          <a:endParaRPr lang="en-US"/>
        </a:p>
      </dgm:t>
    </dgm:pt>
    <dgm:pt modelId="{9D4CE822-6614-401B-94A1-91AC571AD918}" type="parTrans" cxnId="{5BDC7F85-D461-4DE5-8D4C-3F919EF19860}">
      <dgm:prSet/>
      <dgm:spPr/>
      <dgm:t>
        <a:bodyPr/>
        <a:lstStyle/>
        <a:p>
          <a:endParaRPr lang="en-US"/>
        </a:p>
      </dgm:t>
    </dgm:pt>
    <dgm:pt modelId="{D8FDABD0-53D0-4357-9E21-28EAD9D4E331}" type="sibTrans" cxnId="{5BDC7F85-D461-4DE5-8D4C-3F919EF19860}">
      <dgm:prSet/>
      <dgm:spPr/>
      <dgm:t>
        <a:bodyPr/>
        <a:lstStyle/>
        <a:p>
          <a:endParaRPr lang="en-US"/>
        </a:p>
      </dgm:t>
    </dgm:pt>
    <dgm:pt modelId="{F86C9F11-94EE-42E8-9236-DD6DCFD8F14D}">
      <dgm:prSet/>
      <dgm:spPr/>
      <dgm:t>
        <a:bodyPr/>
        <a:lstStyle/>
        <a:p>
          <a:r>
            <a:rPr lang="en-US" i="1"/>
            <a:t>Dyslipidemia</a:t>
          </a:r>
          <a:endParaRPr lang="en-US"/>
        </a:p>
      </dgm:t>
    </dgm:pt>
    <dgm:pt modelId="{B53222AD-031C-426D-A41D-982FC693983F}" type="parTrans" cxnId="{EC2AEC90-4967-4BF8-9C17-F3A747233B67}">
      <dgm:prSet/>
      <dgm:spPr/>
      <dgm:t>
        <a:bodyPr/>
        <a:lstStyle/>
        <a:p>
          <a:endParaRPr lang="en-US"/>
        </a:p>
      </dgm:t>
    </dgm:pt>
    <dgm:pt modelId="{127BAB2F-2BB5-459A-A9FD-910C7123FF4B}" type="sibTrans" cxnId="{EC2AEC90-4967-4BF8-9C17-F3A747233B67}">
      <dgm:prSet/>
      <dgm:spPr/>
      <dgm:t>
        <a:bodyPr/>
        <a:lstStyle/>
        <a:p>
          <a:endParaRPr lang="en-US"/>
        </a:p>
      </dgm:t>
    </dgm:pt>
    <dgm:pt modelId="{7D33961A-21EB-4A4E-B0B7-47B7432B1AA6}">
      <dgm:prSet/>
      <dgm:spPr/>
      <dgm:t>
        <a:bodyPr/>
        <a:lstStyle/>
        <a:p>
          <a:r>
            <a:rPr lang="en-US" i="1"/>
            <a:t>Hypertension</a:t>
          </a:r>
          <a:endParaRPr lang="en-US"/>
        </a:p>
      </dgm:t>
    </dgm:pt>
    <dgm:pt modelId="{6623F207-40CA-437C-B1B2-9ACC788A4BBF}" type="parTrans" cxnId="{BF805828-2C75-41E0-9182-30A5D9570018}">
      <dgm:prSet/>
      <dgm:spPr/>
      <dgm:t>
        <a:bodyPr/>
        <a:lstStyle/>
        <a:p>
          <a:endParaRPr lang="en-US"/>
        </a:p>
      </dgm:t>
    </dgm:pt>
    <dgm:pt modelId="{4980725A-FA0F-4BC3-A24C-290DD14C7BDC}" type="sibTrans" cxnId="{BF805828-2C75-41E0-9182-30A5D9570018}">
      <dgm:prSet/>
      <dgm:spPr/>
      <dgm:t>
        <a:bodyPr/>
        <a:lstStyle/>
        <a:p>
          <a:endParaRPr lang="en-US"/>
        </a:p>
      </dgm:t>
    </dgm:pt>
    <dgm:pt modelId="{C0B3A3A8-C4D6-4BA5-8B15-AB87F06A5DAE}" type="pres">
      <dgm:prSet presAssocID="{C798A606-8418-46BB-BE5D-64187263B8E0}" presName="vert0" presStyleCnt="0">
        <dgm:presLayoutVars>
          <dgm:dir/>
          <dgm:animOne val="branch"/>
          <dgm:animLvl val="lvl"/>
        </dgm:presLayoutVars>
      </dgm:prSet>
      <dgm:spPr/>
    </dgm:pt>
    <dgm:pt modelId="{B71CAB1C-50C4-443B-A533-7B015267B61E}" type="pres">
      <dgm:prSet presAssocID="{35FFF59F-8EC2-42C1-963A-942012A866E4}" presName="thickLine" presStyleLbl="alignNode1" presStyleIdx="0" presStyleCnt="6"/>
      <dgm:spPr/>
    </dgm:pt>
    <dgm:pt modelId="{41B0E35B-8825-48B4-A6A0-06DC0F66BDB9}" type="pres">
      <dgm:prSet presAssocID="{35FFF59F-8EC2-42C1-963A-942012A866E4}" presName="horz1" presStyleCnt="0"/>
      <dgm:spPr/>
    </dgm:pt>
    <dgm:pt modelId="{D6048AA8-B213-4266-A7DC-F92DCE7C9CA3}" type="pres">
      <dgm:prSet presAssocID="{35FFF59F-8EC2-42C1-963A-942012A866E4}" presName="tx1" presStyleLbl="revTx" presStyleIdx="0" presStyleCnt="6"/>
      <dgm:spPr/>
    </dgm:pt>
    <dgm:pt modelId="{74085095-BCAA-481B-86BA-5D4D5A63CDDC}" type="pres">
      <dgm:prSet presAssocID="{35FFF59F-8EC2-42C1-963A-942012A866E4}" presName="vert1" presStyleCnt="0"/>
      <dgm:spPr/>
    </dgm:pt>
    <dgm:pt modelId="{19C6C258-F292-4267-AFB2-1CC12D471612}" type="pres">
      <dgm:prSet presAssocID="{E1032781-0B64-4EE8-81A9-51832813AD3E}" presName="thickLine" presStyleLbl="alignNode1" presStyleIdx="1" presStyleCnt="6"/>
      <dgm:spPr/>
    </dgm:pt>
    <dgm:pt modelId="{A0323CE3-723D-47CE-A306-83D14072622B}" type="pres">
      <dgm:prSet presAssocID="{E1032781-0B64-4EE8-81A9-51832813AD3E}" presName="horz1" presStyleCnt="0"/>
      <dgm:spPr/>
    </dgm:pt>
    <dgm:pt modelId="{1B68C5F4-8276-4F45-B708-817E0D9D093B}" type="pres">
      <dgm:prSet presAssocID="{E1032781-0B64-4EE8-81A9-51832813AD3E}" presName="tx1" presStyleLbl="revTx" presStyleIdx="1" presStyleCnt="6"/>
      <dgm:spPr/>
    </dgm:pt>
    <dgm:pt modelId="{0E69CB1B-4D81-421E-B040-F0C810DCB868}" type="pres">
      <dgm:prSet presAssocID="{E1032781-0B64-4EE8-81A9-51832813AD3E}" presName="vert1" presStyleCnt="0"/>
      <dgm:spPr/>
    </dgm:pt>
    <dgm:pt modelId="{921FF8D2-AAF6-4F76-BC78-5FECE4669CA4}" type="pres">
      <dgm:prSet presAssocID="{5E6BB050-E0F3-4BB7-8566-BCB20A3B4F9A}" presName="thickLine" presStyleLbl="alignNode1" presStyleIdx="2" presStyleCnt="6"/>
      <dgm:spPr/>
    </dgm:pt>
    <dgm:pt modelId="{F2629357-8DBC-4B28-B5D2-D3CDE440B888}" type="pres">
      <dgm:prSet presAssocID="{5E6BB050-E0F3-4BB7-8566-BCB20A3B4F9A}" presName="horz1" presStyleCnt="0"/>
      <dgm:spPr/>
    </dgm:pt>
    <dgm:pt modelId="{563AE84F-670B-4646-B9D0-361DC89CDD61}" type="pres">
      <dgm:prSet presAssocID="{5E6BB050-E0F3-4BB7-8566-BCB20A3B4F9A}" presName="tx1" presStyleLbl="revTx" presStyleIdx="2" presStyleCnt="6"/>
      <dgm:spPr/>
    </dgm:pt>
    <dgm:pt modelId="{D25C0DAB-09F0-4425-B6B4-DCE08652BCA3}" type="pres">
      <dgm:prSet presAssocID="{5E6BB050-E0F3-4BB7-8566-BCB20A3B4F9A}" presName="vert1" presStyleCnt="0"/>
      <dgm:spPr/>
    </dgm:pt>
    <dgm:pt modelId="{9F1EDBFD-CA82-492D-8FD4-64BD0F19B542}" type="pres">
      <dgm:prSet presAssocID="{A54F228A-6231-49D2-B7CA-EE70BBADB833}" presName="thickLine" presStyleLbl="alignNode1" presStyleIdx="3" presStyleCnt="6"/>
      <dgm:spPr/>
    </dgm:pt>
    <dgm:pt modelId="{95261F98-BD7F-4AB2-8569-FD983B994FB0}" type="pres">
      <dgm:prSet presAssocID="{A54F228A-6231-49D2-B7CA-EE70BBADB833}" presName="horz1" presStyleCnt="0"/>
      <dgm:spPr/>
    </dgm:pt>
    <dgm:pt modelId="{15A7D31B-71D7-4584-9097-0DD5EE87B0B5}" type="pres">
      <dgm:prSet presAssocID="{A54F228A-6231-49D2-B7CA-EE70BBADB833}" presName="tx1" presStyleLbl="revTx" presStyleIdx="3" presStyleCnt="6"/>
      <dgm:spPr/>
    </dgm:pt>
    <dgm:pt modelId="{0AB7F010-C320-4134-8707-8FB36F7DF4B3}" type="pres">
      <dgm:prSet presAssocID="{A54F228A-6231-49D2-B7CA-EE70BBADB833}" presName="vert1" presStyleCnt="0"/>
      <dgm:spPr/>
    </dgm:pt>
    <dgm:pt modelId="{84CF93B8-32C9-41B8-8A88-A3F6BB4F023E}" type="pres">
      <dgm:prSet presAssocID="{F86C9F11-94EE-42E8-9236-DD6DCFD8F14D}" presName="thickLine" presStyleLbl="alignNode1" presStyleIdx="4" presStyleCnt="6"/>
      <dgm:spPr/>
    </dgm:pt>
    <dgm:pt modelId="{7B731B5F-08F8-4031-8E3E-4337C285506D}" type="pres">
      <dgm:prSet presAssocID="{F86C9F11-94EE-42E8-9236-DD6DCFD8F14D}" presName="horz1" presStyleCnt="0"/>
      <dgm:spPr/>
    </dgm:pt>
    <dgm:pt modelId="{39A923DC-068B-4FA8-B074-5E2C8A326D6F}" type="pres">
      <dgm:prSet presAssocID="{F86C9F11-94EE-42E8-9236-DD6DCFD8F14D}" presName="tx1" presStyleLbl="revTx" presStyleIdx="4" presStyleCnt="6"/>
      <dgm:spPr/>
    </dgm:pt>
    <dgm:pt modelId="{46FDBFB8-5314-4941-ACD2-9C703D633821}" type="pres">
      <dgm:prSet presAssocID="{F86C9F11-94EE-42E8-9236-DD6DCFD8F14D}" presName="vert1" presStyleCnt="0"/>
      <dgm:spPr/>
    </dgm:pt>
    <dgm:pt modelId="{A002757C-1AC3-4000-A243-22C048049EB1}" type="pres">
      <dgm:prSet presAssocID="{7D33961A-21EB-4A4E-B0B7-47B7432B1AA6}" presName="thickLine" presStyleLbl="alignNode1" presStyleIdx="5" presStyleCnt="6"/>
      <dgm:spPr/>
    </dgm:pt>
    <dgm:pt modelId="{29681D96-52E0-4096-9C3C-4D37CACCB4A6}" type="pres">
      <dgm:prSet presAssocID="{7D33961A-21EB-4A4E-B0B7-47B7432B1AA6}" presName="horz1" presStyleCnt="0"/>
      <dgm:spPr/>
    </dgm:pt>
    <dgm:pt modelId="{012A547E-5BE6-48D4-97D7-E9AE8ED3CB09}" type="pres">
      <dgm:prSet presAssocID="{7D33961A-21EB-4A4E-B0B7-47B7432B1AA6}" presName="tx1" presStyleLbl="revTx" presStyleIdx="5" presStyleCnt="6"/>
      <dgm:spPr/>
    </dgm:pt>
    <dgm:pt modelId="{4EE21486-D83A-4ED6-9CD4-B1B7950A9A5C}" type="pres">
      <dgm:prSet presAssocID="{7D33961A-21EB-4A4E-B0B7-47B7432B1AA6}" presName="vert1" presStyleCnt="0"/>
      <dgm:spPr/>
    </dgm:pt>
  </dgm:ptLst>
  <dgm:cxnLst>
    <dgm:cxn modelId="{BF805828-2C75-41E0-9182-30A5D9570018}" srcId="{C798A606-8418-46BB-BE5D-64187263B8E0}" destId="{7D33961A-21EB-4A4E-B0B7-47B7432B1AA6}" srcOrd="5" destOrd="0" parTransId="{6623F207-40CA-437C-B1B2-9ACC788A4BBF}" sibTransId="{4980725A-FA0F-4BC3-A24C-290DD14C7BDC}"/>
    <dgm:cxn modelId="{06E9222B-79AF-4C54-8A30-E6D2279B3F0D}" srcId="{C798A606-8418-46BB-BE5D-64187263B8E0}" destId="{35FFF59F-8EC2-42C1-963A-942012A866E4}" srcOrd="0" destOrd="0" parTransId="{75AB0E34-DDBC-4613-A2A6-7F2C7358186D}" sibTransId="{D5DE46FC-A618-4365-A3EF-5E46BBD81395}"/>
    <dgm:cxn modelId="{FF601736-4FDB-456B-9103-1217161C453C}" type="presOf" srcId="{5E6BB050-E0F3-4BB7-8566-BCB20A3B4F9A}" destId="{563AE84F-670B-4646-B9D0-361DC89CDD61}" srcOrd="0" destOrd="0" presId="urn:microsoft.com/office/officeart/2008/layout/LinedList"/>
    <dgm:cxn modelId="{A1CA435B-EBEA-495F-8C1D-DF6F97914DD4}" type="presOf" srcId="{35FFF59F-8EC2-42C1-963A-942012A866E4}" destId="{D6048AA8-B213-4266-A7DC-F92DCE7C9CA3}" srcOrd="0" destOrd="0" presId="urn:microsoft.com/office/officeart/2008/layout/LinedList"/>
    <dgm:cxn modelId="{04E42751-4FCE-4803-9123-E0E443BECB1C}" srcId="{C798A606-8418-46BB-BE5D-64187263B8E0}" destId="{E1032781-0B64-4EE8-81A9-51832813AD3E}" srcOrd="1" destOrd="0" parTransId="{6A6DB577-3004-4D8E-A83E-33B0FAB0B0FD}" sibTransId="{716994E0-70E8-48A6-95DD-D19905A775BD}"/>
    <dgm:cxn modelId="{5BDC7F85-D461-4DE5-8D4C-3F919EF19860}" srcId="{C798A606-8418-46BB-BE5D-64187263B8E0}" destId="{A54F228A-6231-49D2-B7CA-EE70BBADB833}" srcOrd="3" destOrd="0" parTransId="{9D4CE822-6614-401B-94A1-91AC571AD918}" sibTransId="{D8FDABD0-53D0-4357-9E21-28EAD9D4E331}"/>
    <dgm:cxn modelId="{EC2AEC90-4967-4BF8-9C17-F3A747233B67}" srcId="{C798A606-8418-46BB-BE5D-64187263B8E0}" destId="{F86C9F11-94EE-42E8-9236-DD6DCFD8F14D}" srcOrd="4" destOrd="0" parTransId="{B53222AD-031C-426D-A41D-982FC693983F}" sibTransId="{127BAB2F-2BB5-459A-A9FD-910C7123FF4B}"/>
    <dgm:cxn modelId="{D3989A98-A694-423E-A73A-A29AF8D6964D}" type="presOf" srcId="{F86C9F11-94EE-42E8-9236-DD6DCFD8F14D}" destId="{39A923DC-068B-4FA8-B074-5E2C8A326D6F}" srcOrd="0" destOrd="0" presId="urn:microsoft.com/office/officeart/2008/layout/LinedList"/>
    <dgm:cxn modelId="{AD5C55A8-E607-45CC-9A87-F2A8973ED851}" srcId="{C798A606-8418-46BB-BE5D-64187263B8E0}" destId="{5E6BB050-E0F3-4BB7-8566-BCB20A3B4F9A}" srcOrd="2" destOrd="0" parTransId="{B67B05F9-5557-4680-81A9-7CCC15C5918B}" sibTransId="{1EFA3DCC-E9BC-414F-A39B-AB3995D6C757}"/>
    <dgm:cxn modelId="{425AE1C6-F4DF-41CC-8820-CB2F845BC01C}" type="presOf" srcId="{E1032781-0B64-4EE8-81A9-51832813AD3E}" destId="{1B68C5F4-8276-4F45-B708-817E0D9D093B}" srcOrd="0" destOrd="0" presId="urn:microsoft.com/office/officeart/2008/layout/LinedList"/>
    <dgm:cxn modelId="{514983C9-FA27-4F38-BD1E-4F1BE5423913}" type="presOf" srcId="{C798A606-8418-46BB-BE5D-64187263B8E0}" destId="{C0B3A3A8-C4D6-4BA5-8B15-AB87F06A5DAE}" srcOrd="0" destOrd="0" presId="urn:microsoft.com/office/officeart/2008/layout/LinedList"/>
    <dgm:cxn modelId="{509DA7DF-61C3-4C2D-8E1F-C38ED509EF1A}" type="presOf" srcId="{A54F228A-6231-49D2-B7CA-EE70BBADB833}" destId="{15A7D31B-71D7-4584-9097-0DD5EE87B0B5}" srcOrd="0" destOrd="0" presId="urn:microsoft.com/office/officeart/2008/layout/LinedList"/>
    <dgm:cxn modelId="{08CA1DFB-2303-497F-9774-69BBF701A070}" type="presOf" srcId="{7D33961A-21EB-4A4E-B0B7-47B7432B1AA6}" destId="{012A547E-5BE6-48D4-97D7-E9AE8ED3CB09}" srcOrd="0" destOrd="0" presId="urn:microsoft.com/office/officeart/2008/layout/LinedList"/>
    <dgm:cxn modelId="{96A21976-0887-4A5F-8ADA-541BC03232E5}" type="presParOf" srcId="{C0B3A3A8-C4D6-4BA5-8B15-AB87F06A5DAE}" destId="{B71CAB1C-50C4-443B-A533-7B015267B61E}" srcOrd="0" destOrd="0" presId="urn:microsoft.com/office/officeart/2008/layout/LinedList"/>
    <dgm:cxn modelId="{A46E7E9F-00F8-4E95-8734-3B3897CE5C41}" type="presParOf" srcId="{C0B3A3A8-C4D6-4BA5-8B15-AB87F06A5DAE}" destId="{41B0E35B-8825-48B4-A6A0-06DC0F66BDB9}" srcOrd="1" destOrd="0" presId="urn:microsoft.com/office/officeart/2008/layout/LinedList"/>
    <dgm:cxn modelId="{219A2A90-F43C-417D-B58D-FC35F6E1800A}" type="presParOf" srcId="{41B0E35B-8825-48B4-A6A0-06DC0F66BDB9}" destId="{D6048AA8-B213-4266-A7DC-F92DCE7C9CA3}" srcOrd="0" destOrd="0" presId="urn:microsoft.com/office/officeart/2008/layout/LinedList"/>
    <dgm:cxn modelId="{378C684F-D7EC-43E0-9C3B-B7880E131737}" type="presParOf" srcId="{41B0E35B-8825-48B4-A6A0-06DC0F66BDB9}" destId="{74085095-BCAA-481B-86BA-5D4D5A63CDDC}" srcOrd="1" destOrd="0" presId="urn:microsoft.com/office/officeart/2008/layout/LinedList"/>
    <dgm:cxn modelId="{33BCDAA5-A376-438F-A31E-874E4647B37C}" type="presParOf" srcId="{C0B3A3A8-C4D6-4BA5-8B15-AB87F06A5DAE}" destId="{19C6C258-F292-4267-AFB2-1CC12D471612}" srcOrd="2" destOrd="0" presId="urn:microsoft.com/office/officeart/2008/layout/LinedList"/>
    <dgm:cxn modelId="{BE78724B-5488-497D-BF14-2194F14A5FEF}" type="presParOf" srcId="{C0B3A3A8-C4D6-4BA5-8B15-AB87F06A5DAE}" destId="{A0323CE3-723D-47CE-A306-83D14072622B}" srcOrd="3" destOrd="0" presId="urn:microsoft.com/office/officeart/2008/layout/LinedList"/>
    <dgm:cxn modelId="{E13D9930-292B-41F1-8A81-E791EE0FE03E}" type="presParOf" srcId="{A0323CE3-723D-47CE-A306-83D14072622B}" destId="{1B68C5F4-8276-4F45-B708-817E0D9D093B}" srcOrd="0" destOrd="0" presId="urn:microsoft.com/office/officeart/2008/layout/LinedList"/>
    <dgm:cxn modelId="{63A806D8-3F31-4F49-AE1A-919FF34580CC}" type="presParOf" srcId="{A0323CE3-723D-47CE-A306-83D14072622B}" destId="{0E69CB1B-4D81-421E-B040-F0C810DCB868}" srcOrd="1" destOrd="0" presId="urn:microsoft.com/office/officeart/2008/layout/LinedList"/>
    <dgm:cxn modelId="{3A837FCF-474C-4B3C-B0B2-72122FE0A465}" type="presParOf" srcId="{C0B3A3A8-C4D6-4BA5-8B15-AB87F06A5DAE}" destId="{921FF8D2-AAF6-4F76-BC78-5FECE4669CA4}" srcOrd="4" destOrd="0" presId="urn:microsoft.com/office/officeart/2008/layout/LinedList"/>
    <dgm:cxn modelId="{8F0CF660-C426-42C7-8F37-D2DD049A05DA}" type="presParOf" srcId="{C0B3A3A8-C4D6-4BA5-8B15-AB87F06A5DAE}" destId="{F2629357-8DBC-4B28-B5D2-D3CDE440B888}" srcOrd="5" destOrd="0" presId="urn:microsoft.com/office/officeart/2008/layout/LinedList"/>
    <dgm:cxn modelId="{B310D9FA-80D1-4B57-A112-49139EEE80EA}" type="presParOf" srcId="{F2629357-8DBC-4B28-B5D2-D3CDE440B888}" destId="{563AE84F-670B-4646-B9D0-361DC89CDD61}" srcOrd="0" destOrd="0" presId="urn:microsoft.com/office/officeart/2008/layout/LinedList"/>
    <dgm:cxn modelId="{1CC464A5-3505-408F-B516-0256C44D0757}" type="presParOf" srcId="{F2629357-8DBC-4B28-B5D2-D3CDE440B888}" destId="{D25C0DAB-09F0-4425-B6B4-DCE08652BCA3}" srcOrd="1" destOrd="0" presId="urn:microsoft.com/office/officeart/2008/layout/LinedList"/>
    <dgm:cxn modelId="{20CC5530-DA31-47FF-BB2B-74F183B3C1BF}" type="presParOf" srcId="{C0B3A3A8-C4D6-4BA5-8B15-AB87F06A5DAE}" destId="{9F1EDBFD-CA82-492D-8FD4-64BD0F19B542}" srcOrd="6" destOrd="0" presId="urn:microsoft.com/office/officeart/2008/layout/LinedList"/>
    <dgm:cxn modelId="{C435E7C5-7310-41E1-94BE-3B41326AA688}" type="presParOf" srcId="{C0B3A3A8-C4D6-4BA5-8B15-AB87F06A5DAE}" destId="{95261F98-BD7F-4AB2-8569-FD983B994FB0}" srcOrd="7" destOrd="0" presId="urn:microsoft.com/office/officeart/2008/layout/LinedList"/>
    <dgm:cxn modelId="{504C07FF-2B65-4B90-8338-140B76713E64}" type="presParOf" srcId="{95261F98-BD7F-4AB2-8569-FD983B994FB0}" destId="{15A7D31B-71D7-4584-9097-0DD5EE87B0B5}" srcOrd="0" destOrd="0" presId="urn:microsoft.com/office/officeart/2008/layout/LinedList"/>
    <dgm:cxn modelId="{E981AA51-C9F4-43CB-B0F8-003674976601}" type="presParOf" srcId="{95261F98-BD7F-4AB2-8569-FD983B994FB0}" destId="{0AB7F010-C320-4134-8707-8FB36F7DF4B3}" srcOrd="1" destOrd="0" presId="urn:microsoft.com/office/officeart/2008/layout/LinedList"/>
    <dgm:cxn modelId="{9D2675BF-B4A6-4CA5-A924-211E1FF14879}" type="presParOf" srcId="{C0B3A3A8-C4D6-4BA5-8B15-AB87F06A5DAE}" destId="{84CF93B8-32C9-41B8-8A88-A3F6BB4F023E}" srcOrd="8" destOrd="0" presId="urn:microsoft.com/office/officeart/2008/layout/LinedList"/>
    <dgm:cxn modelId="{11262276-CC11-4F57-835D-104B5EBC7413}" type="presParOf" srcId="{C0B3A3A8-C4D6-4BA5-8B15-AB87F06A5DAE}" destId="{7B731B5F-08F8-4031-8E3E-4337C285506D}" srcOrd="9" destOrd="0" presId="urn:microsoft.com/office/officeart/2008/layout/LinedList"/>
    <dgm:cxn modelId="{4AC8D019-54CD-4B64-8288-72263946FE14}" type="presParOf" srcId="{7B731B5F-08F8-4031-8E3E-4337C285506D}" destId="{39A923DC-068B-4FA8-B074-5E2C8A326D6F}" srcOrd="0" destOrd="0" presId="urn:microsoft.com/office/officeart/2008/layout/LinedList"/>
    <dgm:cxn modelId="{DF9ABB9C-7922-481C-A5A9-35E26D0C4D91}" type="presParOf" srcId="{7B731B5F-08F8-4031-8E3E-4337C285506D}" destId="{46FDBFB8-5314-4941-ACD2-9C703D633821}" srcOrd="1" destOrd="0" presId="urn:microsoft.com/office/officeart/2008/layout/LinedList"/>
    <dgm:cxn modelId="{8F8AB1AF-4DA0-45CE-8783-F417EEB4BC69}" type="presParOf" srcId="{C0B3A3A8-C4D6-4BA5-8B15-AB87F06A5DAE}" destId="{A002757C-1AC3-4000-A243-22C048049EB1}" srcOrd="10" destOrd="0" presId="urn:microsoft.com/office/officeart/2008/layout/LinedList"/>
    <dgm:cxn modelId="{841356B9-1EB3-4A10-A8BC-1B41CB0B2699}" type="presParOf" srcId="{C0B3A3A8-C4D6-4BA5-8B15-AB87F06A5DAE}" destId="{29681D96-52E0-4096-9C3C-4D37CACCB4A6}" srcOrd="11" destOrd="0" presId="urn:microsoft.com/office/officeart/2008/layout/LinedList"/>
    <dgm:cxn modelId="{13BA5F91-221E-4726-A592-E928C7F2C1EC}" type="presParOf" srcId="{29681D96-52E0-4096-9C3C-4D37CACCB4A6}" destId="{012A547E-5BE6-48D4-97D7-E9AE8ED3CB09}" srcOrd="0" destOrd="0" presId="urn:microsoft.com/office/officeart/2008/layout/LinedList"/>
    <dgm:cxn modelId="{0F28F709-9BC0-4729-8100-5BE9C28DE22C}" type="presParOf" srcId="{29681D96-52E0-4096-9C3C-4D37CACCB4A6}" destId="{4EE21486-D83A-4ED6-9CD4-B1B7950A9A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E8F128-2CFB-4BA3-BE16-1A0AE665064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A81AA82-106C-4A74-9EC8-717BFB104C47}">
      <dgm:prSet/>
      <dgm:spPr/>
      <dgm:t>
        <a:bodyPr/>
        <a:lstStyle/>
        <a:p>
          <a:r>
            <a:rPr lang="en-US" b="1" i="1"/>
            <a:t>Axillary</a:t>
          </a:r>
          <a:r>
            <a:rPr lang="en-US" i="1"/>
            <a:t>: in the axilla and medial upper arm. </a:t>
          </a:r>
          <a:endParaRPr lang="en-US"/>
        </a:p>
      </dgm:t>
    </dgm:pt>
    <dgm:pt modelId="{42774BD4-161D-4FFC-B055-3C62B145D354}" type="parTrans" cxnId="{7655D66C-9D82-42B6-AA45-28FA08A15F2C}">
      <dgm:prSet/>
      <dgm:spPr/>
      <dgm:t>
        <a:bodyPr/>
        <a:lstStyle/>
        <a:p>
          <a:endParaRPr lang="en-US"/>
        </a:p>
      </dgm:t>
    </dgm:pt>
    <dgm:pt modelId="{A50F5BC0-A89A-4829-818C-164776795C87}" type="sibTrans" cxnId="{7655D66C-9D82-42B6-AA45-28FA08A15F2C}">
      <dgm:prSet/>
      <dgm:spPr/>
      <dgm:t>
        <a:bodyPr/>
        <a:lstStyle/>
        <a:p>
          <a:endParaRPr lang="en-US"/>
        </a:p>
      </dgm:t>
    </dgm:pt>
    <dgm:pt modelId="{743831A1-EA5C-4A07-9301-DB9ACCEF90FF}">
      <dgm:prSet/>
      <dgm:spPr/>
      <dgm:t>
        <a:bodyPr/>
        <a:lstStyle/>
        <a:p>
          <a:r>
            <a:rPr lang="en-US" b="1" i="1"/>
            <a:t>Brachial</a:t>
          </a:r>
          <a:r>
            <a:rPr lang="en-US" i="1"/>
            <a:t>: antecubital fossa immediately medial to the biceps tendon. </a:t>
          </a:r>
          <a:endParaRPr lang="en-US"/>
        </a:p>
      </dgm:t>
    </dgm:pt>
    <dgm:pt modelId="{4D395A04-BB84-4835-99FC-35A020C52C1F}" type="parTrans" cxnId="{9DD3091E-2273-409E-94B4-4F765B68B14C}">
      <dgm:prSet/>
      <dgm:spPr/>
      <dgm:t>
        <a:bodyPr/>
        <a:lstStyle/>
        <a:p>
          <a:endParaRPr lang="en-US"/>
        </a:p>
      </dgm:t>
    </dgm:pt>
    <dgm:pt modelId="{F3C1A849-54E2-4025-9106-1FC1D438A927}" type="sibTrans" cxnId="{9DD3091E-2273-409E-94B4-4F765B68B14C}">
      <dgm:prSet/>
      <dgm:spPr/>
      <dgm:t>
        <a:bodyPr/>
        <a:lstStyle/>
        <a:p>
          <a:endParaRPr lang="en-US"/>
        </a:p>
      </dgm:t>
    </dgm:pt>
    <dgm:pt modelId="{F4543CD8-2D76-4DC2-89D6-D533DFAE29BF}">
      <dgm:prSet/>
      <dgm:spPr/>
      <dgm:t>
        <a:bodyPr/>
        <a:lstStyle/>
        <a:p>
          <a:r>
            <a:rPr lang="en-US" b="1" i="1"/>
            <a:t>Radia</a:t>
          </a:r>
          <a:r>
            <a:rPr lang="en-US" i="1"/>
            <a:t>l: at wrist anterior to the radius. </a:t>
          </a:r>
          <a:endParaRPr lang="en-US"/>
        </a:p>
      </dgm:t>
    </dgm:pt>
    <dgm:pt modelId="{AFAEAE4B-B280-4BB8-A08A-567176D19B8E}" type="parTrans" cxnId="{D33AD1B4-EA2A-4F03-B171-2A8CEBBBB33B}">
      <dgm:prSet/>
      <dgm:spPr/>
      <dgm:t>
        <a:bodyPr/>
        <a:lstStyle/>
        <a:p>
          <a:endParaRPr lang="en-US"/>
        </a:p>
      </dgm:t>
    </dgm:pt>
    <dgm:pt modelId="{6B3A1E84-FEA3-4275-AF29-E71B87447AA6}" type="sibTrans" cxnId="{D33AD1B4-EA2A-4F03-B171-2A8CEBBBB33B}">
      <dgm:prSet/>
      <dgm:spPr/>
      <dgm:t>
        <a:bodyPr/>
        <a:lstStyle/>
        <a:p>
          <a:endParaRPr lang="en-US"/>
        </a:p>
      </dgm:t>
    </dgm:pt>
    <dgm:pt modelId="{C06E6B78-95BF-4C3E-A310-4831EEFF7CF8}">
      <dgm:prSet/>
      <dgm:spPr/>
      <dgm:t>
        <a:bodyPr/>
        <a:lstStyle/>
        <a:p>
          <a:r>
            <a:rPr lang="en-US" b="1" i="1"/>
            <a:t>Ulnar</a:t>
          </a:r>
          <a:r>
            <a:rPr lang="en-US" i="1"/>
            <a:t>: on medial side of the wris</a:t>
          </a:r>
          <a:r>
            <a:rPr lang="en-US"/>
            <a:t>t.</a:t>
          </a:r>
        </a:p>
      </dgm:t>
    </dgm:pt>
    <dgm:pt modelId="{290ADA98-C2CD-489D-B229-4313B7939A40}" type="parTrans" cxnId="{83A38E6B-08AE-4E39-8F04-77578A8EDCE5}">
      <dgm:prSet/>
      <dgm:spPr/>
      <dgm:t>
        <a:bodyPr/>
        <a:lstStyle/>
        <a:p>
          <a:endParaRPr lang="en-US"/>
        </a:p>
      </dgm:t>
    </dgm:pt>
    <dgm:pt modelId="{47EB2DCA-06B8-4749-9277-46D6093DD08D}" type="sibTrans" cxnId="{83A38E6B-08AE-4E39-8F04-77578A8EDCE5}">
      <dgm:prSet/>
      <dgm:spPr/>
      <dgm:t>
        <a:bodyPr/>
        <a:lstStyle/>
        <a:p>
          <a:endParaRPr lang="en-US"/>
        </a:p>
      </dgm:t>
    </dgm:pt>
    <dgm:pt modelId="{8E4F7371-95EA-497B-A4D8-6B9B22DDBEBC}" type="pres">
      <dgm:prSet presAssocID="{C9E8F128-2CFB-4BA3-BE16-1A0AE665064C}" presName="linear" presStyleCnt="0">
        <dgm:presLayoutVars>
          <dgm:animLvl val="lvl"/>
          <dgm:resizeHandles val="exact"/>
        </dgm:presLayoutVars>
      </dgm:prSet>
      <dgm:spPr/>
    </dgm:pt>
    <dgm:pt modelId="{76905361-0ECA-45F4-A8FB-4E5E1A0F0276}" type="pres">
      <dgm:prSet presAssocID="{7A81AA82-106C-4A74-9EC8-717BFB104C47}" presName="parentText" presStyleLbl="node1" presStyleIdx="0" presStyleCnt="4">
        <dgm:presLayoutVars>
          <dgm:chMax val="0"/>
          <dgm:bulletEnabled val="1"/>
        </dgm:presLayoutVars>
      </dgm:prSet>
      <dgm:spPr/>
    </dgm:pt>
    <dgm:pt modelId="{09977BF7-4A86-4CF2-92F9-83B2FBF1E79B}" type="pres">
      <dgm:prSet presAssocID="{A50F5BC0-A89A-4829-818C-164776795C87}" presName="spacer" presStyleCnt="0"/>
      <dgm:spPr/>
    </dgm:pt>
    <dgm:pt modelId="{640C3EBE-6EB6-47AB-A4B5-3ADBD5637E36}" type="pres">
      <dgm:prSet presAssocID="{743831A1-EA5C-4A07-9301-DB9ACCEF90FF}" presName="parentText" presStyleLbl="node1" presStyleIdx="1" presStyleCnt="4">
        <dgm:presLayoutVars>
          <dgm:chMax val="0"/>
          <dgm:bulletEnabled val="1"/>
        </dgm:presLayoutVars>
      </dgm:prSet>
      <dgm:spPr/>
    </dgm:pt>
    <dgm:pt modelId="{22A09640-AA55-4C5F-AFBC-6D83AD9E7016}" type="pres">
      <dgm:prSet presAssocID="{F3C1A849-54E2-4025-9106-1FC1D438A927}" presName="spacer" presStyleCnt="0"/>
      <dgm:spPr/>
    </dgm:pt>
    <dgm:pt modelId="{9C8C95C2-8C98-4B68-B1D2-C2C01F4D4165}" type="pres">
      <dgm:prSet presAssocID="{F4543CD8-2D76-4DC2-89D6-D533DFAE29BF}" presName="parentText" presStyleLbl="node1" presStyleIdx="2" presStyleCnt="4">
        <dgm:presLayoutVars>
          <dgm:chMax val="0"/>
          <dgm:bulletEnabled val="1"/>
        </dgm:presLayoutVars>
      </dgm:prSet>
      <dgm:spPr/>
    </dgm:pt>
    <dgm:pt modelId="{D98222E0-41C0-4B1F-BDE1-2F7F6ACD341E}" type="pres">
      <dgm:prSet presAssocID="{6B3A1E84-FEA3-4275-AF29-E71B87447AA6}" presName="spacer" presStyleCnt="0"/>
      <dgm:spPr/>
    </dgm:pt>
    <dgm:pt modelId="{F2B0644D-6758-4EC9-95EA-E22CDD188052}" type="pres">
      <dgm:prSet presAssocID="{C06E6B78-95BF-4C3E-A310-4831EEFF7CF8}" presName="parentText" presStyleLbl="node1" presStyleIdx="3" presStyleCnt="4">
        <dgm:presLayoutVars>
          <dgm:chMax val="0"/>
          <dgm:bulletEnabled val="1"/>
        </dgm:presLayoutVars>
      </dgm:prSet>
      <dgm:spPr/>
    </dgm:pt>
  </dgm:ptLst>
  <dgm:cxnLst>
    <dgm:cxn modelId="{9DD3091E-2273-409E-94B4-4F765B68B14C}" srcId="{C9E8F128-2CFB-4BA3-BE16-1A0AE665064C}" destId="{743831A1-EA5C-4A07-9301-DB9ACCEF90FF}" srcOrd="1" destOrd="0" parTransId="{4D395A04-BB84-4835-99FC-35A020C52C1F}" sibTransId="{F3C1A849-54E2-4025-9106-1FC1D438A927}"/>
    <dgm:cxn modelId="{51AD7C2F-A600-4AAF-83E3-36BBA7297D04}" type="presOf" srcId="{C9E8F128-2CFB-4BA3-BE16-1A0AE665064C}" destId="{8E4F7371-95EA-497B-A4D8-6B9B22DDBEBC}" srcOrd="0" destOrd="0" presId="urn:microsoft.com/office/officeart/2005/8/layout/vList2"/>
    <dgm:cxn modelId="{83A38E6B-08AE-4E39-8F04-77578A8EDCE5}" srcId="{C9E8F128-2CFB-4BA3-BE16-1A0AE665064C}" destId="{C06E6B78-95BF-4C3E-A310-4831EEFF7CF8}" srcOrd="3" destOrd="0" parTransId="{290ADA98-C2CD-489D-B229-4313B7939A40}" sibTransId="{47EB2DCA-06B8-4749-9277-46D6093DD08D}"/>
    <dgm:cxn modelId="{3A76C16B-3F5E-4578-9792-3833C62A8293}" type="presOf" srcId="{C06E6B78-95BF-4C3E-A310-4831EEFF7CF8}" destId="{F2B0644D-6758-4EC9-95EA-E22CDD188052}" srcOrd="0" destOrd="0" presId="urn:microsoft.com/office/officeart/2005/8/layout/vList2"/>
    <dgm:cxn modelId="{7655D66C-9D82-42B6-AA45-28FA08A15F2C}" srcId="{C9E8F128-2CFB-4BA3-BE16-1A0AE665064C}" destId="{7A81AA82-106C-4A74-9EC8-717BFB104C47}" srcOrd="0" destOrd="0" parTransId="{42774BD4-161D-4FFC-B055-3C62B145D354}" sibTransId="{A50F5BC0-A89A-4829-818C-164776795C87}"/>
    <dgm:cxn modelId="{D06D437B-52A3-43D9-9F44-2B26C3034B7B}" type="presOf" srcId="{743831A1-EA5C-4A07-9301-DB9ACCEF90FF}" destId="{640C3EBE-6EB6-47AB-A4B5-3ADBD5637E36}" srcOrd="0" destOrd="0" presId="urn:microsoft.com/office/officeart/2005/8/layout/vList2"/>
    <dgm:cxn modelId="{D33AD1B4-EA2A-4F03-B171-2A8CEBBBB33B}" srcId="{C9E8F128-2CFB-4BA3-BE16-1A0AE665064C}" destId="{F4543CD8-2D76-4DC2-89D6-D533DFAE29BF}" srcOrd="2" destOrd="0" parTransId="{AFAEAE4B-B280-4BB8-A08A-567176D19B8E}" sibTransId="{6B3A1E84-FEA3-4275-AF29-E71B87447AA6}"/>
    <dgm:cxn modelId="{6ACB8EC8-F2F0-433D-8DBB-F95CC48EC2DF}" type="presOf" srcId="{7A81AA82-106C-4A74-9EC8-717BFB104C47}" destId="{76905361-0ECA-45F4-A8FB-4E5E1A0F0276}" srcOrd="0" destOrd="0" presId="urn:microsoft.com/office/officeart/2005/8/layout/vList2"/>
    <dgm:cxn modelId="{4FD908F5-10A4-45DA-93B5-29474D029B35}" type="presOf" srcId="{F4543CD8-2D76-4DC2-89D6-D533DFAE29BF}" destId="{9C8C95C2-8C98-4B68-B1D2-C2C01F4D4165}" srcOrd="0" destOrd="0" presId="urn:microsoft.com/office/officeart/2005/8/layout/vList2"/>
    <dgm:cxn modelId="{7A496B8C-85F6-4BE3-9BF3-71862C640E73}" type="presParOf" srcId="{8E4F7371-95EA-497B-A4D8-6B9B22DDBEBC}" destId="{76905361-0ECA-45F4-A8FB-4E5E1A0F0276}" srcOrd="0" destOrd="0" presId="urn:microsoft.com/office/officeart/2005/8/layout/vList2"/>
    <dgm:cxn modelId="{69DBE13C-CF56-4971-8377-86BAF34E6C10}" type="presParOf" srcId="{8E4F7371-95EA-497B-A4D8-6B9B22DDBEBC}" destId="{09977BF7-4A86-4CF2-92F9-83B2FBF1E79B}" srcOrd="1" destOrd="0" presId="urn:microsoft.com/office/officeart/2005/8/layout/vList2"/>
    <dgm:cxn modelId="{5F384833-7D88-40D5-A1CE-EBB44A03C06E}" type="presParOf" srcId="{8E4F7371-95EA-497B-A4D8-6B9B22DDBEBC}" destId="{640C3EBE-6EB6-47AB-A4B5-3ADBD5637E36}" srcOrd="2" destOrd="0" presId="urn:microsoft.com/office/officeart/2005/8/layout/vList2"/>
    <dgm:cxn modelId="{9A936FDF-78C4-4BBF-ACB9-42C8AA9ACEA6}" type="presParOf" srcId="{8E4F7371-95EA-497B-A4D8-6B9B22DDBEBC}" destId="{22A09640-AA55-4C5F-AFBC-6D83AD9E7016}" srcOrd="3" destOrd="0" presId="urn:microsoft.com/office/officeart/2005/8/layout/vList2"/>
    <dgm:cxn modelId="{E55B90CA-EA56-45F9-AC8F-7D83F436CEBD}" type="presParOf" srcId="{8E4F7371-95EA-497B-A4D8-6B9B22DDBEBC}" destId="{9C8C95C2-8C98-4B68-B1D2-C2C01F4D4165}" srcOrd="4" destOrd="0" presId="urn:microsoft.com/office/officeart/2005/8/layout/vList2"/>
    <dgm:cxn modelId="{1E4A6751-FAE0-42D6-9488-FFB384F46D6D}" type="presParOf" srcId="{8E4F7371-95EA-497B-A4D8-6B9B22DDBEBC}" destId="{D98222E0-41C0-4B1F-BDE1-2F7F6ACD341E}" srcOrd="5" destOrd="0" presId="urn:microsoft.com/office/officeart/2005/8/layout/vList2"/>
    <dgm:cxn modelId="{BBBC091A-D634-430B-911A-AF0E3860B52D}" type="presParOf" srcId="{8E4F7371-95EA-497B-A4D8-6B9B22DDBEBC}" destId="{F2B0644D-6758-4EC9-95EA-E22CDD18805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0A4A5B-7CA7-4ADD-9087-C7DF7C122E5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87ADB2D-C5C4-4257-8F55-84C7D0DBFD47}">
      <dgm:prSet/>
      <dgm:spPr/>
      <dgm:t>
        <a:bodyPr/>
        <a:lstStyle/>
        <a:p>
          <a:r>
            <a:rPr lang="en-US" b="1" i="1" u="sng"/>
            <a:t>Common presentations:</a:t>
          </a:r>
          <a:endParaRPr lang="en-US"/>
        </a:p>
      </dgm:t>
    </dgm:pt>
    <dgm:pt modelId="{3F96F0D8-C6BE-42BE-8955-E1D75D48A939}" type="parTrans" cxnId="{166ACC7C-4F5A-4D24-9227-B2C6B2C902DC}">
      <dgm:prSet/>
      <dgm:spPr/>
      <dgm:t>
        <a:bodyPr/>
        <a:lstStyle/>
        <a:p>
          <a:endParaRPr lang="en-US"/>
        </a:p>
      </dgm:t>
    </dgm:pt>
    <dgm:pt modelId="{99595586-32F5-4CCA-8D5D-31E10F275029}" type="sibTrans" cxnId="{166ACC7C-4F5A-4D24-9227-B2C6B2C902DC}">
      <dgm:prSet/>
      <dgm:spPr/>
      <dgm:t>
        <a:bodyPr/>
        <a:lstStyle/>
        <a:p>
          <a:endParaRPr lang="en-US"/>
        </a:p>
      </dgm:t>
    </dgm:pt>
    <dgm:pt modelId="{C2481C73-9086-4023-9362-7230293B728A}">
      <dgm:prSet/>
      <dgm:spPr/>
      <dgm:t>
        <a:bodyPr/>
        <a:lstStyle/>
        <a:p>
          <a:r>
            <a:rPr lang="en-US" i="1"/>
            <a:t>Pain in lower limbs</a:t>
          </a:r>
          <a:endParaRPr lang="en-US"/>
        </a:p>
      </dgm:t>
    </dgm:pt>
    <dgm:pt modelId="{7BD6F215-FD03-4488-883A-9D163AE6395D}" type="parTrans" cxnId="{00EC035E-1F1A-4384-A69C-305D7A2E0757}">
      <dgm:prSet/>
      <dgm:spPr/>
      <dgm:t>
        <a:bodyPr/>
        <a:lstStyle/>
        <a:p>
          <a:endParaRPr lang="en-US"/>
        </a:p>
      </dgm:t>
    </dgm:pt>
    <dgm:pt modelId="{668FF9ED-BAC8-474B-A69D-A080DC869C15}" type="sibTrans" cxnId="{00EC035E-1F1A-4384-A69C-305D7A2E0757}">
      <dgm:prSet/>
      <dgm:spPr/>
      <dgm:t>
        <a:bodyPr/>
        <a:lstStyle/>
        <a:p>
          <a:endParaRPr lang="en-US"/>
        </a:p>
      </dgm:t>
    </dgm:pt>
    <dgm:pt modelId="{7C2F540D-ADD1-4EA6-BB91-9EF787C93C08}">
      <dgm:prSet/>
      <dgm:spPr/>
      <dgm:t>
        <a:bodyPr/>
        <a:lstStyle/>
        <a:p>
          <a:r>
            <a:rPr lang="en-US" b="1" i="1"/>
            <a:t>Prominent veins</a:t>
          </a:r>
          <a:endParaRPr lang="en-US"/>
        </a:p>
      </dgm:t>
    </dgm:pt>
    <dgm:pt modelId="{FDF4D8CB-FE8E-4CC2-9085-EC245FFFA929}" type="parTrans" cxnId="{D9F48217-6D03-4647-B737-A3C945A7D7E8}">
      <dgm:prSet/>
      <dgm:spPr/>
      <dgm:t>
        <a:bodyPr/>
        <a:lstStyle/>
        <a:p>
          <a:endParaRPr lang="en-US"/>
        </a:p>
      </dgm:t>
    </dgm:pt>
    <dgm:pt modelId="{EFBF7646-60B9-45C2-95CE-C4B8B7A3A681}" type="sibTrans" cxnId="{D9F48217-6D03-4647-B737-A3C945A7D7E8}">
      <dgm:prSet/>
      <dgm:spPr/>
      <dgm:t>
        <a:bodyPr/>
        <a:lstStyle/>
        <a:p>
          <a:endParaRPr lang="en-US"/>
        </a:p>
      </dgm:t>
    </dgm:pt>
    <dgm:pt modelId="{361584E1-2525-42FE-B644-52DA8488E06A}">
      <dgm:prSet/>
      <dgm:spPr/>
      <dgm:t>
        <a:bodyPr/>
        <a:lstStyle/>
        <a:p>
          <a:r>
            <a:rPr lang="en-US" i="1"/>
            <a:t>Lower limb swelling</a:t>
          </a:r>
          <a:endParaRPr lang="en-US"/>
        </a:p>
      </dgm:t>
    </dgm:pt>
    <dgm:pt modelId="{14477533-0EFF-4445-9E49-51F44C206B8C}" type="parTrans" cxnId="{CDCD2D6E-E076-403C-A963-919408BE50EE}">
      <dgm:prSet/>
      <dgm:spPr/>
      <dgm:t>
        <a:bodyPr/>
        <a:lstStyle/>
        <a:p>
          <a:endParaRPr lang="en-US"/>
        </a:p>
      </dgm:t>
    </dgm:pt>
    <dgm:pt modelId="{256BEC80-3CE5-40F2-BFBC-83EF4AEE30CC}" type="sibTrans" cxnId="{CDCD2D6E-E076-403C-A963-919408BE50EE}">
      <dgm:prSet/>
      <dgm:spPr/>
      <dgm:t>
        <a:bodyPr/>
        <a:lstStyle/>
        <a:p>
          <a:endParaRPr lang="en-US"/>
        </a:p>
      </dgm:t>
    </dgm:pt>
    <dgm:pt modelId="{5D12A4E4-3512-43F5-A734-133123693E68}">
      <dgm:prSet/>
      <dgm:spPr/>
      <dgm:t>
        <a:bodyPr/>
        <a:lstStyle/>
        <a:p>
          <a:r>
            <a:rPr lang="en-US" i="1"/>
            <a:t>Skin changes</a:t>
          </a:r>
          <a:endParaRPr lang="en-US"/>
        </a:p>
      </dgm:t>
    </dgm:pt>
    <dgm:pt modelId="{6C8188F0-0C7F-4556-B981-EDF66EC7BD47}" type="parTrans" cxnId="{A49ED0B1-4387-4F0D-A657-650CFB8B0011}">
      <dgm:prSet/>
      <dgm:spPr/>
      <dgm:t>
        <a:bodyPr/>
        <a:lstStyle/>
        <a:p>
          <a:endParaRPr lang="en-US"/>
        </a:p>
      </dgm:t>
    </dgm:pt>
    <dgm:pt modelId="{84AD5EDE-549A-4A25-AE22-F2597275B9A3}" type="sibTrans" cxnId="{A49ED0B1-4387-4F0D-A657-650CFB8B0011}">
      <dgm:prSet/>
      <dgm:spPr/>
      <dgm:t>
        <a:bodyPr/>
        <a:lstStyle/>
        <a:p>
          <a:endParaRPr lang="en-US"/>
        </a:p>
      </dgm:t>
    </dgm:pt>
    <dgm:pt modelId="{D3F76DEC-ECF7-434E-B28B-CDBE010973F8}">
      <dgm:prSet/>
      <dgm:spPr/>
      <dgm:t>
        <a:bodyPr/>
        <a:lstStyle/>
        <a:p>
          <a:r>
            <a:rPr lang="en-US" i="1"/>
            <a:t>Ulcer</a:t>
          </a:r>
          <a:endParaRPr lang="en-US"/>
        </a:p>
      </dgm:t>
    </dgm:pt>
    <dgm:pt modelId="{613C5965-FE11-43F1-8FBD-53D7B11F192F}" type="parTrans" cxnId="{0F7E10E4-EBE4-483A-9BE4-1E4B2F53D67D}">
      <dgm:prSet/>
      <dgm:spPr/>
      <dgm:t>
        <a:bodyPr/>
        <a:lstStyle/>
        <a:p>
          <a:endParaRPr lang="en-US"/>
        </a:p>
      </dgm:t>
    </dgm:pt>
    <dgm:pt modelId="{C21DF43D-29EF-4922-AC73-EC80BD8F1EAB}" type="sibTrans" cxnId="{0F7E10E4-EBE4-483A-9BE4-1E4B2F53D67D}">
      <dgm:prSet/>
      <dgm:spPr/>
      <dgm:t>
        <a:bodyPr/>
        <a:lstStyle/>
        <a:p>
          <a:endParaRPr lang="en-US"/>
        </a:p>
      </dgm:t>
    </dgm:pt>
    <dgm:pt modelId="{D294F2DF-68CB-40EF-8B03-7F211478E1E6}">
      <dgm:prSet/>
      <dgm:spPr/>
      <dgm:t>
        <a:bodyPr/>
        <a:lstStyle/>
        <a:p>
          <a:r>
            <a:rPr lang="en-US" i="1"/>
            <a:t>Upper limb pain and swelling</a:t>
          </a:r>
          <a:endParaRPr lang="en-US"/>
        </a:p>
      </dgm:t>
    </dgm:pt>
    <dgm:pt modelId="{5B8DBDB5-815D-4088-9CA8-0644EAC89141}" type="parTrans" cxnId="{0A9B5F2F-8545-4542-9BE5-BB3FFAB958C2}">
      <dgm:prSet/>
      <dgm:spPr/>
      <dgm:t>
        <a:bodyPr/>
        <a:lstStyle/>
        <a:p>
          <a:endParaRPr lang="en-US"/>
        </a:p>
      </dgm:t>
    </dgm:pt>
    <dgm:pt modelId="{1AB564DF-5B83-45F3-97B7-A22177A9CE1D}" type="sibTrans" cxnId="{0A9B5F2F-8545-4542-9BE5-BB3FFAB958C2}">
      <dgm:prSet/>
      <dgm:spPr/>
      <dgm:t>
        <a:bodyPr/>
        <a:lstStyle/>
        <a:p>
          <a:endParaRPr lang="en-US"/>
        </a:p>
      </dgm:t>
    </dgm:pt>
    <dgm:pt modelId="{5328AFC6-C9CF-4036-B611-17C7C87EAFD3}" type="pres">
      <dgm:prSet presAssocID="{E40A4A5B-7CA7-4ADD-9087-C7DF7C122E56}" presName="vert0" presStyleCnt="0">
        <dgm:presLayoutVars>
          <dgm:dir/>
          <dgm:animOne val="branch"/>
          <dgm:animLvl val="lvl"/>
        </dgm:presLayoutVars>
      </dgm:prSet>
      <dgm:spPr/>
    </dgm:pt>
    <dgm:pt modelId="{41F0B1ED-1AB5-4348-8873-869C7936B9B4}" type="pres">
      <dgm:prSet presAssocID="{587ADB2D-C5C4-4257-8F55-84C7D0DBFD47}" presName="thickLine" presStyleLbl="alignNode1" presStyleIdx="0" presStyleCnt="7"/>
      <dgm:spPr/>
    </dgm:pt>
    <dgm:pt modelId="{510A2804-F08F-4159-B0DD-1EB1B041C94A}" type="pres">
      <dgm:prSet presAssocID="{587ADB2D-C5C4-4257-8F55-84C7D0DBFD47}" presName="horz1" presStyleCnt="0"/>
      <dgm:spPr/>
    </dgm:pt>
    <dgm:pt modelId="{DD7DDC48-F9E4-4B62-9A57-6C253514EFFD}" type="pres">
      <dgm:prSet presAssocID="{587ADB2D-C5C4-4257-8F55-84C7D0DBFD47}" presName="tx1" presStyleLbl="revTx" presStyleIdx="0" presStyleCnt="7"/>
      <dgm:spPr/>
    </dgm:pt>
    <dgm:pt modelId="{7764F13F-DCF8-4A0B-A585-A4A05A8A4B0B}" type="pres">
      <dgm:prSet presAssocID="{587ADB2D-C5C4-4257-8F55-84C7D0DBFD47}" presName="vert1" presStyleCnt="0"/>
      <dgm:spPr/>
    </dgm:pt>
    <dgm:pt modelId="{B6A5D28B-34AF-4336-990D-BCD643DFF769}" type="pres">
      <dgm:prSet presAssocID="{C2481C73-9086-4023-9362-7230293B728A}" presName="thickLine" presStyleLbl="alignNode1" presStyleIdx="1" presStyleCnt="7"/>
      <dgm:spPr/>
    </dgm:pt>
    <dgm:pt modelId="{70F37DFD-2562-4C5A-B222-080A7C2E7417}" type="pres">
      <dgm:prSet presAssocID="{C2481C73-9086-4023-9362-7230293B728A}" presName="horz1" presStyleCnt="0"/>
      <dgm:spPr/>
    </dgm:pt>
    <dgm:pt modelId="{03007111-3DB2-4952-ABAF-0E9A33F8CB85}" type="pres">
      <dgm:prSet presAssocID="{C2481C73-9086-4023-9362-7230293B728A}" presName="tx1" presStyleLbl="revTx" presStyleIdx="1" presStyleCnt="7"/>
      <dgm:spPr/>
    </dgm:pt>
    <dgm:pt modelId="{5E1DF12A-865D-4234-9401-38AFA5B1B257}" type="pres">
      <dgm:prSet presAssocID="{C2481C73-9086-4023-9362-7230293B728A}" presName="vert1" presStyleCnt="0"/>
      <dgm:spPr/>
    </dgm:pt>
    <dgm:pt modelId="{0881FC53-0B66-478E-96B5-777EFD1FA766}" type="pres">
      <dgm:prSet presAssocID="{7C2F540D-ADD1-4EA6-BB91-9EF787C93C08}" presName="thickLine" presStyleLbl="alignNode1" presStyleIdx="2" presStyleCnt="7"/>
      <dgm:spPr/>
    </dgm:pt>
    <dgm:pt modelId="{0F20B0D4-2B0B-4AB8-8F55-C1E7FF344169}" type="pres">
      <dgm:prSet presAssocID="{7C2F540D-ADD1-4EA6-BB91-9EF787C93C08}" presName="horz1" presStyleCnt="0"/>
      <dgm:spPr/>
    </dgm:pt>
    <dgm:pt modelId="{838CA3D0-4DBC-469E-BC77-A1BCF25926E1}" type="pres">
      <dgm:prSet presAssocID="{7C2F540D-ADD1-4EA6-BB91-9EF787C93C08}" presName="tx1" presStyleLbl="revTx" presStyleIdx="2" presStyleCnt="7"/>
      <dgm:spPr/>
    </dgm:pt>
    <dgm:pt modelId="{3EE32478-1D23-4EFE-A1C0-C71294163D63}" type="pres">
      <dgm:prSet presAssocID="{7C2F540D-ADD1-4EA6-BB91-9EF787C93C08}" presName="vert1" presStyleCnt="0"/>
      <dgm:spPr/>
    </dgm:pt>
    <dgm:pt modelId="{B173FD7E-5D40-4DBA-9CAF-D24DBD97F59F}" type="pres">
      <dgm:prSet presAssocID="{361584E1-2525-42FE-B644-52DA8488E06A}" presName="thickLine" presStyleLbl="alignNode1" presStyleIdx="3" presStyleCnt="7"/>
      <dgm:spPr/>
    </dgm:pt>
    <dgm:pt modelId="{67A1811E-08BD-40D7-BB12-8ED189737C48}" type="pres">
      <dgm:prSet presAssocID="{361584E1-2525-42FE-B644-52DA8488E06A}" presName="horz1" presStyleCnt="0"/>
      <dgm:spPr/>
    </dgm:pt>
    <dgm:pt modelId="{84C93A9A-EE34-4930-A11E-082BC51A5E84}" type="pres">
      <dgm:prSet presAssocID="{361584E1-2525-42FE-B644-52DA8488E06A}" presName="tx1" presStyleLbl="revTx" presStyleIdx="3" presStyleCnt="7"/>
      <dgm:spPr/>
    </dgm:pt>
    <dgm:pt modelId="{9DCDDA8E-DAB0-4591-8D5B-19B95C2570B1}" type="pres">
      <dgm:prSet presAssocID="{361584E1-2525-42FE-B644-52DA8488E06A}" presName="vert1" presStyleCnt="0"/>
      <dgm:spPr/>
    </dgm:pt>
    <dgm:pt modelId="{B56349C1-0C15-4D41-859F-1CB65CD7D7A2}" type="pres">
      <dgm:prSet presAssocID="{5D12A4E4-3512-43F5-A734-133123693E68}" presName="thickLine" presStyleLbl="alignNode1" presStyleIdx="4" presStyleCnt="7"/>
      <dgm:spPr/>
    </dgm:pt>
    <dgm:pt modelId="{00562A03-B4B7-4791-A82A-57FA00FE3084}" type="pres">
      <dgm:prSet presAssocID="{5D12A4E4-3512-43F5-A734-133123693E68}" presName="horz1" presStyleCnt="0"/>
      <dgm:spPr/>
    </dgm:pt>
    <dgm:pt modelId="{CAEF7972-458D-46C8-91B9-B18BB7AD52D4}" type="pres">
      <dgm:prSet presAssocID="{5D12A4E4-3512-43F5-A734-133123693E68}" presName="tx1" presStyleLbl="revTx" presStyleIdx="4" presStyleCnt="7"/>
      <dgm:spPr/>
    </dgm:pt>
    <dgm:pt modelId="{03600FB8-135B-4EC8-870F-0955CA6363AA}" type="pres">
      <dgm:prSet presAssocID="{5D12A4E4-3512-43F5-A734-133123693E68}" presName="vert1" presStyleCnt="0"/>
      <dgm:spPr/>
    </dgm:pt>
    <dgm:pt modelId="{ACD5698F-063B-4110-98F1-D3599724575A}" type="pres">
      <dgm:prSet presAssocID="{D3F76DEC-ECF7-434E-B28B-CDBE010973F8}" presName="thickLine" presStyleLbl="alignNode1" presStyleIdx="5" presStyleCnt="7"/>
      <dgm:spPr/>
    </dgm:pt>
    <dgm:pt modelId="{3A1A2F95-009A-49C6-84E2-DE544840C537}" type="pres">
      <dgm:prSet presAssocID="{D3F76DEC-ECF7-434E-B28B-CDBE010973F8}" presName="horz1" presStyleCnt="0"/>
      <dgm:spPr/>
    </dgm:pt>
    <dgm:pt modelId="{85599D1B-9B55-4398-B6E7-8CBD68BE8587}" type="pres">
      <dgm:prSet presAssocID="{D3F76DEC-ECF7-434E-B28B-CDBE010973F8}" presName="tx1" presStyleLbl="revTx" presStyleIdx="5" presStyleCnt="7"/>
      <dgm:spPr/>
    </dgm:pt>
    <dgm:pt modelId="{7EDBBAB0-328E-4706-93EF-E3C14DEB3D48}" type="pres">
      <dgm:prSet presAssocID="{D3F76DEC-ECF7-434E-B28B-CDBE010973F8}" presName="vert1" presStyleCnt="0"/>
      <dgm:spPr/>
    </dgm:pt>
    <dgm:pt modelId="{692495D4-71FE-4423-A424-B908BB522E90}" type="pres">
      <dgm:prSet presAssocID="{D294F2DF-68CB-40EF-8B03-7F211478E1E6}" presName="thickLine" presStyleLbl="alignNode1" presStyleIdx="6" presStyleCnt="7"/>
      <dgm:spPr/>
    </dgm:pt>
    <dgm:pt modelId="{5BEA3286-5811-4F70-822C-1A1D1F6563F6}" type="pres">
      <dgm:prSet presAssocID="{D294F2DF-68CB-40EF-8B03-7F211478E1E6}" presName="horz1" presStyleCnt="0"/>
      <dgm:spPr/>
    </dgm:pt>
    <dgm:pt modelId="{A08B28EA-F81D-498C-9D3F-64C1B3FB9F52}" type="pres">
      <dgm:prSet presAssocID="{D294F2DF-68CB-40EF-8B03-7F211478E1E6}" presName="tx1" presStyleLbl="revTx" presStyleIdx="6" presStyleCnt="7"/>
      <dgm:spPr/>
    </dgm:pt>
    <dgm:pt modelId="{C0BE7498-89AE-4FAC-BD92-A72B44388C96}" type="pres">
      <dgm:prSet presAssocID="{D294F2DF-68CB-40EF-8B03-7F211478E1E6}" presName="vert1" presStyleCnt="0"/>
      <dgm:spPr/>
    </dgm:pt>
  </dgm:ptLst>
  <dgm:cxnLst>
    <dgm:cxn modelId="{A722AB15-3147-46AA-AA74-D4C0BDD8D531}" type="presOf" srcId="{587ADB2D-C5C4-4257-8F55-84C7D0DBFD47}" destId="{DD7DDC48-F9E4-4B62-9A57-6C253514EFFD}" srcOrd="0" destOrd="0" presId="urn:microsoft.com/office/officeart/2008/layout/LinedList"/>
    <dgm:cxn modelId="{D9F48217-6D03-4647-B737-A3C945A7D7E8}" srcId="{E40A4A5B-7CA7-4ADD-9087-C7DF7C122E56}" destId="{7C2F540D-ADD1-4EA6-BB91-9EF787C93C08}" srcOrd="2" destOrd="0" parTransId="{FDF4D8CB-FE8E-4CC2-9085-EC245FFFA929}" sibTransId="{EFBF7646-60B9-45C2-95CE-C4B8B7A3A681}"/>
    <dgm:cxn modelId="{0A9B5F2F-8545-4542-9BE5-BB3FFAB958C2}" srcId="{E40A4A5B-7CA7-4ADD-9087-C7DF7C122E56}" destId="{D294F2DF-68CB-40EF-8B03-7F211478E1E6}" srcOrd="6" destOrd="0" parTransId="{5B8DBDB5-815D-4088-9CA8-0644EAC89141}" sibTransId="{1AB564DF-5B83-45F3-97B7-A22177A9CE1D}"/>
    <dgm:cxn modelId="{CE150738-E580-4B4C-AB21-5F16A535E769}" type="presOf" srcId="{361584E1-2525-42FE-B644-52DA8488E06A}" destId="{84C93A9A-EE34-4930-A11E-082BC51A5E84}" srcOrd="0" destOrd="0" presId="urn:microsoft.com/office/officeart/2008/layout/LinedList"/>
    <dgm:cxn modelId="{32333E3C-DA4B-4878-8E59-61A36ADB7951}" type="presOf" srcId="{5D12A4E4-3512-43F5-A734-133123693E68}" destId="{CAEF7972-458D-46C8-91B9-B18BB7AD52D4}" srcOrd="0" destOrd="0" presId="urn:microsoft.com/office/officeart/2008/layout/LinedList"/>
    <dgm:cxn modelId="{00EC035E-1F1A-4384-A69C-305D7A2E0757}" srcId="{E40A4A5B-7CA7-4ADD-9087-C7DF7C122E56}" destId="{C2481C73-9086-4023-9362-7230293B728A}" srcOrd="1" destOrd="0" parTransId="{7BD6F215-FD03-4488-883A-9D163AE6395D}" sibTransId="{668FF9ED-BAC8-474B-A69D-A080DC869C15}"/>
    <dgm:cxn modelId="{34691868-7ADB-4302-B38B-949FC8C0C3A1}" type="presOf" srcId="{D3F76DEC-ECF7-434E-B28B-CDBE010973F8}" destId="{85599D1B-9B55-4398-B6E7-8CBD68BE8587}" srcOrd="0" destOrd="0" presId="urn:microsoft.com/office/officeart/2008/layout/LinedList"/>
    <dgm:cxn modelId="{CDCD2D6E-E076-403C-A963-919408BE50EE}" srcId="{E40A4A5B-7CA7-4ADD-9087-C7DF7C122E56}" destId="{361584E1-2525-42FE-B644-52DA8488E06A}" srcOrd="3" destOrd="0" parTransId="{14477533-0EFF-4445-9E49-51F44C206B8C}" sibTransId="{256BEC80-3CE5-40F2-BFBC-83EF4AEE30CC}"/>
    <dgm:cxn modelId="{A0516755-E06D-4E6D-A49A-F19884A5F21A}" type="presOf" srcId="{E40A4A5B-7CA7-4ADD-9087-C7DF7C122E56}" destId="{5328AFC6-C9CF-4036-B611-17C7C87EAFD3}" srcOrd="0" destOrd="0" presId="urn:microsoft.com/office/officeart/2008/layout/LinedList"/>
    <dgm:cxn modelId="{166ACC7C-4F5A-4D24-9227-B2C6B2C902DC}" srcId="{E40A4A5B-7CA7-4ADD-9087-C7DF7C122E56}" destId="{587ADB2D-C5C4-4257-8F55-84C7D0DBFD47}" srcOrd="0" destOrd="0" parTransId="{3F96F0D8-C6BE-42BE-8955-E1D75D48A939}" sibTransId="{99595586-32F5-4CCA-8D5D-31E10F275029}"/>
    <dgm:cxn modelId="{5D21B5A0-88CE-436A-8D9A-A71C099FA170}" type="presOf" srcId="{7C2F540D-ADD1-4EA6-BB91-9EF787C93C08}" destId="{838CA3D0-4DBC-469E-BC77-A1BCF25926E1}" srcOrd="0" destOrd="0" presId="urn:microsoft.com/office/officeart/2008/layout/LinedList"/>
    <dgm:cxn modelId="{A49ED0B1-4387-4F0D-A657-650CFB8B0011}" srcId="{E40A4A5B-7CA7-4ADD-9087-C7DF7C122E56}" destId="{5D12A4E4-3512-43F5-A734-133123693E68}" srcOrd="4" destOrd="0" parTransId="{6C8188F0-0C7F-4556-B981-EDF66EC7BD47}" sibTransId="{84AD5EDE-549A-4A25-AE22-F2597275B9A3}"/>
    <dgm:cxn modelId="{0F7E10E4-EBE4-483A-9BE4-1E4B2F53D67D}" srcId="{E40A4A5B-7CA7-4ADD-9087-C7DF7C122E56}" destId="{D3F76DEC-ECF7-434E-B28B-CDBE010973F8}" srcOrd="5" destOrd="0" parTransId="{613C5965-FE11-43F1-8FBD-53D7B11F192F}" sibTransId="{C21DF43D-29EF-4922-AC73-EC80BD8F1EAB}"/>
    <dgm:cxn modelId="{A7BA8BF7-5AD7-4CE4-9C8F-0D5701D5B777}" type="presOf" srcId="{C2481C73-9086-4023-9362-7230293B728A}" destId="{03007111-3DB2-4952-ABAF-0E9A33F8CB85}" srcOrd="0" destOrd="0" presId="urn:microsoft.com/office/officeart/2008/layout/LinedList"/>
    <dgm:cxn modelId="{A4AB37F9-71F2-4C91-A650-6EC0736FD057}" type="presOf" srcId="{D294F2DF-68CB-40EF-8B03-7F211478E1E6}" destId="{A08B28EA-F81D-498C-9D3F-64C1B3FB9F52}" srcOrd="0" destOrd="0" presId="urn:microsoft.com/office/officeart/2008/layout/LinedList"/>
    <dgm:cxn modelId="{3625A8DB-33B1-4ACD-953C-F123DFB27B6E}" type="presParOf" srcId="{5328AFC6-C9CF-4036-B611-17C7C87EAFD3}" destId="{41F0B1ED-1AB5-4348-8873-869C7936B9B4}" srcOrd="0" destOrd="0" presId="urn:microsoft.com/office/officeart/2008/layout/LinedList"/>
    <dgm:cxn modelId="{E7A51E67-C4AC-4D43-870A-DE1064868BBD}" type="presParOf" srcId="{5328AFC6-C9CF-4036-B611-17C7C87EAFD3}" destId="{510A2804-F08F-4159-B0DD-1EB1B041C94A}" srcOrd="1" destOrd="0" presId="urn:microsoft.com/office/officeart/2008/layout/LinedList"/>
    <dgm:cxn modelId="{FA606AA4-4DAD-4812-9369-668BA0E52F45}" type="presParOf" srcId="{510A2804-F08F-4159-B0DD-1EB1B041C94A}" destId="{DD7DDC48-F9E4-4B62-9A57-6C253514EFFD}" srcOrd="0" destOrd="0" presId="urn:microsoft.com/office/officeart/2008/layout/LinedList"/>
    <dgm:cxn modelId="{B45A9EBF-D764-43D1-8EB2-3C4E8C3D6AC1}" type="presParOf" srcId="{510A2804-F08F-4159-B0DD-1EB1B041C94A}" destId="{7764F13F-DCF8-4A0B-A585-A4A05A8A4B0B}" srcOrd="1" destOrd="0" presId="urn:microsoft.com/office/officeart/2008/layout/LinedList"/>
    <dgm:cxn modelId="{28C97F36-B587-4568-B211-D2C0677DC308}" type="presParOf" srcId="{5328AFC6-C9CF-4036-B611-17C7C87EAFD3}" destId="{B6A5D28B-34AF-4336-990D-BCD643DFF769}" srcOrd="2" destOrd="0" presId="urn:microsoft.com/office/officeart/2008/layout/LinedList"/>
    <dgm:cxn modelId="{E9793B4C-B65A-4123-AC2B-1460D6F8FB26}" type="presParOf" srcId="{5328AFC6-C9CF-4036-B611-17C7C87EAFD3}" destId="{70F37DFD-2562-4C5A-B222-080A7C2E7417}" srcOrd="3" destOrd="0" presId="urn:microsoft.com/office/officeart/2008/layout/LinedList"/>
    <dgm:cxn modelId="{AD2DBBF0-6EDB-44C8-A067-8E8A14D111A4}" type="presParOf" srcId="{70F37DFD-2562-4C5A-B222-080A7C2E7417}" destId="{03007111-3DB2-4952-ABAF-0E9A33F8CB85}" srcOrd="0" destOrd="0" presId="urn:microsoft.com/office/officeart/2008/layout/LinedList"/>
    <dgm:cxn modelId="{C58B6690-5C3B-4280-85C5-9D181BBCEC58}" type="presParOf" srcId="{70F37DFD-2562-4C5A-B222-080A7C2E7417}" destId="{5E1DF12A-865D-4234-9401-38AFA5B1B257}" srcOrd="1" destOrd="0" presId="urn:microsoft.com/office/officeart/2008/layout/LinedList"/>
    <dgm:cxn modelId="{1F829D53-DFC0-466B-B439-A8C20DBCEE71}" type="presParOf" srcId="{5328AFC6-C9CF-4036-B611-17C7C87EAFD3}" destId="{0881FC53-0B66-478E-96B5-777EFD1FA766}" srcOrd="4" destOrd="0" presId="urn:microsoft.com/office/officeart/2008/layout/LinedList"/>
    <dgm:cxn modelId="{A6E73DAF-FAD3-4582-9831-F75D357F5D57}" type="presParOf" srcId="{5328AFC6-C9CF-4036-B611-17C7C87EAFD3}" destId="{0F20B0D4-2B0B-4AB8-8F55-C1E7FF344169}" srcOrd="5" destOrd="0" presId="urn:microsoft.com/office/officeart/2008/layout/LinedList"/>
    <dgm:cxn modelId="{971F41C7-A3BE-4D90-9A89-8C4BF302340C}" type="presParOf" srcId="{0F20B0D4-2B0B-4AB8-8F55-C1E7FF344169}" destId="{838CA3D0-4DBC-469E-BC77-A1BCF25926E1}" srcOrd="0" destOrd="0" presId="urn:microsoft.com/office/officeart/2008/layout/LinedList"/>
    <dgm:cxn modelId="{BC12958A-C868-42A6-A051-7C14C4D0734B}" type="presParOf" srcId="{0F20B0D4-2B0B-4AB8-8F55-C1E7FF344169}" destId="{3EE32478-1D23-4EFE-A1C0-C71294163D63}" srcOrd="1" destOrd="0" presId="urn:microsoft.com/office/officeart/2008/layout/LinedList"/>
    <dgm:cxn modelId="{CA56CB1D-5A05-4525-95CA-0B11EF8683AE}" type="presParOf" srcId="{5328AFC6-C9CF-4036-B611-17C7C87EAFD3}" destId="{B173FD7E-5D40-4DBA-9CAF-D24DBD97F59F}" srcOrd="6" destOrd="0" presId="urn:microsoft.com/office/officeart/2008/layout/LinedList"/>
    <dgm:cxn modelId="{7FA3078C-3F1C-483D-B804-22C0772706C7}" type="presParOf" srcId="{5328AFC6-C9CF-4036-B611-17C7C87EAFD3}" destId="{67A1811E-08BD-40D7-BB12-8ED189737C48}" srcOrd="7" destOrd="0" presId="urn:microsoft.com/office/officeart/2008/layout/LinedList"/>
    <dgm:cxn modelId="{453459F6-CBB1-4FF9-99AB-1E1BF918AB17}" type="presParOf" srcId="{67A1811E-08BD-40D7-BB12-8ED189737C48}" destId="{84C93A9A-EE34-4930-A11E-082BC51A5E84}" srcOrd="0" destOrd="0" presId="urn:microsoft.com/office/officeart/2008/layout/LinedList"/>
    <dgm:cxn modelId="{A569E980-941C-44C2-99D1-79079DB8DC1F}" type="presParOf" srcId="{67A1811E-08BD-40D7-BB12-8ED189737C48}" destId="{9DCDDA8E-DAB0-4591-8D5B-19B95C2570B1}" srcOrd="1" destOrd="0" presId="urn:microsoft.com/office/officeart/2008/layout/LinedList"/>
    <dgm:cxn modelId="{90EFCA0B-BED9-4F1C-BE12-DD0F56F0CFDE}" type="presParOf" srcId="{5328AFC6-C9CF-4036-B611-17C7C87EAFD3}" destId="{B56349C1-0C15-4D41-859F-1CB65CD7D7A2}" srcOrd="8" destOrd="0" presId="urn:microsoft.com/office/officeart/2008/layout/LinedList"/>
    <dgm:cxn modelId="{C011DF72-820A-40AF-92B3-1DB318299CFB}" type="presParOf" srcId="{5328AFC6-C9CF-4036-B611-17C7C87EAFD3}" destId="{00562A03-B4B7-4791-A82A-57FA00FE3084}" srcOrd="9" destOrd="0" presId="urn:microsoft.com/office/officeart/2008/layout/LinedList"/>
    <dgm:cxn modelId="{541188A5-9D90-4520-A80B-6B2307B2D5C0}" type="presParOf" srcId="{00562A03-B4B7-4791-A82A-57FA00FE3084}" destId="{CAEF7972-458D-46C8-91B9-B18BB7AD52D4}" srcOrd="0" destOrd="0" presId="urn:microsoft.com/office/officeart/2008/layout/LinedList"/>
    <dgm:cxn modelId="{93E9BBF9-EE59-4E6A-A41C-A885BF403CCF}" type="presParOf" srcId="{00562A03-B4B7-4791-A82A-57FA00FE3084}" destId="{03600FB8-135B-4EC8-870F-0955CA6363AA}" srcOrd="1" destOrd="0" presId="urn:microsoft.com/office/officeart/2008/layout/LinedList"/>
    <dgm:cxn modelId="{D7DDA2B9-EE73-4231-B1EB-03B2F843467B}" type="presParOf" srcId="{5328AFC6-C9CF-4036-B611-17C7C87EAFD3}" destId="{ACD5698F-063B-4110-98F1-D3599724575A}" srcOrd="10" destOrd="0" presId="urn:microsoft.com/office/officeart/2008/layout/LinedList"/>
    <dgm:cxn modelId="{08228C2B-A797-4050-B498-6DA9CD414F69}" type="presParOf" srcId="{5328AFC6-C9CF-4036-B611-17C7C87EAFD3}" destId="{3A1A2F95-009A-49C6-84E2-DE544840C537}" srcOrd="11" destOrd="0" presId="urn:microsoft.com/office/officeart/2008/layout/LinedList"/>
    <dgm:cxn modelId="{57519240-4277-4D78-B35A-086E404F4DF2}" type="presParOf" srcId="{3A1A2F95-009A-49C6-84E2-DE544840C537}" destId="{85599D1B-9B55-4398-B6E7-8CBD68BE8587}" srcOrd="0" destOrd="0" presId="urn:microsoft.com/office/officeart/2008/layout/LinedList"/>
    <dgm:cxn modelId="{8EB04C54-6173-48EC-9171-2AA455904239}" type="presParOf" srcId="{3A1A2F95-009A-49C6-84E2-DE544840C537}" destId="{7EDBBAB0-328E-4706-93EF-E3C14DEB3D48}" srcOrd="1" destOrd="0" presId="urn:microsoft.com/office/officeart/2008/layout/LinedList"/>
    <dgm:cxn modelId="{2772757F-2E5E-4527-8C21-1621C9F82355}" type="presParOf" srcId="{5328AFC6-C9CF-4036-B611-17C7C87EAFD3}" destId="{692495D4-71FE-4423-A424-B908BB522E90}" srcOrd="12" destOrd="0" presId="urn:microsoft.com/office/officeart/2008/layout/LinedList"/>
    <dgm:cxn modelId="{336F3D42-E148-49D3-B073-E050CF687E70}" type="presParOf" srcId="{5328AFC6-C9CF-4036-B611-17C7C87EAFD3}" destId="{5BEA3286-5811-4F70-822C-1A1D1F6563F6}" srcOrd="13" destOrd="0" presId="urn:microsoft.com/office/officeart/2008/layout/LinedList"/>
    <dgm:cxn modelId="{0DA9E912-FB59-46D4-9931-AB9A2AB0656A}" type="presParOf" srcId="{5BEA3286-5811-4F70-822C-1A1D1F6563F6}" destId="{A08B28EA-F81D-498C-9D3F-64C1B3FB9F52}" srcOrd="0" destOrd="0" presId="urn:microsoft.com/office/officeart/2008/layout/LinedList"/>
    <dgm:cxn modelId="{B5C13C7E-6D29-4988-8B69-3287D9919BA0}" type="presParOf" srcId="{5BEA3286-5811-4F70-822C-1A1D1F6563F6}" destId="{C0BE7498-89AE-4FAC-BD92-A72B44388C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2E8573-D26E-4337-A4B4-25044F5A075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19614BC-38B1-46FF-BD0E-94339F83FEB0}">
      <dgm:prSet/>
      <dgm:spPr/>
      <dgm:t>
        <a:bodyPr/>
        <a:lstStyle/>
        <a:p>
          <a:r>
            <a:rPr lang="en-US" b="1" i="1" u="sng"/>
            <a:t>Varicose veins: </a:t>
          </a:r>
          <a:endParaRPr lang="en-US"/>
        </a:p>
      </dgm:t>
    </dgm:pt>
    <dgm:pt modelId="{0B902A9A-9C9B-4D77-8A69-C3FB0E3CD8CC}" type="parTrans" cxnId="{47A80526-1754-4FE6-A559-CCA03C2F33E5}">
      <dgm:prSet/>
      <dgm:spPr/>
      <dgm:t>
        <a:bodyPr/>
        <a:lstStyle/>
        <a:p>
          <a:endParaRPr lang="en-US"/>
        </a:p>
      </dgm:t>
    </dgm:pt>
    <dgm:pt modelId="{96360131-C899-4133-A107-010CAC0DA973}" type="sibTrans" cxnId="{47A80526-1754-4FE6-A559-CCA03C2F33E5}">
      <dgm:prSet/>
      <dgm:spPr/>
      <dgm:t>
        <a:bodyPr/>
        <a:lstStyle/>
        <a:p>
          <a:endParaRPr lang="en-US"/>
        </a:p>
      </dgm:t>
    </dgm:pt>
    <dgm:pt modelId="{57D28595-1012-47FE-AFF5-4572D494BCC8}">
      <dgm:prSet/>
      <dgm:spPr/>
      <dgm:t>
        <a:bodyPr/>
        <a:lstStyle/>
        <a:p>
          <a:r>
            <a:rPr lang="en-US" b="1" i="1"/>
            <a:t>- Dull pain</a:t>
          </a:r>
          <a:endParaRPr lang="en-US"/>
        </a:p>
      </dgm:t>
    </dgm:pt>
    <dgm:pt modelId="{D8E13276-798D-4BD2-B19C-6DC4925E5894}" type="parTrans" cxnId="{50BED5A8-16CD-4CE9-B439-46FD94A62876}">
      <dgm:prSet/>
      <dgm:spPr/>
      <dgm:t>
        <a:bodyPr/>
        <a:lstStyle/>
        <a:p>
          <a:endParaRPr lang="en-US"/>
        </a:p>
      </dgm:t>
    </dgm:pt>
    <dgm:pt modelId="{84F8DB97-AA64-40A5-AE2D-2B4B71EA49CF}" type="sibTrans" cxnId="{50BED5A8-16CD-4CE9-B439-46FD94A62876}">
      <dgm:prSet/>
      <dgm:spPr/>
      <dgm:t>
        <a:bodyPr/>
        <a:lstStyle/>
        <a:p>
          <a:endParaRPr lang="en-US"/>
        </a:p>
      </dgm:t>
    </dgm:pt>
    <dgm:pt modelId="{2CD0A66B-3052-47D3-85DD-683C758FF1A5}">
      <dgm:prSet/>
      <dgm:spPr/>
      <dgm:t>
        <a:bodyPr/>
        <a:lstStyle/>
        <a:p>
          <a:r>
            <a:rPr lang="en-US" b="1" i="1"/>
            <a:t>- No pain during rest or early in the morning </a:t>
          </a:r>
          <a:endParaRPr lang="en-US"/>
        </a:p>
      </dgm:t>
    </dgm:pt>
    <dgm:pt modelId="{F719A19C-F260-4798-9C61-8C572B688E09}" type="parTrans" cxnId="{B3F5A1DC-1FF9-46DE-9B38-DEEBB49D09D2}">
      <dgm:prSet/>
      <dgm:spPr/>
      <dgm:t>
        <a:bodyPr/>
        <a:lstStyle/>
        <a:p>
          <a:endParaRPr lang="en-US"/>
        </a:p>
      </dgm:t>
    </dgm:pt>
    <dgm:pt modelId="{F62A47BD-190D-4D52-9650-74263174F2D9}" type="sibTrans" cxnId="{B3F5A1DC-1FF9-46DE-9B38-DEEBB49D09D2}">
      <dgm:prSet/>
      <dgm:spPr/>
      <dgm:t>
        <a:bodyPr/>
        <a:lstStyle/>
        <a:p>
          <a:endParaRPr lang="en-US"/>
        </a:p>
      </dgm:t>
    </dgm:pt>
    <dgm:pt modelId="{90C7750B-11C8-40B3-ADE9-71E78717D336}">
      <dgm:prSet/>
      <dgm:spPr/>
      <dgm:t>
        <a:bodyPr/>
        <a:lstStyle/>
        <a:p>
          <a:r>
            <a:rPr lang="en-US" b="1" i="1"/>
            <a:t>- Exacerbated after  prolonged standing</a:t>
          </a:r>
          <a:endParaRPr lang="en-US"/>
        </a:p>
      </dgm:t>
    </dgm:pt>
    <dgm:pt modelId="{77C477BB-F05D-4BC4-8E15-F940AED5ACB0}" type="parTrans" cxnId="{35CA1978-7699-48A4-AB95-ABC1D709AFDA}">
      <dgm:prSet/>
      <dgm:spPr/>
      <dgm:t>
        <a:bodyPr/>
        <a:lstStyle/>
        <a:p>
          <a:endParaRPr lang="en-US"/>
        </a:p>
      </dgm:t>
    </dgm:pt>
    <dgm:pt modelId="{0403E35F-C632-4CA0-88B0-F04BDE623EC1}" type="sibTrans" cxnId="{35CA1978-7699-48A4-AB95-ABC1D709AFDA}">
      <dgm:prSet/>
      <dgm:spPr/>
      <dgm:t>
        <a:bodyPr/>
        <a:lstStyle/>
        <a:p>
          <a:endParaRPr lang="en-US"/>
        </a:p>
      </dgm:t>
    </dgm:pt>
    <dgm:pt modelId="{E51E7F12-E64D-499A-A823-C2341CF60D79}" type="pres">
      <dgm:prSet presAssocID="{872E8573-D26E-4337-A4B4-25044F5A075B}" presName="vert0" presStyleCnt="0">
        <dgm:presLayoutVars>
          <dgm:dir/>
          <dgm:animOne val="branch"/>
          <dgm:animLvl val="lvl"/>
        </dgm:presLayoutVars>
      </dgm:prSet>
      <dgm:spPr/>
    </dgm:pt>
    <dgm:pt modelId="{B9031F72-5A5A-454D-AD00-AA492B550568}" type="pres">
      <dgm:prSet presAssocID="{719614BC-38B1-46FF-BD0E-94339F83FEB0}" presName="thickLine" presStyleLbl="alignNode1" presStyleIdx="0" presStyleCnt="4"/>
      <dgm:spPr/>
    </dgm:pt>
    <dgm:pt modelId="{03B66312-809A-4EB2-AE59-230282145754}" type="pres">
      <dgm:prSet presAssocID="{719614BC-38B1-46FF-BD0E-94339F83FEB0}" presName="horz1" presStyleCnt="0"/>
      <dgm:spPr/>
    </dgm:pt>
    <dgm:pt modelId="{26B92F46-ED5E-49D1-99F7-18CCE72C4B11}" type="pres">
      <dgm:prSet presAssocID="{719614BC-38B1-46FF-BD0E-94339F83FEB0}" presName="tx1" presStyleLbl="revTx" presStyleIdx="0" presStyleCnt="4"/>
      <dgm:spPr/>
    </dgm:pt>
    <dgm:pt modelId="{F0A88D4C-366B-4F4B-B371-B7B45E063A29}" type="pres">
      <dgm:prSet presAssocID="{719614BC-38B1-46FF-BD0E-94339F83FEB0}" presName="vert1" presStyleCnt="0"/>
      <dgm:spPr/>
    </dgm:pt>
    <dgm:pt modelId="{95237787-EBE6-447C-AD31-EE8CB9D24782}" type="pres">
      <dgm:prSet presAssocID="{57D28595-1012-47FE-AFF5-4572D494BCC8}" presName="thickLine" presStyleLbl="alignNode1" presStyleIdx="1" presStyleCnt="4"/>
      <dgm:spPr/>
    </dgm:pt>
    <dgm:pt modelId="{3F123417-09F6-4509-8D5F-6BC049F53720}" type="pres">
      <dgm:prSet presAssocID="{57D28595-1012-47FE-AFF5-4572D494BCC8}" presName="horz1" presStyleCnt="0"/>
      <dgm:spPr/>
    </dgm:pt>
    <dgm:pt modelId="{1B8897BE-6D04-41B5-A1E6-1D7DA30901E4}" type="pres">
      <dgm:prSet presAssocID="{57D28595-1012-47FE-AFF5-4572D494BCC8}" presName="tx1" presStyleLbl="revTx" presStyleIdx="1" presStyleCnt="4"/>
      <dgm:spPr/>
    </dgm:pt>
    <dgm:pt modelId="{A395D3D6-05B0-46B7-A6EF-328DAE86213F}" type="pres">
      <dgm:prSet presAssocID="{57D28595-1012-47FE-AFF5-4572D494BCC8}" presName="vert1" presStyleCnt="0"/>
      <dgm:spPr/>
    </dgm:pt>
    <dgm:pt modelId="{44E4F3CC-6229-4CA7-9DDC-6549B62E2015}" type="pres">
      <dgm:prSet presAssocID="{2CD0A66B-3052-47D3-85DD-683C758FF1A5}" presName="thickLine" presStyleLbl="alignNode1" presStyleIdx="2" presStyleCnt="4"/>
      <dgm:spPr/>
    </dgm:pt>
    <dgm:pt modelId="{165B74D0-2821-475D-837D-B512C3F8E135}" type="pres">
      <dgm:prSet presAssocID="{2CD0A66B-3052-47D3-85DD-683C758FF1A5}" presName="horz1" presStyleCnt="0"/>
      <dgm:spPr/>
    </dgm:pt>
    <dgm:pt modelId="{144B2F74-E82B-44E5-978C-356CCAA24A47}" type="pres">
      <dgm:prSet presAssocID="{2CD0A66B-3052-47D3-85DD-683C758FF1A5}" presName="tx1" presStyleLbl="revTx" presStyleIdx="2" presStyleCnt="4"/>
      <dgm:spPr/>
    </dgm:pt>
    <dgm:pt modelId="{864E11CE-4C8B-408F-B1F7-1F7B7DFDA487}" type="pres">
      <dgm:prSet presAssocID="{2CD0A66B-3052-47D3-85DD-683C758FF1A5}" presName="vert1" presStyleCnt="0"/>
      <dgm:spPr/>
    </dgm:pt>
    <dgm:pt modelId="{D88B4476-237A-43EC-B1CA-AD12356E7A86}" type="pres">
      <dgm:prSet presAssocID="{90C7750B-11C8-40B3-ADE9-71E78717D336}" presName="thickLine" presStyleLbl="alignNode1" presStyleIdx="3" presStyleCnt="4"/>
      <dgm:spPr/>
    </dgm:pt>
    <dgm:pt modelId="{3C6D488A-0CF1-4446-B473-AC24B6186B1E}" type="pres">
      <dgm:prSet presAssocID="{90C7750B-11C8-40B3-ADE9-71E78717D336}" presName="horz1" presStyleCnt="0"/>
      <dgm:spPr/>
    </dgm:pt>
    <dgm:pt modelId="{F17F31EF-B766-4EC1-A951-F2403009FB1E}" type="pres">
      <dgm:prSet presAssocID="{90C7750B-11C8-40B3-ADE9-71E78717D336}" presName="tx1" presStyleLbl="revTx" presStyleIdx="3" presStyleCnt="4"/>
      <dgm:spPr/>
    </dgm:pt>
    <dgm:pt modelId="{1BC02E35-49D5-485A-B219-457BA2C0566E}" type="pres">
      <dgm:prSet presAssocID="{90C7750B-11C8-40B3-ADE9-71E78717D336}" presName="vert1" presStyleCnt="0"/>
      <dgm:spPr/>
    </dgm:pt>
  </dgm:ptLst>
  <dgm:cxnLst>
    <dgm:cxn modelId="{47A80526-1754-4FE6-A559-CCA03C2F33E5}" srcId="{872E8573-D26E-4337-A4B4-25044F5A075B}" destId="{719614BC-38B1-46FF-BD0E-94339F83FEB0}" srcOrd="0" destOrd="0" parTransId="{0B902A9A-9C9B-4D77-8A69-C3FB0E3CD8CC}" sibTransId="{96360131-C899-4133-A107-010CAC0DA973}"/>
    <dgm:cxn modelId="{87321F5B-5594-47CF-A2A6-228FF5BAE4E7}" type="presOf" srcId="{57D28595-1012-47FE-AFF5-4572D494BCC8}" destId="{1B8897BE-6D04-41B5-A1E6-1D7DA30901E4}" srcOrd="0" destOrd="0" presId="urn:microsoft.com/office/officeart/2008/layout/LinedList"/>
    <dgm:cxn modelId="{F876E74A-10E3-40A0-9A21-1483BB2DDBC9}" type="presOf" srcId="{90C7750B-11C8-40B3-ADE9-71E78717D336}" destId="{F17F31EF-B766-4EC1-A951-F2403009FB1E}" srcOrd="0" destOrd="0" presId="urn:microsoft.com/office/officeart/2008/layout/LinedList"/>
    <dgm:cxn modelId="{94C9C86F-494A-4F13-A067-07B842C455F1}" type="presOf" srcId="{872E8573-D26E-4337-A4B4-25044F5A075B}" destId="{E51E7F12-E64D-499A-A823-C2341CF60D79}" srcOrd="0" destOrd="0" presId="urn:microsoft.com/office/officeart/2008/layout/LinedList"/>
    <dgm:cxn modelId="{35CA1978-7699-48A4-AB95-ABC1D709AFDA}" srcId="{872E8573-D26E-4337-A4B4-25044F5A075B}" destId="{90C7750B-11C8-40B3-ADE9-71E78717D336}" srcOrd="3" destOrd="0" parTransId="{77C477BB-F05D-4BC4-8E15-F940AED5ACB0}" sibTransId="{0403E35F-C632-4CA0-88B0-F04BDE623EC1}"/>
    <dgm:cxn modelId="{C432A38D-8CA7-4245-A090-9BD6007CD5B0}" type="presOf" srcId="{719614BC-38B1-46FF-BD0E-94339F83FEB0}" destId="{26B92F46-ED5E-49D1-99F7-18CCE72C4B11}" srcOrd="0" destOrd="0" presId="urn:microsoft.com/office/officeart/2008/layout/LinedList"/>
    <dgm:cxn modelId="{50BED5A8-16CD-4CE9-B439-46FD94A62876}" srcId="{872E8573-D26E-4337-A4B4-25044F5A075B}" destId="{57D28595-1012-47FE-AFF5-4572D494BCC8}" srcOrd="1" destOrd="0" parTransId="{D8E13276-798D-4BD2-B19C-6DC4925E5894}" sibTransId="{84F8DB97-AA64-40A5-AE2D-2B4B71EA49CF}"/>
    <dgm:cxn modelId="{F5651FDC-ED72-4350-922C-63F0A5901940}" type="presOf" srcId="{2CD0A66B-3052-47D3-85DD-683C758FF1A5}" destId="{144B2F74-E82B-44E5-978C-356CCAA24A47}" srcOrd="0" destOrd="0" presId="urn:microsoft.com/office/officeart/2008/layout/LinedList"/>
    <dgm:cxn modelId="{B3F5A1DC-1FF9-46DE-9B38-DEEBB49D09D2}" srcId="{872E8573-D26E-4337-A4B4-25044F5A075B}" destId="{2CD0A66B-3052-47D3-85DD-683C758FF1A5}" srcOrd="2" destOrd="0" parTransId="{F719A19C-F260-4798-9C61-8C572B688E09}" sibTransId="{F62A47BD-190D-4D52-9650-74263174F2D9}"/>
    <dgm:cxn modelId="{8FFA875F-03B5-4050-A3F9-DDB1948E8541}" type="presParOf" srcId="{E51E7F12-E64D-499A-A823-C2341CF60D79}" destId="{B9031F72-5A5A-454D-AD00-AA492B550568}" srcOrd="0" destOrd="0" presId="urn:microsoft.com/office/officeart/2008/layout/LinedList"/>
    <dgm:cxn modelId="{833E0EF8-8675-4FC0-A6C2-10C69F496AB3}" type="presParOf" srcId="{E51E7F12-E64D-499A-A823-C2341CF60D79}" destId="{03B66312-809A-4EB2-AE59-230282145754}" srcOrd="1" destOrd="0" presId="urn:microsoft.com/office/officeart/2008/layout/LinedList"/>
    <dgm:cxn modelId="{7E40A27D-E730-4DA4-A023-F12500EE3D76}" type="presParOf" srcId="{03B66312-809A-4EB2-AE59-230282145754}" destId="{26B92F46-ED5E-49D1-99F7-18CCE72C4B11}" srcOrd="0" destOrd="0" presId="urn:microsoft.com/office/officeart/2008/layout/LinedList"/>
    <dgm:cxn modelId="{E2739DA1-879C-41DD-99B5-4DBD05EC9868}" type="presParOf" srcId="{03B66312-809A-4EB2-AE59-230282145754}" destId="{F0A88D4C-366B-4F4B-B371-B7B45E063A29}" srcOrd="1" destOrd="0" presId="urn:microsoft.com/office/officeart/2008/layout/LinedList"/>
    <dgm:cxn modelId="{C64405BB-C216-44FA-A8E0-0681E7C5474E}" type="presParOf" srcId="{E51E7F12-E64D-499A-A823-C2341CF60D79}" destId="{95237787-EBE6-447C-AD31-EE8CB9D24782}" srcOrd="2" destOrd="0" presId="urn:microsoft.com/office/officeart/2008/layout/LinedList"/>
    <dgm:cxn modelId="{B72CBEDD-5EB3-4EB3-B4A3-AD4085699D46}" type="presParOf" srcId="{E51E7F12-E64D-499A-A823-C2341CF60D79}" destId="{3F123417-09F6-4509-8D5F-6BC049F53720}" srcOrd="3" destOrd="0" presId="urn:microsoft.com/office/officeart/2008/layout/LinedList"/>
    <dgm:cxn modelId="{ADB79AB5-C5AF-4D83-B746-7F0916F4E540}" type="presParOf" srcId="{3F123417-09F6-4509-8D5F-6BC049F53720}" destId="{1B8897BE-6D04-41B5-A1E6-1D7DA30901E4}" srcOrd="0" destOrd="0" presId="urn:microsoft.com/office/officeart/2008/layout/LinedList"/>
    <dgm:cxn modelId="{C01B6CA0-78A2-4D96-9D3B-B67E7A9DD33E}" type="presParOf" srcId="{3F123417-09F6-4509-8D5F-6BC049F53720}" destId="{A395D3D6-05B0-46B7-A6EF-328DAE86213F}" srcOrd="1" destOrd="0" presId="urn:microsoft.com/office/officeart/2008/layout/LinedList"/>
    <dgm:cxn modelId="{23ED4880-23EF-4D75-812D-DB13E708EE18}" type="presParOf" srcId="{E51E7F12-E64D-499A-A823-C2341CF60D79}" destId="{44E4F3CC-6229-4CA7-9DDC-6549B62E2015}" srcOrd="4" destOrd="0" presId="urn:microsoft.com/office/officeart/2008/layout/LinedList"/>
    <dgm:cxn modelId="{74C59A6E-D5B3-45B3-B215-88581EE7DC33}" type="presParOf" srcId="{E51E7F12-E64D-499A-A823-C2341CF60D79}" destId="{165B74D0-2821-475D-837D-B512C3F8E135}" srcOrd="5" destOrd="0" presId="urn:microsoft.com/office/officeart/2008/layout/LinedList"/>
    <dgm:cxn modelId="{40170457-432B-4DFB-97D5-EFF765262DE2}" type="presParOf" srcId="{165B74D0-2821-475D-837D-B512C3F8E135}" destId="{144B2F74-E82B-44E5-978C-356CCAA24A47}" srcOrd="0" destOrd="0" presId="urn:microsoft.com/office/officeart/2008/layout/LinedList"/>
    <dgm:cxn modelId="{BB348EB3-10FF-4F81-9C83-86003659E5DA}" type="presParOf" srcId="{165B74D0-2821-475D-837D-B512C3F8E135}" destId="{864E11CE-4C8B-408F-B1F7-1F7B7DFDA487}" srcOrd="1" destOrd="0" presId="urn:microsoft.com/office/officeart/2008/layout/LinedList"/>
    <dgm:cxn modelId="{781B0976-40B8-4E1C-B532-0F41287977D7}" type="presParOf" srcId="{E51E7F12-E64D-499A-A823-C2341CF60D79}" destId="{D88B4476-237A-43EC-B1CA-AD12356E7A86}" srcOrd="6" destOrd="0" presId="urn:microsoft.com/office/officeart/2008/layout/LinedList"/>
    <dgm:cxn modelId="{DFD488AF-B5A0-45B1-BA79-597201B59C32}" type="presParOf" srcId="{E51E7F12-E64D-499A-A823-C2341CF60D79}" destId="{3C6D488A-0CF1-4446-B473-AC24B6186B1E}" srcOrd="7" destOrd="0" presId="urn:microsoft.com/office/officeart/2008/layout/LinedList"/>
    <dgm:cxn modelId="{E73E423D-12BE-4C7D-B321-B56065F9E3F0}" type="presParOf" srcId="{3C6D488A-0CF1-4446-B473-AC24B6186B1E}" destId="{F17F31EF-B766-4EC1-A951-F2403009FB1E}" srcOrd="0" destOrd="0" presId="urn:microsoft.com/office/officeart/2008/layout/LinedList"/>
    <dgm:cxn modelId="{B4D30021-9F74-4525-9628-468170EEB5DA}" type="presParOf" srcId="{3C6D488A-0CF1-4446-B473-AC24B6186B1E}" destId="{1BC02E35-49D5-485A-B219-457BA2C056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B48AA2-DA03-4D7F-B7EA-5961559A7B0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D9FFF17-1DE7-427A-9196-6A3740743920}">
      <dgm:prSet/>
      <dgm:spPr/>
      <dgm:t>
        <a:bodyPr/>
        <a:lstStyle/>
        <a:p>
          <a:r>
            <a:rPr lang="en-US" i="1"/>
            <a:t>Female</a:t>
          </a:r>
          <a:endParaRPr lang="en-US"/>
        </a:p>
      </dgm:t>
    </dgm:pt>
    <dgm:pt modelId="{3A13B7A1-8C01-4B38-8355-41E220BE04AE}" type="parTrans" cxnId="{0A88262E-57DB-41C0-A7E3-7473D348C2E4}">
      <dgm:prSet/>
      <dgm:spPr/>
      <dgm:t>
        <a:bodyPr/>
        <a:lstStyle/>
        <a:p>
          <a:endParaRPr lang="en-US"/>
        </a:p>
      </dgm:t>
    </dgm:pt>
    <dgm:pt modelId="{0E7BFD61-5AE3-411B-B92D-156D86860B6F}" type="sibTrans" cxnId="{0A88262E-57DB-41C0-A7E3-7473D348C2E4}">
      <dgm:prSet/>
      <dgm:spPr/>
      <dgm:t>
        <a:bodyPr/>
        <a:lstStyle/>
        <a:p>
          <a:endParaRPr lang="en-US"/>
        </a:p>
      </dgm:t>
    </dgm:pt>
    <dgm:pt modelId="{E54BBB5F-63B4-47A8-B67F-0F30AA4F7E9A}">
      <dgm:prSet/>
      <dgm:spPr/>
      <dgm:t>
        <a:bodyPr/>
        <a:lstStyle/>
        <a:p>
          <a:r>
            <a:rPr lang="en-US" i="1"/>
            <a:t>Increased age</a:t>
          </a:r>
          <a:endParaRPr lang="en-US"/>
        </a:p>
      </dgm:t>
    </dgm:pt>
    <dgm:pt modelId="{64B107D7-F8C8-4D9A-AC94-E6C927B3E8F7}" type="parTrans" cxnId="{F975864C-569B-4513-99DA-82442D3A5CBE}">
      <dgm:prSet/>
      <dgm:spPr/>
      <dgm:t>
        <a:bodyPr/>
        <a:lstStyle/>
        <a:p>
          <a:endParaRPr lang="en-US"/>
        </a:p>
      </dgm:t>
    </dgm:pt>
    <dgm:pt modelId="{51F124DB-A3C4-479E-9893-71ACADD7788B}" type="sibTrans" cxnId="{F975864C-569B-4513-99DA-82442D3A5CBE}">
      <dgm:prSet/>
      <dgm:spPr/>
      <dgm:t>
        <a:bodyPr/>
        <a:lstStyle/>
        <a:p>
          <a:endParaRPr lang="en-US"/>
        </a:p>
      </dgm:t>
    </dgm:pt>
    <dgm:pt modelId="{470369D9-140E-45B3-ADCA-B741F5B14FA5}">
      <dgm:prSet/>
      <dgm:spPr/>
      <dgm:t>
        <a:bodyPr/>
        <a:lstStyle/>
        <a:p>
          <a:r>
            <a:rPr lang="en-US" i="1"/>
            <a:t>Previous thromboembolism</a:t>
          </a:r>
          <a:endParaRPr lang="en-US"/>
        </a:p>
      </dgm:t>
    </dgm:pt>
    <dgm:pt modelId="{C3A98AC8-0AF8-45B3-B0AA-36FD6F3D5D88}" type="parTrans" cxnId="{D6F0A144-A1DD-4A50-B5DA-CC132081291F}">
      <dgm:prSet/>
      <dgm:spPr/>
      <dgm:t>
        <a:bodyPr/>
        <a:lstStyle/>
        <a:p>
          <a:endParaRPr lang="en-US"/>
        </a:p>
      </dgm:t>
    </dgm:pt>
    <dgm:pt modelId="{2F0833B8-3299-49D3-BFA8-DA1A4DB554C9}" type="sibTrans" cxnId="{D6F0A144-A1DD-4A50-B5DA-CC132081291F}">
      <dgm:prSet/>
      <dgm:spPr/>
      <dgm:t>
        <a:bodyPr/>
        <a:lstStyle/>
        <a:p>
          <a:endParaRPr lang="en-US"/>
        </a:p>
      </dgm:t>
    </dgm:pt>
    <dgm:pt modelId="{DD0D2974-D02B-46FE-A342-1BE46DF603D0}">
      <dgm:prSet/>
      <dgm:spPr/>
      <dgm:t>
        <a:bodyPr/>
        <a:lstStyle/>
        <a:p>
          <a:r>
            <a:rPr lang="en-US" i="1"/>
            <a:t>Malignancy</a:t>
          </a:r>
          <a:endParaRPr lang="en-US"/>
        </a:p>
      </dgm:t>
    </dgm:pt>
    <dgm:pt modelId="{675C0BBF-C8F2-4A79-8851-8C09C1844789}" type="parTrans" cxnId="{CC626AB1-D483-48B9-BA49-DB8C3319DFF2}">
      <dgm:prSet/>
      <dgm:spPr/>
      <dgm:t>
        <a:bodyPr/>
        <a:lstStyle/>
        <a:p>
          <a:endParaRPr lang="en-US"/>
        </a:p>
      </dgm:t>
    </dgm:pt>
    <dgm:pt modelId="{32860A20-1E4F-45A2-AA04-8094B56F8ED5}" type="sibTrans" cxnId="{CC626AB1-D483-48B9-BA49-DB8C3319DFF2}">
      <dgm:prSet/>
      <dgm:spPr/>
      <dgm:t>
        <a:bodyPr/>
        <a:lstStyle/>
        <a:p>
          <a:endParaRPr lang="en-US"/>
        </a:p>
      </dgm:t>
    </dgm:pt>
    <dgm:pt modelId="{FD615392-54F1-4946-973C-4EFC2A6BCF1C}">
      <dgm:prSet/>
      <dgm:spPr/>
      <dgm:t>
        <a:bodyPr/>
        <a:lstStyle/>
        <a:p>
          <a:r>
            <a:rPr lang="en-US" i="1"/>
            <a:t>Trauma</a:t>
          </a:r>
          <a:endParaRPr lang="en-US"/>
        </a:p>
      </dgm:t>
    </dgm:pt>
    <dgm:pt modelId="{6120D74D-EC71-4687-8A15-7FD1ACA0D9BB}" type="parTrans" cxnId="{4BD4D872-82A9-4912-A40C-DB23AEB5E30E}">
      <dgm:prSet/>
      <dgm:spPr/>
      <dgm:t>
        <a:bodyPr/>
        <a:lstStyle/>
        <a:p>
          <a:endParaRPr lang="en-US"/>
        </a:p>
      </dgm:t>
    </dgm:pt>
    <dgm:pt modelId="{12C91270-78A6-49CC-B1F1-FBF435FFF4AF}" type="sibTrans" cxnId="{4BD4D872-82A9-4912-A40C-DB23AEB5E30E}">
      <dgm:prSet/>
      <dgm:spPr/>
      <dgm:t>
        <a:bodyPr/>
        <a:lstStyle/>
        <a:p>
          <a:endParaRPr lang="en-US"/>
        </a:p>
      </dgm:t>
    </dgm:pt>
    <dgm:pt modelId="{FA2476B3-A44C-4EC1-A5BC-BBCC0645DDFF}">
      <dgm:prSet/>
      <dgm:spPr/>
      <dgm:t>
        <a:bodyPr/>
        <a:lstStyle/>
        <a:p>
          <a:r>
            <a:rPr lang="en-US" i="1"/>
            <a:t>Obesity</a:t>
          </a:r>
          <a:endParaRPr lang="en-US"/>
        </a:p>
      </dgm:t>
    </dgm:pt>
    <dgm:pt modelId="{10005F5F-C14D-4925-A9EA-0ED96839BA99}" type="parTrans" cxnId="{05DA021E-4C09-4683-AEFC-4EA477C85D5F}">
      <dgm:prSet/>
      <dgm:spPr/>
      <dgm:t>
        <a:bodyPr/>
        <a:lstStyle/>
        <a:p>
          <a:endParaRPr lang="en-US"/>
        </a:p>
      </dgm:t>
    </dgm:pt>
    <dgm:pt modelId="{56D0DB64-1C3F-47CF-ADF0-BCFBEB6D738B}" type="sibTrans" cxnId="{05DA021E-4C09-4683-AEFC-4EA477C85D5F}">
      <dgm:prSet/>
      <dgm:spPr/>
      <dgm:t>
        <a:bodyPr/>
        <a:lstStyle/>
        <a:p>
          <a:endParaRPr lang="en-US"/>
        </a:p>
      </dgm:t>
    </dgm:pt>
    <dgm:pt modelId="{701F2413-E2B9-42BB-8094-051D52A5DE8B}">
      <dgm:prSet/>
      <dgm:spPr/>
      <dgm:t>
        <a:bodyPr/>
        <a:lstStyle/>
        <a:p>
          <a:r>
            <a:rPr lang="en-US" i="1"/>
            <a:t>Pregnancy</a:t>
          </a:r>
          <a:endParaRPr lang="en-US"/>
        </a:p>
      </dgm:t>
    </dgm:pt>
    <dgm:pt modelId="{748358E5-1F89-4062-BF77-9EDD3BCE0954}" type="parTrans" cxnId="{FBE377F6-58CA-4CEF-92C6-64174E9D985E}">
      <dgm:prSet/>
      <dgm:spPr/>
      <dgm:t>
        <a:bodyPr/>
        <a:lstStyle/>
        <a:p>
          <a:endParaRPr lang="en-US"/>
        </a:p>
      </dgm:t>
    </dgm:pt>
    <dgm:pt modelId="{58BFFAA0-2C6A-4A66-B76D-1158BCEB0E8C}" type="sibTrans" cxnId="{FBE377F6-58CA-4CEF-92C6-64174E9D985E}">
      <dgm:prSet/>
      <dgm:spPr/>
      <dgm:t>
        <a:bodyPr/>
        <a:lstStyle/>
        <a:p>
          <a:endParaRPr lang="en-US"/>
        </a:p>
      </dgm:t>
    </dgm:pt>
    <dgm:pt modelId="{D50C6E8C-1D76-494D-8F88-D5B2FD7BA831}">
      <dgm:prSet/>
      <dgm:spPr/>
      <dgm:t>
        <a:bodyPr/>
        <a:lstStyle/>
        <a:p>
          <a:r>
            <a:rPr lang="en-US" i="1"/>
            <a:t>Post-operative state</a:t>
          </a:r>
          <a:endParaRPr lang="en-US"/>
        </a:p>
      </dgm:t>
    </dgm:pt>
    <dgm:pt modelId="{A1888E42-2494-4E42-AABB-FCC8A6F0843C}" type="parTrans" cxnId="{CFC910EC-D87C-44B2-A5FC-F30C924151E1}">
      <dgm:prSet/>
      <dgm:spPr/>
      <dgm:t>
        <a:bodyPr/>
        <a:lstStyle/>
        <a:p>
          <a:endParaRPr lang="en-US"/>
        </a:p>
      </dgm:t>
    </dgm:pt>
    <dgm:pt modelId="{788D3FE4-6584-450D-9DB0-9A4D5F8579E7}" type="sibTrans" cxnId="{CFC910EC-D87C-44B2-A5FC-F30C924151E1}">
      <dgm:prSet/>
      <dgm:spPr/>
      <dgm:t>
        <a:bodyPr/>
        <a:lstStyle/>
        <a:p>
          <a:endParaRPr lang="en-US"/>
        </a:p>
      </dgm:t>
    </dgm:pt>
    <dgm:pt modelId="{A5104939-D422-465E-B9BD-14BBD15CC133}">
      <dgm:prSet/>
      <dgm:spPr/>
      <dgm:t>
        <a:bodyPr/>
        <a:lstStyle/>
        <a:p>
          <a:r>
            <a:rPr lang="en-US" i="1"/>
            <a:t>Prolonged recumbency</a:t>
          </a:r>
          <a:endParaRPr lang="en-US"/>
        </a:p>
      </dgm:t>
    </dgm:pt>
    <dgm:pt modelId="{7CD03481-28CE-4821-85AC-F43AA76BBE48}" type="parTrans" cxnId="{435D2B48-AF10-4FC9-AFA1-3D3EA295831F}">
      <dgm:prSet/>
      <dgm:spPr/>
      <dgm:t>
        <a:bodyPr/>
        <a:lstStyle/>
        <a:p>
          <a:endParaRPr lang="en-US"/>
        </a:p>
      </dgm:t>
    </dgm:pt>
    <dgm:pt modelId="{95FDA285-4EF1-4092-9436-3F83B02893D0}" type="sibTrans" cxnId="{435D2B48-AF10-4FC9-AFA1-3D3EA295831F}">
      <dgm:prSet/>
      <dgm:spPr/>
      <dgm:t>
        <a:bodyPr/>
        <a:lstStyle/>
        <a:p>
          <a:endParaRPr lang="en-US"/>
        </a:p>
      </dgm:t>
    </dgm:pt>
    <dgm:pt modelId="{F87B7E7E-FFD7-4AC6-A5DE-23BB313FFA5F}" type="pres">
      <dgm:prSet presAssocID="{6BB48AA2-DA03-4D7F-B7EA-5961559A7B00}" presName="diagram" presStyleCnt="0">
        <dgm:presLayoutVars>
          <dgm:dir/>
          <dgm:resizeHandles val="exact"/>
        </dgm:presLayoutVars>
      </dgm:prSet>
      <dgm:spPr/>
    </dgm:pt>
    <dgm:pt modelId="{C5F82459-0F64-4850-BD08-E84D5EC3E034}" type="pres">
      <dgm:prSet presAssocID="{DD9FFF17-1DE7-427A-9196-6A3740743920}" presName="node" presStyleLbl="node1" presStyleIdx="0" presStyleCnt="9">
        <dgm:presLayoutVars>
          <dgm:bulletEnabled val="1"/>
        </dgm:presLayoutVars>
      </dgm:prSet>
      <dgm:spPr/>
    </dgm:pt>
    <dgm:pt modelId="{54F03E88-F51A-4A74-9C21-64B3F31A63D5}" type="pres">
      <dgm:prSet presAssocID="{0E7BFD61-5AE3-411B-B92D-156D86860B6F}" presName="sibTrans" presStyleCnt="0"/>
      <dgm:spPr/>
    </dgm:pt>
    <dgm:pt modelId="{A435C7E2-BC60-4603-899B-0B2E1878D59B}" type="pres">
      <dgm:prSet presAssocID="{E54BBB5F-63B4-47A8-B67F-0F30AA4F7E9A}" presName="node" presStyleLbl="node1" presStyleIdx="1" presStyleCnt="9">
        <dgm:presLayoutVars>
          <dgm:bulletEnabled val="1"/>
        </dgm:presLayoutVars>
      </dgm:prSet>
      <dgm:spPr/>
    </dgm:pt>
    <dgm:pt modelId="{D875A5A7-E2C5-45F0-9FF8-3C712007E05D}" type="pres">
      <dgm:prSet presAssocID="{51F124DB-A3C4-479E-9893-71ACADD7788B}" presName="sibTrans" presStyleCnt="0"/>
      <dgm:spPr/>
    </dgm:pt>
    <dgm:pt modelId="{8F63C500-092A-4263-9FD3-91C7ECABCE58}" type="pres">
      <dgm:prSet presAssocID="{470369D9-140E-45B3-ADCA-B741F5B14FA5}" presName="node" presStyleLbl="node1" presStyleIdx="2" presStyleCnt="9">
        <dgm:presLayoutVars>
          <dgm:bulletEnabled val="1"/>
        </dgm:presLayoutVars>
      </dgm:prSet>
      <dgm:spPr/>
    </dgm:pt>
    <dgm:pt modelId="{39C5A1B4-D21E-42DB-AA1D-25E2B81E531C}" type="pres">
      <dgm:prSet presAssocID="{2F0833B8-3299-49D3-BFA8-DA1A4DB554C9}" presName="sibTrans" presStyleCnt="0"/>
      <dgm:spPr/>
    </dgm:pt>
    <dgm:pt modelId="{49BB275B-00A3-42AE-BA07-AE0587785110}" type="pres">
      <dgm:prSet presAssocID="{DD0D2974-D02B-46FE-A342-1BE46DF603D0}" presName="node" presStyleLbl="node1" presStyleIdx="3" presStyleCnt="9">
        <dgm:presLayoutVars>
          <dgm:bulletEnabled val="1"/>
        </dgm:presLayoutVars>
      </dgm:prSet>
      <dgm:spPr/>
    </dgm:pt>
    <dgm:pt modelId="{114913A2-5CC3-4BC7-98B1-81ACD35A47D6}" type="pres">
      <dgm:prSet presAssocID="{32860A20-1E4F-45A2-AA04-8094B56F8ED5}" presName="sibTrans" presStyleCnt="0"/>
      <dgm:spPr/>
    </dgm:pt>
    <dgm:pt modelId="{F1D424C9-0C63-4E56-8CBA-15556C055240}" type="pres">
      <dgm:prSet presAssocID="{FD615392-54F1-4946-973C-4EFC2A6BCF1C}" presName="node" presStyleLbl="node1" presStyleIdx="4" presStyleCnt="9">
        <dgm:presLayoutVars>
          <dgm:bulletEnabled val="1"/>
        </dgm:presLayoutVars>
      </dgm:prSet>
      <dgm:spPr/>
    </dgm:pt>
    <dgm:pt modelId="{AD46013C-2CB6-4BBA-B564-3738D580D0BD}" type="pres">
      <dgm:prSet presAssocID="{12C91270-78A6-49CC-B1F1-FBF435FFF4AF}" presName="sibTrans" presStyleCnt="0"/>
      <dgm:spPr/>
    </dgm:pt>
    <dgm:pt modelId="{F89C27FC-7614-460F-B11D-C04382A67C5F}" type="pres">
      <dgm:prSet presAssocID="{FA2476B3-A44C-4EC1-A5BC-BBCC0645DDFF}" presName="node" presStyleLbl="node1" presStyleIdx="5" presStyleCnt="9">
        <dgm:presLayoutVars>
          <dgm:bulletEnabled val="1"/>
        </dgm:presLayoutVars>
      </dgm:prSet>
      <dgm:spPr/>
    </dgm:pt>
    <dgm:pt modelId="{A9D8C381-8E86-4817-8750-A4684A13D881}" type="pres">
      <dgm:prSet presAssocID="{56D0DB64-1C3F-47CF-ADF0-BCFBEB6D738B}" presName="sibTrans" presStyleCnt="0"/>
      <dgm:spPr/>
    </dgm:pt>
    <dgm:pt modelId="{A82D07DA-9FBA-4728-86F6-8D0BB70B890C}" type="pres">
      <dgm:prSet presAssocID="{701F2413-E2B9-42BB-8094-051D52A5DE8B}" presName="node" presStyleLbl="node1" presStyleIdx="6" presStyleCnt="9">
        <dgm:presLayoutVars>
          <dgm:bulletEnabled val="1"/>
        </dgm:presLayoutVars>
      </dgm:prSet>
      <dgm:spPr/>
    </dgm:pt>
    <dgm:pt modelId="{8629133A-9C2D-4CCA-8DF8-8787E916A9BB}" type="pres">
      <dgm:prSet presAssocID="{58BFFAA0-2C6A-4A66-B76D-1158BCEB0E8C}" presName="sibTrans" presStyleCnt="0"/>
      <dgm:spPr/>
    </dgm:pt>
    <dgm:pt modelId="{7E38C4DD-B3B0-4D13-8CBD-4B0570A469CC}" type="pres">
      <dgm:prSet presAssocID="{D50C6E8C-1D76-494D-8F88-D5B2FD7BA831}" presName="node" presStyleLbl="node1" presStyleIdx="7" presStyleCnt="9">
        <dgm:presLayoutVars>
          <dgm:bulletEnabled val="1"/>
        </dgm:presLayoutVars>
      </dgm:prSet>
      <dgm:spPr/>
    </dgm:pt>
    <dgm:pt modelId="{BD6A40B7-DDF0-43C3-87F6-7B5F20DB8828}" type="pres">
      <dgm:prSet presAssocID="{788D3FE4-6584-450D-9DB0-9A4D5F8579E7}" presName="sibTrans" presStyleCnt="0"/>
      <dgm:spPr/>
    </dgm:pt>
    <dgm:pt modelId="{E47D8C41-F2DF-4FE7-A1ED-EFE86008D087}" type="pres">
      <dgm:prSet presAssocID="{A5104939-D422-465E-B9BD-14BBD15CC133}" presName="node" presStyleLbl="node1" presStyleIdx="8" presStyleCnt="9">
        <dgm:presLayoutVars>
          <dgm:bulletEnabled val="1"/>
        </dgm:presLayoutVars>
      </dgm:prSet>
      <dgm:spPr/>
    </dgm:pt>
  </dgm:ptLst>
  <dgm:cxnLst>
    <dgm:cxn modelId="{129E5712-241B-4246-BDBA-8DDAE045356C}" type="presOf" srcId="{A5104939-D422-465E-B9BD-14BBD15CC133}" destId="{E47D8C41-F2DF-4FE7-A1ED-EFE86008D087}" srcOrd="0" destOrd="0" presId="urn:microsoft.com/office/officeart/2005/8/layout/default"/>
    <dgm:cxn modelId="{91F5B619-89C7-46D2-B6F7-BFCB35D93EF3}" type="presOf" srcId="{470369D9-140E-45B3-ADCA-B741F5B14FA5}" destId="{8F63C500-092A-4263-9FD3-91C7ECABCE58}" srcOrd="0" destOrd="0" presId="urn:microsoft.com/office/officeart/2005/8/layout/default"/>
    <dgm:cxn modelId="{05DA021E-4C09-4683-AEFC-4EA477C85D5F}" srcId="{6BB48AA2-DA03-4D7F-B7EA-5961559A7B00}" destId="{FA2476B3-A44C-4EC1-A5BC-BBCC0645DDFF}" srcOrd="5" destOrd="0" parTransId="{10005F5F-C14D-4925-A9EA-0ED96839BA99}" sibTransId="{56D0DB64-1C3F-47CF-ADF0-BCFBEB6D738B}"/>
    <dgm:cxn modelId="{0A88262E-57DB-41C0-A7E3-7473D348C2E4}" srcId="{6BB48AA2-DA03-4D7F-B7EA-5961559A7B00}" destId="{DD9FFF17-1DE7-427A-9196-6A3740743920}" srcOrd="0" destOrd="0" parTransId="{3A13B7A1-8C01-4B38-8355-41E220BE04AE}" sibTransId="{0E7BFD61-5AE3-411B-B92D-156D86860B6F}"/>
    <dgm:cxn modelId="{D087B630-73A0-4543-BA6F-614E429BB477}" type="presOf" srcId="{FD615392-54F1-4946-973C-4EFC2A6BCF1C}" destId="{F1D424C9-0C63-4E56-8CBA-15556C055240}" srcOrd="0" destOrd="0" presId="urn:microsoft.com/office/officeart/2005/8/layout/default"/>
    <dgm:cxn modelId="{D6F0A144-A1DD-4A50-B5DA-CC132081291F}" srcId="{6BB48AA2-DA03-4D7F-B7EA-5961559A7B00}" destId="{470369D9-140E-45B3-ADCA-B741F5B14FA5}" srcOrd="2" destOrd="0" parTransId="{C3A98AC8-0AF8-45B3-B0AA-36FD6F3D5D88}" sibTransId="{2F0833B8-3299-49D3-BFA8-DA1A4DB554C9}"/>
    <dgm:cxn modelId="{FD00EB44-1C96-4067-A472-B6D5E062565E}" type="presOf" srcId="{DD9FFF17-1DE7-427A-9196-6A3740743920}" destId="{C5F82459-0F64-4850-BD08-E84D5EC3E034}" srcOrd="0" destOrd="0" presId="urn:microsoft.com/office/officeart/2005/8/layout/default"/>
    <dgm:cxn modelId="{435D2B48-AF10-4FC9-AFA1-3D3EA295831F}" srcId="{6BB48AA2-DA03-4D7F-B7EA-5961559A7B00}" destId="{A5104939-D422-465E-B9BD-14BBD15CC133}" srcOrd="8" destOrd="0" parTransId="{7CD03481-28CE-4821-85AC-F43AA76BBE48}" sibTransId="{95FDA285-4EF1-4092-9436-3F83B02893D0}"/>
    <dgm:cxn modelId="{0995376A-5BFD-4850-B31A-A623B9F99D68}" type="presOf" srcId="{FA2476B3-A44C-4EC1-A5BC-BBCC0645DDFF}" destId="{F89C27FC-7614-460F-B11D-C04382A67C5F}" srcOrd="0" destOrd="0" presId="urn:microsoft.com/office/officeart/2005/8/layout/default"/>
    <dgm:cxn modelId="{F975864C-569B-4513-99DA-82442D3A5CBE}" srcId="{6BB48AA2-DA03-4D7F-B7EA-5961559A7B00}" destId="{E54BBB5F-63B4-47A8-B67F-0F30AA4F7E9A}" srcOrd="1" destOrd="0" parTransId="{64B107D7-F8C8-4D9A-AC94-E6C927B3E8F7}" sibTransId="{51F124DB-A3C4-479E-9893-71ACADD7788B}"/>
    <dgm:cxn modelId="{4BD4D872-82A9-4912-A40C-DB23AEB5E30E}" srcId="{6BB48AA2-DA03-4D7F-B7EA-5961559A7B00}" destId="{FD615392-54F1-4946-973C-4EFC2A6BCF1C}" srcOrd="4" destOrd="0" parTransId="{6120D74D-EC71-4687-8A15-7FD1ACA0D9BB}" sibTransId="{12C91270-78A6-49CC-B1F1-FBF435FFF4AF}"/>
    <dgm:cxn modelId="{89D66A80-7490-43CE-8B84-2C9C7E9BCA40}" type="presOf" srcId="{D50C6E8C-1D76-494D-8F88-D5B2FD7BA831}" destId="{7E38C4DD-B3B0-4D13-8CBD-4B0570A469CC}" srcOrd="0" destOrd="0" presId="urn:microsoft.com/office/officeart/2005/8/layout/default"/>
    <dgm:cxn modelId="{94647E8A-BC0E-4B60-9687-FA6DDCDE3E02}" type="presOf" srcId="{E54BBB5F-63B4-47A8-B67F-0F30AA4F7E9A}" destId="{A435C7E2-BC60-4603-899B-0B2E1878D59B}" srcOrd="0" destOrd="0" presId="urn:microsoft.com/office/officeart/2005/8/layout/default"/>
    <dgm:cxn modelId="{F4D6968F-495A-4FF0-A6B9-3C75E5815286}" type="presOf" srcId="{6BB48AA2-DA03-4D7F-B7EA-5961559A7B00}" destId="{F87B7E7E-FFD7-4AC6-A5DE-23BB313FFA5F}" srcOrd="0" destOrd="0" presId="urn:microsoft.com/office/officeart/2005/8/layout/default"/>
    <dgm:cxn modelId="{E70A3193-E765-44B2-92BD-B8C8AA7E0125}" type="presOf" srcId="{DD0D2974-D02B-46FE-A342-1BE46DF603D0}" destId="{49BB275B-00A3-42AE-BA07-AE0587785110}" srcOrd="0" destOrd="0" presId="urn:microsoft.com/office/officeart/2005/8/layout/default"/>
    <dgm:cxn modelId="{745E80A1-C541-4C39-A8AA-A7EB30F9B866}" type="presOf" srcId="{701F2413-E2B9-42BB-8094-051D52A5DE8B}" destId="{A82D07DA-9FBA-4728-86F6-8D0BB70B890C}" srcOrd="0" destOrd="0" presId="urn:microsoft.com/office/officeart/2005/8/layout/default"/>
    <dgm:cxn modelId="{CC626AB1-D483-48B9-BA49-DB8C3319DFF2}" srcId="{6BB48AA2-DA03-4D7F-B7EA-5961559A7B00}" destId="{DD0D2974-D02B-46FE-A342-1BE46DF603D0}" srcOrd="3" destOrd="0" parTransId="{675C0BBF-C8F2-4A79-8851-8C09C1844789}" sibTransId="{32860A20-1E4F-45A2-AA04-8094B56F8ED5}"/>
    <dgm:cxn modelId="{CFC910EC-D87C-44B2-A5FC-F30C924151E1}" srcId="{6BB48AA2-DA03-4D7F-B7EA-5961559A7B00}" destId="{D50C6E8C-1D76-494D-8F88-D5B2FD7BA831}" srcOrd="7" destOrd="0" parTransId="{A1888E42-2494-4E42-AABB-FCC8A6F0843C}" sibTransId="{788D3FE4-6584-450D-9DB0-9A4D5F8579E7}"/>
    <dgm:cxn modelId="{FBE377F6-58CA-4CEF-92C6-64174E9D985E}" srcId="{6BB48AA2-DA03-4D7F-B7EA-5961559A7B00}" destId="{701F2413-E2B9-42BB-8094-051D52A5DE8B}" srcOrd="6" destOrd="0" parTransId="{748358E5-1F89-4062-BF77-9EDD3BCE0954}" sibTransId="{58BFFAA0-2C6A-4A66-B76D-1158BCEB0E8C}"/>
    <dgm:cxn modelId="{B5009126-59A9-4C2A-9C27-AB1DC6FB41DF}" type="presParOf" srcId="{F87B7E7E-FFD7-4AC6-A5DE-23BB313FFA5F}" destId="{C5F82459-0F64-4850-BD08-E84D5EC3E034}" srcOrd="0" destOrd="0" presId="urn:microsoft.com/office/officeart/2005/8/layout/default"/>
    <dgm:cxn modelId="{0CDB97CC-2B36-4397-9CFF-51E4AC043E3B}" type="presParOf" srcId="{F87B7E7E-FFD7-4AC6-A5DE-23BB313FFA5F}" destId="{54F03E88-F51A-4A74-9C21-64B3F31A63D5}" srcOrd="1" destOrd="0" presId="urn:microsoft.com/office/officeart/2005/8/layout/default"/>
    <dgm:cxn modelId="{7EDFAEFB-8404-4542-9475-01A87D15F769}" type="presParOf" srcId="{F87B7E7E-FFD7-4AC6-A5DE-23BB313FFA5F}" destId="{A435C7E2-BC60-4603-899B-0B2E1878D59B}" srcOrd="2" destOrd="0" presId="urn:microsoft.com/office/officeart/2005/8/layout/default"/>
    <dgm:cxn modelId="{C989BB0B-1AD9-409D-9D8B-0E1C1FB8FF8E}" type="presParOf" srcId="{F87B7E7E-FFD7-4AC6-A5DE-23BB313FFA5F}" destId="{D875A5A7-E2C5-45F0-9FF8-3C712007E05D}" srcOrd="3" destOrd="0" presId="urn:microsoft.com/office/officeart/2005/8/layout/default"/>
    <dgm:cxn modelId="{0DB218DC-9ED9-4521-8EA7-98B7774B805D}" type="presParOf" srcId="{F87B7E7E-FFD7-4AC6-A5DE-23BB313FFA5F}" destId="{8F63C500-092A-4263-9FD3-91C7ECABCE58}" srcOrd="4" destOrd="0" presId="urn:microsoft.com/office/officeart/2005/8/layout/default"/>
    <dgm:cxn modelId="{C2A6D635-DF70-4E8C-8E92-7467C1ED9296}" type="presParOf" srcId="{F87B7E7E-FFD7-4AC6-A5DE-23BB313FFA5F}" destId="{39C5A1B4-D21E-42DB-AA1D-25E2B81E531C}" srcOrd="5" destOrd="0" presId="urn:microsoft.com/office/officeart/2005/8/layout/default"/>
    <dgm:cxn modelId="{5C66C639-B7D9-48D9-AE84-4552C8AFB2F5}" type="presParOf" srcId="{F87B7E7E-FFD7-4AC6-A5DE-23BB313FFA5F}" destId="{49BB275B-00A3-42AE-BA07-AE0587785110}" srcOrd="6" destOrd="0" presId="urn:microsoft.com/office/officeart/2005/8/layout/default"/>
    <dgm:cxn modelId="{33B5E830-CAE4-4786-A2FA-F09A4B76ECFF}" type="presParOf" srcId="{F87B7E7E-FFD7-4AC6-A5DE-23BB313FFA5F}" destId="{114913A2-5CC3-4BC7-98B1-81ACD35A47D6}" srcOrd="7" destOrd="0" presId="urn:microsoft.com/office/officeart/2005/8/layout/default"/>
    <dgm:cxn modelId="{EC771CDE-E234-4B8D-A930-BB71EDFEE56E}" type="presParOf" srcId="{F87B7E7E-FFD7-4AC6-A5DE-23BB313FFA5F}" destId="{F1D424C9-0C63-4E56-8CBA-15556C055240}" srcOrd="8" destOrd="0" presId="urn:microsoft.com/office/officeart/2005/8/layout/default"/>
    <dgm:cxn modelId="{DA408C59-492B-46D7-8B92-2DDF1E7F46CF}" type="presParOf" srcId="{F87B7E7E-FFD7-4AC6-A5DE-23BB313FFA5F}" destId="{AD46013C-2CB6-4BBA-B564-3738D580D0BD}" srcOrd="9" destOrd="0" presId="urn:microsoft.com/office/officeart/2005/8/layout/default"/>
    <dgm:cxn modelId="{EB53BF27-4342-4C6D-A786-2B6A069862F2}" type="presParOf" srcId="{F87B7E7E-FFD7-4AC6-A5DE-23BB313FFA5F}" destId="{F89C27FC-7614-460F-B11D-C04382A67C5F}" srcOrd="10" destOrd="0" presId="urn:microsoft.com/office/officeart/2005/8/layout/default"/>
    <dgm:cxn modelId="{CB0A0E40-29D3-441C-9546-02012888A93D}" type="presParOf" srcId="{F87B7E7E-FFD7-4AC6-A5DE-23BB313FFA5F}" destId="{A9D8C381-8E86-4817-8750-A4684A13D881}" srcOrd="11" destOrd="0" presId="urn:microsoft.com/office/officeart/2005/8/layout/default"/>
    <dgm:cxn modelId="{5055CAA9-6A51-4DD6-8E28-D3F4F67D8418}" type="presParOf" srcId="{F87B7E7E-FFD7-4AC6-A5DE-23BB313FFA5F}" destId="{A82D07DA-9FBA-4728-86F6-8D0BB70B890C}" srcOrd="12" destOrd="0" presId="urn:microsoft.com/office/officeart/2005/8/layout/default"/>
    <dgm:cxn modelId="{0C9B0AF0-4673-447C-AAB4-6318C3460602}" type="presParOf" srcId="{F87B7E7E-FFD7-4AC6-A5DE-23BB313FFA5F}" destId="{8629133A-9C2D-4CCA-8DF8-8787E916A9BB}" srcOrd="13" destOrd="0" presId="urn:microsoft.com/office/officeart/2005/8/layout/default"/>
    <dgm:cxn modelId="{502F9579-32AA-4C50-8B87-6FA873545B66}" type="presParOf" srcId="{F87B7E7E-FFD7-4AC6-A5DE-23BB313FFA5F}" destId="{7E38C4DD-B3B0-4D13-8CBD-4B0570A469CC}" srcOrd="14" destOrd="0" presId="urn:microsoft.com/office/officeart/2005/8/layout/default"/>
    <dgm:cxn modelId="{9E05DC0C-4845-4507-B509-4D86F2FC2543}" type="presParOf" srcId="{F87B7E7E-FFD7-4AC6-A5DE-23BB313FFA5F}" destId="{BD6A40B7-DDF0-43C3-87F6-7B5F20DB8828}" srcOrd="15" destOrd="0" presId="urn:microsoft.com/office/officeart/2005/8/layout/default"/>
    <dgm:cxn modelId="{929C719A-FC28-4BB1-A61D-91E3CCDB06ED}" type="presParOf" srcId="{F87B7E7E-FFD7-4AC6-A5DE-23BB313FFA5F}" destId="{E47D8C41-F2DF-4FE7-A1ED-EFE86008D08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04E5B6-C8EB-4784-948E-209F57C2520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ED30CC2-6C6C-4DDA-9B32-17F621BFF975}">
      <dgm:prSet/>
      <dgm:spPr/>
      <dgm:t>
        <a:bodyPr/>
        <a:lstStyle/>
        <a:p>
          <a:r>
            <a:rPr lang="en-US" b="1" i="1"/>
            <a:t>Both lower limb exposed &amp; compare</a:t>
          </a:r>
          <a:endParaRPr lang="en-US"/>
        </a:p>
      </dgm:t>
    </dgm:pt>
    <dgm:pt modelId="{53FE161A-F97C-4530-AB9D-E53B65126A9E}" type="parTrans" cxnId="{6688481B-FCAC-4C5C-B1B3-E3BF6A6518A2}">
      <dgm:prSet/>
      <dgm:spPr/>
      <dgm:t>
        <a:bodyPr/>
        <a:lstStyle/>
        <a:p>
          <a:endParaRPr lang="en-US"/>
        </a:p>
      </dgm:t>
    </dgm:pt>
    <dgm:pt modelId="{C65CFE1A-A5C2-40C9-8A6C-D31EEC54CDFD}" type="sibTrans" cxnId="{6688481B-FCAC-4C5C-B1B3-E3BF6A6518A2}">
      <dgm:prSet/>
      <dgm:spPr/>
      <dgm:t>
        <a:bodyPr/>
        <a:lstStyle/>
        <a:p>
          <a:endParaRPr lang="en-US"/>
        </a:p>
      </dgm:t>
    </dgm:pt>
    <dgm:pt modelId="{D8AA14C8-0F9C-4BAB-BCA6-2CC9EBF8FA71}">
      <dgm:prSet/>
      <dgm:spPr/>
      <dgm:t>
        <a:bodyPr/>
        <a:lstStyle/>
        <a:p>
          <a:r>
            <a:rPr lang="en-US" b="1" i="1" u="sng"/>
            <a:t>Supine &amp; standing </a:t>
          </a:r>
          <a:r>
            <a:rPr lang="en-US" b="1" i="1"/>
            <a:t>(for varicose veins)</a:t>
          </a:r>
          <a:endParaRPr lang="en-US"/>
        </a:p>
      </dgm:t>
    </dgm:pt>
    <dgm:pt modelId="{675DEA21-77D5-4BED-BB1A-AAA31BD596A5}" type="parTrans" cxnId="{2A894184-1215-4735-A836-3CB3EDD86111}">
      <dgm:prSet/>
      <dgm:spPr/>
      <dgm:t>
        <a:bodyPr/>
        <a:lstStyle/>
        <a:p>
          <a:endParaRPr lang="en-US"/>
        </a:p>
      </dgm:t>
    </dgm:pt>
    <dgm:pt modelId="{30A57E62-8567-4D00-B077-A3D98DA3F0DD}" type="sibTrans" cxnId="{2A894184-1215-4735-A836-3CB3EDD86111}">
      <dgm:prSet/>
      <dgm:spPr/>
      <dgm:t>
        <a:bodyPr/>
        <a:lstStyle/>
        <a:p>
          <a:endParaRPr lang="en-US"/>
        </a:p>
      </dgm:t>
    </dgm:pt>
    <dgm:pt modelId="{C63310E0-BDD6-417B-903D-AE0CB928EB80}">
      <dgm:prSet/>
      <dgm:spPr/>
      <dgm:t>
        <a:bodyPr/>
        <a:lstStyle/>
        <a:p>
          <a:r>
            <a:rPr lang="en-US" b="1" i="1"/>
            <a:t>Look for varicose veins ( anterior &amp; posterior) </a:t>
          </a:r>
          <a:endParaRPr lang="en-US"/>
        </a:p>
      </dgm:t>
    </dgm:pt>
    <dgm:pt modelId="{98E3423A-12E8-4633-930A-C0A1792E7CF8}" type="parTrans" cxnId="{58355F42-7949-454A-B801-D13DDB9F6A5E}">
      <dgm:prSet/>
      <dgm:spPr/>
      <dgm:t>
        <a:bodyPr/>
        <a:lstStyle/>
        <a:p>
          <a:endParaRPr lang="en-US"/>
        </a:p>
      </dgm:t>
    </dgm:pt>
    <dgm:pt modelId="{AC281B53-0661-4DD3-BB39-2C337795F8D7}" type="sibTrans" cxnId="{58355F42-7949-454A-B801-D13DDB9F6A5E}">
      <dgm:prSet/>
      <dgm:spPr/>
      <dgm:t>
        <a:bodyPr/>
        <a:lstStyle/>
        <a:p>
          <a:endParaRPr lang="en-US"/>
        </a:p>
      </dgm:t>
    </dgm:pt>
    <dgm:pt modelId="{6FD89144-B26A-411E-8E0B-4371EFA5E58E}">
      <dgm:prSet/>
      <dgm:spPr/>
      <dgm:t>
        <a:bodyPr/>
        <a:lstStyle/>
        <a:p>
          <a:r>
            <a:rPr lang="en-US" b="1" i="1"/>
            <a:t>Document the venous system involved</a:t>
          </a:r>
          <a:endParaRPr lang="en-US"/>
        </a:p>
      </dgm:t>
    </dgm:pt>
    <dgm:pt modelId="{AE1200DC-99BB-4E96-B310-E5A94A3EA6E6}" type="parTrans" cxnId="{E412C448-E5F1-43F0-8517-E24A87242290}">
      <dgm:prSet/>
      <dgm:spPr/>
      <dgm:t>
        <a:bodyPr/>
        <a:lstStyle/>
        <a:p>
          <a:endParaRPr lang="en-US"/>
        </a:p>
      </dgm:t>
    </dgm:pt>
    <dgm:pt modelId="{FA1A6E9C-E6F5-4E7C-AB28-10F77435C480}" type="sibTrans" cxnId="{E412C448-E5F1-43F0-8517-E24A87242290}">
      <dgm:prSet/>
      <dgm:spPr/>
      <dgm:t>
        <a:bodyPr/>
        <a:lstStyle/>
        <a:p>
          <a:endParaRPr lang="en-US"/>
        </a:p>
      </dgm:t>
    </dgm:pt>
    <dgm:pt modelId="{B1655038-81A5-4D65-941B-107587ABA2E3}">
      <dgm:prSet/>
      <dgm:spPr/>
      <dgm:t>
        <a:bodyPr/>
        <a:lstStyle/>
        <a:p>
          <a:r>
            <a:rPr lang="en-US" b="1" i="1"/>
            <a:t>Calf or whole limb swelling (duration)</a:t>
          </a:r>
          <a:endParaRPr lang="en-US"/>
        </a:p>
      </dgm:t>
    </dgm:pt>
    <dgm:pt modelId="{3966D64B-933C-47B4-8955-B18B15C42066}" type="parTrans" cxnId="{F2F9A6A2-CED6-44BE-B1F6-8FEA0C742FCA}">
      <dgm:prSet/>
      <dgm:spPr/>
      <dgm:t>
        <a:bodyPr/>
        <a:lstStyle/>
        <a:p>
          <a:endParaRPr lang="en-US"/>
        </a:p>
      </dgm:t>
    </dgm:pt>
    <dgm:pt modelId="{29A8BB54-7C59-4A53-9D31-6F9996A4BAD7}" type="sibTrans" cxnId="{F2F9A6A2-CED6-44BE-B1F6-8FEA0C742FCA}">
      <dgm:prSet/>
      <dgm:spPr/>
      <dgm:t>
        <a:bodyPr/>
        <a:lstStyle/>
        <a:p>
          <a:endParaRPr lang="en-US"/>
        </a:p>
      </dgm:t>
    </dgm:pt>
    <dgm:pt modelId="{D5D6FF2B-EDD7-4DDA-8CB9-C316F3AEEE94}">
      <dgm:prSet/>
      <dgm:spPr/>
      <dgm:t>
        <a:bodyPr/>
        <a:lstStyle/>
        <a:p>
          <a:r>
            <a:rPr lang="en-US" b="1" i="1"/>
            <a:t>Localized swelling and skin changes in superficial thrombophlebitis in the line of superficial vein</a:t>
          </a:r>
          <a:endParaRPr lang="en-US"/>
        </a:p>
      </dgm:t>
    </dgm:pt>
    <dgm:pt modelId="{6569415A-980F-4070-86B3-D028767BE9F9}" type="parTrans" cxnId="{229D0094-DEA6-41F8-A2F7-1905A9F02428}">
      <dgm:prSet/>
      <dgm:spPr/>
      <dgm:t>
        <a:bodyPr/>
        <a:lstStyle/>
        <a:p>
          <a:endParaRPr lang="en-US"/>
        </a:p>
      </dgm:t>
    </dgm:pt>
    <dgm:pt modelId="{A4FCCE33-7061-4427-82E6-7398B578C918}" type="sibTrans" cxnId="{229D0094-DEA6-41F8-A2F7-1905A9F02428}">
      <dgm:prSet/>
      <dgm:spPr/>
      <dgm:t>
        <a:bodyPr/>
        <a:lstStyle/>
        <a:p>
          <a:endParaRPr lang="en-US"/>
        </a:p>
      </dgm:t>
    </dgm:pt>
    <dgm:pt modelId="{2318FDAD-0BAD-403D-99C6-32E308909A18}" type="pres">
      <dgm:prSet presAssocID="{4104E5B6-C8EB-4784-948E-209F57C2520E}" presName="vert0" presStyleCnt="0">
        <dgm:presLayoutVars>
          <dgm:dir/>
          <dgm:animOne val="branch"/>
          <dgm:animLvl val="lvl"/>
        </dgm:presLayoutVars>
      </dgm:prSet>
      <dgm:spPr/>
    </dgm:pt>
    <dgm:pt modelId="{480905DF-001C-4B90-B026-224A0BCFA380}" type="pres">
      <dgm:prSet presAssocID="{7ED30CC2-6C6C-4DDA-9B32-17F621BFF975}" presName="thickLine" presStyleLbl="alignNode1" presStyleIdx="0" presStyleCnt="6"/>
      <dgm:spPr/>
    </dgm:pt>
    <dgm:pt modelId="{E13CB7B0-6A6F-4EE6-B0CD-BE9CAB73ABD8}" type="pres">
      <dgm:prSet presAssocID="{7ED30CC2-6C6C-4DDA-9B32-17F621BFF975}" presName="horz1" presStyleCnt="0"/>
      <dgm:spPr/>
    </dgm:pt>
    <dgm:pt modelId="{A71BBD83-069D-414A-A46F-6703D7D54725}" type="pres">
      <dgm:prSet presAssocID="{7ED30CC2-6C6C-4DDA-9B32-17F621BFF975}" presName="tx1" presStyleLbl="revTx" presStyleIdx="0" presStyleCnt="6"/>
      <dgm:spPr/>
    </dgm:pt>
    <dgm:pt modelId="{031FAAB0-DDE9-4B04-93AB-7F55190AC37B}" type="pres">
      <dgm:prSet presAssocID="{7ED30CC2-6C6C-4DDA-9B32-17F621BFF975}" presName="vert1" presStyleCnt="0"/>
      <dgm:spPr/>
    </dgm:pt>
    <dgm:pt modelId="{3276C01D-9B01-43D7-842D-E14B8BEA3F67}" type="pres">
      <dgm:prSet presAssocID="{D8AA14C8-0F9C-4BAB-BCA6-2CC9EBF8FA71}" presName="thickLine" presStyleLbl="alignNode1" presStyleIdx="1" presStyleCnt="6"/>
      <dgm:spPr/>
    </dgm:pt>
    <dgm:pt modelId="{045EF78E-1907-4E62-9570-CEC3ED4A22FD}" type="pres">
      <dgm:prSet presAssocID="{D8AA14C8-0F9C-4BAB-BCA6-2CC9EBF8FA71}" presName="horz1" presStyleCnt="0"/>
      <dgm:spPr/>
    </dgm:pt>
    <dgm:pt modelId="{6D400D88-EC57-4C36-9471-7C964BE87437}" type="pres">
      <dgm:prSet presAssocID="{D8AA14C8-0F9C-4BAB-BCA6-2CC9EBF8FA71}" presName="tx1" presStyleLbl="revTx" presStyleIdx="1" presStyleCnt="6"/>
      <dgm:spPr/>
    </dgm:pt>
    <dgm:pt modelId="{EFE726D0-FB38-4296-9D19-4E6227827CDB}" type="pres">
      <dgm:prSet presAssocID="{D8AA14C8-0F9C-4BAB-BCA6-2CC9EBF8FA71}" presName="vert1" presStyleCnt="0"/>
      <dgm:spPr/>
    </dgm:pt>
    <dgm:pt modelId="{2316A168-E7D5-4C67-AC7A-1A1F524D0A98}" type="pres">
      <dgm:prSet presAssocID="{C63310E0-BDD6-417B-903D-AE0CB928EB80}" presName="thickLine" presStyleLbl="alignNode1" presStyleIdx="2" presStyleCnt="6"/>
      <dgm:spPr/>
    </dgm:pt>
    <dgm:pt modelId="{874E4F89-7385-4200-AD2C-E7BC008284C8}" type="pres">
      <dgm:prSet presAssocID="{C63310E0-BDD6-417B-903D-AE0CB928EB80}" presName="horz1" presStyleCnt="0"/>
      <dgm:spPr/>
    </dgm:pt>
    <dgm:pt modelId="{B87BD7B1-EA7E-4117-BA76-0E22F68B3D75}" type="pres">
      <dgm:prSet presAssocID="{C63310E0-BDD6-417B-903D-AE0CB928EB80}" presName="tx1" presStyleLbl="revTx" presStyleIdx="2" presStyleCnt="6"/>
      <dgm:spPr/>
    </dgm:pt>
    <dgm:pt modelId="{CDAA18E4-431E-4432-A222-F7D4D88D062A}" type="pres">
      <dgm:prSet presAssocID="{C63310E0-BDD6-417B-903D-AE0CB928EB80}" presName="vert1" presStyleCnt="0"/>
      <dgm:spPr/>
    </dgm:pt>
    <dgm:pt modelId="{AFB4E658-3F82-46EC-B30F-EE205DBA1967}" type="pres">
      <dgm:prSet presAssocID="{6FD89144-B26A-411E-8E0B-4371EFA5E58E}" presName="thickLine" presStyleLbl="alignNode1" presStyleIdx="3" presStyleCnt="6"/>
      <dgm:spPr/>
    </dgm:pt>
    <dgm:pt modelId="{52ECEFAB-494A-459D-84FD-2986FF594AF9}" type="pres">
      <dgm:prSet presAssocID="{6FD89144-B26A-411E-8E0B-4371EFA5E58E}" presName="horz1" presStyleCnt="0"/>
      <dgm:spPr/>
    </dgm:pt>
    <dgm:pt modelId="{E3B5A265-035A-483B-AA72-1C4429848C7E}" type="pres">
      <dgm:prSet presAssocID="{6FD89144-B26A-411E-8E0B-4371EFA5E58E}" presName="tx1" presStyleLbl="revTx" presStyleIdx="3" presStyleCnt="6"/>
      <dgm:spPr/>
    </dgm:pt>
    <dgm:pt modelId="{194A393B-DC3B-4A42-8C04-B325BF98113A}" type="pres">
      <dgm:prSet presAssocID="{6FD89144-B26A-411E-8E0B-4371EFA5E58E}" presName="vert1" presStyleCnt="0"/>
      <dgm:spPr/>
    </dgm:pt>
    <dgm:pt modelId="{1049D0D8-C835-4060-B107-8C7E437FE1CC}" type="pres">
      <dgm:prSet presAssocID="{B1655038-81A5-4D65-941B-107587ABA2E3}" presName="thickLine" presStyleLbl="alignNode1" presStyleIdx="4" presStyleCnt="6"/>
      <dgm:spPr/>
    </dgm:pt>
    <dgm:pt modelId="{5E317C4C-4ED8-49E9-B15E-F0EBFA3FB19D}" type="pres">
      <dgm:prSet presAssocID="{B1655038-81A5-4D65-941B-107587ABA2E3}" presName="horz1" presStyleCnt="0"/>
      <dgm:spPr/>
    </dgm:pt>
    <dgm:pt modelId="{AD27A351-B1F9-4F72-90D5-CBDCF76D7673}" type="pres">
      <dgm:prSet presAssocID="{B1655038-81A5-4D65-941B-107587ABA2E3}" presName="tx1" presStyleLbl="revTx" presStyleIdx="4" presStyleCnt="6"/>
      <dgm:spPr/>
    </dgm:pt>
    <dgm:pt modelId="{27D34B44-AE8F-4F1D-B2C6-AAD59B85E39E}" type="pres">
      <dgm:prSet presAssocID="{B1655038-81A5-4D65-941B-107587ABA2E3}" presName="vert1" presStyleCnt="0"/>
      <dgm:spPr/>
    </dgm:pt>
    <dgm:pt modelId="{2D374798-9FE9-4D4C-937D-6688B59CB4B9}" type="pres">
      <dgm:prSet presAssocID="{D5D6FF2B-EDD7-4DDA-8CB9-C316F3AEEE94}" presName="thickLine" presStyleLbl="alignNode1" presStyleIdx="5" presStyleCnt="6"/>
      <dgm:spPr/>
    </dgm:pt>
    <dgm:pt modelId="{603ACF7B-14BC-4804-B8E2-99EF73D82B48}" type="pres">
      <dgm:prSet presAssocID="{D5D6FF2B-EDD7-4DDA-8CB9-C316F3AEEE94}" presName="horz1" presStyleCnt="0"/>
      <dgm:spPr/>
    </dgm:pt>
    <dgm:pt modelId="{C9EE9C57-55B0-4D2A-8BC5-15DBBA79C743}" type="pres">
      <dgm:prSet presAssocID="{D5D6FF2B-EDD7-4DDA-8CB9-C316F3AEEE94}" presName="tx1" presStyleLbl="revTx" presStyleIdx="5" presStyleCnt="6"/>
      <dgm:spPr/>
    </dgm:pt>
    <dgm:pt modelId="{73F0A360-ED8B-44BE-B560-3CD991C29E39}" type="pres">
      <dgm:prSet presAssocID="{D5D6FF2B-EDD7-4DDA-8CB9-C316F3AEEE94}" presName="vert1" presStyleCnt="0"/>
      <dgm:spPr/>
    </dgm:pt>
  </dgm:ptLst>
  <dgm:cxnLst>
    <dgm:cxn modelId="{44E04803-4572-42F1-AC27-798255F9ADF3}" type="presOf" srcId="{4104E5B6-C8EB-4784-948E-209F57C2520E}" destId="{2318FDAD-0BAD-403D-99C6-32E308909A18}" srcOrd="0" destOrd="0" presId="urn:microsoft.com/office/officeart/2008/layout/LinedList"/>
    <dgm:cxn modelId="{6688481B-FCAC-4C5C-B1B3-E3BF6A6518A2}" srcId="{4104E5B6-C8EB-4784-948E-209F57C2520E}" destId="{7ED30CC2-6C6C-4DDA-9B32-17F621BFF975}" srcOrd="0" destOrd="0" parTransId="{53FE161A-F97C-4530-AB9D-E53B65126A9E}" sibTransId="{C65CFE1A-A5C2-40C9-8A6C-D31EEC54CDFD}"/>
    <dgm:cxn modelId="{58355F42-7949-454A-B801-D13DDB9F6A5E}" srcId="{4104E5B6-C8EB-4784-948E-209F57C2520E}" destId="{C63310E0-BDD6-417B-903D-AE0CB928EB80}" srcOrd="2" destOrd="0" parTransId="{98E3423A-12E8-4633-930A-C0A1792E7CF8}" sibTransId="{AC281B53-0661-4DD3-BB39-2C337795F8D7}"/>
    <dgm:cxn modelId="{E412C448-E5F1-43F0-8517-E24A87242290}" srcId="{4104E5B6-C8EB-4784-948E-209F57C2520E}" destId="{6FD89144-B26A-411E-8E0B-4371EFA5E58E}" srcOrd="3" destOrd="0" parTransId="{AE1200DC-99BB-4E96-B310-E5A94A3EA6E6}" sibTransId="{FA1A6E9C-E6F5-4E7C-AB28-10F77435C480}"/>
    <dgm:cxn modelId="{DE78A279-C42E-4843-90B6-4693C6CD78C2}" type="presOf" srcId="{6FD89144-B26A-411E-8E0B-4371EFA5E58E}" destId="{E3B5A265-035A-483B-AA72-1C4429848C7E}" srcOrd="0" destOrd="0" presId="urn:microsoft.com/office/officeart/2008/layout/LinedList"/>
    <dgm:cxn modelId="{2A894184-1215-4735-A836-3CB3EDD86111}" srcId="{4104E5B6-C8EB-4784-948E-209F57C2520E}" destId="{D8AA14C8-0F9C-4BAB-BCA6-2CC9EBF8FA71}" srcOrd="1" destOrd="0" parTransId="{675DEA21-77D5-4BED-BB1A-AAA31BD596A5}" sibTransId="{30A57E62-8567-4D00-B077-A3D98DA3F0DD}"/>
    <dgm:cxn modelId="{229D0094-DEA6-41F8-A2F7-1905A9F02428}" srcId="{4104E5B6-C8EB-4784-948E-209F57C2520E}" destId="{D5D6FF2B-EDD7-4DDA-8CB9-C316F3AEEE94}" srcOrd="5" destOrd="0" parTransId="{6569415A-980F-4070-86B3-D028767BE9F9}" sibTransId="{A4FCCE33-7061-4427-82E6-7398B578C918}"/>
    <dgm:cxn modelId="{F2F9A6A2-CED6-44BE-B1F6-8FEA0C742FCA}" srcId="{4104E5B6-C8EB-4784-948E-209F57C2520E}" destId="{B1655038-81A5-4D65-941B-107587ABA2E3}" srcOrd="4" destOrd="0" parTransId="{3966D64B-933C-47B4-8955-B18B15C42066}" sibTransId="{29A8BB54-7C59-4A53-9D31-6F9996A4BAD7}"/>
    <dgm:cxn modelId="{8B56F4AA-6E15-4CFD-A2FA-9C18E070CC0C}" type="presOf" srcId="{B1655038-81A5-4D65-941B-107587ABA2E3}" destId="{AD27A351-B1F9-4F72-90D5-CBDCF76D7673}" srcOrd="0" destOrd="0" presId="urn:microsoft.com/office/officeart/2008/layout/LinedList"/>
    <dgm:cxn modelId="{937283BA-C25F-47C2-A55A-642987218380}" type="presOf" srcId="{7ED30CC2-6C6C-4DDA-9B32-17F621BFF975}" destId="{A71BBD83-069D-414A-A46F-6703D7D54725}" srcOrd="0" destOrd="0" presId="urn:microsoft.com/office/officeart/2008/layout/LinedList"/>
    <dgm:cxn modelId="{9B7B6ACE-7E54-4902-A150-4D584D2A7D77}" type="presOf" srcId="{D8AA14C8-0F9C-4BAB-BCA6-2CC9EBF8FA71}" destId="{6D400D88-EC57-4C36-9471-7C964BE87437}" srcOrd="0" destOrd="0" presId="urn:microsoft.com/office/officeart/2008/layout/LinedList"/>
    <dgm:cxn modelId="{B419B6D7-7FE9-442D-AC77-2CCEADC5FFF0}" type="presOf" srcId="{D5D6FF2B-EDD7-4DDA-8CB9-C316F3AEEE94}" destId="{C9EE9C57-55B0-4D2A-8BC5-15DBBA79C743}" srcOrd="0" destOrd="0" presId="urn:microsoft.com/office/officeart/2008/layout/LinedList"/>
    <dgm:cxn modelId="{97C948FC-14F4-4372-8BAB-029F2A093DAA}" type="presOf" srcId="{C63310E0-BDD6-417B-903D-AE0CB928EB80}" destId="{B87BD7B1-EA7E-4117-BA76-0E22F68B3D75}" srcOrd="0" destOrd="0" presId="urn:microsoft.com/office/officeart/2008/layout/LinedList"/>
    <dgm:cxn modelId="{FEAAD160-EBEB-4D1E-906D-9E8D18A1E92A}" type="presParOf" srcId="{2318FDAD-0BAD-403D-99C6-32E308909A18}" destId="{480905DF-001C-4B90-B026-224A0BCFA380}" srcOrd="0" destOrd="0" presId="urn:microsoft.com/office/officeart/2008/layout/LinedList"/>
    <dgm:cxn modelId="{54E8CB73-83A9-4E32-9910-42648A0EDB1B}" type="presParOf" srcId="{2318FDAD-0BAD-403D-99C6-32E308909A18}" destId="{E13CB7B0-6A6F-4EE6-B0CD-BE9CAB73ABD8}" srcOrd="1" destOrd="0" presId="urn:microsoft.com/office/officeart/2008/layout/LinedList"/>
    <dgm:cxn modelId="{ECF7D741-55B5-45C0-B5C4-57D72A72F058}" type="presParOf" srcId="{E13CB7B0-6A6F-4EE6-B0CD-BE9CAB73ABD8}" destId="{A71BBD83-069D-414A-A46F-6703D7D54725}" srcOrd="0" destOrd="0" presId="urn:microsoft.com/office/officeart/2008/layout/LinedList"/>
    <dgm:cxn modelId="{DF204CF3-8578-42A3-A48C-EB3B64E09AA9}" type="presParOf" srcId="{E13CB7B0-6A6F-4EE6-B0CD-BE9CAB73ABD8}" destId="{031FAAB0-DDE9-4B04-93AB-7F55190AC37B}" srcOrd="1" destOrd="0" presId="urn:microsoft.com/office/officeart/2008/layout/LinedList"/>
    <dgm:cxn modelId="{7260ED2D-E966-4E17-B576-EBE6CC891C38}" type="presParOf" srcId="{2318FDAD-0BAD-403D-99C6-32E308909A18}" destId="{3276C01D-9B01-43D7-842D-E14B8BEA3F67}" srcOrd="2" destOrd="0" presId="urn:microsoft.com/office/officeart/2008/layout/LinedList"/>
    <dgm:cxn modelId="{276A1677-EFE0-43F6-B139-F79334A38C54}" type="presParOf" srcId="{2318FDAD-0BAD-403D-99C6-32E308909A18}" destId="{045EF78E-1907-4E62-9570-CEC3ED4A22FD}" srcOrd="3" destOrd="0" presId="urn:microsoft.com/office/officeart/2008/layout/LinedList"/>
    <dgm:cxn modelId="{24A38DE7-B58E-42B8-A79E-094F6893B0E5}" type="presParOf" srcId="{045EF78E-1907-4E62-9570-CEC3ED4A22FD}" destId="{6D400D88-EC57-4C36-9471-7C964BE87437}" srcOrd="0" destOrd="0" presId="urn:microsoft.com/office/officeart/2008/layout/LinedList"/>
    <dgm:cxn modelId="{85AE2359-D470-471B-AF47-B31728AA0EAD}" type="presParOf" srcId="{045EF78E-1907-4E62-9570-CEC3ED4A22FD}" destId="{EFE726D0-FB38-4296-9D19-4E6227827CDB}" srcOrd="1" destOrd="0" presId="urn:microsoft.com/office/officeart/2008/layout/LinedList"/>
    <dgm:cxn modelId="{7943028A-FAF2-495C-9BED-976231D116E0}" type="presParOf" srcId="{2318FDAD-0BAD-403D-99C6-32E308909A18}" destId="{2316A168-E7D5-4C67-AC7A-1A1F524D0A98}" srcOrd="4" destOrd="0" presId="urn:microsoft.com/office/officeart/2008/layout/LinedList"/>
    <dgm:cxn modelId="{BF69C5FC-AE11-45DB-BF27-D8B404C82E3D}" type="presParOf" srcId="{2318FDAD-0BAD-403D-99C6-32E308909A18}" destId="{874E4F89-7385-4200-AD2C-E7BC008284C8}" srcOrd="5" destOrd="0" presId="urn:microsoft.com/office/officeart/2008/layout/LinedList"/>
    <dgm:cxn modelId="{7E9231A0-E4FD-4572-A1CB-F04697340540}" type="presParOf" srcId="{874E4F89-7385-4200-AD2C-E7BC008284C8}" destId="{B87BD7B1-EA7E-4117-BA76-0E22F68B3D75}" srcOrd="0" destOrd="0" presId="urn:microsoft.com/office/officeart/2008/layout/LinedList"/>
    <dgm:cxn modelId="{3636ECF9-DF29-40AE-A3E0-E9B744879A99}" type="presParOf" srcId="{874E4F89-7385-4200-AD2C-E7BC008284C8}" destId="{CDAA18E4-431E-4432-A222-F7D4D88D062A}" srcOrd="1" destOrd="0" presId="urn:microsoft.com/office/officeart/2008/layout/LinedList"/>
    <dgm:cxn modelId="{362EB89F-00EC-47DB-8EFF-D682B03239BF}" type="presParOf" srcId="{2318FDAD-0BAD-403D-99C6-32E308909A18}" destId="{AFB4E658-3F82-46EC-B30F-EE205DBA1967}" srcOrd="6" destOrd="0" presId="urn:microsoft.com/office/officeart/2008/layout/LinedList"/>
    <dgm:cxn modelId="{C1740435-A360-48DB-8C48-2FEC9730727B}" type="presParOf" srcId="{2318FDAD-0BAD-403D-99C6-32E308909A18}" destId="{52ECEFAB-494A-459D-84FD-2986FF594AF9}" srcOrd="7" destOrd="0" presId="urn:microsoft.com/office/officeart/2008/layout/LinedList"/>
    <dgm:cxn modelId="{8F37AB5A-578C-433C-B886-4F1F9F08E10C}" type="presParOf" srcId="{52ECEFAB-494A-459D-84FD-2986FF594AF9}" destId="{E3B5A265-035A-483B-AA72-1C4429848C7E}" srcOrd="0" destOrd="0" presId="urn:microsoft.com/office/officeart/2008/layout/LinedList"/>
    <dgm:cxn modelId="{61FA404F-C6F2-4365-B430-F354A4FBB6B0}" type="presParOf" srcId="{52ECEFAB-494A-459D-84FD-2986FF594AF9}" destId="{194A393B-DC3B-4A42-8C04-B325BF98113A}" srcOrd="1" destOrd="0" presId="urn:microsoft.com/office/officeart/2008/layout/LinedList"/>
    <dgm:cxn modelId="{015D68D6-673B-406A-8E64-6402E9DB368F}" type="presParOf" srcId="{2318FDAD-0BAD-403D-99C6-32E308909A18}" destId="{1049D0D8-C835-4060-B107-8C7E437FE1CC}" srcOrd="8" destOrd="0" presId="urn:microsoft.com/office/officeart/2008/layout/LinedList"/>
    <dgm:cxn modelId="{907DEB19-618B-4290-9A45-9146959DEA15}" type="presParOf" srcId="{2318FDAD-0BAD-403D-99C6-32E308909A18}" destId="{5E317C4C-4ED8-49E9-B15E-F0EBFA3FB19D}" srcOrd="9" destOrd="0" presId="urn:microsoft.com/office/officeart/2008/layout/LinedList"/>
    <dgm:cxn modelId="{76F11D69-DC1F-46F4-9DEB-4D9B6C1E2FE2}" type="presParOf" srcId="{5E317C4C-4ED8-49E9-B15E-F0EBFA3FB19D}" destId="{AD27A351-B1F9-4F72-90D5-CBDCF76D7673}" srcOrd="0" destOrd="0" presId="urn:microsoft.com/office/officeart/2008/layout/LinedList"/>
    <dgm:cxn modelId="{44246485-416A-4EF7-AC2A-3255E2904AF6}" type="presParOf" srcId="{5E317C4C-4ED8-49E9-B15E-F0EBFA3FB19D}" destId="{27D34B44-AE8F-4F1D-B2C6-AAD59B85E39E}" srcOrd="1" destOrd="0" presId="urn:microsoft.com/office/officeart/2008/layout/LinedList"/>
    <dgm:cxn modelId="{024302CD-B453-407D-931D-AB38F04788BB}" type="presParOf" srcId="{2318FDAD-0BAD-403D-99C6-32E308909A18}" destId="{2D374798-9FE9-4D4C-937D-6688B59CB4B9}" srcOrd="10" destOrd="0" presId="urn:microsoft.com/office/officeart/2008/layout/LinedList"/>
    <dgm:cxn modelId="{7DEC1D2A-DDA9-4F0F-BD0B-EA2E3C1F326A}" type="presParOf" srcId="{2318FDAD-0BAD-403D-99C6-32E308909A18}" destId="{603ACF7B-14BC-4804-B8E2-99EF73D82B48}" srcOrd="11" destOrd="0" presId="urn:microsoft.com/office/officeart/2008/layout/LinedList"/>
    <dgm:cxn modelId="{C02C3B8E-CD39-42A8-B731-D742E78ACF35}" type="presParOf" srcId="{603ACF7B-14BC-4804-B8E2-99EF73D82B48}" destId="{C9EE9C57-55B0-4D2A-8BC5-15DBBA79C743}" srcOrd="0" destOrd="0" presId="urn:microsoft.com/office/officeart/2008/layout/LinedList"/>
    <dgm:cxn modelId="{7314C80A-2B9A-4604-9C3E-59E5E5DE2A85}" type="presParOf" srcId="{603ACF7B-14BC-4804-B8E2-99EF73D82B48}" destId="{73F0A360-ED8B-44BE-B560-3CD991C29E3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EB171-3CB9-4645-8DD4-162269BB078A}">
      <dsp:nvSpPr>
        <dsp:cNvPr id="0" name=""/>
        <dsp:cNvSpPr/>
      </dsp:nvSpPr>
      <dsp:spPr>
        <a:xfrm>
          <a:off x="0" y="59084"/>
          <a:ext cx="89916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Skin &amp; subcutaneous tissue ( lumps, ulcers)</a:t>
          </a:r>
          <a:endParaRPr lang="en-US" sz="2900" kern="1200"/>
        </a:p>
      </dsp:txBody>
      <dsp:txXfrm>
        <a:off x="33955" y="93039"/>
        <a:ext cx="8923690" cy="627655"/>
      </dsp:txXfrm>
    </dsp:sp>
    <dsp:sp modelId="{A59B6145-8518-4278-AE09-47D672B39A20}">
      <dsp:nvSpPr>
        <dsp:cNvPr id="0" name=""/>
        <dsp:cNvSpPr/>
      </dsp:nvSpPr>
      <dsp:spPr>
        <a:xfrm>
          <a:off x="0" y="838169"/>
          <a:ext cx="89916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Arteries</a:t>
          </a:r>
          <a:endParaRPr lang="en-US" sz="2900" kern="1200"/>
        </a:p>
      </dsp:txBody>
      <dsp:txXfrm>
        <a:off x="33955" y="872124"/>
        <a:ext cx="8923690" cy="627655"/>
      </dsp:txXfrm>
    </dsp:sp>
    <dsp:sp modelId="{A4F9C603-AC67-45AC-95C0-F76C0EDAFAC8}">
      <dsp:nvSpPr>
        <dsp:cNvPr id="0" name=""/>
        <dsp:cNvSpPr/>
      </dsp:nvSpPr>
      <dsp:spPr>
        <a:xfrm>
          <a:off x="0" y="1617254"/>
          <a:ext cx="89916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Veins</a:t>
          </a:r>
          <a:endParaRPr lang="en-US" sz="2900" kern="1200"/>
        </a:p>
      </dsp:txBody>
      <dsp:txXfrm>
        <a:off x="33955" y="1651209"/>
        <a:ext cx="8923690" cy="627655"/>
      </dsp:txXfrm>
    </dsp:sp>
    <dsp:sp modelId="{3A8B05B2-5E04-4122-A027-08CC99AE018F}">
      <dsp:nvSpPr>
        <dsp:cNvPr id="0" name=""/>
        <dsp:cNvSpPr/>
      </dsp:nvSpPr>
      <dsp:spPr>
        <a:xfrm>
          <a:off x="0" y="2396340"/>
          <a:ext cx="89916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Lymphatics</a:t>
          </a:r>
          <a:endParaRPr lang="en-US" sz="2900" kern="1200"/>
        </a:p>
      </dsp:txBody>
      <dsp:txXfrm>
        <a:off x="33955" y="2430295"/>
        <a:ext cx="8923690" cy="627655"/>
      </dsp:txXfrm>
    </dsp:sp>
    <dsp:sp modelId="{8DDDDC23-C860-4FFD-8073-12F77BF63784}">
      <dsp:nvSpPr>
        <dsp:cNvPr id="0" name=""/>
        <dsp:cNvSpPr/>
      </dsp:nvSpPr>
      <dsp:spPr>
        <a:xfrm>
          <a:off x="0" y="3175425"/>
          <a:ext cx="89916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Nerves</a:t>
          </a:r>
          <a:endParaRPr lang="en-US" sz="2900" kern="1200"/>
        </a:p>
      </dsp:txBody>
      <dsp:txXfrm>
        <a:off x="33955" y="3209380"/>
        <a:ext cx="8923690" cy="627655"/>
      </dsp:txXfrm>
    </dsp:sp>
    <dsp:sp modelId="{C4D605DF-39B8-4598-950D-1291B22EDCF0}">
      <dsp:nvSpPr>
        <dsp:cNvPr id="0" name=""/>
        <dsp:cNvSpPr/>
      </dsp:nvSpPr>
      <dsp:spPr>
        <a:xfrm>
          <a:off x="0" y="3954510"/>
          <a:ext cx="89916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Musculo-skeletal system</a:t>
          </a:r>
          <a:endParaRPr lang="en-US" sz="2900" kern="1200"/>
        </a:p>
      </dsp:txBody>
      <dsp:txXfrm>
        <a:off x="33955" y="3988465"/>
        <a:ext cx="8923690" cy="6276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AB8AC-B860-4A71-86A0-5FEA0D91416A}">
      <dsp:nvSpPr>
        <dsp:cNvPr id="0" name=""/>
        <dsp:cNvSpPr/>
      </dsp:nvSpPr>
      <dsp:spPr>
        <a:xfrm>
          <a:off x="0" y="547"/>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89198-1A06-4B34-B950-2EF1FB9B4C49}">
      <dsp:nvSpPr>
        <dsp:cNvPr id="0" name=""/>
        <dsp:cNvSpPr/>
      </dsp:nvSpPr>
      <dsp:spPr>
        <a:xfrm>
          <a:off x="0" y="547"/>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dirty="0"/>
            <a:t>Temperature: warm (DVT, infection)</a:t>
          </a:r>
          <a:endParaRPr lang="en-US" sz="2000" kern="1200" dirty="0"/>
        </a:p>
      </dsp:txBody>
      <dsp:txXfrm>
        <a:off x="0" y="547"/>
        <a:ext cx="6934200" cy="498353"/>
      </dsp:txXfrm>
    </dsp:sp>
    <dsp:sp modelId="{4F3ABCFB-1FF6-4AF0-A0A9-E2329F45418C}">
      <dsp:nvSpPr>
        <dsp:cNvPr id="0" name=""/>
        <dsp:cNvSpPr/>
      </dsp:nvSpPr>
      <dsp:spPr>
        <a:xfrm>
          <a:off x="0" y="498900"/>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51025-DEB7-42CA-90D4-CCD40056137E}">
      <dsp:nvSpPr>
        <dsp:cNvPr id="0" name=""/>
        <dsp:cNvSpPr/>
      </dsp:nvSpPr>
      <dsp:spPr>
        <a:xfrm>
          <a:off x="0" y="498900"/>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a:t>Tense and tender calf (DVT)</a:t>
          </a:r>
          <a:endParaRPr lang="en-US" sz="2000" kern="1200"/>
        </a:p>
      </dsp:txBody>
      <dsp:txXfrm>
        <a:off x="0" y="498900"/>
        <a:ext cx="6934200" cy="498353"/>
      </dsp:txXfrm>
    </dsp:sp>
    <dsp:sp modelId="{085BEE9C-CFF0-45D7-B2CA-9AA4D53CC7A5}">
      <dsp:nvSpPr>
        <dsp:cNvPr id="0" name=""/>
        <dsp:cNvSpPr/>
      </dsp:nvSpPr>
      <dsp:spPr>
        <a:xfrm>
          <a:off x="0" y="997254"/>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93741-D067-401C-8417-D466E621C186}">
      <dsp:nvSpPr>
        <dsp:cNvPr id="0" name=""/>
        <dsp:cNvSpPr/>
      </dsp:nvSpPr>
      <dsp:spPr>
        <a:xfrm>
          <a:off x="0" y="997254"/>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a:t>Cord like structure tender in superficial thrombophlebitis</a:t>
          </a:r>
          <a:endParaRPr lang="en-US" sz="2000" kern="1200"/>
        </a:p>
      </dsp:txBody>
      <dsp:txXfrm>
        <a:off x="0" y="997254"/>
        <a:ext cx="6934200" cy="498353"/>
      </dsp:txXfrm>
    </dsp:sp>
    <dsp:sp modelId="{B2CF2FAB-1ABB-4BC0-8EE5-93AB02875635}">
      <dsp:nvSpPr>
        <dsp:cNvPr id="0" name=""/>
        <dsp:cNvSpPr/>
      </dsp:nvSpPr>
      <dsp:spPr>
        <a:xfrm>
          <a:off x="0" y="1495607"/>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8C6BFB-9352-4A15-A887-34C3D600BC05}">
      <dsp:nvSpPr>
        <dsp:cNvPr id="0" name=""/>
        <dsp:cNvSpPr/>
      </dsp:nvSpPr>
      <dsp:spPr>
        <a:xfrm>
          <a:off x="0" y="1495607"/>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1" u="sng" kern="1200" dirty="0"/>
            <a:t>Homan’s sign- </a:t>
          </a:r>
          <a:r>
            <a:rPr lang="en-US" sz="2000" i="1" kern="1200" dirty="0"/>
            <a:t>stretching calf by foot dorsiflexion causes pain</a:t>
          </a:r>
          <a:endParaRPr lang="en-US" sz="2000" kern="1200" dirty="0"/>
        </a:p>
      </dsp:txBody>
      <dsp:txXfrm>
        <a:off x="0" y="1495607"/>
        <a:ext cx="6934200" cy="498353"/>
      </dsp:txXfrm>
    </dsp:sp>
    <dsp:sp modelId="{B3DF4767-880B-46FB-8C68-1C3D599D5E10}">
      <dsp:nvSpPr>
        <dsp:cNvPr id="0" name=""/>
        <dsp:cNvSpPr/>
      </dsp:nvSpPr>
      <dsp:spPr>
        <a:xfrm>
          <a:off x="0" y="1993960"/>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F240EA-6C4F-41C8-AA50-479DE09E2C78}">
      <dsp:nvSpPr>
        <dsp:cNvPr id="0" name=""/>
        <dsp:cNvSpPr/>
      </dsp:nvSpPr>
      <dsp:spPr>
        <a:xfrm>
          <a:off x="0" y="1993960"/>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1" kern="1200" dirty="0" err="1"/>
            <a:t>Fegans</a:t>
          </a:r>
          <a:r>
            <a:rPr lang="en-US" sz="2000" b="1" i="1" kern="1200" dirty="0"/>
            <a:t>’ Method</a:t>
          </a:r>
          <a:r>
            <a:rPr lang="en-US" sz="2000" i="1" kern="1200" dirty="0"/>
            <a:t>: Defect in deep fascia</a:t>
          </a:r>
          <a:endParaRPr lang="en-US" sz="2000" kern="1200" dirty="0"/>
        </a:p>
      </dsp:txBody>
      <dsp:txXfrm>
        <a:off x="0" y="1993960"/>
        <a:ext cx="6934200" cy="498353"/>
      </dsp:txXfrm>
    </dsp:sp>
    <dsp:sp modelId="{444DC856-6D88-42C6-9903-DB46E47B96D3}">
      <dsp:nvSpPr>
        <dsp:cNvPr id="0" name=""/>
        <dsp:cNvSpPr/>
      </dsp:nvSpPr>
      <dsp:spPr>
        <a:xfrm>
          <a:off x="0" y="2492314"/>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8032B-EE12-4FA4-AA60-5DBF8F18F128}">
      <dsp:nvSpPr>
        <dsp:cNvPr id="0" name=""/>
        <dsp:cNvSpPr/>
      </dsp:nvSpPr>
      <dsp:spPr>
        <a:xfrm>
          <a:off x="0" y="2492314"/>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dirty="0"/>
            <a:t>Pitting edema</a:t>
          </a:r>
          <a:endParaRPr lang="en-US" sz="2000" kern="1200" dirty="0"/>
        </a:p>
      </dsp:txBody>
      <dsp:txXfrm>
        <a:off x="0" y="2492314"/>
        <a:ext cx="6934200" cy="498353"/>
      </dsp:txXfrm>
    </dsp:sp>
    <dsp:sp modelId="{7C00229F-10BE-4343-82C2-A022AE77D422}">
      <dsp:nvSpPr>
        <dsp:cNvPr id="0" name=""/>
        <dsp:cNvSpPr/>
      </dsp:nvSpPr>
      <dsp:spPr>
        <a:xfrm>
          <a:off x="0" y="2990667"/>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261D1B-27FF-44EC-BFC7-538AFD9C5944}">
      <dsp:nvSpPr>
        <dsp:cNvPr id="0" name=""/>
        <dsp:cNvSpPr/>
      </dsp:nvSpPr>
      <dsp:spPr>
        <a:xfrm>
          <a:off x="0" y="2990667"/>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a:t>Skin thickening, redness</a:t>
          </a:r>
          <a:endParaRPr lang="en-US" sz="2000" kern="1200"/>
        </a:p>
      </dsp:txBody>
      <dsp:txXfrm>
        <a:off x="0" y="2990667"/>
        <a:ext cx="6934200" cy="498353"/>
      </dsp:txXfrm>
    </dsp:sp>
    <dsp:sp modelId="{929A58F3-0D30-4A3C-89FB-8FBDC5FD458E}">
      <dsp:nvSpPr>
        <dsp:cNvPr id="0" name=""/>
        <dsp:cNvSpPr/>
      </dsp:nvSpPr>
      <dsp:spPr>
        <a:xfrm>
          <a:off x="0" y="3489020"/>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FE650-25BE-4901-873C-17D4F042D305}">
      <dsp:nvSpPr>
        <dsp:cNvPr id="0" name=""/>
        <dsp:cNvSpPr/>
      </dsp:nvSpPr>
      <dsp:spPr>
        <a:xfrm>
          <a:off x="0" y="3489020"/>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a:t>Groin LNs – cough impulse </a:t>
          </a:r>
          <a:endParaRPr lang="en-US" sz="2000" kern="1200"/>
        </a:p>
      </dsp:txBody>
      <dsp:txXfrm>
        <a:off x="0" y="3489020"/>
        <a:ext cx="6934200" cy="498353"/>
      </dsp:txXfrm>
    </dsp:sp>
    <dsp:sp modelId="{CF63B108-5E69-4976-A983-02BA657C5B93}">
      <dsp:nvSpPr>
        <dsp:cNvPr id="0" name=""/>
        <dsp:cNvSpPr/>
      </dsp:nvSpPr>
      <dsp:spPr>
        <a:xfrm>
          <a:off x="0" y="3987374"/>
          <a:ext cx="6934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2E64B-87FE-4EDD-ADD4-6CD5CFF54090}">
      <dsp:nvSpPr>
        <dsp:cNvPr id="0" name=""/>
        <dsp:cNvSpPr/>
      </dsp:nvSpPr>
      <dsp:spPr>
        <a:xfrm>
          <a:off x="0" y="3987374"/>
          <a:ext cx="6934200" cy="49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a:t>Abdominal masses</a:t>
          </a:r>
          <a:endParaRPr lang="en-US" sz="2000" kern="1200"/>
        </a:p>
      </dsp:txBody>
      <dsp:txXfrm>
        <a:off x="0" y="3987374"/>
        <a:ext cx="6934200" cy="4983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06A1F-8365-47B1-B5F5-2AD216E623D6}">
      <dsp:nvSpPr>
        <dsp:cNvPr id="0" name=""/>
        <dsp:cNvSpPr/>
      </dsp:nvSpPr>
      <dsp:spPr>
        <a:xfrm>
          <a:off x="144301" y="666128"/>
          <a:ext cx="839443" cy="83944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2F26BC-6680-4860-BA76-8CA1234D1094}">
      <dsp:nvSpPr>
        <dsp:cNvPr id="0" name=""/>
        <dsp:cNvSpPr/>
      </dsp:nvSpPr>
      <dsp:spPr>
        <a:xfrm>
          <a:off x="320584" y="842411"/>
          <a:ext cx="486877" cy="486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9DE0C-C46A-4BC2-99A9-83A1D719401A}">
      <dsp:nvSpPr>
        <dsp:cNvPr id="0" name=""/>
        <dsp:cNvSpPr/>
      </dsp:nvSpPr>
      <dsp:spPr>
        <a:xfrm>
          <a:off x="1163626" y="666128"/>
          <a:ext cx="1978688" cy="839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1" i="1" kern="1200"/>
            <a:t>Tapping the venous column  </a:t>
          </a:r>
          <a:r>
            <a:rPr lang="en-US" sz="1300" i="1" kern="1200"/>
            <a:t>demonstrates pressure transmission to incompetent distal veins.</a:t>
          </a:r>
          <a:endParaRPr lang="en-US" sz="1300" kern="1200"/>
        </a:p>
      </dsp:txBody>
      <dsp:txXfrm>
        <a:off x="1163626" y="666128"/>
        <a:ext cx="1978688" cy="839443"/>
      </dsp:txXfrm>
    </dsp:sp>
    <dsp:sp modelId="{34333DAE-51FB-411D-9850-13655D48E94C}">
      <dsp:nvSpPr>
        <dsp:cNvPr id="0" name=""/>
        <dsp:cNvSpPr/>
      </dsp:nvSpPr>
      <dsp:spPr>
        <a:xfrm>
          <a:off x="3487085" y="666128"/>
          <a:ext cx="839443" cy="83944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8F6676-0440-4AF2-9771-6E579C7ACCE7}">
      <dsp:nvSpPr>
        <dsp:cNvPr id="0" name=""/>
        <dsp:cNvSpPr/>
      </dsp:nvSpPr>
      <dsp:spPr>
        <a:xfrm>
          <a:off x="3663368" y="842411"/>
          <a:ext cx="486877" cy="486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5A08E-48D1-47EA-9228-1EEC1C4A914E}">
      <dsp:nvSpPr>
        <dsp:cNvPr id="0" name=""/>
        <dsp:cNvSpPr/>
      </dsp:nvSpPr>
      <dsp:spPr>
        <a:xfrm>
          <a:off x="4506409" y="666128"/>
          <a:ext cx="1978688" cy="839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1" i="1" kern="1200"/>
            <a:t>Coughing impulse </a:t>
          </a:r>
          <a:r>
            <a:rPr lang="en-US" sz="1300" i="1" kern="1200"/>
            <a:t>at sapheno-femoral junction denotes incompetent valve</a:t>
          </a:r>
          <a:endParaRPr lang="en-US" sz="1300" kern="1200"/>
        </a:p>
      </dsp:txBody>
      <dsp:txXfrm>
        <a:off x="4506409" y="666128"/>
        <a:ext cx="1978688" cy="8394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A1F3-78F4-495F-B4BB-8CC3F03DB652}">
      <dsp:nvSpPr>
        <dsp:cNvPr id="0" name=""/>
        <dsp:cNvSpPr/>
      </dsp:nvSpPr>
      <dsp:spPr>
        <a:xfrm>
          <a:off x="0" y="788670"/>
          <a:ext cx="6400800"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1" kern="1200"/>
            <a:t>Slowly </a:t>
          </a:r>
          <a:r>
            <a:rPr lang="en-US" sz="1800" b="1" i="1" kern="1200"/>
            <a:t>progressive</a:t>
          </a:r>
          <a:r>
            <a:rPr lang="en-US" sz="1800" i="1" kern="1200"/>
            <a:t> swelling ( LL&gt; UL)</a:t>
          </a:r>
          <a:endParaRPr lang="en-US" sz="1800" kern="1200"/>
        </a:p>
      </dsp:txBody>
      <dsp:txXfrm>
        <a:off x="21075" y="809745"/>
        <a:ext cx="6358650" cy="389580"/>
      </dsp:txXfrm>
    </dsp:sp>
    <dsp:sp modelId="{9CB90001-5161-4E3A-992A-3638DB336BE4}">
      <dsp:nvSpPr>
        <dsp:cNvPr id="0" name=""/>
        <dsp:cNvSpPr/>
      </dsp:nvSpPr>
      <dsp:spPr>
        <a:xfrm>
          <a:off x="0" y="1272240"/>
          <a:ext cx="6400800"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t>Painless</a:t>
          </a:r>
          <a:endParaRPr lang="en-US" sz="1800" kern="1200"/>
        </a:p>
      </dsp:txBody>
      <dsp:txXfrm>
        <a:off x="21075" y="1293315"/>
        <a:ext cx="6358650" cy="389580"/>
      </dsp:txXfrm>
    </dsp:sp>
    <dsp:sp modelId="{8832A999-B25B-4DCE-B672-7E48E4ABF216}">
      <dsp:nvSpPr>
        <dsp:cNvPr id="0" name=""/>
        <dsp:cNvSpPr/>
      </dsp:nvSpPr>
      <dsp:spPr>
        <a:xfrm>
          <a:off x="0" y="1755810"/>
          <a:ext cx="6400800"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t>Past Med Hx</a:t>
          </a:r>
          <a:r>
            <a:rPr lang="en-US" sz="1800" i="1" kern="1200"/>
            <a:t>: malignancy, radiotherapy, recurrent infection, </a:t>
          </a:r>
          <a:endParaRPr lang="en-US" sz="1800" kern="1200"/>
        </a:p>
      </dsp:txBody>
      <dsp:txXfrm>
        <a:off x="21075" y="1776885"/>
        <a:ext cx="6358650" cy="389580"/>
      </dsp:txXfrm>
    </dsp:sp>
    <dsp:sp modelId="{4924AA21-5C09-48B8-8DA6-5A5EDBA44023}">
      <dsp:nvSpPr>
        <dsp:cNvPr id="0" name=""/>
        <dsp:cNvSpPr/>
      </dsp:nvSpPr>
      <dsp:spPr>
        <a:xfrm>
          <a:off x="0" y="2239380"/>
          <a:ext cx="6400800"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t>Surgery:</a:t>
          </a:r>
          <a:r>
            <a:rPr lang="en-US" sz="1800" i="1" kern="1200"/>
            <a:t> lymph node excision</a:t>
          </a:r>
          <a:endParaRPr lang="en-US" sz="1800" kern="1200"/>
        </a:p>
      </dsp:txBody>
      <dsp:txXfrm>
        <a:off x="21075" y="2260455"/>
        <a:ext cx="6358650" cy="389580"/>
      </dsp:txXfrm>
    </dsp:sp>
    <dsp:sp modelId="{08937D90-9B05-4C95-ADDC-D8887C42D48C}">
      <dsp:nvSpPr>
        <dsp:cNvPr id="0" name=""/>
        <dsp:cNvSpPr/>
      </dsp:nvSpPr>
      <dsp:spPr>
        <a:xfrm>
          <a:off x="0" y="2722949"/>
          <a:ext cx="6400800"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t>Family</a:t>
          </a:r>
          <a:r>
            <a:rPr lang="en-US" sz="1800" i="1" kern="1200"/>
            <a:t> history: primary type can be familial</a:t>
          </a:r>
          <a:endParaRPr lang="en-US" sz="1800" kern="1200"/>
        </a:p>
      </dsp:txBody>
      <dsp:txXfrm>
        <a:off x="21075" y="2744024"/>
        <a:ext cx="6358650"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A4ACD-39D3-46B5-8A1F-1A4AFC2C6C77}">
      <dsp:nvSpPr>
        <dsp:cNvPr id="0" name=""/>
        <dsp:cNvSpPr/>
      </dsp:nvSpPr>
      <dsp:spPr>
        <a:xfrm>
          <a:off x="0" y="25717"/>
          <a:ext cx="82296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kern="1200"/>
            <a:t>P</a:t>
          </a:r>
          <a:r>
            <a:rPr lang="en-US" sz="3300" i="1" kern="1200"/>
            <a:t>ain</a:t>
          </a:r>
          <a:endParaRPr lang="en-US" sz="3300" kern="1200"/>
        </a:p>
      </dsp:txBody>
      <dsp:txXfrm>
        <a:off x="38638" y="64355"/>
        <a:ext cx="8152324" cy="714229"/>
      </dsp:txXfrm>
    </dsp:sp>
    <dsp:sp modelId="{D58B2903-ADDA-4806-B2D5-E4168A24A197}">
      <dsp:nvSpPr>
        <dsp:cNvPr id="0" name=""/>
        <dsp:cNvSpPr/>
      </dsp:nvSpPr>
      <dsp:spPr>
        <a:xfrm>
          <a:off x="0" y="912262"/>
          <a:ext cx="82296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kern="1200"/>
            <a:t>P</a:t>
          </a:r>
          <a:r>
            <a:rPr lang="en-US" sz="3300" i="1" kern="1200"/>
            <a:t>allor</a:t>
          </a:r>
          <a:endParaRPr lang="en-US" sz="3300" kern="1200"/>
        </a:p>
      </dsp:txBody>
      <dsp:txXfrm>
        <a:off x="38638" y="950900"/>
        <a:ext cx="8152324" cy="714229"/>
      </dsp:txXfrm>
    </dsp:sp>
    <dsp:sp modelId="{2A548BEA-726D-4F9C-9416-29C864C39A6E}">
      <dsp:nvSpPr>
        <dsp:cNvPr id="0" name=""/>
        <dsp:cNvSpPr/>
      </dsp:nvSpPr>
      <dsp:spPr>
        <a:xfrm>
          <a:off x="0" y="1798807"/>
          <a:ext cx="82296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kern="1200"/>
            <a:t>P</a:t>
          </a:r>
          <a:r>
            <a:rPr lang="en-US" sz="3300" i="1" kern="1200"/>
            <a:t>ulseless</a:t>
          </a:r>
          <a:endParaRPr lang="en-US" sz="3300" kern="1200"/>
        </a:p>
      </dsp:txBody>
      <dsp:txXfrm>
        <a:off x="38638" y="1837445"/>
        <a:ext cx="8152324" cy="714229"/>
      </dsp:txXfrm>
    </dsp:sp>
    <dsp:sp modelId="{6337B903-CBB5-4E1E-97C7-ACBB154FBE9E}">
      <dsp:nvSpPr>
        <dsp:cNvPr id="0" name=""/>
        <dsp:cNvSpPr/>
      </dsp:nvSpPr>
      <dsp:spPr>
        <a:xfrm>
          <a:off x="0" y="2685352"/>
          <a:ext cx="82296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kern="1200"/>
            <a:t>P</a:t>
          </a:r>
          <a:r>
            <a:rPr lang="en-US" sz="3300" i="1" kern="1200"/>
            <a:t>aresthesia</a:t>
          </a:r>
          <a:endParaRPr lang="en-US" sz="3300" kern="1200"/>
        </a:p>
      </dsp:txBody>
      <dsp:txXfrm>
        <a:off x="38638" y="2723990"/>
        <a:ext cx="8152324" cy="714229"/>
      </dsp:txXfrm>
    </dsp:sp>
    <dsp:sp modelId="{F9FA6D21-450C-4F4B-A531-DB67EA4B75EB}">
      <dsp:nvSpPr>
        <dsp:cNvPr id="0" name=""/>
        <dsp:cNvSpPr/>
      </dsp:nvSpPr>
      <dsp:spPr>
        <a:xfrm>
          <a:off x="0" y="3571897"/>
          <a:ext cx="82296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kern="1200"/>
            <a:t>P</a:t>
          </a:r>
          <a:r>
            <a:rPr lang="en-US" sz="3300" i="1" kern="1200"/>
            <a:t>aralysis</a:t>
          </a:r>
          <a:endParaRPr lang="en-US" sz="3300" kern="1200"/>
        </a:p>
      </dsp:txBody>
      <dsp:txXfrm>
        <a:off x="38638" y="3610535"/>
        <a:ext cx="8152324"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450E8-F324-4930-AD7F-47D4DAFADEAA}">
      <dsp:nvSpPr>
        <dsp:cNvPr id="0" name=""/>
        <dsp:cNvSpPr/>
      </dsp:nvSpPr>
      <dsp:spPr>
        <a:xfrm>
          <a:off x="0" y="4088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Symptoms indicating </a:t>
          </a:r>
          <a:r>
            <a:rPr lang="en-US" sz="2400" b="1" i="1" kern="1200"/>
            <a:t>vascular disease elsewhere</a:t>
          </a:r>
          <a:endParaRPr lang="en-US" sz="2400" kern="1200"/>
        </a:p>
      </dsp:txBody>
      <dsp:txXfrm>
        <a:off x="28100" y="68981"/>
        <a:ext cx="8478200" cy="519439"/>
      </dsp:txXfrm>
    </dsp:sp>
    <dsp:sp modelId="{FEA1E4D2-6840-4D73-9BC6-C31101509388}">
      <dsp:nvSpPr>
        <dsp:cNvPr id="0" name=""/>
        <dsp:cNvSpPr/>
      </dsp:nvSpPr>
      <dsp:spPr>
        <a:xfrm>
          <a:off x="0" y="68564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Chest pain</a:t>
          </a:r>
          <a:endParaRPr lang="en-US" sz="2400" kern="1200"/>
        </a:p>
      </dsp:txBody>
      <dsp:txXfrm>
        <a:off x="28100" y="713741"/>
        <a:ext cx="8478200" cy="519439"/>
      </dsp:txXfrm>
    </dsp:sp>
    <dsp:sp modelId="{394002CC-F149-40A1-9020-204B086DBCE5}">
      <dsp:nvSpPr>
        <dsp:cNvPr id="0" name=""/>
        <dsp:cNvSpPr/>
      </dsp:nvSpPr>
      <dsp:spPr>
        <a:xfrm>
          <a:off x="0" y="133040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Fainting</a:t>
          </a:r>
          <a:endParaRPr lang="en-US" sz="2400" kern="1200"/>
        </a:p>
      </dsp:txBody>
      <dsp:txXfrm>
        <a:off x="28100" y="1358501"/>
        <a:ext cx="8478200" cy="519439"/>
      </dsp:txXfrm>
    </dsp:sp>
    <dsp:sp modelId="{A789430C-DC74-4EE7-8200-623A67F63F44}">
      <dsp:nvSpPr>
        <dsp:cNvPr id="0" name=""/>
        <dsp:cNvSpPr/>
      </dsp:nvSpPr>
      <dsp:spPr>
        <a:xfrm>
          <a:off x="0" y="197516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Weakness in limbs</a:t>
          </a:r>
          <a:endParaRPr lang="en-US" sz="2400" kern="1200"/>
        </a:p>
      </dsp:txBody>
      <dsp:txXfrm>
        <a:off x="28100" y="2003261"/>
        <a:ext cx="8478200" cy="519439"/>
      </dsp:txXfrm>
    </dsp:sp>
    <dsp:sp modelId="{D3BD3DFB-212D-44C0-BD44-71906B157EA9}">
      <dsp:nvSpPr>
        <dsp:cNvPr id="0" name=""/>
        <dsp:cNvSpPr/>
      </dsp:nvSpPr>
      <dsp:spPr>
        <a:xfrm>
          <a:off x="0" y="261992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Paresthesia</a:t>
          </a:r>
          <a:endParaRPr lang="en-US" sz="2400" kern="1200"/>
        </a:p>
      </dsp:txBody>
      <dsp:txXfrm>
        <a:off x="28100" y="2648021"/>
        <a:ext cx="8478200" cy="519439"/>
      </dsp:txXfrm>
    </dsp:sp>
    <dsp:sp modelId="{B3F9E7EC-02E8-4635-B090-7935448D88D2}">
      <dsp:nvSpPr>
        <dsp:cNvPr id="0" name=""/>
        <dsp:cNvSpPr/>
      </dsp:nvSpPr>
      <dsp:spPr>
        <a:xfrm>
          <a:off x="0" y="326468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Blurring of vision</a:t>
          </a:r>
          <a:endParaRPr lang="en-US" sz="2400" kern="1200"/>
        </a:p>
      </dsp:txBody>
      <dsp:txXfrm>
        <a:off x="28100" y="3292781"/>
        <a:ext cx="8478200" cy="519439"/>
      </dsp:txXfrm>
    </dsp:sp>
    <dsp:sp modelId="{DED7CD4D-B68D-490E-980A-E558BBA232C0}">
      <dsp:nvSpPr>
        <dsp:cNvPr id="0" name=""/>
        <dsp:cNvSpPr/>
      </dsp:nvSpPr>
      <dsp:spPr>
        <a:xfrm>
          <a:off x="0" y="3909441"/>
          <a:ext cx="8534400"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Other system inquiry- as in any other patient</a:t>
          </a:r>
          <a:endParaRPr lang="en-US" sz="2400" kern="1200"/>
        </a:p>
      </dsp:txBody>
      <dsp:txXfrm>
        <a:off x="28100" y="3937541"/>
        <a:ext cx="8478200" cy="519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AB1C-50C4-443B-A533-7B015267B61E}">
      <dsp:nvSpPr>
        <dsp:cNvPr id="0" name=""/>
        <dsp:cNvSpPr/>
      </dsp:nvSpPr>
      <dsp:spPr>
        <a:xfrm>
          <a:off x="0" y="2143"/>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48AA8-B213-4266-A7DC-F92DCE7C9CA3}">
      <dsp:nvSpPr>
        <dsp:cNvPr id="0" name=""/>
        <dsp:cNvSpPr/>
      </dsp:nvSpPr>
      <dsp:spPr>
        <a:xfrm>
          <a:off x="0" y="2143"/>
          <a:ext cx="8229600" cy="7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i="1" kern="1200"/>
            <a:t>MI</a:t>
          </a:r>
          <a:endParaRPr lang="en-US" sz="3300" kern="1200"/>
        </a:p>
      </dsp:txBody>
      <dsp:txXfrm>
        <a:off x="0" y="2143"/>
        <a:ext cx="8229600" cy="730805"/>
      </dsp:txXfrm>
    </dsp:sp>
    <dsp:sp modelId="{19C6C258-F292-4267-AFB2-1CC12D471612}">
      <dsp:nvSpPr>
        <dsp:cNvPr id="0" name=""/>
        <dsp:cNvSpPr/>
      </dsp:nvSpPr>
      <dsp:spPr>
        <a:xfrm>
          <a:off x="0" y="73294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68C5F4-8276-4F45-B708-817E0D9D093B}">
      <dsp:nvSpPr>
        <dsp:cNvPr id="0" name=""/>
        <dsp:cNvSpPr/>
      </dsp:nvSpPr>
      <dsp:spPr>
        <a:xfrm>
          <a:off x="0" y="732948"/>
          <a:ext cx="8229600" cy="7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i="1" kern="1200"/>
            <a:t>Stroke</a:t>
          </a:r>
          <a:endParaRPr lang="en-US" sz="3300" kern="1200"/>
        </a:p>
      </dsp:txBody>
      <dsp:txXfrm>
        <a:off x="0" y="732948"/>
        <a:ext cx="8229600" cy="730805"/>
      </dsp:txXfrm>
    </dsp:sp>
    <dsp:sp modelId="{921FF8D2-AAF6-4F76-BC78-5FECE4669CA4}">
      <dsp:nvSpPr>
        <dsp:cNvPr id="0" name=""/>
        <dsp:cNvSpPr/>
      </dsp:nvSpPr>
      <dsp:spPr>
        <a:xfrm>
          <a:off x="0" y="146375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AE84F-670B-4646-B9D0-361DC89CDD61}">
      <dsp:nvSpPr>
        <dsp:cNvPr id="0" name=""/>
        <dsp:cNvSpPr/>
      </dsp:nvSpPr>
      <dsp:spPr>
        <a:xfrm>
          <a:off x="0" y="1463754"/>
          <a:ext cx="8229600" cy="7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i="1" kern="1200"/>
            <a:t>Diabetes</a:t>
          </a:r>
          <a:endParaRPr lang="en-US" sz="3300" kern="1200"/>
        </a:p>
      </dsp:txBody>
      <dsp:txXfrm>
        <a:off x="0" y="1463754"/>
        <a:ext cx="8229600" cy="730805"/>
      </dsp:txXfrm>
    </dsp:sp>
    <dsp:sp modelId="{9F1EDBFD-CA82-492D-8FD4-64BD0F19B542}">
      <dsp:nvSpPr>
        <dsp:cNvPr id="0" name=""/>
        <dsp:cNvSpPr/>
      </dsp:nvSpPr>
      <dsp:spPr>
        <a:xfrm>
          <a:off x="0" y="219455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A7D31B-71D7-4584-9097-0DD5EE87B0B5}">
      <dsp:nvSpPr>
        <dsp:cNvPr id="0" name=""/>
        <dsp:cNvSpPr/>
      </dsp:nvSpPr>
      <dsp:spPr>
        <a:xfrm>
          <a:off x="0" y="2194560"/>
          <a:ext cx="8229600" cy="7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i="1" kern="1200"/>
            <a:t>Previous episode of claudication</a:t>
          </a:r>
          <a:endParaRPr lang="en-US" sz="3300" kern="1200"/>
        </a:p>
      </dsp:txBody>
      <dsp:txXfrm>
        <a:off x="0" y="2194560"/>
        <a:ext cx="8229600" cy="730805"/>
      </dsp:txXfrm>
    </dsp:sp>
    <dsp:sp modelId="{84CF93B8-32C9-41B8-8A88-A3F6BB4F023E}">
      <dsp:nvSpPr>
        <dsp:cNvPr id="0" name=""/>
        <dsp:cNvSpPr/>
      </dsp:nvSpPr>
      <dsp:spPr>
        <a:xfrm>
          <a:off x="0" y="2925365"/>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923DC-068B-4FA8-B074-5E2C8A326D6F}">
      <dsp:nvSpPr>
        <dsp:cNvPr id="0" name=""/>
        <dsp:cNvSpPr/>
      </dsp:nvSpPr>
      <dsp:spPr>
        <a:xfrm>
          <a:off x="0" y="2925365"/>
          <a:ext cx="8229600" cy="7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i="1" kern="1200"/>
            <a:t>Dyslipidemia</a:t>
          </a:r>
          <a:endParaRPr lang="en-US" sz="3300" kern="1200"/>
        </a:p>
      </dsp:txBody>
      <dsp:txXfrm>
        <a:off x="0" y="2925365"/>
        <a:ext cx="8229600" cy="730805"/>
      </dsp:txXfrm>
    </dsp:sp>
    <dsp:sp modelId="{A002757C-1AC3-4000-A243-22C048049EB1}">
      <dsp:nvSpPr>
        <dsp:cNvPr id="0" name=""/>
        <dsp:cNvSpPr/>
      </dsp:nvSpPr>
      <dsp:spPr>
        <a:xfrm>
          <a:off x="0" y="365617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2A547E-5BE6-48D4-97D7-E9AE8ED3CB09}">
      <dsp:nvSpPr>
        <dsp:cNvPr id="0" name=""/>
        <dsp:cNvSpPr/>
      </dsp:nvSpPr>
      <dsp:spPr>
        <a:xfrm>
          <a:off x="0" y="3656171"/>
          <a:ext cx="8229600" cy="7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i="1" kern="1200"/>
            <a:t>Hypertension</a:t>
          </a:r>
          <a:endParaRPr lang="en-US" sz="3300" kern="1200"/>
        </a:p>
      </dsp:txBody>
      <dsp:txXfrm>
        <a:off x="0" y="3656171"/>
        <a:ext cx="8229600" cy="730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05361-0ECA-45F4-A8FB-4E5E1A0F0276}">
      <dsp:nvSpPr>
        <dsp:cNvPr id="0" name=""/>
        <dsp:cNvSpPr/>
      </dsp:nvSpPr>
      <dsp:spPr>
        <a:xfrm>
          <a:off x="0" y="47160"/>
          <a:ext cx="87630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Axillary</a:t>
          </a:r>
          <a:r>
            <a:rPr lang="en-US" sz="2900" i="1" kern="1200"/>
            <a:t>: in the axilla and medial upper arm. </a:t>
          </a:r>
          <a:endParaRPr lang="en-US" sz="2900" kern="1200"/>
        </a:p>
      </dsp:txBody>
      <dsp:txXfrm>
        <a:off x="56237" y="103397"/>
        <a:ext cx="8650526" cy="1039555"/>
      </dsp:txXfrm>
    </dsp:sp>
    <dsp:sp modelId="{640C3EBE-6EB6-47AB-A4B5-3ADBD5637E36}">
      <dsp:nvSpPr>
        <dsp:cNvPr id="0" name=""/>
        <dsp:cNvSpPr/>
      </dsp:nvSpPr>
      <dsp:spPr>
        <a:xfrm>
          <a:off x="0" y="1282710"/>
          <a:ext cx="87630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Brachial</a:t>
          </a:r>
          <a:r>
            <a:rPr lang="en-US" sz="2900" i="1" kern="1200"/>
            <a:t>: antecubital fossa immediately medial to the biceps tendon. </a:t>
          </a:r>
          <a:endParaRPr lang="en-US" sz="2900" kern="1200"/>
        </a:p>
      </dsp:txBody>
      <dsp:txXfrm>
        <a:off x="56237" y="1338947"/>
        <a:ext cx="8650526" cy="1039555"/>
      </dsp:txXfrm>
    </dsp:sp>
    <dsp:sp modelId="{9C8C95C2-8C98-4B68-B1D2-C2C01F4D4165}">
      <dsp:nvSpPr>
        <dsp:cNvPr id="0" name=""/>
        <dsp:cNvSpPr/>
      </dsp:nvSpPr>
      <dsp:spPr>
        <a:xfrm>
          <a:off x="0" y="2518260"/>
          <a:ext cx="87630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Radia</a:t>
          </a:r>
          <a:r>
            <a:rPr lang="en-US" sz="2900" i="1" kern="1200"/>
            <a:t>l: at wrist anterior to the radius. </a:t>
          </a:r>
          <a:endParaRPr lang="en-US" sz="2900" kern="1200"/>
        </a:p>
      </dsp:txBody>
      <dsp:txXfrm>
        <a:off x="56237" y="2574497"/>
        <a:ext cx="8650526" cy="1039555"/>
      </dsp:txXfrm>
    </dsp:sp>
    <dsp:sp modelId="{F2B0644D-6758-4EC9-95EA-E22CDD188052}">
      <dsp:nvSpPr>
        <dsp:cNvPr id="0" name=""/>
        <dsp:cNvSpPr/>
      </dsp:nvSpPr>
      <dsp:spPr>
        <a:xfrm>
          <a:off x="0" y="3753809"/>
          <a:ext cx="87630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kern="1200"/>
            <a:t>Ulnar</a:t>
          </a:r>
          <a:r>
            <a:rPr lang="en-US" sz="2900" i="1" kern="1200"/>
            <a:t>: on medial side of the wris</a:t>
          </a:r>
          <a:r>
            <a:rPr lang="en-US" sz="2900" kern="1200"/>
            <a:t>t.</a:t>
          </a:r>
        </a:p>
      </dsp:txBody>
      <dsp:txXfrm>
        <a:off x="56237" y="3810046"/>
        <a:ext cx="8650526" cy="1039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0B1ED-1AB5-4348-8873-869C7936B9B4}">
      <dsp:nvSpPr>
        <dsp:cNvPr id="0" name=""/>
        <dsp:cNvSpPr/>
      </dsp:nvSpPr>
      <dsp:spPr>
        <a:xfrm>
          <a:off x="0" y="401"/>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7DDC48-F9E4-4B62-9A57-6C253514EFFD}">
      <dsp:nvSpPr>
        <dsp:cNvPr id="0" name=""/>
        <dsp:cNvSpPr/>
      </dsp:nvSpPr>
      <dsp:spPr>
        <a:xfrm>
          <a:off x="0" y="401"/>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u="sng" kern="1200"/>
            <a:t>Common presentations:</a:t>
          </a:r>
          <a:endParaRPr lang="en-US" sz="2100" kern="1200"/>
        </a:p>
      </dsp:txBody>
      <dsp:txXfrm>
        <a:off x="0" y="401"/>
        <a:ext cx="6172199" cy="470148"/>
      </dsp:txXfrm>
    </dsp:sp>
    <dsp:sp modelId="{B6A5D28B-34AF-4336-990D-BCD643DFF769}">
      <dsp:nvSpPr>
        <dsp:cNvPr id="0" name=""/>
        <dsp:cNvSpPr/>
      </dsp:nvSpPr>
      <dsp:spPr>
        <a:xfrm>
          <a:off x="0" y="470549"/>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007111-3DB2-4952-ABAF-0E9A33F8CB85}">
      <dsp:nvSpPr>
        <dsp:cNvPr id="0" name=""/>
        <dsp:cNvSpPr/>
      </dsp:nvSpPr>
      <dsp:spPr>
        <a:xfrm>
          <a:off x="0" y="470549"/>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Pain in lower limbs</a:t>
          </a:r>
          <a:endParaRPr lang="en-US" sz="2100" kern="1200"/>
        </a:p>
      </dsp:txBody>
      <dsp:txXfrm>
        <a:off x="0" y="470549"/>
        <a:ext cx="6172199" cy="470148"/>
      </dsp:txXfrm>
    </dsp:sp>
    <dsp:sp modelId="{0881FC53-0B66-478E-96B5-777EFD1FA766}">
      <dsp:nvSpPr>
        <dsp:cNvPr id="0" name=""/>
        <dsp:cNvSpPr/>
      </dsp:nvSpPr>
      <dsp:spPr>
        <a:xfrm>
          <a:off x="0" y="940697"/>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8CA3D0-4DBC-469E-BC77-A1BCF25926E1}">
      <dsp:nvSpPr>
        <dsp:cNvPr id="0" name=""/>
        <dsp:cNvSpPr/>
      </dsp:nvSpPr>
      <dsp:spPr>
        <a:xfrm>
          <a:off x="0" y="940697"/>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kern="1200"/>
            <a:t>Prominent veins</a:t>
          </a:r>
          <a:endParaRPr lang="en-US" sz="2100" kern="1200"/>
        </a:p>
      </dsp:txBody>
      <dsp:txXfrm>
        <a:off x="0" y="940697"/>
        <a:ext cx="6172199" cy="470148"/>
      </dsp:txXfrm>
    </dsp:sp>
    <dsp:sp modelId="{B173FD7E-5D40-4DBA-9CAF-D24DBD97F59F}">
      <dsp:nvSpPr>
        <dsp:cNvPr id="0" name=""/>
        <dsp:cNvSpPr/>
      </dsp:nvSpPr>
      <dsp:spPr>
        <a:xfrm>
          <a:off x="0" y="1410845"/>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C93A9A-EE34-4930-A11E-082BC51A5E84}">
      <dsp:nvSpPr>
        <dsp:cNvPr id="0" name=""/>
        <dsp:cNvSpPr/>
      </dsp:nvSpPr>
      <dsp:spPr>
        <a:xfrm>
          <a:off x="0" y="1410845"/>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Lower limb swelling</a:t>
          </a:r>
          <a:endParaRPr lang="en-US" sz="2100" kern="1200"/>
        </a:p>
      </dsp:txBody>
      <dsp:txXfrm>
        <a:off x="0" y="1410845"/>
        <a:ext cx="6172199" cy="470148"/>
      </dsp:txXfrm>
    </dsp:sp>
    <dsp:sp modelId="{B56349C1-0C15-4D41-859F-1CB65CD7D7A2}">
      <dsp:nvSpPr>
        <dsp:cNvPr id="0" name=""/>
        <dsp:cNvSpPr/>
      </dsp:nvSpPr>
      <dsp:spPr>
        <a:xfrm>
          <a:off x="0" y="1880994"/>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EF7972-458D-46C8-91B9-B18BB7AD52D4}">
      <dsp:nvSpPr>
        <dsp:cNvPr id="0" name=""/>
        <dsp:cNvSpPr/>
      </dsp:nvSpPr>
      <dsp:spPr>
        <a:xfrm>
          <a:off x="0" y="1880994"/>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Skin changes</a:t>
          </a:r>
          <a:endParaRPr lang="en-US" sz="2100" kern="1200"/>
        </a:p>
      </dsp:txBody>
      <dsp:txXfrm>
        <a:off x="0" y="1880994"/>
        <a:ext cx="6172199" cy="470148"/>
      </dsp:txXfrm>
    </dsp:sp>
    <dsp:sp modelId="{ACD5698F-063B-4110-98F1-D3599724575A}">
      <dsp:nvSpPr>
        <dsp:cNvPr id="0" name=""/>
        <dsp:cNvSpPr/>
      </dsp:nvSpPr>
      <dsp:spPr>
        <a:xfrm>
          <a:off x="0" y="2351142"/>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99D1B-9B55-4398-B6E7-8CBD68BE8587}">
      <dsp:nvSpPr>
        <dsp:cNvPr id="0" name=""/>
        <dsp:cNvSpPr/>
      </dsp:nvSpPr>
      <dsp:spPr>
        <a:xfrm>
          <a:off x="0" y="2351142"/>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Ulcer</a:t>
          </a:r>
          <a:endParaRPr lang="en-US" sz="2100" kern="1200"/>
        </a:p>
      </dsp:txBody>
      <dsp:txXfrm>
        <a:off x="0" y="2351142"/>
        <a:ext cx="6172199" cy="470148"/>
      </dsp:txXfrm>
    </dsp:sp>
    <dsp:sp modelId="{692495D4-71FE-4423-A424-B908BB522E90}">
      <dsp:nvSpPr>
        <dsp:cNvPr id="0" name=""/>
        <dsp:cNvSpPr/>
      </dsp:nvSpPr>
      <dsp:spPr>
        <a:xfrm>
          <a:off x="0" y="2821290"/>
          <a:ext cx="6172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8B28EA-F81D-498C-9D3F-64C1B3FB9F52}">
      <dsp:nvSpPr>
        <dsp:cNvPr id="0" name=""/>
        <dsp:cNvSpPr/>
      </dsp:nvSpPr>
      <dsp:spPr>
        <a:xfrm>
          <a:off x="0" y="2821290"/>
          <a:ext cx="6172199" cy="47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Upper limb pain and swelling</a:t>
          </a:r>
          <a:endParaRPr lang="en-US" sz="2100" kern="1200"/>
        </a:p>
      </dsp:txBody>
      <dsp:txXfrm>
        <a:off x="0" y="2821290"/>
        <a:ext cx="6172199" cy="4701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31F72-5A5A-454D-AD00-AA492B550568}">
      <dsp:nvSpPr>
        <dsp:cNvPr id="0" name=""/>
        <dsp:cNvSpPr/>
      </dsp:nvSpPr>
      <dsp:spPr>
        <a:xfrm>
          <a:off x="0" y="0"/>
          <a:ext cx="65722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92F46-ED5E-49D1-99F7-18CCE72C4B11}">
      <dsp:nvSpPr>
        <dsp:cNvPr id="0" name=""/>
        <dsp:cNvSpPr/>
      </dsp:nvSpPr>
      <dsp:spPr>
        <a:xfrm>
          <a:off x="0" y="0"/>
          <a:ext cx="6572250" cy="86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u="sng" kern="1200"/>
            <a:t>Varicose veins: </a:t>
          </a:r>
          <a:endParaRPr lang="en-US" sz="2400" kern="1200"/>
        </a:p>
      </dsp:txBody>
      <dsp:txXfrm>
        <a:off x="0" y="0"/>
        <a:ext cx="6572250" cy="868680"/>
      </dsp:txXfrm>
    </dsp:sp>
    <dsp:sp modelId="{95237787-EBE6-447C-AD31-EE8CB9D24782}">
      <dsp:nvSpPr>
        <dsp:cNvPr id="0" name=""/>
        <dsp:cNvSpPr/>
      </dsp:nvSpPr>
      <dsp:spPr>
        <a:xfrm>
          <a:off x="0" y="868679"/>
          <a:ext cx="65722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8897BE-6D04-41B5-A1E6-1D7DA30901E4}">
      <dsp:nvSpPr>
        <dsp:cNvPr id="0" name=""/>
        <dsp:cNvSpPr/>
      </dsp:nvSpPr>
      <dsp:spPr>
        <a:xfrm>
          <a:off x="0" y="868680"/>
          <a:ext cx="6572250" cy="86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kern="1200"/>
            <a:t>- Dull pain</a:t>
          </a:r>
          <a:endParaRPr lang="en-US" sz="2400" kern="1200"/>
        </a:p>
      </dsp:txBody>
      <dsp:txXfrm>
        <a:off x="0" y="868680"/>
        <a:ext cx="6572250" cy="868680"/>
      </dsp:txXfrm>
    </dsp:sp>
    <dsp:sp modelId="{44E4F3CC-6229-4CA7-9DDC-6549B62E2015}">
      <dsp:nvSpPr>
        <dsp:cNvPr id="0" name=""/>
        <dsp:cNvSpPr/>
      </dsp:nvSpPr>
      <dsp:spPr>
        <a:xfrm>
          <a:off x="0" y="1737359"/>
          <a:ext cx="65722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B2F74-E82B-44E5-978C-356CCAA24A47}">
      <dsp:nvSpPr>
        <dsp:cNvPr id="0" name=""/>
        <dsp:cNvSpPr/>
      </dsp:nvSpPr>
      <dsp:spPr>
        <a:xfrm>
          <a:off x="0" y="1737360"/>
          <a:ext cx="6572250" cy="86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kern="1200"/>
            <a:t>- No pain during rest or early in the morning </a:t>
          </a:r>
          <a:endParaRPr lang="en-US" sz="2400" kern="1200"/>
        </a:p>
      </dsp:txBody>
      <dsp:txXfrm>
        <a:off x="0" y="1737360"/>
        <a:ext cx="6572250" cy="868680"/>
      </dsp:txXfrm>
    </dsp:sp>
    <dsp:sp modelId="{D88B4476-237A-43EC-B1CA-AD12356E7A86}">
      <dsp:nvSpPr>
        <dsp:cNvPr id="0" name=""/>
        <dsp:cNvSpPr/>
      </dsp:nvSpPr>
      <dsp:spPr>
        <a:xfrm>
          <a:off x="0" y="2606039"/>
          <a:ext cx="65722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F31EF-B766-4EC1-A951-F2403009FB1E}">
      <dsp:nvSpPr>
        <dsp:cNvPr id="0" name=""/>
        <dsp:cNvSpPr/>
      </dsp:nvSpPr>
      <dsp:spPr>
        <a:xfrm>
          <a:off x="0" y="2606040"/>
          <a:ext cx="6572250" cy="86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kern="1200"/>
            <a:t>- Exacerbated after  prolonged standing</a:t>
          </a:r>
          <a:endParaRPr lang="en-US" sz="2400" kern="1200"/>
        </a:p>
      </dsp:txBody>
      <dsp:txXfrm>
        <a:off x="0" y="2606040"/>
        <a:ext cx="6572250" cy="8686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82459-0F64-4850-BD08-E84D5EC3E034}">
      <dsp:nvSpPr>
        <dsp:cNvPr id="0" name=""/>
        <dsp:cNvSpPr/>
      </dsp:nvSpPr>
      <dsp:spPr>
        <a:xfrm>
          <a:off x="453270" y="401"/>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Female</a:t>
          </a:r>
          <a:endParaRPr lang="en-US" sz="1500" kern="1200"/>
        </a:p>
      </dsp:txBody>
      <dsp:txXfrm>
        <a:off x="453270" y="401"/>
        <a:ext cx="1645518" cy="987310"/>
      </dsp:txXfrm>
    </dsp:sp>
    <dsp:sp modelId="{A435C7E2-BC60-4603-899B-0B2E1878D59B}">
      <dsp:nvSpPr>
        <dsp:cNvPr id="0" name=""/>
        <dsp:cNvSpPr/>
      </dsp:nvSpPr>
      <dsp:spPr>
        <a:xfrm>
          <a:off x="2263340" y="401"/>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Increased age</a:t>
          </a:r>
          <a:endParaRPr lang="en-US" sz="1500" kern="1200"/>
        </a:p>
      </dsp:txBody>
      <dsp:txXfrm>
        <a:off x="2263340" y="401"/>
        <a:ext cx="1645518" cy="987310"/>
      </dsp:txXfrm>
    </dsp:sp>
    <dsp:sp modelId="{8F63C500-092A-4263-9FD3-91C7ECABCE58}">
      <dsp:nvSpPr>
        <dsp:cNvPr id="0" name=""/>
        <dsp:cNvSpPr/>
      </dsp:nvSpPr>
      <dsp:spPr>
        <a:xfrm>
          <a:off x="4073410" y="401"/>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Previous thromboembolism</a:t>
          </a:r>
          <a:endParaRPr lang="en-US" sz="1500" kern="1200"/>
        </a:p>
      </dsp:txBody>
      <dsp:txXfrm>
        <a:off x="4073410" y="401"/>
        <a:ext cx="1645518" cy="987310"/>
      </dsp:txXfrm>
    </dsp:sp>
    <dsp:sp modelId="{49BB275B-00A3-42AE-BA07-AE0587785110}">
      <dsp:nvSpPr>
        <dsp:cNvPr id="0" name=""/>
        <dsp:cNvSpPr/>
      </dsp:nvSpPr>
      <dsp:spPr>
        <a:xfrm>
          <a:off x="453270" y="1152264"/>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Malignancy</a:t>
          </a:r>
          <a:endParaRPr lang="en-US" sz="1500" kern="1200"/>
        </a:p>
      </dsp:txBody>
      <dsp:txXfrm>
        <a:off x="453270" y="1152264"/>
        <a:ext cx="1645518" cy="987310"/>
      </dsp:txXfrm>
    </dsp:sp>
    <dsp:sp modelId="{F1D424C9-0C63-4E56-8CBA-15556C055240}">
      <dsp:nvSpPr>
        <dsp:cNvPr id="0" name=""/>
        <dsp:cNvSpPr/>
      </dsp:nvSpPr>
      <dsp:spPr>
        <a:xfrm>
          <a:off x="2263340" y="1152264"/>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Trauma</a:t>
          </a:r>
          <a:endParaRPr lang="en-US" sz="1500" kern="1200"/>
        </a:p>
      </dsp:txBody>
      <dsp:txXfrm>
        <a:off x="2263340" y="1152264"/>
        <a:ext cx="1645518" cy="987310"/>
      </dsp:txXfrm>
    </dsp:sp>
    <dsp:sp modelId="{F89C27FC-7614-460F-B11D-C04382A67C5F}">
      <dsp:nvSpPr>
        <dsp:cNvPr id="0" name=""/>
        <dsp:cNvSpPr/>
      </dsp:nvSpPr>
      <dsp:spPr>
        <a:xfrm>
          <a:off x="4073410" y="1152264"/>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Obesity</a:t>
          </a:r>
          <a:endParaRPr lang="en-US" sz="1500" kern="1200"/>
        </a:p>
      </dsp:txBody>
      <dsp:txXfrm>
        <a:off x="4073410" y="1152264"/>
        <a:ext cx="1645518" cy="987310"/>
      </dsp:txXfrm>
    </dsp:sp>
    <dsp:sp modelId="{A82D07DA-9FBA-4728-86F6-8D0BB70B890C}">
      <dsp:nvSpPr>
        <dsp:cNvPr id="0" name=""/>
        <dsp:cNvSpPr/>
      </dsp:nvSpPr>
      <dsp:spPr>
        <a:xfrm>
          <a:off x="453270" y="2304127"/>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Pregnancy</a:t>
          </a:r>
          <a:endParaRPr lang="en-US" sz="1500" kern="1200"/>
        </a:p>
      </dsp:txBody>
      <dsp:txXfrm>
        <a:off x="453270" y="2304127"/>
        <a:ext cx="1645518" cy="987310"/>
      </dsp:txXfrm>
    </dsp:sp>
    <dsp:sp modelId="{7E38C4DD-B3B0-4D13-8CBD-4B0570A469CC}">
      <dsp:nvSpPr>
        <dsp:cNvPr id="0" name=""/>
        <dsp:cNvSpPr/>
      </dsp:nvSpPr>
      <dsp:spPr>
        <a:xfrm>
          <a:off x="2263340" y="2304127"/>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Post-operative state</a:t>
          </a:r>
          <a:endParaRPr lang="en-US" sz="1500" kern="1200"/>
        </a:p>
      </dsp:txBody>
      <dsp:txXfrm>
        <a:off x="2263340" y="2304127"/>
        <a:ext cx="1645518" cy="987310"/>
      </dsp:txXfrm>
    </dsp:sp>
    <dsp:sp modelId="{E47D8C41-F2DF-4FE7-A1ED-EFE86008D087}">
      <dsp:nvSpPr>
        <dsp:cNvPr id="0" name=""/>
        <dsp:cNvSpPr/>
      </dsp:nvSpPr>
      <dsp:spPr>
        <a:xfrm>
          <a:off x="4073410" y="2304127"/>
          <a:ext cx="1645518" cy="9873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i="1" kern="1200"/>
            <a:t>Prolonged recumbency</a:t>
          </a:r>
          <a:endParaRPr lang="en-US" sz="1500" kern="1200"/>
        </a:p>
      </dsp:txBody>
      <dsp:txXfrm>
        <a:off x="4073410" y="2304127"/>
        <a:ext cx="1645518" cy="987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905DF-001C-4B90-B026-224A0BCFA380}">
      <dsp:nvSpPr>
        <dsp:cNvPr id="0" name=""/>
        <dsp:cNvSpPr/>
      </dsp:nvSpPr>
      <dsp:spPr>
        <a:xfrm>
          <a:off x="0" y="1794"/>
          <a:ext cx="662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1BBD83-069D-414A-A46F-6703D7D54725}">
      <dsp:nvSpPr>
        <dsp:cNvPr id="0" name=""/>
        <dsp:cNvSpPr/>
      </dsp:nvSpPr>
      <dsp:spPr>
        <a:xfrm>
          <a:off x="0" y="1794"/>
          <a:ext cx="6629400" cy="61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a:t>Both lower limb exposed &amp; compare</a:t>
          </a:r>
          <a:endParaRPr lang="en-US" sz="1700" kern="1200"/>
        </a:p>
      </dsp:txBody>
      <dsp:txXfrm>
        <a:off x="0" y="1794"/>
        <a:ext cx="6629400" cy="611933"/>
      </dsp:txXfrm>
    </dsp:sp>
    <dsp:sp modelId="{3276C01D-9B01-43D7-842D-E14B8BEA3F67}">
      <dsp:nvSpPr>
        <dsp:cNvPr id="0" name=""/>
        <dsp:cNvSpPr/>
      </dsp:nvSpPr>
      <dsp:spPr>
        <a:xfrm>
          <a:off x="0" y="613728"/>
          <a:ext cx="662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400D88-EC57-4C36-9471-7C964BE87437}">
      <dsp:nvSpPr>
        <dsp:cNvPr id="0" name=""/>
        <dsp:cNvSpPr/>
      </dsp:nvSpPr>
      <dsp:spPr>
        <a:xfrm>
          <a:off x="0" y="613728"/>
          <a:ext cx="6629400" cy="61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u="sng" kern="1200"/>
            <a:t>Supine &amp; standing </a:t>
          </a:r>
          <a:r>
            <a:rPr lang="en-US" sz="1700" b="1" i="1" kern="1200"/>
            <a:t>(for varicose veins)</a:t>
          </a:r>
          <a:endParaRPr lang="en-US" sz="1700" kern="1200"/>
        </a:p>
      </dsp:txBody>
      <dsp:txXfrm>
        <a:off x="0" y="613728"/>
        <a:ext cx="6629400" cy="611933"/>
      </dsp:txXfrm>
    </dsp:sp>
    <dsp:sp modelId="{2316A168-E7D5-4C67-AC7A-1A1F524D0A98}">
      <dsp:nvSpPr>
        <dsp:cNvPr id="0" name=""/>
        <dsp:cNvSpPr/>
      </dsp:nvSpPr>
      <dsp:spPr>
        <a:xfrm>
          <a:off x="0" y="1225661"/>
          <a:ext cx="662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7BD7B1-EA7E-4117-BA76-0E22F68B3D75}">
      <dsp:nvSpPr>
        <dsp:cNvPr id="0" name=""/>
        <dsp:cNvSpPr/>
      </dsp:nvSpPr>
      <dsp:spPr>
        <a:xfrm>
          <a:off x="0" y="1225661"/>
          <a:ext cx="6629400" cy="61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a:t>Look for varicose veins ( anterior &amp; posterior) </a:t>
          </a:r>
          <a:endParaRPr lang="en-US" sz="1700" kern="1200"/>
        </a:p>
      </dsp:txBody>
      <dsp:txXfrm>
        <a:off x="0" y="1225661"/>
        <a:ext cx="6629400" cy="611933"/>
      </dsp:txXfrm>
    </dsp:sp>
    <dsp:sp modelId="{AFB4E658-3F82-46EC-B30F-EE205DBA1967}">
      <dsp:nvSpPr>
        <dsp:cNvPr id="0" name=""/>
        <dsp:cNvSpPr/>
      </dsp:nvSpPr>
      <dsp:spPr>
        <a:xfrm>
          <a:off x="0" y="1837595"/>
          <a:ext cx="662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5A265-035A-483B-AA72-1C4429848C7E}">
      <dsp:nvSpPr>
        <dsp:cNvPr id="0" name=""/>
        <dsp:cNvSpPr/>
      </dsp:nvSpPr>
      <dsp:spPr>
        <a:xfrm>
          <a:off x="0" y="1837595"/>
          <a:ext cx="6629400" cy="61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a:t>Document the venous system involved</a:t>
          </a:r>
          <a:endParaRPr lang="en-US" sz="1700" kern="1200"/>
        </a:p>
      </dsp:txBody>
      <dsp:txXfrm>
        <a:off x="0" y="1837595"/>
        <a:ext cx="6629400" cy="611933"/>
      </dsp:txXfrm>
    </dsp:sp>
    <dsp:sp modelId="{1049D0D8-C835-4060-B107-8C7E437FE1CC}">
      <dsp:nvSpPr>
        <dsp:cNvPr id="0" name=""/>
        <dsp:cNvSpPr/>
      </dsp:nvSpPr>
      <dsp:spPr>
        <a:xfrm>
          <a:off x="0" y="2449529"/>
          <a:ext cx="662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27A351-B1F9-4F72-90D5-CBDCF76D7673}">
      <dsp:nvSpPr>
        <dsp:cNvPr id="0" name=""/>
        <dsp:cNvSpPr/>
      </dsp:nvSpPr>
      <dsp:spPr>
        <a:xfrm>
          <a:off x="0" y="2449529"/>
          <a:ext cx="6629400" cy="61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a:t>Calf or whole limb swelling (duration)</a:t>
          </a:r>
          <a:endParaRPr lang="en-US" sz="1700" kern="1200"/>
        </a:p>
      </dsp:txBody>
      <dsp:txXfrm>
        <a:off x="0" y="2449529"/>
        <a:ext cx="6629400" cy="611933"/>
      </dsp:txXfrm>
    </dsp:sp>
    <dsp:sp modelId="{2D374798-9FE9-4D4C-937D-6688B59CB4B9}">
      <dsp:nvSpPr>
        <dsp:cNvPr id="0" name=""/>
        <dsp:cNvSpPr/>
      </dsp:nvSpPr>
      <dsp:spPr>
        <a:xfrm>
          <a:off x="0" y="3061462"/>
          <a:ext cx="6629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E9C57-55B0-4D2A-8BC5-15DBBA79C743}">
      <dsp:nvSpPr>
        <dsp:cNvPr id="0" name=""/>
        <dsp:cNvSpPr/>
      </dsp:nvSpPr>
      <dsp:spPr>
        <a:xfrm>
          <a:off x="0" y="3061462"/>
          <a:ext cx="6629400" cy="61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a:t>Localized swelling and skin changes in superficial thrombophlebitis in the line of superficial vein</a:t>
          </a:r>
          <a:endParaRPr lang="en-US" sz="1700" kern="1200"/>
        </a:p>
      </dsp:txBody>
      <dsp:txXfrm>
        <a:off x="0" y="3061462"/>
        <a:ext cx="6629400" cy="6119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E40B3D-25E1-42B4-8390-01D4D6216046}" type="datetimeFigureOut">
              <a:rPr lang="en-US" smtClean="0"/>
              <a:t>11/28/2023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EFC07C-D936-42EA-807F-17300FF91566}" type="slidenum">
              <a:rPr lang="en-US" smtClean="0"/>
              <a:t>‹#›</a:t>
            </a:fld>
            <a:endParaRPr lang="en-US"/>
          </a:p>
        </p:txBody>
      </p:sp>
    </p:spTree>
    <p:extLst>
      <p:ext uri="{BB962C8B-B14F-4D97-AF65-F5344CB8AC3E}">
        <p14:creationId xmlns:p14="http://schemas.microsoft.com/office/powerpoint/2010/main" val="3186157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Doppler Vs </a:t>
            </a:r>
            <a:r>
              <a:rPr lang="en-US" dirty="0" err="1"/>
              <a:t>Dopplux</a:t>
            </a:r>
            <a:endParaRPr lang="en-US" dirty="0"/>
          </a:p>
        </p:txBody>
      </p:sp>
      <p:sp>
        <p:nvSpPr>
          <p:cNvPr id="4" name="Slide Number Placeholder 3"/>
          <p:cNvSpPr>
            <a:spLocks noGrp="1"/>
          </p:cNvSpPr>
          <p:nvPr>
            <p:ph type="sldNum" sz="quarter" idx="5"/>
          </p:nvPr>
        </p:nvSpPr>
        <p:spPr/>
        <p:txBody>
          <a:bodyPr/>
          <a:lstStyle/>
          <a:p>
            <a:fld id="{B6EFC07C-D936-42EA-807F-17300FF91566}" type="slidenum">
              <a:rPr lang="en-US" smtClean="0"/>
              <a:t>7</a:t>
            </a:fld>
            <a:endParaRPr lang="en-US"/>
          </a:p>
        </p:txBody>
      </p:sp>
    </p:spTree>
    <p:extLst>
      <p:ext uri="{BB962C8B-B14F-4D97-AF65-F5344CB8AC3E}">
        <p14:creationId xmlns:p14="http://schemas.microsoft.com/office/powerpoint/2010/main" val="62628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is normal </a:t>
            </a:r>
          </a:p>
        </p:txBody>
      </p:sp>
      <p:sp>
        <p:nvSpPr>
          <p:cNvPr id="4" name="Slide Number Placeholder 3"/>
          <p:cNvSpPr>
            <a:spLocks noGrp="1"/>
          </p:cNvSpPr>
          <p:nvPr>
            <p:ph type="sldNum" sz="quarter" idx="5"/>
          </p:nvPr>
        </p:nvSpPr>
        <p:spPr/>
        <p:txBody>
          <a:bodyPr/>
          <a:lstStyle/>
          <a:p>
            <a:fld id="{B6EFC07C-D936-42EA-807F-17300FF91566}" type="slidenum">
              <a:rPr lang="en-US" smtClean="0"/>
              <a:t>29</a:t>
            </a:fld>
            <a:endParaRPr lang="en-US"/>
          </a:p>
        </p:txBody>
      </p:sp>
    </p:spTree>
    <p:extLst>
      <p:ext uri="{BB962C8B-B14F-4D97-AF65-F5344CB8AC3E}">
        <p14:creationId xmlns:p14="http://schemas.microsoft.com/office/powerpoint/2010/main" val="347988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EFC07C-D936-42EA-807F-17300FF91566}" type="slidenum">
              <a:rPr lang="en-US" smtClean="0"/>
              <a:t>36</a:t>
            </a:fld>
            <a:endParaRPr lang="en-US"/>
          </a:p>
        </p:txBody>
      </p:sp>
    </p:spTree>
    <p:extLst>
      <p:ext uri="{BB962C8B-B14F-4D97-AF65-F5344CB8AC3E}">
        <p14:creationId xmlns:p14="http://schemas.microsoft.com/office/powerpoint/2010/main" val="14390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a:t>
            </a:r>
          </a:p>
        </p:txBody>
      </p:sp>
      <p:sp>
        <p:nvSpPr>
          <p:cNvPr id="4" name="Slide Number Placeholder 3"/>
          <p:cNvSpPr>
            <a:spLocks noGrp="1"/>
          </p:cNvSpPr>
          <p:nvPr>
            <p:ph type="sldNum" sz="quarter" idx="5"/>
          </p:nvPr>
        </p:nvSpPr>
        <p:spPr/>
        <p:txBody>
          <a:bodyPr/>
          <a:lstStyle/>
          <a:p>
            <a:fld id="{B6EFC07C-D936-42EA-807F-17300FF91566}" type="slidenum">
              <a:rPr lang="en-US" smtClean="0"/>
              <a:t>37</a:t>
            </a:fld>
            <a:endParaRPr lang="en-US"/>
          </a:p>
        </p:txBody>
      </p:sp>
    </p:spTree>
    <p:extLst>
      <p:ext uri="{BB962C8B-B14F-4D97-AF65-F5344CB8AC3E}">
        <p14:creationId xmlns:p14="http://schemas.microsoft.com/office/powerpoint/2010/main" val="26576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Arial" panose="020B0604020202020204" pitchFamily="34" charset="0"/>
              <a:buChar char="•"/>
            </a:pPr>
            <a:r>
              <a:rPr lang="en-US" sz="1200" b="1" i="1" dirty="0"/>
              <a:t>The GSV</a:t>
            </a:r>
            <a:r>
              <a:rPr lang="en-US" sz="1200" i="1" dirty="0"/>
              <a:t>- from the dorsal pedal venous arch and courses cephalad  and enters the common femoral vein approximately 4 cm inferior and lateral to the pubic tubercle.</a:t>
            </a:r>
          </a:p>
          <a:p>
            <a:pPr>
              <a:lnSpc>
                <a:spcPct val="150000"/>
              </a:lnSpc>
              <a:buFont typeface="Arial" panose="020B0604020202020204" pitchFamily="34" charset="0"/>
              <a:buChar char="•"/>
            </a:pPr>
            <a:r>
              <a:rPr lang="en-US" sz="1200" b="1" i="1" dirty="0"/>
              <a:t>The LSV- </a:t>
            </a:r>
            <a:r>
              <a:rPr lang="en-US" sz="1200" i="1" dirty="0"/>
              <a:t>originates </a:t>
            </a:r>
            <a:r>
              <a:rPr lang="en-US" sz="1200" b="1" i="1" dirty="0"/>
              <a:t>laterally</a:t>
            </a:r>
            <a:r>
              <a:rPr lang="en-US" sz="1200" i="1" dirty="0"/>
              <a:t> from the dorsal pedal venous arch and courses cephalad in posterior calf to join the popliteal vein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FC07C-D936-42EA-807F-17300FF915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909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sng" dirty="0">
                <a:solidFill>
                  <a:prstClr val="black"/>
                </a:solidFill>
              </a:rPr>
              <a:t>Multiple perforator </a:t>
            </a:r>
            <a:r>
              <a:rPr lang="en-US" sz="1200" i="1" dirty="0">
                <a:solidFill>
                  <a:prstClr val="black"/>
                </a:solidFill>
              </a:rPr>
              <a:t>veins traverse the deep fascia to connect the superficial and deep venous systems at multiple levels </a:t>
            </a:r>
          </a:p>
          <a:p>
            <a:endParaRPr lang="en-US" dirty="0"/>
          </a:p>
        </p:txBody>
      </p:sp>
      <p:sp>
        <p:nvSpPr>
          <p:cNvPr id="4" name="Slide Number Placeholder 3"/>
          <p:cNvSpPr>
            <a:spLocks noGrp="1"/>
          </p:cNvSpPr>
          <p:nvPr>
            <p:ph type="sldNum" sz="quarter" idx="5"/>
          </p:nvPr>
        </p:nvSpPr>
        <p:spPr/>
        <p:txBody>
          <a:bodyPr/>
          <a:lstStyle/>
          <a:p>
            <a:fld id="{B6EFC07C-D936-42EA-807F-17300FF91566}" type="slidenum">
              <a:rPr lang="en-US" smtClean="0"/>
              <a:t>44</a:t>
            </a:fld>
            <a:endParaRPr lang="en-US"/>
          </a:p>
        </p:txBody>
      </p:sp>
    </p:spTree>
    <p:extLst>
      <p:ext uri="{BB962C8B-B14F-4D97-AF65-F5344CB8AC3E}">
        <p14:creationId xmlns:p14="http://schemas.microsoft.com/office/powerpoint/2010/main" val="287787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FC07C-D936-42EA-807F-17300FF915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36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FC07C-D936-42EA-807F-17300FF915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9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Distal run off</a:t>
            </a:r>
          </a:p>
        </p:txBody>
      </p:sp>
      <p:sp>
        <p:nvSpPr>
          <p:cNvPr id="4" name="Slide Number Placeholder 3"/>
          <p:cNvSpPr>
            <a:spLocks noGrp="1"/>
          </p:cNvSpPr>
          <p:nvPr>
            <p:ph type="sldNum" sz="quarter" idx="5"/>
          </p:nvPr>
        </p:nvSpPr>
        <p:spPr/>
        <p:txBody>
          <a:bodyPr/>
          <a:lstStyle/>
          <a:p>
            <a:fld id="{B6EFC07C-D936-42EA-807F-17300FF91566}" type="slidenum">
              <a:rPr lang="en-US" smtClean="0"/>
              <a:t>8</a:t>
            </a:fld>
            <a:endParaRPr lang="en-US"/>
          </a:p>
        </p:txBody>
      </p:sp>
    </p:spTree>
    <p:extLst>
      <p:ext uri="{BB962C8B-B14F-4D97-AF65-F5344CB8AC3E}">
        <p14:creationId xmlns:p14="http://schemas.microsoft.com/office/powerpoint/2010/main" val="396948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Manifestation of chronic ischemia </a:t>
            </a:r>
          </a:p>
        </p:txBody>
      </p:sp>
      <p:sp>
        <p:nvSpPr>
          <p:cNvPr id="4" name="Slide Number Placeholder 3"/>
          <p:cNvSpPr>
            <a:spLocks noGrp="1"/>
          </p:cNvSpPr>
          <p:nvPr>
            <p:ph type="sldNum" sz="quarter" idx="5"/>
          </p:nvPr>
        </p:nvSpPr>
        <p:spPr/>
        <p:txBody>
          <a:bodyPr/>
          <a:lstStyle/>
          <a:p>
            <a:fld id="{B6EFC07C-D936-42EA-807F-17300FF91566}" type="slidenum">
              <a:rPr lang="en-US" smtClean="0"/>
              <a:t>11</a:t>
            </a:fld>
            <a:endParaRPr lang="en-US"/>
          </a:p>
        </p:txBody>
      </p:sp>
    </p:spTree>
    <p:extLst>
      <p:ext uri="{BB962C8B-B14F-4D97-AF65-F5344CB8AC3E}">
        <p14:creationId xmlns:p14="http://schemas.microsoft.com/office/powerpoint/2010/main" val="270869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Sequence of Symptoms</a:t>
            </a:r>
          </a:p>
        </p:txBody>
      </p:sp>
      <p:sp>
        <p:nvSpPr>
          <p:cNvPr id="4" name="Slide Number Placeholder 3"/>
          <p:cNvSpPr>
            <a:spLocks noGrp="1"/>
          </p:cNvSpPr>
          <p:nvPr>
            <p:ph type="sldNum" sz="quarter" idx="5"/>
          </p:nvPr>
        </p:nvSpPr>
        <p:spPr/>
        <p:txBody>
          <a:bodyPr/>
          <a:lstStyle/>
          <a:p>
            <a:fld id="{B6EFC07C-D936-42EA-807F-17300FF91566}" type="slidenum">
              <a:rPr lang="en-US" smtClean="0"/>
              <a:t>12</a:t>
            </a:fld>
            <a:endParaRPr lang="en-US"/>
          </a:p>
        </p:txBody>
      </p:sp>
    </p:spTree>
    <p:extLst>
      <p:ext uri="{BB962C8B-B14F-4D97-AF65-F5344CB8AC3E}">
        <p14:creationId xmlns:p14="http://schemas.microsoft.com/office/powerpoint/2010/main" val="543259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C07C-D936-42EA-807F-17300FF91566}" type="slidenum">
              <a:rPr lang="en-US" smtClean="0"/>
              <a:t>13</a:t>
            </a:fld>
            <a:endParaRPr lang="en-US"/>
          </a:p>
        </p:txBody>
      </p:sp>
    </p:spTree>
    <p:extLst>
      <p:ext uri="{BB962C8B-B14F-4D97-AF65-F5344CB8AC3E}">
        <p14:creationId xmlns:p14="http://schemas.microsoft.com/office/powerpoint/2010/main" val="402507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C07C-D936-42EA-807F-17300FF91566}" type="slidenum">
              <a:rPr lang="en-US" smtClean="0"/>
              <a:t>14</a:t>
            </a:fld>
            <a:endParaRPr lang="en-US"/>
          </a:p>
        </p:txBody>
      </p:sp>
    </p:spTree>
    <p:extLst>
      <p:ext uri="{BB962C8B-B14F-4D97-AF65-F5344CB8AC3E}">
        <p14:creationId xmlns:p14="http://schemas.microsoft.com/office/powerpoint/2010/main" val="166509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FC07C-D936-42EA-807F-17300FF91566}" type="slidenum">
              <a:rPr lang="en-US" smtClean="0"/>
              <a:t>18</a:t>
            </a:fld>
            <a:endParaRPr lang="en-US"/>
          </a:p>
        </p:txBody>
      </p:sp>
    </p:spTree>
    <p:extLst>
      <p:ext uri="{BB962C8B-B14F-4D97-AF65-F5344CB8AC3E}">
        <p14:creationId xmlns:p14="http://schemas.microsoft.com/office/powerpoint/2010/main" val="138479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6EFC07C-D936-42EA-807F-17300FF91566}" type="slidenum">
              <a:rPr lang="en-US" smtClean="0"/>
              <a:t>20</a:t>
            </a:fld>
            <a:endParaRPr lang="en-US"/>
          </a:p>
        </p:txBody>
      </p:sp>
    </p:spTree>
    <p:extLst>
      <p:ext uri="{BB962C8B-B14F-4D97-AF65-F5344CB8AC3E}">
        <p14:creationId xmlns:p14="http://schemas.microsoft.com/office/powerpoint/2010/main" val="187390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apple-system"/>
              </a:rPr>
              <a:t>Gangrene typically refers to necrosis with putrefaction of tissue, the tissue will characteristically appear black. </a:t>
            </a:r>
            <a:br>
              <a:rPr lang="en-US" b="0" i="0" dirty="0">
                <a:solidFill>
                  <a:srgbClr val="444444"/>
                </a:solidFill>
                <a:effectLst/>
                <a:latin typeface="-apple-system"/>
              </a:rPr>
            </a:br>
            <a:r>
              <a:rPr lang="en-US" b="0" i="0" dirty="0">
                <a:solidFill>
                  <a:srgbClr val="444444"/>
                </a:solidFill>
                <a:effectLst/>
                <a:latin typeface="-apple-system"/>
              </a:rPr>
              <a:t>There is Two types: wet and dry types. </a:t>
            </a:r>
            <a:br>
              <a:rPr lang="en-US" b="0" i="0" dirty="0">
                <a:solidFill>
                  <a:srgbClr val="444444"/>
                </a:solidFill>
                <a:effectLst/>
                <a:latin typeface="-apple-system"/>
              </a:rPr>
            </a:br>
            <a:r>
              <a:rPr lang="en-US" b="0" i="0" dirty="0">
                <a:solidFill>
                  <a:srgbClr val="444444"/>
                </a:solidFill>
                <a:effectLst/>
                <a:latin typeface="-apple-system"/>
              </a:rPr>
              <a:t>- In “wet type”, the process is complicated by cellular destruction by bacterial enzymes. </a:t>
            </a:r>
            <a:br>
              <a:rPr lang="en-US" b="0" i="0" dirty="0">
                <a:solidFill>
                  <a:srgbClr val="444444"/>
                </a:solidFill>
                <a:effectLst/>
                <a:latin typeface="-apple-system"/>
              </a:rPr>
            </a:br>
            <a:r>
              <a:rPr lang="en-US" b="0" i="0" dirty="0">
                <a:solidFill>
                  <a:srgbClr val="444444"/>
                </a:solidFill>
                <a:effectLst/>
                <a:latin typeface="-apple-system"/>
              </a:rPr>
              <a:t>- In “dry type”, cellular structure is maintained. It can be progress from (dry) to (wet). Best exemplified in peripheral vascular disease where an initial patch of dry gangrene progresses to wet gangrene as a result of super-added infection.</a:t>
            </a:r>
            <a:endParaRPr lang="en-US" dirty="0"/>
          </a:p>
        </p:txBody>
      </p:sp>
      <p:sp>
        <p:nvSpPr>
          <p:cNvPr id="4" name="Slide Number Placeholder 3"/>
          <p:cNvSpPr>
            <a:spLocks noGrp="1"/>
          </p:cNvSpPr>
          <p:nvPr>
            <p:ph type="sldNum" sz="quarter" idx="5"/>
          </p:nvPr>
        </p:nvSpPr>
        <p:spPr/>
        <p:txBody>
          <a:bodyPr/>
          <a:lstStyle/>
          <a:p>
            <a:fld id="{B6EFC07C-D936-42EA-807F-17300FF91566}" type="slidenum">
              <a:rPr lang="en-US" smtClean="0"/>
              <a:t>21</a:t>
            </a:fld>
            <a:endParaRPr lang="en-US"/>
          </a:p>
        </p:txBody>
      </p:sp>
    </p:spTree>
    <p:extLst>
      <p:ext uri="{BB962C8B-B14F-4D97-AF65-F5344CB8AC3E}">
        <p14:creationId xmlns:p14="http://schemas.microsoft.com/office/powerpoint/2010/main" val="119041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E3264987-B18F-46D1-9C11-AF915D26A844}" type="datetimeFigureOut">
              <a:rPr lang="en-US" smtClean="0"/>
              <a:t>11/28/2023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4981BD8-3E44-411B-84C8-DA89CA4C175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264987-B18F-46D1-9C11-AF915D26A8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264987-B18F-46D1-9C11-AF915D26A8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pic>
        <p:nvPicPr>
          <p:cNvPr id="10" name="صورة 9"/>
          <p:cNvPicPr>
            <a:picLocks noChangeAspect="1"/>
          </p:cNvPicPr>
          <p:nvPr userDrawn="1"/>
        </p:nvPicPr>
        <p:blipFill>
          <a:blip r:embed="rId2"/>
          <a:stretch>
            <a:fillRect/>
          </a:stretch>
        </p:blipFill>
        <p:spPr>
          <a:xfrm>
            <a:off x="7302242" y="367695"/>
            <a:ext cx="1506374" cy="394307"/>
          </a:xfrm>
          <a:prstGeom prst="rect">
            <a:avLst/>
          </a:prstGeom>
        </p:spPr>
      </p:pic>
      <p:pic>
        <p:nvPicPr>
          <p:cNvPr id="11" name="صورة 10"/>
          <p:cNvPicPr>
            <a:picLocks noChangeAspect="1"/>
          </p:cNvPicPr>
          <p:nvPr userDrawn="1"/>
        </p:nvPicPr>
        <p:blipFill>
          <a:blip r:embed="rId3"/>
          <a:stretch>
            <a:fillRect/>
          </a:stretch>
        </p:blipFill>
        <p:spPr>
          <a:xfrm>
            <a:off x="0" y="6728673"/>
            <a:ext cx="9144000" cy="142724"/>
          </a:xfrm>
          <a:prstGeom prst="rect">
            <a:avLst/>
          </a:prstGeom>
        </p:spPr>
      </p:pic>
      <p:sp>
        <p:nvSpPr>
          <p:cNvPr id="19" name="Freeform 5"/>
          <p:cNvSpPr>
            <a:spLocks/>
          </p:cNvSpPr>
          <p:nvPr userDrawn="1"/>
        </p:nvSpPr>
        <p:spPr bwMode="auto">
          <a:xfrm>
            <a:off x="2906713" y="1286933"/>
            <a:ext cx="3536950"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rtl="0"/>
            <a:endParaRPr lang="en-US" sz="1800"/>
          </a:p>
        </p:txBody>
      </p:sp>
      <p:sp>
        <p:nvSpPr>
          <p:cNvPr id="20" name="Freeform 6"/>
          <p:cNvSpPr>
            <a:spLocks/>
          </p:cNvSpPr>
          <p:nvPr userDrawn="1"/>
        </p:nvSpPr>
        <p:spPr bwMode="auto">
          <a:xfrm>
            <a:off x="2755901" y="1375833"/>
            <a:ext cx="3502025"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rgbClr val="229EB1"/>
          </a:solidFill>
          <a:ln>
            <a:noFill/>
          </a:ln>
        </p:spPr>
        <p:txBody>
          <a:bodyPr vert="horz" wrap="square" lIns="91440" tIns="45720" rIns="91440" bIns="45720" numCol="1" anchor="t" anchorCtr="0" compatLnSpc="1">
            <a:prstTxWarp prst="textNoShape">
              <a:avLst/>
            </a:prstTxWarp>
          </a:bodyPr>
          <a:lstStyle/>
          <a:p>
            <a:pPr rtl="0"/>
            <a:endParaRPr lang="en-US" sz="1800"/>
          </a:p>
        </p:txBody>
      </p:sp>
      <p:sp>
        <p:nvSpPr>
          <p:cNvPr id="23" name="عنصر نائب للنص 22"/>
          <p:cNvSpPr>
            <a:spLocks noGrp="1"/>
          </p:cNvSpPr>
          <p:nvPr>
            <p:ph type="body" sz="quarter" idx="10" hasCustomPrompt="1"/>
          </p:nvPr>
        </p:nvSpPr>
        <p:spPr>
          <a:xfrm>
            <a:off x="3425484" y="2533650"/>
            <a:ext cx="2220913" cy="1819425"/>
          </a:xfrm>
          <a:prstGeom prst="rect">
            <a:avLst/>
          </a:prstGeom>
        </p:spPr>
        <p:txBody>
          <a:bodyPr>
            <a:normAutofit/>
          </a:bodyPr>
          <a:lstStyle>
            <a:lvl1pPr marL="0" indent="0" algn="ctr">
              <a:lnSpc>
                <a:spcPct val="100000"/>
              </a:lnSpc>
              <a:buNone/>
              <a:defRPr sz="4000" b="1">
                <a:solidFill>
                  <a:schemeClr val="bg1"/>
                </a:solidFill>
                <a:latin typeface="TheSans" panose="020B0503040302020203" pitchFamily="34" charset="-78"/>
                <a:cs typeface="TheSans" panose="020B0503040302020203" pitchFamily="34" charset="-78"/>
              </a:defRPr>
            </a:lvl1pPr>
            <a:lvl2pPr marL="342900" indent="0" algn="ctr">
              <a:lnSpc>
                <a:spcPct val="100000"/>
              </a:lnSpc>
              <a:buNone/>
              <a:defRPr/>
            </a:lvl2pPr>
            <a:lvl3pPr marL="685800" indent="0" algn="ctr">
              <a:lnSpc>
                <a:spcPct val="100000"/>
              </a:lnSpc>
              <a:buNone/>
              <a:defRPr/>
            </a:lvl3pPr>
            <a:lvl4pPr marL="1028700" indent="0" algn="ctr">
              <a:lnSpc>
                <a:spcPct val="100000"/>
              </a:lnSpc>
              <a:buNone/>
              <a:defRPr/>
            </a:lvl4pPr>
            <a:lvl5pPr marL="1371600"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924208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pic>
        <p:nvPicPr>
          <p:cNvPr id="8" name="صورة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 y="0"/>
            <a:ext cx="9143111" cy="6858000"/>
          </a:xfrm>
          <a:prstGeom prst="rect">
            <a:avLst/>
          </a:prstGeom>
        </p:spPr>
      </p:pic>
    </p:spTree>
    <p:extLst>
      <p:ext uri="{BB962C8B-B14F-4D97-AF65-F5344CB8AC3E}">
        <p14:creationId xmlns:p14="http://schemas.microsoft.com/office/powerpoint/2010/main" val="234816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F6AC-5C99-4764-9925-9ECEFFD2F39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5438DF8-624D-44D6-81CA-C01D19D6F4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C368A9-6E12-4BAF-8AAA-7FF30018BDD1}"/>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5" name="Footer Placeholder 4">
            <a:extLst>
              <a:ext uri="{FF2B5EF4-FFF2-40B4-BE49-F238E27FC236}">
                <a16:creationId xmlns:a16="http://schemas.microsoft.com/office/drawing/2014/main" id="{54F9AD07-2C48-46CC-B770-16B21EF346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407A58-F242-42C4-AEE9-653B9571EC66}"/>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68116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4464-5BC8-41E4-A355-297B9FF38D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5E6047-7252-470A-8A2C-679B4D06AA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EA0F27-E2BB-4479-838C-88A6C7E4134B}"/>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5" name="Footer Placeholder 4">
            <a:extLst>
              <a:ext uri="{FF2B5EF4-FFF2-40B4-BE49-F238E27FC236}">
                <a16:creationId xmlns:a16="http://schemas.microsoft.com/office/drawing/2014/main" id="{A0463095-D574-4861-8E20-8FA359BE3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E1D95-9DFD-4BBF-8318-730BA889D6D5}"/>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2390253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81306-DE74-4331-95C9-9E97D91EF5C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8DFC4C-A6C9-47DA-8470-248F96B15D0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818E6-739E-4344-B1F8-813D246A560D}"/>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5" name="Footer Placeholder 4">
            <a:extLst>
              <a:ext uri="{FF2B5EF4-FFF2-40B4-BE49-F238E27FC236}">
                <a16:creationId xmlns:a16="http://schemas.microsoft.com/office/drawing/2014/main" id="{9D3600F8-2B64-4A3C-8869-BE970E21A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A3936F-8987-40D1-A7DE-445803465956}"/>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211336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7D33-50BA-43DA-883F-07FE248848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856B58-CCB5-44EE-97F3-3D5F6B6EFBB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711EFB-707D-4C04-931B-43016773A21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C42A8D-DAC3-4BDC-AC15-CB98C290A150}"/>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6" name="Footer Placeholder 5">
            <a:extLst>
              <a:ext uri="{FF2B5EF4-FFF2-40B4-BE49-F238E27FC236}">
                <a16:creationId xmlns:a16="http://schemas.microsoft.com/office/drawing/2014/main" id="{5E2A0681-1F65-4903-A83F-BB155B1F9D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A6B05D-C5FE-4A14-875D-5B645070AEAB}"/>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501203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5F77-D382-4C03-AD42-0291AE46BDB7}"/>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711F4F-739A-4E9B-A66B-8FBD1A00699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0E12D9-4778-4A0E-8792-86006C08518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80E0AA-53F0-4AA7-8738-6EF6C420E5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6F3E1-79F0-416F-9BAD-26D7158712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DEF646-9723-46E8-8CCD-1C7ACC43CF46}"/>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8" name="Footer Placeholder 7">
            <a:extLst>
              <a:ext uri="{FF2B5EF4-FFF2-40B4-BE49-F238E27FC236}">
                <a16:creationId xmlns:a16="http://schemas.microsoft.com/office/drawing/2014/main" id="{19D9CCD0-A242-4A89-8A76-A8638A31DE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207926-1A6A-4F6D-B592-034F42A6E675}"/>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1461884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C524-F1B5-4A26-AAC2-38D338254E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8341D2-0ED9-4D9C-84D4-3101E4FB9448}"/>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4" name="Footer Placeholder 3">
            <a:extLst>
              <a:ext uri="{FF2B5EF4-FFF2-40B4-BE49-F238E27FC236}">
                <a16:creationId xmlns:a16="http://schemas.microsoft.com/office/drawing/2014/main" id="{60F9EB6A-BF67-49E3-812A-2D38A84157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1EED7B-B01F-43F5-8AD7-3A8729047F8E}"/>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411478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264987-B18F-46D1-9C11-AF915D26A8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35E1D7-2092-4675-8FE9-B09543E601BC}"/>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3" name="Footer Placeholder 2">
            <a:extLst>
              <a:ext uri="{FF2B5EF4-FFF2-40B4-BE49-F238E27FC236}">
                <a16:creationId xmlns:a16="http://schemas.microsoft.com/office/drawing/2014/main" id="{4C693D5B-A54B-438B-A522-F6EF76F833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3F9BC6-E9CB-4BDC-B611-B29D95C92339}"/>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861517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F7533-2C6A-488D-9F90-67288BF9F3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FB8891-2B37-4D97-B3D3-D3615928147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BD919B-D462-48FB-B03C-273BA00658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73DFDA-23B0-4FFA-84B8-70D7B9D7B315}"/>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6" name="Footer Placeholder 5">
            <a:extLst>
              <a:ext uri="{FF2B5EF4-FFF2-40B4-BE49-F238E27FC236}">
                <a16:creationId xmlns:a16="http://schemas.microsoft.com/office/drawing/2014/main" id="{B2D87F08-DC75-48CF-8B01-D8AF60FA00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6D1312-1378-4257-A055-870DAFAC19EA}"/>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26451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63F3-56AB-429C-8B91-1CBB7FF40E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0D1B3A-77EE-4B69-B625-89BD7ACC18F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E8CAFFB-3541-4856-9CCA-6B22B9F9AA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045BCC-C654-4E6F-9124-BFE987F0F8F9}"/>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6" name="Footer Placeholder 5">
            <a:extLst>
              <a:ext uri="{FF2B5EF4-FFF2-40B4-BE49-F238E27FC236}">
                <a16:creationId xmlns:a16="http://schemas.microsoft.com/office/drawing/2014/main" id="{2FEF3378-A61D-41E0-AAD1-D57CF13CF7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7224D8-238B-446C-A1CD-BBDCBD14CB5A}"/>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340631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EE51C-FC59-40A2-B8D9-9255F3D0C1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14BCE0-7B92-4DA6-AD20-80ABCE9026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532684-2FEE-456E-92E1-DE9A4E6461AD}"/>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5" name="Footer Placeholder 4">
            <a:extLst>
              <a:ext uri="{FF2B5EF4-FFF2-40B4-BE49-F238E27FC236}">
                <a16:creationId xmlns:a16="http://schemas.microsoft.com/office/drawing/2014/main" id="{562CF922-01B6-4A69-8A56-312B827BA4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78809E-4792-46B9-A2CA-1F7D3E703462}"/>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421167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645E06-FA2A-4894-8856-193924FE3B6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355385-478C-4198-9FE6-2E23CFEB890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5FE81D-04DF-439A-A393-D80EA28EC8AE}"/>
              </a:ext>
            </a:extLst>
          </p:cNvPr>
          <p:cNvSpPr>
            <a:spLocks noGrp="1"/>
          </p:cNvSpPr>
          <p:nvPr>
            <p:ph type="dt" sz="half" idx="10"/>
          </p:nvPr>
        </p:nvSpPr>
        <p:spPr/>
        <p:txBody>
          <a:bodyPr/>
          <a:lstStyle/>
          <a:p>
            <a:fld id="{1FCAEA83-5E2D-4149-B615-9EB2D1F91CD5}" type="datetimeFigureOut">
              <a:rPr lang="en-GB" smtClean="0"/>
              <a:t>28/11/2023</a:t>
            </a:fld>
            <a:endParaRPr lang="en-GB"/>
          </a:p>
        </p:txBody>
      </p:sp>
      <p:sp>
        <p:nvSpPr>
          <p:cNvPr id="5" name="Footer Placeholder 4">
            <a:extLst>
              <a:ext uri="{FF2B5EF4-FFF2-40B4-BE49-F238E27FC236}">
                <a16:creationId xmlns:a16="http://schemas.microsoft.com/office/drawing/2014/main" id="{33C35753-76BC-4CD8-A5F1-4AF12377C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E19EE7-EFCA-4146-90CE-F95B7DB6C5D3}"/>
              </a:ext>
            </a:extLst>
          </p:cNvPr>
          <p:cNvSpPr>
            <a:spLocks noGrp="1"/>
          </p:cNvSpPr>
          <p:nvPr>
            <p:ph type="sldNum" sz="quarter" idx="12"/>
          </p:nvPr>
        </p:nvSpPr>
        <p:spPr/>
        <p:txBody>
          <a:bodyPr/>
          <a:lstStyle/>
          <a:p>
            <a:fld id="{87943FE3-C223-4128-AFD3-9A57B8E3AD22}" type="slidenum">
              <a:rPr lang="en-GB" smtClean="0"/>
              <a:t>‹#›</a:t>
            </a:fld>
            <a:endParaRPr lang="en-GB"/>
          </a:p>
        </p:txBody>
      </p:sp>
    </p:spTree>
    <p:extLst>
      <p:ext uri="{BB962C8B-B14F-4D97-AF65-F5344CB8AC3E}">
        <p14:creationId xmlns:p14="http://schemas.microsoft.com/office/powerpoint/2010/main" val="108716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3264987-B18F-46D1-9C11-AF915D26A8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3264987-B18F-46D1-9C11-AF915D26A84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3264987-B18F-46D1-9C11-AF915D26A844}"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E3264987-B18F-46D1-9C11-AF915D26A844}"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64987-B18F-46D1-9C11-AF915D26A844}"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3264987-B18F-46D1-9C11-AF915D26A84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3264987-B18F-46D1-9C11-AF915D26A84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4981BD8-3E44-411B-84C8-DA89CA4C175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3264987-B18F-46D1-9C11-AF915D26A844}" type="datetimeFigureOut">
              <a:rPr lang="en-US" smtClean="0"/>
              <a:t>11/28/2023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4981BD8-3E44-411B-84C8-DA89CA4C175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46"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D9BA46-02BC-451D-BEBC-9CFF56053F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79D343-9D5B-418B-A475-0EF091FA98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10DC3A-1C45-4BF6-A051-F5F7ACD9B3B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CAEA83-5E2D-4149-B615-9EB2D1F91CD5}" type="datetimeFigureOut">
              <a:rPr lang="en-GB" smtClean="0"/>
              <a:t>28/11/2023</a:t>
            </a:fld>
            <a:endParaRPr lang="en-GB"/>
          </a:p>
        </p:txBody>
      </p:sp>
      <p:sp>
        <p:nvSpPr>
          <p:cNvPr id="5" name="Footer Placeholder 4">
            <a:extLst>
              <a:ext uri="{FF2B5EF4-FFF2-40B4-BE49-F238E27FC236}">
                <a16:creationId xmlns:a16="http://schemas.microsoft.com/office/drawing/2014/main" id="{840A6C17-6C5C-4344-8D8A-399B08F136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538B37-BCFB-4149-97B7-B20F522F357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943FE3-C223-4128-AFD3-9A57B8E3AD22}" type="slidenum">
              <a:rPr lang="en-GB" smtClean="0"/>
              <a:t>‹#›</a:t>
            </a:fld>
            <a:endParaRPr lang="en-GB"/>
          </a:p>
        </p:txBody>
      </p:sp>
    </p:spTree>
    <p:extLst>
      <p:ext uri="{BB962C8B-B14F-4D97-AF65-F5344CB8AC3E}">
        <p14:creationId xmlns:p14="http://schemas.microsoft.com/office/powerpoint/2010/main" val="22076269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7.xml"/><Relationship Id="rId7" Type="http://schemas.openxmlformats.org/officeDocument/2006/relationships/image" Target="../media/image5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71.png"/><Relationship Id="rId4" Type="http://schemas.openxmlformats.org/officeDocument/2006/relationships/diagramLayout" Target="../diagrams/layout10.xml"/><Relationship Id="rId9"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Layout" Target="../diagrams/layout11.xml"/><Relationship Id="rId7" Type="http://schemas.openxmlformats.org/officeDocument/2006/relationships/image" Target="../media/image76.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نص 5"/>
          <p:cNvSpPr>
            <a:spLocks noGrp="1"/>
          </p:cNvSpPr>
          <p:nvPr>
            <p:ph type="body" sz="quarter" idx="10"/>
          </p:nvPr>
        </p:nvSpPr>
        <p:spPr>
          <a:xfrm>
            <a:off x="2667000" y="1524000"/>
            <a:ext cx="3657602" cy="3352800"/>
          </a:xfrm>
        </p:spPr>
        <p:txBody>
          <a:bodyPr>
            <a:normAutofit lnSpcReduction="10000"/>
          </a:bodyPr>
          <a:lstStyle/>
          <a:p>
            <a:r>
              <a:rPr lang="en-US" sz="4000" b="1" i="1" dirty="0">
                <a:solidFill>
                  <a:srgbClr val="FFFF00"/>
                </a:solidFill>
              </a:rPr>
              <a:t>History </a:t>
            </a:r>
            <a:endParaRPr lang="en-US" i="1" dirty="0">
              <a:solidFill>
                <a:srgbClr val="FFFF00"/>
              </a:solidFill>
            </a:endParaRPr>
          </a:p>
          <a:p>
            <a:r>
              <a:rPr lang="en-US" sz="4000" b="1" i="1" dirty="0">
                <a:solidFill>
                  <a:srgbClr val="FFFF00"/>
                </a:solidFill>
              </a:rPr>
              <a:t>&amp; </a:t>
            </a:r>
          </a:p>
          <a:p>
            <a:r>
              <a:rPr lang="en-US" sz="4000" b="1" i="1" dirty="0">
                <a:solidFill>
                  <a:srgbClr val="FFFF00"/>
                </a:solidFill>
              </a:rPr>
              <a:t>Examination of </a:t>
            </a:r>
          </a:p>
          <a:p>
            <a:r>
              <a:rPr lang="en-US" sz="4000" b="1" i="1" dirty="0">
                <a:solidFill>
                  <a:srgbClr val="FFFF00"/>
                </a:solidFill>
              </a:rPr>
              <a:t>Extremities</a:t>
            </a:r>
            <a:endParaRPr lang="en-US" dirty="0">
              <a:solidFill>
                <a:srgbClr val="FFFF00"/>
              </a:solidFill>
            </a:endParaRPr>
          </a:p>
        </p:txBody>
      </p:sp>
    </p:spTree>
    <p:extLst>
      <p:ext uri="{BB962C8B-B14F-4D97-AF65-F5344CB8AC3E}">
        <p14:creationId xmlns:p14="http://schemas.microsoft.com/office/powerpoint/2010/main" val="346545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8EA9-5371-45F8-B830-360530E1275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23EE052-E722-46FB-9037-8FC3489CD7E4}"/>
              </a:ext>
            </a:extLst>
          </p:cNvPr>
          <p:cNvPicPr>
            <a:picLocks noGrp="1" noChangeAspect="1"/>
          </p:cNvPicPr>
          <p:nvPr>
            <p:ph idx="1"/>
          </p:nvPr>
        </p:nvPicPr>
        <p:blipFill>
          <a:blip r:embed="rId2"/>
          <a:stretch>
            <a:fillRect/>
          </a:stretch>
        </p:blipFill>
        <p:spPr>
          <a:xfrm>
            <a:off x="0" y="857251"/>
            <a:ext cx="9144000" cy="5143499"/>
          </a:xfrm>
          <a:prstGeom prst="rect">
            <a:avLst/>
          </a:prstGeom>
        </p:spPr>
      </p:pic>
    </p:spTree>
    <p:extLst>
      <p:ext uri="{BB962C8B-B14F-4D97-AF65-F5344CB8AC3E}">
        <p14:creationId xmlns:p14="http://schemas.microsoft.com/office/powerpoint/2010/main" val="1818000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4D74-A8E2-48DD-A613-44867C83E3CB}"/>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11B95DC-4227-4BC6-88F7-008E28837166}"/>
              </a:ext>
            </a:extLst>
          </p:cNvPr>
          <p:cNvPicPr>
            <a:picLocks noGrp="1" noChangeAspect="1"/>
          </p:cNvPicPr>
          <p:nvPr>
            <p:ph idx="1"/>
          </p:nvPr>
        </p:nvPicPr>
        <p:blipFill>
          <a:blip r:embed="rId3"/>
          <a:stretch>
            <a:fillRect/>
          </a:stretch>
        </p:blipFill>
        <p:spPr>
          <a:xfrm>
            <a:off x="0" y="900708"/>
            <a:ext cx="9144000" cy="5000491"/>
          </a:xfrm>
          <a:prstGeom prst="rect">
            <a:avLst/>
          </a:prstGeom>
        </p:spPr>
      </p:pic>
      <p:pic>
        <p:nvPicPr>
          <p:cNvPr id="5" name="Picture 4">
            <a:extLst>
              <a:ext uri="{FF2B5EF4-FFF2-40B4-BE49-F238E27FC236}">
                <a16:creationId xmlns:a16="http://schemas.microsoft.com/office/drawing/2014/main" id="{0240824C-8EDF-4724-AC8C-BC57BEC09448}"/>
              </a:ext>
            </a:extLst>
          </p:cNvPr>
          <p:cNvPicPr>
            <a:picLocks noChangeAspect="1"/>
          </p:cNvPicPr>
          <p:nvPr/>
        </p:nvPicPr>
        <p:blipFill>
          <a:blip r:embed="rId4"/>
          <a:stretch>
            <a:fillRect/>
          </a:stretch>
        </p:blipFill>
        <p:spPr>
          <a:xfrm>
            <a:off x="2490995" y="4350389"/>
            <a:ext cx="1657350" cy="1178719"/>
          </a:xfrm>
          <a:prstGeom prst="rect">
            <a:avLst/>
          </a:prstGeom>
        </p:spPr>
      </p:pic>
    </p:spTree>
    <p:extLst>
      <p:ext uri="{BB962C8B-B14F-4D97-AF65-F5344CB8AC3E}">
        <p14:creationId xmlns:p14="http://schemas.microsoft.com/office/powerpoint/2010/main" val="234448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5EA0-FCDB-4233-B1AC-48566829815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C487BD6-E6B5-4674-9D03-9C83CEA80B76}"/>
              </a:ext>
            </a:extLst>
          </p:cNvPr>
          <p:cNvPicPr>
            <a:picLocks noGrp="1" noChangeAspect="1"/>
          </p:cNvPicPr>
          <p:nvPr>
            <p:ph idx="1"/>
          </p:nvPr>
        </p:nvPicPr>
        <p:blipFill>
          <a:blip r:embed="rId3"/>
          <a:stretch>
            <a:fillRect/>
          </a:stretch>
        </p:blipFill>
        <p:spPr>
          <a:xfrm>
            <a:off x="0" y="900708"/>
            <a:ext cx="9144000" cy="5011552"/>
          </a:xfrm>
          <a:prstGeom prst="rect">
            <a:avLst/>
          </a:prstGeom>
        </p:spPr>
      </p:pic>
      <p:pic>
        <p:nvPicPr>
          <p:cNvPr id="5" name="Picture 4">
            <a:extLst>
              <a:ext uri="{FF2B5EF4-FFF2-40B4-BE49-F238E27FC236}">
                <a16:creationId xmlns:a16="http://schemas.microsoft.com/office/drawing/2014/main" id="{A8D07E96-6C98-3214-09D4-3C071916281F}"/>
              </a:ext>
            </a:extLst>
          </p:cNvPr>
          <p:cNvPicPr>
            <a:picLocks noChangeAspect="1"/>
          </p:cNvPicPr>
          <p:nvPr/>
        </p:nvPicPr>
        <p:blipFill>
          <a:blip r:embed="rId4"/>
          <a:stretch>
            <a:fillRect/>
          </a:stretch>
        </p:blipFill>
        <p:spPr>
          <a:xfrm>
            <a:off x="0" y="1447800"/>
            <a:ext cx="8883239" cy="3727571"/>
          </a:xfrm>
          <a:prstGeom prst="rect">
            <a:avLst/>
          </a:prstGeom>
        </p:spPr>
      </p:pic>
    </p:spTree>
    <p:extLst>
      <p:ext uri="{BB962C8B-B14F-4D97-AF65-F5344CB8AC3E}">
        <p14:creationId xmlns:p14="http://schemas.microsoft.com/office/powerpoint/2010/main" val="20169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D257-89C0-4481-9C19-5BE574801AE1}"/>
              </a:ext>
            </a:extLst>
          </p:cNvPr>
          <p:cNvSpPr>
            <a:spLocks noGrp="1"/>
          </p:cNvSpPr>
          <p:nvPr>
            <p:ph type="title"/>
          </p:nvPr>
        </p:nvSpPr>
        <p:spPr/>
        <p:txBody>
          <a:bodyPr/>
          <a:lstStyle/>
          <a:p>
            <a:r>
              <a:rPr lang="en-GB" dirty="0"/>
              <a:t>a</a:t>
            </a:r>
          </a:p>
        </p:txBody>
      </p:sp>
      <p:pic>
        <p:nvPicPr>
          <p:cNvPr id="4" name="Content Placeholder 3">
            <a:extLst>
              <a:ext uri="{FF2B5EF4-FFF2-40B4-BE49-F238E27FC236}">
                <a16:creationId xmlns:a16="http://schemas.microsoft.com/office/drawing/2014/main" id="{E1859517-E76B-4B34-AFC8-71E82A5660ED}"/>
              </a:ext>
            </a:extLst>
          </p:cNvPr>
          <p:cNvPicPr>
            <a:picLocks noGrp="1" noChangeAspect="1"/>
          </p:cNvPicPr>
          <p:nvPr>
            <p:ph idx="1"/>
          </p:nvPr>
        </p:nvPicPr>
        <p:blipFill>
          <a:blip r:embed="rId3"/>
          <a:stretch>
            <a:fillRect/>
          </a:stretch>
        </p:blipFill>
        <p:spPr>
          <a:xfrm>
            <a:off x="1" y="857250"/>
            <a:ext cx="9143999" cy="5143500"/>
          </a:xfrm>
          <a:prstGeom prst="rect">
            <a:avLst/>
          </a:prstGeom>
        </p:spPr>
      </p:pic>
    </p:spTree>
    <p:extLst>
      <p:ext uri="{BB962C8B-B14F-4D97-AF65-F5344CB8AC3E}">
        <p14:creationId xmlns:p14="http://schemas.microsoft.com/office/powerpoint/2010/main" val="63493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44F7-4D51-42F5-B84C-F504DC2D091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E6C936B-6F49-4269-8EAD-8317D681F7E0}"/>
              </a:ext>
            </a:extLst>
          </p:cNvPr>
          <p:cNvPicPr>
            <a:picLocks noGrp="1" noChangeAspect="1"/>
          </p:cNvPicPr>
          <p:nvPr>
            <p:ph idx="1"/>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423616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E726-F168-4DCC-B31E-DF68A60FA66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D94DA8B-7F97-4856-A8C5-D5233F120934}"/>
              </a:ext>
            </a:extLst>
          </p:cNvPr>
          <p:cNvPicPr>
            <a:picLocks noGrp="1" noChangeAspect="1"/>
          </p:cNvPicPr>
          <p:nvPr>
            <p:ph idx="1"/>
          </p:nvPr>
        </p:nvPicPr>
        <p:blipFill>
          <a:blip r:embed="rId2"/>
          <a:stretch>
            <a:fillRect/>
          </a:stretch>
        </p:blipFill>
        <p:spPr>
          <a:xfrm>
            <a:off x="1" y="857250"/>
            <a:ext cx="9143999" cy="5066071"/>
          </a:xfrm>
          <a:prstGeom prst="rect">
            <a:avLst/>
          </a:prstGeom>
        </p:spPr>
      </p:pic>
    </p:spTree>
    <p:extLst>
      <p:ext uri="{BB962C8B-B14F-4D97-AF65-F5344CB8AC3E}">
        <p14:creationId xmlns:p14="http://schemas.microsoft.com/office/powerpoint/2010/main" val="3355964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B29F-1D36-4359-A02C-03F68132408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52F9DF5-B93A-490A-893C-1560832F2900}"/>
              </a:ext>
            </a:extLst>
          </p:cNvPr>
          <p:cNvPicPr>
            <a:picLocks noGrp="1" noChangeAspect="1"/>
          </p:cNvPicPr>
          <p:nvPr>
            <p:ph idx="1"/>
          </p:nvPr>
        </p:nvPicPr>
        <p:blipFill>
          <a:blip r:embed="rId2"/>
          <a:stretch>
            <a:fillRect/>
          </a:stretch>
        </p:blipFill>
        <p:spPr>
          <a:xfrm>
            <a:off x="0" y="900708"/>
            <a:ext cx="9144000" cy="5000491"/>
          </a:xfrm>
          <a:prstGeom prst="rect">
            <a:avLst/>
          </a:prstGeom>
        </p:spPr>
      </p:pic>
    </p:spTree>
    <p:extLst>
      <p:ext uri="{BB962C8B-B14F-4D97-AF65-F5344CB8AC3E}">
        <p14:creationId xmlns:p14="http://schemas.microsoft.com/office/powerpoint/2010/main" val="2855283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2891-E0D2-4CE2-80F4-909FDC23E70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A020663-801F-4972-B0A1-BD8115076BB2}"/>
              </a:ext>
            </a:extLst>
          </p:cNvPr>
          <p:cNvPicPr>
            <a:picLocks noGrp="1" noChangeAspect="1"/>
          </p:cNvPicPr>
          <p:nvPr>
            <p:ph idx="1"/>
          </p:nvPr>
        </p:nvPicPr>
        <p:blipFill>
          <a:blip r:embed="rId2"/>
          <a:stretch>
            <a:fillRect/>
          </a:stretch>
        </p:blipFill>
        <p:spPr>
          <a:xfrm>
            <a:off x="0" y="857250"/>
            <a:ext cx="9144000" cy="5055009"/>
          </a:xfrm>
          <a:prstGeom prst="rect">
            <a:avLst/>
          </a:prstGeom>
        </p:spPr>
      </p:pic>
    </p:spTree>
    <p:extLst>
      <p:ext uri="{BB962C8B-B14F-4D97-AF65-F5344CB8AC3E}">
        <p14:creationId xmlns:p14="http://schemas.microsoft.com/office/powerpoint/2010/main" val="4258842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D0D54-25E0-407F-B4CF-56B0B16D581B}"/>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F7D0B8B-91F7-4FB9-B7B1-51CC5E212DFB}"/>
              </a:ext>
            </a:extLst>
          </p:cNvPr>
          <p:cNvPicPr>
            <a:picLocks noGrp="1" noChangeAspect="1"/>
          </p:cNvPicPr>
          <p:nvPr>
            <p:ph idx="1"/>
          </p:nvPr>
        </p:nvPicPr>
        <p:blipFill>
          <a:blip r:embed="rId3"/>
          <a:stretch>
            <a:fillRect/>
          </a:stretch>
        </p:blipFill>
        <p:spPr>
          <a:xfrm>
            <a:off x="0" y="900708"/>
            <a:ext cx="9144000" cy="5100042"/>
          </a:xfrm>
          <a:prstGeom prst="rect">
            <a:avLst/>
          </a:prstGeom>
        </p:spPr>
      </p:pic>
    </p:spTree>
    <p:extLst>
      <p:ext uri="{BB962C8B-B14F-4D97-AF65-F5344CB8AC3E}">
        <p14:creationId xmlns:p14="http://schemas.microsoft.com/office/powerpoint/2010/main" val="2800102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571E-4870-46DD-AD9E-37D1C7BFB0E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8322063-ED6F-4402-9F5B-DD372058D923}"/>
              </a:ext>
            </a:extLst>
          </p:cNvPr>
          <p:cNvPicPr>
            <a:picLocks noGrp="1" noChangeAspect="1"/>
          </p:cNvPicPr>
          <p:nvPr>
            <p:ph idx="1"/>
          </p:nvPr>
        </p:nvPicPr>
        <p:blipFill>
          <a:blip r:embed="rId2"/>
          <a:stretch>
            <a:fillRect/>
          </a:stretch>
        </p:blipFill>
        <p:spPr>
          <a:xfrm>
            <a:off x="1" y="857250"/>
            <a:ext cx="9143999" cy="5143500"/>
          </a:xfrm>
          <a:prstGeom prst="rect">
            <a:avLst/>
          </a:prstGeom>
        </p:spPr>
      </p:pic>
    </p:spTree>
    <p:extLst>
      <p:ext uri="{BB962C8B-B14F-4D97-AF65-F5344CB8AC3E}">
        <p14:creationId xmlns:p14="http://schemas.microsoft.com/office/powerpoint/2010/main" val="28416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b="1" i="1" dirty="0">
                <a:solidFill>
                  <a:schemeClr val="tx1"/>
                </a:solidFill>
              </a:rPr>
              <a:t>Components of extremities</a:t>
            </a:r>
          </a:p>
        </p:txBody>
      </p:sp>
      <p:graphicFrame>
        <p:nvGraphicFramePr>
          <p:cNvPr id="7" name="Content Placeholder 2">
            <a:extLst>
              <a:ext uri="{FF2B5EF4-FFF2-40B4-BE49-F238E27FC236}">
                <a16:creationId xmlns:a16="http://schemas.microsoft.com/office/drawing/2014/main" id="{5CC175AA-8830-4AFC-803C-777D55A8FA45}"/>
              </a:ext>
            </a:extLst>
          </p:cNvPr>
          <p:cNvGraphicFramePr>
            <a:graphicFrameLocks noGrp="1"/>
          </p:cNvGraphicFramePr>
          <p:nvPr>
            <p:ph idx="1"/>
          </p:nvPr>
        </p:nvGraphicFramePr>
        <p:xfrm>
          <a:off x="76200" y="1600200"/>
          <a:ext cx="8991600" cy="470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176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7A21-2A8B-4D55-B0E0-E6903AD6B612}"/>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88D48507-5667-899C-50BC-7318225DA7E9}"/>
              </a:ext>
            </a:extLst>
          </p:cNvPr>
          <p:cNvPicPr>
            <a:picLocks noChangeAspect="1"/>
          </p:cNvPicPr>
          <p:nvPr/>
        </p:nvPicPr>
        <p:blipFill>
          <a:blip r:embed="rId3"/>
          <a:stretch>
            <a:fillRect/>
          </a:stretch>
        </p:blipFill>
        <p:spPr>
          <a:xfrm>
            <a:off x="0" y="1275588"/>
            <a:ext cx="9135602" cy="3892405"/>
          </a:xfrm>
          <a:prstGeom prst="rect">
            <a:avLst/>
          </a:prstGeom>
        </p:spPr>
      </p:pic>
    </p:spTree>
    <p:extLst>
      <p:ext uri="{BB962C8B-B14F-4D97-AF65-F5344CB8AC3E}">
        <p14:creationId xmlns:p14="http://schemas.microsoft.com/office/powerpoint/2010/main" val="32477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1A66-8988-4515-A5E9-3A0F0B0CD89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F3A3A13-3FD6-4BB1-8DAE-1233BB93A802}"/>
              </a:ext>
            </a:extLst>
          </p:cNvPr>
          <p:cNvPicPr>
            <a:picLocks noGrp="1" noChangeAspect="1"/>
          </p:cNvPicPr>
          <p:nvPr>
            <p:ph idx="1"/>
          </p:nvPr>
        </p:nvPicPr>
        <p:blipFill>
          <a:blip r:embed="rId3"/>
          <a:stretch>
            <a:fillRect/>
          </a:stretch>
        </p:blipFill>
        <p:spPr>
          <a:xfrm>
            <a:off x="0" y="857251"/>
            <a:ext cx="9144000" cy="5143500"/>
          </a:xfrm>
          <a:prstGeom prst="rect">
            <a:avLst/>
          </a:prstGeom>
        </p:spPr>
      </p:pic>
    </p:spTree>
    <p:extLst>
      <p:ext uri="{BB962C8B-B14F-4D97-AF65-F5344CB8AC3E}">
        <p14:creationId xmlns:p14="http://schemas.microsoft.com/office/powerpoint/2010/main" val="199369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766"/>
            <a:ext cx="8229600" cy="1143000"/>
          </a:xfrm>
        </p:spPr>
        <p:txBody>
          <a:bodyPr/>
          <a:lstStyle/>
          <a:p>
            <a:r>
              <a:rPr lang="en-US" b="1" i="1" dirty="0">
                <a:solidFill>
                  <a:srgbClr val="FF0000"/>
                </a:solidFill>
              </a:rPr>
              <a:t>Systemic inquiry</a:t>
            </a:r>
          </a:p>
        </p:txBody>
      </p:sp>
      <p:graphicFrame>
        <p:nvGraphicFramePr>
          <p:cNvPr id="5" name="Content Placeholder 2">
            <a:extLst>
              <a:ext uri="{FF2B5EF4-FFF2-40B4-BE49-F238E27FC236}">
                <a16:creationId xmlns:a16="http://schemas.microsoft.com/office/drawing/2014/main" id="{82B68361-C1FB-4C21-9249-0B419B232ED9}"/>
              </a:ext>
            </a:extLst>
          </p:cNvPr>
          <p:cNvGraphicFramePr>
            <a:graphicFrameLocks noGrp="1"/>
          </p:cNvGraphicFramePr>
          <p:nvPr>
            <p:ph idx="1"/>
          </p:nvPr>
        </p:nvGraphicFramePr>
        <p:xfrm>
          <a:off x="381000" y="2057400"/>
          <a:ext cx="85344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6648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Past Medical History</a:t>
            </a:r>
          </a:p>
        </p:txBody>
      </p:sp>
      <p:graphicFrame>
        <p:nvGraphicFramePr>
          <p:cNvPr id="5" name="Content Placeholder 2">
            <a:extLst>
              <a:ext uri="{FF2B5EF4-FFF2-40B4-BE49-F238E27FC236}">
                <a16:creationId xmlns:a16="http://schemas.microsoft.com/office/drawing/2014/main" id="{1220A11E-AEA1-4A5C-A596-32DB27EE8339}"/>
              </a:ext>
            </a:extLst>
          </p:cNvPr>
          <p:cNvGraphicFramePr>
            <a:graphicFrameLocks noGrp="1"/>
          </p:cNvGraphicFramePr>
          <p:nvPr>
            <p:ph idx="1"/>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3789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8229600" cy="1143000"/>
          </a:xfrm>
        </p:spPr>
        <p:txBody>
          <a:bodyPr/>
          <a:lstStyle/>
          <a:p>
            <a:r>
              <a:rPr lang="en-US" b="1" i="1" dirty="0">
                <a:solidFill>
                  <a:srgbClr val="FF0000"/>
                </a:solidFill>
              </a:rPr>
              <a:t>Family history</a:t>
            </a:r>
          </a:p>
        </p:txBody>
      </p:sp>
      <p:sp>
        <p:nvSpPr>
          <p:cNvPr id="3" name="Content Placeholder 2"/>
          <p:cNvSpPr>
            <a:spLocks noGrp="1"/>
          </p:cNvSpPr>
          <p:nvPr>
            <p:ph idx="1"/>
          </p:nvPr>
        </p:nvSpPr>
        <p:spPr>
          <a:xfrm>
            <a:off x="609600" y="3124200"/>
            <a:ext cx="8229600" cy="4480560"/>
          </a:xfrm>
        </p:spPr>
        <p:txBody>
          <a:bodyPr/>
          <a:lstStyle/>
          <a:p>
            <a:r>
              <a:rPr lang="en-US" b="1" i="1" dirty="0"/>
              <a:t>Genetic predisposition</a:t>
            </a:r>
            <a:r>
              <a:rPr lang="en-US" i="1" dirty="0"/>
              <a:t>:  </a:t>
            </a:r>
          </a:p>
          <a:p>
            <a:pPr marL="137160" indent="0">
              <a:buNone/>
            </a:pPr>
            <a:endParaRPr lang="en-US" sz="1200" i="1" dirty="0"/>
          </a:p>
          <a:p>
            <a:pPr marL="0" indent="0">
              <a:buNone/>
            </a:pPr>
            <a:r>
              <a:rPr lang="en-US" i="1" dirty="0"/>
              <a:t>	Other family members may </a:t>
            </a:r>
          </a:p>
          <a:p>
            <a:pPr marL="0" indent="0">
              <a:buNone/>
            </a:pPr>
            <a:r>
              <a:rPr lang="en-US" i="1" dirty="0"/>
              <a:t>	be suffering from vascular disease</a:t>
            </a:r>
          </a:p>
        </p:txBody>
      </p:sp>
    </p:spTree>
    <p:extLst>
      <p:ext uri="{BB962C8B-B14F-4D97-AF65-F5344CB8AC3E}">
        <p14:creationId xmlns:p14="http://schemas.microsoft.com/office/powerpoint/2010/main" val="3464776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General examination</a:t>
            </a:r>
          </a:p>
        </p:txBody>
      </p:sp>
      <p:sp>
        <p:nvSpPr>
          <p:cNvPr id="3" name="Content Placeholder 2"/>
          <p:cNvSpPr>
            <a:spLocks noGrp="1"/>
          </p:cNvSpPr>
          <p:nvPr>
            <p:ph idx="1"/>
          </p:nvPr>
        </p:nvSpPr>
        <p:spPr/>
        <p:txBody>
          <a:bodyPr/>
          <a:lstStyle/>
          <a:p>
            <a:pPr>
              <a:lnSpc>
                <a:spcPct val="150000"/>
              </a:lnSpc>
            </a:pPr>
            <a:r>
              <a:rPr lang="en-US" i="1" dirty="0"/>
              <a:t>?Obese</a:t>
            </a:r>
          </a:p>
          <a:p>
            <a:pPr>
              <a:lnSpc>
                <a:spcPct val="150000"/>
              </a:lnSpc>
            </a:pPr>
            <a:r>
              <a:rPr lang="en-US" i="1" dirty="0"/>
              <a:t>Pulse , </a:t>
            </a:r>
          </a:p>
          <a:p>
            <a:pPr>
              <a:lnSpc>
                <a:spcPct val="150000"/>
              </a:lnSpc>
            </a:pPr>
            <a:r>
              <a:rPr lang="en-US" i="1" dirty="0"/>
              <a:t>Blood pressure</a:t>
            </a:r>
          </a:p>
          <a:p>
            <a:pPr>
              <a:lnSpc>
                <a:spcPct val="150000"/>
              </a:lnSpc>
            </a:pPr>
            <a:r>
              <a:rPr lang="en-US" i="1" dirty="0"/>
              <a:t>Full CVS evaluation- </a:t>
            </a:r>
            <a:r>
              <a:rPr lang="en-US" sz="2400" i="1" dirty="0"/>
              <a:t>heart, carotid, abdominal aorta, peripheral vessels</a:t>
            </a:r>
          </a:p>
        </p:txBody>
      </p:sp>
    </p:spTree>
    <p:extLst>
      <p:ext uri="{BB962C8B-B14F-4D97-AF65-F5344CB8AC3E}">
        <p14:creationId xmlns:p14="http://schemas.microsoft.com/office/powerpoint/2010/main" val="3782183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871"/>
            <a:ext cx="8610600" cy="722671"/>
          </a:xfrm>
        </p:spPr>
        <p:txBody>
          <a:bodyPr>
            <a:normAutofit fontScale="90000"/>
          </a:bodyPr>
          <a:lstStyle/>
          <a:p>
            <a:r>
              <a:rPr lang="en-US" sz="4000" b="1" i="1" dirty="0">
                <a:solidFill>
                  <a:srgbClr val="FF0000"/>
                </a:solidFill>
              </a:rPr>
              <a:t>Inspection </a:t>
            </a:r>
            <a:r>
              <a:rPr lang="en-US" b="1" i="1" dirty="0">
                <a:solidFill>
                  <a:srgbClr val="FF0000"/>
                </a:solidFill>
              </a:rPr>
              <a:t>of the extremity </a:t>
            </a:r>
            <a:r>
              <a:rPr lang="en-US" sz="2700" b="1" i="1" dirty="0">
                <a:solidFill>
                  <a:srgbClr val="FF0000"/>
                </a:solidFill>
              </a:rPr>
              <a:t>(chronic ischemia)</a:t>
            </a:r>
          </a:p>
        </p:txBody>
      </p:sp>
      <p:sp>
        <p:nvSpPr>
          <p:cNvPr id="3" name="Content Placeholder 2"/>
          <p:cNvSpPr>
            <a:spLocks noGrp="1"/>
          </p:cNvSpPr>
          <p:nvPr>
            <p:ph idx="1"/>
          </p:nvPr>
        </p:nvSpPr>
        <p:spPr>
          <a:xfrm>
            <a:off x="0" y="904875"/>
            <a:ext cx="9144000" cy="5953125"/>
          </a:xfrm>
        </p:spPr>
        <p:txBody>
          <a:bodyPr>
            <a:noAutofit/>
          </a:bodyPr>
          <a:lstStyle/>
          <a:p>
            <a:pPr>
              <a:buFont typeface="Arial" panose="020B0604020202020204" pitchFamily="34" charset="0"/>
              <a:buChar char="•"/>
            </a:pPr>
            <a:r>
              <a:rPr lang="en-US" sz="2400" b="1" i="1" dirty="0">
                <a:latin typeface="Calisto MT" panose="02040603050505030304" pitchFamily="18" charset="0"/>
              </a:rPr>
              <a:t>Expose both limbs </a:t>
            </a:r>
            <a:r>
              <a:rPr lang="en-US" sz="2400" i="1" dirty="0">
                <a:latin typeface="Calisto MT" panose="02040603050505030304" pitchFamily="18" charset="0"/>
              </a:rPr>
              <a:t>(lower or upper)</a:t>
            </a:r>
          </a:p>
          <a:p>
            <a:pPr>
              <a:buFont typeface="Arial" panose="020B0604020202020204" pitchFamily="34" charset="0"/>
              <a:buChar char="•"/>
            </a:pPr>
            <a:endParaRPr lang="en-US" sz="800" i="1" dirty="0">
              <a:latin typeface="Calisto MT" panose="02040603050505030304" pitchFamily="18" charset="0"/>
            </a:endParaRPr>
          </a:p>
          <a:p>
            <a:pPr>
              <a:buFont typeface="Arial" panose="020B0604020202020204" pitchFamily="34" charset="0"/>
              <a:buChar char="•"/>
            </a:pPr>
            <a:r>
              <a:rPr lang="en-US" sz="2400" i="1" dirty="0">
                <a:latin typeface="Calisto MT" panose="02040603050505030304" pitchFamily="18" charset="0"/>
              </a:rPr>
              <a:t>Skin color- </a:t>
            </a:r>
            <a:r>
              <a:rPr lang="en-US" sz="2400" b="1" i="1" dirty="0">
                <a:latin typeface="Calisto MT" panose="02040603050505030304" pitchFamily="18" charset="0"/>
              </a:rPr>
              <a:t>shiny skin </a:t>
            </a:r>
            <a:r>
              <a:rPr lang="en-US" sz="2400" i="1" dirty="0">
                <a:latin typeface="Calisto MT" panose="02040603050505030304" pitchFamily="18" charset="0"/>
              </a:rPr>
              <a:t>in ischemia</a:t>
            </a:r>
          </a:p>
          <a:p>
            <a:pPr>
              <a:buFont typeface="Arial" panose="020B0604020202020204" pitchFamily="34" charset="0"/>
              <a:buChar char="•"/>
            </a:pPr>
            <a:r>
              <a:rPr lang="en-US" sz="2400" i="1" dirty="0">
                <a:latin typeface="Calisto MT" panose="02040603050505030304" pitchFamily="18" charset="0"/>
              </a:rPr>
              <a:t>Thickening of nail, </a:t>
            </a:r>
            <a:r>
              <a:rPr lang="en-US" sz="2400" b="1" i="1" dirty="0">
                <a:latin typeface="Calisto MT" panose="02040603050505030304" pitchFamily="18" charset="0"/>
              </a:rPr>
              <a:t>loss of leg hair</a:t>
            </a:r>
          </a:p>
          <a:p>
            <a:pPr>
              <a:buFont typeface="Arial" panose="020B0604020202020204" pitchFamily="34" charset="0"/>
              <a:buChar char="•"/>
            </a:pPr>
            <a:r>
              <a:rPr lang="en-US" sz="2400" i="1" dirty="0">
                <a:latin typeface="Calisto MT" panose="02040603050505030304" pitchFamily="18" charset="0"/>
              </a:rPr>
              <a:t>Discoloration  ?</a:t>
            </a:r>
            <a:r>
              <a:rPr lang="en-US" sz="2400" b="1" i="1" dirty="0">
                <a:latin typeface="Calisto MT" panose="02040603050505030304" pitchFamily="18" charset="0"/>
              </a:rPr>
              <a:t>patches of gangrene</a:t>
            </a:r>
          </a:p>
          <a:p>
            <a:pPr>
              <a:buFont typeface="Arial" panose="020B0604020202020204" pitchFamily="34" charset="0"/>
              <a:buChar char="•"/>
            </a:pPr>
            <a:endParaRPr lang="en-US" sz="800" i="1" dirty="0">
              <a:latin typeface="Calisto MT" panose="02040603050505030304" pitchFamily="18" charset="0"/>
            </a:endParaRPr>
          </a:p>
          <a:p>
            <a:pPr>
              <a:buFont typeface="Arial" panose="020B0604020202020204" pitchFamily="34" charset="0"/>
              <a:buChar char="•"/>
            </a:pPr>
            <a:endParaRPr lang="en-US" sz="800" i="1" dirty="0">
              <a:latin typeface="Calisto MT" panose="02040603050505030304" pitchFamily="18" charset="0"/>
            </a:endParaRPr>
          </a:p>
          <a:p>
            <a:pPr>
              <a:buFont typeface="Arial" panose="020B0604020202020204" pitchFamily="34" charset="0"/>
              <a:buChar char="•"/>
            </a:pPr>
            <a:r>
              <a:rPr lang="en-US" sz="2400" i="1" dirty="0">
                <a:latin typeface="Calisto MT" panose="02040603050505030304" pitchFamily="18" charset="0"/>
              </a:rPr>
              <a:t>Venous filling-</a:t>
            </a:r>
            <a:r>
              <a:rPr lang="en-US" sz="2400" b="1" i="1" dirty="0">
                <a:latin typeface="Times New Roman" panose="02020603050405020304" pitchFamily="18" charset="0"/>
                <a:cs typeface="Times New Roman" panose="02020603050405020304" pitchFamily="18" charset="0"/>
              </a:rPr>
              <a:t> empty </a:t>
            </a:r>
            <a:r>
              <a:rPr lang="en-US" sz="2400" i="1" dirty="0">
                <a:latin typeface="Times New Roman" panose="02020603050405020304" pitchFamily="18" charset="0"/>
                <a:cs typeface="Times New Roman" panose="02020603050405020304" pitchFamily="18" charset="0"/>
              </a:rPr>
              <a:t>in ischemia</a:t>
            </a:r>
          </a:p>
          <a:p>
            <a:pPr marL="0" indent="0">
              <a:buNone/>
            </a:pPr>
            <a:r>
              <a:rPr lang="en-US" sz="2400" i="1" dirty="0">
                <a:latin typeface="Times New Roman" panose="02020603050405020304" pitchFamily="18" charset="0"/>
                <a:cs typeface="Times New Roman" panose="02020603050405020304" pitchFamily="18" charset="0"/>
              </a:rPr>
              <a:t> (</a:t>
            </a:r>
            <a:r>
              <a:rPr lang="en-US" sz="2400" b="1" i="1" dirty="0">
                <a:latin typeface="Calisto MT" panose="02040603050505030304" pitchFamily="18" charset="0"/>
              </a:rPr>
              <a:t>guttering of veins)</a:t>
            </a:r>
            <a:endParaRPr lang="en-US" sz="800" i="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nSpc>
                <a:spcPct val="150000"/>
              </a:lnSpc>
              <a:buClr>
                <a:prstClr val="black">
                  <a:shade val="95000"/>
                </a:prstClr>
              </a:buClr>
              <a:buNone/>
            </a:pPr>
            <a:r>
              <a:rPr lang="en-US" sz="2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latin typeface="Times New Roman" panose="02020603050405020304" pitchFamily="18" charset="0"/>
                <a:cs typeface="Times New Roman" panose="02020603050405020304" pitchFamily="18" charset="0"/>
              </a:rPr>
              <a:t>Rubor</a:t>
            </a:r>
            <a:r>
              <a:rPr lang="en-US" sz="2400" b="1" i="1" dirty="0">
                <a:solidFill>
                  <a:schemeClr val="tx1">
                    <a:lumMod val="95000"/>
                    <a:lumOff val="5000"/>
                  </a:schemeClr>
                </a:solidFill>
                <a:latin typeface="Times New Roman" panose="02020603050405020304" pitchFamily="18" charset="0"/>
                <a:cs typeface="Times New Roman" panose="02020603050405020304" pitchFamily="18" charset="0"/>
              </a:rPr>
              <a:t> on dependency- </a:t>
            </a: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red flushed foot </a:t>
            </a:r>
          </a:p>
          <a:p>
            <a:pPr marL="0" indent="0">
              <a:lnSpc>
                <a:spcPct val="150000"/>
              </a:lnSpc>
              <a:buClr>
                <a:prstClr val="black">
                  <a:shade val="95000"/>
                </a:prstClr>
              </a:buClr>
              <a:buNone/>
            </a:pP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               returns to normal after some time</a:t>
            </a:r>
          </a:p>
          <a:p>
            <a:pPr marL="0" indent="0">
              <a:lnSpc>
                <a:spcPct val="150000"/>
              </a:lnSpc>
              <a:buClr>
                <a:prstClr val="black">
                  <a:shade val="95000"/>
                </a:prstClr>
              </a:buClr>
              <a:buNone/>
            </a:pPr>
            <a:r>
              <a:rPr lang="en-US" sz="2400" b="1" i="1" dirty="0">
                <a:latin typeface="Times New Roman" panose="02020603050405020304" pitchFamily="18" charset="0"/>
                <a:cs typeface="Times New Roman" panose="02020603050405020304" pitchFamily="18" charset="0"/>
              </a:rPr>
              <a:t>Muscle wasting</a:t>
            </a:r>
            <a:endParaRPr lang="en-US" sz="800" i="1" dirty="0">
              <a:latin typeface="Calisto MT" panose="02040603050505030304" pitchFamily="18" charset="0"/>
            </a:endParaRPr>
          </a:p>
          <a:p>
            <a:pPr>
              <a:buFont typeface="Arial" panose="020B0604020202020204" pitchFamily="34" charset="0"/>
              <a:buChar char="•"/>
            </a:pPr>
            <a:r>
              <a:rPr lang="en-US" sz="2400" b="1" i="1" dirty="0">
                <a:latin typeface="Calisto MT" panose="02040603050505030304" pitchFamily="18" charset="0"/>
              </a:rPr>
              <a:t>Ulceration-</a:t>
            </a:r>
            <a:r>
              <a:rPr lang="en-US" sz="2400" i="1" dirty="0">
                <a:latin typeface="Calisto MT" panose="02040603050505030304" pitchFamily="18" charset="0"/>
              </a:rPr>
              <a:t> tip of toes</a:t>
            </a:r>
          </a:p>
          <a:p>
            <a:pPr marL="0" indent="0">
              <a:buNone/>
            </a:pPr>
            <a:endParaRPr lang="en-US" sz="800" b="1" i="1" dirty="0">
              <a:latin typeface="Calisto MT" panose="02040603050505030304" pitchFamily="18" charset="0"/>
            </a:endParaRPr>
          </a:p>
          <a:p>
            <a:pPr>
              <a:buFont typeface="Arial" panose="020B0604020202020204" pitchFamily="34" charset="0"/>
              <a:buChar char="•"/>
            </a:pPr>
            <a:r>
              <a:rPr lang="en-US" sz="2400" i="1" dirty="0">
                <a:latin typeface="Calisto MT" panose="02040603050505030304" pitchFamily="18" charset="0"/>
              </a:rPr>
              <a:t>Pulsatile </a:t>
            </a:r>
            <a:r>
              <a:rPr lang="en-US" sz="2400" b="1" i="1" dirty="0">
                <a:latin typeface="Calisto MT" panose="02040603050505030304" pitchFamily="18" charset="0"/>
              </a:rPr>
              <a:t>mass</a:t>
            </a:r>
            <a:r>
              <a:rPr lang="en-US" sz="2400" i="1" dirty="0">
                <a:latin typeface="Calisto MT" panose="02040603050505030304" pitchFamily="18" charset="0"/>
              </a:rPr>
              <a:t> (femoral, popliteal)</a:t>
            </a:r>
          </a:p>
          <a:p>
            <a:pPr>
              <a:buFont typeface="Arial" panose="020B0604020202020204" pitchFamily="34" charset="0"/>
              <a:buChar char="•"/>
            </a:pPr>
            <a:endParaRPr lang="en-US" sz="800" i="1" dirty="0">
              <a:latin typeface="Calisto MT" panose="02040603050505030304" pitchFamily="18" charset="0"/>
            </a:endParaRPr>
          </a:p>
        </p:txBody>
      </p:sp>
      <p:pic>
        <p:nvPicPr>
          <p:cNvPr id="4" name="Picture 3">
            <a:extLst>
              <a:ext uri="{FF2B5EF4-FFF2-40B4-BE49-F238E27FC236}">
                <a16:creationId xmlns:a16="http://schemas.microsoft.com/office/drawing/2014/main" id="{A1138E7F-1453-41FC-8E2D-282115E009DF}"/>
              </a:ext>
            </a:extLst>
          </p:cNvPr>
          <p:cNvPicPr>
            <a:picLocks noChangeAspect="1"/>
          </p:cNvPicPr>
          <p:nvPr/>
        </p:nvPicPr>
        <p:blipFill>
          <a:blip r:embed="rId2"/>
          <a:stretch>
            <a:fillRect/>
          </a:stretch>
        </p:blipFill>
        <p:spPr>
          <a:xfrm>
            <a:off x="5562600" y="896669"/>
            <a:ext cx="3276600" cy="3429000"/>
          </a:xfrm>
          <a:prstGeom prst="rect">
            <a:avLst/>
          </a:prstGeom>
        </p:spPr>
      </p:pic>
      <p:pic>
        <p:nvPicPr>
          <p:cNvPr id="7" name="Picture 6">
            <a:extLst>
              <a:ext uri="{FF2B5EF4-FFF2-40B4-BE49-F238E27FC236}">
                <a16:creationId xmlns:a16="http://schemas.microsoft.com/office/drawing/2014/main" id="{3BF18093-D6F0-412B-A9A5-F1C2C42A210E}"/>
              </a:ext>
            </a:extLst>
          </p:cNvPr>
          <p:cNvPicPr>
            <a:picLocks noChangeAspect="1"/>
          </p:cNvPicPr>
          <p:nvPr/>
        </p:nvPicPr>
        <p:blipFill>
          <a:blip r:embed="rId3"/>
          <a:stretch>
            <a:fillRect/>
          </a:stretch>
        </p:blipFill>
        <p:spPr>
          <a:xfrm>
            <a:off x="5562600" y="4333875"/>
            <a:ext cx="3276600" cy="2524125"/>
          </a:xfrm>
          <a:prstGeom prst="rect">
            <a:avLst/>
          </a:prstGeom>
        </p:spPr>
      </p:pic>
    </p:spTree>
    <p:extLst>
      <p:ext uri="{BB962C8B-B14F-4D97-AF65-F5344CB8AC3E}">
        <p14:creationId xmlns:p14="http://schemas.microsoft.com/office/powerpoint/2010/main" val="210604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68362"/>
          </a:xfrm>
        </p:spPr>
        <p:txBody>
          <a:bodyPr/>
          <a:lstStyle/>
          <a:p>
            <a:r>
              <a:rPr lang="en-US" b="1" i="1" dirty="0">
                <a:solidFill>
                  <a:srgbClr val="FF0000"/>
                </a:solidFill>
              </a:rPr>
              <a:t>Palpation of the extremity</a:t>
            </a:r>
          </a:p>
        </p:txBody>
      </p:sp>
      <p:sp>
        <p:nvSpPr>
          <p:cNvPr id="3" name="Content Placeholder 2"/>
          <p:cNvSpPr>
            <a:spLocks noGrp="1"/>
          </p:cNvSpPr>
          <p:nvPr>
            <p:ph idx="1"/>
          </p:nvPr>
        </p:nvSpPr>
        <p:spPr>
          <a:xfrm>
            <a:off x="0" y="1447800"/>
            <a:ext cx="9144000" cy="5410200"/>
          </a:xfrm>
        </p:spPr>
        <p:txBody>
          <a:bodyPr>
            <a:noAutofit/>
          </a:bodyPr>
          <a:lstStyle/>
          <a:p>
            <a:pPr>
              <a:lnSpc>
                <a:spcPct val="150000"/>
              </a:lnSpc>
            </a:pPr>
            <a:r>
              <a:rPr lang="en-US" sz="2400" b="1" i="1" u="sng" dirty="0">
                <a:solidFill>
                  <a:schemeClr val="tx1">
                    <a:lumMod val="95000"/>
                    <a:lumOff val="5000"/>
                  </a:schemeClr>
                </a:solidFill>
                <a:latin typeface="Times New Roman" panose="02020603050405020304" pitchFamily="18" charset="0"/>
                <a:cs typeface="Times New Roman" panose="02020603050405020304" pitchFamily="18" charset="0"/>
              </a:rPr>
              <a:t>Temperature</a:t>
            </a: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i="1" dirty="0">
                <a:solidFill>
                  <a:schemeClr val="tx1">
                    <a:lumMod val="95000"/>
                    <a:lumOff val="5000"/>
                  </a:schemeClr>
                </a:solidFill>
                <a:latin typeface="Times New Roman" panose="02020603050405020304" pitchFamily="18" charset="0"/>
                <a:cs typeface="Times New Roman" panose="02020603050405020304" pitchFamily="18" charset="0"/>
              </a:rPr>
              <a:t>colder limb </a:t>
            </a: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in ischemia  (</a:t>
            </a:r>
            <a:r>
              <a:rPr lang="en-US" sz="2400" b="1" i="1" dirty="0">
                <a:solidFill>
                  <a:schemeClr val="tx1">
                    <a:lumMod val="95000"/>
                    <a:lumOff val="5000"/>
                  </a:schemeClr>
                </a:solidFill>
                <a:latin typeface="Times New Roman" panose="02020603050405020304" pitchFamily="18" charset="0"/>
                <a:cs typeface="Times New Roman" panose="02020603050405020304" pitchFamily="18" charset="0"/>
              </a:rPr>
              <a:t>back of  your hand </a:t>
            </a: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along both limbs) </a:t>
            </a:r>
          </a:p>
          <a:p>
            <a:pPr>
              <a:lnSpc>
                <a:spcPct val="150000"/>
              </a:lnSpc>
            </a:pPr>
            <a:r>
              <a:rPr lang="en-US" sz="2400" b="1" i="1" u="sng" dirty="0">
                <a:solidFill>
                  <a:schemeClr val="tx1">
                    <a:lumMod val="95000"/>
                    <a:lumOff val="5000"/>
                  </a:schemeClr>
                </a:solidFill>
                <a:latin typeface="Times New Roman" panose="02020603050405020304" pitchFamily="18" charset="0"/>
                <a:cs typeface="Times New Roman" panose="02020603050405020304" pitchFamily="18" charset="0"/>
              </a:rPr>
              <a:t>Capillary refilling</a:t>
            </a:r>
            <a:r>
              <a:rPr lang="en-US" sz="2400" i="1" dirty="0">
                <a:solidFill>
                  <a:schemeClr val="tx1">
                    <a:lumMod val="95000"/>
                    <a:lumOff val="5000"/>
                  </a:schemeClr>
                </a:solidFill>
                <a:latin typeface="Times New Roman" panose="02020603050405020304" pitchFamily="18" charset="0"/>
                <a:cs typeface="Times New Roman" panose="02020603050405020304" pitchFamily="18" charset="0"/>
              </a:rPr>
              <a:t>- press tip of nail for 2 secs, normal 2-4 sec.</a:t>
            </a:r>
          </a:p>
          <a:p>
            <a:pPr>
              <a:lnSpc>
                <a:spcPct val="150000"/>
              </a:lnSpc>
            </a:pPr>
            <a:r>
              <a:rPr lang="en-US" sz="2400" b="1" i="1" dirty="0">
                <a:solidFill>
                  <a:schemeClr val="tx1">
                    <a:lumMod val="95000"/>
                    <a:lumOff val="5000"/>
                  </a:schemeClr>
                </a:solidFill>
                <a:latin typeface="Times New Roman" panose="02020603050405020304" pitchFamily="18" charset="0"/>
                <a:cs typeface="Times New Roman" panose="02020603050405020304" pitchFamily="18" charset="0"/>
              </a:rPr>
              <a:t>Tenderness/ oedema</a:t>
            </a:r>
            <a:endParaRPr lang="en-US" sz="2400" b="1" i="1" dirty="0"/>
          </a:p>
          <a:p>
            <a:pPr>
              <a:lnSpc>
                <a:spcPct val="150000"/>
              </a:lnSpc>
            </a:pPr>
            <a:r>
              <a:rPr lang="en-US" sz="2400" b="1" i="1" dirty="0"/>
              <a:t>Pulses:</a:t>
            </a:r>
            <a:r>
              <a:rPr lang="en-US" sz="2400" i="1" dirty="0"/>
              <a:t> </a:t>
            </a:r>
          </a:p>
          <a:p>
            <a:pPr>
              <a:lnSpc>
                <a:spcPct val="150000"/>
              </a:lnSpc>
            </a:pPr>
            <a:r>
              <a:rPr lang="en-US" sz="2400" i="1" dirty="0"/>
              <a:t>Carotid and abdominal aorta </a:t>
            </a:r>
          </a:p>
          <a:p>
            <a:pPr>
              <a:lnSpc>
                <a:spcPct val="150000"/>
              </a:lnSpc>
            </a:pPr>
            <a:r>
              <a:rPr lang="en-US" sz="2400" i="1" dirty="0"/>
              <a:t>(part of general examination)</a:t>
            </a:r>
          </a:p>
          <a:p>
            <a:pPr>
              <a:lnSpc>
                <a:spcPct val="150000"/>
              </a:lnSpc>
            </a:pPr>
            <a:r>
              <a:rPr lang="en-US" sz="2400" i="1" dirty="0"/>
              <a:t>Upper limb:</a:t>
            </a:r>
          </a:p>
          <a:p>
            <a:pPr>
              <a:lnSpc>
                <a:spcPct val="150000"/>
              </a:lnSpc>
            </a:pPr>
            <a:r>
              <a:rPr lang="en-US" sz="2400" i="1" dirty="0"/>
              <a:t>Lower limb:</a:t>
            </a:r>
          </a:p>
        </p:txBody>
      </p:sp>
      <p:pic>
        <p:nvPicPr>
          <p:cNvPr id="5" name="Picture 4">
            <a:extLst>
              <a:ext uri="{FF2B5EF4-FFF2-40B4-BE49-F238E27FC236}">
                <a16:creationId xmlns:a16="http://schemas.microsoft.com/office/drawing/2014/main" id="{C4AB12C7-95A8-4E12-B98C-8371B46AB31B}"/>
              </a:ext>
            </a:extLst>
          </p:cNvPr>
          <p:cNvPicPr>
            <a:picLocks noChangeAspect="1"/>
          </p:cNvPicPr>
          <p:nvPr/>
        </p:nvPicPr>
        <p:blipFill>
          <a:blip r:embed="rId2"/>
          <a:stretch>
            <a:fillRect/>
          </a:stretch>
        </p:blipFill>
        <p:spPr>
          <a:xfrm>
            <a:off x="4953000" y="3733800"/>
            <a:ext cx="3584354" cy="2819400"/>
          </a:xfrm>
          <a:prstGeom prst="rect">
            <a:avLst/>
          </a:prstGeom>
        </p:spPr>
      </p:pic>
    </p:spTree>
    <p:extLst>
      <p:ext uri="{BB962C8B-B14F-4D97-AF65-F5344CB8AC3E}">
        <p14:creationId xmlns:p14="http://schemas.microsoft.com/office/powerpoint/2010/main" val="163907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06608"/>
            <a:ext cx="6858000" cy="628650"/>
          </a:xfrm>
        </p:spPr>
        <p:txBody>
          <a:bodyPr>
            <a:normAutofit fontScale="90000"/>
          </a:bodyPr>
          <a:lstStyle/>
          <a:p>
            <a:r>
              <a:rPr lang="en-US" i="1" dirty="0">
                <a:solidFill>
                  <a:schemeClr val="accent1">
                    <a:lumMod val="75000"/>
                  </a:schemeClr>
                </a:solidFill>
                <a:latin typeface="Times New Roman" panose="02020603050405020304" pitchFamily="18" charset="0"/>
                <a:cs typeface="Times New Roman" panose="02020603050405020304" pitchFamily="18" charset="0"/>
              </a:rPr>
              <a:t>Palpation of Aorta</a:t>
            </a:r>
          </a:p>
        </p:txBody>
      </p:sp>
      <p:sp>
        <p:nvSpPr>
          <p:cNvPr id="3" name="Content Placeholder 2"/>
          <p:cNvSpPr>
            <a:spLocks noGrp="1"/>
          </p:cNvSpPr>
          <p:nvPr>
            <p:ph sz="half" idx="1"/>
          </p:nvPr>
        </p:nvSpPr>
        <p:spPr>
          <a:xfrm>
            <a:off x="1485900" y="3314701"/>
            <a:ext cx="1943100" cy="1200150"/>
          </a:xfrm>
        </p:spPr>
        <p:txBody>
          <a:bodyPr/>
          <a:lstStyle/>
          <a:p>
            <a:endParaRPr lang="en-US" dirty="0"/>
          </a:p>
        </p:txBody>
      </p:sp>
      <p:pic>
        <p:nvPicPr>
          <p:cNvPr id="1026" name="Picture 2" descr="C:\Users\malam\Pictures\Feel-for-the-abdominal-aor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143" y="2895600"/>
            <a:ext cx="4137659" cy="3505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alam\Documents\Palpation of abdominal aorta.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8137" r="7451" b="10539"/>
          <a:stretch/>
        </p:blipFill>
        <p:spPr bwMode="auto">
          <a:xfrm>
            <a:off x="4688757" y="2895600"/>
            <a:ext cx="4229100" cy="3505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1600201"/>
            <a:ext cx="6858000" cy="100373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100" b="1" i="1" dirty="0">
                <a:solidFill>
                  <a:srgbClr val="FF0000"/>
                </a:solidFill>
                <a:latin typeface="Times New Roman" panose="02020603050405020304" pitchFamily="18" charset="0"/>
                <a:cs typeface="Times New Roman" panose="02020603050405020304" pitchFamily="18" charset="0"/>
              </a:rPr>
              <a:t>Supine</a:t>
            </a:r>
            <a:r>
              <a:rPr lang="en-US" sz="2100" i="1" dirty="0">
                <a:solidFill>
                  <a:srgbClr val="FF0000"/>
                </a:solidFill>
                <a:latin typeface="Times New Roman" panose="02020603050405020304" pitchFamily="18" charset="0"/>
                <a:cs typeface="Times New Roman" panose="02020603050405020304" pitchFamily="18" charset="0"/>
              </a:rPr>
              <a:t> position with the </a:t>
            </a:r>
            <a:r>
              <a:rPr lang="en-US" sz="2100" b="1" i="1" dirty="0">
                <a:solidFill>
                  <a:srgbClr val="FF0000"/>
                </a:solidFill>
                <a:latin typeface="Times New Roman" panose="02020603050405020304" pitchFamily="18" charset="0"/>
                <a:cs typeface="Times New Roman" panose="02020603050405020304" pitchFamily="18" charset="0"/>
              </a:rPr>
              <a:t>knees</a:t>
            </a:r>
            <a:r>
              <a:rPr lang="en-US" sz="2100" i="1" dirty="0">
                <a:solidFill>
                  <a:srgbClr val="FF0000"/>
                </a:solidFill>
                <a:latin typeface="Times New Roman" panose="02020603050405020304" pitchFamily="18" charset="0"/>
                <a:cs typeface="Times New Roman" panose="02020603050405020304" pitchFamily="18" charset="0"/>
              </a:rPr>
              <a:t> raised</a:t>
            </a:r>
          </a:p>
          <a:p>
            <a:pPr marL="342900" indent="-342900">
              <a:lnSpc>
                <a:spcPct val="150000"/>
              </a:lnSpc>
              <a:buFont typeface="Arial" panose="020B0604020202020204" pitchFamily="34" charset="0"/>
              <a:buChar char="•"/>
            </a:pPr>
            <a:r>
              <a:rPr lang="en-US" sz="2100" b="1" i="1" dirty="0">
                <a:solidFill>
                  <a:srgbClr val="FF0000"/>
                </a:solidFill>
                <a:latin typeface="Times New Roman" panose="02020603050405020304" pitchFamily="18" charset="0"/>
                <a:cs typeface="Times New Roman" panose="02020603050405020304" pitchFamily="18" charset="0"/>
              </a:rPr>
              <a:t>Abdominal</a:t>
            </a:r>
            <a:r>
              <a:rPr lang="en-US" sz="2100" i="1" dirty="0">
                <a:solidFill>
                  <a:srgbClr val="FF0000"/>
                </a:solidFill>
                <a:latin typeface="Times New Roman" panose="02020603050405020304" pitchFamily="18" charset="0"/>
                <a:cs typeface="Times New Roman" panose="02020603050405020304" pitchFamily="18" charset="0"/>
              </a:rPr>
              <a:t> muscles relaxed</a:t>
            </a:r>
          </a:p>
        </p:txBody>
      </p:sp>
    </p:spTree>
    <p:extLst>
      <p:ext uri="{BB962C8B-B14F-4D97-AF65-F5344CB8AC3E}">
        <p14:creationId xmlns:p14="http://schemas.microsoft.com/office/powerpoint/2010/main" val="2414140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4C9-7E8D-465F-B276-77CBB6573ACF}"/>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8B24B416-3579-4EE2-BB95-2D95EF9251FC}"/>
              </a:ext>
            </a:extLst>
          </p:cNvPr>
          <p:cNvPicPr>
            <a:picLocks noGrp="1" noChangeAspect="1"/>
          </p:cNvPicPr>
          <p:nvPr>
            <p:ph idx="1"/>
          </p:nvPr>
        </p:nvPicPr>
        <p:blipFill>
          <a:blip r:embed="rId3"/>
          <a:stretch>
            <a:fillRect/>
          </a:stretch>
        </p:blipFill>
        <p:spPr>
          <a:xfrm>
            <a:off x="1" y="857250"/>
            <a:ext cx="9143999" cy="5032887"/>
          </a:xfrm>
          <a:prstGeom prst="rect">
            <a:avLst/>
          </a:prstGeom>
        </p:spPr>
      </p:pic>
    </p:spTree>
    <p:extLst>
      <p:ext uri="{BB962C8B-B14F-4D97-AF65-F5344CB8AC3E}">
        <p14:creationId xmlns:p14="http://schemas.microsoft.com/office/powerpoint/2010/main" val="307334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37160" lvl="0">
              <a:spcBef>
                <a:spcPct val="20000"/>
              </a:spcBef>
            </a:pPr>
            <a:r>
              <a:rPr lang="en-US" sz="4000" b="1" i="1" dirty="0">
                <a:ln>
                  <a:noFill/>
                </a:ln>
                <a:solidFill>
                  <a:srgbClr val="FF0000"/>
                </a:solidFill>
                <a:effectLst/>
                <a:latin typeface="Book Antiqua"/>
                <a:ea typeface="+mn-ea"/>
                <a:cs typeface="+mn-cs"/>
              </a:rPr>
              <a:t>Five “P” of Acute Ischemia</a:t>
            </a:r>
            <a:endParaRPr lang="en-US" b="1" dirty="0"/>
          </a:p>
        </p:txBody>
      </p:sp>
      <p:graphicFrame>
        <p:nvGraphicFramePr>
          <p:cNvPr id="5" name="Content Placeholder 2">
            <a:extLst>
              <a:ext uri="{FF2B5EF4-FFF2-40B4-BE49-F238E27FC236}">
                <a16:creationId xmlns:a16="http://schemas.microsoft.com/office/drawing/2014/main" id="{73E09DC4-9860-472D-BA81-2F5AAA16A8B7}"/>
              </a:ext>
            </a:extLst>
          </p:cNvPr>
          <p:cNvGraphicFramePr>
            <a:graphicFrameLocks noGrp="1"/>
          </p:cNvGraphicFramePr>
          <p:nvPr>
            <p:ph idx="1"/>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075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i="1" dirty="0">
                <a:solidFill>
                  <a:srgbClr val="FF0000"/>
                </a:solidFill>
              </a:rPr>
              <a:t>Palpation: Upper limb pulses</a:t>
            </a:r>
          </a:p>
        </p:txBody>
      </p:sp>
      <p:graphicFrame>
        <p:nvGraphicFramePr>
          <p:cNvPr id="5" name="Content Placeholder 2">
            <a:extLst>
              <a:ext uri="{FF2B5EF4-FFF2-40B4-BE49-F238E27FC236}">
                <a16:creationId xmlns:a16="http://schemas.microsoft.com/office/drawing/2014/main" id="{0B51C410-0290-4CA4-A60E-3FB84B43DC57}"/>
              </a:ext>
            </a:extLst>
          </p:cNvPr>
          <p:cNvGraphicFramePr>
            <a:graphicFrameLocks noGrp="1"/>
          </p:cNvGraphicFramePr>
          <p:nvPr>
            <p:ph idx="1"/>
          </p:nvPr>
        </p:nvGraphicFramePr>
        <p:xfrm>
          <a:off x="76200" y="1752600"/>
          <a:ext cx="8763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1439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6858000" cy="571500"/>
          </a:xfrm>
        </p:spPr>
        <p:txBody>
          <a:bodyPr>
            <a:normAutofit fontScale="90000"/>
          </a:bodyPr>
          <a:lstStyle/>
          <a:p>
            <a:r>
              <a:rPr lang="en-US" b="1" i="1" dirty="0">
                <a:solidFill>
                  <a:schemeClr val="accent1">
                    <a:lumMod val="75000"/>
                  </a:schemeClr>
                </a:solidFill>
                <a:latin typeface="Times New Roman" panose="02020603050405020304" pitchFamily="18" charset="0"/>
                <a:cs typeface="Times New Roman" panose="02020603050405020304" pitchFamily="18" charset="0"/>
              </a:rPr>
              <a:t>Lower limb pulses</a:t>
            </a:r>
          </a:p>
        </p:txBody>
      </p:sp>
      <p:sp>
        <p:nvSpPr>
          <p:cNvPr id="3" name="Content Placeholder 2"/>
          <p:cNvSpPr>
            <a:spLocks noGrp="1"/>
          </p:cNvSpPr>
          <p:nvPr>
            <p:ph idx="1"/>
          </p:nvPr>
        </p:nvSpPr>
        <p:spPr>
          <a:xfrm>
            <a:off x="0" y="1143000"/>
            <a:ext cx="9144000" cy="5715000"/>
          </a:xfrm>
        </p:spPr>
        <p:txBody>
          <a:bodyPr>
            <a:normAutofit/>
          </a:bodyPr>
          <a:lstStyle/>
          <a:p>
            <a:r>
              <a:rPr lang="en-US" sz="2000" b="1" i="1" dirty="0">
                <a:latin typeface="Times New Roman" panose="02020603050405020304" pitchFamily="18" charset="0"/>
                <a:cs typeface="Times New Roman" panose="02020603050405020304" pitchFamily="18" charset="0"/>
              </a:rPr>
              <a:t>Femoral: </a:t>
            </a:r>
            <a:r>
              <a:rPr lang="en-US" sz="2000" i="1" dirty="0">
                <a:latin typeface="Times New Roman" panose="02020603050405020304" pitchFamily="18" charset="0"/>
                <a:cs typeface="Times New Roman" panose="02020603050405020304" pitchFamily="18" charset="0"/>
              </a:rPr>
              <a:t>At midinguinal point (midway between the anterior superior iliac spine and the</a:t>
            </a:r>
            <a:r>
              <a:rPr lang="en-GB" sz="2000" i="1" dirty="0">
                <a:latin typeface="Times New Roman" panose="02020603050405020304" pitchFamily="18" charset="0"/>
                <a:cs typeface="Times New Roman" panose="02020603050405020304" pitchFamily="18" charset="0"/>
              </a:rPr>
              <a:t> top of the pubic symphysis</a:t>
            </a:r>
            <a:endParaRPr lang="en-US" sz="2000" i="1" dirty="0">
              <a:latin typeface="Times New Roman" panose="02020603050405020304" pitchFamily="18" charset="0"/>
              <a:cs typeface="Times New Roman" panose="02020603050405020304" pitchFamily="18" charset="0"/>
            </a:endParaRPr>
          </a:p>
          <a:p>
            <a:r>
              <a:rPr lang="en-GB" sz="2000" i="1" dirty="0">
                <a:latin typeface="Times New Roman" panose="02020603050405020304" pitchFamily="18" charset="0"/>
                <a:cs typeface="Times New Roman" panose="02020603050405020304" pitchFamily="18" charset="0"/>
              </a:rPr>
              <a:t>Midpoint of the inguinal ligament – halfway between the pubic tubercle and the anterior superior iliac spine (the two attachments of the inguinal ligament). The opening to the inguinal canal is located just above this point.</a:t>
            </a:r>
            <a:endParaRPr lang="en-US" sz="2000" i="1" dirty="0">
              <a:latin typeface="Times New Roman" panose="02020603050405020304" pitchFamily="18" charset="0"/>
              <a:cs typeface="Times New Roman" panose="02020603050405020304" pitchFamily="18" charset="0"/>
            </a:endParaRPr>
          </a:p>
          <a:p>
            <a:pPr marL="0" indent="0">
              <a:buNone/>
            </a:pPr>
            <a:endParaRPr lang="en-US" sz="2000" i="1" dirty="0">
              <a:latin typeface="Times New Roman" panose="02020603050405020304" pitchFamily="18" charset="0"/>
              <a:cs typeface="Times New Roman" panose="02020603050405020304" pitchFamily="18" charset="0"/>
            </a:endParaRPr>
          </a:p>
          <a:p>
            <a:r>
              <a:rPr lang="en-US" sz="2000" b="1" i="1" dirty="0">
                <a:latin typeface="Times New Roman" panose="02020603050405020304" pitchFamily="18" charset="0"/>
                <a:cs typeface="Times New Roman" panose="02020603050405020304" pitchFamily="18" charset="0"/>
              </a:rPr>
              <a:t>Popliteal</a:t>
            </a:r>
            <a:r>
              <a:rPr lang="en-US" sz="2000"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Knee flexed </a:t>
            </a:r>
            <a:r>
              <a:rPr lang="en-US" sz="2000" i="1" dirty="0">
                <a:latin typeface="Times New Roman" panose="02020603050405020304" pitchFamily="18" charset="0"/>
                <a:cs typeface="Times New Roman" panose="02020603050405020304" pitchFamily="18" charset="0"/>
              </a:rPr>
              <a:t>to </a:t>
            </a:r>
            <a:r>
              <a:rPr lang="en-US" sz="2000" b="1" i="1" dirty="0">
                <a:latin typeface="Times New Roman" panose="02020603050405020304" pitchFamily="18" charset="0"/>
                <a:cs typeface="Times New Roman" panose="02020603050405020304" pitchFamily="18" charset="0"/>
              </a:rPr>
              <a:t>45 </a:t>
            </a:r>
            <a:r>
              <a:rPr lang="en-US" sz="2000" i="1" dirty="0">
                <a:latin typeface="Times New Roman" panose="02020603050405020304" pitchFamily="18" charset="0"/>
                <a:cs typeface="Times New Roman" panose="02020603050405020304" pitchFamily="18" charset="0"/>
              </a:rPr>
              <a:t>degrees. Foot flat on the examination table. </a:t>
            </a:r>
            <a:r>
              <a:rPr lang="en-US" sz="2000" b="1" i="1" dirty="0">
                <a:latin typeface="Times New Roman" panose="02020603050405020304" pitchFamily="18" charset="0"/>
                <a:cs typeface="Times New Roman" panose="02020603050405020304" pitchFamily="18" charset="0"/>
              </a:rPr>
              <a:t>Bimanual</a:t>
            </a:r>
            <a:r>
              <a:rPr lang="en-US" sz="2000" i="1" dirty="0">
                <a:latin typeface="Times New Roman" panose="02020603050405020304" pitchFamily="18" charset="0"/>
                <a:cs typeface="Times New Roman" panose="02020603050405020304" pitchFamily="18" charset="0"/>
              </a:rPr>
              <a:t> technique.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Both thumbs are placed on the tibial tuberosity anteriorly and the fingers are placed into the popliteal fossa between the two heads of the gastrocnemius muscle and compressing it against the posterior aspect of the tibia </a:t>
            </a:r>
            <a:r>
              <a:rPr lang="en-US" sz="2000" b="1" i="1" dirty="0">
                <a:latin typeface="Times New Roman" panose="02020603050405020304" pitchFamily="18" charset="0"/>
                <a:cs typeface="Times New Roman" panose="02020603050405020304" pitchFamily="18" charset="0"/>
              </a:rPr>
              <a:t>just below the knee</a:t>
            </a:r>
          </a:p>
          <a:p>
            <a:pPr marL="0" indent="0">
              <a:buNone/>
            </a:pPr>
            <a:endParaRPr lang="en-US" sz="2000" i="1" dirty="0">
              <a:latin typeface="Times New Roman" panose="02020603050405020304" pitchFamily="18" charset="0"/>
              <a:cs typeface="Times New Roman" panose="02020603050405020304" pitchFamily="18" charset="0"/>
            </a:endParaRPr>
          </a:p>
          <a:p>
            <a:r>
              <a:rPr lang="en-US" sz="2000" b="1" i="1" dirty="0">
                <a:latin typeface="Times New Roman" panose="02020603050405020304" pitchFamily="18" charset="0"/>
                <a:cs typeface="Times New Roman" panose="02020603050405020304" pitchFamily="18" charset="0"/>
              </a:rPr>
              <a:t>Posterior tibial</a:t>
            </a:r>
            <a:r>
              <a:rPr lang="en-US" sz="2000" i="1" dirty="0">
                <a:latin typeface="Times New Roman" panose="02020603050405020304" pitchFamily="18" charset="0"/>
                <a:cs typeface="Times New Roman" panose="02020603050405020304" pitchFamily="18" charset="0"/>
              </a:rPr>
              <a:t>: 2 cm </a:t>
            </a:r>
            <a:r>
              <a:rPr lang="en-US" sz="2000" b="1" i="1" dirty="0">
                <a:latin typeface="Times New Roman" panose="02020603050405020304" pitchFamily="18" charset="0"/>
                <a:cs typeface="Times New Roman" panose="02020603050405020304" pitchFamily="18" charset="0"/>
              </a:rPr>
              <a:t>posterior</a:t>
            </a:r>
            <a:r>
              <a:rPr lang="en-US" sz="2000" i="1" dirty="0">
                <a:latin typeface="Times New Roman" panose="02020603050405020304" pitchFamily="18" charset="0"/>
                <a:cs typeface="Times New Roman" panose="02020603050405020304" pitchFamily="18" charset="0"/>
              </a:rPr>
              <a:t> to the medial malleolus.</a:t>
            </a:r>
          </a:p>
          <a:p>
            <a:pPr marL="0" indent="0">
              <a:buNone/>
            </a:pPr>
            <a:endParaRPr lang="en-US" sz="2000" i="1" dirty="0">
              <a:latin typeface="Times New Roman" panose="02020603050405020304" pitchFamily="18" charset="0"/>
              <a:cs typeface="Times New Roman" panose="02020603050405020304" pitchFamily="18" charset="0"/>
            </a:endParaRPr>
          </a:p>
          <a:p>
            <a:r>
              <a:rPr lang="en-US" sz="2000" b="1" i="1" dirty="0">
                <a:latin typeface="Times New Roman" panose="02020603050405020304" pitchFamily="18" charset="0"/>
                <a:cs typeface="Times New Roman" panose="02020603050405020304" pitchFamily="18" charset="0"/>
              </a:rPr>
              <a:t>Dorsalis pedis</a:t>
            </a:r>
            <a:r>
              <a:rPr lang="en-US" sz="2000" i="1" dirty="0">
                <a:latin typeface="Times New Roman" panose="02020603050405020304" pitchFamily="18" charset="0"/>
                <a:cs typeface="Times New Roman" panose="02020603050405020304" pitchFamily="18" charset="0"/>
              </a:rPr>
              <a:t>:1 cm </a:t>
            </a:r>
            <a:r>
              <a:rPr lang="en-US" sz="2000" b="1" i="1" dirty="0">
                <a:latin typeface="Times New Roman" panose="02020603050405020304" pitchFamily="18" charset="0"/>
                <a:cs typeface="Times New Roman" panose="02020603050405020304" pitchFamily="18" charset="0"/>
              </a:rPr>
              <a:t>lateral to the extensor hallucis longus </a:t>
            </a:r>
            <a:r>
              <a:rPr lang="en-US" sz="2000" i="1" dirty="0">
                <a:latin typeface="Times New Roman" panose="02020603050405020304" pitchFamily="18" charset="0"/>
                <a:cs typeface="Times New Roman" panose="02020603050405020304" pitchFamily="18" charset="0"/>
              </a:rPr>
              <a:t>tendon or in the cleft between 1</a:t>
            </a:r>
            <a:r>
              <a:rPr lang="en-US" sz="2000" i="1" baseline="30000" dirty="0">
                <a:latin typeface="Times New Roman" panose="02020603050405020304" pitchFamily="18" charset="0"/>
                <a:cs typeface="Times New Roman" panose="02020603050405020304" pitchFamily="18" charset="0"/>
              </a:rPr>
              <a:t>st</a:t>
            </a:r>
            <a:r>
              <a:rPr lang="en-US" sz="2000" i="1" dirty="0">
                <a:latin typeface="Times New Roman" panose="02020603050405020304" pitchFamily="18" charset="0"/>
                <a:cs typeface="Times New Roman" panose="02020603050405020304" pitchFamily="18" charset="0"/>
              </a:rPr>
              <a:t> and 2</a:t>
            </a:r>
            <a:r>
              <a:rPr lang="en-US" sz="2000" i="1" baseline="30000" dirty="0">
                <a:latin typeface="Times New Roman" panose="02020603050405020304" pitchFamily="18" charset="0"/>
                <a:cs typeface="Times New Roman" panose="02020603050405020304" pitchFamily="18" charset="0"/>
              </a:rPr>
              <a:t>nd</a:t>
            </a:r>
            <a:r>
              <a:rPr lang="en-US" sz="2000" i="1" dirty="0">
                <a:latin typeface="Times New Roman" panose="02020603050405020304" pitchFamily="18" charset="0"/>
                <a:cs typeface="Times New Roman" panose="02020603050405020304" pitchFamily="18" charset="0"/>
              </a:rPr>
              <a:t> metatarsals (</a:t>
            </a:r>
            <a:r>
              <a:rPr lang="en-US" sz="2000" b="1" i="1" dirty="0">
                <a:latin typeface="Times New Roman" panose="02020603050405020304" pitchFamily="18" charset="0"/>
                <a:cs typeface="Times New Roman" panose="02020603050405020304" pitchFamily="18" charset="0"/>
              </a:rPr>
              <a:t>use 3 fingers</a:t>
            </a:r>
            <a:r>
              <a:rPr lang="en-US" sz="2000" i="1"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854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C526E1-CD20-422F-BF14-634A2824C1EC}"/>
              </a:ext>
            </a:extLst>
          </p:cNvPr>
          <p:cNvPicPr>
            <a:picLocks noGrp="1" noChangeAspect="1"/>
          </p:cNvPicPr>
          <p:nvPr>
            <p:ph idx="1"/>
          </p:nvPr>
        </p:nvPicPr>
        <p:blipFill>
          <a:blip r:embed="rId2"/>
          <a:stretch>
            <a:fillRect/>
          </a:stretch>
        </p:blipFill>
        <p:spPr>
          <a:xfrm>
            <a:off x="4876800" y="1524000"/>
            <a:ext cx="4038600" cy="3640541"/>
          </a:xfrm>
          <a:prstGeom prst="rect">
            <a:avLst/>
          </a:prstGeom>
        </p:spPr>
      </p:pic>
      <p:pic>
        <p:nvPicPr>
          <p:cNvPr id="5" name="Picture 4">
            <a:extLst>
              <a:ext uri="{FF2B5EF4-FFF2-40B4-BE49-F238E27FC236}">
                <a16:creationId xmlns:a16="http://schemas.microsoft.com/office/drawing/2014/main" id="{831F0BF3-84DA-4599-ABD9-EAB15FEDD64A}"/>
              </a:ext>
            </a:extLst>
          </p:cNvPr>
          <p:cNvPicPr>
            <a:picLocks noChangeAspect="1"/>
          </p:cNvPicPr>
          <p:nvPr/>
        </p:nvPicPr>
        <p:blipFill>
          <a:blip r:embed="rId3"/>
          <a:stretch>
            <a:fillRect/>
          </a:stretch>
        </p:blipFill>
        <p:spPr>
          <a:xfrm>
            <a:off x="22123" y="1524000"/>
            <a:ext cx="4762500" cy="4305300"/>
          </a:xfrm>
          <a:prstGeom prst="rect">
            <a:avLst/>
          </a:prstGeom>
        </p:spPr>
      </p:pic>
    </p:spTree>
    <p:extLst>
      <p:ext uri="{BB962C8B-B14F-4D97-AF65-F5344CB8AC3E}">
        <p14:creationId xmlns:p14="http://schemas.microsoft.com/office/powerpoint/2010/main" val="3482517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1C2D5-4172-4A44-A0D6-41DE75386716}"/>
              </a:ext>
            </a:extLst>
          </p:cNvPr>
          <p:cNvPicPr>
            <a:picLocks noChangeAspect="1"/>
          </p:cNvPicPr>
          <p:nvPr/>
        </p:nvPicPr>
        <p:blipFill>
          <a:blip r:embed="rId2"/>
          <a:stretch>
            <a:fillRect/>
          </a:stretch>
        </p:blipFill>
        <p:spPr>
          <a:xfrm>
            <a:off x="152400" y="838200"/>
            <a:ext cx="3886200" cy="3048000"/>
          </a:xfrm>
          <a:prstGeom prst="rect">
            <a:avLst/>
          </a:prstGeom>
        </p:spPr>
      </p:pic>
      <p:pic>
        <p:nvPicPr>
          <p:cNvPr id="4" name="Picture 3">
            <a:extLst>
              <a:ext uri="{FF2B5EF4-FFF2-40B4-BE49-F238E27FC236}">
                <a16:creationId xmlns:a16="http://schemas.microsoft.com/office/drawing/2014/main" id="{BC0FDFA0-3F8F-4FDD-8768-C34DC63DA85D}"/>
              </a:ext>
            </a:extLst>
          </p:cNvPr>
          <p:cNvPicPr>
            <a:picLocks noChangeAspect="1"/>
          </p:cNvPicPr>
          <p:nvPr/>
        </p:nvPicPr>
        <p:blipFill>
          <a:blip r:embed="rId3"/>
          <a:stretch>
            <a:fillRect/>
          </a:stretch>
        </p:blipFill>
        <p:spPr>
          <a:xfrm>
            <a:off x="4419601" y="838200"/>
            <a:ext cx="4419600" cy="3048000"/>
          </a:xfrm>
          <a:prstGeom prst="rect">
            <a:avLst/>
          </a:prstGeom>
        </p:spPr>
      </p:pic>
      <p:pic>
        <p:nvPicPr>
          <p:cNvPr id="5" name="Picture 4">
            <a:extLst>
              <a:ext uri="{FF2B5EF4-FFF2-40B4-BE49-F238E27FC236}">
                <a16:creationId xmlns:a16="http://schemas.microsoft.com/office/drawing/2014/main" id="{A5B67B8D-D219-4F66-9A8B-AFA1F10A1CDA}"/>
              </a:ext>
            </a:extLst>
          </p:cNvPr>
          <p:cNvPicPr>
            <a:picLocks noChangeAspect="1"/>
          </p:cNvPicPr>
          <p:nvPr/>
        </p:nvPicPr>
        <p:blipFill>
          <a:blip r:embed="rId4"/>
          <a:stretch>
            <a:fillRect/>
          </a:stretch>
        </p:blipFill>
        <p:spPr>
          <a:xfrm>
            <a:off x="533399" y="3972145"/>
            <a:ext cx="4191001" cy="2861582"/>
          </a:xfrm>
          <a:prstGeom prst="rect">
            <a:avLst/>
          </a:prstGeom>
        </p:spPr>
      </p:pic>
      <p:pic>
        <p:nvPicPr>
          <p:cNvPr id="6" name="Picture 5">
            <a:extLst>
              <a:ext uri="{FF2B5EF4-FFF2-40B4-BE49-F238E27FC236}">
                <a16:creationId xmlns:a16="http://schemas.microsoft.com/office/drawing/2014/main" id="{E7D0AAC9-05D1-43B4-9038-A8D0EAEA75A4}"/>
              </a:ext>
            </a:extLst>
          </p:cNvPr>
          <p:cNvPicPr>
            <a:picLocks noChangeAspect="1"/>
          </p:cNvPicPr>
          <p:nvPr/>
        </p:nvPicPr>
        <p:blipFill>
          <a:blip r:embed="rId5"/>
          <a:stretch>
            <a:fillRect/>
          </a:stretch>
        </p:blipFill>
        <p:spPr>
          <a:xfrm>
            <a:off x="5181600" y="4114800"/>
            <a:ext cx="3657602" cy="2514600"/>
          </a:xfrm>
          <a:prstGeom prst="rect">
            <a:avLst/>
          </a:prstGeom>
        </p:spPr>
      </p:pic>
    </p:spTree>
    <p:extLst>
      <p:ext uri="{BB962C8B-B14F-4D97-AF65-F5344CB8AC3E}">
        <p14:creationId xmlns:p14="http://schemas.microsoft.com/office/powerpoint/2010/main" val="1491913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10025-2486-4666-8E99-CDC5A2CB19A9}"/>
              </a:ext>
            </a:extLst>
          </p:cNvPr>
          <p:cNvPicPr>
            <a:picLocks noChangeAspect="1"/>
          </p:cNvPicPr>
          <p:nvPr/>
        </p:nvPicPr>
        <p:blipFill>
          <a:blip r:embed="rId2"/>
          <a:stretch>
            <a:fillRect/>
          </a:stretch>
        </p:blipFill>
        <p:spPr>
          <a:xfrm>
            <a:off x="1447800" y="1524000"/>
            <a:ext cx="6781800" cy="4648200"/>
          </a:xfrm>
          <a:prstGeom prst="rect">
            <a:avLst/>
          </a:prstGeom>
        </p:spPr>
      </p:pic>
    </p:spTree>
    <p:extLst>
      <p:ext uri="{BB962C8B-B14F-4D97-AF65-F5344CB8AC3E}">
        <p14:creationId xmlns:p14="http://schemas.microsoft.com/office/powerpoint/2010/main" val="416455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59B8D-0492-4F3D-97E2-6A2551FF5C07}"/>
              </a:ext>
            </a:extLst>
          </p:cNvPr>
          <p:cNvPicPr>
            <a:picLocks noChangeAspect="1"/>
          </p:cNvPicPr>
          <p:nvPr/>
        </p:nvPicPr>
        <p:blipFill>
          <a:blip r:embed="rId2"/>
          <a:stretch>
            <a:fillRect/>
          </a:stretch>
        </p:blipFill>
        <p:spPr>
          <a:xfrm>
            <a:off x="1143000" y="1143000"/>
            <a:ext cx="6480927" cy="4854440"/>
          </a:xfrm>
          <a:prstGeom prst="rect">
            <a:avLst/>
          </a:prstGeom>
        </p:spPr>
      </p:pic>
    </p:spTree>
    <p:extLst>
      <p:ext uri="{BB962C8B-B14F-4D97-AF65-F5344CB8AC3E}">
        <p14:creationId xmlns:p14="http://schemas.microsoft.com/office/powerpoint/2010/main" val="3522155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alam\Pictures\Perform-Buergers-Test.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611880" y="3257550"/>
            <a:ext cx="286512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alam\Pictures\Place-the-feet-over-the-side-of-the-bed-to-check-for-cyanosis.jpg"/>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l="16121" r="9846"/>
          <a:stretch/>
        </p:blipFill>
        <p:spPr bwMode="auto">
          <a:xfrm>
            <a:off x="6477000" y="3257550"/>
            <a:ext cx="2542649" cy="33718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267200" y="3416105"/>
            <a:ext cx="571500" cy="1028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TextBox 6">
            <a:extLst>
              <a:ext uri="{FF2B5EF4-FFF2-40B4-BE49-F238E27FC236}">
                <a16:creationId xmlns:a16="http://schemas.microsoft.com/office/drawing/2014/main" id="{468F1384-2D50-4782-A6CC-12D6CE8820E0}"/>
              </a:ext>
            </a:extLst>
          </p:cNvPr>
          <p:cNvSpPr txBox="1"/>
          <p:nvPr/>
        </p:nvSpPr>
        <p:spPr>
          <a:xfrm>
            <a:off x="228600" y="228600"/>
            <a:ext cx="8077200" cy="2766398"/>
          </a:xfrm>
          <a:prstGeom prst="rect">
            <a:avLst/>
          </a:prstGeom>
          <a:noFill/>
        </p:spPr>
        <p:txBody>
          <a:bodyPr wrap="square">
            <a:spAutoFit/>
          </a:bodyPr>
          <a:lstStyle/>
          <a:p>
            <a:pPr lvl="0">
              <a:lnSpc>
                <a:spcPct val="150000"/>
              </a:lnSpc>
              <a:buClr>
                <a:prstClr val="black">
                  <a:shade val="95000"/>
                </a:prstClr>
              </a:buClr>
            </a:pPr>
            <a:r>
              <a:rPr lang="en-US" sz="2400" b="1" i="1" dirty="0" err="1">
                <a:latin typeface="Times New Roman" panose="02020603050405020304" pitchFamily="18" charset="0"/>
                <a:cs typeface="Times New Roman" panose="02020603050405020304" pitchFamily="18" charset="0"/>
              </a:rPr>
              <a:t>Buerger’s</a:t>
            </a:r>
            <a:r>
              <a:rPr lang="en-US" sz="2400" b="1" i="1" dirty="0">
                <a:latin typeface="Times New Roman" panose="02020603050405020304" pitchFamily="18" charset="0"/>
                <a:cs typeface="Times New Roman" panose="02020603050405020304" pitchFamily="18" charset="0"/>
              </a:rPr>
              <a:t> test</a:t>
            </a:r>
            <a:r>
              <a:rPr lang="en-US" sz="2000" b="1" i="1" dirty="0">
                <a:latin typeface="Times New Roman" panose="02020603050405020304" pitchFamily="18" charset="0"/>
                <a:cs typeface="Times New Roman" panose="02020603050405020304" pitchFamily="18" charset="0"/>
              </a:rPr>
              <a:t>: </a:t>
            </a:r>
            <a:r>
              <a:rPr lang="en-US" sz="1800" b="1" i="1" dirty="0">
                <a:latin typeface="Times New Roman" panose="02020603050405020304" pitchFamily="18" charset="0"/>
                <a:cs typeface="Times New Roman" panose="02020603050405020304" pitchFamily="18" charset="0"/>
              </a:rPr>
              <a:t>Pallor on elevation </a:t>
            </a:r>
            <a:r>
              <a:rPr lang="en-US" sz="1800" i="1" dirty="0">
                <a:latin typeface="Times New Roman" panose="02020603050405020304" pitchFamily="18" charset="0"/>
                <a:cs typeface="Times New Roman" panose="02020603050405020304" pitchFamily="18" charset="0"/>
              </a:rPr>
              <a:t>(vascular angle) </a:t>
            </a:r>
            <a:r>
              <a:rPr lang="en-US" sz="1800" b="1" i="1" dirty="0">
                <a:latin typeface="Times New Roman" panose="02020603050405020304" pitchFamily="18" charset="0"/>
                <a:cs typeface="Times New Roman" panose="02020603050405020304" pitchFamily="18" charset="0"/>
              </a:rPr>
              <a:t>&lt; 30°= severe PAD</a:t>
            </a:r>
            <a:r>
              <a:rPr lang="en-US"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ea typeface="Calibri"/>
                <a:cs typeface="Times New Roman" panose="02020603050405020304" pitchFamily="18" charset="0"/>
              </a:rPr>
              <a:t>Slowly raise the leg</a:t>
            </a:r>
            <a:r>
              <a:rPr lang="en-US" sz="3200" b="1" i="1" dirty="0">
                <a:latin typeface="Times New Roman" panose="02020603050405020304" pitchFamily="18" charset="0"/>
                <a:ea typeface="Calibri"/>
                <a:cs typeface="Times New Roman" panose="02020603050405020304" pitchFamily="18" charset="0"/>
              </a:rPr>
              <a:t> </a:t>
            </a:r>
            <a:r>
              <a:rPr lang="en-US" sz="1600" i="1" dirty="0">
                <a:latin typeface="Times New Roman" panose="02020603050405020304" pitchFamily="18" charset="0"/>
                <a:ea typeface="Calibri"/>
                <a:cs typeface="Times New Roman" panose="02020603050405020304" pitchFamily="18" charset="0"/>
              </a:rPr>
              <a:t>(stopping for few seconds at every 10 degrees)</a:t>
            </a:r>
            <a:r>
              <a:rPr lang="en-US" sz="3200" i="1" dirty="0">
                <a:latin typeface="Times New Roman" panose="02020603050405020304" pitchFamily="18" charset="0"/>
                <a:ea typeface="Calibri"/>
                <a:cs typeface="Times New Roman" panose="02020603050405020304" pitchFamily="18" charset="0"/>
              </a:rPr>
              <a:t> </a:t>
            </a:r>
            <a:r>
              <a:rPr lang="en-US" sz="2000" i="1" dirty="0">
                <a:latin typeface="Times New Roman" panose="02020603050405020304" pitchFamily="18" charset="0"/>
                <a:ea typeface="Calibri"/>
                <a:cs typeface="Times New Roman" panose="02020603050405020304" pitchFamily="18" charset="0"/>
              </a:rPr>
              <a:t>with hand under the heel and notice for skin pallor.</a:t>
            </a:r>
            <a:endParaRPr lang="en-US" sz="2000" i="1" dirty="0">
              <a:latin typeface="Times New Roman" panose="02020603050405020304" pitchFamily="18" charset="0"/>
              <a:cs typeface="Times New Roman" panose="02020603050405020304" pitchFamily="18" charset="0"/>
            </a:endParaRPr>
          </a:p>
          <a:p>
            <a:pPr lvl="0">
              <a:lnSpc>
                <a:spcPct val="150000"/>
              </a:lnSpc>
              <a:buClr>
                <a:prstClr val="black">
                  <a:shade val="95000"/>
                </a:prstClr>
              </a:buClr>
            </a:pPr>
            <a:r>
              <a:rPr lang="en-US" sz="2400" b="1" i="1" dirty="0" err="1">
                <a:latin typeface="Times New Roman" panose="02020603050405020304" pitchFamily="18" charset="0"/>
                <a:cs typeface="Times New Roman" panose="02020603050405020304" pitchFamily="18" charset="0"/>
              </a:rPr>
              <a:t>Rubor</a:t>
            </a:r>
            <a:r>
              <a:rPr lang="en-US" sz="2400" b="1" i="1" dirty="0">
                <a:latin typeface="Times New Roman" panose="02020603050405020304" pitchFamily="18" charset="0"/>
                <a:cs typeface="Times New Roman" panose="02020603050405020304" pitchFamily="18" charset="0"/>
              </a:rPr>
              <a:t> on dependency- </a:t>
            </a:r>
            <a:r>
              <a:rPr lang="en-US" sz="1800" b="1" i="1" dirty="0">
                <a:latin typeface="Times New Roman" panose="02020603050405020304" pitchFamily="18" charset="0"/>
                <a:cs typeface="Times New Roman" panose="02020603050405020304" pitchFamily="18" charset="0"/>
              </a:rPr>
              <a:t>red flushed foot                                                        Returns to normal after some time</a:t>
            </a:r>
          </a:p>
        </p:txBody>
      </p:sp>
      <p:pic>
        <p:nvPicPr>
          <p:cNvPr id="8" name="Picture 7">
            <a:extLst>
              <a:ext uri="{FF2B5EF4-FFF2-40B4-BE49-F238E27FC236}">
                <a16:creationId xmlns:a16="http://schemas.microsoft.com/office/drawing/2014/main" id="{DB385616-1167-4526-BBF9-D7036344FD05}"/>
              </a:ext>
            </a:extLst>
          </p:cNvPr>
          <p:cNvPicPr>
            <a:picLocks noChangeAspect="1"/>
          </p:cNvPicPr>
          <p:nvPr/>
        </p:nvPicPr>
        <p:blipFill>
          <a:blip r:embed="rId5"/>
          <a:stretch>
            <a:fillRect/>
          </a:stretch>
        </p:blipFill>
        <p:spPr>
          <a:xfrm>
            <a:off x="228600" y="3257550"/>
            <a:ext cx="2971800" cy="2129452"/>
          </a:xfrm>
          <a:prstGeom prst="rect">
            <a:avLst/>
          </a:prstGeom>
        </p:spPr>
      </p:pic>
      <p:pic>
        <p:nvPicPr>
          <p:cNvPr id="9" name="Picture 8">
            <a:extLst>
              <a:ext uri="{FF2B5EF4-FFF2-40B4-BE49-F238E27FC236}">
                <a16:creationId xmlns:a16="http://schemas.microsoft.com/office/drawing/2014/main" id="{0AB5B2D8-A956-4A62-878C-2D823DEB4BA4}"/>
              </a:ext>
            </a:extLst>
          </p:cNvPr>
          <p:cNvPicPr>
            <a:picLocks noChangeAspect="1"/>
          </p:cNvPicPr>
          <p:nvPr/>
        </p:nvPicPr>
        <p:blipFill>
          <a:blip r:embed="rId6"/>
          <a:stretch>
            <a:fillRect/>
          </a:stretch>
        </p:blipFill>
        <p:spPr>
          <a:xfrm>
            <a:off x="228601" y="4992079"/>
            <a:ext cx="2971800" cy="1735209"/>
          </a:xfrm>
          <a:prstGeom prst="rect">
            <a:avLst/>
          </a:prstGeom>
        </p:spPr>
      </p:pic>
    </p:spTree>
    <p:extLst>
      <p:ext uri="{BB962C8B-B14F-4D97-AF65-F5344CB8AC3E}">
        <p14:creationId xmlns:p14="http://schemas.microsoft.com/office/powerpoint/2010/main" val="239758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4583-AFFE-4BB9-ACDF-9FAA32117D1A}"/>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7578D53-6483-4427-BB81-043F6DBB5CE4}"/>
              </a:ext>
            </a:extLst>
          </p:cNvPr>
          <p:cNvPicPr>
            <a:picLocks noGrp="1" noChangeAspect="1"/>
          </p:cNvPicPr>
          <p:nvPr>
            <p:ph idx="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54555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FAFA-33D7-6BEA-822E-3324BB536B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5F46C8-E4FF-1AC7-55D3-F6D7F9643949}"/>
              </a:ext>
            </a:extLst>
          </p:cNvPr>
          <p:cNvPicPr>
            <a:picLocks noGrp="1" noChangeAspect="1"/>
          </p:cNvPicPr>
          <p:nvPr>
            <p:ph idx="1"/>
          </p:nvPr>
        </p:nvPicPr>
        <p:blipFill>
          <a:blip r:embed="rId2"/>
          <a:stretch>
            <a:fillRect/>
          </a:stretch>
        </p:blipFill>
        <p:spPr>
          <a:xfrm>
            <a:off x="0" y="990600"/>
            <a:ext cx="9161878" cy="3352800"/>
          </a:xfrm>
        </p:spPr>
      </p:pic>
      <p:sp>
        <p:nvSpPr>
          <p:cNvPr id="6" name="TextBox 5">
            <a:extLst>
              <a:ext uri="{FF2B5EF4-FFF2-40B4-BE49-F238E27FC236}">
                <a16:creationId xmlns:a16="http://schemas.microsoft.com/office/drawing/2014/main" id="{57C0041F-1EDF-224F-37E0-3272D126E324}"/>
              </a:ext>
            </a:extLst>
          </p:cNvPr>
          <p:cNvSpPr txBox="1"/>
          <p:nvPr/>
        </p:nvSpPr>
        <p:spPr>
          <a:xfrm>
            <a:off x="594360" y="4343400"/>
            <a:ext cx="4724400" cy="1200329"/>
          </a:xfrm>
          <a:prstGeom prst="rect">
            <a:avLst/>
          </a:prstGeom>
          <a:noFill/>
        </p:spPr>
        <p:txBody>
          <a:bodyPr wrap="square" rtlCol="0">
            <a:spAutoFit/>
          </a:bodyPr>
          <a:lstStyle/>
          <a:p>
            <a:pPr marL="342900" indent="-342900">
              <a:buAutoNum type="alphaUcParenR"/>
            </a:pPr>
            <a:r>
              <a:rPr lang="en-US" dirty="0"/>
              <a:t>Stop smoking</a:t>
            </a:r>
          </a:p>
          <a:p>
            <a:pPr marL="342900" indent="-342900">
              <a:buAutoNum type="alphaUcParenR"/>
            </a:pPr>
            <a:r>
              <a:rPr lang="en-US" dirty="0"/>
              <a:t>Start therapeutic Heparin</a:t>
            </a:r>
          </a:p>
          <a:p>
            <a:pPr marL="342900" indent="-342900">
              <a:buAutoNum type="alphaUcParenR"/>
            </a:pPr>
            <a:r>
              <a:rPr lang="en-US" dirty="0"/>
              <a:t>Leg stocks </a:t>
            </a:r>
          </a:p>
          <a:p>
            <a:pPr marL="342900" indent="-342900">
              <a:buAutoNum type="alphaUcParenR"/>
            </a:pPr>
            <a:r>
              <a:rPr lang="en-US" dirty="0"/>
              <a:t>Avoidance of cold temperature </a:t>
            </a:r>
          </a:p>
        </p:txBody>
      </p:sp>
    </p:spTree>
    <p:extLst>
      <p:ext uri="{BB962C8B-B14F-4D97-AF65-F5344CB8AC3E}">
        <p14:creationId xmlns:p14="http://schemas.microsoft.com/office/powerpoint/2010/main" val="924739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C5A4-B734-40BF-AEAA-FA710390ECE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EB55511-82E2-4E76-AE4C-091F61D798B2}"/>
              </a:ext>
            </a:extLst>
          </p:cNvPr>
          <p:cNvPicPr>
            <a:picLocks noGrp="1" noChangeAspect="1"/>
          </p:cNvPicPr>
          <p:nvPr>
            <p:ph idx="1"/>
          </p:nvPr>
        </p:nvPicPr>
        <p:blipFill>
          <a:blip r:embed="rId2"/>
          <a:stretch>
            <a:fillRect/>
          </a:stretch>
        </p:blipFill>
        <p:spPr>
          <a:xfrm>
            <a:off x="137160" y="932260"/>
            <a:ext cx="4434841" cy="4972050"/>
          </a:xfrm>
          <a:prstGeom prst="rect">
            <a:avLst/>
          </a:prstGeom>
        </p:spPr>
      </p:pic>
      <p:pic>
        <p:nvPicPr>
          <p:cNvPr id="3" name="Picture 2">
            <a:extLst>
              <a:ext uri="{FF2B5EF4-FFF2-40B4-BE49-F238E27FC236}">
                <a16:creationId xmlns:a16="http://schemas.microsoft.com/office/drawing/2014/main" id="{74F627A9-F85A-44D0-AA2C-977EC31CBE9D}"/>
              </a:ext>
            </a:extLst>
          </p:cNvPr>
          <p:cNvPicPr>
            <a:picLocks noChangeAspect="1"/>
          </p:cNvPicPr>
          <p:nvPr/>
        </p:nvPicPr>
        <p:blipFill>
          <a:blip r:embed="rId3"/>
          <a:stretch>
            <a:fillRect/>
          </a:stretch>
        </p:blipFill>
        <p:spPr>
          <a:xfrm>
            <a:off x="4709160" y="932259"/>
            <a:ext cx="4297682" cy="4972051"/>
          </a:xfrm>
          <a:prstGeom prst="rect">
            <a:avLst/>
          </a:prstGeom>
        </p:spPr>
      </p:pic>
    </p:spTree>
    <p:extLst>
      <p:ext uri="{BB962C8B-B14F-4D97-AF65-F5344CB8AC3E}">
        <p14:creationId xmlns:p14="http://schemas.microsoft.com/office/powerpoint/2010/main" val="358206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F78F625-7118-42AE-944C-554B0C39B4FC}"/>
              </a:ext>
            </a:extLst>
          </p:cNvPr>
          <p:cNvPicPr>
            <a:picLocks noGrp="1" noChangeAspect="1"/>
          </p:cNvPicPr>
          <p:nvPr>
            <p:ph idx="1"/>
          </p:nvPr>
        </p:nvPicPr>
        <p:blipFill>
          <a:blip r:embed="rId2"/>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3265505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E5D9-8E4B-4F47-AF8F-BD39077A6383}"/>
              </a:ext>
            </a:extLst>
          </p:cNvPr>
          <p:cNvSpPr>
            <a:spLocks noGrp="1"/>
          </p:cNvSpPr>
          <p:nvPr>
            <p:ph type="title"/>
          </p:nvPr>
        </p:nvSpPr>
        <p:spPr>
          <a:xfrm>
            <a:off x="304799" y="-1"/>
            <a:ext cx="8782929" cy="2071933"/>
          </a:xfrm>
        </p:spPr>
        <p:txBody>
          <a:bodyPr>
            <a:normAutofit/>
          </a:bodyPr>
          <a:lstStyle/>
          <a:p>
            <a:pPr algn="l"/>
            <a:r>
              <a:rPr lang="en-GB" sz="2400" b="1" i="0" u="none" strike="noStrike" baseline="0" dirty="0">
                <a:latin typeface="MyriadPro-Regular"/>
              </a:rPr>
              <a:t>The technique of ankle–brachial pressure index measurement:</a:t>
            </a:r>
            <a:br>
              <a:rPr lang="en-GB" sz="1800" b="0" i="0" u="none" strike="noStrike" baseline="0" dirty="0">
                <a:latin typeface="MyriadPro-Regular"/>
              </a:rPr>
            </a:br>
            <a:br>
              <a:rPr lang="en-GB" sz="1800" b="0" i="0" u="none" strike="noStrike" baseline="0" dirty="0">
                <a:latin typeface="MyriadPro-Regular"/>
              </a:rPr>
            </a:br>
            <a:r>
              <a:rPr lang="en-GB" sz="1800" b="0" i="0" u="none" strike="noStrike" baseline="0" dirty="0">
                <a:latin typeface="MyriadPro-Regular"/>
              </a:rPr>
              <a:t>Measurement of the posterior tibialis systolic blood pressure. A blood pressure cuff is placed around the calf and the blood pressure is measured with a Doppler probe over the</a:t>
            </a:r>
            <a:br>
              <a:rPr lang="en-GB" sz="1800" b="0" i="0" u="none" strike="noStrike" baseline="0" dirty="0">
                <a:latin typeface="MyriadPro-Regular"/>
              </a:rPr>
            </a:br>
            <a:r>
              <a:rPr lang="en-GB" sz="1800" b="0" i="0" u="none" strike="noStrike" baseline="0" dirty="0">
                <a:latin typeface="MyriadPro-Regular"/>
              </a:rPr>
              <a:t>posterior tibialis artery.</a:t>
            </a:r>
            <a:br>
              <a:rPr lang="en-GB" sz="1800" b="0" i="0" u="none" strike="noStrike" baseline="0" dirty="0">
                <a:latin typeface="MyriadPro-Regular"/>
              </a:rPr>
            </a:br>
            <a:br>
              <a:rPr lang="en-GB" sz="1800" b="0" i="0" u="none" strike="noStrike" baseline="0" dirty="0">
                <a:latin typeface="MyriadPro-Regular"/>
              </a:rPr>
            </a:br>
            <a:r>
              <a:rPr lang="en-GB" sz="1800" b="0" i="0" u="none" strike="noStrike" baseline="0" dirty="0">
                <a:latin typeface="MyriadPro-Regular"/>
              </a:rPr>
              <a:t> Measurement of the brachial systolic blood pressure using a Doppler probe.</a:t>
            </a:r>
            <a:endParaRPr lang="en-GB" dirty="0"/>
          </a:p>
        </p:txBody>
      </p:sp>
      <p:pic>
        <p:nvPicPr>
          <p:cNvPr id="5" name="Content Placeholder 4">
            <a:extLst>
              <a:ext uri="{FF2B5EF4-FFF2-40B4-BE49-F238E27FC236}">
                <a16:creationId xmlns:a16="http://schemas.microsoft.com/office/drawing/2014/main" id="{B83172BF-9183-4616-99D1-903B137BA77A}"/>
              </a:ext>
            </a:extLst>
          </p:cNvPr>
          <p:cNvPicPr>
            <a:picLocks noGrp="1" noChangeAspect="1"/>
          </p:cNvPicPr>
          <p:nvPr>
            <p:ph idx="1"/>
          </p:nvPr>
        </p:nvPicPr>
        <p:blipFill>
          <a:blip r:embed="rId2"/>
          <a:stretch>
            <a:fillRect/>
          </a:stretch>
        </p:blipFill>
        <p:spPr>
          <a:xfrm>
            <a:off x="788963" y="2401779"/>
            <a:ext cx="3810000" cy="4303821"/>
          </a:xfrm>
        </p:spPr>
      </p:pic>
      <p:pic>
        <p:nvPicPr>
          <p:cNvPr id="7" name="Picture 6">
            <a:extLst>
              <a:ext uri="{FF2B5EF4-FFF2-40B4-BE49-F238E27FC236}">
                <a16:creationId xmlns:a16="http://schemas.microsoft.com/office/drawing/2014/main" id="{AEBC0B20-25CA-444B-BE41-59D3195C88CF}"/>
              </a:ext>
            </a:extLst>
          </p:cNvPr>
          <p:cNvPicPr>
            <a:picLocks noChangeAspect="1"/>
          </p:cNvPicPr>
          <p:nvPr/>
        </p:nvPicPr>
        <p:blipFill>
          <a:blip r:embed="rId3"/>
          <a:stretch>
            <a:fillRect/>
          </a:stretch>
        </p:blipFill>
        <p:spPr>
          <a:xfrm>
            <a:off x="5181600" y="2401779"/>
            <a:ext cx="3514578" cy="1996663"/>
          </a:xfrm>
          <a:prstGeom prst="rect">
            <a:avLst/>
          </a:prstGeom>
        </p:spPr>
      </p:pic>
      <p:pic>
        <p:nvPicPr>
          <p:cNvPr id="9" name="Picture 8">
            <a:extLst>
              <a:ext uri="{FF2B5EF4-FFF2-40B4-BE49-F238E27FC236}">
                <a16:creationId xmlns:a16="http://schemas.microsoft.com/office/drawing/2014/main" id="{3B1D1E5B-2BE8-45A1-954C-D93302125D50}"/>
              </a:ext>
            </a:extLst>
          </p:cNvPr>
          <p:cNvPicPr>
            <a:picLocks noChangeAspect="1"/>
          </p:cNvPicPr>
          <p:nvPr/>
        </p:nvPicPr>
        <p:blipFill>
          <a:blip r:embed="rId4"/>
          <a:stretch>
            <a:fillRect/>
          </a:stretch>
        </p:blipFill>
        <p:spPr>
          <a:xfrm>
            <a:off x="5181600" y="4398442"/>
            <a:ext cx="3514577" cy="2307158"/>
          </a:xfrm>
          <a:prstGeom prst="rect">
            <a:avLst/>
          </a:prstGeom>
        </p:spPr>
      </p:pic>
    </p:spTree>
    <p:extLst>
      <p:ext uri="{BB962C8B-B14F-4D97-AF65-F5344CB8AC3E}">
        <p14:creationId xmlns:p14="http://schemas.microsoft.com/office/powerpoint/2010/main" val="4003888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57250"/>
            <a:ext cx="6858000" cy="914400"/>
          </a:xfrm>
        </p:spPr>
        <p:txBody>
          <a:bodyPr/>
          <a:lstStyle/>
          <a:p>
            <a:r>
              <a:rPr lang="en-US" i="1" dirty="0">
                <a:solidFill>
                  <a:schemeClr val="tx1"/>
                </a:solidFill>
                <a:latin typeface="Times New Roman" panose="02020603050405020304" pitchFamily="18" charset="0"/>
                <a:cs typeface="Times New Roman" panose="02020603050405020304" pitchFamily="18" charset="0"/>
              </a:rPr>
              <a:t>Ankle: brachial index</a:t>
            </a:r>
          </a:p>
        </p:txBody>
      </p:sp>
      <p:sp>
        <p:nvSpPr>
          <p:cNvPr id="3" name="Content Placeholder 2"/>
          <p:cNvSpPr>
            <a:spLocks noGrp="1"/>
          </p:cNvSpPr>
          <p:nvPr>
            <p:ph sz="half" idx="1"/>
          </p:nvPr>
        </p:nvSpPr>
        <p:spPr>
          <a:xfrm>
            <a:off x="1143001" y="2228851"/>
            <a:ext cx="3554729" cy="3223022"/>
          </a:xfrm>
        </p:spPr>
        <p:txBody>
          <a:bodyPr>
            <a:normAutofit fontScale="92500"/>
          </a:bodyPr>
          <a:lstStyle/>
          <a:p>
            <a:r>
              <a:rPr lang="en-US" b="1" dirty="0">
                <a:latin typeface="Times New Roman" panose="02020603050405020304" pitchFamily="18" charset="0"/>
                <a:cs typeface="Times New Roman" panose="02020603050405020304" pitchFamily="18" charset="0"/>
              </a:rPr>
              <a:t>Ankle systolic pressure/ Brachial systolic pressure </a:t>
            </a:r>
            <a:r>
              <a:rPr lang="en-US" sz="1350" b="1" dirty="0">
                <a:latin typeface="Times New Roman" panose="02020603050405020304" pitchFamily="18" charset="0"/>
                <a:cs typeface="Times New Roman" panose="02020603050405020304" pitchFamily="18" charset="0"/>
              </a:rPr>
              <a:t>(Doppler probe)</a:t>
            </a:r>
          </a:p>
          <a:p>
            <a:endParaRPr lang="en-US" dirty="0"/>
          </a:p>
        </p:txBody>
      </p:sp>
      <p:sp>
        <p:nvSpPr>
          <p:cNvPr id="4" name="Content Placeholder 3"/>
          <p:cNvSpPr>
            <a:spLocks noGrp="1"/>
          </p:cNvSpPr>
          <p:nvPr>
            <p:ph sz="half" idx="2"/>
          </p:nvPr>
        </p:nvSpPr>
        <p:spPr>
          <a:xfrm>
            <a:off x="5272917" y="1771650"/>
            <a:ext cx="3303271" cy="3943350"/>
          </a:xfrm>
        </p:spPr>
        <p:txBody>
          <a:bodyPr>
            <a:normAutofit fontScale="92500"/>
          </a:bodyPr>
          <a:lstStyle/>
          <a:p>
            <a:pPr>
              <a:lnSpc>
                <a:spcPct val="200000"/>
              </a:lnSpc>
            </a:pPr>
            <a:r>
              <a:rPr lang="en-US" b="1" dirty="0">
                <a:latin typeface="Times New Roman" panose="02020603050405020304" pitchFamily="18" charset="0"/>
                <a:cs typeface="Times New Roman" panose="02020603050405020304" pitchFamily="18" charset="0"/>
              </a:rPr>
              <a:t>&gt; 1.2 </a:t>
            </a:r>
            <a:r>
              <a:rPr lang="en-US"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Calcified artery </a:t>
            </a:r>
            <a:r>
              <a:rPr lang="en-US" sz="1200" dirty="0">
                <a:latin typeface="Times New Roman" panose="02020603050405020304" pitchFamily="18" charset="0"/>
                <a:cs typeface="Times New Roman" panose="02020603050405020304" pitchFamily="18" charset="0"/>
              </a:rPr>
              <a:t>-diabetes</a:t>
            </a:r>
          </a:p>
          <a:p>
            <a:pPr>
              <a:lnSpc>
                <a:spcPct val="200000"/>
              </a:lnSpc>
            </a:pPr>
            <a:r>
              <a:rPr lang="en-US" b="1" dirty="0">
                <a:latin typeface="Times New Roman" panose="02020603050405020304" pitchFamily="18" charset="0"/>
                <a:cs typeface="Times New Roman" panose="02020603050405020304" pitchFamily="18" charset="0"/>
              </a:rPr>
              <a:t>1.19- 0.95 </a:t>
            </a:r>
            <a:r>
              <a:rPr lang="en-US"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Normal</a:t>
            </a:r>
          </a:p>
          <a:p>
            <a:pPr>
              <a:lnSpc>
                <a:spcPct val="200000"/>
              </a:lnSpc>
            </a:pPr>
            <a:r>
              <a:rPr lang="en-US" b="1" dirty="0">
                <a:latin typeface="Times New Roman" panose="02020603050405020304" pitchFamily="18" charset="0"/>
                <a:cs typeface="Times New Roman" panose="02020603050405020304" pitchFamily="18" charset="0"/>
              </a:rPr>
              <a:t>O.94- 0.5 </a:t>
            </a:r>
            <a:r>
              <a:rPr lang="en-US"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Moderate</a:t>
            </a:r>
            <a:r>
              <a:rPr lang="en-US"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a:t>
            </a:r>
            <a:r>
              <a:rPr lang="en-US" sz="1500" b="1" dirty="0">
                <a:latin typeface="Times New Roman" panose="02020603050405020304" pitchFamily="18" charset="0"/>
                <a:cs typeface="Times New Roman" panose="02020603050405020304" pitchFamily="18" charset="0"/>
              </a:rPr>
              <a:t>intermittent claudication</a:t>
            </a:r>
            <a:r>
              <a:rPr lang="en-US" sz="1500" dirty="0">
                <a:latin typeface="Times New Roman" panose="02020603050405020304" pitchFamily="18" charset="0"/>
                <a:cs typeface="Times New Roman" panose="02020603050405020304" pitchFamily="18" charset="0"/>
              </a:rPr>
              <a:t>)</a:t>
            </a:r>
          </a:p>
          <a:p>
            <a:pPr>
              <a:lnSpc>
                <a:spcPct val="200000"/>
              </a:lnSpc>
            </a:pPr>
            <a:r>
              <a:rPr lang="en-US" b="1" dirty="0">
                <a:latin typeface="Times New Roman" panose="02020603050405020304" pitchFamily="18" charset="0"/>
                <a:cs typeface="Times New Roman" panose="02020603050405020304" pitchFamily="18" charset="0"/>
              </a:rPr>
              <a:t>&lt; 0.5 </a:t>
            </a:r>
            <a:r>
              <a:rPr lang="en-US"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Severe disease </a:t>
            </a:r>
            <a:r>
              <a:rPr lang="en-US" sz="1050" dirty="0">
                <a:latin typeface="Times New Roman" panose="02020603050405020304" pitchFamily="18" charset="0"/>
                <a:cs typeface="Times New Roman" panose="02020603050405020304" pitchFamily="18" charset="0"/>
              </a:rPr>
              <a:t>(</a:t>
            </a:r>
            <a:r>
              <a:rPr lang="en-US" sz="1050" b="1" dirty="0">
                <a:latin typeface="Times New Roman" panose="02020603050405020304" pitchFamily="18" charset="0"/>
                <a:cs typeface="Times New Roman" panose="02020603050405020304" pitchFamily="18" charset="0"/>
              </a:rPr>
              <a:t>rest pain</a:t>
            </a:r>
            <a:r>
              <a:rPr lang="en-US" sz="1050" dirty="0">
                <a:latin typeface="Times New Roman" panose="02020603050405020304" pitchFamily="18" charset="0"/>
                <a:cs typeface="Times New Roman" panose="02020603050405020304" pitchFamily="18" charset="0"/>
              </a:rPr>
              <a:t>)</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9" b="3234"/>
          <a:stretch/>
        </p:blipFill>
        <p:spPr bwMode="auto">
          <a:xfrm>
            <a:off x="1143000" y="3326130"/>
            <a:ext cx="3705006" cy="245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206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2060"/>
                </a:solidFill>
              </a:rPr>
              <a:t>Venous disease</a:t>
            </a:r>
          </a:p>
        </p:txBody>
      </p:sp>
      <p:graphicFrame>
        <p:nvGraphicFramePr>
          <p:cNvPr id="5" name="Content Placeholder 2">
            <a:extLst>
              <a:ext uri="{FF2B5EF4-FFF2-40B4-BE49-F238E27FC236}">
                <a16:creationId xmlns:a16="http://schemas.microsoft.com/office/drawing/2014/main" id="{797BCF8B-7737-4427-856B-79CFD1063DB1}"/>
              </a:ext>
            </a:extLst>
          </p:cNvPr>
          <p:cNvGraphicFramePr>
            <a:graphicFrameLocks noGrp="1"/>
          </p:cNvGraphicFramePr>
          <p:nvPr>
            <p:ph idx="1"/>
          </p:nvPr>
        </p:nvGraphicFramePr>
        <p:xfrm>
          <a:off x="1485900" y="2308860"/>
          <a:ext cx="6172200" cy="3291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3831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85900"/>
            <a:ext cx="34290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11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C4934-2D76-4749-898F-A423F4318075}"/>
              </a:ext>
            </a:extLst>
          </p:cNvPr>
          <p:cNvPicPr>
            <a:picLocks noChangeAspect="1"/>
          </p:cNvPicPr>
          <p:nvPr/>
        </p:nvPicPr>
        <p:blipFill>
          <a:blip r:embed="rId3"/>
          <a:stretch>
            <a:fillRect/>
          </a:stretch>
        </p:blipFill>
        <p:spPr>
          <a:xfrm>
            <a:off x="2228850" y="1314451"/>
            <a:ext cx="4686300" cy="4521373"/>
          </a:xfrm>
          <a:prstGeom prst="rect">
            <a:avLst/>
          </a:prstGeom>
        </p:spPr>
      </p:pic>
    </p:spTree>
    <p:extLst>
      <p:ext uri="{BB962C8B-B14F-4D97-AF65-F5344CB8AC3E}">
        <p14:creationId xmlns:p14="http://schemas.microsoft.com/office/powerpoint/2010/main" val="3588317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144" y="1257300"/>
            <a:ext cx="6286500" cy="4686300"/>
          </a:xfrm>
        </p:spPr>
        <p:txBody>
          <a:bodyPr>
            <a:normAutofit/>
          </a:bodyPr>
          <a:lstStyle/>
          <a:p>
            <a:pPr marL="102870" indent="0">
              <a:buNone/>
            </a:pPr>
            <a:r>
              <a:rPr lang="en-US" sz="2700" b="1" i="1" u="sng" dirty="0"/>
              <a:t>Common venous diseases:</a:t>
            </a:r>
          </a:p>
          <a:p>
            <a:pPr marL="0" indent="0">
              <a:buNone/>
            </a:pPr>
            <a:endParaRPr lang="en-US" sz="1050" b="1" i="1" dirty="0"/>
          </a:p>
          <a:p>
            <a:pPr>
              <a:lnSpc>
                <a:spcPct val="150000"/>
              </a:lnSpc>
            </a:pPr>
            <a:r>
              <a:rPr lang="en-US" sz="2250" b="1" i="1" dirty="0"/>
              <a:t>Varicose veins.</a:t>
            </a:r>
          </a:p>
          <a:p>
            <a:pPr>
              <a:lnSpc>
                <a:spcPct val="150000"/>
              </a:lnSpc>
            </a:pPr>
            <a:r>
              <a:rPr lang="en-US" sz="2250" b="1" i="1" dirty="0"/>
              <a:t>Deep venous thrombosis. (DVT)</a:t>
            </a:r>
          </a:p>
          <a:p>
            <a:pPr lvl="0">
              <a:lnSpc>
                <a:spcPct val="150000"/>
              </a:lnSpc>
              <a:buClr>
                <a:prstClr val="black">
                  <a:shade val="95000"/>
                </a:prstClr>
              </a:buClr>
            </a:pPr>
            <a:r>
              <a:rPr lang="en-US" sz="2250" b="1" i="1" dirty="0">
                <a:solidFill>
                  <a:prstClr val="black"/>
                </a:solidFill>
              </a:rPr>
              <a:t>Superficial thrombophlebitis.</a:t>
            </a:r>
          </a:p>
          <a:p>
            <a:pPr lvl="0">
              <a:lnSpc>
                <a:spcPct val="150000"/>
              </a:lnSpc>
              <a:buClr>
                <a:prstClr val="black">
                  <a:shade val="95000"/>
                </a:prstClr>
              </a:buClr>
            </a:pPr>
            <a:r>
              <a:rPr lang="en-US" sz="2250" b="1" i="1" dirty="0">
                <a:solidFill>
                  <a:prstClr val="black"/>
                </a:solidFill>
              </a:rPr>
              <a:t>Venous ulcer</a:t>
            </a:r>
          </a:p>
          <a:p>
            <a:pPr lvl="0">
              <a:lnSpc>
                <a:spcPct val="150000"/>
              </a:lnSpc>
              <a:buClr>
                <a:prstClr val="black">
                  <a:shade val="95000"/>
                </a:prstClr>
              </a:buClr>
            </a:pPr>
            <a:r>
              <a:rPr lang="en-US" sz="1800" i="1" dirty="0">
                <a:solidFill>
                  <a:prstClr val="black"/>
                </a:solidFill>
              </a:rPr>
              <a:t>Chronic venous insufficiency.</a:t>
            </a:r>
          </a:p>
          <a:p>
            <a:pPr>
              <a:lnSpc>
                <a:spcPct val="150000"/>
              </a:lnSpc>
            </a:pPr>
            <a:r>
              <a:rPr lang="en-US" sz="1800" i="1" dirty="0"/>
              <a:t>Upper limb pain and swelling.</a:t>
            </a:r>
          </a:p>
          <a:p>
            <a:endParaRPr lang="en-US" dirty="0"/>
          </a:p>
        </p:txBody>
      </p:sp>
      <p:pic>
        <p:nvPicPr>
          <p:cNvPr id="4" name="Picture 3">
            <a:extLst>
              <a:ext uri="{FF2B5EF4-FFF2-40B4-BE49-F238E27FC236}">
                <a16:creationId xmlns:a16="http://schemas.microsoft.com/office/drawing/2014/main" id="{FA8BE957-EA02-41E9-9A0D-E94D28DDAC4A}"/>
              </a:ext>
            </a:extLst>
          </p:cNvPr>
          <p:cNvPicPr>
            <a:picLocks noChangeAspect="1"/>
          </p:cNvPicPr>
          <p:nvPr/>
        </p:nvPicPr>
        <p:blipFill>
          <a:blip r:embed="rId2"/>
          <a:stretch>
            <a:fillRect/>
          </a:stretch>
        </p:blipFill>
        <p:spPr>
          <a:xfrm>
            <a:off x="6324600" y="2278856"/>
            <a:ext cx="2114550" cy="2643188"/>
          </a:xfrm>
          <a:prstGeom prst="rect">
            <a:avLst/>
          </a:prstGeom>
        </p:spPr>
      </p:pic>
    </p:spTree>
    <p:extLst>
      <p:ext uri="{BB962C8B-B14F-4D97-AF65-F5344CB8AC3E}">
        <p14:creationId xmlns:p14="http://schemas.microsoft.com/office/powerpoint/2010/main" val="3484573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1" y="633222"/>
            <a:ext cx="5217242" cy="857250"/>
          </a:xfrm>
        </p:spPr>
        <p:txBody>
          <a:bodyPr/>
          <a:lstStyle/>
          <a:p>
            <a:r>
              <a:rPr lang="en-US" b="1" i="1" dirty="0">
                <a:solidFill>
                  <a:srgbClr val="002060"/>
                </a:solidFill>
              </a:rPr>
              <a:t>History</a:t>
            </a:r>
          </a:p>
        </p:txBody>
      </p:sp>
      <p:graphicFrame>
        <p:nvGraphicFramePr>
          <p:cNvPr id="11" name="Content Placeholder 2">
            <a:extLst>
              <a:ext uri="{FF2B5EF4-FFF2-40B4-BE49-F238E27FC236}">
                <a16:creationId xmlns:a16="http://schemas.microsoft.com/office/drawing/2014/main" id="{96D18FEB-D81C-4412-9D69-17F0BE9D1A22}"/>
              </a:ext>
            </a:extLst>
          </p:cNvPr>
          <p:cNvGraphicFramePr>
            <a:graphicFrameLocks noGrp="1"/>
          </p:cNvGraphicFramePr>
          <p:nvPr>
            <p:ph idx="1"/>
          </p:nvPr>
        </p:nvGraphicFramePr>
        <p:xfrm>
          <a:off x="1143000" y="1433719"/>
          <a:ext cx="6572250" cy="3474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D8957AD-7B55-4D1E-B927-3B19FA1BCFDA}"/>
              </a:ext>
            </a:extLst>
          </p:cNvPr>
          <p:cNvPicPr>
            <a:picLocks noChangeAspect="1"/>
          </p:cNvPicPr>
          <p:nvPr/>
        </p:nvPicPr>
        <p:blipFill>
          <a:blip r:embed="rId7"/>
          <a:stretch>
            <a:fillRect/>
          </a:stretch>
        </p:blipFill>
        <p:spPr>
          <a:xfrm>
            <a:off x="1143000" y="4647230"/>
            <a:ext cx="2647204" cy="2123411"/>
          </a:xfrm>
          <a:prstGeom prst="rect">
            <a:avLst/>
          </a:prstGeom>
        </p:spPr>
      </p:pic>
      <p:pic>
        <p:nvPicPr>
          <p:cNvPr id="7" name="Picture 6">
            <a:extLst>
              <a:ext uri="{FF2B5EF4-FFF2-40B4-BE49-F238E27FC236}">
                <a16:creationId xmlns:a16="http://schemas.microsoft.com/office/drawing/2014/main" id="{A744A76F-2AF5-4404-A6CC-71A5DEE323E6}"/>
              </a:ext>
            </a:extLst>
          </p:cNvPr>
          <p:cNvPicPr>
            <a:picLocks noChangeAspect="1"/>
          </p:cNvPicPr>
          <p:nvPr/>
        </p:nvPicPr>
        <p:blipFill>
          <a:blip r:embed="rId8"/>
          <a:stretch>
            <a:fillRect/>
          </a:stretch>
        </p:blipFill>
        <p:spPr>
          <a:xfrm>
            <a:off x="4391025" y="4647230"/>
            <a:ext cx="3829149" cy="2087249"/>
          </a:xfrm>
          <a:prstGeom prst="rect">
            <a:avLst/>
          </a:prstGeom>
        </p:spPr>
      </p:pic>
      <p:pic>
        <p:nvPicPr>
          <p:cNvPr id="9" name="Picture 8">
            <a:extLst>
              <a:ext uri="{FF2B5EF4-FFF2-40B4-BE49-F238E27FC236}">
                <a16:creationId xmlns:a16="http://schemas.microsoft.com/office/drawing/2014/main" id="{A03C6B59-9012-4D2F-B4E6-EDCBABDBA795}"/>
              </a:ext>
            </a:extLst>
          </p:cNvPr>
          <p:cNvPicPr>
            <a:picLocks noChangeAspect="1"/>
          </p:cNvPicPr>
          <p:nvPr/>
        </p:nvPicPr>
        <p:blipFill>
          <a:blip r:embed="rId9"/>
          <a:stretch>
            <a:fillRect/>
          </a:stretch>
        </p:blipFill>
        <p:spPr>
          <a:xfrm>
            <a:off x="6132143" y="1034592"/>
            <a:ext cx="1609484" cy="2168752"/>
          </a:xfrm>
          <a:prstGeom prst="rect">
            <a:avLst/>
          </a:prstGeom>
        </p:spPr>
      </p:pic>
    </p:spTree>
    <p:extLst>
      <p:ext uri="{BB962C8B-B14F-4D97-AF65-F5344CB8AC3E}">
        <p14:creationId xmlns:p14="http://schemas.microsoft.com/office/powerpoint/2010/main" val="2332783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156E36-6ACC-466D-B1AC-6B733F9783D4}"/>
              </a:ext>
            </a:extLst>
          </p:cNvPr>
          <p:cNvSpPr>
            <a:spLocks noGrp="1"/>
          </p:cNvSpPr>
          <p:nvPr>
            <p:ph idx="1"/>
          </p:nvPr>
        </p:nvSpPr>
        <p:spPr>
          <a:xfrm>
            <a:off x="1257300" y="1600200"/>
            <a:ext cx="6629400" cy="4229100"/>
          </a:xfrm>
        </p:spPr>
        <p:txBody>
          <a:bodyPr>
            <a:normAutofit fontScale="85000" lnSpcReduction="20000"/>
          </a:bodyPr>
          <a:lstStyle/>
          <a:p>
            <a:r>
              <a:rPr lang="en-GB" sz="3000" dirty="0">
                <a:effectLst>
                  <a:outerShdw blurRad="38100" dist="38100" dir="2700000" algn="tl">
                    <a:srgbClr val="000000">
                      <a:alpha val="43137"/>
                    </a:srgbClr>
                  </a:outerShdw>
                </a:effectLst>
              </a:rPr>
              <a:t>Clinical Features:</a:t>
            </a:r>
            <a:br>
              <a:rPr lang="en-GB" sz="2100" dirty="0"/>
            </a:br>
            <a:br>
              <a:rPr lang="en-GB" sz="2100" dirty="0"/>
            </a:br>
            <a:r>
              <a:rPr lang="en-GB" sz="2100" dirty="0"/>
              <a:t> Pain (most common),</a:t>
            </a:r>
            <a:br>
              <a:rPr lang="en-GB" sz="2100" dirty="0"/>
            </a:br>
            <a:br>
              <a:rPr lang="en-GB" sz="2100" dirty="0"/>
            </a:br>
            <a:r>
              <a:rPr lang="en-GB" sz="2100" dirty="0"/>
              <a:t> Ankle and calf oedema – relieved by foot elevation </a:t>
            </a:r>
            <a:br>
              <a:rPr lang="en-GB" sz="2100" dirty="0"/>
            </a:br>
            <a:br>
              <a:rPr lang="en-GB" sz="2100" dirty="0"/>
            </a:br>
            <a:r>
              <a:rPr lang="en-GB" sz="2100" dirty="0"/>
              <a:t> Pruritus, brownish hyperpigmentation (hemosiderin deposits)</a:t>
            </a:r>
            <a:br>
              <a:rPr lang="en-GB" sz="2100" dirty="0"/>
            </a:br>
            <a:br>
              <a:rPr lang="en-GB" sz="2100" dirty="0"/>
            </a:br>
            <a:r>
              <a:rPr lang="en-GB" sz="2100" dirty="0"/>
              <a:t> Stasis dermatitis, subcutaneous fibrosis if chronic (</a:t>
            </a:r>
            <a:r>
              <a:rPr lang="en-GB" sz="2100" dirty="0" err="1"/>
              <a:t>lipodermatosclerosis</a:t>
            </a:r>
            <a:r>
              <a:rPr lang="en-GB" sz="2100" dirty="0"/>
              <a:t>) </a:t>
            </a:r>
            <a:br>
              <a:rPr lang="en-GB" sz="2100" dirty="0"/>
            </a:br>
            <a:br>
              <a:rPr lang="en-GB" sz="2100" dirty="0"/>
            </a:br>
            <a:r>
              <a:rPr lang="en-GB" sz="2100" dirty="0"/>
              <a:t>Ulceration: shallow, above medial malleolus, weeping (wet), painless, irregular outline </a:t>
            </a:r>
            <a:br>
              <a:rPr lang="en-GB" sz="2100" dirty="0"/>
            </a:br>
            <a:br>
              <a:rPr lang="en-GB" sz="2100" dirty="0"/>
            </a:br>
            <a:r>
              <a:rPr lang="en-GB" sz="2100" dirty="0"/>
              <a:t>Signs of DVT/varicose veins/thrombophlebitis </a:t>
            </a:r>
            <a:br>
              <a:rPr lang="en-GB" sz="2100" dirty="0"/>
            </a:br>
            <a:br>
              <a:rPr lang="en-GB" sz="2100" dirty="0"/>
            </a:br>
            <a:endParaRPr lang="en-GB" dirty="0"/>
          </a:p>
        </p:txBody>
      </p:sp>
      <p:pic>
        <p:nvPicPr>
          <p:cNvPr id="1026" name="Picture 2" descr="Diagnosing lipodermatosclerosis | Independent Nurse">
            <a:extLst>
              <a:ext uri="{FF2B5EF4-FFF2-40B4-BE49-F238E27FC236}">
                <a16:creationId xmlns:a16="http://schemas.microsoft.com/office/drawing/2014/main" id="{D1D19589-45BB-0567-B817-01A54C5DA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59"/>
          <a:stretch/>
        </p:blipFill>
        <p:spPr bwMode="auto">
          <a:xfrm>
            <a:off x="7291006" y="381000"/>
            <a:ext cx="1852994"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01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200150"/>
            <a:ext cx="6772275" cy="4800600"/>
          </a:xfrm>
        </p:spPr>
        <p:txBody>
          <a:bodyPr>
            <a:normAutofit fontScale="62500" lnSpcReduction="20000"/>
          </a:bodyPr>
          <a:lstStyle/>
          <a:p>
            <a:pPr lvl="0">
              <a:lnSpc>
                <a:spcPct val="150000"/>
              </a:lnSpc>
              <a:buClr>
                <a:prstClr val="white">
                  <a:shade val="95000"/>
                </a:prstClr>
              </a:buClr>
            </a:pPr>
            <a:r>
              <a:rPr lang="en-US" sz="2700" b="1" i="1" u="sng" dirty="0">
                <a:solidFill>
                  <a:prstClr val="black"/>
                </a:solidFill>
              </a:rPr>
              <a:t>Deep Vein Thrombosis: </a:t>
            </a:r>
          </a:p>
          <a:p>
            <a:pPr lvl="0">
              <a:lnSpc>
                <a:spcPct val="150000"/>
              </a:lnSpc>
              <a:buClr>
                <a:prstClr val="white">
                  <a:shade val="95000"/>
                </a:prstClr>
              </a:buClr>
            </a:pPr>
            <a:r>
              <a:rPr lang="en-US" b="1" i="1" dirty="0">
                <a:solidFill>
                  <a:prstClr val="black"/>
                </a:solidFill>
              </a:rPr>
              <a:t>- Post-operative. </a:t>
            </a:r>
          </a:p>
          <a:p>
            <a:pPr lvl="0">
              <a:lnSpc>
                <a:spcPct val="150000"/>
              </a:lnSpc>
              <a:buClr>
                <a:prstClr val="white">
                  <a:shade val="95000"/>
                </a:prstClr>
              </a:buClr>
            </a:pPr>
            <a:r>
              <a:rPr lang="en-US" b="1" i="1" dirty="0">
                <a:solidFill>
                  <a:prstClr val="black"/>
                </a:solidFill>
              </a:rPr>
              <a:t>- Immobility due to other illness.</a:t>
            </a:r>
          </a:p>
          <a:p>
            <a:pPr lvl="0">
              <a:lnSpc>
                <a:spcPct val="150000"/>
              </a:lnSpc>
              <a:buClr>
                <a:prstClr val="white">
                  <a:shade val="95000"/>
                </a:prstClr>
              </a:buClr>
            </a:pPr>
            <a:r>
              <a:rPr lang="en-US" b="1" i="1" dirty="0">
                <a:solidFill>
                  <a:prstClr val="black"/>
                </a:solidFill>
              </a:rPr>
              <a:t>- Leg pain.</a:t>
            </a:r>
          </a:p>
          <a:p>
            <a:pPr lvl="0">
              <a:lnSpc>
                <a:spcPct val="150000"/>
              </a:lnSpc>
              <a:buClr>
                <a:prstClr val="white">
                  <a:shade val="95000"/>
                </a:prstClr>
              </a:buClr>
            </a:pPr>
            <a:r>
              <a:rPr lang="en-US" b="1" i="1" dirty="0">
                <a:solidFill>
                  <a:prstClr val="black"/>
                </a:solidFill>
              </a:rPr>
              <a:t>- Leg swelling. </a:t>
            </a:r>
          </a:p>
          <a:p>
            <a:pPr lvl="0">
              <a:lnSpc>
                <a:spcPct val="150000"/>
              </a:lnSpc>
              <a:buClr>
                <a:prstClr val="white">
                  <a:shade val="95000"/>
                </a:prstClr>
              </a:buClr>
            </a:pPr>
            <a:endParaRPr lang="en-US" b="1" i="1" dirty="0">
              <a:solidFill>
                <a:prstClr val="black"/>
              </a:solidFill>
            </a:endParaRPr>
          </a:p>
          <a:p>
            <a:pPr marL="102870" indent="0">
              <a:lnSpc>
                <a:spcPct val="150000"/>
              </a:lnSpc>
              <a:buClr>
                <a:prstClr val="white">
                  <a:shade val="95000"/>
                </a:prstClr>
              </a:buClr>
              <a:buNone/>
            </a:pPr>
            <a:r>
              <a:rPr lang="en-US" sz="2550" b="1" i="1" u="sng" dirty="0">
                <a:solidFill>
                  <a:prstClr val="black"/>
                </a:solidFill>
              </a:rPr>
              <a:t>Superficial thrombophlebitis: </a:t>
            </a:r>
          </a:p>
          <a:p>
            <a:pPr marL="102870" indent="0">
              <a:lnSpc>
                <a:spcPct val="150000"/>
              </a:lnSpc>
              <a:buClr>
                <a:prstClr val="white">
                  <a:shade val="95000"/>
                </a:prstClr>
              </a:buClr>
              <a:buNone/>
            </a:pPr>
            <a:r>
              <a:rPr lang="en-US" sz="2100" b="1" i="1" dirty="0">
                <a:solidFill>
                  <a:prstClr val="black"/>
                </a:solidFill>
              </a:rPr>
              <a:t>Inflammation &amp; thrombosis of previously</a:t>
            </a:r>
          </a:p>
          <a:p>
            <a:pPr marL="102870" indent="0">
              <a:lnSpc>
                <a:spcPct val="150000"/>
              </a:lnSpc>
              <a:buClr>
                <a:prstClr val="white">
                  <a:shade val="95000"/>
                </a:prstClr>
              </a:buClr>
              <a:buNone/>
            </a:pPr>
            <a:r>
              <a:rPr lang="en-US" sz="2100" b="1" i="1" dirty="0">
                <a:solidFill>
                  <a:prstClr val="black"/>
                </a:solidFill>
              </a:rPr>
              <a:t> normal superficial vein.</a:t>
            </a:r>
          </a:p>
          <a:p>
            <a:pPr marL="102870" indent="0">
              <a:lnSpc>
                <a:spcPct val="150000"/>
              </a:lnSpc>
              <a:buClr>
                <a:prstClr val="white">
                  <a:shade val="95000"/>
                </a:prstClr>
              </a:buClr>
              <a:buNone/>
            </a:pPr>
            <a:r>
              <a:rPr lang="en-US" sz="2100" b="1" i="1" dirty="0">
                <a:solidFill>
                  <a:prstClr val="black"/>
                </a:solidFill>
              </a:rPr>
              <a:t>Pain, redness and cord like vein</a:t>
            </a:r>
          </a:p>
          <a:p>
            <a:pPr marL="102870" indent="0">
              <a:lnSpc>
                <a:spcPct val="150000"/>
              </a:lnSpc>
              <a:buClr>
                <a:prstClr val="white">
                  <a:shade val="95000"/>
                </a:prstClr>
              </a:buClr>
              <a:buNone/>
            </a:pPr>
            <a:endParaRPr lang="en-US" sz="2100" b="1" i="1" dirty="0">
              <a:solidFill>
                <a:prstClr val="black"/>
              </a:solidFill>
            </a:endParaRPr>
          </a:p>
          <a:p>
            <a:pPr marL="102870" indent="0">
              <a:lnSpc>
                <a:spcPct val="150000"/>
              </a:lnSpc>
              <a:buClr>
                <a:prstClr val="white">
                  <a:shade val="95000"/>
                </a:prstClr>
              </a:buClr>
              <a:buNone/>
            </a:pPr>
            <a:r>
              <a:rPr lang="en-US" sz="2550" b="1" i="1" u="sng" dirty="0">
                <a:solidFill>
                  <a:prstClr val="black"/>
                </a:solidFill>
              </a:rPr>
              <a:t>Venous ulcer: </a:t>
            </a:r>
          </a:p>
          <a:p>
            <a:pPr marL="102870" indent="0">
              <a:lnSpc>
                <a:spcPct val="150000"/>
              </a:lnSpc>
              <a:buClr>
                <a:prstClr val="white">
                  <a:shade val="95000"/>
                </a:prstClr>
              </a:buClr>
              <a:buNone/>
            </a:pPr>
            <a:r>
              <a:rPr lang="en-US" sz="2100" b="1" i="1" dirty="0">
                <a:solidFill>
                  <a:prstClr val="black"/>
                </a:solidFill>
              </a:rPr>
              <a:t>Previous DVT , Varicose Veins</a:t>
            </a:r>
          </a:p>
          <a:p>
            <a:pPr marL="102870" indent="0">
              <a:lnSpc>
                <a:spcPct val="150000"/>
              </a:lnSpc>
              <a:buClr>
                <a:prstClr val="white">
                  <a:shade val="95000"/>
                </a:prstClr>
              </a:buClr>
              <a:buNone/>
            </a:pPr>
            <a:r>
              <a:rPr lang="en-US" sz="2100" b="1" i="1" dirty="0">
                <a:solidFill>
                  <a:prstClr val="black"/>
                </a:solidFill>
              </a:rPr>
              <a:t>Above medial malleolus (70%)</a:t>
            </a:r>
            <a:endParaRPr lang="en-US" sz="2100" i="1" dirty="0"/>
          </a:p>
          <a:p>
            <a:pPr marL="102870" indent="0">
              <a:lnSpc>
                <a:spcPct val="150000"/>
              </a:lnSpc>
              <a:buClr>
                <a:prstClr val="white">
                  <a:shade val="95000"/>
                </a:prstClr>
              </a:buClr>
              <a:buNone/>
            </a:pPr>
            <a:endParaRPr lang="en-US" sz="2100" b="1" i="1" dirty="0">
              <a:solidFill>
                <a:prstClr val="black"/>
              </a:solidFill>
            </a:endParaRPr>
          </a:p>
          <a:p>
            <a:pPr lvl="0">
              <a:lnSpc>
                <a:spcPct val="150000"/>
              </a:lnSpc>
              <a:buClr>
                <a:prstClr val="white">
                  <a:shade val="95000"/>
                </a:prstClr>
              </a:buClr>
            </a:pPr>
            <a:endParaRPr lang="en-US" b="1" i="1" dirty="0">
              <a:solidFill>
                <a:prstClr val="black"/>
              </a:solidFill>
            </a:endParaRPr>
          </a:p>
          <a:p>
            <a:pPr lvl="0">
              <a:lnSpc>
                <a:spcPct val="150000"/>
              </a:lnSpc>
              <a:buClr>
                <a:prstClr val="white">
                  <a:shade val="95000"/>
                </a:prstClr>
              </a:buClr>
            </a:pPr>
            <a:endParaRPr lang="en-US" b="1" i="1" dirty="0">
              <a:solidFill>
                <a:prstClr val="black"/>
              </a:solidFill>
            </a:endParaRPr>
          </a:p>
          <a:p>
            <a:pPr marL="102870" indent="0">
              <a:lnSpc>
                <a:spcPct val="150000"/>
              </a:lnSpc>
              <a:buNone/>
            </a:pPr>
            <a:endParaRPr lang="en-US" i="1" dirty="0"/>
          </a:p>
        </p:txBody>
      </p:sp>
      <p:pic>
        <p:nvPicPr>
          <p:cNvPr id="5" name="Picture 4">
            <a:extLst>
              <a:ext uri="{FF2B5EF4-FFF2-40B4-BE49-F238E27FC236}">
                <a16:creationId xmlns:a16="http://schemas.microsoft.com/office/drawing/2014/main" id="{C9F50F4B-ACB0-4448-98C3-61DE5F68D5D5}"/>
              </a:ext>
            </a:extLst>
          </p:cNvPr>
          <p:cNvPicPr>
            <a:picLocks noChangeAspect="1"/>
          </p:cNvPicPr>
          <p:nvPr/>
        </p:nvPicPr>
        <p:blipFill>
          <a:blip r:embed="rId2"/>
          <a:stretch>
            <a:fillRect/>
          </a:stretch>
        </p:blipFill>
        <p:spPr>
          <a:xfrm>
            <a:off x="5569246" y="4508802"/>
            <a:ext cx="2173412" cy="1311484"/>
          </a:xfrm>
          <a:prstGeom prst="rect">
            <a:avLst/>
          </a:prstGeom>
        </p:spPr>
      </p:pic>
      <p:pic>
        <p:nvPicPr>
          <p:cNvPr id="6" name="Picture 5">
            <a:extLst>
              <a:ext uri="{FF2B5EF4-FFF2-40B4-BE49-F238E27FC236}">
                <a16:creationId xmlns:a16="http://schemas.microsoft.com/office/drawing/2014/main" id="{10094828-16EF-438B-BFD9-67CB45C090BD}"/>
              </a:ext>
            </a:extLst>
          </p:cNvPr>
          <p:cNvPicPr>
            <a:picLocks noChangeAspect="1"/>
          </p:cNvPicPr>
          <p:nvPr/>
        </p:nvPicPr>
        <p:blipFill>
          <a:blip r:embed="rId3"/>
          <a:stretch>
            <a:fillRect/>
          </a:stretch>
        </p:blipFill>
        <p:spPr>
          <a:xfrm>
            <a:off x="5569246" y="1757623"/>
            <a:ext cx="2153133" cy="1076920"/>
          </a:xfrm>
          <a:prstGeom prst="rect">
            <a:avLst/>
          </a:prstGeom>
        </p:spPr>
      </p:pic>
      <p:pic>
        <p:nvPicPr>
          <p:cNvPr id="7" name="Picture 6">
            <a:extLst>
              <a:ext uri="{FF2B5EF4-FFF2-40B4-BE49-F238E27FC236}">
                <a16:creationId xmlns:a16="http://schemas.microsoft.com/office/drawing/2014/main" id="{4781C195-8D31-46ED-AB3B-43F82B35419C}"/>
              </a:ext>
            </a:extLst>
          </p:cNvPr>
          <p:cNvPicPr>
            <a:picLocks noChangeAspect="1"/>
          </p:cNvPicPr>
          <p:nvPr/>
        </p:nvPicPr>
        <p:blipFill>
          <a:blip r:embed="rId4"/>
          <a:stretch>
            <a:fillRect/>
          </a:stretch>
        </p:blipFill>
        <p:spPr>
          <a:xfrm>
            <a:off x="5569245" y="3016852"/>
            <a:ext cx="2195535" cy="1311484"/>
          </a:xfrm>
          <a:prstGeom prst="rect">
            <a:avLst/>
          </a:prstGeom>
        </p:spPr>
      </p:pic>
    </p:spTree>
    <p:extLst>
      <p:ext uri="{BB962C8B-B14F-4D97-AF65-F5344CB8AC3E}">
        <p14:creationId xmlns:p14="http://schemas.microsoft.com/office/powerpoint/2010/main" val="2920520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71550"/>
            <a:ext cx="6172200" cy="857250"/>
          </a:xfrm>
        </p:spPr>
        <p:txBody>
          <a:bodyPr/>
          <a:lstStyle/>
          <a:p>
            <a:r>
              <a:rPr lang="en-US" b="1" i="1" dirty="0">
                <a:solidFill>
                  <a:srgbClr val="002060"/>
                </a:solidFill>
              </a:rPr>
              <a:t>History of risk factors</a:t>
            </a:r>
          </a:p>
        </p:txBody>
      </p:sp>
      <p:graphicFrame>
        <p:nvGraphicFramePr>
          <p:cNvPr id="5" name="Content Placeholder 2">
            <a:extLst>
              <a:ext uri="{FF2B5EF4-FFF2-40B4-BE49-F238E27FC236}">
                <a16:creationId xmlns:a16="http://schemas.microsoft.com/office/drawing/2014/main" id="{8948E8AC-AE51-407E-9303-FB2EC9B97770}"/>
              </a:ext>
            </a:extLst>
          </p:cNvPr>
          <p:cNvGraphicFramePr>
            <a:graphicFrameLocks noGrp="1"/>
          </p:cNvGraphicFramePr>
          <p:nvPr>
            <p:ph idx="1"/>
          </p:nvPr>
        </p:nvGraphicFramePr>
        <p:xfrm>
          <a:off x="1485900" y="2308860"/>
          <a:ext cx="6172200" cy="3291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106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308412F-F6D2-476A-A2DB-060881B3CC36}"/>
              </a:ext>
            </a:extLst>
          </p:cNvPr>
          <p:cNvPicPr>
            <a:picLocks noGrp="1" noChangeAspect="1"/>
          </p:cNvPicPr>
          <p:nvPr>
            <p:ph idx="1"/>
          </p:nvPr>
        </p:nvPicPr>
        <p:blipFill rotWithShape="1">
          <a:blip r:embed="rId2"/>
          <a:srcRect r="2" b="6309"/>
          <a:stretch/>
        </p:blipFill>
        <p:spPr>
          <a:xfrm>
            <a:off x="342900" y="457200"/>
            <a:ext cx="8458200" cy="5943600"/>
          </a:xfrm>
          <a:prstGeom prst="rect">
            <a:avLst/>
          </a:prstGeom>
        </p:spPr>
      </p:pic>
    </p:spTree>
    <p:extLst>
      <p:ext uri="{BB962C8B-B14F-4D97-AF65-F5344CB8AC3E}">
        <p14:creationId xmlns:p14="http://schemas.microsoft.com/office/powerpoint/2010/main" val="1907603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4450" y="2057400"/>
            <a:ext cx="6572250" cy="3531870"/>
          </a:xfrm>
        </p:spPr>
        <p:txBody>
          <a:bodyPr>
            <a:normAutofit/>
          </a:bodyPr>
          <a:lstStyle/>
          <a:p>
            <a:r>
              <a:rPr lang="en-US" sz="2700" b="1" i="1" dirty="0">
                <a:solidFill>
                  <a:srgbClr val="002060"/>
                </a:solidFill>
              </a:rPr>
              <a:t>Remaining history as any other patient</a:t>
            </a:r>
          </a:p>
          <a:p>
            <a:pPr marL="102870" indent="0">
              <a:buNone/>
            </a:pPr>
            <a:endParaRPr lang="en-US" sz="2700" b="1" i="1" dirty="0">
              <a:solidFill>
                <a:srgbClr val="002060"/>
              </a:solidFill>
            </a:endParaRPr>
          </a:p>
          <a:p>
            <a:r>
              <a:rPr lang="en-US" sz="2700" b="1" i="1" dirty="0">
                <a:solidFill>
                  <a:srgbClr val="002060"/>
                </a:solidFill>
              </a:rPr>
              <a:t>Family history of varicose veins</a:t>
            </a:r>
          </a:p>
          <a:p>
            <a:pPr marL="102870" indent="0">
              <a:buNone/>
            </a:pPr>
            <a:endParaRPr lang="en-US" sz="2700" b="1" i="1" dirty="0">
              <a:solidFill>
                <a:srgbClr val="002060"/>
              </a:solidFill>
            </a:endParaRPr>
          </a:p>
          <a:p>
            <a:r>
              <a:rPr lang="en-US" sz="2700" b="1" i="1" dirty="0">
                <a:solidFill>
                  <a:srgbClr val="002060"/>
                </a:solidFill>
              </a:rPr>
              <a:t>Use of contraceptive pills</a:t>
            </a:r>
          </a:p>
          <a:p>
            <a:endParaRPr lang="en-US" sz="2700" i="1" dirty="0"/>
          </a:p>
        </p:txBody>
      </p:sp>
    </p:spTree>
    <p:extLst>
      <p:ext uri="{BB962C8B-B14F-4D97-AF65-F5344CB8AC3E}">
        <p14:creationId xmlns:p14="http://schemas.microsoft.com/office/powerpoint/2010/main" val="2097750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919431"/>
            <a:ext cx="6172200" cy="857250"/>
          </a:xfrm>
        </p:spPr>
        <p:txBody>
          <a:bodyPr/>
          <a:lstStyle/>
          <a:p>
            <a:r>
              <a:rPr lang="en-US" b="1" i="1" dirty="0">
                <a:solidFill>
                  <a:srgbClr val="002060"/>
                </a:solidFill>
              </a:rPr>
              <a:t>Inspection</a:t>
            </a:r>
          </a:p>
        </p:txBody>
      </p:sp>
      <p:graphicFrame>
        <p:nvGraphicFramePr>
          <p:cNvPr id="9" name="Content Placeholder 2">
            <a:extLst>
              <a:ext uri="{FF2B5EF4-FFF2-40B4-BE49-F238E27FC236}">
                <a16:creationId xmlns:a16="http://schemas.microsoft.com/office/drawing/2014/main" id="{09F44C84-9724-48A9-8654-524B8AD092B8}"/>
              </a:ext>
            </a:extLst>
          </p:cNvPr>
          <p:cNvGraphicFramePr>
            <a:graphicFrameLocks noGrp="1"/>
          </p:cNvGraphicFramePr>
          <p:nvPr>
            <p:ph idx="1"/>
          </p:nvPr>
        </p:nvGraphicFramePr>
        <p:xfrm>
          <a:off x="1143000" y="1776682"/>
          <a:ext cx="6629400" cy="3675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013F93CD-A998-4E15-994A-8105A75F01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973" t="32845" r="10600" b="32845"/>
          <a:stretch/>
        </p:blipFill>
        <p:spPr bwMode="auto">
          <a:xfrm>
            <a:off x="6686550" y="1406128"/>
            <a:ext cx="1198307" cy="278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012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594122"/>
          </a:xfrm>
        </p:spPr>
        <p:txBody>
          <a:bodyPr>
            <a:normAutofit fontScale="90000"/>
          </a:bodyPr>
          <a:lstStyle/>
          <a:p>
            <a:r>
              <a:rPr lang="en-US" b="1" i="1" dirty="0">
                <a:solidFill>
                  <a:srgbClr val="002060"/>
                </a:solidFill>
              </a:rPr>
              <a:t>Inspection</a:t>
            </a:r>
          </a:p>
        </p:txBody>
      </p:sp>
      <p:sp>
        <p:nvSpPr>
          <p:cNvPr id="3" name="Content Placeholder 2"/>
          <p:cNvSpPr>
            <a:spLocks noGrp="1"/>
          </p:cNvSpPr>
          <p:nvPr>
            <p:ph idx="1"/>
          </p:nvPr>
        </p:nvSpPr>
        <p:spPr>
          <a:xfrm>
            <a:off x="1200150" y="1600200"/>
            <a:ext cx="6800850" cy="4400550"/>
          </a:xfrm>
        </p:spPr>
        <p:txBody>
          <a:bodyPr>
            <a:noAutofit/>
          </a:bodyPr>
          <a:lstStyle/>
          <a:p>
            <a:pPr lvl="0">
              <a:lnSpc>
                <a:spcPct val="150000"/>
              </a:lnSpc>
            </a:pPr>
            <a:r>
              <a:rPr lang="en-US" b="1" i="1" dirty="0"/>
              <a:t>Features of chronic venous insufficiency (CVI): </a:t>
            </a:r>
            <a:r>
              <a:rPr lang="en-US" i="1" dirty="0"/>
              <a:t>Oedema, leg induration, pigmentation, eczema, ulceration, skin thickness &amp; redness- </a:t>
            </a:r>
            <a:r>
              <a:rPr lang="en-US" i="1" dirty="0" err="1"/>
              <a:t>lipodermatosclerosis</a:t>
            </a:r>
            <a:endParaRPr lang="en-US" i="1" dirty="0"/>
          </a:p>
          <a:p>
            <a:pPr lvl="0">
              <a:lnSpc>
                <a:spcPct val="150000"/>
              </a:lnSpc>
            </a:pPr>
            <a:endParaRPr lang="en-US" sz="600" i="1" dirty="0"/>
          </a:p>
          <a:p>
            <a:pPr lvl="0">
              <a:lnSpc>
                <a:spcPct val="150000"/>
              </a:lnSpc>
            </a:pPr>
            <a:r>
              <a:rPr lang="en-US" b="1" i="1" dirty="0"/>
              <a:t>Ulceration: </a:t>
            </a:r>
            <a:r>
              <a:rPr lang="en-US" i="1" dirty="0"/>
              <a:t>Venous ulcers are located around medial lower 1/3</a:t>
            </a:r>
            <a:r>
              <a:rPr lang="en-US" i="1" baseline="30000" dirty="0"/>
              <a:t>rd</a:t>
            </a:r>
            <a:r>
              <a:rPr lang="en-US" i="1" dirty="0"/>
              <a:t> of the leg  noting size, shape, margin and floor</a:t>
            </a:r>
          </a:p>
          <a:p>
            <a:endParaRPr lang="en-US" dirty="0"/>
          </a:p>
        </p:txBody>
      </p:sp>
      <p:pic>
        <p:nvPicPr>
          <p:cNvPr id="7" name="Picture 6">
            <a:extLst>
              <a:ext uri="{FF2B5EF4-FFF2-40B4-BE49-F238E27FC236}">
                <a16:creationId xmlns:a16="http://schemas.microsoft.com/office/drawing/2014/main" id="{585B3244-D9CD-4E3D-A44A-1A3CE4E0FA1F}"/>
              </a:ext>
            </a:extLst>
          </p:cNvPr>
          <p:cNvPicPr>
            <a:picLocks noChangeAspect="1"/>
          </p:cNvPicPr>
          <p:nvPr/>
        </p:nvPicPr>
        <p:blipFill>
          <a:blip r:embed="rId3"/>
          <a:stretch>
            <a:fillRect/>
          </a:stretch>
        </p:blipFill>
        <p:spPr>
          <a:xfrm>
            <a:off x="6781800" y="5458836"/>
            <a:ext cx="2349832" cy="1399163"/>
          </a:xfrm>
          <a:prstGeom prst="rect">
            <a:avLst/>
          </a:prstGeom>
        </p:spPr>
      </p:pic>
      <p:pic>
        <p:nvPicPr>
          <p:cNvPr id="9" name="Picture 8">
            <a:extLst>
              <a:ext uri="{FF2B5EF4-FFF2-40B4-BE49-F238E27FC236}">
                <a16:creationId xmlns:a16="http://schemas.microsoft.com/office/drawing/2014/main" id="{5104DDD1-0513-4D9B-9091-D99CC42E5D1D}"/>
              </a:ext>
            </a:extLst>
          </p:cNvPr>
          <p:cNvPicPr>
            <a:picLocks noChangeAspect="1"/>
          </p:cNvPicPr>
          <p:nvPr/>
        </p:nvPicPr>
        <p:blipFill>
          <a:blip r:embed="rId4"/>
          <a:stretch>
            <a:fillRect/>
          </a:stretch>
        </p:blipFill>
        <p:spPr>
          <a:xfrm>
            <a:off x="161216" y="4637454"/>
            <a:ext cx="971550" cy="1720031"/>
          </a:xfrm>
          <a:prstGeom prst="rect">
            <a:avLst/>
          </a:prstGeom>
        </p:spPr>
      </p:pic>
      <p:sp>
        <p:nvSpPr>
          <p:cNvPr id="11" name="TextBox 10">
            <a:extLst>
              <a:ext uri="{FF2B5EF4-FFF2-40B4-BE49-F238E27FC236}">
                <a16:creationId xmlns:a16="http://schemas.microsoft.com/office/drawing/2014/main" id="{A03F2F9E-403F-4DD8-BCAE-B988CCB82413}"/>
              </a:ext>
            </a:extLst>
          </p:cNvPr>
          <p:cNvSpPr txBox="1"/>
          <p:nvPr/>
        </p:nvSpPr>
        <p:spPr>
          <a:xfrm>
            <a:off x="8219570" y="5158754"/>
            <a:ext cx="1526427" cy="300082"/>
          </a:xfrm>
          <a:prstGeom prst="rect">
            <a:avLst/>
          </a:prstGeom>
          <a:noFill/>
        </p:spPr>
        <p:txBody>
          <a:bodyPr wrap="square">
            <a:spAutoFit/>
          </a:bodyPr>
          <a:lstStyle/>
          <a:p>
            <a:r>
              <a:rPr lang="en-GB" sz="1350" dirty="0">
                <a:solidFill>
                  <a:prstClr val="black"/>
                </a:solidFill>
                <a:latin typeface="Constantia"/>
              </a:rPr>
              <a:t>Ankle Flare</a:t>
            </a:r>
          </a:p>
        </p:txBody>
      </p:sp>
      <p:pic>
        <p:nvPicPr>
          <p:cNvPr id="4" name="Picture 3">
            <a:extLst>
              <a:ext uri="{FF2B5EF4-FFF2-40B4-BE49-F238E27FC236}">
                <a16:creationId xmlns:a16="http://schemas.microsoft.com/office/drawing/2014/main" id="{264063B4-D12F-4608-9AEF-6CF424303C4E}"/>
              </a:ext>
            </a:extLst>
          </p:cNvPr>
          <p:cNvPicPr>
            <a:picLocks noChangeAspect="1"/>
          </p:cNvPicPr>
          <p:nvPr/>
        </p:nvPicPr>
        <p:blipFill>
          <a:blip r:embed="rId5"/>
          <a:stretch>
            <a:fillRect/>
          </a:stretch>
        </p:blipFill>
        <p:spPr>
          <a:xfrm>
            <a:off x="6266456" y="172738"/>
            <a:ext cx="2783287" cy="1140425"/>
          </a:xfrm>
          <a:prstGeom prst="rect">
            <a:avLst/>
          </a:prstGeom>
        </p:spPr>
      </p:pic>
    </p:spTree>
    <p:extLst>
      <p:ext uri="{BB962C8B-B14F-4D97-AF65-F5344CB8AC3E}">
        <p14:creationId xmlns:p14="http://schemas.microsoft.com/office/powerpoint/2010/main" val="2573171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42925"/>
            <a:ext cx="6172200" cy="857250"/>
          </a:xfrm>
        </p:spPr>
        <p:txBody>
          <a:bodyPr/>
          <a:lstStyle/>
          <a:p>
            <a:r>
              <a:rPr lang="en-US" b="1" i="1" dirty="0">
                <a:solidFill>
                  <a:srgbClr val="002060"/>
                </a:solidFill>
              </a:rPr>
              <a:t>Palpation</a:t>
            </a:r>
          </a:p>
        </p:txBody>
      </p:sp>
      <p:graphicFrame>
        <p:nvGraphicFramePr>
          <p:cNvPr id="8" name="Content Placeholder 2">
            <a:extLst>
              <a:ext uri="{FF2B5EF4-FFF2-40B4-BE49-F238E27FC236}">
                <a16:creationId xmlns:a16="http://schemas.microsoft.com/office/drawing/2014/main" id="{9F0CE93F-7DAD-42C2-99B5-DE45297EA8C9}"/>
              </a:ext>
            </a:extLst>
          </p:cNvPr>
          <p:cNvGraphicFramePr>
            <a:graphicFrameLocks noGrp="1"/>
          </p:cNvGraphicFramePr>
          <p:nvPr>
            <p:ph idx="1"/>
            <p:extLst>
              <p:ext uri="{D42A27DB-BD31-4B8C-83A1-F6EECF244321}">
                <p14:modId xmlns:p14="http://schemas.microsoft.com/office/powerpoint/2010/main" val="2623659900"/>
              </p:ext>
            </p:extLst>
          </p:nvPr>
        </p:nvGraphicFramePr>
        <p:xfrm>
          <a:off x="1066800" y="1400175"/>
          <a:ext cx="69342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28F3694-5332-4163-90E2-EE7EEDBA7C3B}"/>
              </a:ext>
            </a:extLst>
          </p:cNvPr>
          <p:cNvPicPr>
            <a:picLocks noChangeAspect="1"/>
          </p:cNvPicPr>
          <p:nvPr/>
        </p:nvPicPr>
        <p:blipFill>
          <a:blip r:embed="rId8"/>
          <a:stretch>
            <a:fillRect/>
          </a:stretch>
        </p:blipFill>
        <p:spPr>
          <a:xfrm>
            <a:off x="6015037" y="969706"/>
            <a:ext cx="1928813" cy="1430594"/>
          </a:xfrm>
          <a:prstGeom prst="rect">
            <a:avLst/>
          </a:prstGeom>
        </p:spPr>
      </p:pic>
      <p:pic>
        <p:nvPicPr>
          <p:cNvPr id="5" name="Picture 4">
            <a:extLst>
              <a:ext uri="{FF2B5EF4-FFF2-40B4-BE49-F238E27FC236}">
                <a16:creationId xmlns:a16="http://schemas.microsoft.com/office/drawing/2014/main" id="{37DC3D9E-73B7-4469-9741-BF12323240C5}"/>
              </a:ext>
            </a:extLst>
          </p:cNvPr>
          <p:cNvPicPr>
            <a:picLocks noChangeAspect="1"/>
          </p:cNvPicPr>
          <p:nvPr/>
        </p:nvPicPr>
        <p:blipFill>
          <a:blip r:embed="rId9"/>
          <a:stretch>
            <a:fillRect/>
          </a:stretch>
        </p:blipFill>
        <p:spPr>
          <a:xfrm>
            <a:off x="5992570" y="3957638"/>
            <a:ext cx="1950244" cy="1685925"/>
          </a:xfrm>
          <a:prstGeom prst="rect">
            <a:avLst/>
          </a:prstGeom>
        </p:spPr>
      </p:pic>
      <p:pic>
        <p:nvPicPr>
          <p:cNvPr id="6" name="Picture 5">
            <a:extLst>
              <a:ext uri="{FF2B5EF4-FFF2-40B4-BE49-F238E27FC236}">
                <a16:creationId xmlns:a16="http://schemas.microsoft.com/office/drawing/2014/main" id="{757F97D9-05CE-4C65-AB30-949F8C441425}"/>
              </a:ext>
            </a:extLst>
          </p:cNvPr>
          <p:cNvPicPr>
            <a:picLocks noChangeAspect="1"/>
          </p:cNvPicPr>
          <p:nvPr/>
        </p:nvPicPr>
        <p:blipFill>
          <a:blip r:embed="rId10"/>
          <a:stretch>
            <a:fillRect/>
          </a:stretch>
        </p:blipFill>
        <p:spPr>
          <a:xfrm>
            <a:off x="4220920" y="3957637"/>
            <a:ext cx="1771650" cy="1685925"/>
          </a:xfrm>
          <a:prstGeom prst="rect">
            <a:avLst/>
          </a:prstGeom>
        </p:spPr>
      </p:pic>
    </p:spTree>
    <p:extLst>
      <p:ext uri="{BB962C8B-B14F-4D97-AF65-F5344CB8AC3E}">
        <p14:creationId xmlns:p14="http://schemas.microsoft.com/office/powerpoint/2010/main" val="1487021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84903"/>
            <a:ext cx="6172200" cy="857250"/>
          </a:xfrm>
        </p:spPr>
        <p:txBody>
          <a:bodyPr/>
          <a:lstStyle/>
          <a:p>
            <a:r>
              <a:rPr lang="en-US" b="1" i="1" dirty="0">
                <a:solidFill>
                  <a:srgbClr val="002060"/>
                </a:solidFill>
              </a:rPr>
              <a:t>Palpation</a:t>
            </a:r>
          </a:p>
        </p:txBody>
      </p:sp>
      <p:graphicFrame>
        <p:nvGraphicFramePr>
          <p:cNvPr id="11" name="Content Placeholder 2">
            <a:extLst>
              <a:ext uri="{FF2B5EF4-FFF2-40B4-BE49-F238E27FC236}">
                <a16:creationId xmlns:a16="http://schemas.microsoft.com/office/drawing/2014/main" id="{E892513A-3211-4AE6-B77B-4A036B03AECE}"/>
              </a:ext>
            </a:extLst>
          </p:cNvPr>
          <p:cNvGraphicFramePr>
            <a:graphicFrameLocks noGrp="1"/>
          </p:cNvGraphicFramePr>
          <p:nvPr>
            <p:ph idx="1"/>
          </p:nvPr>
        </p:nvGraphicFramePr>
        <p:xfrm>
          <a:off x="1257300" y="2228850"/>
          <a:ext cx="6629400" cy="217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ABD9069-ABBB-4D8A-919A-853BE9D5DEA7}"/>
              </a:ext>
            </a:extLst>
          </p:cNvPr>
          <p:cNvPicPr>
            <a:picLocks noChangeAspect="1"/>
          </p:cNvPicPr>
          <p:nvPr/>
        </p:nvPicPr>
        <p:blipFill>
          <a:blip r:embed="rId7"/>
          <a:stretch>
            <a:fillRect/>
          </a:stretch>
        </p:blipFill>
        <p:spPr>
          <a:xfrm>
            <a:off x="3771901" y="3783920"/>
            <a:ext cx="2048453" cy="2171700"/>
          </a:xfrm>
          <a:prstGeom prst="rect">
            <a:avLst/>
          </a:prstGeom>
        </p:spPr>
      </p:pic>
      <p:pic>
        <p:nvPicPr>
          <p:cNvPr id="7" name="Picture 6">
            <a:extLst>
              <a:ext uri="{FF2B5EF4-FFF2-40B4-BE49-F238E27FC236}">
                <a16:creationId xmlns:a16="http://schemas.microsoft.com/office/drawing/2014/main" id="{E1444AB6-3CB5-425D-BE4D-665EF218AF79}"/>
              </a:ext>
            </a:extLst>
          </p:cNvPr>
          <p:cNvPicPr>
            <a:picLocks noChangeAspect="1"/>
          </p:cNvPicPr>
          <p:nvPr/>
        </p:nvPicPr>
        <p:blipFill>
          <a:blip r:embed="rId8"/>
          <a:stretch>
            <a:fillRect/>
          </a:stretch>
        </p:blipFill>
        <p:spPr>
          <a:xfrm>
            <a:off x="5907294" y="3801396"/>
            <a:ext cx="1742083" cy="2171701"/>
          </a:xfrm>
          <a:prstGeom prst="rect">
            <a:avLst/>
          </a:prstGeom>
        </p:spPr>
      </p:pic>
      <p:sp>
        <p:nvSpPr>
          <p:cNvPr id="9" name="TextBox 8">
            <a:extLst>
              <a:ext uri="{FF2B5EF4-FFF2-40B4-BE49-F238E27FC236}">
                <a16:creationId xmlns:a16="http://schemas.microsoft.com/office/drawing/2014/main" id="{CB477FF2-7E12-45A2-B398-65F16DE749B6}"/>
              </a:ext>
            </a:extLst>
          </p:cNvPr>
          <p:cNvSpPr txBox="1"/>
          <p:nvPr/>
        </p:nvSpPr>
        <p:spPr>
          <a:xfrm>
            <a:off x="1463777" y="4771324"/>
            <a:ext cx="2221184" cy="300082"/>
          </a:xfrm>
          <a:prstGeom prst="rect">
            <a:avLst/>
          </a:prstGeom>
          <a:noFill/>
        </p:spPr>
        <p:txBody>
          <a:bodyPr wrap="square">
            <a:spAutoFit/>
          </a:bodyPr>
          <a:lstStyle/>
          <a:p>
            <a:r>
              <a:rPr lang="en-US" sz="1350" b="1" dirty="0">
                <a:solidFill>
                  <a:srgbClr val="FF0000"/>
                </a:solidFill>
                <a:latin typeface="Constantia"/>
              </a:rPr>
              <a:t>Schwartz or Tapping Test</a:t>
            </a:r>
          </a:p>
        </p:txBody>
      </p:sp>
    </p:spTree>
    <p:extLst>
      <p:ext uri="{BB962C8B-B14F-4D97-AF65-F5344CB8AC3E}">
        <p14:creationId xmlns:p14="http://schemas.microsoft.com/office/powerpoint/2010/main" val="97960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594122"/>
          </a:xfrm>
        </p:spPr>
        <p:txBody>
          <a:bodyPr>
            <a:normAutofit/>
          </a:bodyPr>
          <a:lstStyle/>
          <a:p>
            <a:r>
              <a:rPr lang="en-US" sz="3000" i="1" dirty="0">
                <a:solidFill>
                  <a:srgbClr val="002060"/>
                </a:solidFill>
                <a:latin typeface="Arial Rounded MT Bold" panose="020F0704030504030204" pitchFamily="34" charset="0"/>
              </a:rPr>
              <a:t>Brodie Trendelenburg test</a:t>
            </a:r>
          </a:p>
        </p:txBody>
      </p:sp>
      <p:sp>
        <p:nvSpPr>
          <p:cNvPr id="3" name="Content Placeholder 2"/>
          <p:cNvSpPr>
            <a:spLocks noGrp="1"/>
          </p:cNvSpPr>
          <p:nvPr>
            <p:ph idx="1"/>
          </p:nvPr>
        </p:nvSpPr>
        <p:spPr>
          <a:xfrm>
            <a:off x="1143000" y="1714500"/>
            <a:ext cx="4114800" cy="4229100"/>
          </a:xfrm>
        </p:spPr>
        <p:txBody>
          <a:bodyPr>
            <a:normAutofit fontScale="92500"/>
          </a:bodyPr>
          <a:lstStyle/>
          <a:p>
            <a:pPr marL="557213" lvl="1" indent="-214313">
              <a:lnSpc>
                <a:spcPct val="150000"/>
              </a:lnSpc>
              <a:buFont typeface="Arial"/>
              <a:buChar char="•"/>
            </a:pPr>
            <a:r>
              <a:rPr lang="en-US" sz="1350" i="1" dirty="0">
                <a:latin typeface="Arial" panose="020B0604020202020204" pitchFamily="34" charset="0"/>
                <a:cs typeface="Arial" panose="020B0604020202020204" pitchFamily="34" charset="0"/>
              </a:rPr>
              <a:t>Patient's leg  elevated to drain venous blood. </a:t>
            </a:r>
          </a:p>
          <a:p>
            <a:pPr marL="557213" lvl="1" indent="-214313">
              <a:lnSpc>
                <a:spcPct val="150000"/>
              </a:lnSpc>
              <a:buFont typeface="Arial"/>
              <a:buChar char="•"/>
            </a:pPr>
            <a:r>
              <a:rPr lang="en-US" sz="1350" i="1" dirty="0">
                <a:latin typeface="Arial" panose="020B0604020202020204" pitchFamily="34" charset="0"/>
                <a:cs typeface="Arial" panose="020B0604020202020204" pitchFamily="34" charset="0"/>
              </a:rPr>
              <a:t>An elastic tourniquet  applied at the </a:t>
            </a:r>
            <a:r>
              <a:rPr lang="en-US" sz="1350" i="1" dirty="0" err="1">
                <a:latin typeface="Arial" panose="020B0604020202020204" pitchFamily="34" charset="0"/>
                <a:cs typeface="Arial" panose="020B0604020202020204" pitchFamily="34" charset="0"/>
              </a:rPr>
              <a:t>sapheno</a:t>
            </a:r>
            <a:r>
              <a:rPr lang="en-US" sz="1350" i="1" dirty="0">
                <a:latin typeface="Arial" panose="020B0604020202020204" pitchFamily="34" charset="0"/>
                <a:cs typeface="Arial" panose="020B0604020202020204" pitchFamily="34" charset="0"/>
              </a:rPr>
              <a:t>-femoral junction</a:t>
            </a:r>
          </a:p>
          <a:p>
            <a:pPr marL="557213" lvl="1" indent="-214313">
              <a:lnSpc>
                <a:spcPct val="150000"/>
              </a:lnSpc>
              <a:buFont typeface="Arial"/>
              <a:buChar char="•"/>
            </a:pPr>
            <a:r>
              <a:rPr lang="en-US" sz="1350" i="1" dirty="0">
                <a:latin typeface="Arial" panose="020B0604020202020204" pitchFamily="34" charset="0"/>
                <a:cs typeface="Arial" panose="020B0604020202020204" pitchFamily="34" charset="0"/>
              </a:rPr>
              <a:t>The patient then stands with tourniquet in place.</a:t>
            </a:r>
          </a:p>
          <a:p>
            <a:pPr marL="557213" lvl="1" indent="-214313">
              <a:lnSpc>
                <a:spcPct val="150000"/>
              </a:lnSpc>
              <a:buFont typeface="Arial"/>
              <a:buChar char="•"/>
            </a:pPr>
            <a:r>
              <a:rPr lang="en-US" sz="1350" b="1" i="1" dirty="0">
                <a:latin typeface="Arial" panose="020B0604020202020204" pitchFamily="34" charset="0"/>
                <a:cs typeface="Arial" panose="020B0604020202020204" pitchFamily="34" charset="0"/>
              </a:rPr>
              <a:t>Rapid filling</a:t>
            </a:r>
            <a:r>
              <a:rPr lang="en-US" sz="1350" i="1" dirty="0">
                <a:latin typeface="Arial" panose="020B0604020202020204" pitchFamily="34" charset="0"/>
                <a:cs typeface="Arial" panose="020B0604020202020204" pitchFamily="34" charset="0"/>
              </a:rPr>
              <a:t> (&lt;30 seconds) of the great saphenous system-  </a:t>
            </a:r>
            <a:r>
              <a:rPr lang="en-US" sz="1350" b="1" i="1" dirty="0">
                <a:latin typeface="Arial" panose="020B0604020202020204" pitchFamily="34" charset="0"/>
                <a:cs typeface="Arial" panose="020B0604020202020204" pitchFamily="34" charset="0"/>
              </a:rPr>
              <a:t>perforator valve incompetent.</a:t>
            </a:r>
          </a:p>
          <a:p>
            <a:pPr marL="557213" lvl="1" indent="-214313">
              <a:lnSpc>
                <a:spcPct val="150000"/>
              </a:lnSpc>
              <a:buFont typeface="Arial"/>
              <a:buChar char="•"/>
            </a:pPr>
            <a:r>
              <a:rPr lang="en-US" sz="1350" b="1" i="1" dirty="0">
                <a:latin typeface="Arial" panose="020B0604020202020204" pitchFamily="34" charset="0"/>
                <a:cs typeface="Arial" panose="020B0604020202020204" pitchFamily="34" charset="0"/>
              </a:rPr>
              <a:t>No filling </a:t>
            </a:r>
            <a:r>
              <a:rPr lang="en-US" sz="1350" i="1" dirty="0">
                <a:latin typeface="Arial" panose="020B0604020202020204" pitchFamily="34" charset="0"/>
                <a:cs typeface="Arial" panose="020B0604020202020204" pitchFamily="34" charset="0"/>
              </a:rPr>
              <a:t>- </a:t>
            </a:r>
            <a:r>
              <a:rPr lang="en-US" sz="1350" b="1" i="1" dirty="0">
                <a:latin typeface="Arial" panose="020B0604020202020204" pitchFamily="34" charset="0"/>
                <a:cs typeface="Arial" panose="020B0604020202020204" pitchFamily="34" charset="0"/>
              </a:rPr>
              <a:t>perforators are competent</a:t>
            </a:r>
          </a:p>
          <a:p>
            <a:pPr marL="557213" lvl="1" indent="-214313">
              <a:lnSpc>
                <a:spcPct val="150000"/>
              </a:lnSpc>
              <a:buFont typeface="Arial"/>
              <a:buChar char="•"/>
            </a:pPr>
            <a:r>
              <a:rPr lang="en-US" sz="1350" i="1" dirty="0">
                <a:latin typeface="Arial" panose="020B0604020202020204" pitchFamily="34" charset="0"/>
                <a:cs typeface="Arial" panose="020B0604020202020204" pitchFamily="34" charset="0"/>
              </a:rPr>
              <a:t>Now  release the tourniquet</a:t>
            </a:r>
          </a:p>
          <a:p>
            <a:pPr marL="557213" lvl="1" indent="-214313">
              <a:lnSpc>
                <a:spcPct val="150000"/>
              </a:lnSpc>
              <a:buFont typeface="Arial"/>
              <a:buChar char="•"/>
            </a:pPr>
            <a:r>
              <a:rPr lang="en-US" sz="1350" i="1" dirty="0">
                <a:latin typeface="Arial" panose="020B0604020202020204" pitchFamily="34" charset="0"/>
                <a:cs typeface="Arial" panose="020B0604020202020204" pitchFamily="34" charset="0"/>
              </a:rPr>
              <a:t>Filling of the great saphenous system from above- </a:t>
            </a:r>
            <a:r>
              <a:rPr lang="en-US" sz="1350" i="1" dirty="0" err="1">
                <a:latin typeface="Arial" panose="020B0604020202020204" pitchFamily="34" charset="0"/>
                <a:cs typeface="Arial" panose="020B0604020202020204" pitchFamily="34" charset="0"/>
              </a:rPr>
              <a:t>sapheno</a:t>
            </a:r>
            <a:r>
              <a:rPr lang="en-US" sz="1350" i="1" dirty="0">
                <a:latin typeface="Arial" panose="020B0604020202020204" pitchFamily="34" charset="0"/>
                <a:cs typeface="Arial" panose="020B0604020202020204" pitchFamily="34" charset="0"/>
              </a:rPr>
              <a:t>-femoral valve is also </a:t>
            </a:r>
            <a:r>
              <a:rPr lang="en-US" sz="1350" b="1" i="1" dirty="0">
                <a:latin typeface="Arial" panose="020B0604020202020204" pitchFamily="34" charset="0"/>
                <a:cs typeface="Arial" panose="020B0604020202020204" pitchFamily="34" charset="0"/>
              </a:rPr>
              <a:t>incompetent</a:t>
            </a:r>
            <a:r>
              <a:rPr lang="en-US" sz="1350" i="1" dirty="0">
                <a:latin typeface="Arial" panose="020B0604020202020204" pitchFamily="34" charset="0"/>
                <a:cs typeface="Arial" panose="020B0604020202020204" pitchFamily="34" charset="0"/>
              </a:rPr>
              <a:t>.</a:t>
            </a:r>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9121" y="1943100"/>
            <a:ext cx="2057579"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D2B5B7D-D2B2-4373-BDEA-D2B07FD9176E}"/>
              </a:ext>
            </a:extLst>
          </p:cNvPr>
          <p:cNvPicPr>
            <a:picLocks noChangeAspect="1"/>
          </p:cNvPicPr>
          <p:nvPr/>
        </p:nvPicPr>
        <p:blipFill>
          <a:blip r:embed="rId3"/>
          <a:stretch>
            <a:fillRect/>
          </a:stretch>
        </p:blipFill>
        <p:spPr>
          <a:xfrm>
            <a:off x="5257800" y="4229100"/>
            <a:ext cx="2971800" cy="1714500"/>
          </a:xfrm>
          <a:prstGeom prst="rect">
            <a:avLst/>
          </a:prstGeom>
        </p:spPr>
      </p:pic>
    </p:spTree>
    <p:extLst>
      <p:ext uri="{BB962C8B-B14F-4D97-AF65-F5344CB8AC3E}">
        <p14:creationId xmlns:p14="http://schemas.microsoft.com/office/powerpoint/2010/main" val="845401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01E74-9BE1-43D6-8155-14371A0579E7}"/>
              </a:ext>
            </a:extLst>
          </p:cNvPr>
          <p:cNvSpPr>
            <a:spLocks noGrp="1"/>
          </p:cNvSpPr>
          <p:nvPr>
            <p:ph type="title"/>
          </p:nvPr>
        </p:nvSpPr>
        <p:spPr>
          <a:xfrm>
            <a:off x="1506179" y="1143000"/>
            <a:ext cx="6229350" cy="672084"/>
          </a:xfrm>
        </p:spPr>
        <p:txBody>
          <a:bodyPr>
            <a:normAutofit fontScale="90000"/>
          </a:bodyPr>
          <a:lstStyle/>
          <a:p>
            <a:r>
              <a:rPr lang="en-US" dirty="0"/>
              <a:t>Multiple Tourniquet – Triple Test</a:t>
            </a:r>
            <a:endParaRPr lang="en-GB" dirty="0"/>
          </a:p>
        </p:txBody>
      </p:sp>
      <p:pic>
        <p:nvPicPr>
          <p:cNvPr id="4" name="Content Placeholder 3">
            <a:extLst>
              <a:ext uri="{FF2B5EF4-FFF2-40B4-BE49-F238E27FC236}">
                <a16:creationId xmlns:a16="http://schemas.microsoft.com/office/drawing/2014/main" id="{3A7A68E2-3F35-4DBD-A8E8-5E775046CC32}"/>
              </a:ext>
            </a:extLst>
          </p:cNvPr>
          <p:cNvPicPr>
            <a:picLocks noGrp="1" noChangeAspect="1"/>
          </p:cNvPicPr>
          <p:nvPr>
            <p:ph idx="4294967295"/>
          </p:nvPr>
        </p:nvPicPr>
        <p:blipFill>
          <a:blip r:embed="rId2"/>
          <a:stretch>
            <a:fillRect/>
          </a:stretch>
        </p:blipFill>
        <p:spPr>
          <a:xfrm>
            <a:off x="5070873" y="2057400"/>
            <a:ext cx="2930128" cy="3829050"/>
          </a:xfrm>
          <a:prstGeom prst="rect">
            <a:avLst/>
          </a:prstGeom>
        </p:spPr>
      </p:pic>
      <p:pic>
        <p:nvPicPr>
          <p:cNvPr id="2" name="Picture 1">
            <a:extLst>
              <a:ext uri="{FF2B5EF4-FFF2-40B4-BE49-F238E27FC236}">
                <a16:creationId xmlns:a16="http://schemas.microsoft.com/office/drawing/2014/main" id="{F4B0D9EC-60FD-4650-9816-ED5884366846}"/>
              </a:ext>
            </a:extLst>
          </p:cNvPr>
          <p:cNvPicPr>
            <a:picLocks noChangeAspect="1"/>
          </p:cNvPicPr>
          <p:nvPr/>
        </p:nvPicPr>
        <p:blipFill>
          <a:blip r:embed="rId3"/>
          <a:stretch>
            <a:fillRect/>
          </a:stretch>
        </p:blipFill>
        <p:spPr>
          <a:xfrm>
            <a:off x="1485900" y="2057401"/>
            <a:ext cx="2800350" cy="3829049"/>
          </a:xfrm>
          <a:prstGeom prst="rect">
            <a:avLst/>
          </a:prstGeom>
        </p:spPr>
      </p:pic>
    </p:spTree>
    <p:extLst>
      <p:ext uri="{BB962C8B-B14F-4D97-AF65-F5344CB8AC3E}">
        <p14:creationId xmlns:p14="http://schemas.microsoft.com/office/powerpoint/2010/main" val="1244733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rgbClr val="002060"/>
                </a:solidFill>
              </a:rPr>
              <a:t>Auscultation</a:t>
            </a:r>
          </a:p>
        </p:txBody>
      </p:sp>
      <p:sp>
        <p:nvSpPr>
          <p:cNvPr id="3" name="Content Placeholder 2"/>
          <p:cNvSpPr>
            <a:spLocks noGrp="1"/>
          </p:cNvSpPr>
          <p:nvPr>
            <p:ph idx="1"/>
          </p:nvPr>
        </p:nvSpPr>
        <p:spPr/>
        <p:txBody>
          <a:bodyPr/>
          <a:lstStyle/>
          <a:p>
            <a:pPr>
              <a:lnSpc>
                <a:spcPct val="150000"/>
              </a:lnSpc>
            </a:pPr>
            <a:r>
              <a:rPr lang="en-US" b="1" i="1" dirty="0"/>
              <a:t>Over large veins-  murmur in arterio-venous fistula ( veins do not collapse on lying down and can feel pulsation and thrill during palpation)</a:t>
            </a:r>
          </a:p>
        </p:txBody>
      </p:sp>
    </p:spTree>
    <p:extLst>
      <p:ext uri="{BB962C8B-B14F-4D97-AF65-F5344CB8AC3E}">
        <p14:creationId xmlns:p14="http://schemas.microsoft.com/office/powerpoint/2010/main" val="2203179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6DFB05-531E-48EA-83E2-B54CB760F9CA}"/>
              </a:ext>
            </a:extLst>
          </p:cNvPr>
          <p:cNvPicPr>
            <a:picLocks noChangeAspect="1"/>
          </p:cNvPicPr>
          <p:nvPr/>
        </p:nvPicPr>
        <p:blipFill>
          <a:blip r:embed="rId2"/>
          <a:stretch>
            <a:fillRect/>
          </a:stretch>
        </p:blipFill>
        <p:spPr>
          <a:xfrm>
            <a:off x="1159295" y="914400"/>
            <a:ext cx="3429297" cy="4914900"/>
          </a:xfrm>
          <a:prstGeom prst="rect">
            <a:avLst/>
          </a:prstGeom>
        </p:spPr>
      </p:pic>
      <p:pic>
        <p:nvPicPr>
          <p:cNvPr id="4" name="Content Placeholder 3">
            <a:extLst>
              <a:ext uri="{FF2B5EF4-FFF2-40B4-BE49-F238E27FC236}">
                <a16:creationId xmlns:a16="http://schemas.microsoft.com/office/drawing/2014/main" id="{E9F331E5-F83D-4F7E-9484-7BF60CD8417B}"/>
              </a:ext>
            </a:extLst>
          </p:cNvPr>
          <p:cNvPicPr>
            <a:picLocks noGrp="1" noChangeAspect="1"/>
          </p:cNvPicPr>
          <p:nvPr>
            <p:ph idx="1"/>
          </p:nvPr>
        </p:nvPicPr>
        <p:blipFill>
          <a:blip r:embed="rId3"/>
          <a:stretch>
            <a:fillRect/>
          </a:stretch>
        </p:blipFill>
        <p:spPr>
          <a:xfrm>
            <a:off x="4658687" y="914400"/>
            <a:ext cx="3657600" cy="2971800"/>
          </a:xfrm>
          <a:prstGeom prst="rect">
            <a:avLst/>
          </a:prstGeom>
        </p:spPr>
      </p:pic>
      <p:pic>
        <p:nvPicPr>
          <p:cNvPr id="6" name="Picture 5">
            <a:extLst>
              <a:ext uri="{FF2B5EF4-FFF2-40B4-BE49-F238E27FC236}">
                <a16:creationId xmlns:a16="http://schemas.microsoft.com/office/drawing/2014/main" id="{79FB9269-3F8E-4844-BD97-3E056AA67386}"/>
              </a:ext>
            </a:extLst>
          </p:cNvPr>
          <p:cNvPicPr>
            <a:picLocks noChangeAspect="1"/>
          </p:cNvPicPr>
          <p:nvPr/>
        </p:nvPicPr>
        <p:blipFill>
          <a:blip r:embed="rId4"/>
          <a:stretch>
            <a:fillRect/>
          </a:stretch>
        </p:blipFill>
        <p:spPr>
          <a:xfrm>
            <a:off x="4658688" y="3714751"/>
            <a:ext cx="3657601" cy="2286000"/>
          </a:xfrm>
          <a:prstGeom prst="rect">
            <a:avLst/>
          </a:prstGeom>
        </p:spPr>
      </p:pic>
    </p:spTree>
    <p:extLst>
      <p:ext uri="{BB962C8B-B14F-4D97-AF65-F5344CB8AC3E}">
        <p14:creationId xmlns:p14="http://schemas.microsoft.com/office/powerpoint/2010/main" val="363839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3E0-917A-4386-B29C-0F1669E14B9C}"/>
              </a:ext>
            </a:extLst>
          </p:cNvPr>
          <p:cNvSpPr>
            <a:spLocks noGrp="1"/>
          </p:cNvSpPr>
          <p:nvPr>
            <p:ph type="title"/>
          </p:nvPr>
        </p:nvSpPr>
        <p:spPr/>
        <p:txBody>
          <a:bodyPr>
            <a:normAutofit fontScale="90000"/>
          </a:bodyPr>
          <a:lstStyle/>
          <a:p>
            <a:r>
              <a:rPr lang="en-US" dirty="0" err="1"/>
              <a:t>Daflon</a:t>
            </a:r>
            <a:r>
              <a:rPr lang="en-US" dirty="0"/>
              <a:t> tab 500 mg </a:t>
            </a:r>
            <a:br>
              <a:rPr lang="en-US" dirty="0"/>
            </a:br>
            <a:r>
              <a:rPr lang="en-US" dirty="0" err="1"/>
              <a:t>Venotonic</a:t>
            </a:r>
            <a:endParaRPr lang="en-GB" dirty="0"/>
          </a:p>
        </p:txBody>
      </p:sp>
      <p:pic>
        <p:nvPicPr>
          <p:cNvPr id="5" name="Content Placeholder 4">
            <a:extLst>
              <a:ext uri="{FF2B5EF4-FFF2-40B4-BE49-F238E27FC236}">
                <a16:creationId xmlns:a16="http://schemas.microsoft.com/office/drawing/2014/main" id="{F59F3F0E-9002-4AD6-AF7F-40E20C0504DB}"/>
              </a:ext>
            </a:extLst>
          </p:cNvPr>
          <p:cNvPicPr>
            <a:picLocks noGrp="1" noChangeAspect="1"/>
          </p:cNvPicPr>
          <p:nvPr>
            <p:ph idx="1"/>
          </p:nvPr>
        </p:nvPicPr>
        <p:blipFill>
          <a:blip r:embed="rId2"/>
          <a:stretch>
            <a:fillRect/>
          </a:stretch>
        </p:blipFill>
        <p:spPr>
          <a:xfrm>
            <a:off x="2979097" y="2561088"/>
            <a:ext cx="1380083" cy="2514600"/>
          </a:xfrm>
        </p:spPr>
      </p:pic>
      <p:pic>
        <p:nvPicPr>
          <p:cNvPr id="7" name="Picture 6">
            <a:extLst>
              <a:ext uri="{FF2B5EF4-FFF2-40B4-BE49-F238E27FC236}">
                <a16:creationId xmlns:a16="http://schemas.microsoft.com/office/drawing/2014/main" id="{020BD084-85FF-4FCB-91BC-072248021494}"/>
              </a:ext>
            </a:extLst>
          </p:cNvPr>
          <p:cNvPicPr>
            <a:picLocks noChangeAspect="1"/>
          </p:cNvPicPr>
          <p:nvPr/>
        </p:nvPicPr>
        <p:blipFill>
          <a:blip r:embed="rId3"/>
          <a:stretch>
            <a:fillRect/>
          </a:stretch>
        </p:blipFill>
        <p:spPr>
          <a:xfrm>
            <a:off x="6229351" y="2561088"/>
            <a:ext cx="1614649" cy="2514600"/>
          </a:xfrm>
          <a:prstGeom prst="rect">
            <a:avLst/>
          </a:prstGeom>
        </p:spPr>
      </p:pic>
      <p:pic>
        <p:nvPicPr>
          <p:cNvPr id="9" name="Picture 8">
            <a:extLst>
              <a:ext uri="{FF2B5EF4-FFF2-40B4-BE49-F238E27FC236}">
                <a16:creationId xmlns:a16="http://schemas.microsoft.com/office/drawing/2014/main" id="{20A75EAF-F656-4FC7-81A5-0C20D7C107C2}"/>
              </a:ext>
            </a:extLst>
          </p:cNvPr>
          <p:cNvPicPr>
            <a:picLocks noChangeAspect="1"/>
          </p:cNvPicPr>
          <p:nvPr/>
        </p:nvPicPr>
        <p:blipFill>
          <a:blip r:embed="rId4"/>
          <a:stretch>
            <a:fillRect/>
          </a:stretch>
        </p:blipFill>
        <p:spPr>
          <a:xfrm>
            <a:off x="4486941" y="2561088"/>
            <a:ext cx="1742410" cy="2514600"/>
          </a:xfrm>
          <a:prstGeom prst="rect">
            <a:avLst/>
          </a:prstGeom>
        </p:spPr>
      </p:pic>
      <p:pic>
        <p:nvPicPr>
          <p:cNvPr id="11" name="Picture 10">
            <a:extLst>
              <a:ext uri="{FF2B5EF4-FFF2-40B4-BE49-F238E27FC236}">
                <a16:creationId xmlns:a16="http://schemas.microsoft.com/office/drawing/2014/main" id="{3DE2EA84-AAB6-4F0F-9368-DDE8AE02BD01}"/>
              </a:ext>
            </a:extLst>
          </p:cNvPr>
          <p:cNvPicPr>
            <a:picLocks noChangeAspect="1"/>
          </p:cNvPicPr>
          <p:nvPr/>
        </p:nvPicPr>
        <p:blipFill>
          <a:blip r:embed="rId5"/>
          <a:stretch>
            <a:fillRect/>
          </a:stretch>
        </p:blipFill>
        <p:spPr>
          <a:xfrm>
            <a:off x="1300002" y="2561089"/>
            <a:ext cx="1679095" cy="2514599"/>
          </a:xfrm>
          <a:prstGeom prst="rect">
            <a:avLst/>
          </a:prstGeom>
        </p:spPr>
      </p:pic>
    </p:spTree>
    <p:extLst>
      <p:ext uri="{BB962C8B-B14F-4D97-AF65-F5344CB8AC3E}">
        <p14:creationId xmlns:p14="http://schemas.microsoft.com/office/powerpoint/2010/main" val="186429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5D9F49C-9C1B-40F9-80C1-88E8B7C9AD05}"/>
              </a:ext>
            </a:extLst>
          </p:cNvPr>
          <p:cNvPicPr>
            <a:picLocks noGrp="1" noChangeAspect="1"/>
          </p:cNvPicPr>
          <p:nvPr>
            <p:ph idx="1"/>
          </p:nvPr>
        </p:nvPicPr>
        <p:blipFill>
          <a:blip r:embed="rId2"/>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1766623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895687"/>
            <a:ext cx="6172200" cy="704513"/>
          </a:xfrm>
        </p:spPr>
        <p:txBody>
          <a:bodyPr>
            <a:normAutofit/>
          </a:bodyPr>
          <a:lstStyle/>
          <a:p>
            <a:r>
              <a:rPr lang="en-US" sz="3300" b="1" dirty="0">
                <a:solidFill>
                  <a:srgbClr val="FF0000"/>
                </a:solidFill>
              </a:rPr>
              <a:t>Lymphatic disease</a:t>
            </a:r>
          </a:p>
        </p:txBody>
      </p:sp>
      <p:sp>
        <p:nvSpPr>
          <p:cNvPr id="3" name="Content Placeholder 2"/>
          <p:cNvSpPr>
            <a:spLocks noGrp="1"/>
          </p:cNvSpPr>
          <p:nvPr>
            <p:ph idx="1"/>
          </p:nvPr>
        </p:nvSpPr>
        <p:spPr>
          <a:xfrm>
            <a:off x="1285875" y="1661498"/>
            <a:ext cx="6572250" cy="3360420"/>
          </a:xfrm>
        </p:spPr>
        <p:txBody>
          <a:bodyPr>
            <a:normAutofit/>
          </a:bodyPr>
          <a:lstStyle/>
          <a:p>
            <a:pPr>
              <a:lnSpc>
                <a:spcPct val="150000"/>
              </a:lnSpc>
            </a:pPr>
            <a:r>
              <a:rPr lang="en-US" sz="1800" b="1" i="1" dirty="0"/>
              <a:t>Infection</a:t>
            </a:r>
            <a:r>
              <a:rPr lang="en-US" sz="1800" i="1" dirty="0"/>
              <a:t>: Pain, swelling of acute onset</a:t>
            </a:r>
          </a:p>
          <a:p>
            <a:pPr>
              <a:lnSpc>
                <a:spcPct val="150000"/>
              </a:lnSpc>
            </a:pPr>
            <a:r>
              <a:rPr lang="en-US" sz="1800" b="1" i="1" dirty="0"/>
              <a:t>Lymphedema</a:t>
            </a:r>
            <a:r>
              <a:rPr lang="en-US" sz="1800" i="1" dirty="0"/>
              <a:t>: Chronic extremity swelling</a:t>
            </a:r>
          </a:p>
          <a:p>
            <a:pPr>
              <a:lnSpc>
                <a:spcPct val="150000"/>
              </a:lnSpc>
            </a:pPr>
            <a:r>
              <a:rPr lang="en-US" sz="1500" i="1" dirty="0"/>
              <a:t>Absence of renal, cardiac, abdominal and venous diseases helps in the diagnosis of lymphedema</a:t>
            </a:r>
          </a:p>
          <a:p>
            <a:pPr marL="0" indent="0">
              <a:lnSpc>
                <a:spcPct val="150000"/>
              </a:lnSpc>
              <a:buNone/>
            </a:pPr>
            <a:r>
              <a:rPr lang="en-US" sz="1800" i="1" dirty="0"/>
              <a:t> </a:t>
            </a:r>
          </a:p>
        </p:txBody>
      </p:sp>
      <p:pic>
        <p:nvPicPr>
          <p:cNvPr id="5" name="Picture 4">
            <a:extLst>
              <a:ext uri="{FF2B5EF4-FFF2-40B4-BE49-F238E27FC236}">
                <a16:creationId xmlns:a16="http://schemas.microsoft.com/office/drawing/2014/main" id="{CE080756-92B7-48AD-9E78-819E68710140}"/>
              </a:ext>
            </a:extLst>
          </p:cNvPr>
          <p:cNvPicPr>
            <a:picLocks noChangeAspect="1"/>
          </p:cNvPicPr>
          <p:nvPr/>
        </p:nvPicPr>
        <p:blipFill>
          <a:blip r:embed="rId2"/>
          <a:stretch>
            <a:fillRect/>
          </a:stretch>
        </p:blipFill>
        <p:spPr>
          <a:xfrm>
            <a:off x="5486400" y="3714750"/>
            <a:ext cx="2171700" cy="2247563"/>
          </a:xfrm>
          <a:prstGeom prst="rect">
            <a:avLst/>
          </a:prstGeom>
        </p:spPr>
      </p:pic>
      <p:pic>
        <p:nvPicPr>
          <p:cNvPr id="7" name="Picture 6">
            <a:extLst>
              <a:ext uri="{FF2B5EF4-FFF2-40B4-BE49-F238E27FC236}">
                <a16:creationId xmlns:a16="http://schemas.microsoft.com/office/drawing/2014/main" id="{CEA0873B-AB00-4804-80FC-233D860A7BAA}"/>
              </a:ext>
            </a:extLst>
          </p:cNvPr>
          <p:cNvPicPr>
            <a:picLocks noChangeAspect="1"/>
          </p:cNvPicPr>
          <p:nvPr/>
        </p:nvPicPr>
        <p:blipFill>
          <a:blip r:embed="rId3"/>
          <a:stretch>
            <a:fillRect/>
          </a:stretch>
        </p:blipFill>
        <p:spPr>
          <a:xfrm>
            <a:off x="1600200" y="3769407"/>
            <a:ext cx="3652070" cy="2192906"/>
          </a:xfrm>
          <a:prstGeom prst="rect">
            <a:avLst/>
          </a:prstGeom>
        </p:spPr>
      </p:pic>
    </p:spTree>
    <p:extLst>
      <p:ext uri="{BB962C8B-B14F-4D97-AF65-F5344CB8AC3E}">
        <p14:creationId xmlns:p14="http://schemas.microsoft.com/office/powerpoint/2010/main" val="3395577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08441"/>
            <a:ext cx="6172200" cy="857250"/>
          </a:xfrm>
        </p:spPr>
        <p:txBody>
          <a:bodyPr/>
          <a:lstStyle/>
          <a:p>
            <a:r>
              <a:rPr lang="en-US" i="1" dirty="0">
                <a:solidFill>
                  <a:schemeClr val="accent4">
                    <a:lumMod val="75000"/>
                  </a:schemeClr>
                </a:solidFill>
              </a:rPr>
              <a:t>Infection- lymphangitis</a:t>
            </a:r>
          </a:p>
        </p:txBody>
      </p:sp>
      <p:sp>
        <p:nvSpPr>
          <p:cNvPr id="3" name="Content Placeholder 2"/>
          <p:cNvSpPr>
            <a:spLocks noGrp="1"/>
          </p:cNvSpPr>
          <p:nvPr>
            <p:ph idx="1"/>
          </p:nvPr>
        </p:nvSpPr>
        <p:spPr>
          <a:xfrm>
            <a:off x="1143000" y="1495488"/>
            <a:ext cx="6515100" cy="3531870"/>
          </a:xfrm>
        </p:spPr>
        <p:txBody>
          <a:bodyPr>
            <a:normAutofit fontScale="92500" lnSpcReduction="10000"/>
          </a:bodyPr>
          <a:lstStyle/>
          <a:p>
            <a:pPr>
              <a:lnSpc>
                <a:spcPct val="150000"/>
              </a:lnSpc>
            </a:pPr>
            <a:r>
              <a:rPr lang="en-US" b="1" i="1" dirty="0"/>
              <a:t>Inspection</a:t>
            </a:r>
            <a:r>
              <a:rPr lang="en-US" i="1" dirty="0"/>
              <a:t>: Red streaks and swelling of the limb</a:t>
            </a:r>
          </a:p>
          <a:p>
            <a:pPr>
              <a:lnSpc>
                <a:spcPct val="150000"/>
              </a:lnSpc>
            </a:pPr>
            <a:r>
              <a:rPr lang="en-US" i="1" dirty="0"/>
              <a:t>Site of primary infection may be visible</a:t>
            </a:r>
          </a:p>
          <a:p>
            <a:pPr>
              <a:lnSpc>
                <a:spcPct val="150000"/>
              </a:lnSpc>
            </a:pPr>
            <a:r>
              <a:rPr lang="en-US" i="1" dirty="0"/>
              <a:t>Spreading</a:t>
            </a:r>
          </a:p>
          <a:p>
            <a:pPr>
              <a:lnSpc>
                <a:spcPct val="150000"/>
              </a:lnSpc>
            </a:pPr>
            <a:r>
              <a:rPr lang="en-US" b="1" i="1" dirty="0"/>
              <a:t>Palpation:</a:t>
            </a:r>
            <a:r>
              <a:rPr lang="en-US" i="1" dirty="0"/>
              <a:t> Warm, tender, pitting oedema</a:t>
            </a:r>
          </a:p>
          <a:p>
            <a:pPr>
              <a:lnSpc>
                <a:spcPct val="150000"/>
              </a:lnSpc>
            </a:pPr>
            <a:r>
              <a:rPr lang="en-US" i="1" dirty="0"/>
              <a:t>Palpable and tender draining lymph node</a:t>
            </a:r>
          </a:p>
        </p:txBody>
      </p:sp>
      <p:pic>
        <p:nvPicPr>
          <p:cNvPr id="5" name="Picture 4">
            <a:extLst>
              <a:ext uri="{FF2B5EF4-FFF2-40B4-BE49-F238E27FC236}">
                <a16:creationId xmlns:a16="http://schemas.microsoft.com/office/drawing/2014/main" id="{5B9E0265-6505-49EE-B883-2E6214DD5294}"/>
              </a:ext>
            </a:extLst>
          </p:cNvPr>
          <p:cNvPicPr>
            <a:picLocks noChangeAspect="1"/>
          </p:cNvPicPr>
          <p:nvPr/>
        </p:nvPicPr>
        <p:blipFill>
          <a:blip r:embed="rId2"/>
          <a:stretch>
            <a:fillRect/>
          </a:stretch>
        </p:blipFill>
        <p:spPr>
          <a:xfrm>
            <a:off x="7000875" y="3594543"/>
            <a:ext cx="2000250" cy="2755016"/>
          </a:xfrm>
          <a:prstGeom prst="rect">
            <a:avLst/>
          </a:prstGeom>
        </p:spPr>
      </p:pic>
      <p:pic>
        <p:nvPicPr>
          <p:cNvPr id="4" name="Picture 2" descr="Lymphangitis: Causes, symptoms, and pictures">
            <a:extLst>
              <a:ext uri="{FF2B5EF4-FFF2-40B4-BE49-F238E27FC236}">
                <a16:creationId xmlns:a16="http://schemas.microsoft.com/office/drawing/2014/main" id="{0FC8ABEE-B056-5022-073E-7714778C2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871720"/>
            <a:ext cx="3810000"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072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chemeClr val="accent4">
                    <a:lumMod val="75000"/>
                  </a:schemeClr>
                </a:solidFill>
              </a:rPr>
              <a:t>Lymphedema</a:t>
            </a:r>
          </a:p>
        </p:txBody>
      </p:sp>
      <p:sp>
        <p:nvSpPr>
          <p:cNvPr id="3" name="Content Placeholder 2"/>
          <p:cNvSpPr>
            <a:spLocks noGrp="1"/>
          </p:cNvSpPr>
          <p:nvPr>
            <p:ph idx="1"/>
          </p:nvPr>
        </p:nvSpPr>
        <p:spPr>
          <a:xfrm>
            <a:off x="1485900" y="2228850"/>
            <a:ext cx="6172200" cy="3360420"/>
          </a:xfrm>
        </p:spPr>
        <p:txBody>
          <a:bodyPr>
            <a:normAutofit lnSpcReduction="10000"/>
          </a:bodyPr>
          <a:lstStyle/>
          <a:p>
            <a:r>
              <a:rPr lang="en-US" i="1" dirty="0"/>
              <a:t>Interstitial </a:t>
            </a:r>
            <a:r>
              <a:rPr lang="en-US" b="1" i="1" dirty="0"/>
              <a:t>oedema of lymphatic origin</a:t>
            </a:r>
          </a:p>
          <a:p>
            <a:pPr marL="102870" indent="0">
              <a:buNone/>
            </a:pPr>
            <a:endParaRPr lang="en-US" i="1" dirty="0"/>
          </a:p>
          <a:p>
            <a:r>
              <a:rPr lang="en-US" b="1" i="1" dirty="0"/>
              <a:t>Primary</a:t>
            </a:r>
            <a:r>
              <a:rPr lang="en-US" i="1" dirty="0"/>
              <a:t> lymphedema:  Congenital, due to poorly developed lymphatics</a:t>
            </a:r>
          </a:p>
          <a:p>
            <a:pPr marL="102870" indent="0">
              <a:buNone/>
            </a:pPr>
            <a:endParaRPr lang="en-US" i="1" dirty="0"/>
          </a:p>
          <a:p>
            <a:r>
              <a:rPr lang="en-US" b="1" i="1" dirty="0"/>
              <a:t>Secondary</a:t>
            </a:r>
            <a:r>
              <a:rPr lang="en-US" i="1" dirty="0"/>
              <a:t>: Infective (Filariasis) or                     neoplastic (secondary deposits)</a:t>
            </a:r>
          </a:p>
          <a:p>
            <a:pPr marL="102870" indent="0">
              <a:buNone/>
            </a:pPr>
            <a:endParaRPr lang="en-US" i="1" dirty="0"/>
          </a:p>
        </p:txBody>
      </p:sp>
      <p:pic>
        <p:nvPicPr>
          <p:cNvPr id="5" name="Picture 4">
            <a:extLst>
              <a:ext uri="{FF2B5EF4-FFF2-40B4-BE49-F238E27FC236}">
                <a16:creationId xmlns:a16="http://schemas.microsoft.com/office/drawing/2014/main" id="{67262512-D75E-4B87-ABD3-F2769C1B9814}"/>
              </a:ext>
            </a:extLst>
          </p:cNvPr>
          <p:cNvPicPr>
            <a:picLocks noChangeAspect="1"/>
          </p:cNvPicPr>
          <p:nvPr/>
        </p:nvPicPr>
        <p:blipFill>
          <a:blip r:embed="rId2"/>
          <a:stretch>
            <a:fillRect/>
          </a:stretch>
        </p:blipFill>
        <p:spPr>
          <a:xfrm>
            <a:off x="7162800" y="4216276"/>
            <a:ext cx="1782548" cy="2020802"/>
          </a:xfrm>
          <a:prstGeom prst="rect">
            <a:avLst/>
          </a:prstGeom>
        </p:spPr>
      </p:pic>
    </p:spTree>
    <p:extLst>
      <p:ext uri="{BB962C8B-B14F-4D97-AF65-F5344CB8AC3E}">
        <p14:creationId xmlns:p14="http://schemas.microsoft.com/office/powerpoint/2010/main" val="4069965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80768"/>
            <a:ext cx="6172200" cy="571500"/>
          </a:xfrm>
        </p:spPr>
        <p:txBody>
          <a:bodyPr>
            <a:normAutofit fontScale="90000"/>
          </a:bodyPr>
          <a:lstStyle/>
          <a:p>
            <a:r>
              <a:rPr lang="en-US" i="1" dirty="0">
                <a:solidFill>
                  <a:schemeClr val="accent4">
                    <a:lumMod val="75000"/>
                  </a:schemeClr>
                </a:solidFill>
              </a:rPr>
              <a:t>History</a:t>
            </a:r>
          </a:p>
        </p:txBody>
      </p:sp>
      <p:sp>
        <p:nvSpPr>
          <p:cNvPr id="3" name="Content Placeholder 2"/>
          <p:cNvSpPr>
            <a:spLocks noGrp="1"/>
          </p:cNvSpPr>
          <p:nvPr>
            <p:ph idx="1"/>
          </p:nvPr>
        </p:nvSpPr>
        <p:spPr>
          <a:xfrm>
            <a:off x="1371600" y="1714500"/>
            <a:ext cx="6286500" cy="4171950"/>
          </a:xfrm>
        </p:spPr>
        <p:txBody>
          <a:bodyPr>
            <a:normAutofit lnSpcReduction="10000"/>
          </a:bodyPr>
          <a:lstStyle/>
          <a:p>
            <a:pPr>
              <a:lnSpc>
                <a:spcPct val="150000"/>
              </a:lnSpc>
            </a:pPr>
            <a:r>
              <a:rPr lang="en-US" sz="1800" b="1" i="1" dirty="0"/>
              <a:t>Age</a:t>
            </a:r>
            <a:r>
              <a:rPr lang="en-US" sz="1800" i="1" dirty="0"/>
              <a:t> of onset: </a:t>
            </a:r>
          </a:p>
          <a:p>
            <a:pPr marL="102870" indent="0">
              <a:lnSpc>
                <a:spcPct val="150000"/>
              </a:lnSpc>
              <a:buNone/>
            </a:pPr>
            <a:r>
              <a:rPr lang="en-US" sz="2400" b="1" i="1" u="sng" dirty="0"/>
              <a:t>Primary</a:t>
            </a:r>
            <a:r>
              <a:rPr lang="en-US" sz="2400" i="1" dirty="0"/>
              <a:t>: </a:t>
            </a:r>
          </a:p>
          <a:p>
            <a:pPr marL="102870" indent="0">
              <a:lnSpc>
                <a:spcPct val="110000"/>
              </a:lnSpc>
              <a:buNone/>
            </a:pPr>
            <a:r>
              <a:rPr lang="en-US" sz="1500" b="1" i="1" dirty="0"/>
              <a:t>Congenital</a:t>
            </a:r>
            <a:r>
              <a:rPr lang="en-US" sz="1500" i="1" dirty="0"/>
              <a:t>-  from birth </a:t>
            </a:r>
          </a:p>
          <a:p>
            <a:pPr marL="102870" indent="0">
              <a:lnSpc>
                <a:spcPct val="110000"/>
              </a:lnSpc>
              <a:buNone/>
            </a:pPr>
            <a:r>
              <a:rPr lang="en-US" sz="1500" b="1" i="1" dirty="0"/>
              <a:t>Praecox</a:t>
            </a:r>
            <a:r>
              <a:rPr lang="en-US" sz="1500" i="1" dirty="0"/>
              <a:t>- </a:t>
            </a:r>
            <a:r>
              <a:rPr lang="en-US" sz="1500" i="1" dirty="0">
                <a:solidFill>
                  <a:prstClr val="black"/>
                </a:solidFill>
              </a:rPr>
              <a:t>early life</a:t>
            </a:r>
            <a:r>
              <a:rPr lang="en-US" sz="1500" i="1" dirty="0"/>
              <a:t> </a:t>
            </a:r>
          </a:p>
          <a:p>
            <a:pPr marL="102870" indent="0">
              <a:lnSpc>
                <a:spcPct val="110000"/>
              </a:lnSpc>
              <a:buNone/>
            </a:pPr>
            <a:r>
              <a:rPr lang="en-US" sz="1500" b="1" i="1" dirty="0"/>
              <a:t>Tarda-</a:t>
            </a:r>
            <a:r>
              <a:rPr lang="en-US" sz="1500" i="1" dirty="0">
                <a:solidFill>
                  <a:prstClr val="black"/>
                </a:solidFill>
              </a:rPr>
              <a:t> late in life</a:t>
            </a:r>
            <a:endParaRPr lang="en-US" sz="1500" i="1" dirty="0"/>
          </a:p>
          <a:p>
            <a:pPr marL="102870" indent="0">
              <a:lnSpc>
                <a:spcPct val="150000"/>
              </a:lnSpc>
              <a:buNone/>
            </a:pPr>
            <a:r>
              <a:rPr lang="en-US" sz="2400" b="1" i="1" u="sng" dirty="0"/>
              <a:t>Secondary</a:t>
            </a:r>
            <a:r>
              <a:rPr lang="en-US" sz="2400" i="1" u="sng" dirty="0"/>
              <a:t>:</a:t>
            </a:r>
            <a:r>
              <a:rPr lang="en-US" sz="2400" i="1" dirty="0"/>
              <a:t> </a:t>
            </a:r>
          </a:p>
          <a:p>
            <a:pPr marL="102870" indent="0">
              <a:lnSpc>
                <a:spcPct val="150000"/>
              </a:lnSpc>
              <a:buNone/>
            </a:pPr>
            <a:r>
              <a:rPr lang="en-US" sz="1800" i="1" dirty="0"/>
              <a:t>middle  to old</a:t>
            </a:r>
          </a:p>
          <a:p>
            <a:pPr marL="102870" indent="0">
              <a:buNone/>
            </a:pPr>
            <a:r>
              <a:rPr lang="en-US" sz="1500" b="1" i="1" dirty="0"/>
              <a:t>Gender</a:t>
            </a:r>
            <a:r>
              <a:rPr lang="en-US" sz="1500" i="1" dirty="0"/>
              <a:t>:  F&gt; M</a:t>
            </a:r>
          </a:p>
          <a:p>
            <a:pPr marL="102870" indent="0">
              <a:buNone/>
            </a:pPr>
            <a:r>
              <a:rPr lang="en-US" sz="1500" b="1" i="1" dirty="0"/>
              <a:t>Nationality</a:t>
            </a:r>
            <a:r>
              <a:rPr lang="en-US" sz="1500" i="1" dirty="0"/>
              <a:t>: Filariasis in tropical areas</a:t>
            </a:r>
          </a:p>
          <a:p>
            <a:pPr marL="102870" indent="0">
              <a:buNone/>
            </a:pPr>
            <a:endParaRPr lang="en-US" sz="1500" i="1" dirty="0"/>
          </a:p>
          <a:p>
            <a:pPr marL="102870" indent="0">
              <a:buNone/>
            </a:pPr>
            <a:r>
              <a:rPr lang="en-US" sz="1200" b="1" dirty="0">
                <a:solidFill>
                  <a:srgbClr val="FF0000"/>
                </a:solidFill>
              </a:rPr>
              <a:t>Filariasis</a:t>
            </a:r>
            <a:r>
              <a:rPr lang="en-US" sz="1200" dirty="0">
                <a:solidFill>
                  <a:srgbClr val="FF0000"/>
                </a:solidFill>
              </a:rPr>
              <a:t> is a parasitic disease caused by an infection with roundworms of the </a:t>
            </a:r>
            <a:r>
              <a:rPr lang="en-US" sz="1200" dirty="0" err="1">
                <a:solidFill>
                  <a:srgbClr val="FF0000"/>
                </a:solidFill>
              </a:rPr>
              <a:t>Filarioidea</a:t>
            </a:r>
            <a:r>
              <a:rPr lang="en-US" sz="1200" dirty="0">
                <a:solidFill>
                  <a:srgbClr val="FF0000"/>
                </a:solidFill>
              </a:rPr>
              <a:t> type</a:t>
            </a:r>
            <a:endParaRPr lang="en-US" sz="1200" i="1" dirty="0">
              <a:solidFill>
                <a:srgbClr val="FF0000"/>
              </a:solidFill>
            </a:endParaRPr>
          </a:p>
          <a:p>
            <a:pPr marL="102870" indent="0">
              <a:buNone/>
            </a:pPr>
            <a:endParaRPr lang="en-US" sz="1500" i="1" dirty="0"/>
          </a:p>
        </p:txBody>
      </p:sp>
      <p:pic>
        <p:nvPicPr>
          <p:cNvPr id="5" name="Picture 4">
            <a:extLst>
              <a:ext uri="{FF2B5EF4-FFF2-40B4-BE49-F238E27FC236}">
                <a16:creationId xmlns:a16="http://schemas.microsoft.com/office/drawing/2014/main" id="{AACA8176-7A29-4143-8871-B2AB1DBD2079}"/>
              </a:ext>
            </a:extLst>
          </p:cNvPr>
          <p:cNvPicPr>
            <a:picLocks noChangeAspect="1"/>
          </p:cNvPicPr>
          <p:nvPr/>
        </p:nvPicPr>
        <p:blipFill>
          <a:blip r:embed="rId2"/>
          <a:stretch>
            <a:fillRect/>
          </a:stretch>
        </p:blipFill>
        <p:spPr>
          <a:xfrm>
            <a:off x="5257800" y="1257300"/>
            <a:ext cx="2228850" cy="2171700"/>
          </a:xfrm>
          <a:prstGeom prst="rect">
            <a:avLst/>
          </a:prstGeom>
        </p:spPr>
      </p:pic>
      <p:pic>
        <p:nvPicPr>
          <p:cNvPr id="4" name="Picture 3">
            <a:extLst>
              <a:ext uri="{FF2B5EF4-FFF2-40B4-BE49-F238E27FC236}">
                <a16:creationId xmlns:a16="http://schemas.microsoft.com/office/drawing/2014/main" id="{CD259001-048D-41DA-9CB7-86A2A3149536}"/>
              </a:ext>
            </a:extLst>
          </p:cNvPr>
          <p:cNvPicPr>
            <a:picLocks noChangeAspect="1"/>
          </p:cNvPicPr>
          <p:nvPr/>
        </p:nvPicPr>
        <p:blipFill>
          <a:blip r:embed="rId3"/>
          <a:stretch>
            <a:fillRect/>
          </a:stretch>
        </p:blipFill>
        <p:spPr>
          <a:xfrm>
            <a:off x="5257800" y="3555648"/>
            <a:ext cx="2228850" cy="1771910"/>
          </a:xfrm>
          <a:prstGeom prst="rect">
            <a:avLst/>
          </a:prstGeom>
        </p:spPr>
      </p:pic>
    </p:spTree>
    <p:extLst>
      <p:ext uri="{BB962C8B-B14F-4D97-AF65-F5344CB8AC3E}">
        <p14:creationId xmlns:p14="http://schemas.microsoft.com/office/powerpoint/2010/main" val="2359300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1935-66BD-1428-3233-8491CABD7C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5017C4-2B39-2B9C-D38B-C546D65D5177}"/>
              </a:ext>
            </a:extLst>
          </p:cNvPr>
          <p:cNvPicPr>
            <a:picLocks noGrp="1" noChangeAspect="1"/>
          </p:cNvPicPr>
          <p:nvPr>
            <p:ph idx="1"/>
          </p:nvPr>
        </p:nvPicPr>
        <p:blipFill>
          <a:blip r:embed="rId2"/>
          <a:stretch>
            <a:fillRect/>
          </a:stretch>
        </p:blipFill>
        <p:spPr>
          <a:xfrm>
            <a:off x="21778" y="1219200"/>
            <a:ext cx="9122222" cy="5377000"/>
          </a:xfrm>
        </p:spPr>
      </p:pic>
    </p:spTree>
    <p:extLst>
      <p:ext uri="{BB962C8B-B14F-4D97-AF65-F5344CB8AC3E}">
        <p14:creationId xmlns:p14="http://schemas.microsoft.com/office/powerpoint/2010/main" val="3559946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314450"/>
            <a:ext cx="6172200" cy="571500"/>
          </a:xfrm>
        </p:spPr>
        <p:txBody>
          <a:bodyPr>
            <a:normAutofit fontScale="90000"/>
          </a:bodyPr>
          <a:lstStyle/>
          <a:p>
            <a:r>
              <a:rPr lang="en-US" i="1" dirty="0">
                <a:solidFill>
                  <a:schemeClr val="accent4">
                    <a:lumMod val="75000"/>
                  </a:schemeClr>
                </a:solidFill>
              </a:rPr>
              <a:t>History</a:t>
            </a:r>
          </a:p>
        </p:txBody>
      </p:sp>
      <p:graphicFrame>
        <p:nvGraphicFramePr>
          <p:cNvPr id="5" name="Content Placeholder 2">
            <a:extLst>
              <a:ext uri="{FF2B5EF4-FFF2-40B4-BE49-F238E27FC236}">
                <a16:creationId xmlns:a16="http://schemas.microsoft.com/office/drawing/2014/main" id="{5B0F1DBF-43E8-4EC7-967A-08022F7C1AB8}"/>
              </a:ext>
            </a:extLst>
          </p:cNvPr>
          <p:cNvGraphicFramePr>
            <a:graphicFrameLocks noGrp="1"/>
          </p:cNvGraphicFramePr>
          <p:nvPr>
            <p:ph idx="1"/>
          </p:nvPr>
        </p:nvGraphicFramePr>
        <p:xfrm>
          <a:off x="1485900" y="1943100"/>
          <a:ext cx="640080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1564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314450"/>
            <a:ext cx="6172200" cy="742950"/>
          </a:xfrm>
        </p:spPr>
        <p:txBody>
          <a:bodyPr>
            <a:normAutofit fontScale="90000"/>
          </a:bodyPr>
          <a:lstStyle/>
          <a:p>
            <a:r>
              <a:rPr lang="en-US" i="1" dirty="0">
                <a:solidFill>
                  <a:schemeClr val="accent4">
                    <a:lumMod val="75000"/>
                  </a:schemeClr>
                </a:solidFill>
              </a:rPr>
              <a:t>Examination</a:t>
            </a:r>
          </a:p>
        </p:txBody>
      </p:sp>
      <p:sp>
        <p:nvSpPr>
          <p:cNvPr id="3" name="Content Placeholder 2"/>
          <p:cNvSpPr>
            <a:spLocks noGrp="1"/>
          </p:cNvSpPr>
          <p:nvPr>
            <p:ph idx="1"/>
          </p:nvPr>
        </p:nvSpPr>
        <p:spPr>
          <a:xfrm>
            <a:off x="1485900" y="2057400"/>
            <a:ext cx="6172200" cy="3714750"/>
          </a:xfrm>
        </p:spPr>
        <p:txBody>
          <a:bodyPr>
            <a:noAutofit/>
          </a:bodyPr>
          <a:lstStyle/>
          <a:p>
            <a:r>
              <a:rPr lang="en-US" sz="2400" b="1" i="1" dirty="0"/>
              <a:t>Inspection:</a:t>
            </a:r>
            <a:r>
              <a:rPr lang="en-US" sz="2400" i="1" dirty="0"/>
              <a:t> </a:t>
            </a:r>
            <a:r>
              <a:rPr lang="en-US" sz="1800" b="1" i="1" dirty="0"/>
              <a:t>Unilateral</a:t>
            </a:r>
            <a:r>
              <a:rPr lang="en-US" sz="1800" i="1" dirty="0"/>
              <a:t> swollen limb,                               swollen foot in lower limb , </a:t>
            </a:r>
            <a:r>
              <a:rPr lang="en-US" sz="1800" b="1" i="1" dirty="0"/>
              <a:t>toe usually spared </a:t>
            </a:r>
          </a:p>
          <a:p>
            <a:pPr marL="102870" indent="0">
              <a:buNone/>
            </a:pPr>
            <a:r>
              <a:rPr lang="en-US" sz="2400" i="1" dirty="0"/>
              <a:t> </a:t>
            </a:r>
          </a:p>
          <a:p>
            <a:r>
              <a:rPr lang="en-US" sz="2400" b="1" i="1" dirty="0"/>
              <a:t>Palpation</a:t>
            </a:r>
            <a:r>
              <a:rPr lang="en-US" sz="2400" i="1" dirty="0"/>
              <a:t>: </a:t>
            </a:r>
            <a:r>
              <a:rPr lang="en-US" sz="1800" i="1" dirty="0"/>
              <a:t>Initially pitting, later </a:t>
            </a:r>
            <a:r>
              <a:rPr lang="en-US" sz="1800" b="1" i="1" dirty="0"/>
              <a:t>non-pitting</a:t>
            </a:r>
            <a:r>
              <a:rPr lang="en-US" sz="1800" i="1" dirty="0"/>
              <a:t> due to fibrosis, thickened skin, hair loss, hyperkeratotic, scaly</a:t>
            </a:r>
          </a:p>
          <a:p>
            <a:pPr marL="102870" indent="0">
              <a:buNone/>
            </a:pPr>
            <a:endParaRPr lang="en-US" sz="2400" i="1" dirty="0"/>
          </a:p>
          <a:p>
            <a:r>
              <a:rPr lang="en-US" sz="2400" b="1" i="1" dirty="0"/>
              <a:t>Draining lymph nodes</a:t>
            </a:r>
            <a:r>
              <a:rPr lang="en-US" sz="2400" i="1" dirty="0"/>
              <a:t>: </a:t>
            </a:r>
          </a:p>
          <a:p>
            <a:r>
              <a:rPr lang="en-US" sz="1800" i="1" dirty="0"/>
              <a:t>Primary lymphedema- not enlarged. </a:t>
            </a:r>
            <a:r>
              <a:rPr lang="en-US" sz="2400" i="1" dirty="0"/>
              <a:t>	</a:t>
            </a:r>
          </a:p>
          <a:p>
            <a:r>
              <a:rPr lang="en-US" sz="1800" i="1" dirty="0"/>
              <a:t>Malignancy- enlarged or excised</a:t>
            </a:r>
          </a:p>
          <a:p>
            <a:endParaRPr lang="en-US" sz="2400" i="1" dirty="0"/>
          </a:p>
        </p:txBody>
      </p:sp>
      <p:pic>
        <p:nvPicPr>
          <p:cNvPr id="5" name="Picture 4">
            <a:extLst>
              <a:ext uri="{FF2B5EF4-FFF2-40B4-BE49-F238E27FC236}">
                <a16:creationId xmlns:a16="http://schemas.microsoft.com/office/drawing/2014/main" id="{14F29140-3A66-4070-A5E8-353F324416A4}"/>
              </a:ext>
            </a:extLst>
          </p:cNvPr>
          <p:cNvPicPr>
            <a:picLocks noChangeAspect="1"/>
          </p:cNvPicPr>
          <p:nvPr/>
        </p:nvPicPr>
        <p:blipFill>
          <a:blip r:embed="rId2"/>
          <a:stretch>
            <a:fillRect/>
          </a:stretch>
        </p:blipFill>
        <p:spPr>
          <a:xfrm>
            <a:off x="6457951" y="1288641"/>
            <a:ext cx="1519084" cy="1797460"/>
          </a:xfrm>
          <a:prstGeom prst="rect">
            <a:avLst/>
          </a:prstGeom>
        </p:spPr>
      </p:pic>
      <p:pic>
        <p:nvPicPr>
          <p:cNvPr id="7" name="Picture 6">
            <a:extLst>
              <a:ext uri="{FF2B5EF4-FFF2-40B4-BE49-F238E27FC236}">
                <a16:creationId xmlns:a16="http://schemas.microsoft.com/office/drawing/2014/main" id="{C882C245-310E-4F4B-8314-854576268F50}"/>
              </a:ext>
            </a:extLst>
          </p:cNvPr>
          <p:cNvPicPr>
            <a:picLocks noChangeAspect="1"/>
          </p:cNvPicPr>
          <p:nvPr/>
        </p:nvPicPr>
        <p:blipFill>
          <a:blip r:embed="rId3"/>
          <a:stretch>
            <a:fillRect/>
          </a:stretch>
        </p:blipFill>
        <p:spPr>
          <a:xfrm>
            <a:off x="6157787" y="3992865"/>
            <a:ext cx="1819247" cy="1912281"/>
          </a:xfrm>
          <a:prstGeom prst="rect">
            <a:avLst/>
          </a:prstGeom>
        </p:spPr>
      </p:pic>
    </p:spTree>
    <p:extLst>
      <p:ext uri="{BB962C8B-B14F-4D97-AF65-F5344CB8AC3E}">
        <p14:creationId xmlns:p14="http://schemas.microsoft.com/office/powerpoint/2010/main" val="1208086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E35EA-6D8D-40CF-A2FC-EF71F06FA5C2}"/>
              </a:ext>
            </a:extLst>
          </p:cNvPr>
          <p:cNvSpPr txBox="1"/>
          <p:nvPr/>
        </p:nvSpPr>
        <p:spPr>
          <a:xfrm>
            <a:off x="1143000" y="2840378"/>
            <a:ext cx="6858000" cy="1200329"/>
          </a:xfrm>
          <a:prstGeom prst="rect">
            <a:avLst/>
          </a:prstGeom>
          <a:noFill/>
        </p:spPr>
        <p:txBody>
          <a:bodyPr wrap="square">
            <a:spAutoFit/>
          </a:bodyPr>
          <a:lstStyle/>
          <a:p>
            <a:pPr algn="ctr"/>
            <a:r>
              <a:rPr lang="en-US" sz="7200" b="1" i="1" dirty="0">
                <a:solidFill>
                  <a:srgbClr val="C00000"/>
                </a:solidFill>
                <a:latin typeface="Calibri"/>
              </a:rPr>
              <a:t>T</a:t>
            </a:r>
            <a:r>
              <a:rPr lang="en-US" sz="7200" b="1" i="1" dirty="0">
                <a:solidFill>
                  <a:srgbClr val="04617B">
                    <a:lumMod val="75000"/>
                  </a:srgbClr>
                </a:solidFill>
                <a:latin typeface="Calibri"/>
              </a:rPr>
              <a:t>h</a:t>
            </a:r>
            <a:r>
              <a:rPr lang="en-US" sz="7200" b="1" i="1" dirty="0">
                <a:solidFill>
                  <a:srgbClr val="7CCA62">
                    <a:lumMod val="50000"/>
                  </a:srgbClr>
                </a:solidFill>
                <a:latin typeface="Calibri"/>
              </a:rPr>
              <a:t>a</a:t>
            </a:r>
            <a:r>
              <a:rPr lang="en-US" sz="7200" b="1" i="1" dirty="0">
                <a:solidFill>
                  <a:srgbClr val="0BD0D9">
                    <a:lumMod val="75000"/>
                  </a:srgbClr>
                </a:solidFill>
                <a:latin typeface="Calibri"/>
              </a:rPr>
              <a:t>n</a:t>
            </a:r>
            <a:r>
              <a:rPr lang="en-US" sz="7200" b="1" i="1" dirty="0">
                <a:solidFill>
                  <a:srgbClr val="990000"/>
                </a:solidFill>
                <a:latin typeface="Calibri"/>
              </a:rPr>
              <a:t>k</a:t>
            </a:r>
            <a:r>
              <a:rPr lang="en-US" sz="7200" b="1" i="1" dirty="0">
                <a:solidFill>
                  <a:prstClr val="black"/>
                </a:solidFill>
                <a:latin typeface="Calibri"/>
              </a:rPr>
              <a:t> </a:t>
            </a:r>
            <a:r>
              <a:rPr lang="en-US" sz="7200" b="1" i="1" dirty="0">
                <a:solidFill>
                  <a:srgbClr val="FF0000"/>
                </a:solidFill>
                <a:latin typeface="Calibri"/>
              </a:rPr>
              <a:t>y</a:t>
            </a:r>
            <a:r>
              <a:rPr lang="en-US" sz="7200" b="1" i="1" dirty="0">
                <a:solidFill>
                  <a:srgbClr val="04617B">
                    <a:lumMod val="75000"/>
                  </a:srgbClr>
                </a:solidFill>
                <a:latin typeface="Calibri"/>
              </a:rPr>
              <a:t>o</a:t>
            </a:r>
            <a:r>
              <a:rPr lang="en-US" sz="7200" b="1" i="1" dirty="0">
                <a:solidFill>
                  <a:srgbClr val="0F6FC6">
                    <a:lumMod val="50000"/>
                  </a:srgbClr>
                </a:solidFill>
                <a:latin typeface="Calibri"/>
              </a:rPr>
              <a:t>u</a:t>
            </a:r>
            <a:r>
              <a:rPr lang="en-US" sz="7200" b="1" i="1" dirty="0">
                <a:solidFill>
                  <a:prstClr val="black"/>
                </a:solidFill>
                <a:latin typeface="Calibri"/>
              </a:rPr>
              <a:t>!</a:t>
            </a:r>
            <a:endParaRPr lang="en-GB" sz="7200" dirty="0">
              <a:solidFill>
                <a:prstClr val="black"/>
              </a:solidFill>
              <a:latin typeface="Constantia"/>
            </a:endParaRPr>
          </a:p>
        </p:txBody>
      </p:sp>
    </p:spTree>
    <p:extLst>
      <p:ext uri="{BB962C8B-B14F-4D97-AF65-F5344CB8AC3E}">
        <p14:creationId xmlns:p14="http://schemas.microsoft.com/office/powerpoint/2010/main" val="3539822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5E6BFC9D-3C6B-436C-BE33-8F742A508D12}"/>
              </a:ext>
            </a:extLst>
          </p:cNvPr>
          <p:cNvPicPr>
            <a:picLocks noGrp="1" noChangeAspect="1"/>
          </p:cNvPicPr>
          <p:nvPr>
            <p:ph idx="1"/>
          </p:nvPr>
        </p:nvPicPr>
        <p:blipFill rotWithShape="1">
          <a:blip r:embed="rId3"/>
          <a:srcRect r="-4" b="5470"/>
          <a:stretch/>
        </p:blipFill>
        <p:spPr>
          <a:xfrm>
            <a:off x="241297" y="321732"/>
            <a:ext cx="4256173" cy="3017405"/>
          </a:xfrm>
          <a:prstGeom prst="rect">
            <a:avLst/>
          </a:prstGeom>
        </p:spPr>
      </p:pic>
      <p:pic>
        <p:nvPicPr>
          <p:cNvPr id="3" name="Picture 2">
            <a:extLst>
              <a:ext uri="{FF2B5EF4-FFF2-40B4-BE49-F238E27FC236}">
                <a16:creationId xmlns:a16="http://schemas.microsoft.com/office/drawing/2014/main" id="{B588D294-ABD7-43F3-BB2F-389ED7CBC411}"/>
              </a:ext>
            </a:extLst>
          </p:cNvPr>
          <p:cNvPicPr>
            <a:picLocks noChangeAspect="1"/>
          </p:cNvPicPr>
          <p:nvPr/>
        </p:nvPicPr>
        <p:blipFill rotWithShape="1">
          <a:blip r:embed="rId4"/>
          <a:srcRect l="14188" r="2" b="2"/>
          <a:stretch/>
        </p:blipFill>
        <p:spPr>
          <a:xfrm>
            <a:off x="241297" y="3510853"/>
            <a:ext cx="4256173" cy="2789954"/>
          </a:xfrm>
          <a:prstGeom prst="rect">
            <a:avLst/>
          </a:prstGeom>
        </p:spPr>
      </p:pic>
      <p:pic>
        <p:nvPicPr>
          <p:cNvPr id="1026" name="Picture 2" descr="Difference Between Doppler and Duplex | Difference Between">
            <a:extLst>
              <a:ext uri="{FF2B5EF4-FFF2-40B4-BE49-F238E27FC236}">
                <a16:creationId xmlns:a16="http://schemas.microsoft.com/office/drawing/2014/main" id="{2893316A-6E43-1580-04A2-F16CDFEE36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03" r="17614" b="2"/>
          <a:stretch/>
        </p:blipFill>
        <p:spPr bwMode="auto">
          <a:xfrm>
            <a:off x="4646529" y="321733"/>
            <a:ext cx="4256173"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92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3420-811C-4944-90CF-EE30DE1F5A4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AD60A99-7AFA-4957-B197-46F8D66E23EF}"/>
              </a:ext>
            </a:extLst>
          </p:cNvPr>
          <p:cNvPicPr>
            <a:picLocks noGrp="1" noChangeAspect="1"/>
          </p:cNvPicPr>
          <p:nvPr>
            <p:ph idx="1"/>
          </p:nvPr>
        </p:nvPicPr>
        <p:blipFill>
          <a:blip r:embed="rId3"/>
          <a:stretch>
            <a:fillRect/>
          </a:stretch>
        </p:blipFill>
        <p:spPr>
          <a:xfrm>
            <a:off x="1" y="2613314"/>
            <a:ext cx="3543300" cy="3299114"/>
          </a:xfrm>
          <a:prstGeom prst="rect">
            <a:avLst/>
          </a:prstGeom>
        </p:spPr>
      </p:pic>
      <p:pic>
        <p:nvPicPr>
          <p:cNvPr id="6" name="Picture 5">
            <a:extLst>
              <a:ext uri="{FF2B5EF4-FFF2-40B4-BE49-F238E27FC236}">
                <a16:creationId xmlns:a16="http://schemas.microsoft.com/office/drawing/2014/main" id="{680F86AC-36AD-4151-95F0-725E7A44BC4C}"/>
              </a:ext>
            </a:extLst>
          </p:cNvPr>
          <p:cNvPicPr>
            <a:picLocks noChangeAspect="1"/>
          </p:cNvPicPr>
          <p:nvPr/>
        </p:nvPicPr>
        <p:blipFill>
          <a:blip r:embed="rId4"/>
          <a:stretch>
            <a:fillRect/>
          </a:stretch>
        </p:blipFill>
        <p:spPr>
          <a:xfrm>
            <a:off x="1" y="857250"/>
            <a:ext cx="3543300" cy="1756064"/>
          </a:xfrm>
          <a:prstGeom prst="rect">
            <a:avLst/>
          </a:prstGeom>
        </p:spPr>
      </p:pic>
      <p:pic>
        <p:nvPicPr>
          <p:cNvPr id="3" name="Picture 2">
            <a:extLst>
              <a:ext uri="{FF2B5EF4-FFF2-40B4-BE49-F238E27FC236}">
                <a16:creationId xmlns:a16="http://schemas.microsoft.com/office/drawing/2014/main" id="{DF426776-BD6E-416F-B840-46A7980CF259}"/>
              </a:ext>
            </a:extLst>
          </p:cNvPr>
          <p:cNvPicPr>
            <a:picLocks noChangeAspect="1"/>
          </p:cNvPicPr>
          <p:nvPr/>
        </p:nvPicPr>
        <p:blipFill>
          <a:blip r:embed="rId5"/>
          <a:stretch>
            <a:fillRect/>
          </a:stretch>
        </p:blipFill>
        <p:spPr>
          <a:xfrm>
            <a:off x="3660198" y="945573"/>
            <a:ext cx="5390284" cy="4966855"/>
          </a:xfrm>
          <a:prstGeom prst="rect">
            <a:avLst/>
          </a:prstGeom>
        </p:spPr>
      </p:pic>
    </p:spTree>
    <p:extLst>
      <p:ext uri="{BB962C8B-B14F-4D97-AF65-F5344CB8AC3E}">
        <p14:creationId xmlns:p14="http://schemas.microsoft.com/office/powerpoint/2010/main" val="669793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BA15-7BEC-4676-9AD8-011F8C437EB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3C4A5C65-6D63-45EB-AAC2-2C00647814BC}"/>
              </a:ext>
            </a:extLst>
          </p:cNvPr>
          <p:cNvPicPr>
            <a:picLocks noGrp="1" noChangeAspect="1"/>
          </p:cNvPicPr>
          <p:nvPr>
            <p:ph idx="1"/>
          </p:nvPr>
        </p:nvPicPr>
        <p:blipFill>
          <a:blip r:embed="rId2"/>
          <a:stretch>
            <a:fillRect/>
          </a:stretch>
        </p:blipFill>
        <p:spPr>
          <a:xfrm>
            <a:off x="0" y="897617"/>
            <a:ext cx="9144000" cy="5103133"/>
          </a:xfrm>
          <a:prstGeom prst="rect">
            <a:avLst/>
          </a:prstGeom>
        </p:spPr>
      </p:pic>
    </p:spTree>
    <p:extLst>
      <p:ext uri="{BB962C8B-B14F-4D97-AF65-F5344CB8AC3E}">
        <p14:creationId xmlns:p14="http://schemas.microsoft.com/office/powerpoint/2010/main" val="35221568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3942</TotalTime>
  <Words>1561</Words>
  <Application>Microsoft Office PowerPoint</Application>
  <PresentationFormat>On-screen Show (4:3)</PresentationFormat>
  <Paragraphs>260</Paragraphs>
  <Slides>67</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-apple-system</vt:lpstr>
      <vt:lpstr>Arial</vt:lpstr>
      <vt:lpstr>Arial Rounded MT Bold</vt:lpstr>
      <vt:lpstr>Book Antiqua</vt:lpstr>
      <vt:lpstr>Calibri</vt:lpstr>
      <vt:lpstr>Calibri Light</vt:lpstr>
      <vt:lpstr>Calisto MT</vt:lpstr>
      <vt:lpstr>Constantia</vt:lpstr>
      <vt:lpstr>MyriadPro-Regular</vt:lpstr>
      <vt:lpstr>TheSans</vt:lpstr>
      <vt:lpstr>Times New Roman</vt:lpstr>
      <vt:lpstr>Wingdings 2</vt:lpstr>
      <vt:lpstr>Flow</vt:lpstr>
      <vt:lpstr>Office Theme</vt:lpstr>
      <vt:lpstr>PowerPoint Presentation</vt:lpstr>
      <vt:lpstr>Components of extremities</vt:lpstr>
      <vt:lpstr>Five “P” of Acute Ischemia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Systemic inquiry</vt:lpstr>
      <vt:lpstr>Past Medical History</vt:lpstr>
      <vt:lpstr>Family history</vt:lpstr>
      <vt:lpstr>General examination</vt:lpstr>
      <vt:lpstr>Inspection of the extremity (chronic ischemia)</vt:lpstr>
      <vt:lpstr>Palpation of the extremity</vt:lpstr>
      <vt:lpstr>Palpation of Aorta</vt:lpstr>
      <vt:lpstr>PowerPoint Presentation</vt:lpstr>
      <vt:lpstr>Palpation: Upper limb pulses</vt:lpstr>
      <vt:lpstr>Lower limb pulses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technique of ankle–brachial pressure index measurement:  Measurement of the posterior tibialis systolic blood pressure. A blood pressure cuff is placed around the calf and the blood pressure is measured with a Doppler probe over the posterior tibialis artery.   Measurement of the brachial systolic blood pressure using a Doppler probe.</vt:lpstr>
      <vt:lpstr>Ankle: brachial index</vt:lpstr>
      <vt:lpstr>Venous disease</vt:lpstr>
      <vt:lpstr>PowerPoint Presentation</vt:lpstr>
      <vt:lpstr>PowerPoint Presentation</vt:lpstr>
      <vt:lpstr>PowerPoint Presentation</vt:lpstr>
      <vt:lpstr>History</vt:lpstr>
      <vt:lpstr>PowerPoint Presentation</vt:lpstr>
      <vt:lpstr>PowerPoint Presentation</vt:lpstr>
      <vt:lpstr>History of risk factors</vt:lpstr>
      <vt:lpstr>PowerPoint Presentation</vt:lpstr>
      <vt:lpstr>Inspection</vt:lpstr>
      <vt:lpstr>Inspection</vt:lpstr>
      <vt:lpstr>Palpation</vt:lpstr>
      <vt:lpstr>Palpation</vt:lpstr>
      <vt:lpstr>Brodie Trendelenburg test</vt:lpstr>
      <vt:lpstr>Multiple Tourniquet – Triple Test</vt:lpstr>
      <vt:lpstr>Auscultation</vt:lpstr>
      <vt:lpstr>PowerPoint Presentation</vt:lpstr>
      <vt:lpstr>Daflon tab 500 mg  Venotonic</vt:lpstr>
      <vt:lpstr>Lymphatic disease</vt:lpstr>
      <vt:lpstr>Infection- lymphangitis</vt:lpstr>
      <vt:lpstr>Lymphedema</vt:lpstr>
      <vt:lpstr>History</vt:lpstr>
      <vt:lpstr>PowerPoint Presentation</vt:lpstr>
      <vt:lpstr>History</vt:lpstr>
      <vt:lpstr>Examination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&amp; Examination of Extremities</dc:title>
  <dc:creator>Mohammed Alam</dc:creator>
  <cp:lastModifiedBy>Shaheer Abbarah</cp:lastModifiedBy>
  <cp:revision>230</cp:revision>
  <dcterms:created xsi:type="dcterms:W3CDTF">2014-02-19T07:14:32Z</dcterms:created>
  <dcterms:modified xsi:type="dcterms:W3CDTF">2023-11-28T14:20:16Z</dcterms:modified>
</cp:coreProperties>
</file>