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</p:sldIdLst>
  <p:sldSz cx="10058400" cy="7556500"/>
  <p:notesSz cx="10058400" cy="75565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7410" y="2526528"/>
            <a:ext cx="8765226" cy="124896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83283" y="3211825"/>
            <a:ext cx="5493482" cy="12489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06589" y="2699276"/>
            <a:ext cx="7869555" cy="1393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 b="0" i="0">
                <a:solidFill>
                  <a:srgbClr val="EBEBEB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231640"/>
            <a:ext cx="70408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 b="0" i="0">
                <a:solidFill>
                  <a:srgbClr val="EBEBEB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 b="0" i="0">
                <a:solidFill>
                  <a:srgbClr val="EBEBEB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37995"/>
            <a:ext cx="4375404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37995"/>
            <a:ext cx="4375404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 b="0" i="0">
                <a:solidFill>
                  <a:srgbClr val="EBEBEB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17090" y="3391943"/>
            <a:ext cx="3858456" cy="707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 b="0" i="0">
                <a:solidFill>
                  <a:srgbClr val="EBEBEB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37995"/>
            <a:ext cx="90525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027545"/>
            <a:ext cx="32186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027545"/>
            <a:ext cx="231343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027545"/>
            <a:ext cx="231343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
</file>

<file path=ppt/slides/_rels/slide1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1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jpg"/></Relationships>

</file>

<file path=ppt/slides/_rels/slide1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4.png"/></Relationships>

</file>

<file path=ppt/slides/_rels/slide1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jpg"/></Relationships>

</file>

<file path=ppt/slides/_rels/slide1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jpg"/></Relationships>

</file>

<file path=ppt/slides/_rels/slide1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jpg"/></Relationships>

</file>

<file path=ppt/slides/_rels/slide1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jpg"/></Relationships>

</file>

<file path=ppt/slides/_rels/slide1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.jpg"/></Relationships>

</file>

<file path=ppt/slides/_rels/slide1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jpg"/></Relationships>

</file>

<file path=ppt/slides/_rels/slide1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
</file>

<file path=ppt/slides/_rels/slide1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jpg"/></Relationships>

</file>

<file path=ppt/slides/_rels/slide1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jpg"/></Relationships>

</file>

<file path=ppt/slides/_rels/slide1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jpg"/></Relationships>

</file>

<file path=ppt/slides/_rels/slide1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jpg"/></Relationships>

</file>

<file path=ppt/slides/_rels/slide1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26.png"/></Relationships>

</file>

<file path=ppt/slides/_rels/slide1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27.jpg"/></Relationships>

</file>

<file path=ppt/slides/_rels/slide1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8.png"/></Relationships>

</file>

<file path=ppt/slides/_rels/slide1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9.jpg"/></Relationships>

</file>

<file path=ppt/slides/_rels/slide1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.jpg"/></Relationships>

</file>

<file path=ppt/slides/_rels/slide1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6.jpg"/></Relationships>

</file>

<file path=ppt/slides/_rels/slide1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2.jpg"/></Relationships>

</file>

<file path=ppt/slides/_rels/slide1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3.png"/></Relationships>

</file>

<file path=ppt/slides/_rels/slide1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4.jpg"/></Relationships>

</file>

<file path=ppt/slides/_rels/slide1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5.jpg"/></Relationships>

</file>

<file path=ppt/slides/_rels/slide1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6.jpg"/></Relationships>

</file>

<file path=ppt/slides/_rels/slide1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7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7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8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9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20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23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6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24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24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25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0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1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8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9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40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41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42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43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8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4.jp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6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7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9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64.jp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65.jp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66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67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68.pn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69.pn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jp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jp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jp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jpg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g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jpg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jpg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84.pn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2.jpg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png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g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jpg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
</file>

<file path=ppt/slides/_rels/slide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jpg"/></Relationships>

</file>

<file path=ppt/slides/_rels/slide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/Relationships>

</file>

<file path=ppt/slides/_rels/slide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jpg"/></Relationships>

</file>

<file path=ppt/slides/_rels/slide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jpg"/></Relationships>

</file>

<file path=ppt/slides/_rels/slide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
</file>

<file path=ppt/slides/_rels/slide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jpg"/></Relationships>

</file>

<file path=ppt/slides/_rels/slide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jpg"/></Relationships>

</file>

<file path=ppt/slides/_rels/slide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jpg"/></Relationships>

</file>

<file path=ppt/slides/_rels/slide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/Relationships>

</file>

<file path=ppt/slides/_rels/slide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jpg"/></Relationships>

</file>

<file path=ppt/slides/_rels/slide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jpg"/></Relationships>

</file>

<file path=ppt/slides/_rels/slide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
</file>

<file path=ppt/slides/_rels/slide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9.png"/></Relationships>

</file>

<file path=ppt/slides/_rels/slide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jpg"/></Relationships>

</file>

<file path=ppt/slides/_rels/slide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651635" marR="5080" indent="-1639570">
              <a:lnSpc>
                <a:spcPct val="101200"/>
              </a:lnSpc>
              <a:spcBef>
                <a:spcPts val="60"/>
              </a:spcBef>
            </a:pPr>
            <a:r>
              <a:rPr dirty="0" spc="165"/>
              <a:t>INTERPRETATION</a:t>
            </a:r>
            <a:r>
              <a:rPr dirty="0" spc="360"/>
              <a:t> </a:t>
            </a:r>
            <a:r>
              <a:rPr dirty="0" spc="80"/>
              <a:t>OF</a:t>
            </a:r>
            <a:r>
              <a:rPr dirty="0" spc="445"/>
              <a:t> </a:t>
            </a:r>
            <a:r>
              <a:rPr dirty="0" spc="135"/>
              <a:t>COMMON </a:t>
            </a:r>
            <a:r>
              <a:rPr dirty="0" spc="155"/>
              <a:t>IMAGING</a:t>
            </a:r>
            <a:r>
              <a:rPr dirty="0" spc="395"/>
              <a:t> </a:t>
            </a:r>
            <a:r>
              <a:rPr dirty="0" spc="140"/>
              <a:t>STUDIES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2260" y="4464472"/>
            <a:ext cx="4108150" cy="792145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326148" y="4580234"/>
            <a:ext cx="3660775" cy="4508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750" spc="70">
                <a:solidFill>
                  <a:srgbClr val="FFFFFF"/>
                </a:solidFill>
                <a:latin typeface="Calibri"/>
                <a:cs typeface="Calibri"/>
              </a:rPr>
              <a:t>DR.</a:t>
            </a:r>
            <a:r>
              <a:rPr dirty="0" sz="2750" spc="2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50" spc="100">
                <a:solidFill>
                  <a:srgbClr val="FFFFFF"/>
                </a:solidFill>
                <a:latin typeface="Calibri"/>
                <a:cs typeface="Calibri"/>
              </a:rPr>
              <a:t>AHMED</a:t>
            </a:r>
            <a:r>
              <a:rPr dirty="0" sz="2750" spc="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50" spc="105">
                <a:solidFill>
                  <a:srgbClr val="FFFFFF"/>
                </a:solidFill>
                <a:latin typeface="Calibri"/>
                <a:cs typeface="Calibri"/>
              </a:rPr>
              <a:t>ALGHAMDI</a:t>
            </a:r>
            <a:endParaRPr sz="2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4850" y="315990"/>
            <a:ext cx="5548699" cy="6928333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6396" y="581296"/>
            <a:ext cx="6845607" cy="6390313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8516" y="315990"/>
            <a:ext cx="5194997" cy="6928333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1722" y="3219195"/>
            <a:ext cx="4601858" cy="12489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pc="150"/>
              <a:t>NUCLEAR</a:t>
            </a:r>
            <a:r>
              <a:rPr dirty="0" spc="405"/>
              <a:t> </a:t>
            </a:r>
            <a:r>
              <a:rPr dirty="0" spc="114"/>
              <a:t>SCAN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467" y="500179"/>
            <a:ext cx="7936188" cy="6250307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3779" y="647595"/>
            <a:ext cx="6270840" cy="6257676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772" y="942455"/>
            <a:ext cx="8090932" cy="59923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829" y="2431324"/>
            <a:ext cx="8695173" cy="332411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5864" y="817137"/>
            <a:ext cx="5924508" cy="5918612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815" y="1266858"/>
            <a:ext cx="6948770" cy="5026694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1070" y="2365005"/>
            <a:ext cx="9336258" cy="283030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1672" y="367552"/>
            <a:ext cx="6315054" cy="6817801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716" y="1325809"/>
            <a:ext cx="8790967" cy="4525517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2687" y="1244653"/>
            <a:ext cx="8230939" cy="5071005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7509" y="234854"/>
            <a:ext cx="4804451" cy="7090545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5871" y="1008753"/>
            <a:ext cx="6786656" cy="5535338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68544" y="146488"/>
            <a:ext cx="4966564" cy="7053602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66424" y="750876"/>
            <a:ext cx="5872927" cy="6205986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1722" y="3219195"/>
            <a:ext cx="4756603" cy="12489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pc="145"/>
              <a:t>MAMMOGRAM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1630" y="669800"/>
            <a:ext cx="7575116" cy="6220733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7928" y="699265"/>
            <a:ext cx="7921451" cy="6161783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3730" y="537093"/>
            <a:ext cx="7155096" cy="648610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3764" y="6402"/>
            <a:ext cx="6830868" cy="7545641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3191" y="780302"/>
            <a:ext cx="8732017" cy="59923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3863" y="3219195"/>
            <a:ext cx="3312321" cy="12489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730250">
              <a:lnSpc>
                <a:spcPct val="100000"/>
              </a:lnSpc>
              <a:spcBef>
                <a:spcPts val="120"/>
              </a:spcBef>
            </a:pPr>
            <a:r>
              <a:rPr dirty="0" spc="120"/>
              <a:t>PET</a:t>
            </a:r>
            <a:r>
              <a:rPr dirty="0" spc="345"/>
              <a:t> </a:t>
            </a:r>
            <a:r>
              <a:rPr dirty="0" spc="114"/>
              <a:t>SCAN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4850" y="662431"/>
            <a:ext cx="5548699" cy="6235471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4800" y="264379"/>
            <a:ext cx="6595068" cy="6464001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4884" y="448657"/>
            <a:ext cx="3721239" cy="6124939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6949" y="58045"/>
            <a:ext cx="5784500" cy="74442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7949" y="485491"/>
            <a:ext cx="7860043" cy="658278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2141" y="6402"/>
            <a:ext cx="8614116" cy="754564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0063" y="6401"/>
            <a:ext cx="7538272" cy="754564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4821" y="382269"/>
            <a:ext cx="6602436" cy="67220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1162" y="315990"/>
            <a:ext cx="5696075" cy="69283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5879" y="389658"/>
            <a:ext cx="6506643" cy="678095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22211" y="175914"/>
            <a:ext cx="5813976" cy="72084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64581"/>
            <a:ext cx="10058399" cy="563113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2715" y="551830"/>
            <a:ext cx="6712968" cy="645663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9545" y="315960"/>
            <a:ext cx="6654018" cy="640505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2183" y="470715"/>
            <a:ext cx="7022458" cy="67072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3289" y="492890"/>
            <a:ext cx="5290792" cy="657453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41155" y="175914"/>
            <a:ext cx="5976089" cy="720844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1070" y="809836"/>
            <a:ext cx="4281267" cy="5815351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67607" y="817137"/>
            <a:ext cx="4959196" cy="592598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28538" y="743458"/>
            <a:ext cx="5403780" cy="607188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99063" y="183282"/>
            <a:ext cx="5460274" cy="71937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40007" y="861437"/>
            <a:ext cx="9646285" cy="5830570"/>
            <a:chOff x="140007" y="861437"/>
            <a:chExt cx="9646285" cy="583057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007" y="861437"/>
              <a:ext cx="4885508" cy="583008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5515" y="1001385"/>
              <a:ext cx="4760239" cy="55574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2771" y="456056"/>
            <a:ext cx="4472856" cy="66482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2721"/>
            <a:ext cx="10058400" cy="609546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6417" y="382260"/>
            <a:ext cx="4384431" cy="627241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716" y="478162"/>
            <a:ext cx="8356208" cy="660400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2211" y="249582"/>
            <a:ext cx="5813976" cy="706107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03268" y="330688"/>
            <a:ext cx="5541331" cy="67662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2183" y="6401"/>
            <a:ext cx="6934032" cy="754564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6858" y="242224"/>
            <a:ext cx="9424683" cy="707579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1140" y="6401"/>
            <a:ext cx="6536117" cy="754564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71672" y="175914"/>
            <a:ext cx="6315054" cy="720844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7991" y="684537"/>
            <a:ext cx="6182415" cy="619125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5360" y="1333119"/>
            <a:ext cx="6167678" cy="52699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47480" y="264339"/>
            <a:ext cx="5622387" cy="709790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39" y="544462"/>
            <a:ext cx="7007720" cy="647137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3764" y="573927"/>
            <a:ext cx="6270840" cy="641242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446" y="1686860"/>
            <a:ext cx="4620232" cy="507837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64479" y="1259372"/>
            <a:ext cx="4561281" cy="592598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049" y="485530"/>
            <a:ext cx="7081408" cy="658926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758" y="551859"/>
            <a:ext cx="4391799" cy="6589271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39210" y="271787"/>
            <a:ext cx="4023359" cy="701675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914" y="411783"/>
            <a:ext cx="4288636" cy="5933351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1827" y="1067703"/>
            <a:ext cx="4590756" cy="513732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4821" y="441289"/>
            <a:ext cx="6926663" cy="692833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6431" y="876175"/>
            <a:ext cx="4782345" cy="580798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0063" y="6401"/>
            <a:ext cx="7538272" cy="754564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2715" y="286515"/>
            <a:ext cx="6712968" cy="69799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85367" y="139079"/>
            <a:ext cx="5887664" cy="727476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049" y="699265"/>
            <a:ext cx="8098301" cy="616178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666" y="669771"/>
            <a:ext cx="8076195" cy="650084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6907" y="65411"/>
            <a:ext cx="6536117" cy="742950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7467" y="492890"/>
            <a:ext cx="5637124" cy="6574533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9573" y="389658"/>
            <a:ext cx="5497118" cy="6780957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6920" y="529724"/>
            <a:ext cx="6904556" cy="649347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3261" y="124323"/>
            <a:ext cx="5858188" cy="721581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7984" y="551840"/>
            <a:ext cx="6093990" cy="608809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86411" y="1510028"/>
            <a:ext cx="6288035" cy="453917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88531" y="935066"/>
            <a:ext cx="5261316" cy="526259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7991" y="1296333"/>
            <a:ext cx="6182415" cy="496774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1105" y="1030958"/>
            <a:ext cx="7685648" cy="5328913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72856" y="3219195"/>
            <a:ext cx="1514335" cy="124896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834490" y="3391943"/>
            <a:ext cx="647065" cy="7073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450" spc="135">
                <a:solidFill>
                  <a:srgbClr val="EBEBEB"/>
                </a:solidFill>
                <a:latin typeface="Calibri"/>
                <a:cs typeface="Calibri"/>
              </a:rPr>
              <a:t>CT</a:t>
            </a:r>
            <a:endParaRPr sz="4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6382" y="1274178"/>
            <a:ext cx="6867712" cy="576377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5332" y="264349"/>
            <a:ext cx="6956138" cy="6744113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900" y="625499"/>
            <a:ext cx="7147727" cy="6309257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900" y="876087"/>
            <a:ext cx="6978244" cy="6272413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616" y="1392039"/>
            <a:ext cx="7980400" cy="550586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949" y="706634"/>
            <a:ext cx="7449847" cy="614704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6382" y="699265"/>
            <a:ext cx="7059301" cy="6161783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318" y="1347816"/>
            <a:ext cx="7847763" cy="48645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7991" y="1104647"/>
            <a:ext cx="6182415" cy="5351019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8999" y="374920"/>
            <a:ext cx="7641436" cy="6810433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0567" y="927728"/>
            <a:ext cx="8039351" cy="6036513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297" y="522355"/>
            <a:ext cx="8687804" cy="6515583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1595" y="2224899"/>
            <a:ext cx="9395208" cy="3611591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39" y="809767"/>
            <a:ext cx="7007720" cy="5940719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5857" y="765544"/>
            <a:ext cx="7685648" cy="632399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5480" y="3219195"/>
            <a:ext cx="1654342" cy="124896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689866" y="3391943"/>
            <a:ext cx="919480" cy="7073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450" spc="100">
                <a:solidFill>
                  <a:srgbClr val="EBEBEB"/>
                </a:solidFill>
                <a:latin typeface="Calibri"/>
                <a:cs typeface="Calibri"/>
              </a:rPr>
              <a:t>U/S</a:t>
            </a:r>
            <a:endParaRPr sz="4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9475" y="1502659"/>
            <a:ext cx="9918700" cy="4555490"/>
            <a:chOff x="29475" y="1502659"/>
            <a:chExt cx="9918700" cy="45554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475" y="1502659"/>
              <a:ext cx="5047621" cy="455499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9728" y="1554242"/>
              <a:ext cx="4878139" cy="44518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3687" y="1797411"/>
            <a:ext cx="9830435" cy="3965575"/>
            <a:chOff x="73687" y="1797411"/>
            <a:chExt cx="9830435" cy="39655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87" y="1804780"/>
              <a:ext cx="4971477" cy="386124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8671" y="1797411"/>
              <a:ext cx="4914983" cy="39653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7480" y="205380"/>
            <a:ext cx="6351898" cy="71494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9573" y="6401"/>
            <a:ext cx="6079252" cy="7545642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694" y="1038337"/>
            <a:ext cx="9631010" cy="5837448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8985" y="573927"/>
            <a:ext cx="8540428" cy="641242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9503" y="448588"/>
            <a:ext cx="8879392" cy="6663057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134" y="301252"/>
            <a:ext cx="6816131" cy="6957809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43170" y="1362652"/>
            <a:ext cx="9815830" cy="4761865"/>
            <a:chOff x="243170" y="1362652"/>
            <a:chExt cx="9815830" cy="476186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170" y="1436242"/>
              <a:ext cx="4760239" cy="468773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303" y="1362652"/>
              <a:ext cx="5077096" cy="42232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5808" y="883485"/>
            <a:ext cx="9306783" cy="5078374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48628" y="3219195"/>
            <a:ext cx="2015413" cy="12489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304290">
              <a:lnSpc>
                <a:spcPct val="100000"/>
              </a:lnSpc>
              <a:spcBef>
                <a:spcPts val="120"/>
              </a:spcBef>
            </a:pPr>
            <a:r>
              <a:rPr dirty="0" spc="110"/>
              <a:t>ERCP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6382" y="787641"/>
            <a:ext cx="6292947" cy="6287151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4828" y="293883"/>
            <a:ext cx="6388741" cy="6965177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049" y="455957"/>
            <a:ext cx="7693018" cy="66483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5204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3232" y="6402"/>
            <a:ext cx="7051932" cy="7545642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4884" y="736080"/>
            <a:ext cx="4148628" cy="6419789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5403" y="382279"/>
            <a:ext cx="4074941" cy="6331354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1644" y="227486"/>
            <a:ext cx="7103515" cy="7105282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7012" y="3219195"/>
            <a:ext cx="3666022" cy="12489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555625">
              <a:lnSpc>
                <a:spcPct val="100000"/>
              </a:lnSpc>
              <a:spcBef>
                <a:spcPts val="120"/>
              </a:spcBef>
            </a:pPr>
            <a:r>
              <a:rPr dirty="0" spc="125"/>
              <a:t>HIDA</a:t>
            </a:r>
            <a:r>
              <a:rPr dirty="0" spc="415"/>
              <a:t> </a:t>
            </a:r>
            <a:r>
              <a:rPr dirty="0" spc="105"/>
              <a:t>SCAN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6361" y="640236"/>
            <a:ext cx="8245676" cy="6272403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2687" y="1517328"/>
            <a:ext cx="7833024" cy="5063637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7928" y="1436242"/>
            <a:ext cx="4281267" cy="4680361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17104" y="1709084"/>
            <a:ext cx="4458119" cy="4142243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45467" y="3219195"/>
            <a:ext cx="2221739" cy="12489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199515">
              <a:lnSpc>
                <a:spcPct val="100000"/>
              </a:lnSpc>
              <a:spcBef>
                <a:spcPts val="120"/>
              </a:spcBef>
            </a:pPr>
            <a:r>
              <a:rPr dirty="0" spc="120"/>
              <a:t>MRCP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716" y="463424"/>
            <a:ext cx="8503584" cy="6633484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2708" y="338086"/>
            <a:ext cx="6992983" cy="68841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2024-10-20T10:28:49Z</dcterms:created>
  <dcterms:modified xsi:type="dcterms:W3CDTF">2024-10-20T10:28:49Z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2024-10-20T00:00:00Z</vt:filetime>
  </property>
  <property fmtid="{D5CDD505-2E9C-101B-9397-08002B2CF9AE}" pid="3" name="LastSaved">
    <vt:filetime>2024-10-20T00:00:00Z</vt:filetime>
  </property>
  <property fmtid="{D5CDD505-2E9C-101B-9397-08002B2CF9AE}" pid="4" name="Producer">
    <vt:lpwstr>iOS Version 17.4.1 (Build 21E236) Quartz PDFContext</vt:lpwstr>
  </property>
</Properties>
</file>