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92" r:id="rId5"/>
    <p:sldId id="260" r:id="rId6"/>
    <p:sldId id="261" r:id="rId7"/>
    <p:sldId id="288" r:id="rId8"/>
    <p:sldId id="293" r:id="rId9"/>
    <p:sldId id="263" r:id="rId10"/>
    <p:sldId id="262" r:id="rId11"/>
    <p:sldId id="264" r:id="rId12"/>
    <p:sldId id="295" r:id="rId13"/>
    <p:sldId id="266" r:id="rId14"/>
    <p:sldId id="283" r:id="rId15"/>
    <p:sldId id="265" r:id="rId16"/>
    <p:sldId id="268" r:id="rId17"/>
    <p:sldId id="267" r:id="rId18"/>
    <p:sldId id="289" r:id="rId19"/>
    <p:sldId id="297" r:id="rId20"/>
    <p:sldId id="290" r:id="rId21"/>
    <p:sldId id="294" r:id="rId22"/>
    <p:sldId id="286" r:id="rId23"/>
    <p:sldId id="277" r:id="rId24"/>
    <p:sldId id="276" r:id="rId25"/>
    <p:sldId id="291" r:id="rId26"/>
    <p:sldId id="296" r:id="rId27"/>
    <p:sldId id="269" r:id="rId28"/>
    <p:sldId id="279" r:id="rId29"/>
    <p:sldId id="281" r:id="rId30"/>
    <p:sldId id="270" r:id="rId31"/>
    <p:sldId id="271" r:id="rId32"/>
    <p:sldId id="272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33" autoAdjust="0"/>
  </p:normalViewPr>
  <p:slideViewPr>
    <p:cSldViewPr>
      <p:cViewPr varScale="1">
        <p:scale>
          <a:sx n="52" d="100"/>
          <a:sy n="52" d="100"/>
        </p:scale>
        <p:origin x="17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heer Abbarah" userId="b1c3cf173989246c" providerId="LiveId" clId="{A7895942-3E55-4C86-97B1-5D9F18FEC943}"/>
    <pc:docChg chg="modSld">
      <pc:chgData name="Shaheer Abbarah" userId="b1c3cf173989246c" providerId="LiveId" clId="{A7895942-3E55-4C86-97B1-5D9F18FEC943}" dt="2024-09-02T06:51:57.897" v="22" actId="20577"/>
      <pc:docMkLst>
        <pc:docMk/>
      </pc:docMkLst>
      <pc:sldChg chg="modSp mod modNotesTx">
        <pc:chgData name="Shaheer Abbarah" userId="b1c3cf173989246c" providerId="LiveId" clId="{A7895942-3E55-4C86-97B1-5D9F18FEC943}" dt="2024-09-02T06:51:57.897" v="22" actId="20577"/>
        <pc:sldMkLst>
          <pc:docMk/>
          <pc:sldMk cId="2383753187" sldId="263"/>
        </pc:sldMkLst>
        <pc:spChg chg="mod">
          <ac:chgData name="Shaheer Abbarah" userId="b1c3cf173989246c" providerId="LiveId" clId="{A7895942-3E55-4C86-97B1-5D9F18FEC943}" dt="2024-09-02T06:47:55.762" v="20" actId="20577"/>
          <ac:spMkLst>
            <pc:docMk/>
            <pc:sldMk cId="2383753187" sldId="263"/>
            <ac:spMk id="3" creationId="{00000000-0000-0000-0000-000000000000}"/>
          </ac:spMkLst>
        </pc:spChg>
      </pc:sldChg>
    </pc:docChg>
  </pc:docChgLst>
  <pc:docChgLst>
    <pc:chgData name="Shaheer" userId="b1c3cf173989246c" providerId="LiveId" clId="{AAB3A3E4-3673-458F-9C29-DCB972DA6C71}"/>
    <pc:docChg chg="undo custSel addSld modSld">
      <pc:chgData name="Shaheer" userId="b1c3cf173989246c" providerId="LiveId" clId="{AAB3A3E4-3673-458F-9C29-DCB972DA6C71}" dt="2023-05-03T20:19:47.852" v="204" actId="20577"/>
      <pc:docMkLst>
        <pc:docMk/>
      </pc:docMkLst>
      <pc:sldChg chg="modSp mod">
        <pc:chgData name="Shaheer" userId="b1c3cf173989246c" providerId="LiveId" clId="{AAB3A3E4-3673-458F-9C29-DCB972DA6C71}" dt="2023-05-03T20:19:16.443" v="160" actId="20577"/>
        <pc:sldMkLst>
          <pc:docMk/>
          <pc:sldMk cId="3088172086" sldId="270"/>
        </pc:sldMkLst>
        <pc:spChg chg="mod">
          <ac:chgData name="Shaheer" userId="b1c3cf173989246c" providerId="LiveId" clId="{AAB3A3E4-3673-458F-9C29-DCB972DA6C71}" dt="2023-05-03T20:19:16.443" v="160" actId="20577"/>
          <ac:spMkLst>
            <pc:docMk/>
            <pc:sldMk cId="3088172086" sldId="270"/>
            <ac:spMk id="3" creationId="{00000000-0000-0000-0000-000000000000}"/>
          </ac:spMkLst>
        </pc:spChg>
      </pc:sldChg>
      <pc:sldChg chg="modNotesTx">
        <pc:chgData name="Shaheer" userId="b1c3cf173989246c" providerId="LiveId" clId="{AAB3A3E4-3673-458F-9C29-DCB972DA6C71}" dt="2023-05-03T20:19:47.852" v="204" actId="20577"/>
        <pc:sldMkLst>
          <pc:docMk/>
          <pc:sldMk cId="2680441106" sldId="272"/>
        </pc:sldMkLst>
      </pc:sldChg>
      <pc:sldChg chg="modSp new mod">
        <pc:chgData name="Shaheer" userId="b1c3cf173989246c" providerId="LiveId" clId="{AAB3A3E4-3673-458F-9C29-DCB972DA6C71}" dt="2023-05-03T20:17:48.845" v="151" actId="20577"/>
        <pc:sldMkLst>
          <pc:docMk/>
          <pc:sldMk cId="3110255123" sldId="297"/>
        </pc:sldMkLst>
        <pc:spChg chg="mod">
          <ac:chgData name="Shaheer" userId="b1c3cf173989246c" providerId="LiveId" clId="{AAB3A3E4-3673-458F-9C29-DCB972DA6C71}" dt="2023-05-03T20:16:38.816" v="10" actId="20577"/>
          <ac:spMkLst>
            <pc:docMk/>
            <pc:sldMk cId="3110255123" sldId="297"/>
            <ac:spMk id="2" creationId="{EE487BF4-08B7-7D17-A847-4A6B0CB42BA6}"/>
          </ac:spMkLst>
        </pc:spChg>
        <pc:spChg chg="mod">
          <ac:chgData name="Shaheer" userId="b1c3cf173989246c" providerId="LiveId" clId="{AAB3A3E4-3673-458F-9C29-DCB972DA6C71}" dt="2023-05-03T20:17:48.845" v="151" actId="20577"/>
          <ac:spMkLst>
            <pc:docMk/>
            <pc:sldMk cId="3110255123" sldId="297"/>
            <ac:spMk id="3" creationId="{FC0961A7-6276-710D-3695-1F1A1239F4FC}"/>
          </ac:spMkLst>
        </pc:spChg>
      </pc:sldChg>
    </pc:docChg>
  </pc:docChgLst>
  <pc:docChgLst>
    <pc:chgData name="shaheer abbara" userId="b1c3cf173989246c" providerId="LiveId" clId="{256DC718-1F5A-4AC7-876F-2E1D17E1B408}"/>
    <pc:docChg chg="modSld">
      <pc:chgData name="shaheer abbara" userId="b1c3cf173989246c" providerId="LiveId" clId="{256DC718-1F5A-4AC7-876F-2E1D17E1B408}" dt="2023-03-25T21:01:18.395" v="111" actId="113"/>
      <pc:docMkLst>
        <pc:docMk/>
      </pc:docMkLst>
      <pc:sldChg chg="modNotesTx">
        <pc:chgData name="shaheer abbara" userId="b1c3cf173989246c" providerId="LiveId" clId="{256DC718-1F5A-4AC7-876F-2E1D17E1B408}" dt="2023-03-25T21:01:18.395" v="111" actId="113"/>
        <pc:sldMkLst>
          <pc:docMk/>
          <pc:sldMk cId="2680441106" sldId="272"/>
        </pc:sldMkLst>
      </pc:sldChg>
      <pc:sldChg chg="modNotesTx">
        <pc:chgData name="shaheer abbara" userId="b1c3cf173989246c" providerId="LiveId" clId="{256DC718-1F5A-4AC7-876F-2E1D17E1B408}" dt="2023-03-25T20:41:46.412" v="0" actId="20577"/>
        <pc:sldMkLst>
          <pc:docMk/>
          <pc:sldMk cId="4235425775" sldId="288"/>
        </pc:sldMkLst>
      </pc:sldChg>
    </pc:docChg>
  </pc:docChgLst>
  <pc:docChgLst>
    <pc:chgData name="shaheer abbara" userId="b1c3cf173989246c" providerId="LiveId" clId="{D8EC3962-5E47-41E6-9A2F-DC26FECC323C}"/>
    <pc:docChg chg="undo custSel addSld modSld">
      <pc:chgData name="shaheer abbara" userId="b1c3cf173989246c" providerId="LiveId" clId="{D8EC3962-5E47-41E6-9A2F-DC26FECC323C}" dt="2023-02-13T05:35:57.346" v="1865" actId="113"/>
      <pc:docMkLst>
        <pc:docMk/>
      </pc:docMkLst>
      <pc:sldChg chg="addSp modSp mod">
        <pc:chgData name="shaheer abbara" userId="b1c3cf173989246c" providerId="LiveId" clId="{D8EC3962-5E47-41E6-9A2F-DC26FECC323C}" dt="2023-02-12T15:30:03.503" v="1857" actId="1076"/>
        <pc:sldMkLst>
          <pc:docMk/>
          <pc:sldMk cId="331253639" sldId="256"/>
        </pc:sldMkLst>
        <pc:spChg chg="add mod">
          <ac:chgData name="shaheer abbara" userId="b1c3cf173989246c" providerId="LiveId" clId="{D8EC3962-5E47-41E6-9A2F-DC26FECC323C}" dt="2023-02-12T15:30:03.503" v="1857" actId="1076"/>
          <ac:spMkLst>
            <pc:docMk/>
            <pc:sldMk cId="331253639" sldId="256"/>
            <ac:spMk id="5" creationId="{BF905E90-CCFD-BBE2-C144-1AA1D44230B3}"/>
          </ac:spMkLst>
        </pc:spChg>
      </pc:sldChg>
      <pc:sldChg chg="modNotesTx">
        <pc:chgData name="shaheer abbara" userId="b1c3cf173989246c" providerId="LiveId" clId="{D8EC3962-5E47-41E6-9A2F-DC26FECC323C}" dt="2023-02-07T12:00:33.014" v="1812" actId="20577"/>
        <pc:sldMkLst>
          <pc:docMk/>
          <pc:sldMk cId="2088175635" sldId="258"/>
        </pc:sldMkLst>
      </pc:sldChg>
      <pc:sldChg chg="modSp mod modNotesTx">
        <pc:chgData name="shaheer abbara" userId="b1c3cf173989246c" providerId="LiveId" clId="{D8EC3962-5E47-41E6-9A2F-DC26FECC323C}" dt="2023-02-06T12:14:41.762" v="248" actId="20577"/>
        <pc:sldMkLst>
          <pc:docMk/>
          <pc:sldMk cId="2913582236" sldId="260"/>
        </pc:sldMkLst>
        <pc:spChg chg="mod">
          <ac:chgData name="shaheer abbara" userId="b1c3cf173989246c" providerId="LiveId" clId="{D8EC3962-5E47-41E6-9A2F-DC26FECC323C}" dt="2023-02-06T12:14:41.762" v="248" actId="20577"/>
          <ac:spMkLst>
            <pc:docMk/>
            <pc:sldMk cId="2913582236" sldId="260"/>
            <ac:spMk id="3" creationId="{00000000-0000-0000-0000-000000000000}"/>
          </ac:spMkLst>
        </pc:spChg>
      </pc:sldChg>
      <pc:sldChg chg="modSp mod modNotesTx">
        <pc:chgData name="shaheer abbara" userId="b1c3cf173989246c" providerId="LiveId" clId="{D8EC3962-5E47-41E6-9A2F-DC26FECC323C}" dt="2023-02-07T12:01:28.616" v="1817" actId="20577"/>
        <pc:sldMkLst>
          <pc:docMk/>
          <pc:sldMk cId="2774563293" sldId="261"/>
        </pc:sldMkLst>
        <pc:spChg chg="mod">
          <ac:chgData name="shaheer abbara" userId="b1c3cf173989246c" providerId="LiveId" clId="{D8EC3962-5E47-41E6-9A2F-DC26FECC323C}" dt="2023-02-06T12:30:27.510" v="254" actId="207"/>
          <ac:spMkLst>
            <pc:docMk/>
            <pc:sldMk cId="2774563293" sldId="261"/>
            <ac:spMk id="3" creationId="{00000000-0000-0000-0000-000000000000}"/>
          </ac:spMkLst>
        </pc:spChg>
      </pc:sldChg>
      <pc:sldChg chg="modSp mod modNotesTx">
        <pc:chgData name="shaheer abbara" userId="b1c3cf173989246c" providerId="LiveId" clId="{D8EC3962-5E47-41E6-9A2F-DC26FECC323C}" dt="2023-02-07T11:57:40.896" v="1784" actId="20577"/>
        <pc:sldMkLst>
          <pc:docMk/>
          <pc:sldMk cId="2383753187" sldId="263"/>
        </pc:sldMkLst>
        <pc:spChg chg="mod">
          <ac:chgData name="shaheer abbara" userId="b1c3cf173989246c" providerId="LiveId" clId="{D8EC3962-5E47-41E6-9A2F-DC26FECC323C}" dt="2023-02-06T11:29:51.313" v="2" actId="27636"/>
          <ac:spMkLst>
            <pc:docMk/>
            <pc:sldMk cId="2383753187" sldId="263"/>
            <ac:spMk id="3" creationId="{00000000-0000-0000-0000-000000000000}"/>
          </ac:spMkLst>
        </pc:spChg>
      </pc:sldChg>
      <pc:sldChg chg="mod modShow">
        <pc:chgData name="shaheer abbara" userId="b1c3cf173989246c" providerId="LiveId" clId="{D8EC3962-5E47-41E6-9A2F-DC26FECC323C}" dt="2023-02-06T12:51:30.122" v="720" actId="729"/>
        <pc:sldMkLst>
          <pc:docMk/>
          <pc:sldMk cId="2212810245" sldId="266"/>
        </pc:sldMkLst>
      </pc:sldChg>
      <pc:sldChg chg="modSp mod">
        <pc:chgData name="shaheer abbara" userId="b1c3cf173989246c" providerId="LiveId" clId="{D8EC3962-5E47-41E6-9A2F-DC26FECC323C}" dt="2023-02-06T12:52:39.812" v="721" actId="207"/>
        <pc:sldMkLst>
          <pc:docMk/>
          <pc:sldMk cId="3210718201" sldId="267"/>
        </pc:sldMkLst>
        <pc:spChg chg="mod">
          <ac:chgData name="shaheer abbara" userId="b1c3cf173989246c" providerId="LiveId" clId="{D8EC3962-5E47-41E6-9A2F-DC26FECC323C}" dt="2023-02-06T12:52:39.812" v="721" actId="207"/>
          <ac:spMkLst>
            <pc:docMk/>
            <pc:sldMk cId="3210718201" sldId="267"/>
            <ac:spMk id="3" creationId="{00000000-0000-0000-0000-000000000000}"/>
          </ac:spMkLst>
        </pc:spChg>
      </pc:sldChg>
      <pc:sldChg chg="modSp mod">
        <pc:chgData name="shaheer abbara" userId="b1c3cf173989246c" providerId="LiveId" clId="{D8EC3962-5E47-41E6-9A2F-DC26FECC323C}" dt="2023-02-06T11:29:51.342" v="3" actId="27636"/>
        <pc:sldMkLst>
          <pc:docMk/>
          <pc:sldMk cId="2216265758" sldId="269"/>
        </pc:sldMkLst>
        <pc:spChg chg="mod">
          <ac:chgData name="shaheer abbara" userId="b1c3cf173989246c" providerId="LiveId" clId="{D8EC3962-5E47-41E6-9A2F-DC26FECC323C}" dt="2023-02-06T11:29:51.342" v="3" actId="27636"/>
          <ac:spMkLst>
            <pc:docMk/>
            <pc:sldMk cId="2216265758" sldId="269"/>
            <ac:spMk id="3" creationId="{00000000-0000-0000-0000-000000000000}"/>
          </ac:spMkLst>
        </pc:spChg>
      </pc:sldChg>
      <pc:sldChg chg="modNotesTx">
        <pc:chgData name="shaheer abbara" userId="b1c3cf173989246c" providerId="LiveId" clId="{D8EC3962-5E47-41E6-9A2F-DC26FECC323C}" dt="2023-02-07T08:55:37.651" v="1305" actId="313"/>
        <pc:sldMkLst>
          <pc:docMk/>
          <pc:sldMk cId="3088172086" sldId="270"/>
        </pc:sldMkLst>
      </pc:sldChg>
      <pc:sldChg chg="modSp mod modNotesTx">
        <pc:chgData name="shaheer abbara" userId="b1c3cf173989246c" providerId="LiveId" clId="{D8EC3962-5E47-41E6-9A2F-DC26FECC323C}" dt="2023-02-07T08:47:03.919" v="1092" actId="2711"/>
        <pc:sldMkLst>
          <pc:docMk/>
          <pc:sldMk cId="2734273938" sldId="271"/>
        </pc:sldMkLst>
        <pc:spChg chg="mod">
          <ac:chgData name="shaheer abbara" userId="b1c3cf173989246c" providerId="LiveId" clId="{D8EC3962-5E47-41E6-9A2F-DC26FECC323C}" dt="2023-02-07T08:45:10.239" v="1073" actId="20577"/>
          <ac:spMkLst>
            <pc:docMk/>
            <pc:sldMk cId="2734273938" sldId="271"/>
            <ac:spMk id="3" creationId="{00000000-0000-0000-0000-000000000000}"/>
          </ac:spMkLst>
        </pc:spChg>
      </pc:sldChg>
      <pc:sldChg chg="modSp mod modNotesTx">
        <pc:chgData name="shaheer abbara" userId="b1c3cf173989246c" providerId="LiveId" clId="{D8EC3962-5E47-41E6-9A2F-DC26FECC323C}" dt="2023-02-07T11:44:52.831" v="1598" actId="20577"/>
        <pc:sldMkLst>
          <pc:docMk/>
          <pc:sldMk cId="2680441106" sldId="272"/>
        </pc:sldMkLst>
        <pc:spChg chg="mod">
          <ac:chgData name="shaheer abbara" userId="b1c3cf173989246c" providerId="LiveId" clId="{D8EC3962-5E47-41E6-9A2F-DC26FECC323C}" dt="2023-02-07T11:44:19.878" v="1562" actId="20577"/>
          <ac:spMkLst>
            <pc:docMk/>
            <pc:sldMk cId="2680441106" sldId="272"/>
            <ac:spMk id="3" creationId="{00000000-0000-0000-0000-000000000000}"/>
          </ac:spMkLst>
        </pc:spChg>
      </pc:sldChg>
      <pc:sldChg chg="modNotesTx">
        <pc:chgData name="shaheer abbara" userId="b1c3cf173989246c" providerId="LiveId" clId="{D8EC3962-5E47-41E6-9A2F-DC26FECC323C}" dt="2023-02-13T05:35:57.346" v="1865" actId="113"/>
        <pc:sldMkLst>
          <pc:docMk/>
          <pc:sldMk cId="2330508933" sldId="281"/>
        </pc:sldMkLst>
      </pc:sldChg>
      <pc:sldChg chg="modSp mod modNotesTx">
        <pc:chgData name="shaheer abbara" userId="b1c3cf173989246c" providerId="LiveId" clId="{D8EC3962-5E47-41E6-9A2F-DC26FECC323C}" dt="2023-02-07T11:55:46.893" v="1719" actId="20577"/>
        <pc:sldMkLst>
          <pc:docMk/>
          <pc:sldMk cId="621488834" sldId="286"/>
        </pc:sldMkLst>
        <pc:spChg chg="mod">
          <ac:chgData name="shaheer abbara" userId="b1c3cf173989246c" providerId="LiveId" clId="{D8EC3962-5E47-41E6-9A2F-DC26FECC323C}" dt="2023-02-07T08:56:59.349" v="1306" actId="207"/>
          <ac:spMkLst>
            <pc:docMk/>
            <pc:sldMk cId="621488834" sldId="286"/>
            <ac:spMk id="3" creationId="{00000000-0000-0000-0000-000000000000}"/>
          </ac:spMkLst>
        </pc:spChg>
      </pc:sldChg>
      <pc:sldChg chg="modSp mod modNotesTx">
        <pc:chgData name="shaheer abbara" userId="b1c3cf173989246c" providerId="LiveId" clId="{D8EC3962-5E47-41E6-9A2F-DC26FECC323C}" dt="2023-02-07T12:02:02.948" v="1822" actId="115"/>
        <pc:sldMkLst>
          <pc:docMk/>
          <pc:sldMk cId="4235425775" sldId="288"/>
        </pc:sldMkLst>
        <pc:spChg chg="mod">
          <ac:chgData name="shaheer abbara" userId="b1c3cf173989246c" providerId="LiveId" clId="{D8EC3962-5E47-41E6-9A2F-DC26FECC323C}" dt="2023-02-06T12:36:08.871" v="385" actId="21"/>
          <ac:spMkLst>
            <pc:docMk/>
            <pc:sldMk cId="4235425775" sldId="288"/>
            <ac:spMk id="3" creationId="{00000000-0000-0000-0000-000000000000}"/>
          </ac:spMkLst>
        </pc:spChg>
      </pc:sldChg>
      <pc:sldChg chg="modNotesTx">
        <pc:chgData name="shaheer abbara" userId="b1c3cf173989246c" providerId="LiveId" clId="{D8EC3962-5E47-41E6-9A2F-DC26FECC323C}" dt="2023-02-07T12:10:25.746" v="1833" actId="20577"/>
        <pc:sldMkLst>
          <pc:docMk/>
          <pc:sldMk cId="3125609082" sldId="289"/>
        </pc:sldMkLst>
      </pc:sldChg>
      <pc:sldChg chg="modSp mod modNotesTx">
        <pc:chgData name="shaheer abbara" userId="b1c3cf173989246c" providerId="LiveId" clId="{D8EC3962-5E47-41E6-9A2F-DC26FECC323C}" dt="2023-02-07T11:37:13.218" v="1545" actId="20577"/>
        <pc:sldMkLst>
          <pc:docMk/>
          <pc:sldMk cId="1508643968" sldId="290"/>
        </pc:sldMkLst>
        <pc:spChg chg="mod">
          <ac:chgData name="shaheer abbara" userId="b1c3cf173989246c" providerId="LiveId" clId="{D8EC3962-5E47-41E6-9A2F-DC26FECC323C}" dt="2023-02-07T08:59:06.333" v="1324" actId="20577"/>
          <ac:spMkLst>
            <pc:docMk/>
            <pc:sldMk cId="1508643968" sldId="290"/>
            <ac:spMk id="3" creationId="{00000000-0000-0000-0000-000000000000}"/>
          </ac:spMkLst>
        </pc:spChg>
      </pc:sldChg>
      <pc:sldChg chg="modSp mod">
        <pc:chgData name="shaheer abbara" userId="b1c3cf173989246c" providerId="LiveId" clId="{D8EC3962-5E47-41E6-9A2F-DC26FECC323C}" dt="2023-02-07T12:00:48.279" v="1814" actId="20577"/>
        <pc:sldMkLst>
          <pc:docMk/>
          <pc:sldMk cId="1123635614" sldId="292"/>
        </pc:sldMkLst>
        <pc:spChg chg="mod">
          <ac:chgData name="shaheer abbara" userId="b1c3cf173989246c" providerId="LiveId" clId="{D8EC3962-5E47-41E6-9A2F-DC26FECC323C}" dt="2023-02-07T12:00:48.279" v="1814" actId="20577"/>
          <ac:spMkLst>
            <pc:docMk/>
            <pc:sldMk cId="1123635614" sldId="292"/>
            <ac:spMk id="3" creationId="{00000000-0000-0000-0000-000000000000}"/>
          </ac:spMkLst>
        </pc:spChg>
      </pc:sldChg>
      <pc:sldChg chg="modNotesTx">
        <pc:chgData name="shaheer abbara" userId="b1c3cf173989246c" providerId="LiveId" clId="{D8EC3962-5E47-41E6-9A2F-DC26FECC323C}" dt="2023-02-06T12:47:29.873" v="659" actId="20577"/>
        <pc:sldMkLst>
          <pc:docMk/>
          <pc:sldMk cId="2243697421" sldId="293"/>
        </pc:sldMkLst>
      </pc:sldChg>
      <pc:sldChg chg="addSp delSp modSp new mod setBg">
        <pc:chgData name="shaheer abbara" userId="b1c3cf173989246c" providerId="LiveId" clId="{D8EC3962-5E47-41E6-9A2F-DC26FECC323C}" dt="2023-02-07T11:04:17.139" v="1357" actId="1076"/>
        <pc:sldMkLst>
          <pc:docMk/>
          <pc:sldMk cId="3209447691" sldId="294"/>
        </pc:sldMkLst>
        <pc:spChg chg="mod">
          <ac:chgData name="shaheer abbara" userId="b1c3cf173989246c" providerId="LiveId" clId="{D8EC3962-5E47-41E6-9A2F-DC26FECC323C}" dt="2023-02-07T11:03:53.049" v="1347" actId="26606"/>
          <ac:spMkLst>
            <pc:docMk/>
            <pc:sldMk cId="3209447691" sldId="294"/>
            <ac:spMk id="2" creationId="{118A366A-1BAF-DA2D-39B4-383E62F929AF}"/>
          </ac:spMkLst>
        </pc:spChg>
        <pc:spChg chg="del">
          <ac:chgData name="shaheer abbara" userId="b1c3cf173989246c" providerId="LiveId" clId="{D8EC3962-5E47-41E6-9A2F-DC26FECC323C}" dt="2023-02-07T11:01:48.988" v="1341"/>
          <ac:spMkLst>
            <pc:docMk/>
            <pc:sldMk cId="3209447691" sldId="294"/>
            <ac:spMk id="3" creationId="{36FFFDF2-B00A-75D9-8D4E-7A2E47A42AE0}"/>
          </ac:spMkLst>
        </pc:spChg>
        <pc:spChg chg="add del">
          <ac:chgData name="shaheer abbara" userId="b1c3cf173989246c" providerId="LiveId" clId="{D8EC3962-5E47-41E6-9A2F-DC26FECC323C}" dt="2023-02-07T11:03:53.049" v="1347" actId="26606"/>
          <ac:spMkLst>
            <pc:docMk/>
            <pc:sldMk cId="3209447691" sldId="294"/>
            <ac:spMk id="1033" creationId="{022BDE4A-8A20-4A69-9C5A-581C82036A4D}"/>
          </ac:spMkLst>
        </pc:spChg>
        <pc:picChg chg="add mod ord">
          <ac:chgData name="shaheer abbara" userId="b1c3cf173989246c" providerId="LiveId" clId="{D8EC3962-5E47-41E6-9A2F-DC26FECC323C}" dt="2023-02-07T11:04:17.139" v="1357" actId="1076"/>
          <ac:picMkLst>
            <pc:docMk/>
            <pc:sldMk cId="3209447691" sldId="294"/>
            <ac:picMk id="1026" creationId="{A39E97FC-898D-25F3-505F-4ED690D45A76}"/>
          </ac:picMkLst>
        </pc:picChg>
        <pc:picChg chg="add mod">
          <ac:chgData name="shaheer abbara" userId="b1c3cf173989246c" providerId="LiveId" clId="{D8EC3962-5E47-41E6-9A2F-DC26FECC323C}" dt="2023-02-07T11:04:14.866" v="1356" actId="1076"/>
          <ac:picMkLst>
            <pc:docMk/>
            <pc:sldMk cId="3209447691" sldId="294"/>
            <ac:picMk id="1028" creationId="{EDA69F18-22D1-CD20-91FA-B27995E061C2}"/>
          </ac:picMkLst>
        </pc:picChg>
      </pc:sldChg>
      <pc:sldChg chg="addSp delSp modSp new mod setBg">
        <pc:chgData name="shaheer abbara" userId="b1c3cf173989246c" providerId="LiveId" clId="{D8EC3962-5E47-41E6-9A2F-DC26FECC323C}" dt="2023-02-07T12:07:50.043" v="1829" actId="26606"/>
        <pc:sldMkLst>
          <pc:docMk/>
          <pc:sldMk cId="704514055" sldId="295"/>
        </pc:sldMkLst>
        <pc:spChg chg="del mod">
          <ac:chgData name="shaheer abbara" userId="b1c3cf173989246c" providerId="LiveId" clId="{D8EC3962-5E47-41E6-9A2F-DC26FECC323C}" dt="2023-02-07T12:07:43.554" v="1827" actId="478"/>
          <ac:spMkLst>
            <pc:docMk/>
            <pc:sldMk cId="704514055" sldId="295"/>
            <ac:spMk id="2" creationId="{423E087B-D0B1-31B7-E7A4-48817D0C27E4}"/>
          </ac:spMkLst>
        </pc:spChg>
        <pc:spChg chg="del mod">
          <ac:chgData name="shaheer abbara" userId="b1c3cf173989246c" providerId="LiveId" clId="{D8EC3962-5E47-41E6-9A2F-DC26FECC323C}" dt="2023-02-07T12:07:45.500" v="1828" actId="478"/>
          <ac:spMkLst>
            <pc:docMk/>
            <pc:sldMk cId="704514055" sldId="295"/>
            <ac:spMk id="3" creationId="{FC688F1A-2D4E-A322-2B06-A0F11E953CBA}"/>
          </ac:spMkLst>
        </pc:spChg>
        <pc:spChg chg="add del">
          <ac:chgData name="shaheer abbara" userId="b1c3cf173989246c" providerId="LiveId" clId="{D8EC3962-5E47-41E6-9A2F-DC26FECC323C}" dt="2023-02-07T12:07:50.043" v="1829" actId="26606"/>
          <ac:spMkLst>
            <pc:docMk/>
            <pc:sldMk cId="704514055" sldId="295"/>
            <ac:spMk id="2057" creationId="{5AAE9118-0436-4488-AC4A-C14DF6A7B6B1}"/>
          </ac:spMkLst>
        </pc:spChg>
        <pc:spChg chg="add del">
          <ac:chgData name="shaheer abbara" userId="b1c3cf173989246c" providerId="LiveId" clId="{D8EC3962-5E47-41E6-9A2F-DC26FECC323C}" dt="2023-02-07T12:07:50.043" v="1829" actId="26606"/>
          <ac:spMkLst>
            <pc:docMk/>
            <pc:sldMk cId="704514055" sldId="295"/>
            <ac:spMk id="2059" creationId="{1B10F861-B8F1-49C7-BD58-EAB20CEE7F93}"/>
          </ac:spMkLst>
        </pc:spChg>
        <pc:spChg chg="add del">
          <ac:chgData name="shaheer abbara" userId="b1c3cf173989246c" providerId="LiveId" clId="{D8EC3962-5E47-41E6-9A2F-DC26FECC323C}" dt="2023-02-07T12:07:50.043" v="1829" actId="26606"/>
          <ac:spMkLst>
            <pc:docMk/>
            <pc:sldMk cId="704514055" sldId="295"/>
            <ac:spMk id="2061" creationId="{61F6E425-22AB-4DA2-8FAC-58ADB58EF6C3}"/>
          </ac:spMkLst>
        </pc:spChg>
        <pc:spChg chg="add">
          <ac:chgData name="shaheer abbara" userId="b1c3cf173989246c" providerId="LiveId" clId="{D8EC3962-5E47-41E6-9A2F-DC26FECC323C}" dt="2023-02-07T12:07:50.043" v="1829" actId="26606"/>
          <ac:spMkLst>
            <pc:docMk/>
            <pc:sldMk cId="704514055" sldId="295"/>
            <ac:spMk id="2066" creationId="{A9F529C3-C941-49FD-8C67-82F134F64BDB}"/>
          </ac:spMkLst>
        </pc:spChg>
        <pc:spChg chg="add">
          <ac:chgData name="shaheer abbara" userId="b1c3cf173989246c" providerId="LiveId" clId="{D8EC3962-5E47-41E6-9A2F-DC26FECC323C}" dt="2023-02-07T12:07:50.043" v="1829" actId="26606"/>
          <ac:spMkLst>
            <pc:docMk/>
            <pc:sldMk cId="704514055" sldId="295"/>
            <ac:spMk id="2068" creationId="{20586029-32A0-47E5-9AEC-AE3ABA6B94D0}"/>
          </ac:spMkLst>
        </pc:spChg>
        <pc:picChg chg="add mod ord">
          <ac:chgData name="shaheer abbara" userId="b1c3cf173989246c" providerId="LiveId" clId="{D8EC3962-5E47-41E6-9A2F-DC26FECC323C}" dt="2023-02-07T12:07:50.043" v="1829" actId="26606"/>
          <ac:picMkLst>
            <pc:docMk/>
            <pc:sldMk cId="704514055" sldId="295"/>
            <ac:picMk id="2050" creationId="{D63E67A8-C161-3DCB-F14D-06F531F82124}"/>
          </ac:picMkLst>
        </pc:picChg>
        <pc:picChg chg="add mod ord">
          <ac:chgData name="shaheer abbara" userId="b1c3cf173989246c" providerId="LiveId" clId="{D8EC3962-5E47-41E6-9A2F-DC26FECC323C}" dt="2023-02-07T12:07:50.043" v="1829" actId="26606"/>
          <ac:picMkLst>
            <pc:docMk/>
            <pc:sldMk cId="704514055" sldId="295"/>
            <ac:picMk id="2052" creationId="{DC82450D-B89C-41D3-338A-C7720AC4BFFA}"/>
          </ac:picMkLst>
        </pc:picChg>
        <pc:cxnChg chg="add">
          <ac:chgData name="shaheer abbara" userId="b1c3cf173989246c" providerId="LiveId" clId="{D8EC3962-5E47-41E6-9A2F-DC26FECC323C}" dt="2023-02-07T12:07:50.043" v="1829" actId="26606"/>
          <ac:cxnSpMkLst>
            <pc:docMk/>
            <pc:sldMk cId="704514055" sldId="295"/>
            <ac:cxnSpMk id="2070" creationId="{8C730EAB-A532-4295-A302-FB4B90DB9F5E}"/>
          </ac:cxnSpMkLst>
        </pc:cxnChg>
      </pc:sldChg>
      <pc:sldChg chg="addSp delSp modSp new mod">
        <pc:chgData name="shaheer abbara" userId="b1c3cf173989246c" providerId="LiveId" clId="{D8EC3962-5E47-41E6-9A2F-DC26FECC323C}" dt="2023-02-07T12:24:32.047" v="1848" actId="20577"/>
        <pc:sldMkLst>
          <pc:docMk/>
          <pc:sldMk cId="2128916458" sldId="296"/>
        </pc:sldMkLst>
        <pc:spChg chg="del">
          <ac:chgData name="shaheer abbara" userId="b1c3cf173989246c" providerId="LiveId" clId="{D8EC3962-5E47-41E6-9A2F-DC26FECC323C}" dt="2023-02-07T12:24:28.229" v="1838"/>
          <ac:spMkLst>
            <pc:docMk/>
            <pc:sldMk cId="2128916458" sldId="296"/>
            <ac:spMk id="2" creationId="{CA23308B-A509-0DA9-EEA8-833891FE82E3}"/>
          </ac:spMkLst>
        </pc:spChg>
        <pc:spChg chg="del">
          <ac:chgData name="shaheer abbara" userId="b1c3cf173989246c" providerId="LiveId" clId="{D8EC3962-5E47-41E6-9A2F-DC26FECC323C}" dt="2023-02-07T12:24:11.141" v="1835"/>
          <ac:spMkLst>
            <pc:docMk/>
            <pc:sldMk cId="2128916458" sldId="296"/>
            <ac:spMk id="3" creationId="{C0363B37-5719-DC6C-5869-DCD2BDE11A9B}"/>
          </ac:spMkLst>
        </pc:spChg>
        <pc:spChg chg="add mod">
          <ac:chgData name="shaheer abbara" userId="b1c3cf173989246c" providerId="LiveId" clId="{D8EC3962-5E47-41E6-9A2F-DC26FECC323C}" dt="2023-02-07T12:24:32.047" v="1848" actId="20577"/>
          <ac:spMkLst>
            <pc:docMk/>
            <pc:sldMk cId="2128916458" sldId="296"/>
            <ac:spMk id="4" creationId="{C89F414E-708C-B330-7533-3A5516867E53}"/>
          </ac:spMkLst>
        </pc:spChg>
        <pc:picChg chg="add mod">
          <ac:chgData name="shaheer abbara" userId="b1c3cf173989246c" providerId="LiveId" clId="{D8EC3962-5E47-41E6-9A2F-DC26FECC323C}" dt="2023-02-07T12:24:20.811" v="1837" actId="14100"/>
          <ac:picMkLst>
            <pc:docMk/>
            <pc:sldMk cId="2128916458" sldId="296"/>
            <ac:picMk id="3074" creationId="{E7CFD128-5CBD-93EA-DEE4-56339D0E2DB7}"/>
          </ac:picMkLst>
        </pc:picChg>
      </pc:sldChg>
    </pc:docChg>
  </pc:docChgLst>
  <pc:docChgLst>
    <pc:chgData name="Shaheer" userId="b1c3cf173989246c" providerId="LiveId" clId="{3B383917-7440-466E-B014-1114C04DACB2}"/>
    <pc:docChg chg="custSel modSld">
      <pc:chgData name="Shaheer" userId="b1c3cf173989246c" providerId="LiveId" clId="{3B383917-7440-466E-B014-1114C04DACB2}" dt="2023-08-21T12:54:54.590" v="100"/>
      <pc:docMkLst>
        <pc:docMk/>
      </pc:docMkLst>
      <pc:sldChg chg="modSp mod">
        <pc:chgData name="Shaheer" userId="b1c3cf173989246c" providerId="LiveId" clId="{3B383917-7440-466E-B014-1114C04DACB2}" dt="2023-08-21T09:08:04.038" v="31" actId="27636"/>
        <pc:sldMkLst>
          <pc:docMk/>
          <pc:sldMk cId="2913582236" sldId="260"/>
        </pc:sldMkLst>
        <pc:spChg chg="mod">
          <ac:chgData name="Shaheer" userId="b1c3cf173989246c" providerId="LiveId" clId="{3B383917-7440-466E-B014-1114C04DACB2}" dt="2023-08-21T09:08:04.038" v="31" actId="27636"/>
          <ac:spMkLst>
            <pc:docMk/>
            <pc:sldMk cId="2913582236" sldId="260"/>
            <ac:spMk id="3" creationId="{00000000-0000-0000-0000-000000000000}"/>
          </ac:spMkLst>
        </pc:spChg>
      </pc:sldChg>
      <pc:sldChg chg="modAnim">
        <pc:chgData name="Shaheer" userId="b1c3cf173989246c" providerId="LiveId" clId="{3B383917-7440-466E-B014-1114C04DACB2}" dt="2023-08-21T09:10:37.670" v="34"/>
        <pc:sldMkLst>
          <pc:docMk/>
          <pc:sldMk cId="2774563293" sldId="261"/>
        </pc:sldMkLst>
      </pc:sldChg>
      <pc:sldChg chg="modAnim">
        <pc:chgData name="Shaheer" userId="b1c3cf173989246c" providerId="LiveId" clId="{3B383917-7440-466E-B014-1114C04DACB2}" dt="2023-08-21T12:54:54.590" v="100"/>
        <pc:sldMkLst>
          <pc:docMk/>
          <pc:sldMk cId="3088172086" sldId="270"/>
        </pc:sldMkLst>
      </pc:sldChg>
      <pc:sldChg chg="addSp modSp mod modAnim">
        <pc:chgData name="Shaheer" userId="b1c3cf173989246c" providerId="LiveId" clId="{3B383917-7440-466E-B014-1114C04DACB2}" dt="2023-08-21T11:55:19.316" v="96" actId="20577"/>
        <pc:sldMkLst>
          <pc:docMk/>
          <pc:sldMk cId="4235425775" sldId="288"/>
        </pc:sldMkLst>
        <pc:spChg chg="mod">
          <ac:chgData name="Shaheer" userId="b1c3cf173989246c" providerId="LiveId" clId="{3B383917-7440-466E-B014-1114C04DACB2}" dt="2023-08-21T11:54:47.232" v="82" actId="5793"/>
          <ac:spMkLst>
            <pc:docMk/>
            <pc:sldMk cId="4235425775" sldId="288"/>
            <ac:spMk id="3" creationId="{00000000-0000-0000-0000-000000000000}"/>
          </ac:spMkLst>
        </pc:spChg>
        <pc:spChg chg="add mod">
          <ac:chgData name="Shaheer" userId="b1c3cf173989246c" providerId="LiveId" clId="{3B383917-7440-466E-B014-1114C04DACB2}" dt="2023-08-21T11:55:19.316" v="96" actId="20577"/>
          <ac:spMkLst>
            <pc:docMk/>
            <pc:sldMk cId="4235425775" sldId="288"/>
            <ac:spMk id="5" creationId="{9AE827D9-5EC8-6B5C-056F-A0E5DBE78C12}"/>
          </ac:spMkLst>
        </pc:spChg>
      </pc:sldChg>
    </pc:docChg>
  </pc:docChgLst>
  <pc:docChgLst>
    <pc:chgData name="Shaheer" userId="b1c3cf173989246c" providerId="LiveId" clId="{9C748839-387D-425D-97A7-2AD1C456D3BC}"/>
    <pc:docChg chg="custSel addSld delSld modSld">
      <pc:chgData name="Shaheer" userId="b1c3cf173989246c" providerId="LiveId" clId="{9C748839-387D-425D-97A7-2AD1C456D3BC}" dt="2023-09-16T12:09:12.883" v="193" actId="47"/>
      <pc:docMkLst>
        <pc:docMk/>
      </pc:docMkLst>
      <pc:sldChg chg="addSp modSp new del mod">
        <pc:chgData name="Shaheer" userId="b1c3cf173989246c" providerId="LiveId" clId="{9C748839-387D-425D-97A7-2AD1C456D3BC}" dt="2023-09-16T12:09:10.803" v="192" actId="47"/>
        <pc:sldMkLst>
          <pc:docMk/>
          <pc:sldMk cId="299536897" sldId="298"/>
        </pc:sldMkLst>
        <pc:spChg chg="mod">
          <ac:chgData name="Shaheer" userId="b1c3cf173989246c" providerId="LiveId" clId="{9C748839-387D-425D-97A7-2AD1C456D3BC}" dt="2023-09-16T11:28:51.664" v="84" actId="20577"/>
          <ac:spMkLst>
            <pc:docMk/>
            <pc:sldMk cId="299536897" sldId="298"/>
            <ac:spMk id="2" creationId="{9F6DE46A-261E-1CA0-3E34-CCD99C36B409}"/>
          </ac:spMkLst>
        </pc:spChg>
        <pc:spChg chg="mod">
          <ac:chgData name="Shaheer" userId="b1c3cf173989246c" providerId="LiveId" clId="{9C748839-387D-425D-97A7-2AD1C456D3BC}" dt="2023-09-16T11:49:51.229" v="151" actId="20577"/>
          <ac:spMkLst>
            <pc:docMk/>
            <pc:sldMk cId="299536897" sldId="298"/>
            <ac:spMk id="3" creationId="{23D4E97F-9994-0F19-5795-53AB73464153}"/>
          </ac:spMkLst>
        </pc:spChg>
        <pc:spChg chg="add mod">
          <ac:chgData name="Shaheer" userId="b1c3cf173989246c" providerId="LiveId" clId="{9C748839-387D-425D-97A7-2AD1C456D3BC}" dt="2023-09-16T11:49:24.389" v="135" actId="20577"/>
          <ac:spMkLst>
            <pc:docMk/>
            <pc:sldMk cId="299536897" sldId="298"/>
            <ac:spMk id="4" creationId="{DF0BC604-0761-1667-659C-28292CBCBBC2}"/>
          </ac:spMkLst>
        </pc:spChg>
        <pc:spChg chg="add mod">
          <ac:chgData name="Shaheer" userId="b1c3cf173989246c" providerId="LiveId" clId="{9C748839-387D-425D-97A7-2AD1C456D3BC}" dt="2023-09-16T11:28:39.473" v="66" actId="1076"/>
          <ac:spMkLst>
            <pc:docMk/>
            <pc:sldMk cId="299536897" sldId="298"/>
            <ac:spMk id="5" creationId="{92045460-B3A1-75FC-56AE-FBB2380DBB0B}"/>
          </ac:spMkLst>
        </pc:spChg>
        <pc:spChg chg="add mod">
          <ac:chgData name="Shaheer" userId="b1c3cf173989246c" providerId="LiveId" clId="{9C748839-387D-425D-97A7-2AD1C456D3BC}" dt="2023-09-16T11:28:43.108" v="68" actId="1076"/>
          <ac:spMkLst>
            <pc:docMk/>
            <pc:sldMk cId="299536897" sldId="298"/>
            <ac:spMk id="6" creationId="{B483FD1F-9C91-E3E0-D7D2-5AB4BA104389}"/>
          </ac:spMkLst>
        </pc:spChg>
      </pc:sldChg>
      <pc:sldChg chg="modSp new del mod">
        <pc:chgData name="Shaheer" userId="b1c3cf173989246c" providerId="LiveId" clId="{9C748839-387D-425D-97A7-2AD1C456D3BC}" dt="2023-09-16T12:09:12.883" v="193" actId="47"/>
        <pc:sldMkLst>
          <pc:docMk/>
          <pc:sldMk cId="1885635290" sldId="299"/>
        </pc:sldMkLst>
        <pc:spChg chg="mod">
          <ac:chgData name="Shaheer" userId="b1c3cf173989246c" providerId="LiveId" clId="{9C748839-387D-425D-97A7-2AD1C456D3BC}" dt="2023-09-16T11:50:39.317" v="191" actId="5793"/>
          <ac:spMkLst>
            <pc:docMk/>
            <pc:sldMk cId="1885635290" sldId="299"/>
            <ac:spMk id="3" creationId="{C178442F-663F-60D7-359C-E6462907A3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40333-EBEC-41C3-9B1A-09F5E281CFED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4A390-2F30-4B36-8F0A-1D234B79A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7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Triple Assessment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32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ERCP</a:t>
            </a:r>
            <a:r>
              <a:rPr lang="en-US" dirty="0"/>
              <a:t>: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Endoscopic retrograde cholangiopancreatography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27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Fine Needle Aspiration</a:t>
            </a:r>
            <a:r>
              <a:rPr lang="en-US" dirty="0"/>
              <a:t>: A</a:t>
            </a:r>
            <a:r>
              <a:rPr lang="en-US" b="0" i="0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 thin, hollow needle is used to collect a sample of </a:t>
            </a:r>
            <a:r>
              <a:rPr lang="en-US" b="0" i="0" u="sng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cells</a:t>
            </a:r>
            <a:r>
              <a:rPr lang="en-US" b="0" i="0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 from a mass or lesion for analysis. (Less invasive procedure). Commonly used in thyroid nodule</a:t>
            </a:r>
            <a:endParaRPr lang="en-US" dirty="0"/>
          </a:p>
          <a:p>
            <a:r>
              <a:rPr lang="en-US" b="1" dirty="0"/>
              <a:t>Core Needle Biopsy: </a:t>
            </a:r>
            <a:r>
              <a:rPr lang="en-US" b="0" i="0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A hollow needle is used to collect a sample of </a:t>
            </a:r>
            <a:r>
              <a:rPr lang="en-US" b="0" i="0" u="sng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tissue</a:t>
            </a:r>
            <a:r>
              <a:rPr lang="en-US" b="0" i="0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 for evaluation of its </a:t>
            </a:r>
            <a:r>
              <a:rPr lang="en-US" b="0" i="0" u="sng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histopathological</a:t>
            </a:r>
            <a:r>
              <a:rPr lang="en-US" b="0" i="0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 features. Commonly used to assess suspicious breast lesion</a:t>
            </a:r>
            <a:endParaRPr lang="en-US" dirty="0"/>
          </a:p>
          <a:p>
            <a:r>
              <a:rPr lang="en-US" b="1" dirty="0"/>
              <a:t>Open Biopsy: </a:t>
            </a:r>
            <a:r>
              <a:rPr lang="en-US" b="0" dirty="0"/>
              <a:t>Incisional or Excisional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79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DMSA: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+mn-lt"/>
              </a:rPr>
              <a:t>Dimercaptosuccinic</a:t>
            </a:r>
            <a:r>
              <a:rPr lang="en-US" b="0" i="0" dirty="0">
                <a:solidFill>
                  <a:srgbClr val="444444"/>
                </a:solidFill>
                <a:effectLst/>
                <a:latin typeface="+mn-lt"/>
              </a:rPr>
              <a:t> acid scintigraphy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+mn-lt"/>
              </a:rPr>
              <a:t>DTPA: Diethylene-triamine-penta-acetic acid</a:t>
            </a:r>
          </a:p>
          <a:p>
            <a:r>
              <a:rPr lang="en-US" dirty="0">
                <a:latin typeface="+mn-lt"/>
              </a:rPr>
              <a:t>MAG: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+mn-lt"/>
              </a:rPr>
              <a:t>Mercaptoacetyle</a:t>
            </a:r>
            <a:r>
              <a:rPr lang="en-US" b="0" i="0" dirty="0">
                <a:solidFill>
                  <a:srgbClr val="444444"/>
                </a:solidFill>
                <a:effectLst/>
                <a:latin typeface="+mn-lt"/>
              </a:rPr>
              <a:t> triglycine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89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FOBT: Fecal Occult Blood Test</a:t>
            </a:r>
            <a:br>
              <a:rPr lang="en-US" dirty="0"/>
            </a:br>
            <a:r>
              <a:rPr lang="en-US" dirty="0"/>
              <a:t>False positive in? </a:t>
            </a:r>
          </a:p>
          <a:p>
            <a:r>
              <a:rPr lang="en-US" dirty="0"/>
              <a:t>“Ever smoker”: who smoke 100 cigarettes during his/her lifetime</a:t>
            </a:r>
          </a:p>
          <a:p>
            <a:r>
              <a:rPr lang="en-US" dirty="0"/>
              <a:t>FIT: Fecal Immunohistochemical test </a:t>
            </a:r>
          </a:p>
          <a:p>
            <a:r>
              <a:rPr lang="en-US" b="1" dirty="0"/>
              <a:t>Colonoscopy</a:t>
            </a:r>
            <a:r>
              <a:rPr lang="en-US" dirty="0"/>
              <a:t> for colon cancer starting </a:t>
            </a:r>
            <a:r>
              <a:rPr lang="en-US"/>
              <a:t>age at </a:t>
            </a:r>
            <a:r>
              <a:rPr lang="en-US" dirty="0"/>
              <a:t>50</a:t>
            </a:r>
          </a:p>
          <a:p>
            <a:r>
              <a:rPr lang="en-US" b="1" dirty="0"/>
              <a:t>Mammogram</a:t>
            </a:r>
            <a:r>
              <a:rPr lang="en-US" dirty="0"/>
              <a:t> for breast cancer starting age at 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CBC: complete blood count , FBC: Full blood count </a:t>
            </a:r>
            <a:br>
              <a:rPr lang="en-US" dirty="0"/>
            </a:br>
            <a:r>
              <a:rPr lang="en-US" dirty="0"/>
              <a:t>Warfarin follow up by INR </a:t>
            </a:r>
            <a:br>
              <a:rPr lang="en-US" dirty="0"/>
            </a:br>
            <a:r>
              <a:rPr lang="en-US" dirty="0"/>
              <a:t>Heparin follow up by PTT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2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Albumin indicate post op morbidity and increase in complication</a:t>
            </a:r>
            <a:br>
              <a:rPr lang="en-US" dirty="0"/>
            </a:br>
            <a:r>
              <a:rPr lang="en-US" dirty="0"/>
              <a:t>Pre-albumin is acute indicator of nutritional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62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</a:t>
            </a:r>
            <a:r>
              <a:rPr lang="en-US" b="1" u="sng" dirty="0"/>
              <a:t>L</a:t>
            </a:r>
            <a:r>
              <a:rPr lang="en-US" dirty="0"/>
              <a:t>T: more specific of </a:t>
            </a:r>
            <a:r>
              <a:rPr lang="en-US" b="1" u="sng" dirty="0"/>
              <a:t>L</a:t>
            </a:r>
            <a:r>
              <a:rPr lang="en-US" dirty="0"/>
              <a:t>iver injury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latin typeface="Book Antiqua"/>
              </a:rPr>
              <a:t>GGT: Gamma-Glutamyl Transferase,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latin typeface="Book Antiqua"/>
              </a:rPr>
              <a:t>ALP: Alkaline phosphatase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latin typeface="Book Antiqua"/>
              </a:rPr>
              <a:t>AST: Aspartate Aminotransferase (SGOT)</a:t>
            </a:r>
            <a:br>
              <a:rPr lang="en-US" sz="1200" b="0" i="0" dirty="0">
                <a:latin typeface="Book Antiqua"/>
              </a:rPr>
            </a:br>
            <a:r>
              <a:rPr lang="en-US" sz="1200" b="0" i="0" dirty="0">
                <a:latin typeface="Book Antiqua"/>
              </a:rPr>
              <a:t>ALT: Alanine Transaminase (SGPT)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5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LDH: Lactate Dehydrogenase </a:t>
            </a:r>
          </a:p>
          <a:p>
            <a:r>
              <a:rPr lang="en-US" dirty="0"/>
              <a:t>CK: Creatinine Kinase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CEA: carcinoembryonic antigen</a:t>
            </a:r>
            <a:br>
              <a:rPr lang="en-US" dirty="0"/>
            </a:br>
            <a:r>
              <a:rPr lang="en-US" dirty="0"/>
              <a:t>CA: Cancer Antigen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8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relation of Metformin and the IV contrast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13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Absolute: </a:t>
            </a:r>
            <a:r>
              <a:rPr lang="en-US" b="0" i="0" dirty="0">
                <a:solidFill>
                  <a:srgbClr val="1A1C1C"/>
                </a:solidFill>
                <a:effectLst/>
                <a:latin typeface="+mn-lt"/>
              </a:rPr>
              <a:t>ferromagnetic implants</a:t>
            </a:r>
          </a:p>
          <a:p>
            <a:r>
              <a:rPr lang="en-US" b="0" i="0" dirty="0">
                <a:solidFill>
                  <a:srgbClr val="1A1C1C"/>
                </a:solidFill>
                <a:effectLst/>
                <a:latin typeface="+mn-lt"/>
              </a:rPr>
              <a:t>MRI use electromagnetic fields and radio waves rather than </a:t>
            </a:r>
            <a:r>
              <a:rPr lang="en-US" b="0" i="0" dirty="0">
                <a:effectLst/>
                <a:latin typeface="+mn-lt"/>
              </a:rPr>
              <a:t>ionizing radiation</a:t>
            </a:r>
          </a:p>
          <a:p>
            <a:r>
              <a:rPr lang="en-US" b="0" i="0" dirty="0">
                <a:solidFill>
                  <a:srgbClr val="4C5B66"/>
                </a:solidFill>
                <a:effectLst/>
                <a:latin typeface="Lato" panose="020F0502020204030203" pitchFamily="34" charset="0"/>
              </a:rPr>
              <a:t>Ionizing radiation is radiation that contains enough energy to liberate electrons from atomic orbit, which ionizes them. , which can create damaging free radicals (x-ray) 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Technetium-99 Tagged RBC scan can detect bleeding rate of 0.1 ml/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PET: positron emission tomography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A390-2F30-4B36-8F0A-1D234B79A1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8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2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6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7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1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8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9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7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2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1858C-B258-4A6B-992F-FC9296B38AF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06050-CF87-46EC-8F6F-E6507D07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6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401"/>
            <a:ext cx="9144000" cy="2362200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rgbClr val="0070C0"/>
                </a:solidFill>
                <a:latin typeface="Algerian" panose="04020705040A02060702" pitchFamily="82" charset="0"/>
              </a:rPr>
              <a:t>Investigation of Surgical patients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0"/>
            <a:ext cx="9144000" cy="2057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K ALAM  </a:t>
            </a:r>
            <a:r>
              <a:rPr lang="en-US" sz="17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MS; FRCS</a:t>
            </a:r>
          </a:p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Surgery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Medicine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Maarefa University</a:t>
            </a:r>
          </a:p>
        </p:txBody>
      </p:sp>
      <p:pic>
        <p:nvPicPr>
          <p:cNvPr id="1026" name="Picture 2" descr="C:\Users\malam\Documents\Personal\Misc. documents\Bismila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89" y="2895600"/>
            <a:ext cx="243801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05E90-CCFD-BBE2-C144-1AA1D44230B3}"/>
              </a:ext>
            </a:extLst>
          </p:cNvPr>
          <p:cNvSpPr txBox="1"/>
          <p:nvPr/>
        </p:nvSpPr>
        <p:spPr>
          <a:xfrm>
            <a:off x="6248400" y="6096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Edited by Dr Shaher Abbarah</a:t>
            </a:r>
          </a:p>
        </p:txBody>
      </p:sp>
    </p:spTree>
    <p:extLst>
      <p:ext uri="{BB962C8B-B14F-4D97-AF65-F5344CB8AC3E}">
        <p14:creationId xmlns:p14="http://schemas.microsoft.com/office/powerpoint/2010/main" val="331253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Microbiological, serology, immunological 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9436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Urine 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Sputum 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Stool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Hepatitis screening 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 sensitivity</a:t>
            </a:r>
          </a:p>
          <a:p>
            <a:pPr>
              <a:lnSpc>
                <a:spcPct val="150000"/>
              </a:lnSpc>
            </a:pP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Serology- antibodies against infection</a:t>
            </a:r>
          </a:p>
          <a:p>
            <a:pPr lvl="0">
              <a:lnSpc>
                <a:spcPct val="150000"/>
              </a:lnSpc>
            </a:pP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Immunology-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autoantibodies-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dirty="0">
                <a:solidFill>
                  <a:prstClr val="black"/>
                </a:solidFill>
              </a:rPr>
              <a:t>TSI</a:t>
            </a:r>
            <a:r>
              <a:rPr lang="en-GB" sz="1300" i="1" dirty="0">
                <a:solidFill>
                  <a:prstClr val="black"/>
                </a:solidFill>
              </a:rPr>
              <a:t>-thyroid stimulating immunoglobulin</a:t>
            </a:r>
            <a:r>
              <a:rPr lang="en-GB" sz="1700" i="1" dirty="0">
                <a:solidFill>
                  <a:prstClr val="black"/>
                </a:solidFill>
              </a:rPr>
              <a:t>, 		</a:t>
            </a:r>
            <a:r>
              <a:rPr lang="en-GB" sz="1400" b="1" i="1" dirty="0">
                <a:solidFill>
                  <a:prstClr val="black"/>
                </a:solidFill>
              </a:rPr>
              <a:t>Anti-thyroglobulin antibody,   </a:t>
            </a:r>
            <a:r>
              <a:rPr lang="en-GB" sz="1800" b="1" i="1" dirty="0">
                <a:solidFill>
                  <a:prstClr val="black"/>
                </a:solidFill>
              </a:rPr>
              <a:t>anti-TPO</a:t>
            </a:r>
            <a:r>
              <a:rPr lang="en-GB" sz="1400" b="1" i="1" dirty="0">
                <a:solidFill>
                  <a:prstClr val="black"/>
                </a:solidFill>
              </a:rPr>
              <a:t>- </a:t>
            </a:r>
            <a:r>
              <a:rPr lang="en-GB" sz="1300" i="1" dirty="0">
                <a:solidFill>
                  <a:prstClr val="black"/>
                </a:solidFill>
              </a:rPr>
              <a:t>thyroid peroxidase</a:t>
            </a:r>
            <a:r>
              <a:rPr lang="en-GB" sz="1400" b="1" i="1" dirty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3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Plain x-ray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CXR, AXR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tomograms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effects of radiation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Induction of </a:t>
            </a:r>
            <a:r>
              <a:rPr lang="en-US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malignancy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Genetic </a:t>
            </a:r>
            <a:r>
              <a:rPr lang="en-US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mutation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64002"/>
            <a:ext cx="3496839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87" y="1569720"/>
            <a:ext cx="3268013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658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adiopacity of tissues">
            <a:extLst>
              <a:ext uri="{FF2B5EF4-FFF2-40B4-BE49-F238E27FC236}">
                <a16:creationId xmlns:a16="http://schemas.microsoft.com/office/drawing/2014/main" id="{D63E67A8-C161-3DCB-F14D-06F531F8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795910"/>
            <a:ext cx="3971037" cy="326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ource-image distance in x-rays">
            <a:extLst>
              <a:ext uri="{FF2B5EF4-FFF2-40B4-BE49-F238E27FC236}">
                <a16:creationId xmlns:a16="http://schemas.microsoft.com/office/drawing/2014/main" id="{DC82450D-B89C-41D3-338A-C7720AC4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362" y="1627142"/>
            <a:ext cx="3971037" cy="36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51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malam\Documents\Clinical Photographs\Prof. Alam Collection\DSCN1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lam\Documents\Clinical Photographs\Clinical photos\Clinical Photos\Diaphragmatic hernia-Traum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495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10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AXR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(gallstone)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malam\Documents\Clinical Photographs\Clinical Photos-RCH\Radiodense Gall stone in a 45 yrs Philpino lady, underwent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4196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lam\Documents\Clinical Photographs\Clinical Photos-RCH\Lateral view of radiodense gall stone in a 45 yrs philpino 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2672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6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Contrast Imaging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Gastrograffin swallow, Barium meal / enema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Visualize GI tract </a:t>
            </a:r>
          </a:p>
          <a:p>
            <a:pPr>
              <a:lnSpc>
                <a:spcPct val="20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Single/ double contrast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to endoscopy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 bwMode="auto">
          <a:xfrm>
            <a:off x="4800600" y="1432560"/>
            <a:ext cx="4232736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0"/>
          <a:stretch/>
        </p:blipFill>
        <p:spPr bwMode="auto">
          <a:xfrm>
            <a:off x="5105400" y="4343400"/>
            <a:ext cx="3613503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Gastrografin &amp; Barium enema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malam\Documents\Clinical Photographs\Prof. Alam Collection\DSCN1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19099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lam\Documents\Clinical Photographs\Clinical photos\Clinical Photos\GIT- Ca-splenic flex. Ba ene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47800"/>
            <a:ext cx="457200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39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studies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Ultrasound</a:t>
            </a:r>
            <a:endParaRPr lang="en-US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9436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 </a:t>
            </a:r>
          </a:p>
          <a:p>
            <a:pPr marL="0" lvl="0" indent="0">
              <a:buNone/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cost </a:t>
            </a:r>
          </a:p>
          <a:p>
            <a:pPr marL="0" lv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 dependent  </a:t>
            </a: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first choice: 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biliary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dis. &amp; 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gynaecology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85" y="2743200"/>
            <a:ext cx="367951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718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studies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CT scan </a:t>
            </a:r>
            <a:endParaRPr lang="en-US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839200" cy="6172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Oral, IV contrast 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for: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Abdomen, chest , brain, vascular and urinary tract.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effects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Anaphylactic reaction, renal injury, radiation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i="1" dirty="0"/>
              <a:t>          </a:t>
            </a:r>
            <a:r>
              <a:rPr lang="en-US" sz="2400" i="1" dirty="0">
                <a:solidFill>
                  <a:srgbClr val="FF0000"/>
                </a:solidFill>
              </a:rPr>
              <a:t>Intestinal ischaemia</a:t>
            </a:r>
            <a:r>
              <a:rPr lang="en-US" dirty="0"/>
              <a:t>                   </a:t>
            </a:r>
            <a:r>
              <a:rPr lang="en-US" sz="2400" i="1" dirty="0">
                <a:solidFill>
                  <a:srgbClr val="FF0000"/>
                </a:solidFill>
              </a:rPr>
              <a:t>Intussusception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r="10811"/>
          <a:stretch/>
        </p:blipFill>
        <p:spPr bwMode="auto">
          <a:xfrm>
            <a:off x="1" y="3200400"/>
            <a:ext cx="408596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6656"/>
          <a:stretch/>
        </p:blipFill>
        <p:spPr bwMode="auto">
          <a:xfrm>
            <a:off x="4151871" y="3200400"/>
            <a:ext cx="499212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609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87BF4-08B7-7D17-A847-4A6B0CB4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61A7-6276-710D-3695-1F1A1239F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Wear hospital gown </a:t>
            </a:r>
          </a:p>
          <a:p>
            <a:r>
              <a:rPr lang="en-US" dirty="0"/>
              <a:t>Take off jewelry/metal objects</a:t>
            </a:r>
          </a:p>
          <a:p>
            <a:r>
              <a:rPr lang="en-US" dirty="0"/>
              <a:t>NPO ? </a:t>
            </a:r>
          </a:p>
          <a:p>
            <a:r>
              <a:rPr lang="en-US" dirty="0"/>
              <a:t>If IV contrast needed, Renal profile needed</a:t>
            </a:r>
          </a:p>
          <a:p>
            <a:r>
              <a:rPr lang="en-US" dirty="0"/>
              <a:t>Consent </a:t>
            </a:r>
          </a:p>
        </p:txBody>
      </p:sp>
    </p:spTree>
    <p:extLst>
      <p:ext uri="{BB962C8B-B14F-4D97-AF65-F5344CB8AC3E}">
        <p14:creationId xmlns:p14="http://schemas.microsoft.com/office/powerpoint/2010/main" val="311025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867400"/>
          </a:xfrm>
        </p:spPr>
        <p:txBody>
          <a:bodyPr>
            <a:normAutofit/>
          </a:bodyPr>
          <a:lstStyle/>
          <a:p>
            <a:pPr marL="44577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50000"/>
              </a:lnSpc>
              <a:spcBef>
                <a:spcPts val="0"/>
              </a:spcBef>
              <a:buFont typeface="Symbol"/>
              <a:buChar char=""/>
              <a:tabLst>
                <a:tab pos="1905" algn="l"/>
              </a:tabLst>
            </a:pPr>
            <a:r>
              <a:rPr lang="en-US" b="1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Aims- Why investigate?</a:t>
            </a:r>
            <a:endParaRPr lang="en-US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>
              <a:lnSpc>
                <a:spcPct val="250000"/>
              </a:lnSpc>
              <a:spcBef>
                <a:spcPts val="0"/>
              </a:spcBef>
              <a:buFont typeface="Symbol"/>
              <a:buChar char=""/>
              <a:tabLst>
                <a:tab pos="1905" algn="l"/>
              </a:tabLst>
            </a:pPr>
            <a:r>
              <a:rPr lang="en-US" b="1" i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Spectrum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of  investigations.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50000"/>
              </a:lnSpc>
              <a:spcBef>
                <a:spcPts val="0"/>
              </a:spcBef>
              <a:buFont typeface="Symbol"/>
              <a:buChar char=""/>
              <a:tabLst>
                <a:tab pos="1905" algn="l"/>
              </a:tabLst>
            </a:pPr>
            <a:r>
              <a:rPr lang="en-US" b="1" i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Justify</a:t>
            </a:r>
            <a:r>
              <a:rPr lang="en-US" b="1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ndication)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use of relevant investigations</a:t>
            </a:r>
          </a:p>
          <a:p>
            <a:pPr lvl="0">
              <a:lnSpc>
                <a:spcPct val="250000"/>
              </a:lnSpc>
              <a:spcBef>
                <a:spcPts val="0"/>
              </a:spcBef>
              <a:buFont typeface="Symbol"/>
              <a:buChar char=""/>
              <a:tabLst>
                <a:tab pos="1905" algn="l"/>
              </a:tabLst>
            </a:pP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Complications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7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49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studies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MRI</a:t>
            </a:r>
            <a:endParaRPr lang="en-US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1000" dirty="0"/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images: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tissue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(better than CT)                                  	                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vessel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(MRI angiogram)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known deleterious effect 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radiation 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and expensive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Contraindications</a:t>
            </a:r>
          </a:p>
          <a:p>
            <a:pPr marL="0" indent="0">
              <a:buNone/>
            </a:pPr>
            <a:endParaRPr lang="en-US" i="1" dirty="0"/>
          </a:p>
          <a:p>
            <a:endParaRPr lang="en-US" i="1" dirty="0"/>
          </a:p>
          <a:p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30880"/>
            <a:ext cx="4632401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643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366A-1BAF-DA2D-39B4-383E62F9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ndian man dies after being sucked into an MRI machine while carrying an  oxygen cylinder">
            <a:extLst>
              <a:ext uri="{FF2B5EF4-FFF2-40B4-BE49-F238E27FC236}">
                <a16:creationId xmlns:a16="http://schemas.microsoft.com/office/drawing/2014/main" id="{A39E97FC-898D-25F3-505F-4ED690D45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76209"/>
            <a:ext cx="397221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n MRI | MRI Scanner | What is MRI? | Magnetic Resonance Imaging">
            <a:extLst>
              <a:ext uri="{FF2B5EF4-FFF2-40B4-BE49-F238E27FC236}">
                <a16:creationId xmlns:a16="http://schemas.microsoft.com/office/drawing/2014/main" id="{EDA69F18-22D1-CD20-91FA-B27995E06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52961"/>
            <a:ext cx="4584413" cy="32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447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studies –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scan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scan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information about </a:t>
            </a:r>
            <a:r>
              <a:rPr lang="en-US" sz="2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structure. 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I131,Tc99, I123, Ga67, Th201- </a:t>
            </a:r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incorporated into other molecule to localize target organ.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Detected by gamma camera.                                                                                                                                                                                 	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metastasis, renal function, foci of infection, GI bleeding, 	infarction of myocardium, sentinel node detection</a:t>
            </a:r>
          </a:p>
          <a:p>
            <a:pPr lvl="0">
              <a:lnSpc>
                <a:spcPct val="200000"/>
              </a:lnSpc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 scan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Expensive. </a:t>
            </a:r>
            <a:b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Use: Brain physiology, tumour detection , cardiac physiology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88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GI bleeding Scan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r="6662"/>
          <a:stretch/>
        </p:blipFill>
        <p:spPr bwMode="auto">
          <a:xfrm>
            <a:off x="1752600" y="1143000"/>
            <a:ext cx="5668921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485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Meckel's scan</a:t>
            </a:r>
          </a:p>
        </p:txBody>
      </p:sp>
      <p:pic>
        <p:nvPicPr>
          <p:cNvPr id="6146" name="Picture 2" descr="C:\Users\malam\Documents\Clinical Photographs\Clinical photos\Clinical Photos\Intest-Meckles s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48" y="1524000"/>
            <a:ext cx="624230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44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scan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777240"/>
            <a:ext cx="780288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136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T/CT Scan | University Radiology Associates, LLP | SUNY Upstate Medical  University">
            <a:extLst>
              <a:ext uri="{FF2B5EF4-FFF2-40B4-BE49-F238E27FC236}">
                <a16:creationId xmlns:a16="http://schemas.microsoft.com/office/drawing/2014/main" id="{E7CFD128-5CBD-93EA-DEE4-56339D0E2D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7" y="1752600"/>
            <a:ext cx="821831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9F414E-708C-B330-7533-3A551686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 scan</a:t>
            </a:r>
            <a:endParaRPr lang="en-US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16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067800" cy="6248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 </a:t>
            </a: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 	GI, pancreatic, biliary, bronchus, urinary tract</a:t>
            </a:r>
          </a:p>
          <a:p>
            <a:pPr>
              <a:lnSpc>
                <a:spcPct val="150000"/>
              </a:lnSpc>
            </a:pP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Cytology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biopsy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Minimally invasive </a:t>
            </a: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laparoscopy, arthroscopy, ERCP.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Unpleasant, uncomfortable                        	                          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(sedation/ anesthesia)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Infection,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perforation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aspiration,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bleeding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cardiac arrhythmias, respiratory arrest</a:t>
            </a:r>
          </a:p>
        </p:txBody>
      </p:sp>
    </p:spTree>
    <p:extLst>
      <p:ext uri="{BB962C8B-B14F-4D97-AF65-F5344CB8AC3E}">
        <p14:creationId xmlns:p14="http://schemas.microsoft.com/office/powerpoint/2010/main" val="2216265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 GI endoscopy &amp; Colonoscopy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malam\Documents\Clinical Photographs\Clinical Photos-RCH\Cancer Stomach\gastric_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038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lam\Documents\Clinical Photographs\Clinical Photos-RCH\65 years Saudi lady with Obstructing rectosigmoid adenocarci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4242"/>
          <a:stretch/>
        </p:blipFill>
        <p:spPr bwMode="auto">
          <a:xfrm>
            <a:off x="4495800" y="1524000"/>
            <a:ext cx="44957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6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8" cy="16002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ERCP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(CBD stone extraction, Periampullary carcinoma)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667001"/>
            <a:ext cx="2819400" cy="220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malam\Documents\Clinical Photographs\Clinical Photos-RCH\Periampullary Carcinoma with Stent in a 55 years Saudi male 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49179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lam\Documents\Clinical Photographs\Clinical photos\Clinical Photos\Bil-CBD ston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/>
          <a:stretch/>
        </p:blipFill>
        <p:spPr bwMode="auto">
          <a:xfrm>
            <a:off x="4407568" y="1600200"/>
            <a:ext cx="4736431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7018"/>
          <a:stretch/>
        </p:blipFill>
        <p:spPr bwMode="auto">
          <a:xfrm>
            <a:off x="228600" y="4861560"/>
            <a:ext cx="4041808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50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a clinical 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  <a:p>
            <a:pPr>
              <a:lnSpc>
                <a:spcPct val="16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examination</a:t>
            </a:r>
          </a:p>
          <a:p>
            <a:pPr>
              <a:lnSpc>
                <a:spcPct val="16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Provisional/ working diagnosis/ DD</a:t>
            </a:r>
          </a:p>
          <a:p>
            <a:pPr>
              <a:lnSpc>
                <a:spcPct val="160000"/>
              </a:lnSpc>
            </a:pP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</a:t>
            </a:r>
          </a:p>
          <a:p>
            <a:pPr>
              <a:lnSpc>
                <a:spcPct val="160000"/>
              </a:lnSpc>
            </a:pPr>
            <a:r>
              <a:rPr lang="en-GB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diagnosis </a:t>
            </a:r>
          </a:p>
          <a:p>
            <a:pPr>
              <a:lnSpc>
                <a:spcPct val="160000"/>
              </a:lnSpc>
            </a:pPr>
            <a:r>
              <a:rPr lang="en-GB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75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fluids-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pleura, peritoneum, sputum , urine.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Smears, brush cytology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FNAC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biopsy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biopsy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(incision/ excision)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Frozen section biopsy: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Biopsy  material frozen in liquid nitrogen, sliced, stained &amp; reported in minutes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71" y="1447800"/>
            <a:ext cx="261152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3474720"/>
            <a:ext cx="268224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17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7849"/>
          </a:xfrm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991600" cy="6324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 evaluation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Thallium scan, Echocardiography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Respiratory function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(risk pCO2 &gt; 45 mmHg)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	               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FVC &amp; FEV1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risk- &lt; 70% of predicted)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function: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Lab,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Scintigraphic renography- 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DMSA, MAG3, DTPA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 function-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lab,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 scan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64280"/>
            <a:ext cx="2722372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273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 for malignant disease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(FOB, FIT, mammography, PSA, endoscopy)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 for surgical disease     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(one-t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aneurysm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ultrasonography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men                                                                                                     ages 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to 75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years  who have 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 smoked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2500" r="26667" b="4445"/>
          <a:stretch/>
        </p:blipFill>
        <p:spPr bwMode="auto">
          <a:xfrm>
            <a:off x="6318095" y="1066800"/>
            <a:ext cx="2825905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 bwMode="auto">
          <a:xfrm>
            <a:off x="651510" y="3947160"/>
            <a:ext cx="460629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441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211763"/>
          </a:xfrm>
        </p:spPr>
        <p:txBody>
          <a:bodyPr/>
          <a:lstStyle/>
          <a:p>
            <a:endParaRPr lang="en-US" sz="7200" dirty="0">
              <a:solidFill>
                <a:srgbClr val="04617B"/>
              </a:solidFill>
              <a:latin typeface="Algerian" panose="04020705040A02060702" pitchFamily="82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7200" dirty="0">
                <a:solidFill>
                  <a:srgbClr val="04617B"/>
                </a:solidFill>
                <a:latin typeface="Algerian" panose="04020705040A02060702" pitchFamily="82" charset="0"/>
                <a:ea typeface="+mj-ea"/>
                <a:cs typeface="+mj-cs"/>
              </a:rPr>
              <a:t>     </a:t>
            </a:r>
            <a:r>
              <a:rPr lang="en-US" sz="9600" i="1" dirty="0">
                <a:solidFill>
                  <a:srgbClr val="04617B"/>
                </a:solidFill>
                <a:latin typeface="Algerian" panose="04020705040A02060702" pitchFamily="82" charset="0"/>
                <a:ea typeface="+mj-ea"/>
                <a:cs typeface="+mj-cs"/>
              </a:rPr>
              <a:t>Thank you!</a:t>
            </a:r>
          </a:p>
          <a:p>
            <a:endParaRPr lang="en-US" sz="7200" dirty="0">
              <a:solidFill>
                <a:srgbClr val="04617B"/>
              </a:solidFill>
              <a:latin typeface="Algerian" panose="04020705040A02060702" pitchFamily="82" charset="0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2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Aims of investigation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6309361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clinical suspicion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Refute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clinical suspicion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 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physiological impairment- </a:t>
            </a:r>
            <a:r>
              <a:rPr lang="en-US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to surgical treatment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asymptomatic disorders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carcinoma breast, carcinoma colon etc.</a:t>
            </a:r>
          </a:p>
          <a:p>
            <a:pPr marL="0" indent="0">
              <a:buNone/>
            </a:pPr>
            <a:endParaRPr lang="en-US" sz="105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“Always keep in consideration-  risk</a:t>
            </a:r>
            <a:r>
              <a:rPr lang="en-US" sz="28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cost”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2363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Hematological</a:t>
            </a:r>
            <a:r>
              <a:rPr lang="en-US" b="1" i="1" dirty="0">
                <a:solidFill>
                  <a:srgbClr val="0070C0"/>
                </a:solidFill>
              </a:rPr>
              <a:t> 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7150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FBC or CBC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nemia), MCV, MCHC (normocytic, microcytic), leukocytosis (infection)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Platelet count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Thrombocytopenia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drug- heparin, ITP, autoimmune),             	                                       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Thrombocytosis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post-splenectomy)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Coagulation profile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	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isordered in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chronic liver disease,  jaundice, bleeding, medications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PT assess the Extrinsic &amp; common pathway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PTT assess the Intrinsic &amp; common pathway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8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Biochemical  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91600" cy="6172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135-146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mmol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/L-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overload, SIADH                                                              			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fasting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vomiting, burn, Conn’s syndrome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3.5- 5.5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mmol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/L- 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changes- 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vulnerable to arrhythmias                                                                     	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met.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acido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blood trans, crush injury, 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diarrh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ileus, met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alkalo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diuretics</a:t>
            </a: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2.6- 6.7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mmol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/L-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dehydration, renal insufficiency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Creatinine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60-120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mmol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/L- marker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disease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3.9-5.6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mmol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/L-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protein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62-80 G/L</a:t>
            </a: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Albumin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35-50G/L-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nutritional assessment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Biochemical Investigations–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Bilirubin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&lt;17 mmol/L-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direct/ indirect type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(jaundice)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25-120 U/L-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liver, bone, placenta &amp; intestine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I</a:t>
            </a:r>
            <a:r>
              <a:rPr lang="en-US" sz="1900" i="1" dirty="0">
                <a:solidFill>
                  <a:prstClr val="black"/>
                </a:solidFill>
                <a:latin typeface="Book Antiqua"/>
                <a:cs typeface="Book Antiqua"/>
              </a:rPr>
              <a:t>ndicator of bile ducts </a:t>
            </a:r>
            <a:r>
              <a:rPr lang="en-US" sz="1900" i="1" dirty="0">
                <a:latin typeface="Book Antiqua"/>
                <a:cs typeface="Book Antiqua"/>
              </a:rPr>
              <a:t>obstruction,  primary biliary  cirrhosis, sclerosing  cholangitis</a:t>
            </a:r>
            <a:endParaRPr lang="en-US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lnSpc>
                <a:spcPct val="200000"/>
              </a:lnSpc>
              <a:buFont typeface="Arial"/>
              <a:buChar char="•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10-40 U/L- </a:t>
            </a:r>
            <a:r>
              <a:rPr lang="en-US" sz="1800" i="1" dirty="0">
                <a:latin typeface="Book Antiqua"/>
              </a:rPr>
              <a:t>liver, cardiac muscle, skeletal muscles, kidneys, brain, pancreas</a:t>
            </a:r>
          </a:p>
          <a:p>
            <a:pPr lvl="0" defTabSz="457200">
              <a:lnSpc>
                <a:spcPct val="200000"/>
              </a:lnSpc>
              <a:buFont typeface="Arial"/>
              <a:buChar char="•"/>
            </a:pPr>
            <a:endParaRPr lang="en-US" sz="1000" i="1" dirty="0">
              <a:latin typeface="Book Antiqu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5-30U/L-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liver, skeletal muscle, 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GGT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(M-10-55, F 5-35 u/L) </a:t>
            </a:r>
            <a:r>
              <a:rPr lang="en-US" sz="2400" i="1" dirty="0">
                <a:effectLst>
                  <a:outerShdw blurRad="57150" dist="38100" dir="2700000" algn="tl" rotWithShape="0">
                    <a:srgbClr val="000000">
                      <a:alpha val="44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en-US" b="1" i="1" dirty="0">
                <a:solidFill>
                  <a:srgbClr val="FF0000"/>
                </a:solidFill>
                <a:effectLst>
                  <a:outerShdw blurRad="57150" dist="38100" dir="2700000" algn="tl" rotWithShape="0">
                    <a:srgbClr val="000000">
                      <a:alpha val="44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↑</a:t>
            </a:r>
            <a:r>
              <a:rPr lang="en-US" b="1" i="1" dirty="0">
                <a:effectLst>
                  <a:outerShdw blurRad="57150" dist="38100" dir="2700000" algn="tl" rotWithShape="0">
                    <a:srgbClr val="000000">
                      <a:alpha val="44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bile duct injury</a:t>
            </a:r>
          </a:p>
          <a:p>
            <a:pPr marL="0" indent="0">
              <a:buNone/>
            </a:pPr>
            <a:endParaRPr lang="en-US" sz="2400" i="1" dirty="0"/>
          </a:p>
          <a:p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827D9-5EC8-6B5C-056F-A0E5DBE78C12}"/>
              </a:ext>
            </a:extLst>
          </p:cNvPr>
          <p:cNvSpPr txBox="1"/>
          <p:nvPr/>
        </p:nvSpPr>
        <p:spPr>
          <a:xfrm rot="20914741">
            <a:off x="5202056" y="5729816"/>
            <a:ext cx="373380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liver function test? </a:t>
            </a:r>
          </a:p>
        </p:txBody>
      </p:sp>
    </p:spTree>
    <p:extLst>
      <p:ext uri="{BB962C8B-B14F-4D97-AF65-F5344CB8AC3E}">
        <p14:creationId xmlns:p14="http://schemas.microsoft.com/office/powerpoint/2010/main" val="42354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Biochemical Investigations–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49-195U/L-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in </a:t>
            </a:r>
            <a:r>
              <a:rPr lang="en-US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body tissues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liver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disease, </a:t>
            </a:r>
            <a:r>
              <a:rPr lang="en-US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attack, anemia, </a:t>
            </a:r>
            <a:r>
              <a:rPr lang="en-US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trauma, </a:t>
            </a:r>
            <a:r>
              <a:rPr lang="en-US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fractures, cancers, 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meningitis, encephalitis, HIV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Creatinine phosphokinase (CPK/ CK)-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24-195 U/L:</a:t>
            </a:r>
            <a:r>
              <a:rPr lang="en-US" sz="2800" i="1" dirty="0">
                <a:solidFill>
                  <a:srgbClr val="000000"/>
                </a:solidFill>
                <a:latin typeface="Times New Roman"/>
              </a:rPr>
              <a:t>              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Found in 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</a:rPr>
              <a:t>heart, skeletal muscles, brain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                                                       CPK indicative of muscular damage. </a:t>
            </a:r>
            <a:r>
              <a:rPr lang="en-US" sz="2400" b="1" i="1" u="sng" dirty="0">
                <a:solidFill>
                  <a:srgbClr val="000000"/>
                </a:solidFill>
                <a:latin typeface="Times New Roman"/>
              </a:rPr>
              <a:t>CK-MB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 - specific of myocardial muscle damage, </a:t>
            </a:r>
            <a:r>
              <a:rPr lang="en-US" sz="2400" b="1" i="1" u="sng" dirty="0">
                <a:solidFill>
                  <a:srgbClr val="000000"/>
                </a:solidFill>
                <a:latin typeface="Times New Roman"/>
              </a:rPr>
              <a:t>CK-MM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 specific of skeletal muscle damage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Amylase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&lt;100 u/L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mild rise- </a:t>
            </a:r>
            <a:r>
              <a:rPr lang="en-US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non-specific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sialadenitis, perf. PU, cholecystitis, intestinal obstruction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Lipase: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0-160 U/L 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for pancreatic disease </a:t>
            </a:r>
          </a:p>
          <a:p>
            <a:endParaRPr lang="en-US" sz="24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9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Tumour 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60960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Prostate 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Colorectal </a:t>
            </a:r>
          </a:p>
          <a:p>
            <a:pPr>
              <a:lnSpc>
                <a:spcPct val="150000"/>
              </a:lnSpc>
            </a:pP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fetoprotein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(AFP)- Hepatocellular </a:t>
            </a:r>
          </a:p>
          <a:p>
            <a:pPr>
              <a:lnSpc>
                <a:spcPct val="150000"/>
              </a:lnSpc>
            </a:pP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Testicular, gestational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19-9-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Colorectal, pancreas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(monitor treatment)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125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Ovarian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15-3 &amp; CA 27.29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Breast                                       	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(not very helpful, monitor treatment)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53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6111</TotalTime>
  <Words>1340</Words>
  <Application>Microsoft Office PowerPoint</Application>
  <PresentationFormat>On-screen Show (4:3)</PresentationFormat>
  <Paragraphs>207</Paragraphs>
  <Slides>33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Algerian</vt:lpstr>
      <vt:lpstr>Arial</vt:lpstr>
      <vt:lpstr>Arial</vt:lpstr>
      <vt:lpstr>Book Antiqua</vt:lpstr>
      <vt:lpstr>Calibri</vt:lpstr>
      <vt:lpstr>Lato</vt:lpstr>
      <vt:lpstr>Symbol</vt:lpstr>
      <vt:lpstr>Times New Roman</vt:lpstr>
      <vt:lpstr>Office Theme</vt:lpstr>
      <vt:lpstr>Investigation of Surgical patients</vt:lpstr>
      <vt:lpstr>ILOs</vt:lpstr>
      <vt:lpstr>Management of a clinical  problem</vt:lpstr>
      <vt:lpstr>Aims of investigation</vt:lpstr>
      <vt:lpstr>Hematological investigations</vt:lpstr>
      <vt:lpstr>Biochemical  Investigations</vt:lpstr>
      <vt:lpstr>Biochemical Investigations– contd.</vt:lpstr>
      <vt:lpstr>Biochemical Investigations– contd.</vt:lpstr>
      <vt:lpstr>Tumour markers</vt:lpstr>
      <vt:lpstr>Microbiological, serology, immunological investigations</vt:lpstr>
      <vt:lpstr>Imaging studies</vt:lpstr>
      <vt:lpstr>PowerPoint Presentation</vt:lpstr>
      <vt:lpstr>PowerPoint Presentation</vt:lpstr>
      <vt:lpstr>AXR (gallstone)</vt:lpstr>
      <vt:lpstr>Contrast Imaging </vt:lpstr>
      <vt:lpstr>Gastrografin &amp; Barium enema</vt:lpstr>
      <vt:lpstr>Imaging studies- Ultrasound</vt:lpstr>
      <vt:lpstr>Imaging studies- CT scan </vt:lpstr>
      <vt:lpstr>Before CT</vt:lpstr>
      <vt:lpstr>Imaging studies - MRI</vt:lpstr>
      <vt:lpstr>PowerPoint Presentation</vt:lpstr>
      <vt:lpstr>Imaging studies – Isotope scan</vt:lpstr>
      <vt:lpstr>Lower GI bleeding Scan</vt:lpstr>
      <vt:lpstr>Meckel's scan</vt:lpstr>
      <vt:lpstr>Bone scan</vt:lpstr>
      <vt:lpstr>PET scan</vt:lpstr>
      <vt:lpstr>Endoscopy</vt:lpstr>
      <vt:lpstr>Upper GI endoscopy &amp; Colonoscopy</vt:lpstr>
      <vt:lpstr>ERCP  (CBD stone extraction, Periampullary carcinoma)</vt:lpstr>
      <vt:lpstr>Tissue sampling</vt:lpstr>
      <vt:lpstr>Function tests</vt:lpstr>
      <vt:lpstr>Screening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the Surgical patient</dc:title>
  <dc:creator>Mohammed Alam</dc:creator>
  <cp:lastModifiedBy>Shaheer Abbarah</cp:lastModifiedBy>
  <cp:revision>181</cp:revision>
  <dcterms:created xsi:type="dcterms:W3CDTF">2014-08-31T09:05:59Z</dcterms:created>
  <dcterms:modified xsi:type="dcterms:W3CDTF">2024-09-02T06:52:08Z</dcterms:modified>
</cp:coreProperties>
</file>