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+mn-lt"/>
                <a:ea typeface="+mn-ea"/>
                <a:cs typeface="+mn-cs"/>
                <a:sym typeface="Helvetica"/>
              </a:defRPr>
            </a:lvl1pPr>
            <a:lvl2pPr marL="7940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2pPr>
            <a:lvl3pPr marL="12512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3pPr>
            <a:lvl4pPr marL="17084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4pPr>
            <a:lvl5pPr marL="21656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/>
          <p:nvPr>
            <p:ph type="body" sz="quarter" idx="21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4000"/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istory and physical examination of Neck &amp; Thyroid gland"/>
          <p:cNvSpPr txBox="1"/>
          <p:nvPr>
            <p:ph type="ctrTitle"/>
          </p:nvPr>
        </p:nvSpPr>
        <p:spPr>
          <a:xfrm>
            <a:off x="1270000" y="1638300"/>
            <a:ext cx="10464800" cy="3702836"/>
          </a:xfrm>
          <a:prstGeom prst="rect">
            <a:avLst/>
          </a:prstGeom>
        </p:spPr>
        <p:txBody>
          <a:bodyPr/>
          <a:lstStyle>
            <a:lvl1pPr>
              <a:defRPr b="1" sz="7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History and physical examination of Neck &amp; Thyroid gland</a:t>
            </a:r>
          </a:p>
        </p:txBody>
      </p:sp>
      <p:sp>
        <p:nvSpPr>
          <p:cNvPr id="145" name="Dr. Ahmed Alghamdi"/>
          <p:cNvSpPr txBox="1"/>
          <p:nvPr>
            <p:ph type="subTitle" sz="quarter" idx="1"/>
          </p:nvPr>
        </p:nvSpPr>
        <p:spPr>
          <a:xfrm>
            <a:off x="1488637" y="6438196"/>
            <a:ext cx="10464801" cy="1130301"/>
          </a:xfrm>
          <a:prstGeom prst="rect">
            <a:avLst/>
          </a:prstGeom>
        </p:spPr>
        <p:txBody>
          <a:bodyPr/>
          <a:lstStyle/>
          <a:p>
            <a:pPr/>
            <a:r>
              <a:t>Dr. Ahmed Alghamdi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828B59B1-39DD-41C5-9A52-BABE795B8EFD-L0-001.jpeg" descr="828B59B1-39DD-41C5-9A52-BABE795B8EF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360" y="452520"/>
            <a:ext cx="11798080" cy="8848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5276" y="-472999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11.jpeg" descr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3039404" y="-1249515"/>
            <a:ext cx="8479975" cy="11306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845276" y="-472999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8DF64FCB-E48A-45BC-9B01-BB694834F58A-L0-001.jpeg" descr="8DF64FCB-E48A-45BC-9B01-BB694834F58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225" y="302418"/>
            <a:ext cx="12198271" cy="9148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15.jpeg" descr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235524"/>
            <a:ext cx="6961914" cy="9282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28E2AE5D-57DF-4E90-B8C2-711ADEF61365-L0-001.jpeg" descr="28E2AE5D-57DF-4E90-B8C2-711ADEF6136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659042" y="-1313658"/>
            <a:ext cx="9285687" cy="12380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0ACF8AF3-4978-4929-9CCB-D9FB974CC56D-L0-001.jpeg" descr="0ACF8AF3-4978-4929-9CCB-D9FB974CC56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1F64C100-F2C7-4DC1-B7F7-B1C29DF26622-L0-001.png" descr="1F64C100-F2C7-4DC1-B7F7-B1C29DF2662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825343" y="-1661257"/>
            <a:ext cx="9155337" cy="12213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146A244A-ED11-4DD3-BCC7-3D245DDB44C5-L0-001.jpeg" descr="146A244A-ED11-4DD3-BCC7-3D245DDB44C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005154" y="-1225794"/>
            <a:ext cx="8994491" cy="11992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_0249.jpeg" descr="IMG_02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089242"/>
            <a:ext cx="13004801" cy="7981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4965.jpeg" descr="IMG_49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0197" y="334597"/>
            <a:ext cx="9084406" cy="9084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4967.jpeg" descr="IMG_4967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04552" y="1269386"/>
            <a:ext cx="11576053" cy="78041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4968.jpeg" descr="IMG_4968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81" r="0" b="0"/>
          <a:stretch>
            <a:fillRect/>
          </a:stretch>
        </p:blipFill>
        <p:spPr>
          <a:xfrm>
            <a:off x="712787" y="531018"/>
            <a:ext cx="11579192" cy="86914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4969.jpeg" descr="IMG_4969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14651" y="0"/>
            <a:ext cx="11375498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4971.jpeg" descr="IMG_49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5543" y="202084"/>
            <a:ext cx="7133714" cy="9551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4972.jpeg" descr="IMG_49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4200" y="2032000"/>
            <a:ext cx="4216400" cy="568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G_4972.jpeg" descr="IMG_49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0891" y="237240"/>
            <a:ext cx="6876491" cy="9279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4973.png" descr="IMG_497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4366" y="562419"/>
            <a:ext cx="8628761" cy="8628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4970.jpeg" descr="IMG_49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628" y="391875"/>
            <a:ext cx="11947545" cy="8969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4957.png" descr="IMG_4957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139696" y="675282"/>
            <a:ext cx="6354819" cy="84030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D5B47148-E9B8-4984-841F-60739740336E-L0-001.jpeg" descr="D5B47148-E9B8-4984-841F-60739740336E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2988" b="0"/>
          <a:stretch>
            <a:fillRect/>
          </a:stretch>
        </p:blipFill>
        <p:spPr>
          <a:xfrm>
            <a:off x="990878" y="615751"/>
            <a:ext cx="11022985" cy="8521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G_4958.jpeg" descr="IMG_49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6620" y="448778"/>
            <a:ext cx="11471560" cy="8856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4963.jpeg" descr="IMG_49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632" y="926112"/>
            <a:ext cx="11182983" cy="8387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4961.jpeg" descr="IMG_49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1826" y="309177"/>
            <a:ext cx="8934029" cy="9135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4979.jpeg" descr="IMG_49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6569" y="224809"/>
            <a:ext cx="9405480" cy="9303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4977.jpeg" descr="IMG_49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493" y="723095"/>
            <a:ext cx="12483814" cy="8307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4978.jpeg" descr="IMG_49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7369" y="202801"/>
            <a:ext cx="6757381" cy="9009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G_4981.jpeg" descr="IMG_49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2740" y="359238"/>
            <a:ext cx="7148844" cy="903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4982.jpeg" descr="IMG_49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440" y="1783268"/>
            <a:ext cx="12275920" cy="6187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4983.webp" descr="IMG_4983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073" y="400057"/>
            <a:ext cx="12546442" cy="9078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4984.jpeg" descr="IMG_49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8026" y="447828"/>
            <a:ext cx="6844473" cy="9160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B545098-D343-44E0-86B0-06F285901F9D-L0-001.jpeg" descr="BB545098-D343-44E0-86B0-06F285901F9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241" y="457680"/>
            <a:ext cx="11784318" cy="8838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4987.jpeg" descr="IMG_49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675" y="703166"/>
            <a:ext cx="11294945" cy="8442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4988.jpeg" descr="IMG_49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295400"/>
            <a:ext cx="11430000" cy="716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G_4991.jpeg" descr="IMG_49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682" y="663059"/>
            <a:ext cx="12187436" cy="8427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G_4992.jpeg" descr="IMG_49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8308" y="181393"/>
            <a:ext cx="7208184" cy="9390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4995.jpeg" descr="IMG_49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430" y="239256"/>
            <a:ext cx="12097940" cy="927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G_4996.jpeg" descr="IMG_49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844" y="2147515"/>
            <a:ext cx="12535112" cy="5829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4997.jpeg" descr="IMG_49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9525" y="374304"/>
            <a:ext cx="7028784" cy="9004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9473" y="431232"/>
            <a:ext cx="6373228" cy="9087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5003.webp" descr="IMG_5003.web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6400" y="509768"/>
            <a:ext cx="7372000" cy="8734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5005.jpeg" descr="IMG_5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336" y="472366"/>
            <a:ext cx="11000128" cy="8808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D615E620-A3C8-4E2A-976C-0C4C3B021B79-L0-001.jpeg" descr="D615E620-A3C8-4E2A-976C-0C4C3B021B7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8465" y="1025126"/>
            <a:ext cx="10887867" cy="816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5006.jpeg" descr="IMG_5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2351" y="256310"/>
            <a:ext cx="8085857" cy="9240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5007.jpeg" descr="IMG_5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7788" y="381694"/>
            <a:ext cx="8806397" cy="8990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5010.jpeg" descr="IMG_5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207" y="2284621"/>
            <a:ext cx="12121897" cy="5734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460" y="579262"/>
            <a:ext cx="11469880" cy="8595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G_5011.jpeg" descr="IMG_5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078" y="430029"/>
            <a:ext cx="12292644" cy="8893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7A893BB5-847D-4682-9AAA-2E7CDFE577CD-L0-001.png" descr="7A893BB5-847D-4682-9AAA-2E7CDFE577CD-L0-001.png"/>
          <p:cNvPicPr>
            <a:picLocks noChangeAspect="1"/>
          </p:cNvPicPr>
          <p:nvPr/>
        </p:nvPicPr>
        <p:blipFill>
          <a:blip r:embed="rId2">
            <a:extLst/>
          </a:blip>
          <a:srcRect l="50000" t="57534" r="7953" b="5112"/>
          <a:stretch>
            <a:fillRect/>
          </a:stretch>
        </p:blipFill>
        <p:spPr>
          <a:xfrm>
            <a:off x="2730698" y="227610"/>
            <a:ext cx="7543406" cy="8939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G_5013.jpeg" descr="IMG_5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447" y="499519"/>
            <a:ext cx="12092536" cy="9094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G_5014.jpeg" descr="IMG_5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1729" y="583117"/>
            <a:ext cx="11121342" cy="8587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5015.jpeg" descr="IMG_5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269" y="972664"/>
            <a:ext cx="10580904" cy="7894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G_5016.jpeg" descr="IMG_5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720" y="732440"/>
            <a:ext cx="6321360" cy="8288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0A1F240A-1EEE-411F-A66C-7B96B77A9757-L0-001.jpeg" descr="0A1F240A-1EEE-411F-A66C-7B96B77A975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187" y="257804"/>
            <a:ext cx="1300480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828" y="1234682"/>
            <a:ext cx="10865144" cy="7284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5018.png" descr="IMG_5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2600" y="433050"/>
            <a:ext cx="8739600" cy="888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77" y="2710907"/>
            <a:ext cx="13004801" cy="3688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0258" t="2951" r="8736" b="2951"/>
          <a:stretch>
            <a:fillRect/>
          </a:stretch>
        </p:blipFill>
        <p:spPr>
          <a:xfrm>
            <a:off x="2846387" y="355401"/>
            <a:ext cx="7311886" cy="9042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G_5023.jpeg" descr="IMG_5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674" y="747048"/>
            <a:ext cx="11599452" cy="7713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5183" y="852321"/>
            <a:ext cx="10934434" cy="8048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5027.jpeg" descr="IMG_5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4251" y="516283"/>
            <a:ext cx="8809125" cy="8721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G_5028.jpeg" descr="IMG_5028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991"/>
          <a:stretch>
            <a:fillRect/>
          </a:stretch>
        </p:blipFill>
        <p:spPr>
          <a:xfrm>
            <a:off x="2243509" y="830473"/>
            <a:ext cx="8517782" cy="8092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G_5029.jpeg" descr="IMG_5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521" y="1036881"/>
            <a:ext cx="11519758" cy="7679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G_5033.png" descr="IMG_5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4238" y="726293"/>
            <a:ext cx="9556324" cy="8489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4955.jpeg" descr="IMG_49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7022" y="419100"/>
            <a:ext cx="8410756" cy="891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5032.png" descr="IMG_50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989" y="559488"/>
            <a:ext cx="8634624" cy="8634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962" y="762620"/>
            <a:ext cx="10646876" cy="8228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2" name="819880FA-70B8-4B8A-83E0-90579D0F1EF5-L0-001.jpeg" descr="819880FA-70B8-4B8A-83E0-90579D0F1EF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6708" y="1638300"/>
            <a:ext cx="7112001" cy="506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6" name="214E73B4-EF2E-4805-9C37-0828AA4D6D85-L0-001.jpeg" descr="214E73B4-EF2E-4805-9C37-0828AA4D6D8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Double-tap to edit"/>
          <p:cNvSpPr txBox="1"/>
          <p:nvPr>
            <p:ph type="title"/>
          </p:nvPr>
        </p:nvSpPr>
        <p:spPr>
          <a:xfrm>
            <a:off x="1270000" y="1177611"/>
            <a:ext cx="9657568" cy="376268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0" name="5C4CB25C-C8C6-42DE-8118-BA15EE4398DE-L0-001.jpeg" descr="5C4CB25C-C8C6-42DE-8118-BA15EE4398D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564" y="69925"/>
            <a:ext cx="12446356" cy="9542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77A8D2FD-14DD-4324-80BA-23E75D4B2338-L0-001.jpeg" descr="77A8D2FD-14DD-4324-80BA-23E75D4B233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150" y="419100"/>
            <a:ext cx="9588500" cy="891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8" name="120A4E50-73C1-498F-ACA0-F3356B7E8704-L0-001.jpeg" descr="120A4E50-73C1-498F-ACA0-F3356B7E870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350" y="406400"/>
            <a:ext cx="10198100" cy="894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2" name="54D80E7C-E02C-404D-99C0-5C054FFAF159-L0-001.jpeg" descr="54D80E7C-E02C-404D-99C0-5C054FFAF15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6" name="6E87C67A-E4FD-4CD2-9205-7D779361501D-L0-001.jpeg" descr="6E87C67A-E4FD-4CD2-9205-7D779361501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3050" y="3263900"/>
            <a:ext cx="4838700" cy="322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Double-tap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0" name="7B20AE1C-25EC-4B52-A4B0-5F5E08D08B7D-L0-001.jpeg" descr="7B20AE1C-25EC-4B52-A4B0-5F5E08D08B7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536700"/>
            <a:ext cx="10160000" cy="668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4954.png" descr="IMG_49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4050" y="279609"/>
            <a:ext cx="10301829" cy="9194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4952.jpeg" descr="IMG_49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575" y="451844"/>
            <a:ext cx="10183650" cy="8849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