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3" r:id="rId5"/>
    <p:sldId id="285" r:id="rId6"/>
    <p:sldId id="286" r:id="rId7"/>
    <p:sldId id="309" r:id="rId8"/>
    <p:sldId id="302" r:id="rId9"/>
    <p:sldId id="291" r:id="rId10"/>
    <p:sldId id="303" r:id="rId11"/>
    <p:sldId id="290" r:id="rId12"/>
    <p:sldId id="307" r:id="rId13"/>
    <p:sldId id="289" r:id="rId14"/>
    <p:sldId id="304" r:id="rId15"/>
    <p:sldId id="288" r:id="rId16"/>
    <p:sldId id="287" r:id="rId17"/>
    <p:sldId id="305" r:id="rId18"/>
    <p:sldId id="296" r:id="rId19"/>
    <p:sldId id="295" r:id="rId20"/>
    <p:sldId id="294" r:id="rId21"/>
    <p:sldId id="293" r:id="rId22"/>
    <p:sldId id="297" r:id="rId23"/>
    <p:sldId id="308" r:id="rId24"/>
    <p:sldId id="299" r:id="rId25"/>
    <p:sldId id="306" r:id="rId26"/>
    <p:sldId id="301" r:id="rId27"/>
    <p:sldId id="300" r:id="rId28"/>
    <p:sldId id="265" r:id="rId29"/>
    <p:sldId id="276" r:id="rId30"/>
    <p:sldId id="275" r:id="rId31"/>
    <p:sldId id="274" r:id="rId32"/>
    <p:sldId id="273" r:id="rId33"/>
    <p:sldId id="272" r:id="rId34"/>
    <p:sldId id="310" r:id="rId35"/>
  </p:sldIdLst>
  <p:sldSz cx="9144000" cy="6858000" type="screen4x3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>
      <p:cViewPr varScale="1">
        <p:scale>
          <a:sx n="106" d="100"/>
          <a:sy n="106" d="100"/>
        </p:scale>
        <p:origin x="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89BC8-1A06-489F-ACF1-E42C456592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C38BB0-2C9B-4003-8D91-5AA28063F3AC}">
      <dgm:prSet/>
      <dgm:spPr/>
      <dgm:t>
        <a:bodyPr/>
        <a:lstStyle/>
        <a:p>
          <a:r>
            <a:rPr lang="en-US"/>
            <a:t>Hyoid bone</a:t>
          </a:r>
        </a:p>
      </dgm:t>
    </dgm:pt>
    <dgm:pt modelId="{F55B69DC-5E82-4681-8314-F08A417E1018}" type="parTrans" cxnId="{110733EA-E44A-4028-963B-08C930E8A4B4}">
      <dgm:prSet/>
      <dgm:spPr/>
      <dgm:t>
        <a:bodyPr/>
        <a:lstStyle/>
        <a:p>
          <a:endParaRPr lang="en-US"/>
        </a:p>
      </dgm:t>
    </dgm:pt>
    <dgm:pt modelId="{B2784332-E6FD-4233-B506-00451CF0BEAE}" type="sibTrans" cxnId="{110733EA-E44A-4028-963B-08C930E8A4B4}">
      <dgm:prSet/>
      <dgm:spPr/>
      <dgm:t>
        <a:bodyPr/>
        <a:lstStyle/>
        <a:p>
          <a:endParaRPr lang="en-US"/>
        </a:p>
      </dgm:t>
    </dgm:pt>
    <dgm:pt modelId="{BB553AAA-EFDA-47F9-ADFA-A694EA38FE0E}">
      <dgm:prSet/>
      <dgm:spPr/>
      <dgm:t>
        <a:bodyPr/>
        <a:lstStyle/>
        <a:p>
          <a:r>
            <a:rPr lang="en-US"/>
            <a:t>Thyroid cartilage</a:t>
          </a:r>
        </a:p>
      </dgm:t>
    </dgm:pt>
    <dgm:pt modelId="{63FB4080-C5C9-4749-AEB3-688B3F3A59BC}" type="parTrans" cxnId="{BF16919F-621C-4415-90F1-F7BFEAFA50E7}">
      <dgm:prSet/>
      <dgm:spPr/>
      <dgm:t>
        <a:bodyPr/>
        <a:lstStyle/>
        <a:p>
          <a:endParaRPr lang="en-US"/>
        </a:p>
      </dgm:t>
    </dgm:pt>
    <dgm:pt modelId="{A9D1DE52-21A1-436C-BA2C-708195C8D690}" type="sibTrans" cxnId="{BF16919F-621C-4415-90F1-F7BFEAFA50E7}">
      <dgm:prSet/>
      <dgm:spPr/>
      <dgm:t>
        <a:bodyPr/>
        <a:lstStyle/>
        <a:p>
          <a:endParaRPr lang="en-US"/>
        </a:p>
      </dgm:t>
    </dgm:pt>
    <dgm:pt modelId="{E036F251-89B0-406C-90AF-CE4EA11E4BA6}">
      <dgm:prSet/>
      <dgm:spPr/>
      <dgm:t>
        <a:bodyPr/>
        <a:lstStyle/>
        <a:p>
          <a:r>
            <a:rPr lang="en-US"/>
            <a:t>Cricoid cartilage</a:t>
          </a:r>
        </a:p>
      </dgm:t>
    </dgm:pt>
    <dgm:pt modelId="{4D479C64-DF37-4838-94FD-B628E4EAA3BA}" type="parTrans" cxnId="{45490B38-B33A-49FF-9BED-B290E8657A3D}">
      <dgm:prSet/>
      <dgm:spPr/>
      <dgm:t>
        <a:bodyPr/>
        <a:lstStyle/>
        <a:p>
          <a:endParaRPr lang="en-US"/>
        </a:p>
      </dgm:t>
    </dgm:pt>
    <dgm:pt modelId="{63F21CDB-A7E2-4F3D-9290-479AD5CB0C5A}" type="sibTrans" cxnId="{45490B38-B33A-49FF-9BED-B290E8657A3D}">
      <dgm:prSet/>
      <dgm:spPr/>
      <dgm:t>
        <a:bodyPr/>
        <a:lstStyle/>
        <a:p>
          <a:endParaRPr lang="en-US"/>
        </a:p>
      </dgm:t>
    </dgm:pt>
    <dgm:pt modelId="{E04C6894-6170-4DA0-8558-DBEBEEB56F59}">
      <dgm:prSet/>
      <dgm:spPr/>
      <dgm:t>
        <a:bodyPr/>
        <a:lstStyle/>
        <a:p>
          <a:r>
            <a:rPr lang="en-US"/>
            <a:t>Trachea</a:t>
          </a:r>
        </a:p>
      </dgm:t>
    </dgm:pt>
    <dgm:pt modelId="{5D179EC9-B3F2-482D-AC75-0D4FACD11E1B}" type="parTrans" cxnId="{1891A9FB-3DDC-4593-8568-996807146041}">
      <dgm:prSet/>
      <dgm:spPr/>
      <dgm:t>
        <a:bodyPr/>
        <a:lstStyle/>
        <a:p>
          <a:endParaRPr lang="en-US"/>
        </a:p>
      </dgm:t>
    </dgm:pt>
    <dgm:pt modelId="{2A485B9A-0205-43DE-88F0-5D90B88A6B35}" type="sibTrans" cxnId="{1891A9FB-3DDC-4593-8568-996807146041}">
      <dgm:prSet/>
      <dgm:spPr/>
      <dgm:t>
        <a:bodyPr/>
        <a:lstStyle/>
        <a:p>
          <a:endParaRPr lang="en-US"/>
        </a:p>
      </dgm:t>
    </dgm:pt>
    <dgm:pt modelId="{14713DEB-3582-468E-A855-B871506BF6EE}">
      <dgm:prSet/>
      <dgm:spPr/>
      <dgm:t>
        <a:bodyPr/>
        <a:lstStyle/>
        <a:p>
          <a:r>
            <a:rPr lang="en-US"/>
            <a:t>Sternocleidomastoid muscles</a:t>
          </a:r>
        </a:p>
      </dgm:t>
    </dgm:pt>
    <dgm:pt modelId="{91538AD3-3FEA-44B0-BB53-496E089B1094}" type="parTrans" cxnId="{D172D17F-8860-4353-B7A3-FABBC63B9A61}">
      <dgm:prSet/>
      <dgm:spPr/>
      <dgm:t>
        <a:bodyPr/>
        <a:lstStyle/>
        <a:p>
          <a:endParaRPr lang="en-US"/>
        </a:p>
      </dgm:t>
    </dgm:pt>
    <dgm:pt modelId="{16EC11FD-1615-49FC-98C3-FF89C9440250}" type="sibTrans" cxnId="{D172D17F-8860-4353-B7A3-FABBC63B9A61}">
      <dgm:prSet/>
      <dgm:spPr/>
      <dgm:t>
        <a:bodyPr/>
        <a:lstStyle/>
        <a:p>
          <a:endParaRPr lang="en-US"/>
        </a:p>
      </dgm:t>
    </dgm:pt>
    <dgm:pt modelId="{0D930832-0C76-8E45-ACAE-CCCD8F218B1C}" type="pres">
      <dgm:prSet presAssocID="{08C89BC8-1A06-489F-ACF1-E42C456592CE}" presName="linear" presStyleCnt="0">
        <dgm:presLayoutVars>
          <dgm:animLvl val="lvl"/>
          <dgm:resizeHandles val="exact"/>
        </dgm:presLayoutVars>
      </dgm:prSet>
      <dgm:spPr/>
    </dgm:pt>
    <dgm:pt modelId="{A6F6C409-65BE-1C4E-A228-ECD411105B5F}" type="pres">
      <dgm:prSet presAssocID="{13C38BB0-2C9B-4003-8D91-5AA28063F3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FF58CF-6F7A-A94C-9E7D-457717E64CFC}" type="pres">
      <dgm:prSet presAssocID="{B2784332-E6FD-4233-B506-00451CF0BEAE}" presName="spacer" presStyleCnt="0"/>
      <dgm:spPr/>
    </dgm:pt>
    <dgm:pt modelId="{1684DC25-FE7B-3F4D-9A40-7A99B3EA65D0}" type="pres">
      <dgm:prSet presAssocID="{BB553AAA-EFDA-47F9-ADFA-A694EA38FE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58098A-8E0A-6149-A98C-409FC0F06FD5}" type="pres">
      <dgm:prSet presAssocID="{A9D1DE52-21A1-436C-BA2C-708195C8D690}" presName="spacer" presStyleCnt="0"/>
      <dgm:spPr/>
    </dgm:pt>
    <dgm:pt modelId="{51357EFC-C02A-F540-A190-6291EE8265FB}" type="pres">
      <dgm:prSet presAssocID="{E036F251-89B0-406C-90AF-CE4EA11E4B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0D15B3-FEEE-0248-957C-080691E8EF37}" type="pres">
      <dgm:prSet presAssocID="{63F21CDB-A7E2-4F3D-9290-479AD5CB0C5A}" presName="spacer" presStyleCnt="0"/>
      <dgm:spPr/>
    </dgm:pt>
    <dgm:pt modelId="{1DEEF487-BE6B-CA4F-8EB2-D618F64820C5}" type="pres">
      <dgm:prSet presAssocID="{E04C6894-6170-4DA0-8558-DBEBEEB56F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FD4DAA-D0E5-D34F-9B31-0A2D91388568}" type="pres">
      <dgm:prSet presAssocID="{2A485B9A-0205-43DE-88F0-5D90B88A6B35}" presName="spacer" presStyleCnt="0"/>
      <dgm:spPr/>
    </dgm:pt>
    <dgm:pt modelId="{7E534DB9-64FD-9643-8519-6C9E1AAEF03F}" type="pres">
      <dgm:prSet presAssocID="{14713DEB-3582-468E-A855-B871506BF6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C0B218-409E-F54A-B09B-93D8B75241B8}" type="presOf" srcId="{08C89BC8-1A06-489F-ACF1-E42C456592CE}" destId="{0D930832-0C76-8E45-ACAE-CCCD8F218B1C}" srcOrd="0" destOrd="0" presId="urn:microsoft.com/office/officeart/2005/8/layout/vList2"/>
    <dgm:cxn modelId="{7394C11E-18B0-4D4F-8892-E98116B392A9}" type="presOf" srcId="{E036F251-89B0-406C-90AF-CE4EA11E4BA6}" destId="{51357EFC-C02A-F540-A190-6291EE8265FB}" srcOrd="0" destOrd="0" presId="urn:microsoft.com/office/officeart/2005/8/layout/vList2"/>
    <dgm:cxn modelId="{45490B38-B33A-49FF-9BED-B290E8657A3D}" srcId="{08C89BC8-1A06-489F-ACF1-E42C456592CE}" destId="{E036F251-89B0-406C-90AF-CE4EA11E4BA6}" srcOrd="2" destOrd="0" parTransId="{4D479C64-DF37-4838-94FD-B628E4EAA3BA}" sibTransId="{63F21CDB-A7E2-4F3D-9290-479AD5CB0C5A}"/>
    <dgm:cxn modelId="{9B8FAB61-25D0-D145-B648-5364B058FAD0}" type="presOf" srcId="{14713DEB-3582-468E-A855-B871506BF6EE}" destId="{7E534DB9-64FD-9643-8519-6C9E1AAEF03F}" srcOrd="0" destOrd="0" presId="urn:microsoft.com/office/officeart/2005/8/layout/vList2"/>
    <dgm:cxn modelId="{D172D17F-8860-4353-B7A3-FABBC63B9A61}" srcId="{08C89BC8-1A06-489F-ACF1-E42C456592CE}" destId="{14713DEB-3582-468E-A855-B871506BF6EE}" srcOrd="4" destOrd="0" parTransId="{91538AD3-3FEA-44B0-BB53-496E089B1094}" sibTransId="{16EC11FD-1615-49FC-98C3-FF89C9440250}"/>
    <dgm:cxn modelId="{BF16919F-621C-4415-90F1-F7BFEAFA50E7}" srcId="{08C89BC8-1A06-489F-ACF1-E42C456592CE}" destId="{BB553AAA-EFDA-47F9-ADFA-A694EA38FE0E}" srcOrd="1" destOrd="0" parTransId="{63FB4080-C5C9-4749-AEB3-688B3F3A59BC}" sibTransId="{A9D1DE52-21A1-436C-BA2C-708195C8D690}"/>
    <dgm:cxn modelId="{1F7312B3-F973-0946-9CAA-2ABB62EDA864}" type="presOf" srcId="{E04C6894-6170-4DA0-8558-DBEBEEB56F59}" destId="{1DEEF487-BE6B-CA4F-8EB2-D618F64820C5}" srcOrd="0" destOrd="0" presId="urn:microsoft.com/office/officeart/2005/8/layout/vList2"/>
    <dgm:cxn modelId="{7AF028E8-3614-874F-BDB2-20AF13096AF4}" type="presOf" srcId="{BB553AAA-EFDA-47F9-ADFA-A694EA38FE0E}" destId="{1684DC25-FE7B-3F4D-9A40-7A99B3EA65D0}" srcOrd="0" destOrd="0" presId="urn:microsoft.com/office/officeart/2005/8/layout/vList2"/>
    <dgm:cxn modelId="{110733EA-E44A-4028-963B-08C930E8A4B4}" srcId="{08C89BC8-1A06-489F-ACF1-E42C456592CE}" destId="{13C38BB0-2C9B-4003-8D91-5AA28063F3AC}" srcOrd="0" destOrd="0" parTransId="{F55B69DC-5E82-4681-8314-F08A417E1018}" sibTransId="{B2784332-E6FD-4233-B506-00451CF0BEAE}"/>
    <dgm:cxn modelId="{3BE8F7EE-236F-5C46-8C12-18231905DF14}" type="presOf" srcId="{13C38BB0-2C9B-4003-8D91-5AA28063F3AC}" destId="{A6F6C409-65BE-1C4E-A228-ECD411105B5F}" srcOrd="0" destOrd="0" presId="urn:microsoft.com/office/officeart/2005/8/layout/vList2"/>
    <dgm:cxn modelId="{1891A9FB-3DDC-4593-8568-996807146041}" srcId="{08C89BC8-1A06-489F-ACF1-E42C456592CE}" destId="{E04C6894-6170-4DA0-8558-DBEBEEB56F59}" srcOrd="3" destOrd="0" parTransId="{5D179EC9-B3F2-482D-AC75-0D4FACD11E1B}" sibTransId="{2A485B9A-0205-43DE-88F0-5D90B88A6B35}"/>
    <dgm:cxn modelId="{E3591C73-E0B1-DD43-AE37-C49973A7BDCB}" type="presParOf" srcId="{0D930832-0C76-8E45-ACAE-CCCD8F218B1C}" destId="{A6F6C409-65BE-1C4E-A228-ECD411105B5F}" srcOrd="0" destOrd="0" presId="urn:microsoft.com/office/officeart/2005/8/layout/vList2"/>
    <dgm:cxn modelId="{E8756E0A-862D-BC45-8C5A-57CB62145E9E}" type="presParOf" srcId="{0D930832-0C76-8E45-ACAE-CCCD8F218B1C}" destId="{B9FF58CF-6F7A-A94C-9E7D-457717E64CFC}" srcOrd="1" destOrd="0" presId="urn:microsoft.com/office/officeart/2005/8/layout/vList2"/>
    <dgm:cxn modelId="{D0059BD4-C5E1-2945-9D54-06F309D7A807}" type="presParOf" srcId="{0D930832-0C76-8E45-ACAE-CCCD8F218B1C}" destId="{1684DC25-FE7B-3F4D-9A40-7A99B3EA65D0}" srcOrd="2" destOrd="0" presId="urn:microsoft.com/office/officeart/2005/8/layout/vList2"/>
    <dgm:cxn modelId="{ADED977F-12F5-7641-A1D5-D7A77FAEBCA7}" type="presParOf" srcId="{0D930832-0C76-8E45-ACAE-CCCD8F218B1C}" destId="{6E58098A-8E0A-6149-A98C-409FC0F06FD5}" srcOrd="3" destOrd="0" presId="urn:microsoft.com/office/officeart/2005/8/layout/vList2"/>
    <dgm:cxn modelId="{D1151026-0CF0-7944-8269-865A6EDF948E}" type="presParOf" srcId="{0D930832-0C76-8E45-ACAE-CCCD8F218B1C}" destId="{51357EFC-C02A-F540-A190-6291EE8265FB}" srcOrd="4" destOrd="0" presId="urn:microsoft.com/office/officeart/2005/8/layout/vList2"/>
    <dgm:cxn modelId="{2B41282E-A2BB-F94A-8FD9-B3DDFB5E6C0B}" type="presParOf" srcId="{0D930832-0C76-8E45-ACAE-CCCD8F218B1C}" destId="{F00D15B3-FEEE-0248-957C-080691E8EF37}" srcOrd="5" destOrd="0" presId="urn:microsoft.com/office/officeart/2005/8/layout/vList2"/>
    <dgm:cxn modelId="{99D23B17-9CD0-D145-8D6A-F8604133A359}" type="presParOf" srcId="{0D930832-0C76-8E45-ACAE-CCCD8F218B1C}" destId="{1DEEF487-BE6B-CA4F-8EB2-D618F64820C5}" srcOrd="6" destOrd="0" presId="urn:microsoft.com/office/officeart/2005/8/layout/vList2"/>
    <dgm:cxn modelId="{5DED6D5E-31C6-FF41-9C74-1EA0B6ADF229}" type="presParOf" srcId="{0D930832-0C76-8E45-ACAE-CCCD8F218B1C}" destId="{53FD4DAA-D0E5-D34F-9B31-0A2D91388568}" srcOrd="7" destOrd="0" presId="urn:microsoft.com/office/officeart/2005/8/layout/vList2"/>
    <dgm:cxn modelId="{5ACD5651-6A09-884D-A98B-51E95BEDFC79}" type="presParOf" srcId="{0D930832-0C76-8E45-ACAE-CCCD8F218B1C}" destId="{7E534DB9-64FD-9643-8519-6C9E1AAEF0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50BD74-096E-40CB-9CB1-FE7828D2D8B2}" type="doc">
      <dgm:prSet loTypeId="urn:microsoft.com/office/officeart/2005/8/layout/list1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48F7A4E-DBB0-4E32-A48C-C4F5E0A4531E}">
      <dgm:prSet/>
      <dgm:spPr/>
      <dgm:t>
        <a:bodyPr/>
        <a:lstStyle/>
        <a:p>
          <a:r>
            <a:rPr lang="en-US" b="1"/>
            <a:t>Pleomorphic adenoma:</a:t>
          </a:r>
          <a:endParaRPr lang="en-US"/>
        </a:p>
      </dgm:t>
    </dgm:pt>
    <dgm:pt modelId="{1A24AF4B-77D3-4579-B213-876711FC0E11}" type="parTrans" cxnId="{E9F00168-90BF-4607-B7D1-7E99F250FDC5}">
      <dgm:prSet/>
      <dgm:spPr/>
      <dgm:t>
        <a:bodyPr/>
        <a:lstStyle/>
        <a:p>
          <a:endParaRPr lang="en-US"/>
        </a:p>
      </dgm:t>
    </dgm:pt>
    <dgm:pt modelId="{E7E5CE36-650B-4F5B-B24B-F25D46BD25D0}" type="sibTrans" cxnId="{E9F00168-90BF-4607-B7D1-7E99F250FDC5}">
      <dgm:prSet/>
      <dgm:spPr/>
      <dgm:t>
        <a:bodyPr/>
        <a:lstStyle/>
        <a:p>
          <a:endParaRPr lang="en-US"/>
        </a:p>
      </dgm:t>
    </dgm:pt>
    <dgm:pt modelId="{C81AAF3B-0F15-442E-8AD5-6A19A9C51E82}">
      <dgm:prSet/>
      <dgm:spPr/>
      <dgm:t>
        <a:bodyPr/>
        <a:lstStyle/>
        <a:p>
          <a:r>
            <a:rPr lang="en-US"/>
            <a:t>Symptoms:</a:t>
          </a:r>
        </a:p>
      </dgm:t>
    </dgm:pt>
    <dgm:pt modelId="{3A48C017-8C7F-499A-BB4B-39077D184A2E}" type="parTrans" cxnId="{18ABBD1B-715B-4E79-AE50-4FEC27261C09}">
      <dgm:prSet/>
      <dgm:spPr/>
      <dgm:t>
        <a:bodyPr/>
        <a:lstStyle/>
        <a:p>
          <a:endParaRPr lang="en-US"/>
        </a:p>
      </dgm:t>
    </dgm:pt>
    <dgm:pt modelId="{64AF24D7-915F-4881-B7DC-CA7827CA18CA}" type="sibTrans" cxnId="{18ABBD1B-715B-4E79-AE50-4FEC27261C09}">
      <dgm:prSet/>
      <dgm:spPr/>
      <dgm:t>
        <a:bodyPr/>
        <a:lstStyle/>
        <a:p>
          <a:endParaRPr lang="en-US"/>
        </a:p>
      </dgm:t>
    </dgm:pt>
    <dgm:pt modelId="{15B2C23A-84C2-4E9A-8A5D-7D355F0EEC31}">
      <dgm:prSet/>
      <dgm:spPr/>
      <dgm:t>
        <a:bodyPr/>
        <a:lstStyle/>
        <a:p>
          <a:r>
            <a:rPr lang="en-US"/>
            <a:t>painless swelling of the gland which does not increase with meals.</a:t>
          </a:r>
        </a:p>
      </dgm:t>
    </dgm:pt>
    <dgm:pt modelId="{846E4F60-522A-428D-9D97-97BA9FC4BFCE}" type="parTrans" cxnId="{66533531-F93C-4B35-AE22-A279DDE213C3}">
      <dgm:prSet/>
      <dgm:spPr/>
      <dgm:t>
        <a:bodyPr/>
        <a:lstStyle/>
        <a:p>
          <a:endParaRPr lang="en-US"/>
        </a:p>
      </dgm:t>
    </dgm:pt>
    <dgm:pt modelId="{E11EBC7A-C66E-495F-8225-C23486D1451D}" type="sibTrans" cxnId="{66533531-F93C-4B35-AE22-A279DDE213C3}">
      <dgm:prSet/>
      <dgm:spPr/>
      <dgm:t>
        <a:bodyPr/>
        <a:lstStyle/>
        <a:p>
          <a:endParaRPr lang="en-US"/>
        </a:p>
      </dgm:t>
    </dgm:pt>
    <dgm:pt modelId="{3BC9F04E-49A3-4D83-A7BB-BBBEADAAD96C}">
      <dgm:prSet/>
      <dgm:spPr/>
      <dgm:t>
        <a:bodyPr/>
        <a:lstStyle/>
        <a:p>
          <a:r>
            <a:rPr lang="en-US"/>
            <a:t>Signs: </a:t>
          </a:r>
        </a:p>
      </dgm:t>
    </dgm:pt>
    <dgm:pt modelId="{904FB64C-2FE4-447F-BCE7-C3EEA9E91720}" type="parTrans" cxnId="{38657173-D7EA-4673-967C-40F912FE667F}">
      <dgm:prSet/>
      <dgm:spPr/>
      <dgm:t>
        <a:bodyPr/>
        <a:lstStyle/>
        <a:p>
          <a:endParaRPr lang="en-US"/>
        </a:p>
      </dgm:t>
    </dgm:pt>
    <dgm:pt modelId="{50A81354-6F7D-4673-B70A-8627072B5F2C}" type="sibTrans" cxnId="{38657173-D7EA-4673-967C-40F912FE667F}">
      <dgm:prSet/>
      <dgm:spPr/>
      <dgm:t>
        <a:bodyPr/>
        <a:lstStyle/>
        <a:p>
          <a:endParaRPr lang="en-US"/>
        </a:p>
      </dgm:t>
    </dgm:pt>
    <dgm:pt modelId="{D3A90415-17CD-47A5-9738-D03AD0240DED}">
      <dgm:prSet/>
      <dgm:spPr/>
      <dgm:t>
        <a:bodyPr/>
        <a:lstStyle/>
        <a:p>
          <a:r>
            <a:rPr lang="en-US"/>
            <a:t>well defined, lobulated, freely mobile, firm or cystic in consistency</a:t>
          </a:r>
        </a:p>
      </dgm:t>
    </dgm:pt>
    <dgm:pt modelId="{595EADC6-2801-49A3-85AD-B6139F535D39}" type="parTrans" cxnId="{4EC5409C-2330-4280-93F8-960AAB1B4DC4}">
      <dgm:prSet/>
      <dgm:spPr/>
      <dgm:t>
        <a:bodyPr/>
        <a:lstStyle/>
        <a:p>
          <a:endParaRPr lang="en-US"/>
        </a:p>
      </dgm:t>
    </dgm:pt>
    <dgm:pt modelId="{C8A1A38F-A2AA-43A7-9021-69A6D1BE6336}" type="sibTrans" cxnId="{4EC5409C-2330-4280-93F8-960AAB1B4DC4}">
      <dgm:prSet/>
      <dgm:spPr/>
      <dgm:t>
        <a:bodyPr/>
        <a:lstStyle/>
        <a:p>
          <a:endParaRPr lang="en-US"/>
        </a:p>
      </dgm:t>
    </dgm:pt>
    <dgm:pt modelId="{31F9C49B-A894-443C-9711-0CA9B36DC444}">
      <dgm:prSet/>
      <dgm:spPr/>
      <dgm:t>
        <a:bodyPr/>
        <a:lstStyle/>
        <a:p>
          <a:r>
            <a:rPr lang="en-US" b="1"/>
            <a:t>Carcinoma</a:t>
          </a:r>
          <a:endParaRPr lang="en-US"/>
        </a:p>
      </dgm:t>
    </dgm:pt>
    <dgm:pt modelId="{E9F5B00A-BFB3-4F04-A722-DB7007AE9BA6}" type="parTrans" cxnId="{FD620460-87D1-42D9-921A-90CD86F8C36F}">
      <dgm:prSet/>
      <dgm:spPr/>
      <dgm:t>
        <a:bodyPr/>
        <a:lstStyle/>
        <a:p>
          <a:endParaRPr lang="en-US"/>
        </a:p>
      </dgm:t>
    </dgm:pt>
    <dgm:pt modelId="{4BE9E461-8E47-45DC-B073-869A97F8BA54}" type="sibTrans" cxnId="{FD620460-87D1-42D9-921A-90CD86F8C36F}">
      <dgm:prSet/>
      <dgm:spPr/>
      <dgm:t>
        <a:bodyPr/>
        <a:lstStyle/>
        <a:p>
          <a:endParaRPr lang="en-US"/>
        </a:p>
      </dgm:t>
    </dgm:pt>
    <dgm:pt modelId="{0D2D9922-9861-4DC4-BACC-A29D5EE176F3}">
      <dgm:prSet/>
      <dgm:spPr/>
      <dgm:t>
        <a:bodyPr/>
        <a:lstStyle/>
        <a:p>
          <a:r>
            <a:rPr lang="en-US"/>
            <a:t>Symptoms.</a:t>
          </a:r>
        </a:p>
      </dgm:t>
    </dgm:pt>
    <dgm:pt modelId="{06CE55D5-37C7-41A0-AA25-2CB7AD0FFD07}" type="parTrans" cxnId="{07A18DB8-2274-4488-9C0B-C88BF8760945}">
      <dgm:prSet/>
      <dgm:spPr/>
      <dgm:t>
        <a:bodyPr/>
        <a:lstStyle/>
        <a:p>
          <a:endParaRPr lang="en-US"/>
        </a:p>
      </dgm:t>
    </dgm:pt>
    <dgm:pt modelId="{CF22C77A-AE50-462C-837F-E0B27832F23A}" type="sibTrans" cxnId="{07A18DB8-2274-4488-9C0B-C88BF8760945}">
      <dgm:prSet/>
      <dgm:spPr/>
      <dgm:t>
        <a:bodyPr/>
        <a:lstStyle/>
        <a:p>
          <a:endParaRPr lang="en-US"/>
        </a:p>
      </dgm:t>
    </dgm:pt>
    <dgm:pt modelId="{CAE9135C-9144-4638-AE58-2B9FBD92DB50}">
      <dgm:prSet/>
      <dgm:spPr/>
      <dgm:t>
        <a:bodyPr/>
        <a:lstStyle/>
        <a:p>
          <a:r>
            <a:rPr lang="en-US"/>
            <a:t>rapidly growing swelling manifestation of lingual or hypoglossal N. paralysis</a:t>
          </a:r>
        </a:p>
      </dgm:t>
    </dgm:pt>
    <dgm:pt modelId="{790867FD-591F-4F9E-AC76-99381B0B5BDA}" type="parTrans" cxnId="{858FE257-0B5A-40B1-B1DD-1E8BED21C946}">
      <dgm:prSet/>
      <dgm:spPr/>
      <dgm:t>
        <a:bodyPr/>
        <a:lstStyle/>
        <a:p>
          <a:endParaRPr lang="en-US"/>
        </a:p>
      </dgm:t>
    </dgm:pt>
    <dgm:pt modelId="{C5DA628E-C4F1-4191-BDC9-39610D855276}" type="sibTrans" cxnId="{858FE257-0B5A-40B1-B1DD-1E8BED21C946}">
      <dgm:prSet/>
      <dgm:spPr/>
      <dgm:t>
        <a:bodyPr/>
        <a:lstStyle/>
        <a:p>
          <a:endParaRPr lang="en-US"/>
        </a:p>
      </dgm:t>
    </dgm:pt>
    <dgm:pt modelId="{6977C1F5-8CF4-4143-9C96-12EC897D911F}">
      <dgm:prSet/>
      <dgm:spPr/>
      <dgm:t>
        <a:bodyPr/>
        <a:lstStyle/>
        <a:p>
          <a:r>
            <a:rPr lang="en-US"/>
            <a:t>Signs </a:t>
          </a:r>
        </a:p>
      </dgm:t>
    </dgm:pt>
    <dgm:pt modelId="{688323F0-8884-41A0-B89D-87BB305367EE}" type="parTrans" cxnId="{F21EE51D-2E03-4BE7-93D6-9EA392D21416}">
      <dgm:prSet/>
      <dgm:spPr/>
      <dgm:t>
        <a:bodyPr/>
        <a:lstStyle/>
        <a:p>
          <a:endParaRPr lang="en-US"/>
        </a:p>
      </dgm:t>
    </dgm:pt>
    <dgm:pt modelId="{C8F36EE3-4CE6-43BA-9420-833F81E25D9F}" type="sibTrans" cxnId="{F21EE51D-2E03-4BE7-93D6-9EA392D21416}">
      <dgm:prSet/>
      <dgm:spPr/>
      <dgm:t>
        <a:bodyPr/>
        <a:lstStyle/>
        <a:p>
          <a:endParaRPr lang="en-US"/>
        </a:p>
      </dgm:t>
    </dgm:pt>
    <dgm:pt modelId="{0160FE82-DCCB-43D0-85F1-97444EA9D7DF}">
      <dgm:prSet/>
      <dgm:spPr/>
      <dgm:t>
        <a:bodyPr/>
        <a:lstStyle/>
        <a:p>
          <a:r>
            <a:rPr lang="en-US"/>
            <a:t>hard swelling (at 1st mobile + later fixed, infiltration of skin &amp; Nerves )</a:t>
          </a:r>
        </a:p>
      </dgm:t>
    </dgm:pt>
    <dgm:pt modelId="{AB611EE2-F881-42FA-8FD0-F90EAA330836}" type="parTrans" cxnId="{CCAA324A-355B-47C1-948F-87B0106CFE44}">
      <dgm:prSet/>
      <dgm:spPr/>
      <dgm:t>
        <a:bodyPr/>
        <a:lstStyle/>
        <a:p>
          <a:endParaRPr lang="en-US"/>
        </a:p>
      </dgm:t>
    </dgm:pt>
    <dgm:pt modelId="{FF1CC6F3-32C9-4B61-95E2-88E910EF3B32}" type="sibTrans" cxnId="{CCAA324A-355B-47C1-948F-87B0106CFE44}">
      <dgm:prSet/>
      <dgm:spPr/>
      <dgm:t>
        <a:bodyPr/>
        <a:lstStyle/>
        <a:p>
          <a:endParaRPr lang="en-US"/>
        </a:p>
      </dgm:t>
    </dgm:pt>
    <dgm:pt modelId="{3E1E5F14-4CE4-1747-B949-082ED19A8CD3}" type="pres">
      <dgm:prSet presAssocID="{C750BD74-096E-40CB-9CB1-FE7828D2D8B2}" presName="linear" presStyleCnt="0">
        <dgm:presLayoutVars>
          <dgm:dir/>
          <dgm:animLvl val="lvl"/>
          <dgm:resizeHandles val="exact"/>
        </dgm:presLayoutVars>
      </dgm:prSet>
      <dgm:spPr/>
    </dgm:pt>
    <dgm:pt modelId="{16B085EF-2164-2145-BC98-D941002997AC}" type="pres">
      <dgm:prSet presAssocID="{F48F7A4E-DBB0-4E32-A48C-C4F5E0A4531E}" presName="parentLin" presStyleCnt="0"/>
      <dgm:spPr/>
    </dgm:pt>
    <dgm:pt modelId="{85C43F42-A5E8-254C-873E-E0F43ACE7DD1}" type="pres">
      <dgm:prSet presAssocID="{F48F7A4E-DBB0-4E32-A48C-C4F5E0A4531E}" presName="parentLeftMargin" presStyleLbl="node1" presStyleIdx="0" presStyleCnt="2"/>
      <dgm:spPr/>
    </dgm:pt>
    <dgm:pt modelId="{90956BC2-8C11-D540-B420-D448ECC8BB7D}" type="pres">
      <dgm:prSet presAssocID="{F48F7A4E-DBB0-4E32-A48C-C4F5E0A453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2DC2C7-2CE7-444B-8D52-100B2C87FD55}" type="pres">
      <dgm:prSet presAssocID="{F48F7A4E-DBB0-4E32-A48C-C4F5E0A4531E}" presName="negativeSpace" presStyleCnt="0"/>
      <dgm:spPr/>
    </dgm:pt>
    <dgm:pt modelId="{21122F1B-1724-3E44-834E-354AFF4B0F4F}" type="pres">
      <dgm:prSet presAssocID="{F48F7A4E-DBB0-4E32-A48C-C4F5E0A4531E}" presName="childText" presStyleLbl="conFgAcc1" presStyleIdx="0" presStyleCnt="2">
        <dgm:presLayoutVars>
          <dgm:bulletEnabled val="1"/>
        </dgm:presLayoutVars>
      </dgm:prSet>
      <dgm:spPr/>
    </dgm:pt>
    <dgm:pt modelId="{05A5C4DD-4298-1A45-854E-CB651C7363E7}" type="pres">
      <dgm:prSet presAssocID="{E7E5CE36-650B-4F5B-B24B-F25D46BD25D0}" presName="spaceBetweenRectangles" presStyleCnt="0"/>
      <dgm:spPr/>
    </dgm:pt>
    <dgm:pt modelId="{0D606DE9-9E5C-6E43-82A4-7CFD87F05F21}" type="pres">
      <dgm:prSet presAssocID="{31F9C49B-A894-443C-9711-0CA9B36DC444}" presName="parentLin" presStyleCnt="0"/>
      <dgm:spPr/>
    </dgm:pt>
    <dgm:pt modelId="{06678920-6429-F140-BB00-98824475FE45}" type="pres">
      <dgm:prSet presAssocID="{31F9C49B-A894-443C-9711-0CA9B36DC444}" presName="parentLeftMargin" presStyleLbl="node1" presStyleIdx="0" presStyleCnt="2"/>
      <dgm:spPr/>
    </dgm:pt>
    <dgm:pt modelId="{68953109-A8DB-C94A-BC57-4A5885A76EDD}" type="pres">
      <dgm:prSet presAssocID="{31F9C49B-A894-443C-9711-0CA9B36DC4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C6A15C-87ED-D047-90B0-51D011B8C107}" type="pres">
      <dgm:prSet presAssocID="{31F9C49B-A894-443C-9711-0CA9B36DC444}" presName="negativeSpace" presStyleCnt="0"/>
      <dgm:spPr/>
    </dgm:pt>
    <dgm:pt modelId="{BA569841-65ED-A444-9AF4-959A38FE5234}" type="pres">
      <dgm:prSet presAssocID="{31F9C49B-A894-443C-9711-0CA9B36DC44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973351A-DE92-7E4F-8053-90BD607979B3}" type="presOf" srcId="{3BC9F04E-49A3-4D83-A7BB-BBBEADAAD96C}" destId="{21122F1B-1724-3E44-834E-354AFF4B0F4F}" srcOrd="0" destOrd="2" presId="urn:microsoft.com/office/officeart/2005/8/layout/list1"/>
    <dgm:cxn modelId="{18ABBD1B-715B-4E79-AE50-4FEC27261C09}" srcId="{F48F7A4E-DBB0-4E32-A48C-C4F5E0A4531E}" destId="{C81AAF3B-0F15-442E-8AD5-6A19A9C51E82}" srcOrd="0" destOrd="0" parTransId="{3A48C017-8C7F-499A-BB4B-39077D184A2E}" sibTransId="{64AF24D7-915F-4881-B7DC-CA7827CA18CA}"/>
    <dgm:cxn modelId="{F21EE51D-2E03-4BE7-93D6-9EA392D21416}" srcId="{31F9C49B-A894-443C-9711-0CA9B36DC444}" destId="{6977C1F5-8CF4-4143-9C96-12EC897D911F}" srcOrd="1" destOrd="0" parTransId="{688323F0-8884-41A0-B89D-87BB305367EE}" sibTransId="{C8F36EE3-4CE6-43BA-9420-833F81E25D9F}"/>
    <dgm:cxn modelId="{66533531-F93C-4B35-AE22-A279DDE213C3}" srcId="{C81AAF3B-0F15-442E-8AD5-6A19A9C51E82}" destId="{15B2C23A-84C2-4E9A-8A5D-7D355F0EEC31}" srcOrd="0" destOrd="0" parTransId="{846E4F60-522A-428D-9D97-97BA9FC4BFCE}" sibTransId="{E11EBC7A-C66E-495F-8225-C23486D1451D}"/>
    <dgm:cxn modelId="{CCAA324A-355B-47C1-948F-87B0106CFE44}" srcId="{6977C1F5-8CF4-4143-9C96-12EC897D911F}" destId="{0160FE82-DCCB-43D0-85F1-97444EA9D7DF}" srcOrd="0" destOrd="0" parTransId="{AB611EE2-F881-42FA-8FD0-F90EAA330836}" sibTransId="{FF1CC6F3-32C9-4B61-95E2-88E910EF3B32}"/>
    <dgm:cxn modelId="{858FE257-0B5A-40B1-B1DD-1E8BED21C946}" srcId="{0D2D9922-9861-4DC4-BACC-A29D5EE176F3}" destId="{CAE9135C-9144-4638-AE58-2B9FBD92DB50}" srcOrd="0" destOrd="0" parTransId="{790867FD-591F-4F9E-AC76-99381B0B5BDA}" sibTransId="{C5DA628E-C4F1-4191-BDC9-39610D855276}"/>
    <dgm:cxn modelId="{4675FD5A-B648-E24E-B667-B028D360C30B}" type="presOf" srcId="{F48F7A4E-DBB0-4E32-A48C-C4F5E0A4531E}" destId="{90956BC2-8C11-D540-B420-D448ECC8BB7D}" srcOrd="1" destOrd="0" presId="urn:microsoft.com/office/officeart/2005/8/layout/list1"/>
    <dgm:cxn modelId="{80EF905B-9D7A-F149-9B8A-392F924A50E4}" type="presOf" srcId="{CAE9135C-9144-4638-AE58-2B9FBD92DB50}" destId="{BA569841-65ED-A444-9AF4-959A38FE5234}" srcOrd="0" destOrd="1" presId="urn:microsoft.com/office/officeart/2005/8/layout/list1"/>
    <dgm:cxn modelId="{2926AB5C-A6A5-8042-9C70-FC00E02480F2}" type="presOf" srcId="{D3A90415-17CD-47A5-9738-D03AD0240DED}" destId="{21122F1B-1724-3E44-834E-354AFF4B0F4F}" srcOrd="0" destOrd="3" presId="urn:microsoft.com/office/officeart/2005/8/layout/list1"/>
    <dgm:cxn modelId="{FD620460-87D1-42D9-921A-90CD86F8C36F}" srcId="{C750BD74-096E-40CB-9CB1-FE7828D2D8B2}" destId="{31F9C49B-A894-443C-9711-0CA9B36DC444}" srcOrd="1" destOrd="0" parTransId="{E9F5B00A-BFB3-4F04-A722-DB7007AE9BA6}" sibTransId="{4BE9E461-8E47-45DC-B073-869A97F8BA54}"/>
    <dgm:cxn modelId="{E9F00168-90BF-4607-B7D1-7E99F250FDC5}" srcId="{C750BD74-096E-40CB-9CB1-FE7828D2D8B2}" destId="{F48F7A4E-DBB0-4E32-A48C-C4F5E0A4531E}" srcOrd="0" destOrd="0" parTransId="{1A24AF4B-77D3-4579-B213-876711FC0E11}" sibTransId="{E7E5CE36-650B-4F5B-B24B-F25D46BD25D0}"/>
    <dgm:cxn modelId="{4559B569-7A65-0B4D-8AD5-2AF8B48D402F}" type="presOf" srcId="{C81AAF3B-0F15-442E-8AD5-6A19A9C51E82}" destId="{21122F1B-1724-3E44-834E-354AFF4B0F4F}" srcOrd="0" destOrd="0" presId="urn:microsoft.com/office/officeart/2005/8/layout/list1"/>
    <dgm:cxn modelId="{123AAC6A-609F-C047-B8C4-9A20FDF47B14}" type="presOf" srcId="{15B2C23A-84C2-4E9A-8A5D-7D355F0EEC31}" destId="{21122F1B-1724-3E44-834E-354AFF4B0F4F}" srcOrd="0" destOrd="1" presId="urn:microsoft.com/office/officeart/2005/8/layout/list1"/>
    <dgm:cxn modelId="{38657173-D7EA-4673-967C-40F912FE667F}" srcId="{F48F7A4E-DBB0-4E32-A48C-C4F5E0A4531E}" destId="{3BC9F04E-49A3-4D83-A7BB-BBBEADAAD96C}" srcOrd="1" destOrd="0" parTransId="{904FB64C-2FE4-447F-BCE7-C3EEA9E91720}" sibTransId="{50A81354-6F7D-4673-B70A-8627072B5F2C}"/>
    <dgm:cxn modelId="{8E071C7E-C761-F243-9AEA-DCB723191DCF}" type="presOf" srcId="{0D2D9922-9861-4DC4-BACC-A29D5EE176F3}" destId="{BA569841-65ED-A444-9AF4-959A38FE5234}" srcOrd="0" destOrd="0" presId="urn:microsoft.com/office/officeart/2005/8/layout/list1"/>
    <dgm:cxn modelId="{86236E89-5FB5-0446-878E-2E5B8D0C3508}" type="presOf" srcId="{C750BD74-096E-40CB-9CB1-FE7828D2D8B2}" destId="{3E1E5F14-4CE4-1747-B949-082ED19A8CD3}" srcOrd="0" destOrd="0" presId="urn:microsoft.com/office/officeart/2005/8/layout/list1"/>
    <dgm:cxn modelId="{6E21E08F-B3EF-0E4A-8D34-24BDDE05CED3}" type="presOf" srcId="{31F9C49B-A894-443C-9711-0CA9B36DC444}" destId="{68953109-A8DB-C94A-BC57-4A5885A76EDD}" srcOrd="1" destOrd="0" presId="urn:microsoft.com/office/officeart/2005/8/layout/list1"/>
    <dgm:cxn modelId="{4EC5409C-2330-4280-93F8-960AAB1B4DC4}" srcId="{3BC9F04E-49A3-4D83-A7BB-BBBEADAAD96C}" destId="{D3A90415-17CD-47A5-9738-D03AD0240DED}" srcOrd="0" destOrd="0" parTransId="{595EADC6-2801-49A3-85AD-B6139F535D39}" sibTransId="{C8A1A38F-A2AA-43A7-9021-69A6D1BE6336}"/>
    <dgm:cxn modelId="{07A18DB8-2274-4488-9C0B-C88BF8760945}" srcId="{31F9C49B-A894-443C-9711-0CA9B36DC444}" destId="{0D2D9922-9861-4DC4-BACC-A29D5EE176F3}" srcOrd="0" destOrd="0" parTransId="{06CE55D5-37C7-41A0-AA25-2CB7AD0FFD07}" sibTransId="{CF22C77A-AE50-462C-837F-E0B27832F23A}"/>
    <dgm:cxn modelId="{6A9262CB-6149-FA40-B2F0-7C8DE5E64E31}" type="presOf" srcId="{6977C1F5-8CF4-4143-9C96-12EC897D911F}" destId="{BA569841-65ED-A444-9AF4-959A38FE5234}" srcOrd="0" destOrd="2" presId="urn:microsoft.com/office/officeart/2005/8/layout/list1"/>
    <dgm:cxn modelId="{F0BEACE0-ED7E-E847-9D5C-01BA8E42989E}" type="presOf" srcId="{31F9C49B-A894-443C-9711-0CA9B36DC444}" destId="{06678920-6429-F140-BB00-98824475FE45}" srcOrd="0" destOrd="0" presId="urn:microsoft.com/office/officeart/2005/8/layout/list1"/>
    <dgm:cxn modelId="{D44144E6-F3C8-CB41-ADDE-93D6DF84703C}" type="presOf" srcId="{0160FE82-DCCB-43D0-85F1-97444EA9D7DF}" destId="{BA569841-65ED-A444-9AF4-959A38FE5234}" srcOrd="0" destOrd="3" presId="urn:microsoft.com/office/officeart/2005/8/layout/list1"/>
    <dgm:cxn modelId="{90FDA0F7-7BAE-AB4B-BF8A-A899B4D4EB0D}" type="presOf" srcId="{F48F7A4E-DBB0-4E32-A48C-C4F5E0A4531E}" destId="{85C43F42-A5E8-254C-873E-E0F43ACE7DD1}" srcOrd="0" destOrd="0" presId="urn:microsoft.com/office/officeart/2005/8/layout/list1"/>
    <dgm:cxn modelId="{A6D7B6FA-9092-8643-BBC7-7FF66B9AC18F}" type="presParOf" srcId="{3E1E5F14-4CE4-1747-B949-082ED19A8CD3}" destId="{16B085EF-2164-2145-BC98-D941002997AC}" srcOrd="0" destOrd="0" presId="urn:microsoft.com/office/officeart/2005/8/layout/list1"/>
    <dgm:cxn modelId="{1FD4B828-44BF-7841-B3C7-CA645DCE74C6}" type="presParOf" srcId="{16B085EF-2164-2145-BC98-D941002997AC}" destId="{85C43F42-A5E8-254C-873E-E0F43ACE7DD1}" srcOrd="0" destOrd="0" presId="urn:microsoft.com/office/officeart/2005/8/layout/list1"/>
    <dgm:cxn modelId="{FBDF6B46-5368-3C43-B6DA-8308A91B27F3}" type="presParOf" srcId="{16B085EF-2164-2145-BC98-D941002997AC}" destId="{90956BC2-8C11-D540-B420-D448ECC8BB7D}" srcOrd="1" destOrd="0" presId="urn:microsoft.com/office/officeart/2005/8/layout/list1"/>
    <dgm:cxn modelId="{8C57BACB-B45B-4E43-B08B-65942CE513EC}" type="presParOf" srcId="{3E1E5F14-4CE4-1747-B949-082ED19A8CD3}" destId="{0D2DC2C7-2CE7-444B-8D52-100B2C87FD55}" srcOrd="1" destOrd="0" presId="urn:microsoft.com/office/officeart/2005/8/layout/list1"/>
    <dgm:cxn modelId="{727C352A-C84B-9C45-B142-FE2DDA286731}" type="presParOf" srcId="{3E1E5F14-4CE4-1747-B949-082ED19A8CD3}" destId="{21122F1B-1724-3E44-834E-354AFF4B0F4F}" srcOrd="2" destOrd="0" presId="urn:microsoft.com/office/officeart/2005/8/layout/list1"/>
    <dgm:cxn modelId="{4E66DE85-CD2D-3149-B69C-F3E2BC34EA1B}" type="presParOf" srcId="{3E1E5F14-4CE4-1747-B949-082ED19A8CD3}" destId="{05A5C4DD-4298-1A45-854E-CB651C7363E7}" srcOrd="3" destOrd="0" presId="urn:microsoft.com/office/officeart/2005/8/layout/list1"/>
    <dgm:cxn modelId="{F51FEDDA-6DCA-724E-81CF-3249591FB2A8}" type="presParOf" srcId="{3E1E5F14-4CE4-1747-B949-082ED19A8CD3}" destId="{0D606DE9-9E5C-6E43-82A4-7CFD87F05F21}" srcOrd="4" destOrd="0" presId="urn:microsoft.com/office/officeart/2005/8/layout/list1"/>
    <dgm:cxn modelId="{FE56B43B-D644-0143-9D4F-E83078760C8F}" type="presParOf" srcId="{0D606DE9-9E5C-6E43-82A4-7CFD87F05F21}" destId="{06678920-6429-F140-BB00-98824475FE45}" srcOrd="0" destOrd="0" presId="urn:microsoft.com/office/officeart/2005/8/layout/list1"/>
    <dgm:cxn modelId="{870FBDD4-EB87-FC41-A576-42FE34A7A1CB}" type="presParOf" srcId="{0D606DE9-9E5C-6E43-82A4-7CFD87F05F21}" destId="{68953109-A8DB-C94A-BC57-4A5885A76EDD}" srcOrd="1" destOrd="0" presId="urn:microsoft.com/office/officeart/2005/8/layout/list1"/>
    <dgm:cxn modelId="{0CDF8579-B62A-3E4A-9F9D-352DDB4B89A5}" type="presParOf" srcId="{3E1E5F14-4CE4-1747-B949-082ED19A8CD3}" destId="{A1C6A15C-87ED-D047-90B0-51D011B8C107}" srcOrd="5" destOrd="0" presId="urn:microsoft.com/office/officeart/2005/8/layout/list1"/>
    <dgm:cxn modelId="{1704BAE5-8D1C-244D-B5B2-308EDCF35CA5}" type="presParOf" srcId="{3E1E5F14-4CE4-1747-B949-082ED19A8CD3}" destId="{BA569841-65ED-A444-9AF4-959A38FE523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DB82CF-3D58-428F-9734-FBC846F6E58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2B2D8C-703B-48FB-9F57-D4B7767F9985}">
      <dgm:prSet/>
      <dgm:spPr/>
      <dgm:t>
        <a:bodyPr/>
        <a:lstStyle/>
        <a:p>
          <a:r>
            <a:rPr lang="en-US"/>
            <a:t>In addition, swellings of the skin and subcutaneous tissue are common in the neck and should be put in mind. They are added to any of the previous lists.</a:t>
          </a:r>
        </a:p>
      </dgm:t>
    </dgm:pt>
    <dgm:pt modelId="{F0A8EE9A-C62F-496C-925D-D4E0D818031A}" type="parTrans" cxnId="{8FBB25ED-54CA-41AF-A217-AF5B091F1AE9}">
      <dgm:prSet/>
      <dgm:spPr/>
      <dgm:t>
        <a:bodyPr/>
        <a:lstStyle/>
        <a:p>
          <a:endParaRPr lang="en-US"/>
        </a:p>
      </dgm:t>
    </dgm:pt>
    <dgm:pt modelId="{8ABE2E71-768E-41C8-9EF4-52833048A4F0}" type="sibTrans" cxnId="{8FBB25ED-54CA-41AF-A217-AF5B091F1AE9}">
      <dgm:prSet/>
      <dgm:spPr/>
      <dgm:t>
        <a:bodyPr/>
        <a:lstStyle/>
        <a:p>
          <a:endParaRPr lang="en-US"/>
        </a:p>
      </dgm:t>
    </dgm:pt>
    <dgm:pt modelId="{20B3002E-1B46-41B2-B2F2-668ED65A0345}">
      <dgm:prSet/>
      <dgm:spPr/>
      <dgm:t>
        <a:bodyPr/>
        <a:lstStyle/>
        <a:p>
          <a:r>
            <a:rPr lang="en-US"/>
            <a:t>1- Lipomas.</a:t>
          </a:r>
        </a:p>
      </dgm:t>
    </dgm:pt>
    <dgm:pt modelId="{E67A250D-F41F-4B56-A06B-B31242C3CE14}" type="parTrans" cxnId="{2B857316-4228-434D-A158-E2E0BD848731}">
      <dgm:prSet/>
      <dgm:spPr/>
      <dgm:t>
        <a:bodyPr/>
        <a:lstStyle/>
        <a:p>
          <a:endParaRPr lang="en-US"/>
        </a:p>
      </dgm:t>
    </dgm:pt>
    <dgm:pt modelId="{77DBD510-0CA8-48BB-A422-F2384D4A0D1C}" type="sibTrans" cxnId="{2B857316-4228-434D-A158-E2E0BD848731}">
      <dgm:prSet/>
      <dgm:spPr/>
      <dgm:t>
        <a:bodyPr/>
        <a:lstStyle/>
        <a:p>
          <a:endParaRPr lang="en-US"/>
        </a:p>
      </dgm:t>
    </dgm:pt>
    <dgm:pt modelId="{FBBF7887-4CB8-436F-B8A7-78DB59F67700}">
      <dgm:prSet/>
      <dgm:spPr/>
      <dgm:t>
        <a:bodyPr/>
        <a:lstStyle/>
        <a:p>
          <a:r>
            <a:rPr lang="en-US"/>
            <a:t>2-Sebaceous cysts.</a:t>
          </a:r>
        </a:p>
      </dgm:t>
    </dgm:pt>
    <dgm:pt modelId="{81D38F05-207C-4C3E-AD6B-9A28AE0692AB}" type="parTrans" cxnId="{F0868FC8-1D4E-42FB-962A-02C1AE955AD5}">
      <dgm:prSet/>
      <dgm:spPr/>
      <dgm:t>
        <a:bodyPr/>
        <a:lstStyle/>
        <a:p>
          <a:endParaRPr lang="en-US"/>
        </a:p>
      </dgm:t>
    </dgm:pt>
    <dgm:pt modelId="{0F9B1B03-D2F1-44C0-BD8B-140C2B326EEF}" type="sibTrans" cxnId="{F0868FC8-1D4E-42FB-962A-02C1AE955AD5}">
      <dgm:prSet/>
      <dgm:spPr/>
      <dgm:t>
        <a:bodyPr/>
        <a:lstStyle/>
        <a:p>
          <a:endParaRPr lang="en-US"/>
        </a:p>
      </dgm:t>
    </dgm:pt>
    <dgm:pt modelId="{D52A2451-71B1-481E-9D60-258BEC204CC1}">
      <dgm:prSet/>
      <dgm:spPr/>
      <dgm:t>
        <a:bodyPr/>
        <a:lstStyle/>
        <a:p>
          <a:r>
            <a:rPr lang="en-US"/>
            <a:t>3-Haemangioma</a:t>
          </a:r>
        </a:p>
      </dgm:t>
    </dgm:pt>
    <dgm:pt modelId="{F45748A4-57DD-4B86-A3D4-2DA22ED9FCF8}" type="parTrans" cxnId="{53F38ADF-AFEA-49C3-B198-40B0B65B1AAB}">
      <dgm:prSet/>
      <dgm:spPr/>
      <dgm:t>
        <a:bodyPr/>
        <a:lstStyle/>
        <a:p>
          <a:endParaRPr lang="en-US"/>
        </a:p>
      </dgm:t>
    </dgm:pt>
    <dgm:pt modelId="{C97985F8-791E-4168-B0C0-4540ECF661FD}" type="sibTrans" cxnId="{53F38ADF-AFEA-49C3-B198-40B0B65B1AAB}">
      <dgm:prSet/>
      <dgm:spPr/>
      <dgm:t>
        <a:bodyPr/>
        <a:lstStyle/>
        <a:p>
          <a:endParaRPr lang="en-US"/>
        </a:p>
      </dgm:t>
    </dgm:pt>
    <dgm:pt modelId="{97106A74-4FEF-D84E-815D-244CE4B22227}" type="pres">
      <dgm:prSet presAssocID="{5EDB82CF-3D58-428F-9734-FBC846F6E588}" presName="linear" presStyleCnt="0">
        <dgm:presLayoutVars>
          <dgm:animLvl val="lvl"/>
          <dgm:resizeHandles val="exact"/>
        </dgm:presLayoutVars>
      </dgm:prSet>
      <dgm:spPr/>
    </dgm:pt>
    <dgm:pt modelId="{079FDA56-CE54-A046-885D-81CB8EEBC889}" type="pres">
      <dgm:prSet presAssocID="{0B2B2D8C-703B-48FB-9F57-D4B7767F99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F1F457-A4A4-AF45-970A-81B905B5EE93}" type="pres">
      <dgm:prSet presAssocID="{8ABE2E71-768E-41C8-9EF4-52833048A4F0}" presName="spacer" presStyleCnt="0"/>
      <dgm:spPr/>
    </dgm:pt>
    <dgm:pt modelId="{AE550224-B0D1-E240-9EA5-B8874AE36F35}" type="pres">
      <dgm:prSet presAssocID="{20B3002E-1B46-41B2-B2F2-668ED65A03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C67763-86C1-E840-B57A-3B100EE958B5}" type="pres">
      <dgm:prSet presAssocID="{77DBD510-0CA8-48BB-A422-F2384D4A0D1C}" presName="spacer" presStyleCnt="0"/>
      <dgm:spPr/>
    </dgm:pt>
    <dgm:pt modelId="{D597EABC-EABF-744B-9661-1BA888CF9C6E}" type="pres">
      <dgm:prSet presAssocID="{FBBF7887-4CB8-436F-B8A7-78DB59F677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F0FBAA-4D94-9E43-8EFC-5215A8B9C287}" type="pres">
      <dgm:prSet presAssocID="{0F9B1B03-D2F1-44C0-BD8B-140C2B326EEF}" presName="spacer" presStyleCnt="0"/>
      <dgm:spPr/>
    </dgm:pt>
    <dgm:pt modelId="{C3F3BF73-4C99-3740-BE9E-91C35BBDA95D}" type="pres">
      <dgm:prSet presAssocID="{D52A2451-71B1-481E-9D60-258BEC204C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857316-4228-434D-A158-E2E0BD848731}" srcId="{5EDB82CF-3D58-428F-9734-FBC846F6E588}" destId="{20B3002E-1B46-41B2-B2F2-668ED65A0345}" srcOrd="1" destOrd="0" parTransId="{E67A250D-F41F-4B56-A06B-B31242C3CE14}" sibTransId="{77DBD510-0CA8-48BB-A422-F2384D4A0D1C}"/>
    <dgm:cxn modelId="{9C3F2C63-7AEE-0449-9BE6-CC854EE64C0B}" type="presOf" srcId="{D52A2451-71B1-481E-9D60-258BEC204CC1}" destId="{C3F3BF73-4C99-3740-BE9E-91C35BBDA95D}" srcOrd="0" destOrd="0" presId="urn:microsoft.com/office/officeart/2005/8/layout/vList2"/>
    <dgm:cxn modelId="{87D0C182-0261-8F40-A4EF-73DD1689B710}" type="presOf" srcId="{FBBF7887-4CB8-436F-B8A7-78DB59F67700}" destId="{D597EABC-EABF-744B-9661-1BA888CF9C6E}" srcOrd="0" destOrd="0" presId="urn:microsoft.com/office/officeart/2005/8/layout/vList2"/>
    <dgm:cxn modelId="{05430A88-6776-A44A-9EFA-129AD3216BBE}" type="presOf" srcId="{20B3002E-1B46-41B2-B2F2-668ED65A0345}" destId="{AE550224-B0D1-E240-9EA5-B8874AE36F35}" srcOrd="0" destOrd="0" presId="urn:microsoft.com/office/officeart/2005/8/layout/vList2"/>
    <dgm:cxn modelId="{0C9B519E-1E38-5A49-8734-FBE633FDA0B0}" type="presOf" srcId="{5EDB82CF-3D58-428F-9734-FBC846F6E588}" destId="{97106A74-4FEF-D84E-815D-244CE4B22227}" srcOrd="0" destOrd="0" presId="urn:microsoft.com/office/officeart/2005/8/layout/vList2"/>
    <dgm:cxn modelId="{F0868FC8-1D4E-42FB-962A-02C1AE955AD5}" srcId="{5EDB82CF-3D58-428F-9734-FBC846F6E588}" destId="{FBBF7887-4CB8-436F-B8A7-78DB59F67700}" srcOrd="2" destOrd="0" parTransId="{81D38F05-207C-4C3E-AD6B-9A28AE0692AB}" sibTransId="{0F9B1B03-D2F1-44C0-BD8B-140C2B326EEF}"/>
    <dgm:cxn modelId="{53F38ADF-AFEA-49C3-B198-40B0B65B1AAB}" srcId="{5EDB82CF-3D58-428F-9734-FBC846F6E588}" destId="{D52A2451-71B1-481E-9D60-258BEC204CC1}" srcOrd="3" destOrd="0" parTransId="{F45748A4-57DD-4B86-A3D4-2DA22ED9FCF8}" sibTransId="{C97985F8-791E-4168-B0C0-4540ECF661FD}"/>
    <dgm:cxn modelId="{8C0966E5-8A04-1E41-ACC2-D0C80E779BC0}" type="presOf" srcId="{0B2B2D8C-703B-48FB-9F57-D4B7767F9985}" destId="{079FDA56-CE54-A046-885D-81CB8EEBC889}" srcOrd="0" destOrd="0" presId="urn:microsoft.com/office/officeart/2005/8/layout/vList2"/>
    <dgm:cxn modelId="{8FBB25ED-54CA-41AF-A217-AF5B091F1AE9}" srcId="{5EDB82CF-3D58-428F-9734-FBC846F6E588}" destId="{0B2B2D8C-703B-48FB-9F57-D4B7767F9985}" srcOrd="0" destOrd="0" parTransId="{F0A8EE9A-C62F-496C-925D-D4E0D818031A}" sibTransId="{8ABE2E71-768E-41C8-9EF4-52833048A4F0}"/>
    <dgm:cxn modelId="{EE7B77AF-F1AB-4C4E-8CCD-0F43FD82688B}" type="presParOf" srcId="{97106A74-4FEF-D84E-815D-244CE4B22227}" destId="{079FDA56-CE54-A046-885D-81CB8EEBC889}" srcOrd="0" destOrd="0" presId="urn:microsoft.com/office/officeart/2005/8/layout/vList2"/>
    <dgm:cxn modelId="{274F17A1-540D-FD4D-BDF7-169402125812}" type="presParOf" srcId="{97106A74-4FEF-D84E-815D-244CE4B22227}" destId="{3CF1F457-A4A4-AF45-970A-81B905B5EE93}" srcOrd="1" destOrd="0" presId="urn:microsoft.com/office/officeart/2005/8/layout/vList2"/>
    <dgm:cxn modelId="{7C3299DF-6861-E14F-8734-01F1CAC0B39F}" type="presParOf" srcId="{97106A74-4FEF-D84E-815D-244CE4B22227}" destId="{AE550224-B0D1-E240-9EA5-B8874AE36F35}" srcOrd="2" destOrd="0" presId="urn:microsoft.com/office/officeart/2005/8/layout/vList2"/>
    <dgm:cxn modelId="{9EA9A608-8A74-7F4D-ACCD-BAE1E29218E8}" type="presParOf" srcId="{97106A74-4FEF-D84E-815D-244CE4B22227}" destId="{F6C67763-86C1-E840-B57A-3B100EE958B5}" srcOrd="3" destOrd="0" presId="urn:microsoft.com/office/officeart/2005/8/layout/vList2"/>
    <dgm:cxn modelId="{18136B73-1C95-684E-8113-F5AC9D1CDD48}" type="presParOf" srcId="{97106A74-4FEF-D84E-815D-244CE4B22227}" destId="{D597EABC-EABF-744B-9661-1BA888CF9C6E}" srcOrd="4" destOrd="0" presId="urn:microsoft.com/office/officeart/2005/8/layout/vList2"/>
    <dgm:cxn modelId="{C493A4C2-6A76-E349-B967-4AD289A11D2B}" type="presParOf" srcId="{97106A74-4FEF-D84E-815D-244CE4B22227}" destId="{BCF0FBAA-4D94-9E43-8EFC-5215A8B9C287}" srcOrd="5" destOrd="0" presId="urn:microsoft.com/office/officeart/2005/8/layout/vList2"/>
    <dgm:cxn modelId="{0CC8EE6B-4F19-BD4C-BE71-F592998FBADE}" type="presParOf" srcId="{97106A74-4FEF-D84E-815D-244CE4B22227}" destId="{C3F3BF73-4C99-3740-BE9E-91C35BBDA9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3E785-54B9-441E-9350-809ED8C480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B5BA44-C2F6-49DE-B2DA-CEC280A05458}">
      <dgm:prSet/>
      <dgm:spPr/>
      <dgm:t>
        <a:bodyPr/>
        <a:lstStyle/>
        <a:p>
          <a:r>
            <a:rPr lang="en-US"/>
            <a:t>Anterior triangle Borders:</a:t>
          </a:r>
        </a:p>
      </dgm:t>
    </dgm:pt>
    <dgm:pt modelId="{146FB7A0-261A-42E1-B949-3C0473C88A5B}" type="parTrans" cxnId="{FB6BAE33-7193-4E16-AD64-0A8F59CD67CF}">
      <dgm:prSet/>
      <dgm:spPr/>
      <dgm:t>
        <a:bodyPr/>
        <a:lstStyle/>
        <a:p>
          <a:endParaRPr lang="en-US"/>
        </a:p>
      </dgm:t>
    </dgm:pt>
    <dgm:pt modelId="{D29FAF80-1062-4EEE-B03E-5E818BD54451}" type="sibTrans" cxnId="{FB6BAE33-7193-4E16-AD64-0A8F59CD67CF}">
      <dgm:prSet/>
      <dgm:spPr/>
      <dgm:t>
        <a:bodyPr/>
        <a:lstStyle/>
        <a:p>
          <a:endParaRPr lang="en-US"/>
        </a:p>
      </dgm:t>
    </dgm:pt>
    <dgm:pt modelId="{325C11F9-1D4D-4F26-9A82-E8B52AEB4612}">
      <dgm:prSet/>
      <dgm:spPr/>
      <dgm:t>
        <a:bodyPr/>
        <a:lstStyle/>
        <a:p>
          <a:r>
            <a:rPr lang="en-US"/>
            <a:t>Laterally: posterior border of the SCM</a:t>
          </a:r>
        </a:p>
      </dgm:t>
    </dgm:pt>
    <dgm:pt modelId="{5247C5ED-758A-4C83-B016-4E61D42E704F}" type="parTrans" cxnId="{4301AB88-A33D-4409-A231-75CA4D5D5538}">
      <dgm:prSet/>
      <dgm:spPr/>
      <dgm:t>
        <a:bodyPr/>
        <a:lstStyle/>
        <a:p>
          <a:endParaRPr lang="en-US"/>
        </a:p>
      </dgm:t>
    </dgm:pt>
    <dgm:pt modelId="{BE09E64F-C779-4047-9EA8-6F31FA078232}" type="sibTrans" cxnId="{4301AB88-A33D-4409-A231-75CA4D5D5538}">
      <dgm:prSet/>
      <dgm:spPr/>
      <dgm:t>
        <a:bodyPr/>
        <a:lstStyle/>
        <a:p>
          <a:endParaRPr lang="en-US"/>
        </a:p>
      </dgm:t>
    </dgm:pt>
    <dgm:pt modelId="{292FD204-6EF6-4DBB-BCF4-31E387BC2E23}">
      <dgm:prSet/>
      <dgm:spPr/>
      <dgm:t>
        <a:bodyPr/>
        <a:lstStyle/>
        <a:p>
          <a:r>
            <a:rPr lang="en-US"/>
            <a:t>Medially: midline</a:t>
          </a:r>
        </a:p>
      </dgm:t>
    </dgm:pt>
    <dgm:pt modelId="{5E23C9C8-9EBB-43EC-9CAA-7B3371024974}" type="parTrans" cxnId="{2961CF1D-540F-4824-B949-1AEC81279AE0}">
      <dgm:prSet/>
      <dgm:spPr/>
      <dgm:t>
        <a:bodyPr/>
        <a:lstStyle/>
        <a:p>
          <a:endParaRPr lang="en-US"/>
        </a:p>
      </dgm:t>
    </dgm:pt>
    <dgm:pt modelId="{E62D8882-F32C-442F-846E-370C6A3CCA4B}" type="sibTrans" cxnId="{2961CF1D-540F-4824-B949-1AEC81279AE0}">
      <dgm:prSet/>
      <dgm:spPr/>
      <dgm:t>
        <a:bodyPr/>
        <a:lstStyle/>
        <a:p>
          <a:endParaRPr lang="en-US"/>
        </a:p>
      </dgm:t>
    </dgm:pt>
    <dgm:pt modelId="{C55D2F4A-2FFE-417F-AD00-DFA1B1E6FB97}">
      <dgm:prSet/>
      <dgm:spPr/>
      <dgm:t>
        <a:bodyPr/>
        <a:lstStyle/>
        <a:p>
          <a:r>
            <a:rPr lang="en-US"/>
            <a:t>Superiorly: lower border of the mandible</a:t>
          </a:r>
        </a:p>
      </dgm:t>
    </dgm:pt>
    <dgm:pt modelId="{29D31368-DA2D-432C-98BD-0700F05E3DB3}" type="parTrans" cxnId="{373EB653-EA18-4D85-8271-46D561934CFF}">
      <dgm:prSet/>
      <dgm:spPr/>
      <dgm:t>
        <a:bodyPr/>
        <a:lstStyle/>
        <a:p>
          <a:endParaRPr lang="en-US"/>
        </a:p>
      </dgm:t>
    </dgm:pt>
    <dgm:pt modelId="{8FC33854-FCCE-4BE9-8973-0275D200A460}" type="sibTrans" cxnId="{373EB653-EA18-4D85-8271-46D561934CFF}">
      <dgm:prSet/>
      <dgm:spPr/>
      <dgm:t>
        <a:bodyPr/>
        <a:lstStyle/>
        <a:p>
          <a:endParaRPr lang="en-US"/>
        </a:p>
      </dgm:t>
    </dgm:pt>
    <dgm:pt modelId="{C4523D74-0E37-44F3-B38A-6F93AA672A4E}">
      <dgm:prSet/>
      <dgm:spPr/>
      <dgm:t>
        <a:bodyPr/>
        <a:lstStyle/>
        <a:p>
          <a:r>
            <a:rPr lang="en-US"/>
            <a:t>Posterior triangle Borders:</a:t>
          </a:r>
        </a:p>
      </dgm:t>
    </dgm:pt>
    <dgm:pt modelId="{796DDE30-4756-497F-BDF5-B6A1BBE8B042}" type="parTrans" cxnId="{4C016E27-25A9-4E81-9344-A336C3541608}">
      <dgm:prSet/>
      <dgm:spPr/>
      <dgm:t>
        <a:bodyPr/>
        <a:lstStyle/>
        <a:p>
          <a:endParaRPr lang="en-US"/>
        </a:p>
      </dgm:t>
    </dgm:pt>
    <dgm:pt modelId="{2E511BAE-87C1-4B56-B56B-62857F975C8A}" type="sibTrans" cxnId="{4C016E27-25A9-4E81-9344-A336C3541608}">
      <dgm:prSet/>
      <dgm:spPr/>
      <dgm:t>
        <a:bodyPr/>
        <a:lstStyle/>
        <a:p>
          <a:endParaRPr lang="en-US"/>
        </a:p>
      </dgm:t>
    </dgm:pt>
    <dgm:pt modelId="{49611999-B034-4890-AF99-F3322A9C0692}">
      <dgm:prSet/>
      <dgm:spPr/>
      <dgm:t>
        <a:bodyPr/>
        <a:lstStyle/>
        <a:p>
          <a:r>
            <a:rPr lang="en-US"/>
            <a:t>Anteriorly: posterior border of the SCM</a:t>
          </a:r>
        </a:p>
      </dgm:t>
    </dgm:pt>
    <dgm:pt modelId="{96D08BBE-E258-4F2B-8F3E-06CF9BED13A5}" type="parTrans" cxnId="{E9B71DA2-1490-4ECF-89D7-CC855E1C1C06}">
      <dgm:prSet/>
      <dgm:spPr/>
      <dgm:t>
        <a:bodyPr/>
        <a:lstStyle/>
        <a:p>
          <a:endParaRPr lang="en-US"/>
        </a:p>
      </dgm:t>
    </dgm:pt>
    <dgm:pt modelId="{6D08769D-3843-4D94-B7DF-A5D47048A1E0}" type="sibTrans" cxnId="{E9B71DA2-1490-4ECF-89D7-CC855E1C1C06}">
      <dgm:prSet/>
      <dgm:spPr/>
      <dgm:t>
        <a:bodyPr/>
        <a:lstStyle/>
        <a:p>
          <a:endParaRPr lang="en-US"/>
        </a:p>
      </dgm:t>
    </dgm:pt>
    <dgm:pt modelId="{A64FD60F-D29A-41C2-8356-687263397B05}">
      <dgm:prSet/>
      <dgm:spPr/>
      <dgm:t>
        <a:bodyPr/>
        <a:lstStyle/>
        <a:p>
          <a:r>
            <a:rPr lang="en-US"/>
            <a:t>Inferiorly: clavicle</a:t>
          </a:r>
        </a:p>
      </dgm:t>
    </dgm:pt>
    <dgm:pt modelId="{FEE9FE95-42C0-4A90-819F-14ACB36444F5}" type="parTrans" cxnId="{4F1A5A30-E38A-4FF6-BAFB-414DE987C61B}">
      <dgm:prSet/>
      <dgm:spPr/>
      <dgm:t>
        <a:bodyPr/>
        <a:lstStyle/>
        <a:p>
          <a:endParaRPr lang="en-US"/>
        </a:p>
      </dgm:t>
    </dgm:pt>
    <dgm:pt modelId="{70B3309F-F54E-4060-B849-25A38AF100C3}" type="sibTrans" cxnId="{4F1A5A30-E38A-4FF6-BAFB-414DE987C61B}">
      <dgm:prSet/>
      <dgm:spPr/>
      <dgm:t>
        <a:bodyPr/>
        <a:lstStyle/>
        <a:p>
          <a:endParaRPr lang="en-US"/>
        </a:p>
      </dgm:t>
    </dgm:pt>
    <dgm:pt modelId="{FFF5C84C-1628-4A63-9DF3-D165D7D04745}">
      <dgm:prSet/>
      <dgm:spPr/>
      <dgm:t>
        <a:bodyPr/>
        <a:lstStyle/>
        <a:p>
          <a:r>
            <a:rPr lang="en-US"/>
            <a:t>Posteriorly: anterior border of trapezius muscle</a:t>
          </a:r>
        </a:p>
      </dgm:t>
    </dgm:pt>
    <dgm:pt modelId="{B9E384E9-3D63-48B2-B592-D34EA6621546}" type="parTrans" cxnId="{9435F70D-0D4C-4689-847B-A5EF4C57D34C}">
      <dgm:prSet/>
      <dgm:spPr/>
      <dgm:t>
        <a:bodyPr/>
        <a:lstStyle/>
        <a:p>
          <a:endParaRPr lang="en-US"/>
        </a:p>
      </dgm:t>
    </dgm:pt>
    <dgm:pt modelId="{C6F3AA78-5EE5-4CDA-AE49-77BD6288CDA0}" type="sibTrans" cxnId="{9435F70D-0D4C-4689-847B-A5EF4C57D34C}">
      <dgm:prSet/>
      <dgm:spPr/>
      <dgm:t>
        <a:bodyPr/>
        <a:lstStyle/>
        <a:p>
          <a:endParaRPr lang="en-US"/>
        </a:p>
      </dgm:t>
    </dgm:pt>
    <dgm:pt modelId="{0AB8E215-5F90-8849-92BA-7C63A9BCBF06}" type="pres">
      <dgm:prSet presAssocID="{10C3E785-54B9-441E-9350-809ED8C480CA}" presName="linear" presStyleCnt="0">
        <dgm:presLayoutVars>
          <dgm:animLvl val="lvl"/>
          <dgm:resizeHandles val="exact"/>
        </dgm:presLayoutVars>
      </dgm:prSet>
      <dgm:spPr/>
    </dgm:pt>
    <dgm:pt modelId="{1FB5F876-4808-AE4C-9053-B391E842518E}" type="pres">
      <dgm:prSet presAssocID="{A7B5BA44-C2F6-49DE-B2DA-CEC280A054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C5100D-DD31-2546-BEBD-846EAF89089A}" type="pres">
      <dgm:prSet presAssocID="{A7B5BA44-C2F6-49DE-B2DA-CEC280A05458}" presName="childText" presStyleLbl="revTx" presStyleIdx="0" presStyleCnt="2">
        <dgm:presLayoutVars>
          <dgm:bulletEnabled val="1"/>
        </dgm:presLayoutVars>
      </dgm:prSet>
      <dgm:spPr/>
    </dgm:pt>
    <dgm:pt modelId="{BDA26217-FE7E-1E47-A71C-107CAB11BC8E}" type="pres">
      <dgm:prSet presAssocID="{C4523D74-0E37-44F3-B38A-6F93AA672A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A14CC8-ECCD-374A-B0A6-F9148CF3A695}" type="pres">
      <dgm:prSet presAssocID="{C4523D74-0E37-44F3-B38A-6F93AA672A4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435F70D-0D4C-4689-847B-A5EF4C57D34C}" srcId="{C4523D74-0E37-44F3-B38A-6F93AA672A4E}" destId="{FFF5C84C-1628-4A63-9DF3-D165D7D04745}" srcOrd="2" destOrd="0" parTransId="{B9E384E9-3D63-48B2-B592-D34EA6621546}" sibTransId="{C6F3AA78-5EE5-4CDA-AE49-77BD6288CDA0}"/>
    <dgm:cxn modelId="{9FED6E0F-0313-734D-B124-A925F3A6E1B5}" type="presOf" srcId="{A7B5BA44-C2F6-49DE-B2DA-CEC280A05458}" destId="{1FB5F876-4808-AE4C-9053-B391E842518E}" srcOrd="0" destOrd="0" presId="urn:microsoft.com/office/officeart/2005/8/layout/vList2"/>
    <dgm:cxn modelId="{2961CF1D-540F-4824-B949-1AEC81279AE0}" srcId="{A7B5BA44-C2F6-49DE-B2DA-CEC280A05458}" destId="{292FD204-6EF6-4DBB-BCF4-31E387BC2E23}" srcOrd="1" destOrd="0" parTransId="{5E23C9C8-9EBB-43EC-9CAA-7B3371024974}" sibTransId="{E62D8882-F32C-442F-846E-370C6A3CCA4B}"/>
    <dgm:cxn modelId="{1783EE21-98FB-8841-AB61-DB7B6E53C708}" type="presOf" srcId="{A64FD60F-D29A-41C2-8356-687263397B05}" destId="{BAA14CC8-ECCD-374A-B0A6-F9148CF3A695}" srcOrd="0" destOrd="1" presId="urn:microsoft.com/office/officeart/2005/8/layout/vList2"/>
    <dgm:cxn modelId="{4C016E27-25A9-4E81-9344-A336C3541608}" srcId="{10C3E785-54B9-441E-9350-809ED8C480CA}" destId="{C4523D74-0E37-44F3-B38A-6F93AA672A4E}" srcOrd="1" destOrd="0" parTransId="{796DDE30-4756-497F-BDF5-B6A1BBE8B042}" sibTransId="{2E511BAE-87C1-4B56-B56B-62857F975C8A}"/>
    <dgm:cxn modelId="{4F1A5A30-E38A-4FF6-BAFB-414DE987C61B}" srcId="{C4523D74-0E37-44F3-B38A-6F93AA672A4E}" destId="{A64FD60F-D29A-41C2-8356-687263397B05}" srcOrd="1" destOrd="0" parTransId="{FEE9FE95-42C0-4A90-819F-14ACB36444F5}" sibTransId="{70B3309F-F54E-4060-B849-25A38AF100C3}"/>
    <dgm:cxn modelId="{FB6BAE33-7193-4E16-AD64-0A8F59CD67CF}" srcId="{10C3E785-54B9-441E-9350-809ED8C480CA}" destId="{A7B5BA44-C2F6-49DE-B2DA-CEC280A05458}" srcOrd="0" destOrd="0" parTransId="{146FB7A0-261A-42E1-B949-3C0473C88A5B}" sibTransId="{D29FAF80-1062-4EEE-B03E-5E818BD54451}"/>
    <dgm:cxn modelId="{373EB653-EA18-4D85-8271-46D561934CFF}" srcId="{A7B5BA44-C2F6-49DE-B2DA-CEC280A05458}" destId="{C55D2F4A-2FFE-417F-AD00-DFA1B1E6FB97}" srcOrd="2" destOrd="0" parTransId="{29D31368-DA2D-432C-98BD-0700F05E3DB3}" sibTransId="{8FC33854-FCCE-4BE9-8973-0275D200A460}"/>
    <dgm:cxn modelId="{BBE0865C-9FC4-7A48-9044-D25193DE156B}" type="presOf" srcId="{C4523D74-0E37-44F3-B38A-6F93AA672A4E}" destId="{BDA26217-FE7E-1E47-A71C-107CAB11BC8E}" srcOrd="0" destOrd="0" presId="urn:microsoft.com/office/officeart/2005/8/layout/vList2"/>
    <dgm:cxn modelId="{FFF06A7B-A490-2F4E-A8E7-14C30B81900A}" type="presOf" srcId="{325C11F9-1D4D-4F26-9A82-E8B52AEB4612}" destId="{5DC5100D-DD31-2546-BEBD-846EAF89089A}" srcOrd="0" destOrd="0" presId="urn:microsoft.com/office/officeart/2005/8/layout/vList2"/>
    <dgm:cxn modelId="{4301AB88-A33D-4409-A231-75CA4D5D5538}" srcId="{A7B5BA44-C2F6-49DE-B2DA-CEC280A05458}" destId="{325C11F9-1D4D-4F26-9A82-E8B52AEB4612}" srcOrd="0" destOrd="0" parTransId="{5247C5ED-758A-4C83-B016-4E61D42E704F}" sibTransId="{BE09E64F-C779-4047-9EA8-6F31FA078232}"/>
    <dgm:cxn modelId="{997F538A-7AFF-B446-8560-6D0A9C85B464}" type="presOf" srcId="{FFF5C84C-1628-4A63-9DF3-D165D7D04745}" destId="{BAA14CC8-ECCD-374A-B0A6-F9148CF3A695}" srcOrd="0" destOrd="2" presId="urn:microsoft.com/office/officeart/2005/8/layout/vList2"/>
    <dgm:cxn modelId="{E9B71DA2-1490-4ECF-89D7-CC855E1C1C06}" srcId="{C4523D74-0E37-44F3-B38A-6F93AA672A4E}" destId="{49611999-B034-4890-AF99-F3322A9C0692}" srcOrd="0" destOrd="0" parTransId="{96D08BBE-E258-4F2B-8F3E-06CF9BED13A5}" sibTransId="{6D08769D-3843-4D94-B7DF-A5D47048A1E0}"/>
    <dgm:cxn modelId="{0868D5BC-5908-F941-A653-B23F8F68EA57}" type="presOf" srcId="{C55D2F4A-2FFE-417F-AD00-DFA1B1E6FB97}" destId="{5DC5100D-DD31-2546-BEBD-846EAF89089A}" srcOrd="0" destOrd="2" presId="urn:microsoft.com/office/officeart/2005/8/layout/vList2"/>
    <dgm:cxn modelId="{609D9ABD-C83A-1243-BA72-E3828B83D746}" type="presOf" srcId="{10C3E785-54B9-441E-9350-809ED8C480CA}" destId="{0AB8E215-5F90-8849-92BA-7C63A9BCBF06}" srcOrd="0" destOrd="0" presId="urn:microsoft.com/office/officeart/2005/8/layout/vList2"/>
    <dgm:cxn modelId="{8263D3D0-9AFA-2A46-93E4-1396A064A562}" type="presOf" srcId="{49611999-B034-4890-AF99-F3322A9C0692}" destId="{BAA14CC8-ECCD-374A-B0A6-F9148CF3A695}" srcOrd="0" destOrd="0" presId="urn:microsoft.com/office/officeart/2005/8/layout/vList2"/>
    <dgm:cxn modelId="{448BE1E9-C2BC-B045-86E6-95F6A4A917A8}" type="presOf" srcId="{292FD204-6EF6-4DBB-BCF4-31E387BC2E23}" destId="{5DC5100D-DD31-2546-BEBD-846EAF89089A}" srcOrd="0" destOrd="1" presId="urn:microsoft.com/office/officeart/2005/8/layout/vList2"/>
    <dgm:cxn modelId="{8B576525-B1D2-FB46-A859-B2A2C98B7032}" type="presParOf" srcId="{0AB8E215-5F90-8849-92BA-7C63A9BCBF06}" destId="{1FB5F876-4808-AE4C-9053-B391E842518E}" srcOrd="0" destOrd="0" presId="urn:microsoft.com/office/officeart/2005/8/layout/vList2"/>
    <dgm:cxn modelId="{34A21F8D-BCD4-A141-93D4-AA7B10BDF54A}" type="presParOf" srcId="{0AB8E215-5F90-8849-92BA-7C63A9BCBF06}" destId="{5DC5100D-DD31-2546-BEBD-846EAF89089A}" srcOrd="1" destOrd="0" presId="urn:microsoft.com/office/officeart/2005/8/layout/vList2"/>
    <dgm:cxn modelId="{A021BB1A-152C-4241-8380-F9989C8D2A39}" type="presParOf" srcId="{0AB8E215-5F90-8849-92BA-7C63A9BCBF06}" destId="{BDA26217-FE7E-1E47-A71C-107CAB11BC8E}" srcOrd="2" destOrd="0" presId="urn:microsoft.com/office/officeart/2005/8/layout/vList2"/>
    <dgm:cxn modelId="{DDC8AD6F-D9A0-7F41-B909-464CEFF9AFE9}" type="presParOf" srcId="{0AB8E215-5F90-8849-92BA-7C63A9BCBF06}" destId="{BAA14CC8-ECCD-374A-B0A6-F9148CF3A6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A2F29-FA45-4E21-8DFA-DA66169E9C6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C12829-8F3E-462B-B8E3-9D87935177E2}">
      <dgm:prSet/>
      <dgm:spPr/>
      <dgm:t>
        <a:bodyPr/>
        <a:lstStyle/>
        <a:p>
          <a:r>
            <a:rPr lang="en-US" b="1"/>
            <a:t>A- Solid swellings: </a:t>
          </a:r>
          <a:endParaRPr lang="en-US"/>
        </a:p>
      </dgm:t>
    </dgm:pt>
    <dgm:pt modelId="{1F547D8A-C5BA-401C-88FB-ED47E1708657}" type="parTrans" cxnId="{AF3E05EB-66A4-40E9-A7B0-435431AF3B33}">
      <dgm:prSet/>
      <dgm:spPr/>
      <dgm:t>
        <a:bodyPr/>
        <a:lstStyle/>
        <a:p>
          <a:endParaRPr lang="en-US"/>
        </a:p>
      </dgm:t>
    </dgm:pt>
    <dgm:pt modelId="{36AEFF3F-BF04-4AAA-B063-BBC4BEC2A701}" type="sibTrans" cxnId="{AF3E05EB-66A4-40E9-A7B0-435431AF3B33}">
      <dgm:prSet/>
      <dgm:spPr/>
      <dgm:t>
        <a:bodyPr/>
        <a:lstStyle/>
        <a:p>
          <a:endParaRPr lang="en-US"/>
        </a:p>
      </dgm:t>
    </dgm:pt>
    <dgm:pt modelId="{140F8113-8124-4DE2-8384-654F7BAC12AD}">
      <dgm:prSet/>
      <dgm:spPr/>
      <dgm:t>
        <a:bodyPr/>
        <a:lstStyle/>
        <a:p>
          <a:r>
            <a:rPr lang="en-US"/>
            <a:t>Large submental LN. </a:t>
          </a:r>
        </a:p>
      </dgm:t>
    </dgm:pt>
    <dgm:pt modelId="{32AFE91E-D223-49C2-BDEB-21D7D105DFC0}" type="parTrans" cxnId="{DBE190AD-CD28-4700-A3FE-7CF8B81E07B2}">
      <dgm:prSet/>
      <dgm:spPr/>
      <dgm:t>
        <a:bodyPr/>
        <a:lstStyle/>
        <a:p>
          <a:endParaRPr lang="en-US"/>
        </a:p>
      </dgm:t>
    </dgm:pt>
    <dgm:pt modelId="{7CDCDC36-A799-47A0-966C-421DFAC5794F}" type="sibTrans" cxnId="{DBE190AD-CD28-4700-A3FE-7CF8B81E07B2}">
      <dgm:prSet/>
      <dgm:spPr/>
      <dgm:t>
        <a:bodyPr/>
        <a:lstStyle/>
        <a:p>
          <a:endParaRPr lang="en-US"/>
        </a:p>
      </dgm:t>
    </dgm:pt>
    <dgm:pt modelId="{89E627FE-C07B-4F2F-BBA6-49E265CA4EF0}">
      <dgm:prSet/>
      <dgm:spPr/>
      <dgm:t>
        <a:bodyPr/>
        <a:lstStyle/>
        <a:p>
          <a:r>
            <a:rPr lang="en-US"/>
            <a:t>Goiter of the thyroid isthmus &amp; pyramidal lobe.</a:t>
          </a:r>
        </a:p>
      </dgm:t>
    </dgm:pt>
    <dgm:pt modelId="{81D5012C-CCFF-49C4-A43D-235644AF7CBD}" type="parTrans" cxnId="{829DC331-7115-48C6-BB5B-4C3DD60E0215}">
      <dgm:prSet/>
      <dgm:spPr/>
      <dgm:t>
        <a:bodyPr/>
        <a:lstStyle/>
        <a:p>
          <a:endParaRPr lang="en-US"/>
        </a:p>
      </dgm:t>
    </dgm:pt>
    <dgm:pt modelId="{A68378ED-F6BF-4C14-9246-DF4FFDED9122}" type="sibTrans" cxnId="{829DC331-7115-48C6-BB5B-4C3DD60E0215}">
      <dgm:prSet/>
      <dgm:spPr/>
      <dgm:t>
        <a:bodyPr/>
        <a:lstStyle/>
        <a:p>
          <a:endParaRPr lang="en-US"/>
        </a:p>
      </dgm:t>
    </dgm:pt>
    <dgm:pt modelId="{709A0F4B-B29E-4CFD-9C71-A31FB4138A35}">
      <dgm:prSet/>
      <dgm:spPr/>
      <dgm:t>
        <a:bodyPr/>
        <a:lstStyle/>
        <a:p>
          <a:r>
            <a:rPr lang="en-US"/>
            <a:t>Peritrachreal &amp; perilaryngeal LN. </a:t>
          </a:r>
        </a:p>
      </dgm:t>
    </dgm:pt>
    <dgm:pt modelId="{7C764922-3354-4B51-8401-311F90B262B2}" type="parTrans" cxnId="{ECBD9700-06A9-406C-B578-5D3EF4F6B762}">
      <dgm:prSet/>
      <dgm:spPr/>
      <dgm:t>
        <a:bodyPr/>
        <a:lstStyle/>
        <a:p>
          <a:endParaRPr lang="en-US"/>
        </a:p>
      </dgm:t>
    </dgm:pt>
    <dgm:pt modelId="{AF04F1EF-27A0-4764-AFD5-8D598EFFE2DD}" type="sibTrans" cxnId="{ECBD9700-06A9-406C-B578-5D3EF4F6B762}">
      <dgm:prSet/>
      <dgm:spPr/>
      <dgm:t>
        <a:bodyPr/>
        <a:lstStyle/>
        <a:p>
          <a:endParaRPr lang="en-US"/>
        </a:p>
      </dgm:t>
    </dgm:pt>
    <dgm:pt modelId="{5A7FE19D-49AA-496F-BCB4-5F6F5EFAE432}">
      <dgm:prSet/>
      <dgm:spPr/>
      <dgm:t>
        <a:bodyPr/>
        <a:lstStyle/>
        <a:p>
          <a:r>
            <a:rPr lang="en-US"/>
            <a:t>Ectopic thyroid</a:t>
          </a:r>
        </a:p>
      </dgm:t>
    </dgm:pt>
    <dgm:pt modelId="{ED48CCD5-1A1C-4777-BB74-0D2F9246AFBB}" type="parTrans" cxnId="{D67E8F8E-5A60-45AD-8A74-633F7B21C198}">
      <dgm:prSet/>
      <dgm:spPr/>
      <dgm:t>
        <a:bodyPr/>
        <a:lstStyle/>
        <a:p>
          <a:endParaRPr lang="en-US"/>
        </a:p>
      </dgm:t>
    </dgm:pt>
    <dgm:pt modelId="{0BEAE615-C3B1-418B-8224-8B625C30FC72}" type="sibTrans" cxnId="{D67E8F8E-5A60-45AD-8A74-633F7B21C198}">
      <dgm:prSet/>
      <dgm:spPr/>
      <dgm:t>
        <a:bodyPr/>
        <a:lstStyle/>
        <a:p>
          <a:endParaRPr lang="en-US"/>
        </a:p>
      </dgm:t>
    </dgm:pt>
    <dgm:pt modelId="{EBD560A2-2F18-4780-9018-6124AFA4FD19}">
      <dgm:prSet/>
      <dgm:spPr/>
      <dgm:t>
        <a:bodyPr/>
        <a:lstStyle/>
        <a:p>
          <a:r>
            <a:rPr lang="en-US" b="1"/>
            <a:t>B-Cystic swellings:</a:t>
          </a:r>
          <a:endParaRPr lang="en-US"/>
        </a:p>
      </dgm:t>
    </dgm:pt>
    <dgm:pt modelId="{F9530CBC-505E-4C64-A90B-DFC1511B0EB2}" type="parTrans" cxnId="{67489F35-322F-40B0-8E35-BD5107E3713E}">
      <dgm:prSet/>
      <dgm:spPr/>
      <dgm:t>
        <a:bodyPr/>
        <a:lstStyle/>
        <a:p>
          <a:endParaRPr lang="en-US"/>
        </a:p>
      </dgm:t>
    </dgm:pt>
    <dgm:pt modelId="{08A1F6CF-34BE-4763-BB3F-BDC4006F984D}" type="sibTrans" cxnId="{67489F35-322F-40B0-8E35-BD5107E3713E}">
      <dgm:prSet/>
      <dgm:spPr/>
      <dgm:t>
        <a:bodyPr/>
        <a:lstStyle/>
        <a:p>
          <a:endParaRPr lang="en-US"/>
        </a:p>
      </dgm:t>
    </dgm:pt>
    <dgm:pt modelId="{57C5D4D1-84DB-4C47-8F1E-2C29C29426D8}">
      <dgm:prSet/>
      <dgm:spPr/>
      <dgm:t>
        <a:bodyPr/>
        <a:lstStyle/>
        <a:p>
          <a:r>
            <a:rPr lang="en-US"/>
            <a:t>Thyroglossal cyst.</a:t>
          </a:r>
        </a:p>
      </dgm:t>
    </dgm:pt>
    <dgm:pt modelId="{6E8BA9F4-4A25-45F6-BC53-FC0D635CA1DF}" type="parTrans" cxnId="{864EE4A8-AFDD-4316-BD62-16DF473386DF}">
      <dgm:prSet/>
      <dgm:spPr/>
      <dgm:t>
        <a:bodyPr/>
        <a:lstStyle/>
        <a:p>
          <a:endParaRPr lang="en-US"/>
        </a:p>
      </dgm:t>
    </dgm:pt>
    <dgm:pt modelId="{FBD2EBB3-D510-4E2B-B951-69778FC64F14}" type="sibTrans" cxnId="{864EE4A8-AFDD-4316-BD62-16DF473386DF}">
      <dgm:prSet/>
      <dgm:spPr/>
      <dgm:t>
        <a:bodyPr/>
        <a:lstStyle/>
        <a:p>
          <a:endParaRPr lang="en-US"/>
        </a:p>
      </dgm:t>
    </dgm:pt>
    <dgm:pt modelId="{2642CB9E-2586-473B-B434-3CF77B08B1F8}">
      <dgm:prSet/>
      <dgm:spPr/>
      <dgm:t>
        <a:bodyPr/>
        <a:lstStyle/>
        <a:p>
          <a:r>
            <a:rPr lang="en-US"/>
            <a:t>Dermoid cyst (submental or suprasternal).</a:t>
          </a:r>
        </a:p>
      </dgm:t>
    </dgm:pt>
    <dgm:pt modelId="{A68E920E-BCE6-43B5-A5DB-7E6C13C74718}" type="parTrans" cxnId="{EDF84E2D-D083-48F2-ADA3-923310718B07}">
      <dgm:prSet/>
      <dgm:spPr/>
      <dgm:t>
        <a:bodyPr/>
        <a:lstStyle/>
        <a:p>
          <a:endParaRPr lang="en-US"/>
        </a:p>
      </dgm:t>
    </dgm:pt>
    <dgm:pt modelId="{50A17189-8ACE-440F-BE9D-395483D16A21}" type="sibTrans" cxnId="{EDF84E2D-D083-48F2-ADA3-923310718B07}">
      <dgm:prSet/>
      <dgm:spPr/>
      <dgm:t>
        <a:bodyPr/>
        <a:lstStyle/>
        <a:p>
          <a:endParaRPr lang="en-US"/>
        </a:p>
      </dgm:t>
    </dgm:pt>
    <dgm:pt modelId="{55194905-625B-4010-8795-C38F3DE27AA3}">
      <dgm:prSet/>
      <dgm:spPr/>
      <dgm:t>
        <a:bodyPr/>
        <a:lstStyle/>
        <a:p>
          <a:r>
            <a:rPr lang="en-US"/>
            <a:t>Subhyoid bursitis. </a:t>
          </a:r>
        </a:p>
      </dgm:t>
    </dgm:pt>
    <dgm:pt modelId="{3FE7E567-7A2D-4694-A7DF-ABE5EF19D500}" type="parTrans" cxnId="{3306E7C7-08B4-47B9-855F-3923FFC496EA}">
      <dgm:prSet/>
      <dgm:spPr/>
      <dgm:t>
        <a:bodyPr/>
        <a:lstStyle/>
        <a:p>
          <a:endParaRPr lang="en-US"/>
        </a:p>
      </dgm:t>
    </dgm:pt>
    <dgm:pt modelId="{0EA36FFA-D450-44A6-BF66-3B8C282F0BA3}" type="sibTrans" cxnId="{3306E7C7-08B4-47B9-855F-3923FFC496EA}">
      <dgm:prSet/>
      <dgm:spPr/>
      <dgm:t>
        <a:bodyPr/>
        <a:lstStyle/>
        <a:p>
          <a:endParaRPr lang="en-US"/>
        </a:p>
      </dgm:t>
    </dgm:pt>
    <dgm:pt modelId="{CC4F03E9-3822-45E2-B23D-EF4BE992312A}">
      <dgm:prSet/>
      <dgm:spPr/>
      <dgm:t>
        <a:bodyPr/>
        <a:lstStyle/>
        <a:p>
          <a:r>
            <a:rPr lang="en-US"/>
            <a:t>Cysts in the thyroid gland.</a:t>
          </a:r>
        </a:p>
      </dgm:t>
    </dgm:pt>
    <dgm:pt modelId="{284FAEF4-3631-4188-B823-8A169EB9F018}" type="parTrans" cxnId="{DFF18D86-36E8-40CE-859F-C023D9712D73}">
      <dgm:prSet/>
      <dgm:spPr/>
      <dgm:t>
        <a:bodyPr/>
        <a:lstStyle/>
        <a:p>
          <a:endParaRPr lang="en-US"/>
        </a:p>
      </dgm:t>
    </dgm:pt>
    <dgm:pt modelId="{81978FE8-1DDE-42FF-BE32-E91B72FC2F90}" type="sibTrans" cxnId="{DFF18D86-36E8-40CE-859F-C023D9712D73}">
      <dgm:prSet/>
      <dgm:spPr/>
      <dgm:t>
        <a:bodyPr/>
        <a:lstStyle/>
        <a:p>
          <a:endParaRPr lang="en-US"/>
        </a:p>
      </dgm:t>
    </dgm:pt>
    <dgm:pt modelId="{6628E199-3351-46FA-9D55-D6701AE041F1}">
      <dgm:prSet/>
      <dgm:spPr/>
      <dgm:t>
        <a:bodyPr/>
        <a:lstStyle/>
        <a:p>
          <a:r>
            <a:rPr lang="en-US"/>
            <a:t>Cold abscess, which is rare in the mid-line.</a:t>
          </a:r>
        </a:p>
      </dgm:t>
    </dgm:pt>
    <dgm:pt modelId="{0F28B829-5688-4AD0-B915-D3F48631F1DC}" type="parTrans" cxnId="{21BCE53C-B5BD-4378-9449-A8A3A45438BF}">
      <dgm:prSet/>
      <dgm:spPr/>
      <dgm:t>
        <a:bodyPr/>
        <a:lstStyle/>
        <a:p>
          <a:endParaRPr lang="en-US"/>
        </a:p>
      </dgm:t>
    </dgm:pt>
    <dgm:pt modelId="{8731379E-97ED-4D36-9047-B936245CA6EC}" type="sibTrans" cxnId="{21BCE53C-B5BD-4378-9449-A8A3A45438BF}">
      <dgm:prSet/>
      <dgm:spPr/>
      <dgm:t>
        <a:bodyPr/>
        <a:lstStyle/>
        <a:p>
          <a:endParaRPr lang="en-US"/>
        </a:p>
      </dgm:t>
    </dgm:pt>
    <dgm:pt modelId="{FDB394F1-861F-6C41-B2E8-52F584ED10B7}" type="pres">
      <dgm:prSet presAssocID="{7B8A2F29-FA45-4E21-8DFA-DA66169E9C6F}" presName="linear" presStyleCnt="0">
        <dgm:presLayoutVars>
          <dgm:dir/>
          <dgm:animLvl val="lvl"/>
          <dgm:resizeHandles val="exact"/>
        </dgm:presLayoutVars>
      </dgm:prSet>
      <dgm:spPr/>
    </dgm:pt>
    <dgm:pt modelId="{FDB1B4C5-B2CA-7640-818B-9D9B5CF68916}" type="pres">
      <dgm:prSet presAssocID="{0FC12829-8F3E-462B-B8E3-9D87935177E2}" presName="parentLin" presStyleCnt="0"/>
      <dgm:spPr/>
    </dgm:pt>
    <dgm:pt modelId="{762E67DC-B4F0-0841-93E7-4AD953F1A40A}" type="pres">
      <dgm:prSet presAssocID="{0FC12829-8F3E-462B-B8E3-9D87935177E2}" presName="parentLeftMargin" presStyleLbl="node1" presStyleIdx="0" presStyleCnt="2"/>
      <dgm:spPr/>
    </dgm:pt>
    <dgm:pt modelId="{6315835F-E90A-BD44-B880-6141B8368FE1}" type="pres">
      <dgm:prSet presAssocID="{0FC12829-8F3E-462B-B8E3-9D87935177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17BD1E-7AED-674F-8B11-BBD7BE46610E}" type="pres">
      <dgm:prSet presAssocID="{0FC12829-8F3E-462B-B8E3-9D87935177E2}" presName="negativeSpace" presStyleCnt="0"/>
      <dgm:spPr/>
    </dgm:pt>
    <dgm:pt modelId="{E83EF2FD-8E4B-9241-9989-6D4404BB6811}" type="pres">
      <dgm:prSet presAssocID="{0FC12829-8F3E-462B-B8E3-9D87935177E2}" presName="childText" presStyleLbl="conFgAcc1" presStyleIdx="0" presStyleCnt="2">
        <dgm:presLayoutVars>
          <dgm:bulletEnabled val="1"/>
        </dgm:presLayoutVars>
      </dgm:prSet>
      <dgm:spPr/>
    </dgm:pt>
    <dgm:pt modelId="{7A984696-A17C-CA40-ADE7-6D9648C25EEB}" type="pres">
      <dgm:prSet presAssocID="{36AEFF3F-BF04-4AAA-B063-BBC4BEC2A701}" presName="spaceBetweenRectangles" presStyleCnt="0"/>
      <dgm:spPr/>
    </dgm:pt>
    <dgm:pt modelId="{AD5F3249-5B98-D04B-B1B4-3A6DB0810248}" type="pres">
      <dgm:prSet presAssocID="{EBD560A2-2F18-4780-9018-6124AFA4FD19}" presName="parentLin" presStyleCnt="0"/>
      <dgm:spPr/>
    </dgm:pt>
    <dgm:pt modelId="{1D9786D1-77E0-9D45-ACAF-07E326CAD6FD}" type="pres">
      <dgm:prSet presAssocID="{EBD560A2-2F18-4780-9018-6124AFA4FD19}" presName="parentLeftMargin" presStyleLbl="node1" presStyleIdx="0" presStyleCnt="2"/>
      <dgm:spPr/>
    </dgm:pt>
    <dgm:pt modelId="{C292474F-7D1C-704A-A9EC-6A99EA690823}" type="pres">
      <dgm:prSet presAssocID="{EBD560A2-2F18-4780-9018-6124AFA4FD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1609E7-B353-9242-A47D-2C511713AEC5}" type="pres">
      <dgm:prSet presAssocID="{EBD560A2-2F18-4780-9018-6124AFA4FD19}" presName="negativeSpace" presStyleCnt="0"/>
      <dgm:spPr/>
    </dgm:pt>
    <dgm:pt modelId="{9216B5A3-AB31-C24B-82E2-F7891CC42C0E}" type="pres">
      <dgm:prSet presAssocID="{EBD560A2-2F18-4780-9018-6124AFA4FD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CBD9700-06A9-406C-B578-5D3EF4F6B762}" srcId="{0FC12829-8F3E-462B-B8E3-9D87935177E2}" destId="{709A0F4B-B29E-4CFD-9C71-A31FB4138A35}" srcOrd="2" destOrd="0" parTransId="{7C764922-3354-4B51-8401-311F90B262B2}" sibTransId="{AF04F1EF-27A0-4764-AFD5-8D598EFFE2DD}"/>
    <dgm:cxn modelId="{4B69B108-2AD7-EE4D-9661-A587AFC4C827}" type="presOf" srcId="{EBD560A2-2F18-4780-9018-6124AFA4FD19}" destId="{C292474F-7D1C-704A-A9EC-6A99EA690823}" srcOrd="1" destOrd="0" presId="urn:microsoft.com/office/officeart/2005/8/layout/list1"/>
    <dgm:cxn modelId="{9CF96309-A20D-3347-9C29-559F1E279676}" type="presOf" srcId="{89E627FE-C07B-4F2F-BBA6-49E265CA4EF0}" destId="{E83EF2FD-8E4B-9241-9989-6D4404BB6811}" srcOrd="0" destOrd="1" presId="urn:microsoft.com/office/officeart/2005/8/layout/list1"/>
    <dgm:cxn modelId="{509A1711-A3F0-314D-BA8B-9E711995D981}" type="presOf" srcId="{7B8A2F29-FA45-4E21-8DFA-DA66169E9C6F}" destId="{FDB394F1-861F-6C41-B2E8-52F584ED10B7}" srcOrd="0" destOrd="0" presId="urn:microsoft.com/office/officeart/2005/8/layout/list1"/>
    <dgm:cxn modelId="{ED5FC617-972B-9048-8959-BC499D5AFB20}" type="presOf" srcId="{6628E199-3351-46FA-9D55-D6701AE041F1}" destId="{9216B5A3-AB31-C24B-82E2-F7891CC42C0E}" srcOrd="0" destOrd="4" presId="urn:microsoft.com/office/officeart/2005/8/layout/list1"/>
    <dgm:cxn modelId="{6D7B0E2A-3668-0B44-9EE6-4F5C9E187452}" type="presOf" srcId="{EBD560A2-2F18-4780-9018-6124AFA4FD19}" destId="{1D9786D1-77E0-9D45-ACAF-07E326CAD6FD}" srcOrd="0" destOrd="0" presId="urn:microsoft.com/office/officeart/2005/8/layout/list1"/>
    <dgm:cxn modelId="{EDF84E2D-D083-48F2-ADA3-923310718B07}" srcId="{EBD560A2-2F18-4780-9018-6124AFA4FD19}" destId="{2642CB9E-2586-473B-B434-3CF77B08B1F8}" srcOrd="1" destOrd="0" parTransId="{A68E920E-BCE6-43B5-A5DB-7E6C13C74718}" sibTransId="{50A17189-8ACE-440F-BE9D-395483D16A21}"/>
    <dgm:cxn modelId="{829DC331-7115-48C6-BB5B-4C3DD60E0215}" srcId="{0FC12829-8F3E-462B-B8E3-9D87935177E2}" destId="{89E627FE-C07B-4F2F-BBA6-49E265CA4EF0}" srcOrd="1" destOrd="0" parTransId="{81D5012C-CCFF-49C4-A43D-235644AF7CBD}" sibTransId="{A68378ED-F6BF-4C14-9246-DF4FFDED9122}"/>
    <dgm:cxn modelId="{AE77FF33-7158-A54B-A619-54750E627603}" type="presOf" srcId="{140F8113-8124-4DE2-8384-654F7BAC12AD}" destId="{E83EF2FD-8E4B-9241-9989-6D4404BB6811}" srcOrd="0" destOrd="0" presId="urn:microsoft.com/office/officeart/2005/8/layout/list1"/>
    <dgm:cxn modelId="{67489F35-322F-40B0-8E35-BD5107E3713E}" srcId="{7B8A2F29-FA45-4E21-8DFA-DA66169E9C6F}" destId="{EBD560A2-2F18-4780-9018-6124AFA4FD19}" srcOrd="1" destOrd="0" parTransId="{F9530CBC-505E-4C64-A90B-DFC1511B0EB2}" sibTransId="{08A1F6CF-34BE-4763-BB3F-BDC4006F984D}"/>
    <dgm:cxn modelId="{21BCE53C-B5BD-4378-9449-A8A3A45438BF}" srcId="{EBD560A2-2F18-4780-9018-6124AFA4FD19}" destId="{6628E199-3351-46FA-9D55-D6701AE041F1}" srcOrd="4" destOrd="0" parTransId="{0F28B829-5688-4AD0-B915-D3F48631F1DC}" sibTransId="{8731379E-97ED-4D36-9047-B936245CA6EC}"/>
    <dgm:cxn modelId="{9CF6E23D-CF53-544D-8763-73F9A5A8E345}" type="presOf" srcId="{5A7FE19D-49AA-496F-BCB4-5F6F5EFAE432}" destId="{E83EF2FD-8E4B-9241-9989-6D4404BB6811}" srcOrd="0" destOrd="3" presId="urn:microsoft.com/office/officeart/2005/8/layout/list1"/>
    <dgm:cxn modelId="{D8130D50-6B11-3C40-A8D3-CF021E322844}" type="presOf" srcId="{2642CB9E-2586-473B-B434-3CF77B08B1F8}" destId="{9216B5A3-AB31-C24B-82E2-F7891CC42C0E}" srcOrd="0" destOrd="1" presId="urn:microsoft.com/office/officeart/2005/8/layout/list1"/>
    <dgm:cxn modelId="{839F3664-8983-1240-9E36-0C42655CEF22}" type="presOf" srcId="{0FC12829-8F3E-462B-B8E3-9D87935177E2}" destId="{6315835F-E90A-BD44-B880-6141B8368FE1}" srcOrd="1" destOrd="0" presId="urn:microsoft.com/office/officeart/2005/8/layout/list1"/>
    <dgm:cxn modelId="{DFF18D86-36E8-40CE-859F-C023D9712D73}" srcId="{EBD560A2-2F18-4780-9018-6124AFA4FD19}" destId="{CC4F03E9-3822-45E2-B23D-EF4BE992312A}" srcOrd="3" destOrd="0" parTransId="{284FAEF4-3631-4188-B823-8A169EB9F018}" sibTransId="{81978FE8-1DDE-42FF-BE32-E91B72FC2F90}"/>
    <dgm:cxn modelId="{D67E8F8E-5A60-45AD-8A74-633F7B21C198}" srcId="{0FC12829-8F3E-462B-B8E3-9D87935177E2}" destId="{5A7FE19D-49AA-496F-BCB4-5F6F5EFAE432}" srcOrd="3" destOrd="0" parTransId="{ED48CCD5-1A1C-4777-BB74-0D2F9246AFBB}" sibTransId="{0BEAE615-C3B1-418B-8224-8B625C30FC72}"/>
    <dgm:cxn modelId="{F91CA492-6A39-6D42-B872-68196C723A0B}" type="presOf" srcId="{0FC12829-8F3E-462B-B8E3-9D87935177E2}" destId="{762E67DC-B4F0-0841-93E7-4AD953F1A40A}" srcOrd="0" destOrd="0" presId="urn:microsoft.com/office/officeart/2005/8/layout/list1"/>
    <dgm:cxn modelId="{B3C54E98-A519-FA4B-9432-74EE0E45E091}" type="presOf" srcId="{CC4F03E9-3822-45E2-B23D-EF4BE992312A}" destId="{9216B5A3-AB31-C24B-82E2-F7891CC42C0E}" srcOrd="0" destOrd="3" presId="urn:microsoft.com/office/officeart/2005/8/layout/list1"/>
    <dgm:cxn modelId="{5CBC19A5-DD0E-F541-823B-7A9FD3D4A1C7}" type="presOf" srcId="{55194905-625B-4010-8795-C38F3DE27AA3}" destId="{9216B5A3-AB31-C24B-82E2-F7891CC42C0E}" srcOrd="0" destOrd="2" presId="urn:microsoft.com/office/officeart/2005/8/layout/list1"/>
    <dgm:cxn modelId="{48D93EA5-D171-E84E-B7C4-93083215D1C7}" type="presOf" srcId="{57C5D4D1-84DB-4C47-8F1E-2C29C29426D8}" destId="{9216B5A3-AB31-C24B-82E2-F7891CC42C0E}" srcOrd="0" destOrd="0" presId="urn:microsoft.com/office/officeart/2005/8/layout/list1"/>
    <dgm:cxn modelId="{864EE4A8-AFDD-4316-BD62-16DF473386DF}" srcId="{EBD560A2-2F18-4780-9018-6124AFA4FD19}" destId="{57C5D4D1-84DB-4C47-8F1E-2C29C29426D8}" srcOrd="0" destOrd="0" parTransId="{6E8BA9F4-4A25-45F6-BC53-FC0D635CA1DF}" sibTransId="{FBD2EBB3-D510-4E2B-B951-69778FC64F14}"/>
    <dgm:cxn modelId="{DBE190AD-CD28-4700-A3FE-7CF8B81E07B2}" srcId="{0FC12829-8F3E-462B-B8E3-9D87935177E2}" destId="{140F8113-8124-4DE2-8384-654F7BAC12AD}" srcOrd="0" destOrd="0" parTransId="{32AFE91E-D223-49C2-BDEB-21D7D105DFC0}" sibTransId="{7CDCDC36-A799-47A0-966C-421DFAC5794F}"/>
    <dgm:cxn modelId="{3306E7C7-08B4-47B9-855F-3923FFC496EA}" srcId="{EBD560A2-2F18-4780-9018-6124AFA4FD19}" destId="{55194905-625B-4010-8795-C38F3DE27AA3}" srcOrd="2" destOrd="0" parTransId="{3FE7E567-7A2D-4694-A7DF-ABE5EF19D500}" sibTransId="{0EA36FFA-D450-44A6-BF66-3B8C282F0BA3}"/>
    <dgm:cxn modelId="{AF3E05EB-66A4-40E9-A7B0-435431AF3B33}" srcId="{7B8A2F29-FA45-4E21-8DFA-DA66169E9C6F}" destId="{0FC12829-8F3E-462B-B8E3-9D87935177E2}" srcOrd="0" destOrd="0" parTransId="{1F547D8A-C5BA-401C-88FB-ED47E1708657}" sibTransId="{36AEFF3F-BF04-4AAA-B063-BBC4BEC2A701}"/>
    <dgm:cxn modelId="{D89A28FB-C766-DC40-808F-57D55EA35DCF}" type="presOf" srcId="{709A0F4B-B29E-4CFD-9C71-A31FB4138A35}" destId="{E83EF2FD-8E4B-9241-9989-6D4404BB6811}" srcOrd="0" destOrd="2" presId="urn:microsoft.com/office/officeart/2005/8/layout/list1"/>
    <dgm:cxn modelId="{71846305-EF6E-AB42-8E5E-87CD321F344C}" type="presParOf" srcId="{FDB394F1-861F-6C41-B2E8-52F584ED10B7}" destId="{FDB1B4C5-B2CA-7640-818B-9D9B5CF68916}" srcOrd="0" destOrd="0" presId="urn:microsoft.com/office/officeart/2005/8/layout/list1"/>
    <dgm:cxn modelId="{3306D076-6463-624D-A2D7-026A8DFFBF5C}" type="presParOf" srcId="{FDB1B4C5-B2CA-7640-818B-9D9B5CF68916}" destId="{762E67DC-B4F0-0841-93E7-4AD953F1A40A}" srcOrd="0" destOrd="0" presId="urn:microsoft.com/office/officeart/2005/8/layout/list1"/>
    <dgm:cxn modelId="{9104C6C8-48A3-8B42-8500-4893A8065584}" type="presParOf" srcId="{FDB1B4C5-B2CA-7640-818B-9D9B5CF68916}" destId="{6315835F-E90A-BD44-B880-6141B8368FE1}" srcOrd="1" destOrd="0" presId="urn:microsoft.com/office/officeart/2005/8/layout/list1"/>
    <dgm:cxn modelId="{F6F0B49B-302F-9F4D-B202-9C79759F7DE3}" type="presParOf" srcId="{FDB394F1-861F-6C41-B2E8-52F584ED10B7}" destId="{0017BD1E-7AED-674F-8B11-BBD7BE46610E}" srcOrd="1" destOrd="0" presId="urn:microsoft.com/office/officeart/2005/8/layout/list1"/>
    <dgm:cxn modelId="{8816877D-5350-8141-AC9A-F084F7A115F3}" type="presParOf" srcId="{FDB394F1-861F-6C41-B2E8-52F584ED10B7}" destId="{E83EF2FD-8E4B-9241-9989-6D4404BB6811}" srcOrd="2" destOrd="0" presId="urn:microsoft.com/office/officeart/2005/8/layout/list1"/>
    <dgm:cxn modelId="{2DD55605-7570-9A44-A8A8-A30054D4EE44}" type="presParOf" srcId="{FDB394F1-861F-6C41-B2E8-52F584ED10B7}" destId="{7A984696-A17C-CA40-ADE7-6D9648C25EEB}" srcOrd="3" destOrd="0" presId="urn:microsoft.com/office/officeart/2005/8/layout/list1"/>
    <dgm:cxn modelId="{D0B8C614-DFBB-5A40-B79E-408F13325296}" type="presParOf" srcId="{FDB394F1-861F-6C41-B2E8-52F584ED10B7}" destId="{AD5F3249-5B98-D04B-B1B4-3A6DB0810248}" srcOrd="4" destOrd="0" presId="urn:microsoft.com/office/officeart/2005/8/layout/list1"/>
    <dgm:cxn modelId="{A691C64F-A591-684C-998C-62BAF75D6699}" type="presParOf" srcId="{AD5F3249-5B98-D04B-B1B4-3A6DB0810248}" destId="{1D9786D1-77E0-9D45-ACAF-07E326CAD6FD}" srcOrd="0" destOrd="0" presId="urn:microsoft.com/office/officeart/2005/8/layout/list1"/>
    <dgm:cxn modelId="{8825FDF2-8440-204E-A53C-1384F69917E3}" type="presParOf" srcId="{AD5F3249-5B98-D04B-B1B4-3A6DB0810248}" destId="{C292474F-7D1C-704A-A9EC-6A99EA690823}" srcOrd="1" destOrd="0" presId="urn:microsoft.com/office/officeart/2005/8/layout/list1"/>
    <dgm:cxn modelId="{C56DFA33-D090-CD4C-8881-156CC7665B19}" type="presParOf" srcId="{FDB394F1-861F-6C41-B2E8-52F584ED10B7}" destId="{F11609E7-B353-9242-A47D-2C511713AEC5}" srcOrd="5" destOrd="0" presId="urn:microsoft.com/office/officeart/2005/8/layout/list1"/>
    <dgm:cxn modelId="{301E26EF-5714-AE4B-A177-F95F082D75C3}" type="presParOf" srcId="{FDB394F1-861F-6C41-B2E8-52F584ED10B7}" destId="{9216B5A3-AB31-C24B-82E2-F7891CC42C0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6E42D0-6C2C-45FF-AAC3-2D9FF6A9C71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C7A750-7228-41E0-A6B0-65E5F47B37E0}">
      <dgm:prSet/>
      <dgm:spPr/>
      <dgm:t>
        <a:bodyPr/>
        <a:lstStyle/>
        <a:p>
          <a:r>
            <a:rPr lang="en-US"/>
            <a:t>Symptoms: </a:t>
          </a:r>
        </a:p>
      </dgm:t>
    </dgm:pt>
    <dgm:pt modelId="{5D9AE770-9B7A-4812-B3C5-72D212E36434}" type="parTrans" cxnId="{F4AF926C-D542-4D5B-B856-7B9BCF171C11}">
      <dgm:prSet/>
      <dgm:spPr/>
      <dgm:t>
        <a:bodyPr/>
        <a:lstStyle/>
        <a:p>
          <a:endParaRPr lang="en-US"/>
        </a:p>
      </dgm:t>
    </dgm:pt>
    <dgm:pt modelId="{BBD5E629-A34F-412C-B4FD-7CCE362A3876}" type="sibTrans" cxnId="{F4AF926C-D542-4D5B-B856-7B9BCF171C11}">
      <dgm:prSet/>
      <dgm:spPr/>
      <dgm:t>
        <a:bodyPr/>
        <a:lstStyle/>
        <a:p>
          <a:endParaRPr lang="en-US"/>
        </a:p>
      </dgm:t>
    </dgm:pt>
    <dgm:pt modelId="{2BB8FF1C-4674-42EC-9091-68F5B6A08362}">
      <dgm:prSet/>
      <dgm:spPr/>
      <dgm:t>
        <a:bodyPr/>
        <a:lstStyle/>
        <a:p>
          <a:r>
            <a:rPr lang="en-US"/>
            <a:t>Child 6-8 yrs presented by painless swelling Infront of the neck ,pain only if infected.</a:t>
          </a:r>
        </a:p>
      </dgm:t>
    </dgm:pt>
    <dgm:pt modelId="{B8411C11-955A-459F-8C78-0FBC278FD383}" type="parTrans" cxnId="{1D1920AC-E602-4451-B00D-AE9FFDC73E39}">
      <dgm:prSet/>
      <dgm:spPr/>
      <dgm:t>
        <a:bodyPr/>
        <a:lstStyle/>
        <a:p>
          <a:endParaRPr lang="en-US"/>
        </a:p>
      </dgm:t>
    </dgm:pt>
    <dgm:pt modelId="{4CD4394A-EC04-4B36-A234-7DD7D501C205}" type="sibTrans" cxnId="{1D1920AC-E602-4451-B00D-AE9FFDC73E39}">
      <dgm:prSet/>
      <dgm:spPr/>
      <dgm:t>
        <a:bodyPr/>
        <a:lstStyle/>
        <a:p>
          <a:endParaRPr lang="en-US"/>
        </a:p>
      </dgm:t>
    </dgm:pt>
    <dgm:pt modelId="{D3FEADE1-337E-479B-A584-C47D50D99381}">
      <dgm:prSet/>
      <dgm:spPr/>
      <dgm:t>
        <a:bodyPr/>
        <a:lstStyle/>
        <a:p>
          <a:r>
            <a:rPr lang="en-US"/>
            <a:t>Signs:</a:t>
          </a:r>
        </a:p>
      </dgm:t>
    </dgm:pt>
    <dgm:pt modelId="{8C4A2BFB-1CCA-45D0-A06D-B30D9EB26C5D}" type="parTrans" cxnId="{BD783AAD-D91F-4DC8-B610-64E563500D70}">
      <dgm:prSet/>
      <dgm:spPr/>
      <dgm:t>
        <a:bodyPr/>
        <a:lstStyle/>
        <a:p>
          <a:endParaRPr lang="en-US"/>
        </a:p>
      </dgm:t>
    </dgm:pt>
    <dgm:pt modelId="{D2C6E358-B659-4BE9-AEC4-620AAE129EC1}" type="sibTrans" cxnId="{BD783AAD-D91F-4DC8-B610-64E563500D70}">
      <dgm:prSet/>
      <dgm:spPr/>
      <dgm:t>
        <a:bodyPr/>
        <a:lstStyle/>
        <a:p>
          <a:endParaRPr lang="en-US"/>
        </a:p>
      </dgm:t>
    </dgm:pt>
    <dgm:pt modelId="{4909D855-3D96-42E2-8501-8E41D9B45F0C}">
      <dgm:prSet/>
      <dgm:spPr/>
      <dgm:t>
        <a:bodyPr/>
        <a:lstStyle/>
        <a:p>
          <a:r>
            <a:rPr lang="en-US"/>
            <a:t>Cystic mass in the mid-line of the neck</a:t>
          </a:r>
        </a:p>
      </dgm:t>
    </dgm:pt>
    <dgm:pt modelId="{A239BB84-7821-4EAC-B2B1-829A3185881F}" type="parTrans" cxnId="{AE95E268-E469-4A14-8567-0783A00FE82D}">
      <dgm:prSet/>
      <dgm:spPr/>
      <dgm:t>
        <a:bodyPr/>
        <a:lstStyle/>
        <a:p>
          <a:endParaRPr lang="en-US"/>
        </a:p>
      </dgm:t>
    </dgm:pt>
    <dgm:pt modelId="{D5511405-4CC0-40DE-89BC-97A9B9407484}" type="sibTrans" cxnId="{AE95E268-E469-4A14-8567-0783A00FE82D}">
      <dgm:prSet/>
      <dgm:spPr/>
      <dgm:t>
        <a:bodyPr/>
        <a:lstStyle/>
        <a:p>
          <a:endParaRPr lang="en-US"/>
        </a:p>
      </dgm:t>
    </dgm:pt>
    <dgm:pt modelId="{98E26C48-5C6B-4F7E-AC68-7B90E5803547}">
      <dgm:prSet/>
      <dgm:spPr/>
      <dgm:t>
        <a:bodyPr/>
        <a:lstStyle/>
        <a:p>
          <a:r>
            <a:rPr lang="en-US"/>
            <a:t>Moves with deglutition &amp; protrusion of the tongue .</a:t>
          </a:r>
        </a:p>
      </dgm:t>
    </dgm:pt>
    <dgm:pt modelId="{AF11CEE8-3EB6-4BB2-9A5C-4647D98A7CD8}" type="parTrans" cxnId="{1DE3E361-1B44-40F9-9425-F283ED95F8D2}">
      <dgm:prSet/>
      <dgm:spPr/>
      <dgm:t>
        <a:bodyPr/>
        <a:lstStyle/>
        <a:p>
          <a:endParaRPr lang="en-US"/>
        </a:p>
      </dgm:t>
    </dgm:pt>
    <dgm:pt modelId="{A6B26765-B00F-4876-A880-8DC4A0BB374A}" type="sibTrans" cxnId="{1DE3E361-1B44-40F9-9425-F283ED95F8D2}">
      <dgm:prSet/>
      <dgm:spPr/>
      <dgm:t>
        <a:bodyPr/>
        <a:lstStyle/>
        <a:p>
          <a:endParaRPr lang="en-US"/>
        </a:p>
      </dgm:t>
    </dgm:pt>
    <dgm:pt modelId="{F12F1698-E8D2-4366-93F9-9BBE170BCC79}">
      <dgm:prSet/>
      <dgm:spPr/>
      <dgm:t>
        <a:bodyPr/>
        <a:lstStyle/>
        <a:p>
          <a:r>
            <a:rPr lang="en-US"/>
            <a:t>Investigation</a:t>
          </a:r>
        </a:p>
      </dgm:t>
    </dgm:pt>
    <dgm:pt modelId="{5A68A0EC-1163-4EAA-A674-97ED7C82D805}" type="parTrans" cxnId="{CEFB5EFA-5173-46C0-A274-AF0A55EC83CD}">
      <dgm:prSet/>
      <dgm:spPr/>
      <dgm:t>
        <a:bodyPr/>
        <a:lstStyle/>
        <a:p>
          <a:endParaRPr lang="en-US"/>
        </a:p>
      </dgm:t>
    </dgm:pt>
    <dgm:pt modelId="{AD73FF07-6414-49A7-B305-C423469ADB0D}" type="sibTrans" cxnId="{CEFB5EFA-5173-46C0-A274-AF0A55EC83CD}">
      <dgm:prSet/>
      <dgm:spPr/>
      <dgm:t>
        <a:bodyPr/>
        <a:lstStyle/>
        <a:p>
          <a:endParaRPr lang="en-US"/>
        </a:p>
      </dgm:t>
    </dgm:pt>
    <dgm:pt modelId="{FB2C8E80-7102-4553-908F-84098BA487DF}">
      <dgm:prSet/>
      <dgm:spPr/>
      <dgm:t>
        <a:bodyPr/>
        <a:lstStyle/>
        <a:p>
          <a:r>
            <a:rPr lang="en-US"/>
            <a:t>US ͢ cyst</a:t>
          </a:r>
        </a:p>
      </dgm:t>
    </dgm:pt>
    <dgm:pt modelId="{735454D4-D2CB-409E-B3F8-2CE235B1C184}" type="parTrans" cxnId="{F54CCD3A-DE4B-4EED-A2A6-5A3E0455CDC1}">
      <dgm:prSet/>
      <dgm:spPr/>
      <dgm:t>
        <a:bodyPr/>
        <a:lstStyle/>
        <a:p>
          <a:endParaRPr lang="en-US"/>
        </a:p>
      </dgm:t>
    </dgm:pt>
    <dgm:pt modelId="{A3F5DE6A-078B-42C5-AFA0-A8B2A2D35B92}" type="sibTrans" cxnId="{F54CCD3A-DE4B-4EED-A2A6-5A3E0455CDC1}">
      <dgm:prSet/>
      <dgm:spPr/>
      <dgm:t>
        <a:bodyPr/>
        <a:lstStyle/>
        <a:p>
          <a:endParaRPr lang="en-US"/>
        </a:p>
      </dgm:t>
    </dgm:pt>
    <dgm:pt modelId="{9B76E620-FFC3-4F45-8EE0-216BFAD84FFB}" type="pres">
      <dgm:prSet presAssocID="{946E42D0-6C2C-45FF-AAC3-2D9FF6A9C716}" presName="linear" presStyleCnt="0">
        <dgm:presLayoutVars>
          <dgm:dir/>
          <dgm:animLvl val="lvl"/>
          <dgm:resizeHandles val="exact"/>
        </dgm:presLayoutVars>
      </dgm:prSet>
      <dgm:spPr/>
    </dgm:pt>
    <dgm:pt modelId="{5C8AFEE5-453E-4843-91D8-DE5E6BBA2A3B}" type="pres">
      <dgm:prSet presAssocID="{27C7A750-7228-41E0-A6B0-65E5F47B37E0}" presName="parentLin" presStyleCnt="0"/>
      <dgm:spPr/>
    </dgm:pt>
    <dgm:pt modelId="{C7075B2E-115D-F042-B734-0CEC2441CBA5}" type="pres">
      <dgm:prSet presAssocID="{27C7A750-7228-41E0-A6B0-65E5F47B37E0}" presName="parentLeftMargin" presStyleLbl="node1" presStyleIdx="0" presStyleCnt="3"/>
      <dgm:spPr/>
    </dgm:pt>
    <dgm:pt modelId="{3909EB6D-4879-BF40-B4F2-AB190EB02A70}" type="pres">
      <dgm:prSet presAssocID="{27C7A750-7228-41E0-A6B0-65E5F47B37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1597B8-945C-EF4D-B7EB-042DFE82FFBF}" type="pres">
      <dgm:prSet presAssocID="{27C7A750-7228-41E0-A6B0-65E5F47B37E0}" presName="negativeSpace" presStyleCnt="0"/>
      <dgm:spPr/>
    </dgm:pt>
    <dgm:pt modelId="{E6B142E0-CF9D-D041-A11A-0BD28A1D31D6}" type="pres">
      <dgm:prSet presAssocID="{27C7A750-7228-41E0-A6B0-65E5F47B37E0}" presName="childText" presStyleLbl="conFgAcc1" presStyleIdx="0" presStyleCnt="3">
        <dgm:presLayoutVars>
          <dgm:bulletEnabled val="1"/>
        </dgm:presLayoutVars>
      </dgm:prSet>
      <dgm:spPr/>
    </dgm:pt>
    <dgm:pt modelId="{A4CB8256-4B5E-B84F-8E43-F741F2D6D527}" type="pres">
      <dgm:prSet presAssocID="{BBD5E629-A34F-412C-B4FD-7CCE362A3876}" presName="spaceBetweenRectangles" presStyleCnt="0"/>
      <dgm:spPr/>
    </dgm:pt>
    <dgm:pt modelId="{52DF3CF9-DA4D-E141-8376-7ADBAD4D8024}" type="pres">
      <dgm:prSet presAssocID="{D3FEADE1-337E-479B-A584-C47D50D99381}" presName="parentLin" presStyleCnt="0"/>
      <dgm:spPr/>
    </dgm:pt>
    <dgm:pt modelId="{E2D037D6-2408-E142-BDFC-B74529CC76D8}" type="pres">
      <dgm:prSet presAssocID="{D3FEADE1-337E-479B-A584-C47D50D99381}" presName="parentLeftMargin" presStyleLbl="node1" presStyleIdx="0" presStyleCnt="3"/>
      <dgm:spPr/>
    </dgm:pt>
    <dgm:pt modelId="{DBE629A7-2DF1-324E-A195-2793872C797D}" type="pres">
      <dgm:prSet presAssocID="{D3FEADE1-337E-479B-A584-C47D50D993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7AF41E-9DA0-F642-B617-5C0DF4714F98}" type="pres">
      <dgm:prSet presAssocID="{D3FEADE1-337E-479B-A584-C47D50D99381}" presName="negativeSpace" presStyleCnt="0"/>
      <dgm:spPr/>
    </dgm:pt>
    <dgm:pt modelId="{6790546B-A697-8742-A4EB-FDC53D19064E}" type="pres">
      <dgm:prSet presAssocID="{D3FEADE1-337E-479B-A584-C47D50D99381}" presName="childText" presStyleLbl="conFgAcc1" presStyleIdx="1" presStyleCnt="3">
        <dgm:presLayoutVars>
          <dgm:bulletEnabled val="1"/>
        </dgm:presLayoutVars>
      </dgm:prSet>
      <dgm:spPr/>
    </dgm:pt>
    <dgm:pt modelId="{0D6C0064-C6BE-3946-B0AC-14540CA4A2A0}" type="pres">
      <dgm:prSet presAssocID="{D2C6E358-B659-4BE9-AEC4-620AAE129EC1}" presName="spaceBetweenRectangles" presStyleCnt="0"/>
      <dgm:spPr/>
    </dgm:pt>
    <dgm:pt modelId="{C84BE1D2-9406-2248-9B2B-02AEEECC5FAE}" type="pres">
      <dgm:prSet presAssocID="{F12F1698-E8D2-4366-93F9-9BBE170BCC79}" presName="parentLin" presStyleCnt="0"/>
      <dgm:spPr/>
    </dgm:pt>
    <dgm:pt modelId="{E71914A2-28A9-4647-B70C-B9776E490A6D}" type="pres">
      <dgm:prSet presAssocID="{F12F1698-E8D2-4366-93F9-9BBE170BCC79}" presName="parentLeftMargin" presStyleLbl="node1" presStyleIdx="1" presStyleCnt="3"/>
      <dgm:spPr/>
    </dgm:pt>
    <dgm:pt modelId="{9A8B8047-83AA-9846-B75D-C66DD037A4C1}" type="pres">
      <dgm:prSet presAssocID="{F12F1698-E8D2-4366-93F9-9BBE170BCC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655CC6-508E-6E45-A5DC-6FE52D5F2FA2}" type="pres">
      <dgm:prSet presAssocID="{F12F1698-E8D2-4366-93F9-9BBE170BCC79}" presName="negativeSpace" presStyleCnt="0"/>
      <dgm:spPr/>
    </dgm:pt>
    <dgm:pt modelId="{7CF410B5-BB0A-874C-8FC2-FCAF458648D6}" type="pres">
      <dgm:prSet presAssocID="{F12F1698-E8D2-4366-93F9-9BBE170BCC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CC0735-B54C-A04D-BB4E-AA30ED00BC45}" type="presOf" srcId="{27C7A750-7228-41E0-A6B0-65E5F47B37E0}" destId="{C7075B2E-115D-F042-B734-0CEC2441CBA5}" srcOrd="0" destOrd="0" presId="urn:microsoft.com/office/officeart/2005/8/layout/list1"/>
    <dgm:cxn modelId="{F54CCD3A-DE4B-4EED-A2A6-5A3E0455CDC1}" srcId="{F12F1698-E8D2-4366-93F9-9BBE170BCC79}" destId="{FB2C8E80-7102-4553-908F-84098BA487DF}" srcOrd="0" destOrd="0" parTransId="{735454D4-D2CB-409E-B3F8-2CE235B1C184}" sibTransId="{A3F5DE6A-078B-42C5-AFA0-A8B2A2D35B92}"/>
    <dgm:cxn modelId="{72468844-F6CE-864E-AA1B-37A0EC0A5E76}" type="presOf" srcId="{F12F1698-E8D2-4366-93F9-9BBE170BCC79}" destId="{E71914A2-28A9-4647-B70C-B9776E490A6D}" srcOrd="0" destOrd="0" presId="urn:microsoft.com/office/officeart/2005/8/layout/list1"/>
    <dgm:cxn modelId="{B88E5A4C-3CBF-FF47-AB2A-B0043EE52DBE}" type="presOf" srcId="{946E42D0-6C2C-45FF-AAC3-2D9FF6A9C716}" destId="{9B76E620-FFC3-4F45-8EE0-216BFAD84FFB}" srcOrd="0" destOrd="0" presId="urn:microsoft.com/office/officeart/2005/8/layout/list1"/>
    <dgm:cxn modelId="{704E9359-DB6A-D842-A7AC-5A477C828007}" type="presOf" srcId="{D3FEADE1-337E-479B-A584-C47D50D99381}" destId="{E2D037D6-2408-E142-BDFC-B74529CC76D8}" srcOrd="0" destOrd="0" presId="urn:microsoft.com/office/officeart/2005/8/layout/list1"/>
    <dgm:cxn modelId="{AF04705E-8B19-4E4F-ABED-88C8A901C7BC}" type="presOf" srcId="{2BB8FF1C-4674-42EC-9091-68F5B6A08362}" destId="{E6B142E0-CF9D-D041-A11A-0BD28A1D31D6}" srcOrd="0" destOrd="0" presId="urn:microsoft.com/office/officeart/2005/8/layout/list1"/>
    <dgm:cxn modelId="{1DE3E361-1B44-40F9-9425-F283ED95F8D2}" srcId="{D3FEADE1-337E-479B-A584-C47D50D99381}" destId="{98E26C48-5C6B-4F7E-AC68-7B90E5803547}" srcOrd="1" destOrd="0" parTransId="{AF11CEE8-3EB6-4BB2-9A5C-4647D98A7CD8}" sibTransId="{A6B26765-B00F-4876-A880-8DC4A0BB374A}"/>
    <dgm:cxn modelId="{AE95E268-E469-4A14-8567-0783A00FE82D}" srcId="{D3FEADE1-337E-479B-A584-C47D50D99381}" destId="{4909D855-3D96-42E2-8501-8E41D9B45F0C}" srcOrd="0" destOrd="0" parTransId="{A239BB84-7821-4EAC-B2B1-829A3185881F}" sibTransId="{D5511405-4CC0-40DE-89BC-97A9B9407484}"/>
    <dgm:cxn modelId="{F4AF926C-D542-4D5B-B856-7B9BCF171C11}" srcId="{946E42D0-6C2C-45FF-AAC3-2D9FF6A9C716}" destId="{27C7A750-7228-41E0-A6B0-65E5F47B37E0}" srcOrd="0" destOrd="0" parTransId="{5D9AE770-9B7A-4812-B3C5-72D212E36434}" sibTransId="{BBD5E629-A34F-412C-B4FD-7CCE362A3876}"/>
    <dgm:cxn modelId="{B97C7387-DCBF-0847-9C90-26C8B24D86FA}" type="presOf" srcId="{D3FEADE1-337E-479B-A584-C47D50D99381}" destId="{DBE629A7-2DF1-324E-A195-2793872C797D}" srcOrd="1" destOrd="0" presId="urn:microsoft.com/office/officeart/2005/8/layout/list1"/>
    <dgm:cxn modelId="{9B19A78B-CC20-9F43-9B71-16A62EB5ED2F}" type="presOf" srcId="{F12F1698-E8D2-4366-93F9-9BBE170BCC79}" destId="{9A8B8047-83AA-9846-B75D-C66DD037A4C1}" srcOrd="1" destOrd="0" presId="urn:microsoft.com/office/officeart/2005/8/layout/list1"/>
    <dgm:cxn modelId="{DB6B4B9F-B587-5449-8731-A8690B8643C6}" type="presOf" srcId="{4909D855-3D96-42E2-8501-8E41D9B45F0C}" destId="{6790546B-A697-8742-A4EB-FDC53D19064E}" srcOrd="0" destOrd="0" presId="urn:microsoft.com/office/officeart/2005/8/layout/list1"/>
    <dgm:cxn modelId="{E583A89F-4FFD-5246-B5C9-8F42A9142474}" type="presOf" srcId="{FB2C8E80-7102-4553-908F-84098BA487DF}" destId="{7CF410B5-BB0A-874C-8FC2-FCAF458648D6}" srcOrd="0" destOrd="0" presId="urn:microsoft.com/office/officeart/2005/8/layout/list1"/>
    <dgm:cxn modelId="{1D1920AC-E602-4451-B00D-AE9FFDC73E39}" srcId="{27C7A750-7228-41E0-A6B0-65E5F47B37E0}" destId="{2BB8FF1C-4674-42EC-9091-68F5B6A08362}" srcOrd="0" destOrd="0" parTransId="{B8411C11-955A-459F-8C78-0FBC278FD383}" sibTransId="{4CD4394A-EC04-4B36-A234-7DD7D501C205}"/>
    <dgm:cxn modelId="{BD783AAD-D91F-4DC8-B610-64E563500D70}" srcId="{946E42D0-6C2C-45FF-AAC3-2D9FF6A9C716}" destId="{D3FEADE1-337E-479B-A584-C47D50D99381}" srcOrd="1" destOrd="0" parTransId="{8C4A2BFB-1CCA-45D0-A06D-B30D9EB26C5D}" sibTransId="{D2C6E358-B659-4BE9-AEC4-620AAE129EC1}"/>
    <dgm:cxn modelId="{F809ECDA-4B9B-4F46-92C0-1071EB5F08EB}" type="presOf" srcId="{98E26C48-5C6B-4F7E-AC68-7B90E5803547}" destId="{6790546B-A697-8742-A4EB-FDC53D19064E}" srcOrd="0" destOrd="1" presId="urn:microsoft.com/office/officeart/2005/8/layout/list1"/>
    <dgm:cxn modelId="{F70AFAF2-DA6D-3A4A-A8AB-768E08E71343}" type="presOf" srcId="{27C7A750-7228-41E0-A6B0-65E5F47B37E0}" destId="{3909EB6D-4879-BF40-B4F2-AB190EB02A70}" srcOrd="1" destOrd="0" presId="urn:microsoft.com/office/officeart/2005/8/layout/list1"/>
    <dgm:cxn modelId="{CEFB5EFA-5173-46C0-A274-AF0A55EC83CD}" srcId="{946E42D0-6C2C-45FF-AAC3-2D9FF6A9C716}" destId="{F12F1698-E8D2-4366-93F9-9BBE170BCC79}" srcOrd="2" destOrd="0" parTransId="{5A68A0EC-1163-4EAA-A674-97ED7C82D805}" sibTransId="{AD73FF07-6414-49A7-B305-C423469ADB0D}"/>
    <dgm:cxn modelId="{D00AB91C-0E9A-FA4A-88E3-1E426D42B32E}" type="presParOf" srcId="{9B76E620-FFC3-4F45-8EE0-216BFAD84FFB}" destId="{5C8AFEE5-453E-4843-91D8-DE5E6BBA2A3B}" srcOrd="0" destOrd="0" presId="urn:microsoft.com/office/officeart/2005/8/layout/list1"/>
    <dgm:cxn modelId="{E8C22123-56D1-8E41-B52E-5B9B9CD9336B}" type="presParOf" srcId="{5C8AFEE5-453E-4843-91D8-DE5E6BBA2A3B}" destId="{C7075B2E-115D-F042-B734-0CEC2441CBA5}" srcOrd="0" destOrd="0" presId="urn:microsoft.com/office/officeart/2005/8/layout/list1"/>
    <dgm:cxn modelId="{3612AFD9-E791-9B4D-ACDD-20C71D7A91BE}" type="presParOf" srcId="{5C8AFEE5-453E-4843-91D8-DE5E6BBA2A3B}" destId="{3909EB6D-4879-BF40-B4F2-AB190EB02A70}" srcOrd="1" destOrd="0" presId="urn:microsoft.com/office/officeart/2005/8/layout/list1"/>
    <dgm:cxn modelId="{EBDFB4C7-34FE-224B-9ACF-DCE97D07EE5E}" type="presParOf" srcId="{9B76E620-FFC3-4F45-8EE0-216BFAD84FFB}" destId="{861597B8-945C-EF4D-B7EB-042DFE82FFBF}" srcOrd="1" destOrd="0" presId="urn:microsoft.com/office/officeart/2005/8/layout/list1"/>
    <dgm:cxn modelId="{1FCB6E1A-3F4F-184E-A879-28C24E700112}" type="presParOf" srcId="{9B76E620-FFC3-4F45-8EE0-216BFAD84FFB}" destId="{E6B142E0-CF9D-D041-A11A-0BD28A1D31D6}" srcOrd="2" destOrd="0" presId="urn:microsoft.com/office/officeart/2005/8/layout/list1"/>
    <dgm:cxn modelId="{90E37315-E2EF-3E45-AB8D-E392F65F6E55}" type="presParOf" srcId="{9B76E620-FFC3-4F45-8EE0-216BFAD84FFB}" destId="{A4CB8256-4B5E-B84F-8E43-F741F2D6D527}" srcOrd="3" destOrd="0" presId="urn:microsoft.com/office/officeart/2005/8/layout/list1"/>
    <dgm:cxn modelId="{EDC3BCF9-0D2B-CD47-95E7-40C1C896C559}" type="presParOf" srcId="{9B76E620-FFC3-4F45-8EE0-216BFAD84FFB}" destId="{52DF3CF9-DA4D-E141-8376-7ADBAD4D8024}" srcOrd="4" destOrd="0" presId="urn:microsoft.com/office/officeart/2005/8/layout/list1"/>
    <dgm:cxn modelId="{49E79E46-29CF-1B42-B544-69731BDA8528}" type="presParOf" srcId="{52DF3CF9-DA4D-E141-8376-7ADBAD4D8024}" destId="{E2D037D6-2408-E142-BDFC-B74529CC76D8}" srcOrd="0" destOrd="0" presId="urn:microsoft.com/office/officeart/2005/8/layout/list1"/>
    <dgm:cxn modelId="{F3927534-12F1-A740-8424-F12FDA0FC2A5}" type="presParOf" srcId="{52DF3CF9-DA4D-E141-8376-7ADBAD4D8024}" destId="{DBE629A7-2DF1-324E-A195-2793872C797D}" srcOrd="1" destOrd="0" presId="urn:microsoft.com/office/officeart/2005/8/layout/list1"/>
    <dgm:cxn modelId="{71BB53A5-B33E-8742-AA7F-E48A9C7B25EC}" type="presParOf" srcId="{9B76E620-FFC3-4F45-8EE0-216BFAD84FFB}" destId="{FB7AF41E-9DA0-F642-B617-5C0DF4714F98}" srcOrd="5" destOrd="0" presId="urn:microsoft.com/office/officeart/2005/8/layout/list1"/>
    <dgm:cxn modelId="{39F26618-3425-284C-B362-B61C3BEC42BC}" type="presParOf" srcId="{9B76E620-FFC3-4F45-8EE0-216BFAD84FFB}" destId="{6790546B-A697-8742-A4EB-FDC53D19064E}" srcOrd="6" destOrd="0" presId="urn:microsoft.com/office/officeart/2005/8/layout/list1"/>
    <dgm:cxn modelId="{00D81130-9FC6-6841-8AAA-D2201DA16EDE}" type="presParOf" srcId="{9B76E620-FFC3-4F45-8EE0-216BFAD84FFB}" destId="{0D6C0064-C6BE-3946-B0AC-14540CA4A2A0}" srcOrd="7" destOrd="0" presId="urn:microsoft.com/office/officeart/2005/8/layout/list1"/>
    <dgm:cxn modelId="{6FC85E24-9450-DA40-B92E-FF43450A94CA}" type="presParOf" srcId="{9B76E620-FFC3-4F45-8EE0-216BFAD84FFB}" destId="{C84BE1D2-9406-2248-9B2B-02AEEECC5FAE}" srcOrd="8" destOrd="0" presId="urn:microsoft.com/office/officeart/2005/8/layout/list1"/>
    <dgm:cxn modelId="{13922573-6325-1B49-A773-950DE099AD2A}" type="presParOf" srcId="{C84BE1D2-9406-2248-9B2B-02AEEECC5FAE}" destId="{E71914A2-28A9-4647-B70C-B9776E490A6D}" srcOrd="0" destOrd="0" presId="urn:microsoft.com/office/officeart/2005/8/layout/list1"/>
    <dgm:cxn modelId="{76197410-44B8-864E-A256-9705A7E8335D}" type="presParOf" srcId="{C84BE1D2-9406-2248-9B2B-02AEEECC5FAE}" destId="{9A8B8047-83AA-9846-B75D-C66DD037A4C1}" srcOrd="1" destOrd="0" presId="urn:microsoft.com/office/officeart/2005/8/layout/list1"/>
    <dgm:cxn modelId="{D4865A9F-50E3-CC40-942F-0EB8D6BE056A}" type="presParOf" srcId="{9B76E620-FFC3-4F45-8EE0-216BFAD84FFB}" destId="{C3655CC6-508E-6E45-A5DC-6FE52D5F2FA2}" srcOrd="9" destOrd="0" presId="urn:microsoft.com/office/officeart/2005/8/layout/list1"/>
    <dgm:cxn modelId="{09E1FDED-91E4-3145-BC59-FA6FDAB6E243}" type="presParOf" srcId="{9B76E620-FFC3-4F45-8EE0-216BFAD84FFB}" destId="{7CF410B5-BB0A-874C-8FC2-FCAF458648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C25427-8CFA-4762-9C37-2609CAAC724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7482D4-4595-448E-9912-23AA61D37FCF}">
      <dgm:prSet/>
      <dgm:spPr/>
      <dgm:t>
        <a:bodyPr/>
        <a:lstStyle/>
        <a:p>
          <a:r>
            <a:rPr lang="en-US"/>
            <a:t>Symptoms:</a:t>
          </a:r>
        </a:p>
      </dgm:t>
    </dgm:pt>
    <dgm:pt modelId="{068BE820-85EF-4DA4-9253-B60CD06116DB}" type="parTrans" cxnId="{CAEDB5D7-F4D5-4646-8DA1-3CE0DC7F6989}">
      <dgm:prSet/>
      <dgm:spPr/>
      <dgm:t>
        <a:bodyPr/>
        <a:lstStyle/>
        <a:p>
          <a:endParaRPr lang="en-US"/>
        </a:p>
      </dgm:t>
    </dgm:pt>
    <dgm:pt modelId="{2B4C7A5A-02BB-4C5C-A203-EC6FF1652FE2}" type="sibTrans" cxnId="{CAEDB5D7-F4D5-4646-8DA1-3CE0DC7F6989}">
      <dgm:prSet/>
      <dgm:spPr/>
      <dgm:t>
        <a:bodyPr/>
        <a:lstStyle/>
        <a:p>
          <a:endParaRPr lang="en-US"/>
        </a:p>
      </dgm:t>
    </dgm:pt>
    <dgm:pt modelId="{56A77E96-5ADB-44A7-9E9F-B2700F6B5C5D}">
      <dgm:prSet/>
      <dgm:spPr/>
      <dgm:t>
        <a:bodyPr/>
        <a:lstStyle/>
        <a:p>
          <a:r>
            <a:rPr lang="en-US"/>
            <a:t>Child with slowly growing painless swelling in mid-line either sub-lingual or suprasternal.</a:t>
          </a:r>
        </a:p>
      </dgm:t>
    </dgm:pt>
    <dgm:pt modelId="{81F62E72-A50D-4894-B5DB-73835300BC0A}" type="parTrans" cxnId="{E081C0B4-DDAE-4F9E-BD7E-5031553EBB1F}">
      <dgm:prSet/>
      <dgm:spPr/>
      <dgm:t>
        <a:bodyPr/>
        <a:lstStyle/>
        <a:p>
          <a:endParaRPr lang="en-US"/>
        </a:p>
      </dgm:t>
    </dgm:pt>
    <dgm:pt modelId="{26FDAE74-BC3E-44CD-A27C-DC7D64D50A27}" type="sibTrans" cxnId="{E081C0B4-DDAE-4F9E-BD7E-5031553EBB1F}">
      <dgm:prSet/>
      <dgm:spPr/>
      <dgm:t>
        <a:bodyPr/>
        <a:lstStyle/>
        <a:p>
          <a:endParaRPr lang="en-US"/>
        </a:p>
      </dgm:t>
    </dgm:pt>
    <dgm:pt modelId="{BE115DEC-AD7A-4EE1-A873-05AF3CC2A9C1}">
      <dgm:prSet/>
      <dgm:spPr/>
      <dgm:t>
        <a:bodyPr/>
        <a:lstStyle/>
        <a:p>
          <a:r>
            <a:rPr lang="en-US"/>
            <a:t>Signs: </a:t>
          </a:r>
        </a:p>
      </dgm:t>
    </dgm:pt>
    <dgm:pt modelId="{A511B802-B149-46D5-8007-118B05E462C5}" type="parTrans" cxnId="{4164B413-5D9F-4658-A9D9-77901D6705C7}">
      <dgm:prSet/>
      <dgm:spPr/>
      <dgm:t>
        <a:bodyPr/>
        <a:lstStyle/>
        <a:p>
          <a:endParaRPr lang="en-US"/>
        </a:p>
      </dgm:t>
    </dgm:pt>
    <dgm:pt modelId="{48615A2A-3DC9-4346-801E-F5DD4F5A0619}" type="sibTrans" cxnId="{4164B413-5D9F-4658-A9D9-77901D6705C7}">
      <dgm:prSet/>
      <dgm:spPr/>
      <dgm:t>
        <a:bodyPr/>
        <a:lstStyle/>
        <a:p>
          <a:endParaRPr lang="en-US"/>
        </a:p>
      </dgm:t>
    </dgm:pt>
    <dgm:pt modelId="{32351190-896C-45D0-95D0-2813CB96D75E}">
      <dgm:prSet/>
      <dgm:spPr/>
      <dgm:t>
        <a:bodyPr/>
        <a:lstStyle/>
        <a:p>
          <a:r>
            <a:rPr lang="en-US"/>
            <a:t>cystic swelling not attached to skin.</a:t>
          </a:r>
        </a:p>
      </dgm:t>
    </dgm:pt>
    <dgm:pt modelId="{DA92C750-F53A-4557-8D97-AEF944393CFB}" type="parTrans" cxnId="{47F888AB-7FA7-41DB-9BD0-79050D08411B}">
      <dgm:prSet/>
      <dgm:spPr/>
      <dgm:t>
        <a:bodyPr/>
        <a:lstStyle/>
        <a:p>
          <a:endParaRPr lang="en-US"/>
        </a:p>
      </dgm:t>
    </dgm:pt>
    <dgm:pt modelId="{1A8D7036-CE22-4C75-8C0C-620E3BFB4099}" type="sibTrans" cxnId="{47F888AB-7FA7-41DB-9BD0-79050D08411B}">
      <dgm:prSet/>
      <dgm:spPr/>
      <dgm:t>
        <a:bodyPr/>
        <a:lstStyle/>
        <a:p>
          <a:endParaRPr lang="en-US"/>
        </a:p>
      </dgm:t>
    </dgm:pt>
    <dgm:pt modelId="{C779F630-3DA0-497A-A210-9D1BE504429E}">
      <dgm:prSet/>
      <dgm:spPr/>
      <dgm:t>
        <a:bodyPr/>
        <a:lstStyle/>
        <a:p>
          <a:r>
            <a:rPr lang="en-US"/>
            <a:t>Contains mature skin with hair follicles and sweat gland. </a:t>
          </a:r>
        </a:p>
      </dgm:t>
    </dgm:pt>
    <dgm:pt modelId="{54CA4D4C-64C8-48F1-AE80-D65854DFA562}" type="parTrans" cxnId="{A4510D9D-75AE-4FF3-804A-6BAA02C1436D}">
      <dgm:prSet/>
      <dgm:spPr/>
      <dgm:t>
        <a:bodyPr/>
        <a:lstStyle/>
        <a:p>
          <a:endParaRPr lang="en-US"/>
        </a:p>
      </dgm:t>
    </dgm:pt>
    <dgm:pt modelId="{A0D23D8E-98F2-4E46-9E77-CAEDD06D7F7D}" type="sibTrans" cxnId="{A4510D9D-75AE-4FF3-804A-6BAA02C1436D}">
      <dgm:prSet/>
      <dgm:spPr/>
      <dgm:t>
        <a:bodyPr/>
        <a:lstStyle/>
        <a:p>
          <a:endParaRPr lang="en-US"/>
        </a:p>
      </dgm:t>
    </dgm:pt>
    <dgm:pt modelId="{8637AC19-0AEF-40D0-8C2C-A5AF56D9AAC3}">
      <dgm:prSet/>
      <dgm:spPr/>
      <dgm:t>
        <a:bodyPr/>
        <a:lstStyle/>
        <a:p>
          <a:r>
            <a:rPr lang="en-US"/>
            <a:t>sometimes clumps of hair, and often pockets of sebum, blood, fat.</a:t>
          </a:r>
        </a:p>
      </dgm:t>
    </dgm:pt>
    <dgm:pt modelId="{9E4AE876-13C7-4DE9-8F96-AF14A26F66B5}" type="parTrans" cxnId="{FC6F3FEB-FB13-44C5-9ABF-0488AD9152E4}">
      <dgm:prSet/>
      <dgm:spPr/>
      <dgm:t>
        <a:bodyPr/>
        <a:lstStyle/>
        <a:p>
          <a:endParaRPr lang="en-US"/>
        </a:p>
      </dgm:t>
    </dgm:pt>
    <dgm:pt modelId="{A55DE5D2-CE50-477A-99D6-F6B94EC3C0B7}" type="sibTrans" cxnId="{FC6F3FEB-FB13-44C5-9ABF-0488AD9152E4}">
      <dgm:prSet/>
      <dgm:spPr/>
      <dgm:t>
        <a:bodyPr/>
        <a:lstStyle/>
        <a:p>
          <a:endParaRPr lang="en-US"/>
        </a:p>
      </dgm:t>
    </dgm:pt>
    <dgm:pt modelId="{EC8D930D-DA2F-EE46-BE48-1D8C1A7CEEA1}" type="pres">
      <dgm:prSet presAssocID="{15C25427-8CFA-4762-9C37-2609CAAC7243}" presName="linear" presStyleCnt="0">
        <dgm:presLayoutVars>
          <dgm:animLvl val="lvl"/>
          <dgm:resizeHandles val="exact"/>
        </dgm:presLayoutVars>
      </dgm:prSet>
      <dgm:spPr/>
    </dgm:pt>
    <dgm:pt modelId="{D3D351F8-A1BD-2849-854E-0AF457A28243}" type="pres">
      <dgm:prSet presAssocID="{CC7482D4-4595-448E-9912-23AA61D37F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3F0D7D7-608B-2E47-BF63-ED823E6E5494}" type="pres">
      <dgm:prSet presAssocID="{CC7482D4-4595-448E-9912-23AA61D37FCF}" presName="childText" presStyleLbl="revTx" presStyleIdx="0" presStyleCnt="2">
        <dgm:presLayoutVars>
          <dgm:bulletEnabled val="1"/>
        </dgm:presLayoutVars>
      </dgm:prSet>
      <dgm:spPr/>
    </dgm:pt>
    <dgm:pt modelId="{7A752A37-9490-734B-86FB-CEA6EFD03920}" type="pres">
      <dgm:prSet presAssocID="{BE115DEC-AD7A-4EE1-A873-05AF3CC2A9C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CEBB0D8-6240-A94A-ABDF-D529A56CD708}" type="pres">
      <dgm:prSet presAssocID="{BE115DEC-AD7A-4EE1-A873-05AF3CC2A9C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36CB0D-0207-7A46-8318-D21D4D3A04FA}" type="presOf" srcId="{56A77E96-5ADB-44A7-9E9F-B2700F6B5C5D}" destId="{F3F0D7D7-608B-2E47-BF63-ED823E6E5494}" srcOrd="0" destOrd="0" presId="urn:microsoft.com/office/officeart/2005/8/layout/vList2"/>
    <dgm:cxn modelId="{4164B413-5D9F-4658-A9D9-77901D6705C7}" srcId="{15C25427-8CFA-4762-9C37-2609CAAC7243}" destId="{BE115DEC-AD7A-4EE1-A873-05AF3CC2A9C1}" srcOrd="1" destOrd="0" parTransId="{A511B802-B149-46D5-8007-118B05E462C5}" sibTransId="{48615A2A-3DC9-4346-801E-F5DD4F5A0619}"/>
    <dgm:cxn modelId="{44221661-4B58-7F4F-8CEE-2D8842AEECCC}" type="presOf" srcId="{C779F630-3DA0-497A-A210-9D1BE504429E}" destId="{3CEBB0D8-6240-A94A-ABDF-D529A56CD708}" srcOrd="0" destOrd="1" presId="urn:microsoft.com/office/officeart/2005/8/layout/vList2"/>
    <dgm:cxn modelId="{6E17E561-DA61-644A-AA5B-B74162F9F269}" type="presOf" srcId="{8637AC19-0AEF-40D0-8C2C-A5AF56D9AAC3}" destId="{3CEBB0D8-6240-A94A-ABDF-D529A56CD708}" srcOrd="0" destOrd="2" presId="urn:microsoft.com/office/officeart/2005/8/layout/vList2"/>
    <dgm:cxn modelId="{8E761C65-0883-DF49-87D7-D279FD429106}" type="presOf" srcId="{CC7482D4-4595-448E-9912-23AA61D37FCF}" destId="{D3D351F8-A1BD-2849-854E-0AF457A28243}" srcOrd="0" destOrd="0" presId="urn:microsoft.com/office/officeart/2005/8/layout/vList2"/>
    <dgm:cxn modelId="{783D6B65-9AF1-4F47-90F1-A294125AB7EF}" type="presOf" srcId="{32351190-896C-45D0-95D0-2813CB96D75E}" destId="{3CEBB0D8-6240-A94A-ABDF-D529A56CD708}" srcOrd="0" destOrd="0" presId="urn:microsoft.com/office/officeart/2005/8/layout/vList2"/>
    <dgm:cxn modelId="{A4510D9D-75AE-4FF3-804A-6BAA02C1436D}" srcId="{BE115DEC-AD7A-4EE1-A873-05AF3CC2A9C1}" destId="{C779F630-3DA0-497A-A210-9D1BE504429E}" srcOrd="1" destOrd="0" parTransId="{54CA4D4C-64C8-48F1-AE80-D65854DFA562}" sibTransId="{A0D23D8E-98F2-4E46-9E77-CAEDD06D7F7D}"/>
    <dgm:cxn modelId="{47F888AB-7FA7-41DB-9BD0-79050D08411B}" srcId="{BE115DEC-AD7A-4EE1-A873-05AF3CC2A9C1}" destId="{32351190-896C-45D0-95D0-2813CB96D75E}" srcOrd="0" destOrd="0" parTransId="{DA92C750-F53A-4557-8D97-AEF944393CFB}" sibTransId="{1A8D7036-CE22-4C75-8C0C-620E3BFB4099}"/>
    <dgm:cxn modelId="{E081C0B4-DDAE-4F9E-BD7E-5031553EBB1F}" srcId="{CC7482D4-4595-448E-9912-23AA61D37FCF}" destId="{56A77E96-5ADB-44A7-9E9F-B2700F6B5C5D}" srcOrd="0" destOrd="0" parTransId="{81F62E72-A50D-4894-B5DB-73835300BC0A}" sibTransId="{26FDAE74-BC3E-44CD-A27C-DC7D64D50A27}"/>
    <dgm:cxn modelId="{26C5F8CA-4969-BF41-9662-BD024E2530D1}" type="presOf" srcId="{BE115DEC-AD7A-4EE1-A873-05AF3CC2A9C1}" destId="{7A752A37-9490-734B-86FB-CEA6EFD03920}" srcOrd="0" destOrd="0" presId="urn:microsoft.com/office/officeart/2005/8/layout/vList2"/>
    <dgm:cxn modelId="{CAEDB5D7-F4D5-4646-8DA1-3CE0DC7F6989}" srcId="{15C25427-8CFA-4762-9C37-2609CAAC7243}" destId="{CC7482D4-4595-448E-9912-23AA61D37FCF}" srcOrd="0" destOrd="0" parTransId="{068BE820-85EF-4DA4-9253-B60CD06116DB}" sibTransId="{2B4C7A5A-02BB-4C5C-A203-EC6FF1652FE2}"/>
    <dgm:cxn modelId="{FC6F3FEB-FB13-44C5-9ABF-0488AD9152E4}" srcId="{BE115DEC-AD7A-4EE1-A873-05AF3CC2A9C1}" destId="{8637AC19-0AEF-40D0-8C2C-A5AF56D9AAC3}" srcOrd="2" destOrd="0" parTransId="{9E4AE876-13C7-4DE9-8F96-AF14A26F66B5}" sibTransId="{A55DE5D2-CE50-477A-99D6-F6B94EC3C0B7}"/>
    <dgm:cxn modelId="{A35828F4-8786-2D44-B71B-5F5B1E55614A}" type="presOf" srcId="{15C25427-8CFA-4762-9C37-2609CAAC7243}" destId="{EC8D930D-DA2F-EE46-BE48-1D8C1A7CEEA1}" srcOrd="0" destOrd="0" presId="urn:microsoft.com/office/officeart/2005/8/layout/vList2"/>
    <dgm:cxn modelId="{C1D86F94-CCA4-3E49-ABB5-A5632A735C75}" type="presParOf" srcId="{EC8D930D-DA2F-EE46-BE48-1D8C1A7CEEA1}" destId="{D3D351F8-A1BD-2849-854E-0AF457A28243}" srcOrd="0" destOrd="0" presId="urn:microsoft.com/office/officeart/2005/8/layout/vList2"/>
    <dgm:cxn modelId="{58FFE8B0-86E6-AA4A-BC0A-47E970F8E62F}" type="presParOf" srcId="{EC8D930D-DA2F-EE46-BE48-1D8C1A7CEEA1}" destId="{F3F0D7D7-608B-2E47-BF63-ED823E6E5494}" srcOrd="1" destOrd="0" presId="urn:microsoft.com/office/officeart/2005/8/layout/vList2"/>
    <dgm:cxn modelId="{6FEA53FD-A756-0F45-BA12-80578244F94B}" type="presParOf" srcId="{EC8D930D-DA2F-EE46-BE48-1D8C1A7CEEA1}" destId="{7A752A37-9490-734B-86FB-CEA6EFD03920}" srcOrd="2" destOrd="0" presId="urn:microsoft.com/office/officeart/2005/8/layout/vList2"/>
    <dgm:cxn modelId="{8106E5A0-8E5C-7A42-B0F3-8B1DD88FC984}" type="presParOf" srcId="{EC8D930D-DA2F-EE46-BE48-1D8C1A7CEEA1}" destId="{3CEBB0D8-6240-A94A-ABDF-D529A56CD7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F80A46-AD44-4E98-ACD1-21CDD1B22E3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961ADC3-D9F4-4AB3-95AF-783FCEF5A34A}">
      <dgm:prSet/>
      <dgm:spPr/>
      <dgm:t>
        <a:bodyPr/>
        <a:lstStyle/>
        <a:p>
          <a:r>
            <a:rPr lang="en-US"/>
            <a:t>Rare tender, oval swelling, which lies transversely below the hyoid bone. </a:t>
          </a:r>
        </a:p>
      </dgm:t>
    </dgm:pt>
    <dgm:pt modelId="{1439954F-73E7-44C6-9E9C-98C9955A31AC}" type="parTrans" cxnId="{5231CB42-C10D-4141-AD7F-DE839BF188B4}">
      <dgm:prSet/>
      <dgm:spPr/>
      <dgm:t>
        <a:bodyPr/>
        <a:lstStyle/>
        <a:p>
          <a:endParaRPr lang="en-US"/>
        </a:p>
      </dgm:t>
    </dgm:pt>
    <dgm:pt modelId="{A126E319-CE57-4312-8924-BE692739EF96}" type="sibTrans" cxnId="{5231CB42-C10D-4141-AD7F-DE839BF188B4}">
      <dgm:prSet/>
      <dgm:spPr/>
      <dgm:t>
        <a:bodyPr/>
        <a:lstStyle/>
        <a:p>
          <a:endParaRPr lang="en-US"/>
        </a:p>
      </dgm:t>
    </dgm:pt>
    <dgm:pt modelId="{E5967F18-E6D5-4491-B193-C5853A6BF06E}">
      <dgm:prSet/>
      <dgm:spPr/>
      <dgm:t>
        <a:bodyPr/>
        <a:lstStyle/>
        <a:p>
          <a:r>
            <a:rPr lang="en-US"/>
            <a:t>It moves up and down with deglutition and with protrusion of the tongue.</a:t>
          </a:r>
        </a:p>
      </dgm:t>
    </dgm:pt>
    <dgm:pt modelId="{E72EF502-91B5-4CB7-856D-1C6B15131935}" type="parTrans" cxnId="{FBFCAB22-1FA0-4374-82D9-826E8708C00E}">
      <dgm:prSet/>
      <dgm:spPr/>
      <dgm:t>
        <a:bodyPr/>
        <a:lstStyle/>
        <a:p>
          <a:endParaRPr lang="en-US"/>
        </a:p>
      </dgm:t>
    </dgm:pt>
    <dgm:pt modelId="{5646A050-B8A2-4F49-8862-A54283A3EB2A}" type="sibTrans" cxnId="{FBFCAB22-1FA0-4374-82D9-826E8708C00E}">
      <dgm:prSet/>
      <dgm:spPr/>
      <dgm:t>
        <a:bodyPr/>
        <a:lstStyle/>
        <a:p>
          <a:endParaRPr lang="en-US"/>
        </a:p>
      </dgm:t>
    </dgm:pt>
    <dgm:pt modelId="{3D44FF1A-6CDA-FC4E-BC1F-4FCA16086F46}" type="pres">
      <dgm:prSet presAssocID="{D7F80A46-AD44-4E98-ACD1-21CDD1B22E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B2D8D1-50E6-3949-BB85-ABE8C157213C}" type="pres">
      <dgm:prSet presAssocID="{6961ADC3-D9F4-4AB3-95AF-783FCEF5A34A}" presName="hierRoot1" presStyleCnt="0"/>
      <dgm:spPr/>
    </dgm:pt>
    <dgm:pt modelId="{BAE209D9-9842-6E43-B6F8-6384DE059CC0}" type="pres">
      <dgm:prSet presAssocID="{6961ADC3-D9F4-4AB3-95AF-783FCEF5A34A}" presName="composite" presStyleCnt="0"/>
      <dgm:spPr/>
    </dgm:pt>
    <dgm:pt modelId="{9FDBCA65-B1B9-BC4F-AC10-2C0F6493B587}" type="pres">
      <dgm:prSet presAssocID="{6961ADC3-D9F4-4AB3-95AF-783FCEF5A34A}" presName="background" presStyleLbl="node0" presStyleIdx="0" presStyleCnt="2"/>
      <dgm:spPr/>
    </dgm:pt>
    <dgm:pt modelId="{384DB0DF-C55D-3643-8345-7852030A98C5}" type="pres">
      <dgm:prSet presAssocID="{6961ADC3-D9F4-4AB3-95AF-783FCEF5A34A}" presName="text" presStyleLbl="fgAcc0" presStyleIdx="0" presStyleCnt="2">
        <dgm:presLayoutVars>
          <dgm:chPref val="3"/>
        </dgm:presLayoutVars>
      </dgm:prSet>
      <dgm:spPr/>
    </dgm:pt>
    <dgm:pt modelId="{41EEBCE1-816B-D949-9285-13912671D2D2}" type="pres">
      <dgm:prSet presAssocID="{6961ADC3-D9F4-4AB3-95AF-783FCEF5A34A}" presName="hierChild2" presStyleCnt="0"/>
      <dgm:spPr/>
    </dgm:pt>
    <dgm:pt modelId="{5D5E6959-8AA8-F847-8A7C-A6E8FD6743D8}" type="pres">
      <dgm:prSet presAssocID="{E5967F18-E6D5-4491-B193-C5853A6BF06E}" presName="hierRoot1" presStyleCnt="0"/>
      <dgm:spPr/>
    </dgm:pt>
    <dgm:pt modelId="{A00F6739-3671-9F47-861E-169F4BE7BF18}" type="pres">
      <dgm:prSet presAssocID="{E5967F18-E6D5-4491-B193-C5853A6BF06E}" presName="composite" presStyleCnt="0"/>
      <dgm:spPr/>
    </dgm:pt>
    <dgm:pt modelId="{3972BCBC-95B1-7446-BFD5-90935DF85873}" type="pres">
      <dgm:prSet presAssocID="{E5967F18-E6D5-4491-B193-C5853A6BF06E}" presName="background" presStyleLbl="node0" presStyleIdx="1" presStyleCnt="2"/>
      <dgm:spPr/>
    </dgm:pt>
    <dgm:pt modelId="{EE3B3398-928B-EE40-8574-0BB30C8815FB}" type="pres">
      <dgm:prSet presAssocID="{E5967F18-E6D5-4491-B193-C5853A6BF06E}" presName="text" presStyleLbl="fgAcc0" presStyleIdx="1" presStyleCnt="2">
        <dgm:presLayoutVars>
          <dgm:chPref val="3"/>
        </dgm:presLayoutVars>
      </dgm:prSet>
      <dgm:spPr/>
    </dgm:pt>
    <dgm:pt modelId="{4FB8C20F-9517-0047-B0E7-AB069D80CBCF}" type="pres">
      <dgm:prSet presAssocID="{E5967F18-E6D5-4491-B193-C5853A6BF06E}" presName="hierChild2" presStyleCnt="0"/>
      <dgm:spPr/>
    </dgm:pt>
  </dgm:ptLst>
  <dgm:cxnLst>
    <dgm:cxn modelId="{FBFCAB22-1FA0-4374-82D9-826E8708C00E}" srcId="{D7F80A46-AD44-4E98-ACD1-21CDD1B22E3E}" destId="{E5967F18-E6D5-4491-B193-C5853A6BF06E}" srcOrd="1" destOrd="0" parTransId="{E72EF502-91B5-4CB7-856D-1C6B15131935}" sibTransId="{5646A050-B8A2-4F49-8862-A54283A3EB2A}"/>
    <dgm:cxn modelId="{5231CB42-C10D-4141-AD7F-DE839BF188B4}" srcId="{D7F80A46-AD44-4E98-ACD1-21CDD1B22E3E}" destId="{6961ADC3-D9F4-4AB3-95AF-783FCEF5A34A}" srcOrd="0" destOrd="0" parTransId="{1439954F-73E7-44C6-9E9C-98C9955A31AC}" sibTransId="{A126E319-CE57-4312-8924-BE692739EF96}"/>
    <dgm:cxn modelId="{2D242A69-9D38-5746-B0AE-CFB0B05813AD}" type="presOf" srcId="{E5967F18-E6D5-4491-B193-C5853A6BF06E}" destId="{EE3B3398-928B-EE40-8574-0BB30C8815FB}" srcOrd="0" destOrd="0" presId="urn:microsoft.com/office/officeart/2005/8/layout/hierarchy1"/>
    <dgm:cxn modelId="{AAF2228D-8B6D-2649-8E4C-BA0C54508D76}" type="presOf" srcId="{6961ADC3-D9F4-4AB3-95AF-783FCEF5A34A}" destId="{384DB0DF-C55D-3643-8345-7852030A98C5}" srcOrd="0" destOrd="0" presId="urn:microsoft.com/office/officeart/2005/8/layout/hierarchy1"/>
    <dgm:cxn modelId="{9445E9F6-D354-3E4B-9DBC-74DC524E0F93}" type="presOf" srcId="{D7F80A46-AD44-4E98-ACD1-21CDD1B22E3E}" destId="{3D44FF1A-6CDA-FC4E-BC1F-4FCA16086F46}" srcOrd="0" destOrd="0" presId="urn:microsoft.com/office/officeart/2005/8/layout/hierarchy1"/>
    <dgm:cxn modelId="{6876AC5D-2294-EA49-A5AD-DD1C0E7D4EF8}" type="presParOf" srcId="{3D44FF1A-6CDA-FC4E-BC1F-4FCA16086F46}" destId="{8EB2D8D1-50E6-3949-BB85-ABE8C157213C}" srcOrd="0" destOrd="0" presId="urn:microsoft.com/office/officeart/2005/8/layout/hierarchy1"/>
    <dgm:cxn modelId="{EB087663-9C30-4646-B4D3-48351D448CCD}" type="presParOf" srcId="{8EB2D8D1-50E6-3949-BB85-ABE8C157213C}" destId="{BAE209D9-9842-6E43-B6F8-6384DE059CC0}" srcOrd="0" destOrd="0" presId="urn:microsoft.com/office/officeart/2005/8/layout/hierarchy1"/>
    <dgm:cxn modelId="{3505EE97-94B8-2243-AA80-9E51F7146381}" type="presParOf" srcId="{BAE209D9-9842-6E43-B6F8-6384DE059CC0}" destId="{9FDBCA65-B1B9-BC4F-AC10-2C0F6493B587}" srcOrd="0" destOrd="0" presId="urn:microsoft.com/office/officeart/2005/8/layout/hierarchy1"/>
    <dgm:cxn modelId="{270B9DE2-84AA-4240-9676-3BF41BE91A7D}" type="presParOf" srcId="{BAE209D9-9842-6E43-B6F8-6384DE059CC0}" destId="{384DB0DF-C55D-3643-8345-7852030A98C5}" srcOrd="1" destOrd="0" presId="urn:microsoft.com/office/officeart/2005/8/layout/hierarchy1"/>
    <dgm:cxn modelId="{F925954C-79D1-2D44-A089-E9E1A31D06E7}" type="presParOf" srcId="{8EB2D8D1-50E6-3949-BB85-ABE8C157213C}" destId="{41EEBCE1-816B-D949-9285-13912671D2D2}" srcOrd="1" destOrd="0" presId="urn:microsoft.com/office/officeart/2005/8/layout/hierarchy1"/>
    <dgm:cxn modelId="{FE2DE0C4-9195-9E44-8730-9E8A2A435B95}" type="presParOf" srcId="{3D44FF1A-6CDA-FC4E-BC1F-4FCA16086F46}" destId="{5D5E6959-8AA8-F847-8A7C-A6E8FD6743D8}" srcOrd="1" destOrd="0" presId="urn:microsoft.com/office/officeart/2005/8/layout/hierarchy1"/>
    <dgm:cxn modelId="{2CB6EA36-5C13-214E-A365-0B11B69649BA}" type="presParOf" srcId="{5D5E6959-8AA8-F847-8A7C-A6E8FD6743D8}" destId="{A00F6739-3671-9F47-861E-169F4BE7BF18}" srcOrd="0" destOrd="0" presId="urn:microsoft.com/office/officeart/2005/8/layout/hierarchy1"/>
    <dgm:cxn modelId="{C5899791-C29E-C649-B3C0-B406EC0B8AE2}" type="presParOf" srcId="{A00F6739-3671-9F47-861E-169F4BE7BF18}" destId="{3972BCBC-95B1-7446-BFD5-90935DF85873}" srcOrd="0" destOrd="0" presId="urn:microsoft.com/office/officeart/2005/8/layout/hierarchy1"/>
    <dgm:cxn modelId="{20A856C7-5FD4-2740-807F-F523CA4DA8A1}" type="presParOf" srcId="{A00F6739-3671-9F47-861E-169F4BE7BF18}" destId="{EE3B3398-928B-EE40-8574-0BB30C8815FB}" srcOrd="1" destOrd="0" presId="urn:microsoft.com/office/officeart/2005/8/layout/hierarchy1"/>
    <dgm:cxn modelId="{09159544-9E1A-2B4C-82C4-8F8643D4873B}" type="presParOf" srcId="{5D5E6959-8AA8-F847-8A7C-A6E8FD6743D8}" destId="{4FB8C20F-9517-0047-B0E7-AB069D80CB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28DDEC-EE65-4F10-B8F2-EDC620FA39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BDA88D-ABB4-431E-B164-8E1D57527DD4}">
      <dgm:prSet/>
      <dgm:spPr/>
      <dgm:t>
        <a:bodyPr/>
        <a:lstStyle/>
        <a:p>
          <a:r>
            <a:rPr lang="en-US"/>
            <a:t>Symptoms: </a:t>
          </a:r>
        </a:p>
      </dgm:t>
    </dgm:pt>
    <dgm:pt modelId="{30DE1DF9-04CA-4885-880B-0D4EDA8009F9}" type="parTrans" cxnId="{AFC18C4B-7E2B-4F75-ACB8-5F7722FB5E49}">
      <dgm:prSet/>
      <dgm:spPr/>
      <dgm:t>
        <a:bodyPr/>
        <a:lstStyle/>
        <a:p>
          <a:endParaRPr lang="en-US"/>
        </a:p>
      </dgm:t>
    </dgm:pt>
    <dgm:pt modelId="{86CB64A9-BF22-4C58-B5FF-E9F305F9DB04}" type="sibTrans" cxnId="{AFC18C4B-7E2B-4F75-ACB8-5F7722FB5E49}">
      <dgm:prSet/>
      <dgm:spPr/>
      <dgm:t>
        <a:bodyPr/>
        <a:lstStyle/>
        <a:p>
          <a:endParaRPr lang="en-US"/>
        </a:p>
      </dgm:t>
    </dgm:pt>
    <dgm:pt modelId="{4A112205-AC98-4E59-9CB2-CAB736026442}">
      <dgm:prSet/>
      <dgm:spPr/>
      <dgm:t>
        <a:bodyPr/>
        <a:lstStyle/>
        <a:p>
          <a:r>
            <a:rPr lang="en-US"/>
            <a:t>Painless swelling in middle of neck. </a:t>
          </a:r>
        </a:p>
      </dgm:t>
    </dgm:pt>
    <dgm:pt modelId="{9BC081B3-DA5A-449E-BCA6-813ACD1B79DD}" type="parTrans" cxnId="{7F8157D3-D32B-4FAC-805A-C4AF726E0745}">
      <dgm:prSet/>
      <dgm:spPr/>
      <dgm:t>
        <a:bodyPr/>
        <a:lstStyle/>
        <a:p>
          <a:endParaRPr lang="en-US"/>
        </a:p>
      </dgm:t>
    </dgm:pt>
    <dgm:pt modelId="{12932CF4-0408-4EC2-BCF3-AA88C1A22BFE}" type="sibTrans" cxnId="{7F8157D3-D32B-4FAC-805A-C4AF726E0745}">
      <dgm:prSet/>
      <dgm:spPr/>
      <dgm:t>
        <a:bodyPr/>
        <a:lstStyle/>
        <a:p>
          <a:endParaRPr lang="en-US"/>
        </a:p>
      </dgm:t>
    </dgm:pt>
    <dgm:pt modelId="{E0016DE8-AE61-4EAE-8B84-940D3B9F1E40}">
      <dgm:prSet/>
      <dgm:spPr/>
      <dgm:t>
        <a:bodyPr/>
        <a:lstStyle/>
        <a:p>
          <a:r>
            <a:rPr lang="en-US"/>
            <a:t>Signs: </a:t>
          </a:r>
        </a:p>
      </dgm:t>
    </dgm:pt>
    <dgm:pt modelId="{F3ED17B6-D2C7-4DB5-84E0-BD175FE030D9}" type="parTrans" cxnId="{A6D8EC5F-FFB4-4B82-8DA8-85C0B065B63B}">
      <dgm:prSet/>
      <dgm:spPr/>
      <dgm:t>
        <a:bodyPr/>
        <a:lstStyle/>
        <a:p>
          <a:endParaRPr lang="en-US"/>
        </a:p>
      </dgm:t>
    </dgm:pt>
    <dgm:pt modelId="{122DA26C-F88A-4B8A-846C-11AC1C3E1F5A}" type="sibTrans" cxnId="{A6D8EC5F-FFB4-4B82-8DA8-85C0B065B63B}">
      <dgm:prSet/>
      <dgm:spPr/>
      <dgm:t>
        <a:bodyPr/>
        <a:lstStyle/>
        <a:p>
          <a:endParaRPr lang="en-US"/>
        </a:p>
      </dgm:t>
    </dgm:pt>
    <dgm:pt modelId="{B94C44DE-C21B-4BC6-8797-122E8DB7A7BF}">
      <dgm:prSet/>
      <dgm:spPr/>
      <dgm:t>
        <a:bodyPr/>
        <a:lstStyle/>
        <a:p>
          <a:r>
            <a:rPr lang="en-US"/>
            <a:t>Solid mass </a:t>
          </a:r>
        </a:p>
      </dgm:t>
    </dgm:pt>
    <dgm:pt modelId="{814FF5FB-664A-4ACE-BF21-5799292089E7}" type="parTrans" cxnId="{D7A19E59-89F2-4F38-B4D2-D9C40AAED44A}">
      <dgm:prSet/>
      <dgm:spPr/>
      <dgm:t>
        <a:bodyPr/>
        <a:lstStyle/>
        <a:p>
          <a:endParaRPr lang="en-US"/>
        </a:p>
      </dgm:t>
    </dgm:pt>
    <dgm:pt modelId="{9D6F540C-CD25-4C4C-A9B9-5E4C4E99D099}" type="sibTrans" cxnId="{D7A19E59-89F2-4F38-B4D2-D9C40AAED44A}">
      <dgm:prSet/>
      <dgm:spPr/>
      <dgm:t>
        <a:bodyPr/>
        <a:lstStyle/>
        <a:p>
          <a:endParaRPr lang="en-US"/>
        </a:p>
      </dgm:t>
    </dgm:pt>
    <dgm:pt modelId="{49E67CAD-0331-43EF-9E95-69EF29121029}">
      <dgm:prSet/>
      <dgm:spPr/>
      <dgm:t>
        <a:bodyPr/>
        <a:lstStyle/>
        <a:p>
          <a:r>
            <a:rPr lang="en-US"/>
            <a:t>Thyroid moves: with deglutition only </a:t>
          </a:r>
        </a:p>
      </dgm:t>
    </dgm:pt>
    <dgm:pt modelId="{3EB9B0A1-82D5-4E36-9DF7-8B6C6AA82430}" type="parTrans" cxnId="{400D18D3-3F0C-4484-98EB-2ED55B482A08}">
      <dgm:prSet/>
      <dgm:spPr/>
      <dgm:t>
        <a:bodyPr/>
        <a:lstStyle/>
        <a:p>
          <a:endParaRPr lang="en-US"/>
        </a:p>
      </dgm:t>
    </dgm:pt>
    <dgm:pt modelId="{033F2749-1581-4130-BE2A-0CA1BE49341C}" type="sibTrans" cxnId="{400D18D3-3F0C-4484-98EB-2ED55B482A08}">
      <dgm:prSet/>
      <dgm:spPr/>
      <dgm:t>
        <a:bodyPr/>
        <a:lstStyle/>
        <a:p>
          <a:endParaRPr lang="en-US"/>
        </a:p>
      </dgm:t>
    </dgm:pt>
    <dgm:pt modelId="{E532463D-7DA0-4D7C-BC44-DB6E46889994}">
      <dgm:prSet/>
      <dgm:spPr/>
      <dgm:t>
        <a:bodyPr/>
        <a:lstStyle/>
        <a:p>
          <a:r>
            <a:rPr lang="en-US"/>
            <a:t>lf lingual : dyspnea ,dysphagia ,dysarthria . </a:t>
          </a:r>
        </a:p>
      </dgm:t>
    </dgm:pt>
    <dgm:pt modelId="{5C102BD5-C298-4E99-B9DB-B30AF7BF1D9D}" type="parTrans" cxnId="{FD49764E-20F7-4B30-A82C-8ED97B050FB5}">
      <dgm:prSet/>
      <dgm:spPr/>
      <dgm:t>
        <a:bodyPr/>
        <a:lstStyle/>
        <a:p>
          <a:endParaRPr lang="en-US"/>
        </a:p>
      </dgm:t>
    </dgm:pt>
    <dgm:pt modelId="{3BC6383B-CFDE-4874-AB83-278465DEA184}" type="sibTrans" cxnId="{FD49764E-20F7-4B30-A82C-8ED97B050FB5}">
      <dgm:prSet/>
      <dgm:spPr/>
      <dgm:t>
        <a:bodyPr/>
        <a:lstStyle/>
        <a:p>
          <a:endParaRPr lang="en-US"/>
        </a:p>
      </dgm:t>
    </dgm:pt>
    <dgm:pt modelId="{F4C7A44D-0918-4A2E-963C-1D005A21D266}">
      <dgm:prSet/>
      <dgm:spPr/>
      <dgm:t>
        <a:bodyPr/>
        <a:lstStyle/>
        <a:p>
          <a:r>
            <a:rPr lang="en-US"/>
            <a:t>lf retrosternal: pressure manifestation</a:t>
          </a:r>
        </a:p>
      </dgm:t>
    </dgm:pt>
    <dgm:pt modelId="{79E83421-37CD-469C-80CB-F09799A62C57}" type="parTrans" cxnId="{6F05D752-0C7D-4ED4-A956-B8ECDCF052B0}">
      <dgm:prSet/>
      <dgm:spPr/>
      <dgm:t>
        <a:bodyPr/>
        <a:lstStyle/>
        <a:p>
          <a:endParaRPr lang="en-US"/>
        </a:p>
      </dgm:t>
    </dgm:pt>
    <dgm:pt modelId="{F08CA8B4-630E-4867-B2D8-B2D2405151F3}" type="sibTrans" cxnId="{6F05D752-0C7D-4ED4-A956-B8ECDCF052B0}">
      <dgm:prSet/>
      <dgm:spPr/>
      <dgm:t>
        <a:bodyPr/>
        <a:lstStyle/>
        <a:p>
          <a:endParaRPr lang="en-US"/>
        </a:p>
      </dgm:t>
    </dgm:pt>
    <dgm:pt modelId="{CB8D973E-ABE3-47E7-B8CD-40D931DF7ABC}">
      <dgm:prSet/>
      <dgm:spPr/>
      <dgm:t>
        <a:bodyPr/>
        <a:lstStyle/>
        <a:p>
          <a:r>
            <a:rPr lang="en-US"/>
            <a:t>Investigation:</a:t>
          </a:r>
        </a:p>
      </dgm:t>
    </dgm:pt>
    <dgm:pt modelId="{3DB41DB8-D814-47BA-A728-1C8E01029E19}" type="parTrans" cxnId="{62AE590A-C891-4BEE-A0AC-908C990F7A0F}">
      <dgm:prSet/>
      <dgm:spPr/>
      <dgm:t>
        <a:bodyPr/>
        <a:lstStyle/>
        <a:p>
          <a:endParaRPr lang="en-US"/>
        </a:p>
      </dgm:t>
    </dgm:pt>
    <dgm:pt modelId="{5ABC2F66-7A18-4670-987D-41371A8DC874}" type="sibTrans" cxnId="{62AE590A-C891-4BEE-A0AC-908C990F7A0F}">
      <dgm:prSet/>
      <dgm:spPr/>
      <dgm:t>
        <a:bodyPr/>
        <a:lstStyle/>
        <a:p>
          <a:endParaRPr lang="en-US"/>
        </a:p>
      </dgm:t>
    </dgm:pt>
    <dgm:pt modelId="{A649C73D-C354-4180-8346-99EFC2BA081C}">
      <dgm:prSet/>
      <dgm:spPr/>
      <dgm:t>
        <a:bodyPr/>
        <a:lstStyle/>
        <a:p>
          <a:r>
            <a:rPr lang="en-US"/>
            <a:t>U/S: solid</a:t>
          </a:r>
        </a:p>
      </dgm:t>
    </dgm:pt>
    <dgm:pt modelId="{84D3A8DA-F600-4012-9D9F-E5612227190F}" type="parTrans" cxnId="{D96CF240-BCD9-4DDE-A2B3-BE9B36A6B6D7}">
      <dgm:prSet/>
      <dgm:spPr/>
      <dgm:t>
        <a:bodyPr/>
        <a:lstStyle/>
        <a:p>
          <a:endParaRPr lang="en-US"/>
        </a:p>
      </dgm:t>
    </dgm:pt>
    <dgm:pt modelId="{7F6A79FF-A3E7-4465-BFAF-192F6B5CE7BF}" type="sibTrans" cxnId="{D96CF240-BCD9-4DDE-A2B3-BE9B36A6B6D7}">
      <dgm:prSet/>
      <dgm:spPr/>
      <dgm:t>
        <a:bodyPr/>
        <a:lstStyle/>
        <a:p>
          <a:endParaRPr lang="en-US"/>
        </a:p>
      </dgm:t>
    </dgm:pt>
    <dgm:pt modelId="{7ADF4FC2-C050-4CC6-BAB4-6A65973E42C2}">
      <dgm:prSet/>
      <dgm:spPr/>
      <dgm:t>
        <a:bodyPr/>
        <a:lstStyle/>
        <a:p>
          <a:r>
            <a:rPr lang="en-US"/>
            <a:t>CT scan: to confirm whether its only thyroid tissue or not.</a:t>
          </a:r>
        </a:p>
      </dgm:t>
    </dgm:pt>
    <dgm:pt modelId="{E3C369FA-0451-4C97-B407-D0D5408FF294}" type="parTrans" cxnId="{B733D1F3-AEA2-48DE-B23E-A210AC5AB66F}">
      <dgm:prSet/>
      <dgm:spPr/>
      <dgm:t>
        <a:bodyPr/>
        <a:lstStyle/>
        <a:p>
          <a:endParaRPr lang="en-US"/>
        </a:p>
      </dgm:t>
    </dgm:pt>
    <dgm:pt modelId="{A461A3E1-A8EC-421A-A74F-C837940381EC}" type="sibTrans" cxnId="{B733D1F3-AEA2-48DE-B23E-A210AC5AB66F}">
      <dgm:prSet/>
      <dgm:spPr/>
      <dgm:t>
        <a:bodyPr/>
        <a:lstStyle/>
        <a:p>
          <a:endParaRPr lang="en-US"/>
        </a:p>
      </dgm:t>
    </dgm:pt>
    <dgm:pt modelId="{A5C473F9-7072-4F42-9076-F54A05E2B28B}" type="pres">
      <dgm:prSet presAssocID="{BA28DDEC-EE65-4F10-B8F2-EDC620FA391D}" presName="linear" presStyleCnt="0">
        <dgm:presLayoutVars>
          <dgm:animLvl val="lvl"/>
          <dgm:resizeHandles val="exact"/>
        </dgm:presLayoutVars>
      </dgm:prSet>
      <dgm:spPr/>
    </dgm:pt>
    <dgm:pt modelId="{91D4C071-F4D9-8C4F-81FB-56271BCCE2AA}" type="pres">
      <dgm:prSet presAssocID="{9DBDA88D-ABB4-431E-B164-8E1D57527D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971D65-19C5-984F-A3F3-F438C5485515}" type="pres">
      <dgm:prSet presAssocID="{9DBDA88D-ABB4-431E-B164-8E1D57527DD4}" presName="childText" presStyleLbl="revTx" presStyleIdx="0" presStyleCnt="3">
        <dgm:presLayoutVars>
          <dgm:bulletEnabled val="1"/>
        </dgm:presLayoutVars>
      </dgm:prSet>
      <dgm:spPr/>
    </dgm:pt>
    <dgm:pt modelId="{08713323-A056-364C-9227-1CE6C801FFB3}" type="pres">
      <dgm:prSet presAssocID="{E0016DE8-AE61-4EAE-8B84-940D3B9F1E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570FE1-2964-9747-B23B-41DF3F02DF54}" type="pres">
      <dgm:prSet presAssocID="{E0016DE8-AE61-4EAE-8B84-940D3B9F1E40}" presName="childText" presStyleLbl="revTx" presStyleIdx="1" presStyleCnt="3">
        <dgm:presLayoutVars>
          <dgm:bulletEnabled val="1"/>
        </dgm:presLayoutVars>
      </dgm:prSet>
      <dgm:spPr/>
    </dgm:pt>
    <dgm:pt modelId="{F64F7D67-3F2B-694B-A55C-034480E43956}" type="pres">
      <dgm:prSet presAssocID="{CB8D973E-ABE3-47E7-B8CD-40D931DF7AB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212067-CE98-9745-9D99-D00275DE077E}" type="pres">
      <dgm:prSet presAssocID="{CB8D973E-ABE3-47E7-B8CD-40D931DF7AB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2AE590A-C891-4BEE-A0AC-908C990F7A0F}" srcId="{BA28DDEC-EE65-4F10-B8F2-EDC620FA391D}" destId="{CB8D973E-ABE3-47E7-B8CD-40D931DF7ABC}" srcOrd="2" destOrd="0" parTransId="{3DB41DB8-D814-47BA-A728-1C8E01029E19}" sibTransId="{5ABC2F66-7A18-4670-987D-41371A8DC874}"/>
    <dgm:cxn modelId="{6CC84F17-E26B-D648-B510-BF2AB47654ED}" type="presOf" srcId="{B94C44DE-C21B-4BC6-8797-122E8DB7A7BF}" destId="{32570FE1-2964-9747-B23B-41DF3F02DF54}" srcOrd="0" destOrd="0" presId="urn:microsoft.com/office/officeart/2005/8/layout/vList2"/>
    <dgm:cxn modelId="{D96CF240-BCD9-4DDE-A2B3-BE9B36A6B6D7}" srcId="{CB8D973E-ABE3-47E7-B8CD-40D931DF7ABC}" destId="{A649C73D-C354-4180-8346-99EFC2BA081C}" srcOrd="0" destOrd="0" parTransId="{84D3A8DA-F600-4012-9D9F-E5612227190F}" sibTransId="{7F6A79FF-A3E7-4465-BFAF-192F6B5CE7BF}"/>
    <dgm:cxn modelId="{D06D9443-78FF-B340-934D-87E34CBFB661}" type="presOf" srcId="{F4C7A44D-0918-4A2E-963C-1D005A21D266}" destId="{32570FE1-2964-9747-B23B-41DF3F02DF54}" srcOrd="0" destOrd="3" presId="urn:microsoft.com/office/officeart/2005/8/layout/vList2"/>
    <dgm:cxn modelId="{41D28349-D323-DB44-A3C6-4CD39C8350B2}" type="presOf" srcId="{E0016DE8-AE61-4EAE-8B84-940D3B9F1E40}" destId="{08713323-A056-364C-9227-1CE6C801FFB3}" srcOrd="0" destOrd="0" presId="urn:microsoft.com/office/officeart/2005/8/layout/vList2"/>
    <dgm:cxn modelId="{AFC18C4B-7E2B-4F75-ACB8-5F7722FB5E49}" srcId="{BA28DDEC-EE65-4F10-B8F2-EDC620FA391D}" destId="{9DBDA88D-ABB4-431E-B164-8E1D57527DD4}" srcOrd="0" destOrd="0" parTransId="{30DE1DF9-04CA-4885-880B-0D4EDA8009F9}" sibTransId="{86CB64A9-BF22-4C58-B5FF-E9F305F9DB04}"/>
    <dgm:cxn modelId="{C484724D-9FD7-CF43-8EBD-19E2FCCB0D84}" type="presOf" srcId="{4A112205-AC98-4E59-9CB2-CAB736026442}" destId="{EA971D65-19C5-984F-A3F3-F438C5485515}" srcOrd="0" destOrd="0" presId="urn:microsoft.com/office/officeart/2005/8/layout/vList2"/>
    <dgm:cxn modelId="{FD49764E-20F7-4B30-A82C-8ED97B050FB5}" srcId="{E0016DE8-AE61-4EAE-8B84-940D3B9F1E40}" destId="{E532463D-7DA0-4D7C-BC44-DB6E46889994}" srcOrd="2" destOrd="0" parTransId="{5C102BD5-C298-4E99-B9DB-B30AF7BF1D9D}" sibTransId="{3BC6383B-CFDE-4874-AB83-278465DEA184}"/>
    <dgm:cxn modelId="{6F05D752-0C7D-4ED4-A956-B8ECDCF052B0}" srcId="{E0016DE8-AE61-4EAE-8B84-940D3B9F1E40}" destId="{F4C7A44D-0918-4A2E-963C-1D005A21D266}" srcOrd="3" destOrd="0" parTransId="{79E83421-37CD-469C-80CB-F09799A62C57}" sibTransId="{F08CA8B4-630E-4867-B2D8-B2D2405151F3}"/>
    <dgm:cxn modelId="{D7A19E59-89F2-4F38-B4D2-D9C40AAED44A}" srcId="{E0016DE8-AE61-4EAE-8B84-940D3B9F1E40}" destId="{B94C44DE-C21B-4BC6-8797-122E8DB7A7BF}" srcOrd="0" destOrd="0" parTransId="{814FF5FB-664A-4ACE-BF21-5799292089E7}" sibTransId="{9D6F540C-CD25-4C4C-A9B9-5E4C4E99D099}"/>
    <dgm:cxn modelId="{A6D8EC5F-FFB4-4B82-8DA8-85C0B065B63B}" srcId="{BA28DDEC-EE65-4F10-B8F2-EDC620FA391D}" destId="{E0016DE8-AE61-4EAE-8B84-940D3B9F1E40}" srcOrd="1" destOrd="0" parTransId="{F3ED17B6-D2C7-4DB5-84E0-BD175FE030D9}" sibTransId="{122DA26C-F88A-4B8A-846C-11AC1C3E1F5A}"/>
    <dgm:cxn modelId="{9615346C-CC6F-5E49-A43D-6563F37FE22D}" type="presOf" srcId="{A649C73D-C354-4180-8346-99EFC2BA081C}" destId="{A1212067-CE98-9745-9D99-D00275DE077E}" srcOrd="0" destOrd="0" presId="urn:microsoft.com/office/officeart/2005/8/layout/vList2"/>
    <dgm:cxn modelId="{2FBDDDA0-058D-6B4D-8A96-FF6284210016}" type="presOf" srcId="{E532463D-7DA0-4D7C-BC44-DB6E46889994}" destId="{32570FE1-2964-9747-B23B-41DF3F02DF54}" srcOrd="0" destOrd="2" presId="urn:microsoft.com/office/officeart/2005/8/layout/vList2"/>
    <dgm:cxn modelId="{C571DBB2-8C22-1546-A7C3-51676B3550EF}" type="presOf" srcId="{7ADF4FC2-C050-4CC6-BAB4-6A65973E42C2}" destId="{A1212067-CE98-9745-9D99-D00275DE077E}" srcOrd="0" destOrd="1" presId="urn:microsoft.com/office/officeart/2005/8/layout/vList2"/>
    <dgm:cxn modelId="{04AE48CB-A44B-7E4B-9D89-B382F39C03F4}" type="presOf" srcId="{9DBDA88D-ABB4-431E-B164-8E1D57527DD4}" destId="{91D4C071-F4D9-8C4F-81FB-56271BCCE2AA}" srcOrd="0" destOrd="0" presId="urn:microsoft.com/office/officeart/2005/8/layout/vList2"/>
    <dgm:cxn modelId="{0C63C3CC-BCC3-F249-AA2D-244E931D8970}" type="presOf" srcId="{BA28DDEC-EE65-4F10-B8F2-EDC620FA391D}" destId="{A5C473F9-7072-4F42-9076-F54A05E2B28B}" srcOrd="0" destOrd="0" presId="urn:microsoft.com/office/officeart/2005/8/layout/vList2"/>
    <dgm:cxn modelId="{400D18D3-3F0C-4484-98EB-2ED55B482A08}" srcId="{E0016DE8-AE61-4EAE-8B84-940D3B9F1E40}" destId="{49E67CAD-0331-43EF-9E95-69EF29121029}" srcOrd="1" destOrd="0" parTransId="{3EB9B0A1-82D5-4E36-9DF7-8B6C6AA82430}" sibTransId="{033F2749-1581-4130-BE2A-0CA1BE49341C}"/>
    <dgm:cxn modelId="{7F8157D3-D32B-4FAC-805A-C4AF726E0745}" srcId="{9DBDA88D-ABB4-431E-B164-8E1D57527DD4}" destId="{4A112205-AC98-4E59-9CB2-CAB736026442}" srcOrd="0" destOrd="0" parTransId="{9BC081B3-DA5A-449E-BCA6-813ACD1B79DD}" sibTransId="{12932CF4-0408-4EC2-BCF3-AA88C1A22BFE}"/>
    <dgm:cxn modelId="{91D6E1D4-B8AE-CC48-AAB6-80366626738C}" type="presOf" srcId="{CB8D973E-ABE3-47E7-B8CD-40D931DF7ABC}" destId="{F64F7D67-3F2B-694B-A55C-034480E43956}" srcOrd="0" destOrd="0" presId="urn:microsoft.com/office/officeart/2005/8/layout/vList2"/>
    <dgm:cxn modelId="{599AC3F2-48F9-B743-A16C-23E5E8CD9C87}" type="presOf" srcId="{49E67CAD-0331-43EF-9E95-69EF29121029}" destId="{32570FE1-2964-9747-B23B-41DF3F02DF54}" srcOrd="0" destOrd="1" presId="urn:microsoft.com/office/officeart/2005/8/layout/vList2"/>
    <dgm:cxn modelId="{B733D1F3-AEA2-48DE-B23E-A210AC5AB66F}" srcId="{CB8D973E-ABE3-47E7-B8CD-40D931DF7ABC}" destId="{7ADF4FC2-C050-4CC6-BAB4-6A65973E42C2}" srcOrd="1" destOrd="0" parTransId="{E3C369FA-0451-4C97-B407-D0D5408FF294}" sibTransId="{A461A3E1-A8EC-421A-A74F-C837940381EC}"/>
    <dgm:cxn modelId="{F82BE077-CBB4-DD4B-839D-3BDE46354B92}" type="presParOf" srcId="{A5C473F9-7072-4F42-9076-F54A05E2B28B}" destId="{91D4C071-F4D9-8C4F-81FB-56271BCCE2AA}" srcOrd="0" destOrd="0" presId="urn:microsoft.com/office/officeart/2005/8/layout/vList2"/>
    <dgm:cxn modelId="{03AE1177-2F99-E44D-8083-390D3B6B54A9}" type="presParOf" srcId="{A5C473F9-7072-4F42-9076-F54A05E2B28B}" destId="{EA971D65-19C5-984F-A3F3-F438C5485515}" srcOrd="1" destOrd="0" presId="urn:microsoft.com/office/officeart/2005/8/layout/vList2"/>
    <dgm:cxn modelId="{50CADBB0-0118-3F44-891C-52C1A95D02A1}" type="presParOf" srcId="{A5C473F9-7072-4F42-9076-F54A05E2B28B}" destId="{08713323-A056-364C-9227-1CE6C801FFB3}" srcOrd="2" destOrd="0" presId="urn:microsoft.com/office/officeart/2005/8/layout/vList2"/>
    <dgm:cxn modelId="{7F8F6345-C841-AA4F-A790-3FC613DDF6D2}" type="presParOf" srcId="{A5C473F9-7072-4F42-9076-F54A05E2B28B}" destId="{32570FE1-2964-9747-B23B-41DF3F02DF54}" srcOrd="3" destOrd="0" presId="urn:microsoft.com/office/officeart/2005/8/layout/vList2"/>
    <dgm:cxn modelId="{29B57F6C-43D6-E547-9CAB-89C326D80CD0}" type="presParOf" srcId="{A5C473F9-7072-4F42-9076-F54A05E2B28B}" destId="{F64F7D67-3F2B-694B-A55C-034480E43956}" srcOrd="4" destOrd="0" presId="urn:microsoft.com/office/officeart/2005/8/layout/vList2"/>
    <dgm:cxn modelId="{0ED50411-74F1-9D4E-BDA0-BEBFE8D593B6}" type="presParOf" srcId="{A5C473F9-7072-4F42-9076-F54A05E2B28B}" destId="{A1212067-CE98-9745-9D99-D00275DE077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42F250-F16D-4705-93D0-4A338FEC6F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E6E0CF-1E94-4BDC-8666-82DDF0643B01}">
      <dgm:prSet/>
      <dgm:spPr/>
      <dgm:t>
        <a:bodyPr/>
        <a:lstStyle/>
        <a:p>
          <a:r>
            <a:rPr lang="en-US"/>
            <a:t>Submandibular salivary gland swelling is differentiated from submandibular LN swelling on bimanual palpation.</a:t>
          </a:r>
        </a:p>
      </dgm:t>
    </dgm:pt>
    <dgm:pt modelId="{A3131E64-68CA-490F-B371-331C679E3299}" type="parTrans" cxnId="{2C0F9F40-A0B1-4D3A-8E1E-E8CC67AF0510}">
      <dgm:prSet/>
      <dgm:spPr/>
      <dgm:t>
        <a:bodyPr/>
        <a:lstStyle/>
        <a:p>
          <a:endParaRPr lang="en-US"/>
        </a:p>
      </dgm:t>
    </dgm:pt>
    <dgm:pt modelId="{AC385BDC-A8FB-42DD-B4E0-77F04B6580A1}" type="sibTrans" cxnId="{2C0F9F40-A0B1-4D3A-8E1E-E8CC67AF0510}">
      <dgm:prSet/>
      <dgm:spPr/>
      <dgm:t>
        <a:bodyPr/>
        <a:lstStyle/>
        <a:p>
          <a:endParaRPr lang="en-US"/>
        </a:p>
      </dgm:t>
    </dgm:pt>
    <dgm:pt modelId="{211C272C-B18E-4B22-83CF-DB695C902BC3}">
      <dgm:prSet/>
      <dgm:spPr/>
      <dgm:t>
        <a:bodyPr/>
        <a:lstStyle/>
        <a:p>
          <a:r>
            <a:rPr lang="en-US"/>
            <a:t>Salivary gland swelling is solitary &amp; can't be rolled over the edge of the mandible.</a:t>
          </a:r>
        </a:p>
      </dgm:t>
    </dgm:pt>
    <dgm:pt modelId="{F7C25505-C3B8-4140-9814-37F29E3180BD}" type="parTrans" cxnId="{E6BB310D-ED22-40A5-B834-5328FFEDBF08}">
      <dgm:prSet/>
      <dgm:spPr/>
      <dgm:t>
        <a:bodyPr/>
        <a:lstStyle/>
        <a:p>
          <a:endParaRPr lang="en-US"/>
        </a:p>
      </dgm:t>
    </dgm:pt>
    <dgm:pt modelId="{9D0ADC65-5849-49B7-8434-1474373C8F4D}" type="sibTrans" cxnId="{E6BB310D-ED22-40A5-B834-5328FFEDBF08}">
      <dgm:prSet/>
      <dgm:spPr/>
      <dgm:t>
        <a:bodyPr/>
        <a:lstStyle/>
        <a:p>
          <a:endParaRPr lang="en-US"/>
        </a:p>
      </dgm:t>
    </dgm:pt>
    <dgm:pt modelId="{809B7A00-CD15-4343-8602-5FA1B482413F}">
      <dgm:prSet/>
      <dgm:spPr/>
      <dgm:t>
        <a:bodyPr/>
        <a:lstStyle/>
        <a:p>
          <a:r>
            <a:rPr lang="en-US"/>
            <a:t>-felt bulging into the floor of the mouth but  LN swelling is not felt.</a:t>
          </a:r>
        </a:p>
      </dgm:t>
    </dgm:pt>
    <dgm:pt modelId="{6FAC5A46-F6F0-47EF-B638-F22B9677D6E4}" type="parTrans" cxnId="{861EE130-66FC-40C5-B192-110EDF60D27B}">
      <dgm:prSet/>
      <dgm:spPr/>
      <dgm:t>
        <a:bodyPr/>
        <a:lstStyle/>
        <a:p>
          <a:endParaRPr lang="en-US"/>
        </a:p>
      </dgm:t>
    </dgm:pt>
    <dgm:pt modelId="{C1E0089A-9506-4E04-A4FF-01177CDD6A78}" type="sibTrans" cxnId="{861EE130-66FC-40C5-B192-110EDF60D27B}">
      <dgm:prSet/>
      <dgm:spPr/>
      <dgm:t>
        <a:bodyPr/>
        <a:lstStyle/>
        <a:p>
          <a:endParaRPr lang="en-US"/>
        </a:p>
      </dgm:t>
    </dgm:pt>
    <dgm:pt modelId="{CA000A6B-4FE3-474E-A8E2-5E31B04FCA56}" type="pres">
      <dgm:prSet presAssocID="{FF42F250-F16D-4705-93D0-4A338FEC6FAE}" presName="linear" presStyleCnt="0">
        <dgm:presLayoutVars>
          <dgm:animLvl val="lvl"/>
          <dgm:resizeHandles val="exact"/>
        </dgm:presLayoutVars>
      </dgm:prSet>
      <dgm:spPr/>
    </dgm:pt>
    <dgm:pt modelId="{9BCA427C-7CCB-7848-9F45-AA570AE99CDB}" type="pres">
      <dgm:prSet presAssocID="{48E6E0CF-1E94-4BDC-8666-82DDF0643B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913A25-9838-DE4C-8B99-670EC814C0C1}" type="pres">
      <dgm:prSet presAssocID="{AC385BDC-A8FB-42DD-B4E0-77F04B6580A1}" presName="spacer" presStyleCnt="0"/>
      <dgm:spPr/>
    </dgm:pt>
    <dgm:pt modelId="{D8F06AED-8983-314D-9114-36FE172460DC}" type="pres">
      <dgm:prSet presAssocID="{211C272C-B18E-4B22-83CF-DB695C902B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0707B7-888B-2941-AFAA-A224946B5F1B}" type="pres">
      <dgm:prSet presAssocID="{9D0ADC65-5849-49B7-8434-1474373C8F4D}" presName="spacer" presStyleCnt="0"/>
      <dgm:spPr/>
    </dgm:pt>
    <dgm:pt modelId="{8A394E0A-AA3B-5B42-A3C4-9B4D3AB6FFF8}" type="pres">
      <dgm:prSet presAssocID="{809B7A00-CD15-4343-8602-5FA1B48241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BB310D-ED22-40A5-B834-5328FFEDBF08}" srcId="{FF42F250-F16D-4705-93D0-4A338FEC6FAE}" destId="{211C272C-B18E-4B22-83CF-DB695C902BC3}" srcOrd="1" destOrd="0" parTransId="{F7C25505-C3B8-4140-9814-37F29E3180BD}" sibTransId="{9D0ADC65-5849-49B7-8434-1474373C8F4D}"/>
    <dgm:cxn modelId="{861EE130-66FC-40C5-B192-110EDF60D27B}" srcId="{FF42F250-F16D-4705-93D0-4A338FEC6FAE}" destId="{809B7A00-CD15-4343-8602-5FA1B482413F}" srcOrd="2" destOrd="0" parTransId="{6FAC5A46-F6F0-47EF-B638-F22B9677D6E4}" sibTransId="{C1E0089A-9506-4E04-A4FF-01177CDD6A78}"/>
    <dgm:cxn modelId="{F1E35231-CCA1-804A-BFAA-03D9488B81BC}" type="presOf" srcId="{48E6E0CF-1E94-4BDC-8666-82DDF0643B01}" destId="{9BCA427C-7CCB-7848-9F45-AA570AE99CDB}" srcOrd="0" destOrd="0" presId="urn:microsoft.com/office/officeart/2005/8/layout/vList2"/>
    <dgm:cxn modelId="{2C0F9F40-A0B1-4D3A-8E1E-E8CC67AF0510}" srcId="{FF42F250-F16D-4705-93D0-4A338FEC6FAE}" destId="{48E6E0CF-1E94-4BDC-8666-82DDF0643B01}" srcOrd="0" destOrd="0" parTransId="{A3131E64-68CA-490F-B371-331C679E3299}" sibTransId="{AC385BDC-A8FB-42DD-B4E0-77F04B6580A1}"/>
    <dgm:cxn modelId="{597C4476-B8F0-CA44-BEEC-B071EC7D9B94}" type="presOf" srcId="{FF42F250-F16D-4705-93D0-4A338FEC6FAE}" destId="{CA000A6B-4FE3-474E-A8E2-5E31B04FCA56}" srcOrd="0" destOrd="0" presId="urn:microsoft.com/office/officeart/2005/8/layout/vList2"/>
    <dgm:cxn modelId="{1D3C93D3-CE20-2F48-9F7F-87672827689D}" type="presOf" srcId="{809B7A00-CD15-4343-8602-5FA1B482413F}" destId="{8A394E0A-AA3B-5B42-A3C4-9B4D3AB6FFF8}" srcOrd="0" destOrd="0" presId="urn:microsoft.com/office/officeart/2005/8/layout/vList2"/>
    <dgm:cxn modelId="{C15DA7E9-81A2-C540-8259-A327BF6E75D0}" type="presOf" srcId="{211C272C-B18E-4B22-83CF-DB695C902BC3}" destId="{D8F06AED-8983-314D-9114-36FE172460DC}" srcOrd="0" destOrd="0" presId="urn:microsoft.com/office/officeart/2005/8/layout/vList2"/>
    <dgm:cxn modelId="{F67ED440-33D2-1048-924A-8FFAC59816A8}" type="presParOf" srcId="{CA000A6B-4FE3-474E-A8E2-5E31B04FCA56}" destId="{9BCA427C-7CCB-7848-9F45-AA570AE99CDB}" srcOrd="0" destOrd="0" presId="urn:microsoft.com/office/officeart/2005/8/layout/vList2"/>
    <dgm:cxn modelId="{524FCC91-FF8F-884A-BD34-E6E8E687094A}" type="presParOf" srcId="{CA000A6B-4FE3-474E-A8E2-5E31B04FCA56}" destId="{42913A25-9838-DE4C-8B99-670EC814C0C1}" srcOrd="1" destOrd="0" presId="urn:microsoft.com/office/officeart/2005/8/layout/vList2"/>
    <dgm:cxn modelId="{D859D545-4C18-244C-A190-681F6A7C9BA5}" type="presParOf" srcId="{CA000A6B-4FE3-474E-A8E2-5E31B04FCA56}" destId="{D8F06AED-8983-314D-9114-36FE172460DC}" srcOrd="2" destOrd="0" presId="urn:microsoft.com/office/officeart/2005/8/layout/vList2"/>
    <dgm:cxn modelId="{059FE3D1-E26B-7442-9DD9-94C76AE8E245}" type="presParOf" srcId="{CA000A6B-4FE3-474E-A8E2-5E31B04FCA56}" destId="{3E0707B7-888B-2941-AFAA-A224946B5F1B}" srcOrd="3" destOrd="0" presId="urn:microsoft.com/office/officeart/2005/8/layout/vList2"/>
    <dgm:cxn modelId="{F9D61E1B-FF6D-1241-87FA-D3B4C87D56FD}" type="presParOf" srcId="{CA000A6B-4FE3-474E-A8E2-5E31B04FCA56}" destId="{8A394E0A-AA3B-5B42-A3C4-9B4D3AB6FF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92D869-84C8-4FF7-BF7E-3FCA3F544C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8CA661-CD15-4A0D-A7BE-2AC161159CCA}">
      <dgm:prSet/>
      <dgm:spPr/>
      <dgm:t>
        <a:bodyPr/>
        <a:lstStyle/>
        <a:p>
          <a:r>
            <a:rPr lang="pt-BR"/>
            <a:t>Presentation:</a:t>
          </a:r>
          <a:endParaRPr lang="en-US"/>
        </a:p>
      </dgm:t>
    </dgm:pt>
    <dgm:pt modelId="{DC1CA236-0064-40EF-898B-35930C403E3E}" type="parTrans" cxnId="{9B7B5A80-8CC7-4D9B-A7B7-4C13CF253F10}">
      <dgm:prSet/>
      <dgm:spPr/>
      <dgm:t>
        <a:bodyPr/>
        <a:lstStyle/>
        <a:p>
          <a:endParaRPr lang="en-US"/>
        </a:p>
      </dgm:t>
    </dgm:pt>
    <dgm:pt modelId="{A475F361-3843-4C91-879C-45C86C6FBA89}" type="sibTrans" cxnId="{9B7B5A80-8CC7-4D9B-A7B7-4C13CF253F10}">
      <dgm:prSet/>
      <dgm:spPr/>
      <dgm:t>
        <a:bodyPr/>
        <a:lstStyle/>
        <a:p>
          <a:endParaRPr lang="en-US"/>
        </a:p>
      </dgm:t>
    </dgm:pt>
    <dgm:pt modelId="{702B30A1-B3C5-4BD1-B5E3-738BD0D6B7AC}">
      <dgm:prSet/>
      <dgm:spPr/>
      <dgm:t>
        <a:bodyPr/>
        <a:lstStyle/>
        <a:p>
          <a:r>
            <a:rPr lang="pt-BR"/>
            <a:t>painfull swelling. </a:t>
          </a:r>
          <a:endParaRPr lang="en-US"/>
        </a:p>
      </dgm:t>
    </dgm:pt>
    <dgm:pt modelId="{8AD093E7-C366-4C32-9510-E4438FBCD0C1}" type="parTrans" cxnId="{5322F260-DAC9-464C-8FC8-0BBDB1CBFE9C}">
      <dgm:prSet/>
      <dgm:spPr/>
      <dgm:t>
        <a:bodyPr/>
        <a:lstStyle/>
        <a:p>
          <a:endParaRPr lang="en-US"/>
        </a:p>
      </dgm:t>
    </dgm:pt>
    <dgm:pt modelId="{2F9FCC7F-59BB-4124-8556-9654194A028E}" type="sibTrans" cxnId="{5322F260-DAC9-464C-8FC8-0BBDB1CBFE9C}">
      <dgm:prSet/>
      <dgm:spPr/>
      <dgm:t>
        <a:bodyPr/>
        <a:lstStyle/>
        <a:p>
          <a:endParaRPr lang="en-US"/>
        </a:p>
      </dgm:t>
    </dgm:pt>
    <dgm:pt modelId="{F6A27DFE-4316-4EEF-A3E3-4FF7273AF54F}">
      <dgm:prSet/>
      <dgm:spPr/>
      <dgm:t>
        <a:bodyPr/>
        <a:lstStyle/>
        <a:p>
          <a:r>
            <a:rPr lang="en-US"/>
            <a:t>Occurs during meals &amp; gradually subsides.</a:t>
          </a:r>
        </a:p>
      </dgm:t>
    </dgm:pt>
    <dgm:pt modelId="{A2C3A950-9666-4776-ADBF-0600069C1807}" type="parTrans" cxnId="{0384BACF-EDBE-4E28-AA76-1F9A762746C1}">
      <dgm:prSet/>
      <dgm:spPr/>
      <dgm:t>
        <a:bodyPr/>
        <a:lstStyle/>
        <a:p>
          <a:endParaRPr lang="en-US"/>
        </a:p>
      </dgm:t>
    </dgm:pt>
    <dgm:pt modelId="{DDC2E30F-48EC-4860-BA59-9ACA44A56294}" type="sibTrans" cxnId="{0384BACF-EDBE-4E28-AA76-1F9A762746C1}">
      <dgm:prSet/>
      <dgm:spPr/>
      <dgm:t>
        <a:bodyPr/>
        <a:lstStyle/>
        <a:p>
          <a:endParaRPr lang="en-US"/>
        </a:p>
      </dgm:t>
    </dgm:pt>
    <dgm:pt modelId="{ACBE9187-D9F4-4038-924F-28BC152222D0}">
      <dgm:prSet/>
      <dgm:spPr/>
      <dgm:t>
        <a:bodyPr/>
        <a:lstStyle/>
        <a:p>
          <a:r>
            <a:rPr lang="pt-BR"/>
            <a:t>Sign:</a:t>
          </a:r>
          <a:endParaRPr lang="en-US"/>
        </a:p>
      </dgm:t>
    </dgm:pt>
    <dgm:pt modelId="{64B367B0-127F-4704-B723-A37E1C87DE54}" type="parTrans" cxnId="{09CDFE10-B102-429D-9B8B-987CF25ACD5B}">
      <dgm:prSet/>
      <dgm:spPr/>
      <dgm:t>
        <a:bodyPr/>
        <a:lstStyle/>
        <a:p>
          <a:endParaRPr lang="en-US"/>
        </a:p>
      </dgm:t>
    </dgm:pt>
    <dgm:pt modelId="{15850B7F-4BC0-4B83-997F-B844A66BD7EC}" type="sibTrans" cxnId="{09CDFE10-B102-429D-9B8B-987CF25ACD5B}">
      <dgm:prSet/>
      <dgm:spPr/>
      <dgm:t>
        <a:bodyPr/>
        <a:lstStyle/>
        <a:p>
          <a:endParaRPr lang="en-US"/>
        </a:p>
      </dgm:t>
    </dgm:pt>
    <dgm:pt modelId="{A935FDDF-60DA-42E7-BA55-171CBB90A140}">
      <dgm:prSet/>
      <dgm:spPr/>
      <dgm:t>
        <a:bodyPr/>
        <a:lstStyle/>
        <a:p>
          <a:r>
            <a:rPr lang="en-US"/>
            <a:t>Firm &amp; tender swelling. </a:t>
          </a:r>
        </a:p>
      </dgm:t>
    </dgm:pt>
    <dgm:pt modelId="{D325521D-118D-47AE-ACA6-6FA60DBED940}" type="parTrans" cxnId="{2B8D827A-4B79-43DD-B1D4-E3AE833DE531}">
      <dgm:prSet/>
      <dgm:spPr/>
      <dgm:t>
        <a:bodyPr/>
        <a:lstStyle/>
        <a:p>
          <a:endParaRPr lang="en-US"/>
        </a:p>
      </dgm:t>
    </dgm:pt>
    <dgm:pt modelId="{14EE6C67-F1C7-4FE6-A307-14084E7B30DA}" type="sibTrans" cxnId="{2B8D827A-4B79-43DD-B1D4-E3AE833DE531}">
      <dgm:prSet/>
      <dgm:spPr/>
      <dgm:t>
        <a:bodyPr/>
        <a:lstStyle/>
        <a:p>
          <a:endParaRPr lang="en-US"/>
        </a:p>
      </dgm:t>
    </dgm:pt>
    <dgm:pt modelId="{36B1276C-0F32-4F4D-8F6F-27E57A3AE68E}">
      <dgm:prSet/>
      <dgm:spPr/>
      <dgm:t>
        <a:bodyPr/>
        <a:lstStyle/>
        <a:p>
          <a:r>
            <a:rPr lang="en-US"/>
            <a:t>The orifice of the duct is reddish &amp; pus discharged from it on pressing on the gland</a:t>
          </a:r>
        </a:p>
      </dgm:t>
    </dgm:pt>
    <dgm:pt modelId="{8D6FD4E8-3EA5-4D7F-84B3-C7FDF3D1DE86}" type="parTrans" cxnId="{ED9CA457-3B71-4D30-AAA8-5D2AE7ECC71B}">
      <dgm:prSet/>
      <dgm:spPr/>
      <dgm:t>
        <a:bodyPr/>
        <a:lstStyle/>
        <a:p>
          <a:endParaRPr lang="en-US"/>
        </a:p>
      </dgm:t>
    </dgm:pt>
    <dgm:pt modelId="{B33AB7AD-48E3-4482-9BB0-280D4244D310}" type="sibTrans" cxnId="{ED9CA457-3B71-4D30-AAA8-5D2AE7ECC71B}">
      <dgm:prSet/>
      <dgm:spPr/>
      <dgm:t>
        <a:bodyPr/>
        <a:lstStyle/>
        <a:p>
          <a:endParaRPr lang="en-US"/>
        </a:p>
      </dgm:t>
    </dgm:pt>
    <dgm:pt modelId="{7E570C12-BC34-487A-A153-43682B5CF98A}">
      <dgm:prSet/>
      <dgm:spPr/>
      <dgm:t>
        <a:bodyPr/>
        <a:lstStyle/>
        <a:p>
          <a:r>
            <a:rPr lang="en-US"/>
            <a:t>A stone may be palpable in the floor of the mouth. . </a:t>
          </a:r>
        </a:p>
      </dgm:t>
    </dgm:pt>
    <dgm:pt modelId="{BFCF8222-50B8-431D-976C-DCC0BD4A46FD}" type="parTrans" cxnId="{41695B8F-9C31-4082-8CE1-A76AF367123D}">
      <dgm:prSet/>
      <dgm:spPr/>
      <dgm:t>
        <a:bodyPr/>
        <a:lstStyle/>
        <a:p>
          <a:endParaRPr lang="en-US"/>
        </a:p>
      </dgm:t>
    </dgm:pt>
    <dgm:pt modelId="{B954B2E5-7947-4BD7-B03F-8348EA370A78}" type="sibTrans" cxnId="{41695B8F-9C31-4082-8CE1-A76AF367123D}">
      <dgm:prSet/>
      <dgm:spPr/>
      <dgm:t>
        <a:bodyPr/>
        <a:lstStyle/>
        <a:p>
          <a:endParaRPr lang="en-US"/>
        </a:p>
      </dgm:t>
    </dgm:pt>
    <dgm:pt modelId="{01BA42BC-EC30-432D-9043-CDD4874FE557}">
      <dgm:prSet/>
      <dgm:spPr/>
      <dgm:t>
        <a:bodyPr/>
        <a:lstStyle/>
        <a:p>
          <a:r>
            <a:rPr lang="en-US"/>
            <a:t>X-ray </a:t>
          </a:r>
        </a:p>
      </dgm:t>
    </dgm:pt>
    <dgm:pt modelId="{F1C9E9F8-1EBC-4342-B7E5-4618DE9CD2DB}" type="parTrans" cxnId="{C591B64D-6CF4-4161-9AFB-F976C95A0E9F}">
      <dgm:prSet/>
      <dgm:spPr/>
      <dgm:t>
        <a:bodyPr/>
        <a:lstStyle/>
        <a:p>
          <a:endParaRPr lang="en-US"/>
        </a:p>
      </dgm:t>
    </dgm:pt>
    <dgm:pt modelId="{350BD75D-D9A4-4A81-9DCF-CF8573C53A53}" type="sibTrans" cxnId="{C591B64D-6CF4-4161-9AFB-F976C95A0E9F}">
      <dgm:prSet/>
      <dgm:spPr/>
      <dgm:t>
        <a:bodyPr/>
        <a:lstStyle/>
        <a:p>
          <a:endParaRPr lang="en-US"/>
        </a:p>
      </dgm:t>
    </dgm:pt>
    <dgm:pt modelId="{5239640B-2C1C-4531-AB34-3342B0E2458A}">
      <dgm:prSet/>
      <dgm:spPr/>
      <dgm:t>
        <a:bodyPr/>
        <a:lstStyle/>
        <a:p>
          <a:r>
            <a:rPr lang="en-US"/>
            <a:t>demonstrate size &amp; position of the stone. </a:t>
          </a:r>
        </a:p>
      </dgm:t>
    </dgm:pt>
    <dgm:pt modelId="{B26D26A8-3F73-4772-A30B-23B33F5AEE8C}" type="parTrans" cxnId="{73D8AA67-7C81-45FC-A2AA-55C37851C3C6}">
      <dgm:prSet/>
      <dgm:spPr/>
      <dgm:t>
        <a:bodyPr/>
        <a:lstStyle/>
        <a:p>
          <a:endParaRPr lang="en-US"/>
        </a:p>
      </dgm:t>
    </dgm:pt>
    <dgm:pt modelId="{F7C5597F-0A40-48D4-8E90-8D4FAD33E560}" type="sibTrans" cxnId="{73D8AA67-7C81-45FC-A2AA-55C37851C3C6}">
      <dgm:prSet/>
      <dgm:spPr/>
      <dgm:t>
        <a:bodyPr/>
        <a:lstStyle/>
        <a:p>
          <a:endParaRPr lang="en-US"/>
        </a:p>
      </dgm:t>
    </dgm:pt>
    <dgm:pt modelId="{23DFCBF7-152B-D641-8B07-15BF88D98807}" type="pres">
      <dgm:prSet presAssocID="{3292D869-84C8-4FF7-BF7E-3FCA3F544C90}" presName="linear" presStyleCnt="0">
        <dgm:presLayoutVars>
          <dgm:animLvl val="lvl"/>
          <dgm:resizeHandles val="exact"/>
        </dgm:presLayoutVars>
      </dgm:prSet>
      <dgm:spPr/>
    </dgm:pt>
    <dgm:pt modelId="{44F76E21-7F73-0547-A9DA-B44FFF279773}" type="pres">
      <dgm:prSet presAssocID="{958CA661-CD15-4A0D-A7BE-2AC161159C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C54B54-8A9F-A741-8A35-71770D37786B}" type="pres">
      <dgm:prSet presAssocID="{958CA661-CD15-4A0D-A7BE-2AC161159CCA}" presName="childText" presStyleLbl="revTx" presStyleIdx="0" presStyleCnt="3">
        <dgm:presLayoutVars>
          <dgm:bulletEnabled val="1"/>
        </dgm:presLayoutVars>
      </dgm:prSet>
      <dgm:spPr/>
    </dgm:pt>
    <dgm:pt modelId="{77EDB0A9-D15C-2B49-A258-8FB139F53A4A}" type="pres">
      <dgm:prSet presAssocID="{ACBE9187-D9F4-4038-924F-28BC152222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FAA7F0-187B-7D4F-BA76-CEAC925A7F0C}" type="pres">
      <dgm:prSet presAssocID="{ACBE9187-D9F4-4038-924F-28BC152222D0}" presName="childText" presStyleLbl="revTx" presStyleIdx="1" presStyleCnt="3">
        <dgm:presLayoutVars>
          <dgm:bulletEnabled val="1"/>
        </dgm:presLayoutVars>
      </dgm:prSet>
      <dgm:spPr/>
    </dgm:pt>
    <dgm:pt modelId="{E3A34A45-355A-E740-ADBD-ECB65457587B}" type="pres">
      <dgm:prSet presAssocID="{01BA42BC-EC30-432D-9043-CDD4874FE5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315566-569B-D049-A22E-FFB44B7A6E3B}" type="pres">
      <dgm:prSet presAssocID="{01BA42BC-EC30-432D-9043-CDD4874FE55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9CDFE10-B102-429D-9B8B-987CF25ACD5B}" srcId="{3292D869-84C8-4FF7-BF7E-3FCA3F544C90}" destId="{ACBE9187-D9F4-4038-924F-28BC152222D0}" srcOrd="1" destOrd="0" parTransId="{64B367B0-127F-4704-B723-A37E1C87DE54}" sibTransId="{15850B7F-4BC0-4B83-997F-B844A66BD7EC}"/>
    <dgm:cxn modelId="{29464D17-3EE7-BA44-ACC5-14D85217032A}" type="presOf" srcId="{3292D869-84C8-4FF7-BF7E-3FCA3F544C90}" destId="{23DFCBF7-152B-D641-8B07-15BF88D98807}" srcOrd="0" destOrd="0" presId="urn:microsoft.com/office/officeart/2005/8/layout/vList2"/>
    <dgm:cxn modelId="{4D90062D-02A8-FB47-8BF8-7D87191C7F34}" type="presOf" srcId="{ACBE9187-D9F4-4038-924F-28BC152222D0}" destId="{77EDB0A9-D15C-2B49-A258-8FB139F53A4A}" srcOrd="0" destOrd="0" presId="urn:microsoft.com/office/officeart/2005/8/layout/vList2"/>
    <dgm:cxn modelId="{8593D338-79F5-384A-8F37-FB52A7A0B3B1}" type="presOf" srcId="{7E570C12-BC34-487A-A153-43682B5CF98A}" destId="{A8FAA7F0-187B-7D4F-BA76-CEAC925A7F0C}" srcOrd="0" destOrd="2" presId="urn:microsoft.com/office/officeart/2005/8/layout/vList2"/>
    <dgm:cxn modelId="{C591B64D-6CF4-4161-9AFB-F976C95A0E9F}" srcId="{3292D869-84C8-4FF7-BF7E-3FCA3F544C90}" destId="{01BA42BC-EC30-432D-9043-CDD4874FE557}" srcOrd="2" destOrd="0" parTransId="{F1C9E9F8-1EBC-4342-B7E5-4618DE9CD2DB}" sibTransId="{350BD75D-D9A4-4A81-9DCF-CF8573C53A53}"/>
    <dgm:cxn modelId="{ED9CA457-3B71-4D30-AAA8-5D2AE7ECC71B}" srcId="{ACBE9187-D9F4-4038-924F-28BC152222D0}" destId="{36B1276C-0F32-4F4D-8F6F-27E57A3AE68E}" srcOrd="1" destOrd="0" parTransId="{8D6FD4E8-3EA5-4D7F-84B3-C7FDF3D1DE86}" sibTransId="{B33AB7AD-48E3-4482-9BB0-280D4244D310}"/>
    <dgm:cxn modelId="{36F1595B-C2FA-C441-A0AC-E4352BC7E460}" type="presOf" srcId="{F6A27DFE-4316-4EEF-A3E3-4FF7273AF54F}" destId="{32C54B54-8A9F-A741-8A35-71770D37786B}" srcOrd="0" destOrd="1" presId="urn:microsoft.com/office/officeart/2005/8/layout/vList2"/>
    <dgm:cxn modelId="{5322F260-DAC9-464C-8FC8-0BBDB1CBFE9C}" srcId="{958CA661-CD15-4A0D-A7BE-2AC161159CCA}" destId="{702B30A1-B3C5-4BD1-B5E3-738BD0D6B7AC}" srcOrd="0" destOrd="0" parTransId="{8AD093E7-C366-4C32-9510-E4438FBCD0C1}" sibTransId="{2F9FCC7F-59BB-4124-8556-9654194A028E}"/>
    <dgm:cxn modelId="{46F4BD62-596C-A640-87BE-BE028B14D1E0}" type="presOf" srcId="{5239640B-2C1C-4531-AB34-3342B0E2458A}" destId="{B0315566-569B-D049-A22E-FFB44B7A6E3B}" srcOrd="0" destOrd="0" presId="urn:microsoft.com/office/officeart/2005/8/layout/vList2"/>
    <dgm:cxn modelId="{84DDBE62-899E-6143-9CC6-8354FBD79FD8}" type="presOf" srcId="{A935FDDF-60DA-42E7-BA55-171CBB90A140}" destId="{A8FAA7F0-187B-7D4F-BA76-CEAC925A7F0C}" srcOrd="0" destOrd="0" presId="urn:microsoft.com/office/officeart/2005/8/layout/vList2"/>
    <dgm:cxn modelId="{73D8AA67-7C81-45FC-A2AA-55C37851C3C6}" srcId="{01BA42BC-EC30-432D-9043-CDD4874FE557}" destId="{5239640B-2C1C-4531-AB34-3342B0E2458A}" srcOrd="0" destOrd="0" parTransId="{B26D26A8-3F73-4772-A30B-23B33F5AEE8C}" sibTransId="{F7C5597F-0A40-48D4-8E90-8D4FAD33E560}"/>
    <dgm:cxn modelId="{2B8D827A-4B79-43DD-B1D4-E3AE833DE531}" srcId="{ACBE9187-D9F4-4038-924F-28BC152222D0}" destId="{A935FDDF-60DA-42E7-BA55-171CBB90A140}" srcOrd="0" destOrd="0" parTransId="{D325521D-118D-47AE-ACA6-6FA60DBED940}" sibTransId="{14EE6C67-F1C7-4FE6-A307-14084E7B30DA}"/>
    <dgm:cxn modelId="{9B7B5A80-8CC7-4D9B-A7B7-4C13CF253F10}" srcId="{3292D869-84C8-4FF7-BF7E-3FCA3F544C90}" destId="{958CA661-CD15-4A0D-A7BE-2AC161159CCA}" srcOrd="0" destOrd="0" parTransId="{DC1CA236-0064-40EF-898B-35930C403E3E}" sibTransId="{A475F361-3843-4C91-879C-45C86C6FBA89}"/>
    <dgm:cxn modelId="{41695B8F-9C31-4082-8CE1-A76AF367123D}" srcId="{ACBE9187-D9F4-4038-924F-28BC152222D0}" destId="{7E570C12-BC34-487A-A153-43682B5CF98A}" srcOrd="2" destOrd="0" parTransId="{BFCF8222-50B8-431D-976C-DCC0BD4A46FD}" sibTransId="{B954B2E5-7947-4BD7-B03F-8348EA370A78}"/>
    <dgm:cxn modelId="{546509B4-4CA2-E74A-B5EE-AF3EC20CA34F}" type="presOf" srcId="{702B30A1-B3C5-4BD1-B5E3-738BD0D6B7AC}" destId="{32C54B54-8A9F-A741-8A35-71770D37786B}" srcOrd="0" destOrd="0" presId="urn:microsoft.com/office/officeart/2005/8/layout/vList2"/>
    <dgm:cxn modelId="{E4FDC2C9-79A8-F24B-A911-04ED3AE9D865}" type="presOf" srcId="{958CA661-CD15-4A0D-A7BE-2AC161159CCA}" destId="{44F76E21-7F73-0547-A9DA-B44FFF279773}" srcOrd="0" destOrd="0" presId="urn:microsoft.com/office/officeart/2005/8/layout/vList2"/>
    <dgm:cxn modelId="{0384BACF-EDBE-4E28-AA76-1F9A762746C1}" srcId="{958CA661-CD15-4A0D-A7BE-2AC161159CCA}" destId="{F6A27DFE-4316-4EEF-A3E3-4FF7273AF54F}" srcOrd="1" destOrd="0" parTransId="{A2C3A950-9666-4776-ADBF-0600069C1807}" sibTransId="{DDC2E30F-48EC-4860-BA59-9ACA44A56294}"/>
    <dgm:cxn modelId="{AAC9F0E1-A2FE-3C4C-AC37-3FD4A162AED5}" type="presOf" srcId="{01BA42BC-EC30-432D-9043-CDD4874FE557}" destId="{E3A34A45-355A-E740-ADBD-ECB65457587B}" srcOrd="0" destOrd="0" presId="urn:microsoft.com/office/officeart/2005/8/layout/vList2"/>
    <dgm:cxn modelId="{923221E4-0D46-CE4A-9672-5EE0E4E85C12}" type="presOf" srcId="{36B1276C-0F32-4F4D-8F6F-27E57A3AE68E}" destId="{A8FAA7F0-187B-7D4F-BA76-CEAC925A7F0C}" srcOrd="0" destOrd="1" presId="urn:microsoft.com/office/officeart/2005/8/layout/vList2"/>
    <dgm:cxn modelId="{3B9D00D9-1D15-284E-BD54-2D8CBE5B0EE4}" type="presParOf" srcId="{23DFCBF7-152B-D641-8B07-15BF88D98807}" destId="{44F76E21-7F73-0547-A9DA-B44FFF279773}" srcOrd="0" destOrd="0" presId="urn:microsoft.com/office/officeart/2005/8/layout/vList2"/>
    <dgm:cxn modelId="{8570F98D-99AE-9342-AFAB-1400BEF20574}" type="presParOf" srcId="{23DFCBF7-152B-D641-8B07-15BF88D98807}" destId="{32C54B54-8A9F-A741-8A35-71770D37786B}" srcOrd="1" destOrd="0" presId="urn:microsoft.com/office/officeart/2005/8/layout/vList2"/>
    <dgm:cxn modelId="{58368727-BCA6-1F46-961D-FFA11EAD1266}" type="presParOf" srcId="{23DFCBF7-152B-D641-8B07-15BF88D98807}" destId="{77EDB0A9-D15C-2B49-A258-8FB139F53A4A}" srcOrd="2" destOrd="0" presId="urn:microsoft.com/office/officeart/2005/8/layout/vList2"/>
    <dgm:cxn modelId="{F7433C8D-746A-5048-BE22-FDBEB358E8FC}" type="presParOf" srcId="{23DFCBF7-152B-D641-8B07-15BF88D98807}" destId="{A8FAA7F0-187B-7D4F-BA76-CEAC925A7F0C}" srcOrd="3" destOrd="0" presId="urn:microsoft.com/office/officeart/2005/8/layout/vList2"/>
    <dgm:cxn modelId="{DC69AAF5-2034-F245-8BC5-A9ECC91E6EE5}" type="presParOf" srcId="{23DFCBF7-152B-D641-8B07-15BF88D98807}" destId="{E3A34A45-355A-E740-ADBD-ECB65457587B}" srcOrd="4" destOrd="0" presId="urn:microsoft.com/office/officeart/2005/8/layout/vList2"/>
    <dgm:cxn modelId="{94505D0C-A90F-FC4D-9D6E-4AC59843F307}" type="presParOf" srcId="{23DFCBF7-152B-D641-8B07-15BF88D98807}" destId="{B0315566-569B-D049-A22E-FFB44B7A6E3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6C409-65BE-1C4E-A228-ECD411105B5F}">
      <dsp:nvSpPr>
        <dsp:cNvPr id="0" name=""/>
        <dsp:cNvSpPr/>
      </dsp:nvSpPr>
      <dsp:spPr>
        <a:xfrm>
          <a:off x="0" y="59832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Hyoid bone</a:t>
          </a:r>
        </a:p>
      </dsp:txBody>
      <dsp:txXfrm>
        <a:off x="28100" y="626429"/>
        <a:ext cx="3830000" cy="519439"/>
      </dsp:txXfrm>
    </dsp:sp>
    <dsp:sp modelId="{1684DC25-FE7B-3F4D-9A40-7A99B3EA65D0}">
      <dsp:nvSpPr>
        <dsp:cNvPr id="0" name=""/>
        <dsp:cNvSpPr/>
      </dsp:nvSpPr>
      <dsp:spPr>
        <a:xfrm>
          <a:off x="0" y="124308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Thyroid cartilage</a:t>
          </a:r>
        </a:p>
      </dsp:txBody>
      <dsp:txXfrm>
        <a:off x="28100" y="1271189"/>
        <a:ext cx="3830000" cy="519439"/>
      </dsp:txXfrm>
    </dsp:sp>
    <dsp:sp modelId="{51357EFC-C02A-F540-A190-6291EE8265FB}">
      <dsp:nvSpPr>
        <dsp:cNvPr id="0" name=""/>
        <dsp:cNvSpPr/>
      </dsp:nvSpPr>
      <dsp:spPr>
        <a:xfrm>
          <a:off x="0" y="188784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Cricoid cartilage</a:t>
          </a:r>
        </a:p>
      </dsp:txBody>
      <dsp:txXfrm>
        <a:off x="28100" y="1915949"/>
        <a:ext cx="3830000" cy="519439"/>
      </dsp:txXfrm>
    </dsp:sp>
    <dsp:sp modelId="{1DEEF487-BE6B-CA4F-8EB2-D618F64820C5}">
      <dsp:nvSpPr>
        <dsp:cNvPr id="0" name=""/>
        <dsp:cNvSpPr/>
      </dsp:nvSpPr>
      <dsp:spPr>
        <a:xfrm>
          <a:off x="0" y="253260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Trachea</a:t>
          </a:r>
        </a:p>
      </dsp:txBody>
      <dsp:txXfrm>
        <a:off x="28100" y="2560709"/>
        <a:ext cx="3830000" cy="519439"/>
      </dsp:txXfrm>
    </dsp:sp>
    <dsp:sp modelId="{7E534DB9-64FD-9643-8519-6C9E1AAEF03F}">
      <dsp:nvSpPr>
        <dsp:cNvPr id="0" name=""/>
        <dsp:cNvSpPr/>
      </dsp:nvSpPr>
      <dsp:spPr>
        <a:xfrm>
          <a:off x="0" y="317736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Sternocleidomastoid muscles</a:t>
          </a:r>
        </a:p>
      </dsp:txBody>
      <dsp:txXfrm>
        <a:off x="28100" y="3205469"/>
        <a:ext cx="3830000" cy="519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22F1B-1724-3E44-834E-354AFF4B0F4F}">
      <dsp:nvSpPr>
        <dsp:cNvPr id="0" name=""/>
        <dsp:cNvSpPr/>
      </dsp:nvSpPr>
      <dsp:spPr>
        <a:xfrm>
          <a:off x="0" y="401359"/>
          <a:ext cx="5000124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95732" rIns="38806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Symptoms: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painless swelling of the gland which does not increase with meals.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Signs: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well defined, lobulated, freely mobile, firm or cystic in consistency</a:t>
          </a:r>
        </a:p>
      </dsp:txBody>
      <dsp:txXfrm>
        <a:off x="0" y="401359"/>
        <a:ext cx="5000124" cy="2274300"/>
      </dsp:txXfrm>
    </dsp:sp>
    <dsp:sp modelId="{90956BC2-8C11-D540-B420-D448ECC8BB7D}">
      <dsp:nvSpPr>
        <dsp:cNvPr id="0" name=""/>
        <dsp:cNvSpPr/>
      </dsp:nvSpPr>
      <dsp:spPr>
        <a:xfrm>
          <a:off x="250006" y="120919"/>
          <a:ext cx="3500086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Pleomorphic adenoma:</a:t>
          </a:r>
          <a:endParaRPr lang="en-US" sz="1900" kern="1200"/>
        </a:p>
      </dsp:txBody>
      <dsp:txXfrm>
        <a:off x="277386" y="148299"/>
        <a:ext cx="3445326" cy="506120"/>
      </dsp:txXfrm>
    </dsp:sp>
    <dsp:sp modelId="{BA569841-65ED-A444-9AF4-959A38FE5234}">
      <dsp:nvSpPr>
        <dsp:cNvPr id="0" name=""/>
        <dsp:cNvSpPr/>
      </dsp:nvSpPr>
      <dsp:spPr>
        <a:xfrm>
          <a:off x="0" y="3058699"/>
          <a:ext cx="5000124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95732" rIns="38806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Symptoms.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rapidly growing swelling manifestation of lingual or hypoglossal N. paralysis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Signs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hard swelling (at 1st mobile + later fixed, infiltration of skin &amp; Nerves )</a:t>
          </a:r>
        </a:p>
      </dsp:txBody>
      <dsp:txXfrm>
        <a:off x="0" y="3058699"/>
        <a:ext cx="5000124" cy="2274300"/>
      </dsp:txXfrm>
    </dsp:sp>
    <dsp:sp modelId="{68953109-A8DB-C94A-BC57-4A5885A76EDD}">
      <dsp:nvSpPr>
        <dsp:cNvPr id="0" name=""/>
        <dsp:cNvSpPr/>
      </dsp:nvSpPr>
      <dsp:spPr>
        <a:xfrm>
          <a:off x="250006" y="2778259"/>
          <a:ext cx="3500086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Carcinoma</a:t>
          </a:r>
          <a:endParaRPr lang="en-US" sz="1900" kern="1200"/>
        </a:p>
      </dsp:txBody>
      <dsp:txXfrm>
        <a:off x="277386" y="2805639"/>
        <a:ext cx="3445326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FDA56-CE54-A046-885D-81CB8EEBC889}">
      <dsp:nvSpPr>
        <dsp:cNvPr id="0" name=""/>
        <dsp:cNvSpPr/>
      </dsp:nvSpPr>
      <dsp:spPr>
        <a:xfrm>
          <a:off x="0" y="79880"/>
          <a:ext cx="5000124" cy="12846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addition, swellings of the skin and subcutaneous tissue are common in the neck and should be put in mind. They are added to any of the previous lists.</a:t>
          </a:r>
        </a:p>
      </dsp:txBody>
      <dsp:txXfrm>
        <a:off x="62712" y="142592"/>
        <a:ext cx="4874700" cy="1159235"/>
      </dsp:txXfrm>
    </dsp:sp>
    <dsp:sp modelId="{AE550224-B0D1-E240-9EA5-B8874AE36F35}">
      <dsp:nvSpPr>
        <dsp:cNvPr id="0" name=""/>
        <dsp:cNvSpPr/>
      </dsp:nvSpPr>
      <dsp:spPr>
        <a:xfrm>
          <a:off x="0" y="1416380"/>
          <a:ext cx="5000124" cy="1284659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1- Lipomas.</a:t>
          </a:r>
        </a:p>
      </dsp:txBody>
      <dsp:txXfrm>
        <a:off x="62712" y="1479092"/>
        <a:ext cx="4874700" cy="1159235"/>
      </dsp:txXfrm>
    </dsp:sp>
    <dsp:sp modelId="{D597EABC-EABF-744B-9661-1BA888CF9C6E}">
      <dsp:nvSpPr>
        <dsp:cNvPr id="0" name=""/>
        <dsp:cNvSpPr/>
      </dsp:nvSpPr>
      <dsp:spPr>
        <a:xfrm>
          <a:off x="0" y="2752880"/>
          <a:ext cx="5000124" cy="1284659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2-Sebaceous cysts.</a:t>
          </a:r>
        </a:p>
      </dsp:txBody>
      <dsp:txXfrm>
        <a:off x="62712" y="2815592"/>
        <a:ext cx="4874700" cy="1159235"/>
      </dsp:txXfrm>
    </dsp:sp>
    <dsp:sp modelId="{C3F3BF73-4C99-3740-BE9E-91C35BBDA95D}">
      <dsp:nvSpPr>
        <dsp:cNvPr id="0" name=""/>
        <dsp:cNvSpPr/>
      </dsp:nvSpPr>
      <dsp:spPr>
        <a:xfrm>
          <a:off x="0" y="4089379"/>
          <a:ext cx="5000124" cy="128465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3-Haemangioma</a:t>
          </a:r>
        </a:p>
      </dsp:txBody>
      <dsp:txXfrm>
        <a:off x="62712" y="4152091"/>
        <a:ext cx="4874700" cy="115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5F876-4808-AE4C-9053-B391E842518E}">
      <dsp:nvSpPr>
        <dsp:cNvPr id="0" name=""/>
        <dsp:cNvSpPr/>
      </dsp:nvSpPr>
      <dsp:spPr>
        <a:xfrm>
          <a:off x="0" y="8478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Anterior triangle Borders:</a:t>
          </a:r>
        </a:p>
      </dsp:txBody>
      <dsp:txXfrm>
        <a:off x="28100" y="112889"/>
        <a:ext cx="3830000" cy="519439"/>
      </dsp:txXfrm>
    </dsp:sp>
    <dsp:sp modelId="{5DC5100D-DD31-2546-BEBD-846EAF89089A}">
      <dsp:nvSpPr>
        <dsp:cNvPr id="0" name=""/>
        <dsp:cNvSpPr/>
      </dsp:nvSpPr>
      <dsp:spPr>
        <a:xfrm>
          <a:off x="0" y="660429"/>
          <a:ext cx="388620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Laterally: posterior border of the SCM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Medially: midline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Superiorly: lower border of the mandible</a:t>
          </a:r>
        </a:p>
      </dsp:txBody>
      <dsp:txXfrm>
        <a:off x="0" y="660429"/>
        <a:ext cx="3886200" cy="1515240"/>
      </dsp:txXfrm>
    </dsp:sp>
    <dsp:sp modelId="{BDA26217-FE7E-1E47-A71C-107CAB11BC8E}">
      <dsp:nvSpPr>
        <dsp:cNvPr id="0" name=""/>
        <dsp:cNvSpPr/>
      </dsp:nvSpPr>
      <dsp:spPr>
        <a:xfrm>
          <a:off x="0" y="2175669"/>
          <a:ext cx="38862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Posterior triangle Borders:</a:t>
          </a:r>
        </a:p>
      </dsp:txBody>
      <dsp:txXfrm>
        <a:off x="28100" y="2203769"/>
        <a:ext cx="3830000" cy="519439"/>
      </dsp:txXfrm>
    </dsp:sp>
    <dsp:sp modelId="{BAA14CC8-ECCD-374A-B0A6-F9148CF3A695}">
      <dsp:nvSpPr>
        <dsp:cNvPr id="0" name=""/>
        <dsp:cNvSpPr/>
      </dsp:nvSpPr>
      <dsp:spPr>
        <a:xfrm>
          <a:off x="0" y="2751309"/>
          <a:ext cx="388620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Anteriorly: posterior border of the SCM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Inferiorly: clavicle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Posteriorly: anterior border of trapezius muscle</a:t>
          </a:r>
        </a:p>
      </dsp:txBody>
      <dsp:txXfrm>
        <a:off x="0" y="2751309"/>
        <a:ext cx="3886200" cy="151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EF2FD-8E4B-9241-9989-6D4404BB6811}">
      <dsp:nvSpPr>
        <dsp:cNvPr id="0" name=""/>
        <dsp:cNvSpPr/>
      </dsp:nvSpPr>
      <dsp:spPr>
        <a:xfrm>
          <a:off x="0" y="371435"/>
          <a:ext cx="5000124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95732" rIns="38806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Large submental LN.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Goiter of the thyroid isthmus &amp; pyramidal lobe.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Peritrachreal &amp; perilaryngeal LN.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Ectopic thyroid</a:t>
          </a:r>
        </a:p>
      </dsp:txBody>
      <dsp:txXfrm>
        <a:off x="0" y="371435"/>
        <a:ext cx="5000124" cy="2034900"/>
      </dsp:txXfrm>
    </dsp:sp>
    <dsp:sp modelId="{6315835F-E90A-BD44-B880-6141B8368FE1}">
      <dsp:nvSpPr>
        <dsp:cNvPr id="0" name=""/>
        <dsp:cNvSpPr/>
      </dsp:nvSpPr>
      <dsp:spPr>
        <a:xfrm>
          <a:off x="250006" y="90994"/>
          <a:ext cx="3500086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A- Solid swellings: </a:t>
          </a:r>
          <a:endParaRPr lang="en-US" sz="1900" kern="1200"/>
        </a:p>
      </dsp:txBody>
      <dsp:txXfrm>
        <a:off x="277386" y="118374"/>
        <a:ext cx="3445326" cy="506120"/>
      </dsp:txXfrm>
    </dsp:sp>
    <dsp:sp modelId="{9216B5A3-AB31-C24B-82E2-F7891CC42C0E}">
      <dsp:nvSpPr>
        <dsp:cNvPr id="0" name=""/>
        <dsp:cNvSpPr/>
      </dsp:nvSpPr>
      <dsp:spPr>
        <a:xfrm>
          <a:off x="0" y="2789375"/>
          <a:ext cx="5000124" cy="257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395732" rIns="38806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Thyroglossal cyst.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Dermoid cyst (submental or suprasternal).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Subhyoid bursitis.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Cysts in the thyroid gland.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Cold abscess, which is rare in the mid-line.</a:t>
          </a:r>
        </a:p>
      </dsp:txBody>
      <dsp:txXfrm>
        <a:off x="0" y="2789375"/>
        <a:ext cx="5000124" cy="2573550"/>
      </dsp:txXfrm>
    </dsp:sp>
    <dsp:sp modelId="{C292474F-7D1C-704A-A9EC-6A99EA690823}">
      <dsp:nvSpPr>
        <dsp:cNvPr id="0" name=""/>
        <dsp:cNvSpPr/>
      </dsp:nvSpPr>
      <dsp:spPr>
        <a:xfrm>
          <a:off x="250006" y="2508935"/>
          <a:ext cx="3500086" cy="5608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B-Cystic swellings:</a:t>
          </a:r>
          <a:endParaRPr lang="en-US" sz="1900" kern="1200"/>
        </a:p>
      </dsp:txBody>
      <dsp:txXfrm>
        <a:off x="277386" y="2536315"/>
        <a:ext cx="344532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142E0-CF9D-D041-A11A-0BD28A1D31D6}">
      <dsp:nvSpPr>
        <dsp:cNvPr id="0" name=""/>
        <dsp:cNvSpPr/>
      </dsp:nvSpPr>
      <dsp:spPr>
        <a:xfrm>
          <a:off x="0" y="358317"/>
          <a:ext cx="5000124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Child 6-8 yrs presented by painless swelling Infront of the neck ,pain only if infected.</a:t>
          </a:r>
        </a:p>
      </dsp:txBody>
      <dsp:txXfrm>
        <a:off x="0" y="358317"/>
        <a:ext cx="5000124" cy="1488374"/>
      </dsp:txXfrm>
    </dsp:sp>
    <dsp:sp modelId="{3909EB6D-4879-BF40-B4F2-AB190EB02A70}">
      <dsp:nvSpPr>
        <dsp:cNvPr id="0" name=""/>
        <dsp:cNvSpPr/>
      </dsp:nvSpPr>
      <dsp:spPr>
        <a:xfrm>
          <a:off x="250006" y="48357"/>
          <a:ext cx="350008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Symptoms: </a:t>
          </a:r>
        </a:p>
      </dsp:txBody>
      <dsp:txXfrm>
        <a:off x="280268" y="78619"/>
        <a:ext cx="3439562" cy="559396"/>
      </dsp:txXfrm>
    </dsp:sp>
    <dsp:sp modelId="{6790546B-A697-8742-A4EB-FDC53D19064E}">
      <dsp:nvSpPr>
        <dsp:cNvPr id="0" name=""/>
        <dsp:cNvSpPr/>
      </dsp:nvSpPr>
      <dsp:spPr>
        <a:xfrm>
          <a:off x="0" y="2270052"/>
          <a:ext cx="5000124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Cystic mass in the mid-line of the neck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Moves with deglutition &amp; protrusion of the tongue .</a:t>
          </a:r>
        </a:p>
      </dsp:txBody>
      <dsp:txXfrm>
        <a:off x="0" y="2270052"/>
        <a:ext cx="5000124" cy="1819125"/>
      </dsp:txXfrm>
    </dsp:sp>
    <dsp:sp modelId="{DBE629A7-2DF1-324E-A195-2793872C797D}">
      <dsp:nvSpPr>
        <dsp:cNvPr id="0" name=""/>
        <dsp:cNvSpPr/>
      </dsp:nvSpPr>
      <dsp:spPr>
        <a:xfrm>
          <a:off x="250006" y="1960092"/>
          <a:ext cx="3500086" cy="6199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Signs:</a:t>
          </a:r>
        </a:p>
      </dsp:txBody>
      <dsp:txXfrm>
        <a:off x="280268" y="1990354"/>
        <a:ext cx="3439562" cy="559396"/>
      </dsp:txXfrm>
    </dsp:sp>
    <dsp:sp modelId="{7CF410B5-BB0A-874C-8FC2-FCAF458648D6}">
      <dsp:nvSpPr>
        <dsp:cNvPr id="0" name=""/>
        <dsp:cNvSpPr/>
      </dsp:nvSpPr>
      <dsp:spPr>
        <a:xfrm>
          <a:off x="0" y="4512537"/>
          <a:ext cx="500012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US ͢ cyst</a:t>
          </a:r>
        </a:p>
      </dsp:txBody>
      <dsp:txXfrm>
        <a:off x="0" y="4512537"/>
        <a:ext cx="5000124" cy="893025"/>
      </dsp:txXfrm>
    </dsp:sp>
    <dsp:sp modelId="{9A8B8047-83AA-9846-B75D-C66DD037A4C1}">
      <dsp:nvSpPr>
        <dsp:cNvPr id="0" name=""/>
        <dsp:cNvSpPr/>
      </dsp:nvSpPr>
      <dsp:spPr>
        <a:xfrm>
          <a:off x="250006" y="4202577"/>
          <a:ext cx="3500086" cy="6199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Investigation</a:t>
          </a:r>
        </a:p>
      </dsp:txBody>
      <dsp:txXfrm>
        <a:off x="280268" y="4232839"/>
        <a:ext cx="3439562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51F8-A1BD-2849-854E-0AF457A28243}">
      <dsp:nvSpPr>
        <dsp:cNvPr id="0" name=""/>
        <dsp:cNvSpPr/>
      </dsp:nvSpPr>
      <dsp:spPr>
        <a:xfrm>
          <a:off x="0" y="21919"/>
          <a:ext cx="5000124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Symptoms:</a:t>
          </a:r>
        </a:p>
      </dsp:txBody>
      <dsp:txXfrm>
        <a:off x="37467" y="59386"/>
        <a:ext cx="4925190" cy="692586"/>
      </dsp:txXfrm>
    </dsp:sp>
    <dsp:sp modelId="{F3F0D7D7-608B-2E47-BF63-ED823E6E5494}">
      <dsp:nvSpPr>
        <dsp:cNvPr id="0" name=""/>
        <dsp:cNvSpPr/>
      </dsp:nvSpPr>
      <dsp:spPr>
        <a:xfrm>
          <a:off x="0" y="789439"/>
          <a:ext cx="5000124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Child with slowly growing painless swelling in mid-line either sub-lingual or suprasternal.</a:t>
          </a:r>
        </a:p>
      </dsp:txBody>
      <dsp:txXfrm>
        <a:off x="0" y="789439"/>
        <a:ext cx="5000124" cy="1159200"/>
      </dsp:txXfrm>
    </dsp:sp>
    <dsp:sp modelId="{7A752A37-9490-734B-86FB-CEA6EFD03920}">
      <dsp:nvSpPr>
        <dsp:cNvPr id="0" name=""/>
        <dsp:cNvSpPr/>
      </dsp:nvSpPr>
      <dsp:spPr>
        <a:xfrm>
          <a:off x="0" y="1948639"/>
          <a:ext cx="5000124" cy="7675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Signs: </a:t>
          </a:r>
        </a:p>
      </dsp:txBody>
      <dsp:txXfrm>
        <a:off x="37467" y="1986106"/>
        <a:ext cx="4925190" cy="692586"/>
      </dsp:txXfrm>
    </dsp:sp>
    <dsp:sp modelId="{3CEBB0D8-6240-A94A-ABDF-D529A56CD708}">
      <dsp:nvSpPr>
        <dsp:cNvPr id="0" name=""/>
        <dsp:cNvSpPr/>
      </dsp:nvSpPr>
      <dsp:spPr>
        <a:xfrm>
          <a:off x="0" y="2716160"/>
          <a:ext cx="5000124" cy="271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cystic swelling not attached to skin.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Contains mature skin with hair follicles and sweat gland.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sometimes clumps of hair, and often pockets of sebum, blood, fat.</a:t>
          </a:r>
        </a:p>
      </dsp:txBody>
      <dsp:txXfrm>
        <a:off x="0" y="2716160"/>
        <a:ext cx="5000124" cy="271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CA65-B1B9-BC4F-AC10-2C0F6493B587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DB0DF-C55D-3643-8345-7852030A98C5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Rare tender, oval swelling, which lies transversely below the hyoid bone. </a:t>
          </a:r>
        </a:p>
      </dsp:txBody>
      <dsp:txXfrm>
        <a:off x="456496" y="980400"/>
        <a:ext cx="3381034" cy="2099279"/>
      </dsp:txXfrm>
    </dsp:sp>
    <dsp:sp modelId="{3972BCBC-95B1-7446-BFD5-90935DF85873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B3398-928B-EE40-8574-0BB30C8815FB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 moves up and down with deglutition and with protrusion of the tongue.</a:t>
          </a:r>
        </a:p>
      </dsp:txBody>
      <dsp:txXfrm>
        <a:off x="4748523" y="980400"/>
        <a:ext cx="3381034" cy="2099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4C071-F4D9-8C4F-81FB-56271BCCE2AA}">
      <dsp:nvSpPr>
        <dsp:cNvPr id="0" name=""/>
        <dsp:cNvSpPr/>
      </dsp:nvSpPr>
      <dsp:spPr>
        <a:xfrm>
          <a:off x="0" y="38749"/>
          <a:ext cx="5000124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Symptoms: </a:t>
          </a:r>
        </a:p>
      </dsp:txBody>
      <dsp:txXfrm>
        <a:off x="32784" y="71533"/>
        <a:ext cx="4934556" cy="606012"/>
      </dsp:txXfrm>
    </dsp:sp>
    <dsp:sp modelId="{EA971D65-19C5-984F-A3F3-F438C5485515}">
      <dsp:nvSpPr>
        <dsp:cNvPr id="0" name=""/>
        <dsp:cNvSpPr/>
      </dsp:nvSpPr>
      <dsp:spPr>
        <a:xfrm>
          <a:off x="0" y="710329"/>
          <a:ext cx="500012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Painless swelling in middle of neck. </a:t>
          </a:r>
        </a:p>
      </dsp:txBody>
      <dsp:txXfrm>
        <a:off x="0" y="710329"/>
        <a:ext cx="5000124" cy="463680"/>
      </dsp:txXfrm>
    </dsp:sp>
    <dsp:sp modelId="{08713323-A056-364C-9227-1CE6C801FFB3}">
      <dsp:nvSpPr>
        <dsp:cNvPr id="0" name=""/>
        <dsp:cNvSpPr/>
      </dsp:nvSpPr>
      <dsp:spPr>
        <a:xfrm>
          <a:off x="0" y="1174010"/>
          <a:ext cx="5000124" cy="6715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Signs: </a:t>
          </a:r>
        </a:p>
      </dsp:txBody>
      <dsp:txXfrm>
        <a:off x="32784" y="1206794"/>
        <a:ext cx="4934556" cy="606012"/>
      </dsp:txXfrm>
    </dsp:sp>
    <dsp:sp modelId="{32570FE1-2964-9747-B23B-41DF3F02DF54}">
      <dsp:nvSpPr>
        <dsp:cNvPr id="0" name=""/>
        <dsp:cNvSpPr/>
      </dsp:nvSpPr>
      <dsp:spPr>
        <a:xfrm>
          <a:off x="0" y="1845590"/>
          <a:ext cx="5000124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Solid mass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Thyroid moves: with deglutition only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lf lingual : dyspnea ,dysphagia ,dysarthria 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lf retrosternal: pressure manifestation</a:t>
          </a:r>
        </a:p>
      </dsp:txBody>
      <dsp:txXfrm>
        <a:off x="0" y="1845590"/>
        <a:ext cx="5000124" cy="1825740"/>
      </dsp:txXfrm>
    </dsp:sp>
    <dsp:sp modelId="{F64F7D67-3F2B-694B-A55C-034480E43956}">
      <dsp:nvSpPr>
        <dsp:cNvPr id="0" name=""/>
        <dsp:cNvSpPr/>
      </dsp:nvSpPr>
      <dsp:spPr>
        <a:xfrm>
          <a:off x="0" y="3671330"/>
          <a:ext cx="5000124" cy="6715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Investigation:</a:t>
          </a:r>
        </a:p>
      </dsp:txBody>
      <dsp:txXfrm>
        <a:off x="32784" y="3704114"/>
        <a:ext cx="4934556" cy="606012"/>
      </dsp:txXfrm>
    </dsp:sp>
    <dsp:sp modelId="{A1212067-CE98-9745-9D99-D00275DE077E}">
      <dsp:nvSpPr>
        <dsp:cNvPr id="0" name=""/>
        <dsp:cNvSpPr/>
      </dsp:nvSpPr>
      <dsp:spPr>
        <a:xfrm>
          <a:off x="0" y="4342910"/>
          <a:ext cx="5000124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U/S: solid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CT scan: to confirm whether its only thyroid tissue or not.</a:t>
          </a:r>
        </a:p>
      </dsp:txBody>
      <dsp:txXfrm>
        <a:off x="0" y="4342910"/>
        <a:ext cx="5000124" cy="10722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A427C-7CCB-7848-9F45-AA570AE99CDB}">
      <dsp:nvSpPr>
        <dsp:cNvPr id="0" name=""/>
        <dsp:cNvSpPr/>
      </dsp:nvSpPr>
      <dsp:spPr>
        <a:xfrm>
          <a:off x="0" y="549369"/>
          <a:ext cx="78867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Submandibular salivary gland swelling is differentiated from submandibular LN swelling on bimanual palpation.</a:t>
          </a:r>
        </a:p>
      </dsp:txBody>
      <dsp:txXfrm>
        <a:off x="50489" y="599858"/>
        <a:ext cx="7785722" cy="933302"/>
      </dsp:txXfrm>
    </dsp:sp>
    <dsp:sp modelId="{D8F06AED-8983-314D-9114-36FE172460DC}">
      <dsp:nvSpPr>
        <dsp:cNvPr id="0" name=""/>
        <dsp:cNvSpPr/>
      </dsp:nvSpPr>
      <dsp:spPr>
        <a:xfrm>
          <a:off x="0" y="1658529"/>
          <a:ext cx="78867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Salivary gland swelling is solitary &amp; can't be rolled over the edge of the mandible.</a:t>
          </a:r>
        </a:p>
      </dsp:txBody>
      <dsp:txXfrm>
        <a:off x="50489" y="1709018"/>
        <a:ext cx="7785722" cy="933302"/>
      </dsp:txXfrm>
    </dsp:sp>
    <dsp:sp modelId="{8A394E0A-AA3B-5B42-A3C4-9B4D3AB6FFF8}">
      <dsp:nvSpPr>
        <dsp:cNvPr id="0" name=""/>
        <dsp:cNvSpPr/>
      </dsp:nvSpPr>
      <dsp:spPr>
        <a:xfrm>
          <a:off x="0" y="2767689"/>
          <a:ext cx="78867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-felt bulging into the floor of the mouth but  LN swelling is not felt.</a:t>
          </a:r>
        </a:p>
      </dsp:txBody>
      <dsp:txXfrm>
        <a:off x="50489" y="2818178"/>
        <a:ext cx="7785722" cy="933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76E21-7F73-0547-A9DA-B44FFF279773}">
      <dsp:nvSpPr>
        <dsp:cNvPr id="0" name=""/>
        <dsp:cNvSpPr/>
      </dsp:nvSpPr>
      <dsp:spPr>
        <a:xfrm>
          <a:off x="0" y="22576"/>
          <a:ext cx="78867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Presentation:</a:t>
          </a:r>
          <a:endParaRPr lang="en-US" sz="2600" kern="1200"/>
        </a:p>
      </dsp:txBody>
      <dsp:txXfrm>
        <a:off x="30442" y="53018"/>
        <a:ext cx="7825816" cy="562726"/>
      </dsp:txXfrm>
    </dsp:sp>
    <dsp:sp modelId="{32C54B54-8A9F-A741-8A35-71770D37786B}">
      <dsp:nvSpPr>
        <dsp:cNvPr id="0" name=""/>
        <dsp:cNvSpPr/>
      </dsp:nvSpPr>
      <dsp:spPr>
        <a:xfrm>
          <a:off x="0" y="646186"/>
          <a:ext cx="7886700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/>
            <a:t>painfull swelling.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Occurs during meals &amp; gradually subsides.</a:t>
          </a:r>
        </a:p>
      </dsp:txBody>
      <dsp:txXfrm>
        <a:off x="0" y="646186"/>
        <a:ext cx="7886700" cy="686205"/>
      </dsp:txXfrm>
    </dsp:sp>
    <dsp:sp modelId="{77EDB0A9-D15C-2B49-A258-8FB139F53A4A}">
      <dsp:nvSpPr>
        <dsp:cNvPr id="0" name=""/>
        <dsp:cNvSpPr/>
      </dsp:nvSpPr>
      <dsp:spPr>
        <a:xfrm>
          <a:off x="0" y="1332391"/>
          <a:ext cx="78867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Sign:</a:t>
          </a:r>
          <a:endParaRPr lang="en-US" sz="2600" kern="1200"/>
        </a:p>
      </dsp:txBody>
      <dsp:txXfrm>
        <a:off x="30442" y="1362833"/>
        <a:ext cx="7825816" cy="562726"/>
      </dsp:txXfrm>
    </dsp:sp>
    <dsp:sp modelId="{A8FAA7F0-187B-7D4F-BA76-CEAC925A7F0C}">
      <dsp:nvSpPr>
        <dsp:cNvPr id="0" name=""/>
        <dsp:cNvSpPr/>
      </dsp:nvSpPr>
      <dsp:spPr>
        <a:xfrm>
          <a:off x="0" y="1956001"/>
          <a:ext cx="788670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Firm &amp; tender swelling.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 orifice of the duct is reddish &amp; pus discharged from it on pressing on the gland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 stone may be palpable in the floor of the mouth. . </a:t>
          </a:r>
        </a:p>
      </dsp:txBody>
      <dsp:txXfrm>
        <a:off x="0" y="1956001"/>
        <a:ext cx="7886700" cy="1318590"/>
      </dsp:txXfrm>
    </dsp:sp>
    <dsp:sp modelId="{E3A34A45-355A-E740-ADBD-ECB65457587B}">
      <dsp:nvSpPr>
        <dsp:cNvPr id="0" name=""/>
        <dsp:cNvSpPr/>
      </dsp:nvSpPr>
      <dsp:spPr>
        <a:xfrm>
          <a:off x="0" y="3274591"/>
          <a:ext cx="78867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X-ray </a:t>
          </a:r>
        </a:p>
      </dsp:txBody>
      <dsp:txXfrm>
        <a:off x="30442" y="3305033"/>
        <a:ext cx="7825816" cy="562726"/>
      </dsp:txXfrm>
    </dsp:sp>
    <dsp:sp modelId="{B0315566-569B-D049-A22E-FFB44B7A6E3B}">
      <dsp:nvSpPr>
        <dsp:cNvPr id="0" name=""/>
        <dsp:cNvSpPr/>
      </dsp:nvSpPr>
      <dsp:spPr>
        <a:xfrm>
          <a:off x="0" y="3898201"/>
          <a:ext cx="78867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demonstrate size &amp; position of the stone. </a:t>
          </a:r>
        </a:p>
      </dsp:txBody>
      <dsp:txXfrm>
        <a:off x="0" y="3898201"/>
        <a:ext cx="7886700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BD2C-78C8-C424-8C05-6AAE73254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B1016-EE46-A1AE-F796-8E6A46DB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05C5-AC16-E60A-701D-ACB67ACD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C1A4-9BB6-8C96-C173-D20901E8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6199-2DAF-3C2B-0423-7F1B9F49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1159-0C7A-5640-3C67-C560A551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504FA-20CE-13AC-2FFE-32DB14375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CE8A5-0892-7203-903F-C34A2E74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757A8-A748-F292-D62C-26F8441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4861E-32E0-3C52-955F-FB4A8AA1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5D68E-C1D3-AC9F-340D-8A6BCAF62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8D5E6-9D72-69FD-A17B-97FD2C640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9EBF-2A0B-2546-1324-2A78F47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C4602-D1D9-B627-C1C3-E3526F1B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23CC-EDE3-A17D-6D34-1698F171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7506-01F5-5B20-6182-628D0FB0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21D00-38BF-FD17-0B21-E75224D9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93803-22EA-CBB4-DB3E-6D25113F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72C39-C4BF-E2BD-074A-29D99CB3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1A30-D747-CF22-066C-EB1B98E0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33AA-DE87-8BF4-296D-ED4A30C9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AEA67-2891-4348-B0C4-E581101E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CCDC-23DF-9E62-AA3C-6011F977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06788-7763-4F7D-E08C-5373B5E4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1E39-8DF7-3CE9-3760-6618D869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66D4-1E90-649B-5463-A62DC751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BC06-0D8B-E096-4042-DCB1D1828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C7CAB-21E5-691F-67C2-926D96E8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F6584-651D-CFE9-35BE-E5D10AB0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1EE83-90AF-7A68-4ED9-63CDBB4E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8611D-3571-4611-1AAA-0AFB142F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F466-880C-CE85-1841-B17965AF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A6BB2-5DD0-588A-5CBF-8259D68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7069A-3CEC-3734-79CF-F8F746B7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9579A-F38B-1FD4-81B4-32313ED70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73006-59CA-E851-86A9-19058E6CF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A90B-7C89-5F71-0360-0E5EC4B2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47D09-73FE-3C8D-0941-7BC58EF2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A9C53-1EC1-D7FC-7865-413B2962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2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5283-83FC-116A-70DD-88F78401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622DC-5D3D-7117-59C4-F721B3D9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8912C-0BD8-34C8-2687-8767F30D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840BE-E7E1-D7FD-BF29-09DAC7EB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8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46327-473C-3DAF-5075-8AE47D3C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710AD-36A4-E2D2-413D-61C78EB7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E000-E621-2A33-8E27-C83B6E72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4537-E1CB-1358-74B8-E0D9E5F5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D628-337D-D7EE-1AC7-2A12B8C3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49238-E92B-0EBC-C8D5-B5532C8CA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EE36F-CF7E-FA62-3954-006F1B33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A4E2A-1233-80FB-8990-F948ED6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4E74-10CE-3384-0C1B-F9314319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B22-CC40-CE7D-C332-27CB30E2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0BFF5-59C6-4EFA-F633-3E223EA40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DE49D-FC05-A9E9-4C13-0D68C163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CC8CF-E6C0-9578-FAA2-56FF149E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2B716-DB59-DFCC-9EF3-97962591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7C3D4-F2A8-7280-E3FB-6A6D45A6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81622-12F4-4E55-F17D-E0C1D76D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7539F-08ED-4288-84CC-F114DDB5E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A9DB4-6178-4B7D-1405-6BC6962BF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FEF9-BAC7-4338-94FE-016EA56C2DBF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797B-6F61-4B7A-CAA3-3A4FA0881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B8886-A398-5C6D-A8EF-4518866AD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398B-0BB2-49B1-99E0-1857D8714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rgbClr val="FFFFFF"/>
                </a:solidFill>
              </a:rPr>
              <a:t>Neck swelling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yroglossal cy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8197"/>
            <a:ext cx="4114799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9366" y="3200400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Thyroglossal</a:t>
            </a:r>
            <a:r>
              <a:rPr lang="en-US" b="1" dirty="0"/>
              <a:t> cyst</a:t>
            </a:r>
            <a:endParaRPr lang="en-US" dirty="0"/>
          </a:p>
        </p:txBody>
      </p:sp>
      <p:sp>
        <p:nvSpPr>
          <p:cNvPr id="4" name="AutoShape 5" descr="Image result for neck dermoid cy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8882" y="609600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Subhyoid</a:t>
            </a:r>
            <a:r>
              <a:rPr lang="en-US" b="1" dirty="0"/>
              <a:t> bursitis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97" y="3733800"/>
            <a:ext cx="6400800" cy="21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Dermoid cyst (Cystic teratoma)</a:t>
            </a:r>
            <a:br>
              <a:rPr lang="en-US" sz="3500">
                <a:solidFill>
                  <a:srgbClr val="FFFFFF"/>
                </a:solidFill>
              </a:rPr>
            </a:b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DA6435B-75B4-7921-E7F5-5EB879B45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25320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87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Subhyoid bursitis. </a:t>
            </a:r>
            <a:br>
              <a:rPr lang="en-US" sz="3500">
                <a:solidFill>
                  <a:srgbClr val="FFFFFF"/>
                </a:solidFill>
              </a:rPr>
            </a:b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09321EE-8F7D-5654-83D3-290B2280E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24429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08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Ectopic thyroid</a:t>
            </a:r>
            <a:br>
              <a:rPr lang="en-US" sz="3500">
                <a:solidFill>
                  <a:srgbClr val="FFFFFF"/>
                </a:solidFill>
              </a:rPr>
            </a:b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982B3F1F-DF31-6518-BABF-01AD9635E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16959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46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Laryngocele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Occurs in musicians playing with air-blown instruments.</a:t>
            </a:r>
          </a:p>
          <a:p>
            <a:endParaRPr lang="en-US" sz="2400" dirty="0"/>
          </a:p>
          <a:p>
            <a:r>
              <a:rPr lang="en-US" sz="2400" dirty="0"/>
              <a:t>The swelling is resonant, compressible and increases in size with coughing and blowing.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700" y="2801144"/>
            <a:ext cx="2705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Lateral swellings: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A- swelling in the submandibular triangle</a:t>
            </a:r>
          </a:p>
          <a:p>
            <a:pPr marL="480060" indent="-342900"/>
            <a:r>
              <a:rPr lang="en-US" dirty="0"/>
              <a:t>Enlarged submandibular LNs.</a:t>
            </a:r>
          </a:p>
          <a:p>
            <a:pPr marL="480060" indent="-342900"/>
            <a:r>
              <a:rPr lang="en-US" dirty="0"/>
              <a:t>Enlarged submandibular salivary gland.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8866-5F14-A14B-7D34-BE1808A0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B-Swelling in carotid triangle</a:t>
            </a:r>
            <a:br>
              <a:rPr lang="en-US" b="1" dirty="0"/>
            </a:br>
            <a:endParaRPr lang="en-S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FC230E-AE16-7D9E-4E1A-ABC7E944A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Solid swelling</a:t>
            </a:r>
          </a:p>
          <a:p>
            <a:endParaRPr lang="en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Enlarged upper deep cervical LNs. </a:t>
            </a:r>
          </a:p>
          <a:p>
            <a:pPr lvl="1"/>
            <a:r>
              <a:rPr lang="en-US" dirty="0"/>
              <a:t>The upper part of an enlarged lateral lobe of the thyroid gland. It moves up with deglutition . </a:t>
            </a:r>
          </a:p>
          <a:p>
            <a:pPr lvl="1"/>
            <a:r>
              <a:rPr lang="en-US" dirty="0"/>
              <a:t>Carotid body tumor. Rare, slowly growing, moves from side to side but not vertically, showing transmitted pulsations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9BEF24-9F50-6605-1E49-8E17C3D8B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Cystic swelling</a:t>
            </a:r>
          </a:p>
          <a:p>
            <a:endParaRPr lang="en-S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6E6989-40B3-BF5B-3DA2-21A68BB77B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Cold abscess: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 usually in children and young adult, 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it is cystic and fluctuant with dusky skin.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lt</a:t>
            </a:r>
            <a:r>
              <a:rPr lang="en-US" dirty="0"/>
              <a:t> is slightly warm and slightly tender. 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There may be manifestations of T.B in other parts of the body. 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Branchial cyst: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 Remnants of embryonic development .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Usually appears at the age of 20 years, 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deep to upper 1/3 of sternomastoid protruding beneath its anterior border, 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/>
              <a:t>Cystic swelling in the upper part of an enlarged lateral lobe of the thyroid gland.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62339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8619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9625" y="434340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Branchial cyst</a:t>
            </a:r>
          </a:p>
        </p:txBody>
      </p:sp>
    </p:spTree>
    <p:extLst>
      <p:ext uri="{BB962C8B-B14F-4D97-AF65-F5344CB8AC3E}">
        <p14:creationId xmlns:p14="http://schemas.microsoft.com/office/powerpoint/2010/main" val="240621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Submental &amp; submandibular LN swellings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b="1" dirty="0"/>
              <a:t>Acute lymphadenitis: </a:t>
            </a:r>
          </a:p>
          <a:p>
            <a:r>
              <a:rPr lang="en-US" dirty="0"/>
              <a:t> c/o: painful swelling of short duration. </a:t>
            </a:r>
          </a:p>
          <a:p>
            <a:r>
              <a:rPr lang="en-US" dirty="0"/>
              <a:t> Sign:  Enlarged tender matted LNs. , usually apparent source of infection in the catchment's area, e.g. the tongue, lips or teeth... Latent abscess may form &amp; the swelling becomes cystic.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b="1" dirty="0"/>
              <a:t>B- TB lymphadenitis </a:t>
            </a:r>
            <a:r>
              <a:rPr lang="en-US" dirty="0"/>
              <a:t>:</a:t>
            </a:r>
          </a:p>
          <a:p>
            <a:r>
              <a:rPr lang="en-US" dirty="0"/>
              <a:t> usually in children</a:t>
            </a:r>
          </a:p>
          <a:p>
            <a:r>
              <a:rPr lang="en-US" dirty="0"/>
              <a:t>c/o: slowly growing swelling</a:t>
            </a:r>
          </a:p>
          <a:p>
            <a:r>
              <a:rPr lang="en-US" dirty="0"/>
              <a:t>Sign:- Firm matted LNs. </a:t>
            </a:r>
          </a:p>
          <a:p>
            <a:r>
              <a:rPr lang="en-US" dirty="0"/>
              <a:t>- Later, a cold abscess may form --- finally ruptures leaving a TB sinus.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6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2359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C. Lymphoma: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There is usually other LN swellings in the body.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Painless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spleen may be palpable.</a:t>
            </a:r>
          </a:p>
          <a:p>
            <a:r>
              <a:rPr lang="en-US" sz="2800" dirty="0"/>
              <a:t>Investigation:</a:t>
            </a:r>
          </a:p>
          <a:p>
            <a:r>
              <a:rPr lang="en-US" sz="2800" dirty="0"/>
              <a:t>- Biopsy is essential to establish the diagnosis.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dirty="0"/>
              <a:t>D. Metastatic carcinoma: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LNs are hard &amp; painless.</a:t>
            </a:r>
          </a:p>
          <a:p>
            <a:r>
              <a:rPr lang="en-US" sz="2800" dirty="0"/>
              <a:t> - Mobile at first &amp; later fixed.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primary tumor is usually apparent e.g. in the tongue.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Investigadons</a:t>
            </a:r>
            <a:endParaRPr lang="en-US" sz="2800" dirty="0"/>
          </a:p>
          <a:p>
            <a:r>
              <a:rPr lang="en-US" sz="2800" dirty="0"/>
              <a:t> Directed to the primary lesion.</a:t>
            </a:r>
          </a:p>
        </p:txBody>
      </p:sp>
    </p:spTree>
    <p:extLst>
      <p:ext uri="{BB962C8B-B14F-4D97-AF65-F5344CB8AC3E}">
        <p14:creationId xmlns:p14="http://schemas.microsoft.com/office/powerpoint/2010/main" val="18255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95F2-FCEB-1D9C-6E4D-BC86F98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Landmarks of the neck</a:t>
            </a:r>
            <a:endParaRPr lang="en-SA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EFAE531-D8B9-F503-A998-4780CEC83B8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landmark of neck">
            <a:extLst>
              <a:ext uri="{FF2B5EF4-FFF2-40B4-BE49-F238E27FC236}">
                <a16:creationId xmlns:a16="http://schemas.microsoft.com/office/drawing/2014/main" id="{3130B692-DF50-C2C3-A040-4161A6ECBA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4" b="14323"/>
          <a:stretch/>
        </p:blipFill>
        <p:spPr bwMode="auto">
          <a:xfrm>
            <a:off x="4629150" y="2709615"/>
            <a:ext cx="3886200" cy="25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8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7541A0-A8FD-2905-81BF-67862EB5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Submandibular salivary gland swelling</a:t>
            </a:r>
            <a:br>
              <a:rPr lang="en-US" sz="3600" b="1" dirty="0"/>
            </a:br>
            <a:endParaRPr lang="en-SA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E93B9BB-C22B-B0F2-2E18-A9CDD11899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02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F6062B-3BC7-6E00-B87B-FA130696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Submandibular </a:t>
            </a:r>
            <a:r>
              <a:rPr lang="pt-BR" sz="3600" b="1" dirty="0" err="1"/>
              <a:t>sialoadenitis</a:t>
            </a:r>
            <a:r>
              <a:rPr lang="pt-BR" sz="3600" b="1" dirty="0"/>
              <a:t>: </a:t>
            </a:r>
            <a:br>
              <a:rPr lang="pt-BR" sz="3600" b="1" dirty="0"/>
            </a:br>
            <a:endParaRPr lang="en-SA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05E4F8-4733-040B-C73F-6789953537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09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5E841-AF6A-A191-5D71-F72A4B6F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700" b="1">
                <a:solidFill>
                  <a:srgbClr val="FFFFFF"/>
                </a:solidFill>
              </a:rPr>
              <a:t>B-Submandibular salivary tumor:</a:t>
            </a:r>
            <a:br>
              <a:rPr lang="en-US" sz="2700" b="1">
                <a:solidFill>
                  <a:srgbClr val="FFFFFF"/>
                </a:solidFill>
              </a:rPr>
            </a:br>
            <a:endParaRPr lang="en-SA" sz="27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DCC19F-36B0-E874-530D-9372F3E25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75162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97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247" y="1607809"/>
            <a:ext cx="6927020" cy="2876680"/>
          </a:xfrm>
        </p:spPr>
        <p:txBody>
          <a:bodyPr anchor="b">
            <a:normAutofit/>
          </a:bodyPr>
          <a:lstStyle/>
          <a:p>
            <a:pPr algn="l"/>
            <a:r>
              <a:rPr lang="en-US" sz="5700">
                <a:solidFill>
                  <a:srgbClr val="FFFFFF"/>
                </a:solidFill>
              </a:rPr>
              <a:t>Swellings in the posterior triangle</a:t>
            </a:r>
            <a:br>
              <a:rPr lang="en-US" sz="5700">
                <a:solidFill>
                  <a:srgbClr val="FFFFFF"/>
                </a:solidFill>
              </a:rPr>
            </a:br>
            <a:endParaRPr lang="en-US" sz="57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624" y="4810308"/>
            <a:ext cx="6752266" cy="1076551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170853-5ACA-6B6E-EBA5-E7B468F2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Swellings in the posterior triangle</a:t>
            </a:r>
            <a:br>
              <a:rPr lang="en-US" sz="3600" b="1" dirty="0"/>
            </a:br>
            <a:endParaRPr lang="en-S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760E85-7C93-EF97-EFE0-932D400D6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*Solid swelling</a:t>
            </a:r>
          </a:p>
          <a:p>
            <a:endParaRPr lang="en-S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34C771-C265-4CFB-597B-680087B786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Enlarged LN.</a:t>
            </a:r>
          </a:p>
          <a:p>
            <a:r>
              <a:rPr lang="en-US" sz="2800" dirty="0"/>
              <a:t>Cervical rib</a:t>
            </a:r>
          </a:p>
          <a:p>
            <a:r>
              <a:rPr lang="en-US" sz="2800" dirty="0"/>
              <a:t>Neurofibroma arising from the brachial plexus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endParaRPr lang="en-S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046295-B44D-9237-F0A9-E8009A00A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b="1" dirty="0"/>
              <a:t>* Cystic swelling</a:t>
            </a:r>
          </a:p>
          <a:p>
            <a:endParaRPr lang="en-S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B9F3BC-DBFF-904D-AEA4-E87C3DA525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Cystic hygroma.</a:t>
            </a:r>
          </a:p>
          <a:p>
            <a:pPr lvl="1"/>
            <a:r>
              <a:rPr lang="en-US" sz="2500" dirty="0"/>
              <a:t>An infant with a large swelling superficial to sternomastoid. </a:t>
            </a:r>
            <a:r>
              <a:rPr lang="en-US" sz="2500" dirty="0" err="1"/>
              <a:t>lt</a:t>
            </a:r>
            <a:r>
              <a:rPr lang="en-US" sz="2500" dirty="0"/>
              <a:t> is large, irregular, lax and translucent</a:t>
            </a:r>
          </a:p>
          <a:p>
            <a:endParaRPr lang="en-US" sz="2800" dirty="0"/>
          </a:p>
          <a:p>
            <a:r>
              <a:rPr lang="en-US" sz="2800" dirty="0"/>
              <a:t>Pharyngeal pouch.</a:t>
            </a:r>
          </a:p>
          <a:p>
            <a:pPr lvl="1"/>
            <a:r>
              <a:rPr lang="en-US" sz="2500" dirty="0"/>
              <a:t>Usually an old man with dysphagia and regurgitation of undigested food on 	compression.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54915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8849" y="3059668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Cystic </a:t>
            </a:r>
            <a:r>
              <a:rPr lang="en-US" dirty="0" err="1"/>
              <a:t>hygroma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429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8849" y="586740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Pharyngeal pouch</a:t>
            </a:r>
          </a:p>
        </p:txBody>
      </p:sp>
    </p:spTree>
    <p:extLst>
      <p:ext uri="{BB962C8B-B14F-4D97-AF65-F5344CB8AC3E}">
        <p14:creationId xmlns:p14="http://schemas.microsoft.com/office/powerpoint/2010/main" val="119489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74ED9F-E7EE-238B-5994-1E61018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94F4C-2DDB-0F4E-ADCF-0F8F8085B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Cold abscess.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 Usually in children and young adults.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It is soft and fluctuant with dusky skin.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lt</a:t>
            </a:r>
            <a:r>
              <a:rPr lang="en-US" sz="2800" dirty="0"/>
              <a:t> is slightly warm and slightly tender.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There may be manifestations of T.B in other parts of the body.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Pneumatocele.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 Cystic swelling in the supraclavicular  region which is resonant and compressible.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998127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Other swelling that may arise anywhere</a:t>
            </a:r>
            <a:br>
              <a:rPr lang="en-US" sz="3200">
                <a:solidFill>
                  <a:srgbClr val="FFFFFF"/>
                </a:solidFill>
              </a:rPr>
            </a:br>
            <a:endParaRPr lang="en-US" sz="32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41BA0F9-180C-7E33-8E59-DC5268B55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6026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227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766812"/>
            <a:ext cx="616869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32016" y="1423780"/>
            <a:ext cx="515816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2" y="1239381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87431" y="1230651"/>
            <a:ext cx="765649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03247" y="1607809"/>
            <a:ext cx="6927020" cy="287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5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Differential</a:t>
            </a: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Diagnosis of Neck Masses</a:t>
            </a:r>
          </a:p>
        </p:txBody>
      </p:sp>
    </p:spTree>
    <p:extLst>
      <p:ext uri="{BB962C8B-B14F-4D97-AF65-F5344CB8AC3E}">
        <p14:creationId xmlns:p14="http://schemas.microsoft.com/office/powerpoint/2010/main" val="224742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HISTORY</a:t>
            </a:r>
          </a:p>
          <a:p>
            <a:r>
              <a:rPr lang="en-US" sz="2800" dirty="0"/>
              <a:t> • Symptoms (timing is everything) </a:t>
            </a:r>
          </a:p>
          <a:p>
            <a:r>
              <a:rPr lang="en-US" sz="2800" dirty="0"/>
              <a:t>– Onset , course ,Duration, recent changes, associated symptoms, sick contacts, recent travel, previous surgery </a:t>
            </a:r>
          </a:p>
          <a:p>
            <a:endParaRPr lang="en-US" sz="2800" dirty="0"/>
          </a:p>
          <a:p>
            <a:r>
              <a:rPr lang="en-US" sz="2800" dirty="0"/>
              <a:t>• Associated symptoms </a:t>
            </a:r>
          </a:p>
          <a:p>
            <a:r>
              <a:rPr lang="en-US" sz="2800" dirty="0"/>
              <a:t>– Fever, dysphagia, weight loss, otalgia, hearing loss, respiratory difficulty, night sweats </a:t>
            </a:r>
          </a:p>
          <a:p>
            <a:r>
              <a:rPr lang="en-US" sz="2800" dirty="0"/>
              <a:t>• Past medical/surgical history, allergies, medications, family history </a:t>
            </a:r>
          </a:p>
          <a:p>
            <a:r>
              <a:rPr lang="en-US" sz="2800" dirty="0"/>
              <a:t>• Social history – Alcohol, tobacco, drugs, occupation</a:t>
            </a:r>
          </a:p>
        </p:txBody>
      </p:sp>
    </p:spTree>
    <p:extLst>
      <p:ext uri="{BB962C8B-B14F-4D97-AF65-F5344CB8AC3E}">
        <p14:creationId xmlns:p14="http://schemas.microsoft.com/office/powerpoint/2010/main" val="64083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48543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/>
            <a:r>
              <a:rPr lang="en-US" sz="2800">
                <a:solidFill>
                  <a:srgbClr val="FFFFFF"/>
                </a:solidFill>
              </a:rPr>
              <a:t>The sternocleidomastoid muscle divides each side of the neck into 2 major triangles:</a:t>
            </a:r>
          </a:p>
        </p:txBody>
      </p:sp>
      <p:pic>
        <p:nvPicPr>
          <p:cNvPr id="10" name="Picture 2" descr="Musculi coli base, my edits for tringles, labeled triangles.sv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9401" b="-2"/>
          <a:stretch/>
        </p:blipFill>
        <p:spPr bwMode="auto">
          <a:xfrm>
            <a:off x="245660" y="2454903"/>
            <a:ext cx="5293729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r>
              <a:rPr lang="en-US" sz="1700" b="1" u="sng" dirty="0">
                <a:solidFill>
                  <a:srgbClr val="FFFFFF"/>
                </a:solidFill>
              </a:rPr>
              <a:t>• Anterior triangle</a:t>
            </a:r>
          </a:p>
          <a:p>
            <a:pPr lvl="1" indent="-228600" defTabSz="914400"/>
            <a:r>
              <a:rPr lang="en-US" sz="1700" dirty="0">
                <a:solidFill>
                  <a:srgbClr val="FFFFFF"/>
                </a:solidFill>
              </a:rPr>
              <a:t>Submandibular triangle</a:t>
            </a:r>
          </a:p>
          <a:p>
            <a:pPr lvl="1" indent="-228600" defTabSz="914400"/>
            <a:r>
              <a:rPr lang="en-US" sz="1700" dirty="0">
                <a:solidFill>
                  <a:srgbClr val="FFFFFF"/>
                </a:solidFill>
              </a:rPr>
              <a:t>Submental triangle</a:t>
            </a:r>
          </a:p>
          <a:p>
            <a:pPr lvl="1" indent="-228600" defTabSz="914400"/>
            <a:r>
              <a:rPr lang="en-US" sz="1700" dirty="0">
                <a:solidFill>
                  <a:srgbClr val="FFFFFF"/>
                </a:solidFill>
              </a:rPr>
              <a:t>Carotid triangle</a:t>
            </a:r>
          </a:p>
          <a:p>
            <a:pPr lvl="1" indent="-228600" defTabSz="914400"/>
            <a:r>
              <a:rPr lang="en-US" sz="1700" dirty="0">
                <a:solidFill>
                  <a:srgbClr val="FFFFFF"/>
                </a:solidFill>
              </a:rPr>
              <a:t>Muscular triangle</a:t>
            </a:r>
          </a:p>
          <a:p>
            <a:pPr marL="137160" indent="-228600" defTabSz="914400"/>
            <a:endParaRPr lang="en-US" sz="1700" dirty="0">
              <a:solidFill>
                <a:srgbClr val="FFFFFF"/>
              </a:solidFill>
            </a:endParaRPr>
          </a:p>
          <a:p>
            <a:pPr marL="137160" indent="-228600" defTabSz="914400"/>
            <a:r>
              <a:rPr lang="en-US" sz="1700" u="sng" dirty="0">
                <a:solidFill>
                  <a:srgbClr val="FFFFFF"/>
                </a:solidFill>
              </a:rPr>
              <a:t>. Posterior triangle</a:t>
            </a:r>
          </a:p>
          <a:p>
            <a:pPr marL="765810" lvl="1" indent="-228600" defTabSz="914400"/>
            <a:r>
              <a:rPr lang="en-US" sz="1700" dirty="0" err="1">
                <a:solidFill>
                  <a:srgbClr val="FFFFFF"/>
                </a:solidFill>
              </a:rPr>
              <a:t>Occiptal</a:t>
            </a:r>
            <a:r>
              <a:rPr lang="en-US" sz="1700" dirty="0">
                <a:solidFill>
                  <a:srgbClr val="FFFFFF"/>
                </a:solidFill>
              </a:rPr>
              <a:t> triangle</a:t>
            </a:r>
          </a:p>
          <a:p>
            <a:pPr marL="765810" lvl="1" indent="-228600" defTabSz="914400"/>
            <a:r>
              <a:rPr lang="en-US" sz="1700" dirty="0">
                <a:solidFill>
                  <a:srgbClr val="FFFFFF"/>
                </a:solidFill>
              </a:rPr>
              <a:t> Supraclavicular triangle</a:t>
            </a:r>
          </a:p>
          <a:p>
            <a:pPr indent="-228600" defTabSz="914400"/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00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46" y="381000"/>
            <a:ext cx="830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PHYSICAL </a:t>
            </a:r>
          </a:p>
          <a:p>
            <a:r>
              <a:rPr lang="en-US" sz="2800" dirty="0"/>
              <a:t>• Full head and neck exam </a:t>
            </a:r>
          </a:p>
          <a:p>
            <a:r>
              <a:rPr lang="en-US" sz="2800" dirty="0"/>
              <a:t>– Skin </a:t>
            </a:r>
          </a:p>
          <a:p>
            <a:r>
              <a:rPr lang="en-US" sz="2800" dirty="0"/>
              <a:t>– Ears</a:t>
            </a:r>
          </a:p>
          <a:p>
            <a:r>
              <a:rPr lang="en-US" sz="2800" dirty="0"/>
              <a:t>– Mouth/oropharynx </a:t>
            </a:r>
          </a:p>
          <a:p>
            <a:r>
              <a:rPr lang="en-US" sz="2800" dirty="0"/>
              <a:t>     Look at the tongue and tonsils </a:t>
            </a:r>
          </a:p>
          <a:p>
            <a:r>
              <a:rPr lang="en-US" sz="2800" dirty="0"/>
              <a:t>Nose and nasopharynx</a:t>
            </a:r>
          </a:p>
          <a:p>
            <a:r>
              <a:rPr lang="en-US" sz="2800" dirty="0"/>
              <a:t>– Neck </a:t>
            </a:r>
          </a:p>
          <a:p>
            <a:r>
              <a:rPr lang="en-US" sz="2800" dirty="0"/>
              <a:t>     Characterize the mass! </a:t>
            </a:r>
          </a:p>
          <a:p>
            <a:r>
              <a:rPr lang="en-US" sz="2800" dirty="0"/>
              <a:t>    Tender, mobile, firm, move with swallowing,  </a:t>
            </a:r>
          </a:p>
          <a:p>
            <a:r>
              <a:rPr lang="en-US" sz="2800" dirty="0"/>
              <a:t>     overlying skin changes, other lesions</a:t>
            </a:r>
          </a:p>
          <a:p>
            <a:r>
              <a:rPr lang="en-US" sz="2800" dirty="0"/>
              <a:t> – Neurologic </a:t>
            </a:r>
          </a:p>
          <a:p>
            <a:r>
              <a:rPr lang="en-US" sz="2800" dirty="0"/>
              <a:t>         Full cranial nerve exam</a:t>
            </a:r>
          </a:p>
        </p:txBody>
      </p:sp>
    </p:spTree>
    <p:extLst>
      <p:ext uri="{BB962C8B-B14F-4D97-AF65-F5344CB8AC3E}">
        <p14:creationId xmlns:p14="http://schemas.microsoft.com/office/powerpoint/2010/main" val="1598900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Diagnostic imaging </a:t>
            </a:r>
          </a:p>
          <a:p>
            <a:r>
              <a:rPr lang="en-US" sz="2800" dirty="0"/>
              <a:t>• Ultrasound (US) </a:t>
            </a:r>
          </a:p>
          <a:p>
            <a:r>
              <a:rPr lang="en-US" sz="2800" dirty="0"/>
              <a:t>– Helpful with children because no sedation needed, inexpensive, avoid ionizing radiation, useful for soft tissue imaging, cystic vs solid, thyroid </a:t>
            </a:r>
          </a:p>
          <a:p>
            <a:r>
              <a:rPr lang="en-US" sz="2800" dirty="0"/>
              <a:t>– bad for invasion or bone </a:t>
            </a:r>
          </a:p>
          <a:p>
            <a:endParaRPr lang="en-US" sz="2800" dirty="0"/>
          </a:p>
          <a:p>
            <a:r>
              <a:rPr lang="en-US" sz="2800" dirty="0"/>
              <a:t>• Computed Tomography (CT) </a:t>
            </a:r>
          </a:p>
          <a:p>
            <a:r>
              <a:rPr lang="en-US" sz="2800" dirty="0"/>
              <a:t>– Soft tissue and bone</a:t>
            </a:r>
          </a:p>
          <a:p>
            <a:r>
              <a:rPr lang="en-US" sz="2800" dirty="0"/>
              <a:t> – iodinated IV contrast </a:t>
            </a:r>
          </a:p>
          <a:p>
            <a:r>
              <a:rPr lang="en-US" sz="2800" dirty="0"/>
              <a:t>– Ideal study for neck mass (CT neck with contrast) – CT without contrast almost useless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0389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Magnetic Resonance Imaging (MRI) </a:t>
            </a:r>
          </a:p>
          <a:p>
            <a:r>
              <a:rPr lang="en-US" sz="2800" dirty="0"/>
              <a:t>– Superior soft tissue </a:t>
            </a:r>
          </a:p>
          <a:p>
            <a:r>
              <a:rPr lang="en-US" sz="2800" dirty="0"/>
              <a:t>– less available, more expensive </a:t>
            </a:r>
          </a:p>
          <a:p>
            <a:r>
              <a:rPr lang="en-US" sz="2800" dirty="0"/>
              <a:t>– Often complementary with CT </a:t>
            </a:r>
          </a:p>
          <a:p>
            <a:endParaRPr lang="en-US" sz="2800" dirty="0"/>
          </a:p>
          <a:p>
            <a:r>
              <a:rPr lang="en-US" sz="2800" dirty="0"/>
              <a:t>• Radionuclide,  angiography, plain radiography</a:t>
            </a:r>
          </a:p>
        </p:txBody>
      </p:sp>
    </p:spTree>
    <p:extLst>
      <p:ext uri="{BB962C8B-B14F-4D97-AF65-F5344CB8AC3E}">
        <p14:creationId xmlns:p14="http://schemas.microsoft.com/office/powerpoint/2010/main" val="239763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Tissue Diagnosis </a:t>
            </a:r>
          </a:p>
          <a:p>
            <a:r>
              <a:rPr lang="en-US" sz="2800" dirty="0"/>
              <a:t>• Fine needle aspiration (FNA) biopsy </a:t>
            </a:r>
          </a:p>
          <a:p>
            <a:r>
              <a:rPr lang="en-US" sz="2800" dirty="0"/>
              <a:t>– Sens/spec 97% </a:t>
            </a:r>
          </a:p>
          <a:p>
            <a:r>
              <a:rPr lang="en-US" sz="2800" dirty="0"/>
              <a:t>      Enhanced with ultrasound </a:t>
            </a:r>
          </a:p>
          <a:p>
            <a:r>
              <a:rPr lang="en-US" sz="2800" dirty="0"/>
              <a:t>– Always before an open procedure </a:t>
            </a:r>
          </a:p>
          <a:p>
            <a:r>
              <a:rPr lang="en-US" sz="2800" dirty="0"/>
              <a:t>– Cytology and culture </a:t>
            </a:r>
          </a:p>
          <a:p>
            <a:r>
              <a:rPr lang="en-US" sz="2800" dirty="0"/>
              <a:t>– If unsuccessful or inconclusive, repeat before an open procedure </a:t>
            </a:r>
          </a:p>
          <a:p>
            <a:r>
              <a:rPr lang="en-US" sz="2800" dirty="0"/>
              <a:t>– If failed again, core needle biopsy </a:t>
            </a:r>
          </a:p>
          <a:p>
            <a:r>
              <a:rPr lang="en-US" sz="2800" dirty="0"/>
              <a:t>– Open biopsy as last resort </a:t>
            </a:r>
          </a:p>
          <a:p>
            <a:r>
              <a:rPr lang="en-US" sz="2800" dirty="0"/>
              <a:t>         Incisional or Excisional biopsy</a:t>
            </a:r>
          </a:p>
        </p:txBody>
      </p:sp>
    </p:spTree>
    <p:extLst>
      <p:ext uri="{BB962C8B-B14F-4D97-AF65-F5344CB8AC3E}">
        <p14:creationId xmlns:p14="http://schemas.microsoft.com/office/powerpoint/2010/main" val="1904745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E47F36F-2028-68AE-CBC6-5022E2989EB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Musculi coli base, my edits for tringles, labeled triangles.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1"/>
            <a:ext cx="4876800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4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sculi coli base, my edits for tringles, labeled triangl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8600"/>
            <a:ext cx="8458200" cy="601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4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51344"/>
            <a:ext cx="807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DIFFERENTIAL DIAGNOSIS OF NECK SWELLING</a:t>
            </a:r>
          </a:p>
          <a:p>
            <a:endParaRPr lang="en-US" sz="2800" dirty="0"/>
          </a:p>
          <a:p>
            <a:r>
              <a:rPr lang="en-US" sz="2800" dirty="0"/>
              <a:t>Definition: any abnormal enlargement, swelling, or growth between clavicles &amp; mandible.</a:t>
            </a:r>
          </a:p>
          <a:p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723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</p:spPr>
        <p:txBody>
          <a:bodyPr>
            <a:normAutofit/>
          </a:bodyPr>
          <a:lstStyle/>
          <a:p>
            <a:r>
              <a:rPr lang="en-US" sz="7000">
                <a:solidFill>
                  <a:srgbClr val="FFFFFF"/>
                </a:solidFill>
              </a:rPr>
              <a:t>Midline swelling</a:t>
            </a:r>
            <a:br>
              <a:rPr lang="en-US" sz="7000">
                <a:solidFill>
                  <a:srgbClr val="FFFFFF"/>
                </a:solidFill>
              </a:rPr>
            </a:br>
            <a:endParaRPr lang="en-US" sz="7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6243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Midline swelling</a:t>
            </a:r>
            <a:br>
              <a:rPr lang="en-US" sz="3500">
                <a:solidFill>
                  <a:srgbClr val="FFFFFF"/>
                </a:solidFill>
              </a:rPr>
            </a:b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96D3EA9-EBA4-937A-71E3-6FF25909D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6737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37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Thyroglossal duct cyst:</a:t>
            </a:r>
            <a:br>
              <a:rPr lang="en-US" sz="3200">
                <a:solidFill>
                  <a:srgbClr val="FFFFFF"/>
                </a:solidFill>
              </a:rPr>
            </a:br>
            <a:endParaRPr lang="en-US" sz="3200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AB92D24-7166-84C8-FEAD-3C2D3AC31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3569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56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4726</TotalTime>
  <Words>1392</Words>
  <Application>Microsoft Macintosh PowerPoint</Application>
  <PresentationFormat>On-screen Show (4:3)</PresentationFormat>
  <Paragraphs>224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Neck swelling</vt:lpstr>
      <vt:lpstr>Landmarks of the neck</vt:lpstr>
      <vt:lpstr>The sternocleidomastoid muscle divides each side of the neck into 2 major triangles:</vt:lpstr>
      <vt:lpstr>PowerPoint Presentation</vt:lpstr>
      <vt:lpstr>PowerPoint Presentation</vt:lpstr>
      <vt:lpstr>PowerPoint Presentation</vt:lpstr>
      <vt:lpstr>Midline swelling </vt:lpstr>
      <vt:lpstr>Midline swelling </vt:lpstr>
      <vt:lpstr>Thyroglossal duct cyst: </vt:lpstr>
      <vt:lpstr>PowerPoint Presentation</vt:lpstr>
      <vt:lpstr>Dermoid cyst (Cystic teratoma) </vt:lpstr>
      <vt:lpstr>Subhyoid bursitis.  </vt:lpstr>
      <vt:lpstr>Ectopic thyroid </vt:lpstr>
      <vt:lpstr>Laryngocele</vt:lpstr>
      <vt:lpstr>Lateral swellings: </vt:lpstr>
      <vt:lpstr>B-Swelling in carotid triangle </vt:lpstr>
      <vt:lpstr>PowerPoint Presentation</vt:lpstr>
      <vt:lpstr>Submental &amp; submandibular LN swellings </vt:lpstr>
      <vt:lpstr>PowerPoint Presentation</vt:lpstr>
      <vt:lpstr>Submandibular salivary gland swelling </vt:lpstr>
      <vt:lpstr>Submandibular sialoadenitis:  </vt:lpstr>
      <vt:lpstr>B-Submandibular salivary tumor: </vt:lpstr>
      <vt:lpstr>Swellings in the posterior triangle </vt:lpstr>
      <vt:lpstr>Swellings in the posterior triangle </vt:lpstr>
      <vt:lpstr>PowerPoint Presentation</vt:lpstr>
      <vt:lpstr>PowerPoint Presentation</vt:lpstr>
      <vt:lpstr>Other swelling that may arise anywhere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Neck swelling</dc:title>
  <dc:creator>Administrator1</dc:creator>
  <cp:lastModifiedBy>Nadir F. AlDajani</cp:lastModifiedBy>
  <cp:revision>49</cp:revision>
  <dcterms:created xsi:type="dcterms:W3CDTF">2016-11-07T05:18:00Z</dcterms:created>
  <dcterms:modified xsi:type="dcterms:W3CDTF">2023-01-28T19:52:47Z</dcterms:modified>
</cp:coreProperties>
</file>