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98" r:id="rId2"/>
    <p:sldId id="256" r:id="rId3"/>
    <p:sldId id="313" r:id="rId4"/>
    <p:sldId id="257" r:id="rId5"/>
    <p:sldId id="258" r:id="rId6"/>
    <p:sldId id="259" r:id="rId7"/>
    <p:sldId id="261" r:id="rId8"/>
    <p:sldId id="262" r:id="rId9"/>
    <p:sldId id="269" r:id="rId10"/>
    <p:sldId id="260" r:id="rId11"/>
    <p:sldId id="289" r:id="rId12"/>
    <p:sldId id="314" r:id="rId13"/>
    <p:sldId id="264" r:id="rId14"/>
    <p:sldId id="294" r:id="rId15"/>
    <p:sldId id="295" r:id="rId16"/>
    <p:sldId id="265" r:id="rId17"/>
    <p:sldId id="267" r:id="rId18"/>
    <p:sldId id="286" r:id="rId19"/>
    <p:sldId id="315" r:id="rId20"/>
    <p:sldId id="268" r:id="rId21"/>
    <p:sldId id="287" r:id="rId22"/>
    <p:sldId id="271" r:id="rId23"/>
    <p:sldId id="312" r:id="rId24"/>
    <p:sldId id="272" r:id="rId25"/>
    <p:sldId id="274" r:id="rId26"/>
    <p:sldId id="275" r:id="rId27"/>
    <p:sldId id="276" r:id="rId28"/>
    <p:sldId id="277" r:id="rId29"/>
    <p:sldId id="278" r:id="rId30"/>
    <p:sldId id="302" r:id="rId31"/>
    <p:sldId id="303" r:id="rId32"/>
    <p:sldId id="304" r:id="rId33"/>
    <p:sldId id="305" r:id="rId34"/>
    <p:sldId id="306" r:id="rId35"/>
    <p:sldId id="307" r:id="rId36"/>
    <p:sldId id="308" r:id="rId37"/>
    <p:sldId id="309" r:id="rId38"/>
    <p:sldId id="297" r:id="rId39"/>
    <p:sldId id="279" r:id="rId40"/>
    <p:sldId id="280" r:id="rId41"/>
    <p:sldId id="281" r:id="rId42"/>
    <p:sldId id="282" r:id="rId43"/>
    <p:sldId id="283" r:id="rId44"/>
    <p:sldId id="284" r:id="rId45"/>
    <p:sldId id="291" r:id="rId46"/>
    <p:sldId id="292" r:id="rId47"/>
    <p:sldId id="299" r:id="rId48"/>
    <p:sldId id="285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cBook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97" autoAdjust="0"/>
    <p:restoredTop sz="89634" autoAdjust="0"/>
  </p:normalViewPr>
  <p:slideViewPr>
    <p:cSldViewPr snapToObjects="1">
      <p:cViewPr varScale="1">
        <p:scale>
          <a:sx n="101" d="100"/>
          <a:sy n="101" d="100"/>
        </p:scale>
        <p:origin x="251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1C244F-69E5-4EC0-A4E7-91AC86CCB007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1C56787-F3E0-4B4F-8F4B-426F52BDAC23}">
      <dgm:prSet/>
      <dgm:spPr/>
      <dgm:t>
        <a:bodyPr/>
        <a:lstStyle/>
        <a:p>
          <a:r>
            <a:rPr lang="en-US" b="1"/>
            <a:t>Functions of the sub epithelial lymphoid tissue:</a:t>
          </a:r>
          <a:endParaRPr lang="en-US"/>
        </a:p>
      </dgm:t>
    </dgm:pt>
    <dgm:pt modelId="{4134A542-3150-4146-9C2A-8ECCE32E18E1}" type="parTrans" cxnId="{6DE31E74-B3C5-4064-9B0B-B6ECDF71C820}">
      <dgm:prSet/>
      <dgm:spPr/>
      <dgm:t>
        <a:bodyPr/>
        <a:lstStyle/>
        <a:p>
          <a:endParaRPr lang="en-US"/>
        </a:p>
      </dgm:t>
    </dgm:pt>
    <dgm:pt modelId="{4F2F2633-79EC-4BC6-BE55-86A29CAA7299}" type="sibTrans" cxnId="{6DE31E74-B3C5-4064-9B0B-B6ECDF71C820}">
      <dgm:prSet/>
      <dgm:spPr/>
      <dgm:t>
        <a:bodyPr/>
        <a:lstStyle/>
        <a:p>
          <a:endParaRPr lang="en-US"/>
        </a:p>
      </dgm:t>
    </dgm:pt>
    <dgm:pt modelId="{3B71DE31-96FB-4962-A233-2CFF0DF35C3B}">
      <dgm:prSet/>
      <dgm:spPr/>
      <dgm:t>
        <a:bodyPr/>
        <a:lstStyle/>
        <a:p>
          <a:r>
            <a:rPr lang="en-US"/>
            <a:t>Protective functions </a:t>
          </a:r>
        </a:p>
      </dgm:t>
    </dgm:pt>
    <dgm:pt modelId="{E8E15E79-CFA5-45BE-99F7-1F98994F49A5}" type="parTrans" cxnId="{40878479-B01A-4E34-8FEB-43DEA4C0FD78}">
      <dgm:prSet/>
      <dgm:spPr/>
      <dgm:t>
        <a:bodyPr/>
        <a:lstStyle/>
        <a:p>
          <a:endParaRPr lang="en-US"/>
        </a:p>
      </dgm:t>
    </dgm:pt>
    <dgm:pt modelId="{85B5679F-E124-4423-A657-646676A810EA}" type="sibTrans" cxnId="{40878479-B01A-4E34-8FEB-43DEA4C0FD78}">
      <dgm:prSet/>
      <dgm:spPr/>
      <dgm:t>
        <a:bodyPr/>
        <a:lstStyle/>
        <a:p>
          <a:endParaRPr lang="en-US"/>
        </a:p>
      </dgm:t>
    </dgm:pt>
    <dgm:pt modelId="{941EB242-A087-44E2-BA3A-F1721C30BCDC}">
      <dgm:prSet/>
      <dgm:spPr/>
      <dgm:t>
        <a:bodyPr/>
        <a:lstStyle/>
        <a:p>
          <a:r>
            <a:rPr lang="en-US"/>
            <a:t>Formation of lymphocytes</a:t>
          </a:r>
        </a:p>
      </dgm:t>
    </dgm:pt>
    <dgm:pt modelId="{5E732F07-173D-4D35-A60D-A511A76084A3}" type="parTrans" cxnId="{68366500-024A-470A-A7C0-D5FDEF3753E7}">
      <dgm:prSet/>
      <dgm:spPr/>
      <dgm:t>
        <a:bodyPr/>
        <a:lstStyle/>
        <a:p>
          <a:endParaRPr lang="en-US"/>
        </a:p>
      </dgm:t>
    </dgm:pt>
    <dgm:pt modelId="{EF667D5B-9D6D-487B-BCF6-4A540662E4FF}" type="sibTrans" cxnId="{68366500-024A-470A-A7C0-D5FDEF3753E7}">
      <dgm:prSet/>
      <dgm:spPr/>
      <dgm:t>
        <a:bodyPr/>
        <a:lstStyle/>
        <a:p>
          <a:endParaRPr lang="en-US"/>
        </a:p>
      </dgm:t>
    </dgm:pt>
    <dgm:pt modelId="{EC24C367-611C-4DA5-8CE4-7610430DFBCC}">
      <dgm:prSet/>
      <dgm:spPr/>
      <dgm:t>
        <a:bodyPr/>
        <a:lstStyle/>
        <a:p>
          <a:r>
            <a:rPr lang="en-US"/>
            <a:t>Formation of antibodies</a:t>
          </a:r>
        </a:p>
      </dgm:t>
    </dgm:pt>
    <dgm:pt modelId="{F4A97D45-75A3-48C7-B427-61D214CCB9C1}" type="parTrans" cxnId="{C533124B-2754-4E15-A56B-8E7A9A680EA8}">
      <dgm:prSet/>
      <dgm:spPr/>
      <dgm:t>
        <a:bodyPr/>
        <a:lstStyle/>
        <a:p>
          <a:endParaRPr lang="en-US"/>
        </a:p>
      </dgm:t>
    </dgm:pt>
    <dgm:pt modelId="{6A998F1C-A1A2-4D07-8C80-074B851314BA}" type="sibTrans" cxnId="{C533124B-2754-4E15-A56B-8E7A9A680EA8}">
      <dgm:prSet/>
      <dgm:spPr/>
      <dgm:t>
        <a:bodyPr/>
        <a:lstStyle/>
        <a:p>
          <a:endParaRPr lang="en-US"/>
        </a:p>
      </dgm:t>
    </dgm:pt>
    <dgm:pt modelId="{848904FC-2860-4B97-8274-608C57C2DF06}">
      <dgm:prSet/>
      <dgm:spPr/>
      <dgm:t>
        <a:bodyPr/>
        <a:lstStyle/>
        <a:p>
          <a:r>
            <a:rPr lang="en-US"/>
            <a:t>Acquisition of immunity</a:t>
          </a:r>
        </a:p>
      </dgm:t>
    </dgm:pt>
    <dgm:pt modelId="{219DF389-3802-45A2-B529-6008D0051639}" type="parTrans" cxnId="{499A5FD0-93C1-4990-9513-70A4308D68B0}">
      <dgm:prSet/>
      <dgm:spPr/>
      <dgm:t>
        <a:bodyPr/>
        <a:lstStyle/>
        <a:p>
          <a:endParaRPr lang="en-US"/>
        </a:p>
      </dgm:t>
    </dgm:pt>
    <dgm:pt modelId="{476BAAB9-529B-46B7-BDED-688F2B05D3C8}" type="sibTrans" cxnId="{499A5FD0-93C1-4990-9513-70A4308D68B0}">
      <dgm:prSet/>
      <dgm:spPr/>
      <dgm:t>
        <a:bodyPr/>
        <a:lstStyle/>
        <a:p>
          <a:endParaRPr lang="en-US"/>
        </a:p>
      </dgm:t>
    </dgm:pt>
    <dgm:pt modelId="{66EF26C4-605D-49D3-8BE8-0468BF781D8B}">
      <dgm:prSet/>
      <dgm:spPr/>
      <dgm:t>
        <a:bodyPr/>
        <a:lstStyle/>
        <a:p>
          <a:r>
            <a:rPr lang="en-US"/>
            <a:t>Localization of infection</a:t>
          </a:r>
        </a:p>
      </dgm:t>
    </dgm:pt>
    <dgm:pt modelId="{2D39DB7E-2A54-44B0-A2C6-1BC24AAA6714}" type="parTrans" cxnId="{CE5384FE-F794-4833-83F2-B3D9ACD376DC}">
      <dgm:prSet/>
      <dgm:spPr/>
      <dgm:t>
        <a:bodyPr/>
        <a:lstStyle/>
        <a:p>
          <a:endParaRPr lang="en-US"/>
        </a:p>
      </dgm:t>
    </dgm:pt>
    <dgm:pt modelId="{CA12C433-DF06-47D6-9A60-37426B7DE0D8}" type="sibTrans" cxnId="{CE5384FE-F794-4833-83F2-B3D9ACD376DC}">
      <dgm:prSet/>
      <dgm:spPr/>
      <dgm:t>
        <a:bodyPr/>
        <a:lstStyle/>
        <a:p>
          <a:endParaRPr lang="en-US"/>
        </a:p>
      </dgm:t>
    </dgm:pt>
    <dgm:pt modelId="{B4711850-5A88-C44D-9B38-649CEA10D233}" type="pres">
      <dgm:prSet presAssocID="{2C1C244F-69E5-4EC0-A4E7-91AC86CCB007}" presName="linear" presStyleCnt="0">
        <dgm:presLayoutVars>
          <dgm:dir/>
          <dgm:animLvl val="lvl"/>
          <dgm:resizeHandles val="exact"/>
        </dgm:presLayoutVars>
      </dgm:prSet>
      <dgm:spPr/>
    </dgm:pt>
    <dgm:pt modelId="{E42F381E-9D62-EF44-8AE6-E83F2DC333A2}" type="pres">
      <dgm:prSet presAssocID="{B1C56787-F3E0-4B4F-8F4B-426F52BDAC23}" presName="parentLin" presStyleCnt="0"/>
      <dgm:spPr/>
    </dgm:pt>
    <dgm:pt modelId="{E84B50B8-72B1-2D4D-8A1F-838D81DC678A}" type="pres">
      <dgm:prSet presAssocID="{B1C56787-F3E0-4B4F-8F4B-426F52BDAC23}" presName="parentLeftMargin" presStyleLbl="node1" presStyleIdx="0" presStyleCnt="1"/>
      <dgm:spPr/>
    </dgm:pt>
    <dgm:pt modelId="{FE01ABD7-7306-934B-861B-869F89E61E6E}" type="pres">
      <dgm:prSet presAssocID="{B1C56787-F3E0-4B4F-8F4B-426F52BDAC23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C1A12146-E5AF-C647-B3FA-40D882AFBC2B}" type="pres">
      <dgm:prSet presAssocID="{B1C56787-F3E0-4B4F-8F4B-426F52BDAC23}" presName="negativeSpace" presStyleCnt="0"/>
      <dgm:spPr/>
    </dgm:pt>
    <dgm:pt modelId="{FB07CD8E-20D3-6146-B9F1-27BDAA67AF2A}" type="pres">
      <dgm:prSet presAssocID="{B1C56787-F3E0-4B4F-8F4B-426F52BDAC23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68366500-024A-470A-A7C0-D5FDEF3753E7}" srcId="{B1C56787-F3E0-4B4F-8F4B-426F52BDAC23}" destId="{941EB242-A087-44E2-BA3A-F1721C30BCDC}" srcOrd="1" destOrd="0" parTransId="{5E732F07-173D-4D35-A60D-A511A76084A3}" sibTransId="{EF667D5B-9D6D-487B-BCF6-4A540662E4FF}"/>
    <dgm:cxn modelId="{7928D40E-CAB1-1244-87AB-56364B35BF17}" type="presOf" srcId="{B1C56787-F3E0-4B4F-8F4B-426F52BDAC23}" destId="{FE01ABD7-7306-934B-861B-869F89E61E6E}" srcOrd="1" destOrd="0" presId="urn:microsoft.com/office/officeart/2005/8/layout/list1"/>
    <dgm:cxn modelId="{3B270624-7518-664D-9F3E-6CC25181A63A}" type="presOf" srcId="{EC24C367-611C-4DA5-8CE4-7610430DFBCC}" destId="{FB07CD8E-20D3-6146-B9F1-27BDAA67AF2A}" srcOrd="0" destOrd="2" presId="urn:microsoft.com/office/officeart/2005/8/layout/list1"/>
    <dgm:cxn modelId="{C533124B-2754-4E15-A56B-8E7A9A680EA8}" srcId="{B1C56787-F3E0-4B4F-8F4B-426F52BDAC23}" destId="{EC24C367-611C-4DA5-8CE4-7610430DFBCC}" srcOrd="2" destOrd="0" parTransId="{F4A97D45-75A3-48C7-B427-61D214CCB9C1}" sibTransId="{6A998F1C-A1A2-4D07-8C80-074B851314BA}"/>
    <dgm:cxn modelId="{6DE31E74-B3C5-4064-9B0B-B6ECDF71C820}" srcId="{2C1C244F-69E5-4EC0-A4E7-91AC86CCB007}" destId="{B1C56787-F3E0-4B4F-8F4B-426F52BDAC23}" srcOrd="0" destOrd="0" parTransId="{4134A542-3150-4146-9C2A-8ECCE32E18E1}" sibTransId="{4F2F2633-79EC-4BC6-BE55-86A29CAA7299}"/>
    <dgm:cxn modelId="{40878479-B01A-4E34-8FEB-43DEA4C0FD78}" srcId="{B1C56787-F3E0-4B4F-8F4B-426F52BDAC23}" destId="{3B71DE31-96FB-4962-A233-2CFF0DF35C3B}" srcOrd="0" destOrd="0" parTransId="{E8E15E79-CFA5-45BE-99F7-1F98994F49A5}" sibTransId="{85B5679F-E124-4423-A657-646676A810EA}"/>
    <dgm:cxn modelId="{3E84018E-8270-AC4A-ABE9-F0D1DD519889}" type="presOf" srcId="{3B71DE31-96FB-4962-A233-2CFF0DF35C3B}" destId="{FB07CD8E-20D3-6146-B9F1-27BDAA67AF2A}" srcOrd="0" destOrd="0" presId="urn:microsoft.com/office/officeart/2005/8/layout/list1"/>
    <dgm:cxn modelId="{0C4E87A3-FE84-8047-9F1A-E1BE657932E6}" type="presOf" srcId="{66EF26C4-605D-49D3-8BE8-0468BF781D8B}" destId="{FB07CD8E-20D3-6146-B9F1-27BDAA67AF2A}" srcOrd="0" destOrd="4" presId="urn:microsoft.com/office/officeart/2005/8/layout/list1"/>
    <dgm:cxn modelId="{6222AFB2-01C1-254B-9B77-5A438822BBDE}" type="presOf" srcId="{941EB242-A087-44E2-BA3A-F1721C30BCDC}" destId="{FB07CD8E-20D3-6146-B9F1-27BDAA67AF2A}" srcOrd="0" destOrd="1" presId="urn:microsoft.com/office/officeart/2005/8/layout/list1"/>
    <dgm:cxn modelId="{DB32E0B3-44F7-3041-8A0D-38751EFCCBA4}" type="presOf" srcId="{848904FC-2860-4B97-8274-608C57C2DF06}" destId="{FB07CD8E-20D3-6146-B9F1-27BDAA67AF2A}" srcOrd="0" destOrd="3" presId="urn:microsoft.com/office/officeart/2005/8/layout/list1"/>
    <dgm:cxn modelId="{3D5B1DC0-AA7D-264C-897E-40A0DEE0E54F}" type="presOf" srcId="{B1C56787-F3E0-4B4F-8F4B-426F52BDAC23}" destId="{E84B50B8-72B1-2D4D-8A1F-838D81DC678A}" srcOrd="0" destOrd="0" presId="urn:microsoft.com/office/officeart/2005/8/layout/list1"/>
    <dgm:cxn modelId="{A7A065C8-AD2D-004D-A005-0B12A06EEFDA}" type="presOf" srcId="{2C1C244F-69E5-4EC0-A4E7-91AC86CCB007}" destId="{B4711850-5A88-C44D-9B38-649CEA10D233}" srcOrd="0" destOrd="0" presId="urn:microsoft.com/office/officeart/2005/8/layout/list1"/>
    <dgm:cxn modelId="{499A5FD0-93C1-4990-9513-70A4308D68B0}" srcId="{B1C56787-F3E0-4B4F-8F4B-426F52BDAC23}" destId="{848904FC-2860-4B97-8274-608C57C2DF06}" srcOrd="3" destOrd="0" parTransId="{219DF389-3802-45A2-B529-6008D0051639}" sibTransId="{476BAAB9-529B-46B7-BDED-688F2B05D3C8}"/>
    <dgm:cxn modelId="{CE5384FE-F794-4833-83F2-B3D9ACD376DC}" srcId="{B1C56787-F3E0-4B4F-8F4B-426F52BDAC23}" destId="{66EF26C4-605D-49D3-8BE8-0468BF781D8B}" srcOrd="4" destOrd="0" parTransId="{2D39DB7E-2A54-44B0-A2C6-1BC24AAA6714}" sibTransId="{CA12C433-DF06-47D6-9A60-37426B7DE0D8}"/>
    <dgm:cxn modelId="{02B946B1-4FDE-3F48-924F-A709948178F9}" type="presParOf" srcId="{B4711850-5A88-C44D-9B38-649CEA10D233}" destId="{E42F381E-9D62-EF44-8AE6-E83F2DC333A2}" srcOrd="0" destOrd="0" presId="urn:microsoft.com/office/officeart/2005/8/layout/list1"/>
    <dgm:cxn modelId="{CA236FBF-3E76-5948-BDD8-E64DB95F28E6}" type="presParOf" srcId="{E42F381E-9D62-EF44-8AE6-E83F2DC333A2}" destId="{E84B50B8-72B1-2D4D-8A1F-838D81DC678A}" srcOrd="0" destOrd="0" presId="urn:microsoft.com/office/officeart/2005/8/layout/list1"/>
    <dgm:cxn modelId="{EFBB82E8-C3A3-EC47-86CB-D85AB3025E82}" type="presParOf" srcId="{E42F381E-9D62-EF44-8AE6-E83F2DC333A2}" destId="{FE01ABD7-7306-934B-861B-869F89E61E6E}" srcOrd="1" destOrd="0" presId="urn:microsoft.com/office/officeart/2005/8/layout/list1"/>
    <dgm:cxn modelId="{63FAC947-E2FF-6C48-A726-DD1D32DB848E}" type="presParOf" srcId="{B4711850-5A88-C44D-9B38-649CEA10D233}" destId="{C1A12146-E5AF-C647-B3FA-40D882AFBC2B}" srcOrd="1" destOrd="0" presId="urn:microsoft.com/office/officeart/2005/8/layout/list1"/>
    <dgm:cxn modelId="{DDCAD2FB-9459-F54B-937E-2251D07BE48F}" type="presParOf" srcId="{B4711850-5A88-C44D-9B38-649CEA10D233}" destId="{FB07CD8E-20D3-6146-B9F1-27BDAA67AF2A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4F6166-80E3-4684-A2AD-19191B96AF15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382DAF1-8785-4FA9-AC49-F6DA3314CECA}">
      <dgm:prSet/>
      <dgm:spPr/>
      <dgm:t>
        <a:bodyPr/>
        <a:lstStyle/>
        <a:p>
          <a:r>
            <a:rPr lang="en-US"/>
            <a:t>Hemorrhage</a:t>
          </a:r>
        </a:p>
      </dgm:t>
    </dgm:pt>
    <dgm:pt modelId="{EC8414A9-2ECD-45CF-98B8-1C66A049CA8C}" type="parTrans" cxnId="{A37C271C-5A06-499B-8837-87892ABAA441}">
      <dgm:prSet/>
      <dgm:spPr/>
      <dgm:t>
        <a:bodyPr/>
        <a:lstStyle/>
        <a:p>
          <a:endParaRPr lang="en-US"/>
        </a:p>
      </dgm:t>
    </dgm:pt>
    <dgm:pt modelId="{6F3355BF-E6F4-4F09-B51E-4F0D3C9200A9}" type="sibTrans" cxnId="{A37C271C-5A06-499B-8837-87892ABAA441}">
      <dgm:prSet/>
      <dgm:spPr/>
      <dgm:t>
        <a:bodyPr/>
        <a:lstStyle/>
        <a:p>
          <a:endParaRPr lang="en-US"/>
        </a:p>
      </dgm:t>
    </dgm:pt>
    <dgm:pt modelId="{C4914ECC-D5E2-47A4-929A-065A1C080890}">
      <dgm:prSet/>
      <dgm:spPr/>
      <dgm:t>
        <a:bodyPr/>
        <a:lstStyle/>
        <a:p>
          <a:r>
            <a:rPr lang="en-US"/>
            <a:t>Primary</a:t>
          </a:r>
        </a:p>
      </dgm:t>
    </dgm:pt>
    <dgm:pt modelId="{FBD94E32-9787-4038-9966-37A658257315}" type="parTrans" cxnId="{B11211DE-D3C3-4824-8483-AC29C1819911}">
      <dgm:prSet/>
      <dgm:spPr/>
      <dgm:t>
        <a:bodyPr/>
        <a:lstStyle/>
        <a:p>
          <a:endParaRPr lang="en-US"/>
        </a:p>
      </dgm:t>
    </dgm:pt>
    <dgm:pt modelId="{9F187B59-3560-4EBD-8925-C87A580F6ABA}" type="sibTrans" cxnId="{B11211DE-D3C3-4824-8483-AC29C1819911}">
      <dgm:prSet/>
      <dgm:spPr/>
      <dgm:t>
        <a:bodyPr/>
        <a:lstStyle/>
        <a:p>
          <a:endParaRPr lang="en-US"/>
        </a:p>
      </dgm:t>
    </dgm:pt>
    <dgm:pt modelId="{0A4D302D-7BA6-4985-A88B-28A8A289A09E}">
      <dgm:prSet/>
      <dgm:spPr/>
      <dgm:t>
        <a:bodyPr/>
        <a:lstStyle/>
        <a:p>
          <a:r>
            <a:rPr lang="en-US"/>
            <a:t>Reactionary</a:t>
          </a:r>
        </a:p>
      </dgm:t>
    </dgm:pt>
    <dgm:pt modelId="{285CB104-76EC-4683-A9A4-FAFA00A7837C}" type="parTrans" cxnId="{ED6C5479-730F-4FBD-AD91-D3FCF5D0ED89}">
      <dgm:prSet/>
      <dgm:spPr/>
      <dgm:t>
        <a:bodyPr/>
        <a:lstStyle/>
        <a:p>
          <a:endParaRPr lang="en-US"/>
        </a:p>
      </dgm:t>
    </dgm:pt>
    <dgm:pt modelId="{ABB824A0-5205-4186-AF9E-E0327814E6F3}" type="sibTrans" cxnId="{ED6C5479-730F-4FBD-AD91-D3FCF5D0ED89}">
      <dgm:prSet/>
      <dgm:spPr/>
      <dgm:t>
        <a:bodyPr/>
        <a:lstStyle/>
        <a:p>
          <a:endParaRPr lang="en-US"/>
        </a:p>
      </dgm:t>
    </dgm:pt>
    <dgm:pt modelId="{84B475DC-93D3-42C7-BEEF-B84113ED6519}">
      <dgm:prSet/>
      <dgm:spPr/>
      <dgm:t>
        <a:bodyPr/>
        <a:lstStyle/>
        <a:p>
          <a:r>
            <a:rPr lang="en-US"/>
            <a:t>Secondary</a:t>
          </a:r>
        </a:p>
      </dgm:t>
    </dgm:pt>
    <dgm:pt modelId="{51F796C5-5346-413A-ADBC-08A5CBB46F6F}" type="parTrans" cxnId="{BDBEE7AE-20E6-4984-9891-FC031C779EF0}">
      <dgm:prSet/>
      <dgm:spPr/>
      <dgm:t>
        <a:bodyPr/>
        <a:lstStyle/>
        <a:p>
          <a:endParaRPr lang="en-US"/>
        </a:p>
      </dgm:t>
    </dgm:pt>
    <dgm:pt modelId="{8CCFCB6F-1DAE-4D05-BC5E-2EB2533F5398}" type="sibTrans" cxnId="{BDBEE7AE-20E6-4984-9891-FC031C779EF0}">
      <dgm:prSet/>
      <dgm:spPr/>
      <dgm:t>
        <a:bodyPr/>
        <a:lstStyle/>
        <a:p>
          <a:endParaRPr lang="en-US"/>
        </a:p>
      </dgm:t>
    </dgm:pt>
    <dgm:pt modelId="{19F84338-0625-4C0F-85BE-6495EDEBA832}">
      <dgm:prSet/>
      <dgm:spPr/>
      <dgm:t>
        <a:bodyPr/>
        <a:lstStyle/>
        <a:p>
          <a:r>
            <a:rPr lang="en-US"/>
            <a:t>Respiratory obstruction</a:t>
          </a:r>
        </a:p>
      </dgm:t>
    </dgm:pt>
    <dgm:pt modelId="{3BF3170E-0B75-447B-9966-1BD533680DC1}" type="parTrans" cxnId="{C3FED995-F788-41E4-A0C9-71E2D3A87C90}">
      <dgm:prSet/>
      <dgm:spPr/>
      <dgm:t>
        <a:bodyPr/>
        <a:lstStyle/>
        <a:p>
          <a:endParaRPr lang="en-US"/>
        </a:p>
      </dgm:t>
    </dgm:pt>
    <dgm:pt modelId="{D56C3759-FFEA-4086-A649-1DC790DE71DF}" type="sibTrans" cxnId="{C3FED995-F788-41E4-A0C9-71E2D3A87C90}">
      <dgm:prSet/>
      <dgm:spPr/>
      <dgm:t>
        <a:bodyPr/>
        <a:lstStyle/>
        <a:p>
          <a:endParaRPr lang="en-US"/>
        </a:p>
      </dgm:t>
    </dgm:pt>
    <dgm:pt modelId="{FEFAA4CF-B7F8-48C7-8300-B407D4FC2710}">
      <dgm:prSet/>
      <dgm:spPr/>
      <dgm:t>
        <a:bodyPr/>
        <a:lstStyle/>
        <a:p>
          <a:r>
            <a:rPr lang="en-US"/>
            <a:t>Injury to near-by structures</a:t>
          </a:r>
        </a:p>
      </dgm:t>
    </dgm:pt>
    <dgm:pt modelId="{567A8139-EC93-480F-9956-6093B54E4D7B}" type="parTrans" cxnId="{9460DC5A-E8AF-4F08-8AED-D487EF34B689}">
      <dgm:prSet/>
      <dgm:spPr/>
      <dgm:t>
        <a:bodyPr/>
        <a:lstStyle/>
        <a:p>
          <a:endParaRPr lang="en-US"/>
        </a:p>
      </dgm:t>
    </dgm:pt>
    <dgm:pt modelId="{90DBED2B-00D7-46F7-B613-9DF5365FD4FF}" type="sibTrans" cxnId="{9460DC5A-E8AF-4F08-8AED-D487EF34B689}">
      <dgm:prSet/>
      <dgm:spPr/>
      <dgm:t>
        <a:bodyPr/>
        <a:lstStyle/>
        <a:p>
          <a:endParaRPr lang="en-US"/>
        </a:p>
      </dgm:t>
    </dgm:pt>
    <dgm:pt modelId="{270AB36B-F1FE-654E-BDCD-2845C034A487}" type="pres">
      <dgm:prSet presAssocID="{E74F6166-80E3-4684-A2AD-19191B96AF15}" presName="linear" presStyleCnt="0">
        <dgm:presLayoutVars>
          <dgm:dir/>
          <dgm:animLvl val="lvl"/>
          <dgm:resizeHandles val="exact"/>
        </dgm:presLayoutVars>
      </dgm:prSet>
      <dgm:spPr/>
    </dgm:pt>
    <dgm:pt modelId="{D72A5DB8-A256-FE41-A46B-530D08A69E2C}" type="pres">
      <dgm:prSet presAssocID="{6382DAF1-8785-4FA9-AC49-F6DA3314CECA}" presName="parentLin" presStyleCnt="0"/>
      <dgm:spPr/>
    </dgm:pt>
    <dgm:pt modelId="{DD3C53F6-940A-4546-9F97-1012B9719644}" type="pres">
      <dgm:prSet presAssocID="{6382DAF1-8785-4FA9-AC49-F6DA3314CECA}" presName="parentLeftMargin" presStyleLbl="node1" presStyleIdx="0" presStyleCnt="3"/>
      <dgm:spPr/>
    </dgm:pt>
    <dgm:pt modelId="{BB7C40A0-F108-3841-B18C-B89FCAA9F2DB}" type="pres">
      <dgm:prSet presAssocID="{6382DAF1-8785-4FA9-AC49-F6DA3314CEC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BE0014F-4DD6-954E-9CD8-0CC6F46373F2}" type="pres">
      <dgm:prSet presAssocID="{6382DAF1-8785-4FA9-AC49-F6DA3314CECA}" presName="negativeSpace" presStyleCnt="0"/>
      <dgm:spPr/>
    </dgm:pt>
    <dgm:pt modelId="{DA46C723-718A-C144-957E-57912ECE6154}" type="pres">
      <dgm:prSet presAssocID="{6382DAF1-8785-4FA9-AC49-F6DA3314CECA}" presName="childText" presStyleLbl="conFgAcc1" presStyleIdx="0" presStyleCnt="3">
        <dgm:presLayoutVars>
          <dgm:bulletEnabled val="1"/>
        </dgm:presLayoutVars>
      </dgm:prSet>
      <dgm:spPr/>
    </dgm:pt>
    <dgm:pt modelId="{8EF8DA84-75EE-0949-BE1F-5F7C07014C2C}" type="pres">
      <dgm:prSet presAssocID="{6F3355BF-E6F4-4F09-B51E-4F0D3C9200A9}" presName="spaceBetweenRectangles" presStyleCnt="0"/>
      <dgm:spPr/>
    </dgm:pt>
    <dgm:pt modelId="{1D2FCA4A-32DE-894E-A11E-001FF8611974}" type="pres">
      <dgm:prSet presAssocID="{19F84338-0625-4C0F-85BE-6495EDEBA832}" presName="parentLin" presStyleCnt="0"/>
      <dgm:spPr/>
    </dgm:pt>
    <dgm:pt modelId="{DE50786C-01A3-2347-9682-9610B36CCCB0}" type="pres">
      <dgm:prSet presAssocID="{19F84338-0625-4C0F-85BE-6495EDEBA832}" presName="parentLeftMargin" presStyleLbl="node1" presStyleIdx="0" presStyleCnt="3"/>
      <dgm:spPr/>
    </dgm:pt>
    <dgm:pt modelId="{BC2900F7-7C19-E446-AC9A-CEEAB8A28234}" type="pres">
      <dgm:prSet presAssocID="{19F84338-0625-4C0F-85BE-6495EDEBA83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0A832EC-F9E0-6F41-83F0-B546F95B5E7F}" type="pres">
      <dgm:prSet presAssocID="{19F84338-0625-4C0F-85BE-6495EDEBA832}" presName="negativeSpace" presStyleCnt="0"/>
      <dgm:spPr/>
    </dgm:pt>
    <dgm:pt modelId="{999E7B4B-E72B-414F-9C1F-74AB42F85DE8}" type="pres">
      <dgm:prSet presAssocID="{19F84338-0625-4C0F-85BE-6495EDEBA832}" presName="childText" presStyleLbl="conFgAcc1" presStyleIdx="1" presStyleCnt="3">
        <dgm:presLayoutVars>
          <dgm:bulletEnabled val="1"/>
        </dgm:presLayoutVars>
      </dgm:prSet>
      <dgm:spPr/>
    </dgm:pt>
    <dgm:pt modelId="{93E971CE-E702-7643-B264-75CE1D858FF9}" type="pres">
      <dgm:prSet presAssocID="{D56C3759-FFEA-4086-A649-1DC790DE71DF}" presName="spaceBetweenRectangles" presStyleCnt="0"/>
      <dgm:spPr/>
    </dgm:pt>
    <dgm:pt modelId="{6FC47C3F-53A4-E24D-A682-CF782F1FB1C3}" type="pres">
      <dgm:prSet presAssocID="{FEFAA4CF-B7F8-48C7-8300-B407D4FC2710}" presName="parentLin" presStyleCnt="0"/>
      <dgm:spPr/>
    </dgm:pt>
    <dgm:pt modelId="{0ADC9AB5-3517-614E-ABE9-F928183C3C44}" type="pres">
      <dgm:prSet presAssocID="{FEFAA4CF-B7F8-48C7-8300-B407D4FC2710}" presName="parentLeftMargin" presStyleLbl="node1" presStyleIdx="1" presStyleCnt="3"/>
      <dgm:spPr/>
    </dgm:pt>
    <dgm:pt modelId="{8515AB85-AE76-5144-B6E8-FBC740785238}" type="pres">
      <dgm:prSet presAssocID="{FEFAA4CF-B7F8-48C7-8300-B407D4FC271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00F057F-4D3F-A44E-BE5F-691FB58EF2A3}" type="pres">
      <dgm:prSet presAssocID="{FEFAA4CF-B7F8-48C7-8300-B407D4FC2710}" presName="negativeSpace" presStyleCnt="0"/>
      <dgm:spPr/>
    </dgm:pt>
    <dgm:pt modelId="{430C2419-1974-7D42-A724-B00C7071E406}" type="pres">
      <dgm:prSet presAssocID="{FEFAA4CF-B7F8-48C7-8300-B407D4FC271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97E1A06-0996-1245-942A-0C91DF10A212}" type="presOf" srcId="{6382DAF1-8785-4FA9-AC49-F6DA3314CECA}" destId="{DD3C53F6-940A-4546-9F97-1012B9719644}" srcOrd="0" destOrd="0" presId="urn:microsoft.com/office/officeart/2005/8/layout/list1"/>
    <dgm:cxn modelId="{A37C271C-5A06-499B-8837-87892ABAA441}" srcId="{E74F6166-80E3-4684-A2AD-19191B96AF15}" destId="{6382DAF1-8785-4FA9-AC49-F6DA3314CECA}" srcOrd="0" destOrd="0" parTransId="{EC8414A9-2ECD-45CF-98B8-1C66A049CA8C}" sibTransId="{6F3355BF-E6F4-4F09-B51E-4F0D3C9200A9}"/>
    <dgm:cxn modelId="{9CF5493D-BB54-4A4C-A197-9A68FC188038}" type="presOf" srcId="{C4914ECC-D5E2-47A4-929A-065A1C080890}" destId="{DA46C723-718A-C144-957E-57912ECE6154}" srcOrd="0" destOrd="0" presId="urn:microsoft.com/office/officeart/2005/8/layout/list1"/>
    <dgm:cxn modelId="{9460DC5A-E8AF-4F08-8AED-D487EF34B689}" srcId="{E74F6166-80E3-4684-A2AD-19191B96AF15}" destId="{FEFAA4CF-B7F8-48C7-8300-B407D4FC2710}" srcOrd="2" destOrd="0" parTransId="{567A8139-EC93-480F-9956-6093B54E4D7B}" sibTransId="{90DBED2B-00D7-46F7-B613-9DF5365FD4FF}"/>
    <dgm:cxn modelId="{AA101A5F-E3C2-E64D-9D06-C15627854FFE}" type="presOf" srcId="{19F84338-0625-4C0F-85BE-6495EDEBA832}" destId="{DE50786C-01A3-2347-9682-9610B36CCCB0}" srcOrd="0" destOrd="0" presId="urn:microsoft.com/office/officeart/2005/8/layout/list1"/>
    <dgm:cxn modelId="{A0070773-CFF4-8342-9871-363A3DFA1104}" type="presOf" srcId="{0A4D302D-7BA6-4985-A88B-28A8A289A09E}" destId="{DA46C723-718A-C144-957E-57912ECE6154}" srcOrd="0" destOrd="1" presId="urn:microsoft.com/office/officeart/2005/8/layout/list1"/>
    <dgm:cxn modelId="{ED6C5479-730F-4FBD-AD91-D3FCF5D0ED89}" srcId="{6382DAF1-8785-4FA9-AC49-F6DA3314CECA}" destId="{0A4D302D-7BA6-4985-A88B-28A8A289A09E}" srcOrd="1" destOrd="0" parTransId="{285CB104-76EC-4683-A9A4-FAFA00A7837C}" sibTransId="{ABB824A0-5205-4186-AF9E-E0327814E6F3}"/>
    <dgm:cxn modelId="{3D755B7B-66E3-BB42-8258-D6839BEFD4E7}" type="presOf" srcId="{6382DAF1-8785-4FA9-AC49-F6DA3314CECA}" destId="{BB7C40A0-F108-3841-B18C-B89FCAA9F2DB}" srcOrd="1" destOrd="0" presId="urn:microsoft.com/office/officeart/2005/8/layout/list1"/>
    <dgm:cxn modelId="{74209885-A748-D242-B778-D641DD025339}" type="presOf" srcId="{E74F6166-80E3-4684-A2AD-19191B96AF15}" destId="{270AB36B-F1FE-654E-BDCD-2845C034A487}" srcOrd="0" destOrd="0" presId="urn:microsoft.com/office/officeart/2005/8/layout/list1"/>
    <dgm:cxn modelId="{C3FED995-F788-41E4-A0C9-71E2D3A87C90}" srcId="{E74F6166-80E3-4684-A2AD-19191B96AF15}" destId="{19F84338-0625-4C0F-85BE-6495EDEBA832}" srcOrd="1" destOrd="0" parTransId="{3BF3170E-0B75-447B-9966-1BD533680DC1}" sibTransId="{D56C3759-FFEA-4086-A649-1DC790DE71DF}"/>
    <dgm:cxn modelId="{BDBEE7AE-20E6-4984-9891-FC031C779EF0}" srcId="{6382DAF1-8785-4FA9-AC49-F6DA3314CECA}" destId="{84B475DC-93D3-42C7-BEEF-B84113ED6519}" srcOrd="2" destOrd="0" parTransId="{51F796C5-5346-413A-ADBC-08A5CBB46F6F}" sibTransId="{8CCFCB6F-1DAE-4D05-BC5E-2EB2533F5398}"/>
    <dgm:cxn modelId="{D519D9B6-429E-9743-BBC3-4B14B465D390}" type="presOf" srcId="{FEFAA4CF-B7F8-48C7-8300-B407D4FC2710}" destId="{8515AB85-AE76-5144-B6E8-FBC740785238}" srcOrd="1" destOrd="0" presId="urn:microsoft.com/office/officeart/2005/8/layout/list1"/>
    <dgm:cxn modelId="{441810CC-18CB-8640-B3A8-A96DDB56FBAF}" type="presOf" srcId="{84B475DC-93D3-42C7-BEEF-B84113ED6519}" destId="{DA46C723-718A-C144-957E-57912ECE6154}" srcOrd="0" destOrd="2" presId="urn:microsoft.com/office/officeart/2005/8/layout/list1"/>
    <dgm:cxn modelId="{B4CB62DD-C4CC-BF48-9A80-4D23878E0384}" type="presOf" srcId="{19F84338-0625-4C0F-85BE-6495EDEBA832}" destId="{BC2900F7-7C19-E446-AC9A-CEEAB8A28234}" srcOrd="1" destOrd="0" presId="urn:microsoft.com/office/officeart/2005/8/layout/list1"/>
    <dgm:cxn modelId="{B11211DE-D3C3-4824-8483-AC29C1819911}" srcId="{6382DAF1-8785-4FA9-AC49-F6DA3314CECA}" destId="{C4914ECC-D5E2-47A4-929A-065A1C080890}" srcOrd="0" destOrd="0" parTransId="{FBD94E32-9787-4038-9966-37A658257315}" sibTransId="{9F187B59-3560-4EBD-8925-C87A580F6ABA}"/>
    <dgm:cxn modelId="{F0AA1EE3-51DE-D94D-ABF5-BF7CF2483A62}" type="presOf" srcId="{FEFAA4CF-B7F8-48C7-8300-B407D4FC2710}" destId="{0ADC9AB5-3517-614E-ABE9-F928183C3C44}" srcOrd="0" destOrd="0" presId="urn:microsoft.com/office/officeart/2005/8/layout/list1"/>
    <dgm:cxn modelId="{FCBE9020-568C-5E47-A411-BFFF32C1CCC3}" type="presParOf" srcId="{270AB36B-F1FE-654E-BDCD-2845C034A487}" destId="{D72A5DB8-A256-FE41-A46B-530D08A69E2C}" srcOrd="0" destOrd="0" presId="urn:microsoft.com/office/officeart/2005/8/layout/list1"/>
    <dgm:cxn modelId="{75F0456D-98AD-2449-9F66-75D5DE7DF14C}" type="presParOf" srcId="{D72A5DB8-A256-FE41-A46B-530D08A69E2C}" destId="{DD3C53F6-940A-4546-9F97-1012B9719644}" srcOrd="0" destOrd="0" presId="urn:microsoft.com/office/officeart/2005/8/layout/list1"/>
    <dgm:cxn modelId="{F0BFB200-E26D-5A4A-91DB-D8DB0B7C71C4}" type="presParOf" srcId="{D72A5DB8-A256-FE41-A46B-530D08A69E2C}" destId="{BB7C40A0-F108-3841-B18C-B89FCAA9F2DB}" srcOrd="1" destOrd="0" presId="urn:microsoft.com/office/officeart/2005/8/layout/list1"/>
    <dgm:cxn modelId="{7EA5C2FF-774A-F647-9C29-AB1D0A7C8538}" type="presParOf" srcId="{270AB36B-F1FE-654E-BDCD-2845C034A487}" destId="{9BE0014F-4DD6-954E-9CD8-0CC6F46373F2}" srcOrd="1" destOrd="0" presId="urn:microsoft.com/office/officeart/2005/8/layout/list1"/>
    <dgm:cxn modelId="{43408A31-C1A6-7342-A65C-229053FC36A0}" type="presParOf" srcId="{270AB36B-F1FE-654E-BDCD-2845C034A487}" destId="{DA46C723-718A-C144-957E-57912ECE6154}" srcOrd="2" destOrd="0" presId="urn:microsoft.com/office/officeart/2005/8/layout/list1"/>
    <dgm:cxn modelId="{30592B57-85BE-DA45-91E2-A567AF9DAD09}" type="presParOf" srcId="{270AB36B-F1FE-654E-BDCD-2845C034A487}" destId="{8EF8DA84-75EE-0949-BE1F-5F7C07014C2C}" srcOrd="3" destOrd="0" presId="urn:microsoft.com/office/officeart/2005/8/layout/list1"/>
    <dgm:cxn modelId="{888365E7-6E91-2F48-9E2B-D080AF5EAD3D}" type="presParOf" srcId="{270AB36B-F1FE-654E-BDCD-2845C034A487}" destId="{1D2FCA4A-32DE-894E-A11E-001FF8611974}" srcOrd="4" destOrd="0" presId="urn:microsoft.com/office/officeart/2005/8/layout/list1"/>
    <dgm:cxn modelId="{2FCFC1FB-6F0C-ED4F-B1EE-E7E1F53ED5A8}" type="presParOf" srcId="{1D2FCA4A-32DE-894E-A11E-001FF8611974}" destId="{DE50786C-01A3-2347-9682-9610B36CCCB0}" srcOrd="0" destOrd="0" presId="urn:microsoft.com/office/officeart/2005/8/layout/list1"/>
    <dgm:cxn modelId="{8304BAAA-23A3-A242-B765-DB27E4D0C609}" type="presParOf" srcId="{1D2FCA4A-32DE-894E-A11E-001FF8611974}" destId="{BC2900F7-7C19-E446-AC9A-CEEAB8A28234}" srcOrd="1" destOrd="0" presId="urn:microsoft.com/office/officeart/2005/8/layout/list1"/>
    <dgm:cxn modelId="{90BDF304-A385-C446-ADBB-342422335E29}" type="presParOf" srcId="{270AB36B-F1FE-654E-BDCD-2845C034A487}" destId="{00A832EC-F9E0-6F41-83F0-B546F95B5E7F}" srcOrd="5" destOrd="0" presId="urn:microsoft.com/office/officeart/2005/8/layout/list1"/>
    <dgm:cxn modelId="{C022C6C6-8D7B-4F44-8CC5-F12BF844B850}" type="presParOf" srcId="{270AB36B-F1FE-654E-BDCD-2845C034A487}" destId="{999E7B4B-E72B-414F-9C1F-74AB42F85DE8}" srcOrd="6" destOrd="0" presId="urn:microsoft.com/office/officeart/2005/8/layout/list1"/>
    <dgm:cxn modelId="{F0474BFF-3426-D249-9F56-711806FEC53A}" type="presParOf" srcId="{270AB36B-F1FE-654E-BDCD-2845C034A487}" destId="{93E971CE-E702-7643-B264-75CE1D858FF9}" srcOrd="7" destOrd="0" presId="urn:microsoft.com/office/officeart/2005/8/layout/list1"/>
    <dgm:cxn modelId="{B99AC978-4ACC-494B-B1A4-7E1DAED0384B}" type="presParOf" srcId="{270AB36B-F1FE-654E-BDCD-2845C034A487}" destId="{6FC47C3F-53A4-E24D-A682-CF782F1FB1C3}" srcOrd="8" destOrd="0" presId="urn:microsoft.com/office/officeart/2005/8/layout/list1"/>
    <dgm:cxn modelId="{450A461A-1A13-6848-AD82-BF7215993FF6}" type="presParOf" srcId="{6FC47C3F-53A4-E24D-A682-CF782F1FB1C3}" destId="{0ADC9AB5-3517-614E-ABE9-F928183C3C44}" srcOrd="0" destOrd="0" presId="urn:microsoft.com/office/officeart/2005/8/layout/list1"/>
    <dgm:cxn modelId="{0FFA2BD4-FE94-6342-A5D7-0C3675F9C03B}" type="presParOf" srcId="{6FC47C3F-53A4-E24D-A682-CF782F1FB1C3}" destId="{8515AB85-AE76-5144-B6E8-FBC740785238}" srcOrd="1" destOrd="0" presId="urn:microsoft.com/office/officeart/2005/8/layout/list1"/>
    <dgm:cxn modelId="{50BAC6C6-E293-B247-8483-CB9FF56B0D8F}" type="presParOf" srcId="{270AB36B-F1FE-654E-BDCD-2845C034A487}" destId="{C00F057F-4D3F-A44E-BE5F-691FB58EF2A3}" srcOrd="9" destOrd="0" presId="urn:microsoft.com/office/officeart/2005/8/layout/list1"/>
    <dgm:cxn modelId="{52F9C7EC-4498-494B-B5FA-002BE16DAF10}" type="presParOf" srcId="{270AB36B-F1FE-654E-BDCD-2845C034A487}" destId="{430C2419-1974-7D42-A724-B00C7071E40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C127A07-0578-451D-8B0A-723323D5F1FD}" type="doc">
      <dgm:prSet loTypeId="urn:microsoft.com/office/officeart/2005/8/layout/process4" loCatId="process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3AF6190-D79E-4D10-9AE8-857E3481D560}">
      <dgm:prSet/>
      <dgm:spPr/>
      <dgm:t>
        <a:bodyPr/>
        <a:lstStyle/>
        <a:p>
          <a:r>
            <a:rPr lang="en-GB"/>
            <a:t>Bleeding occurring during the surgery</a:t>
          </a:r>
          <a:endParaRPr lang="en-US"/>
        </a:p>
      </dgm:t>
    </dgm:pt>
    <dgm:pt modelId="{1547BAF4-FE0D-4786-A10F-4AFDB9BAB32B}" type="parTrans" cxnId="{FF712CD7-6B76-4813-A42B-418CE3144F6A}">
      <dgm:prSet/>
      <dgm:spPr/>
      <dgm:t>
        <a:bodyPr/>
        <a:lstStyle/>
        <a:p>
          <a:endParaRPr lang="en-US"/>
        </a:p>
      </dgm:t>
    </dgm:pt>
    <dgm:pt modelId="{83E3D4BE-9046-4E70-806B-A1C658B141F5}" type="sibTrans" cxnId="{FF712CD7-6B76-4813-A42B-418CE3144F6A}">
      <dgm:prSet/>
      <dgm:spPr/>
      <dgm:t>
        <a:bodyPr/>
        <a:lstStyle/>
        <a:p>
          <a:endParaRPr lang="en-US"/>
        </a:p>
      </dgm:t>
    </dgm:pt>
    <dgm:pt modelId="{5F19CFB4-ED6B-4B9B-B2E0-2B5CAB93A153}">
      <dgm:prSet/>
      <dgm:spPr/>
      <dgm:t>
        <a:bodyPr/>
        <a:lstStyle/>
        <a:p>
          <a:r>
            <a:rPr lang="en-GB"/>
            <a:t>Causes</a:t>
          </a:r>
          <a:endParaRPr lang="en-US"/>
        </a:p>
      </dgm:t>
    </dgm:pt>
    <dgm:pt modelId="{3E16426F-A541-4447-8B42-E57CDF1E583E}" type="parTrans" cxnId="{F26FA064-FC7E-42C4-AB40-87AEDA6485B9}">
      <dgm:prSet/>
      <dgm:spPr/>
      <dgm:t>
        <a:bodyPr/>
        <a:lstStyle/>
        <a:p>
          <a:endParaRPr lang="en-US"/>
        </a:p>
      </dgm:t>
    </dgm:pt>
    <dgm:pt modelId="{D5A18BCE-CC77-4C29-B250-F5E7D00E62BB}" type="sibTrans" cxnId="{F26FA064-FC7E-42C4-AB40-87AEDA6485B9}">
      <dgm:prSet/>
      <dgm:spPr/>
      <dgm:t>
        <a:bodyPr/>
        <a:lstStyle/>
        <a:p>
          <a:endParaRPr lang="en-US"/>
        </a:p>
      </dgm:t>
    </dgm:pt>
    <dgm:pt modelId="{13D50406-B868-4DF8-A22D-CF37DA2831FF}">
      <dgm:prSet/>
      <dgm:spPr/>
      <dgm:t>
        <a:bodyPr/>
        <a:lstStyle/>
        <a:p>
          <a:r>
            <a:rPr lang="en-GB"/>
            <a:t>Bleeding tendency</a:t>
          </a:r>
          <a:endParaRPr lang="en-US"/>
        </a:p>
      </dgm:t>
    </dgm:pt>
    <dgm:pt modelId="{C4669BF3-3B48-455A-87B0-26C6A149D063}" type="parTrans" cxnId="{4C0A2BCF-4D90-4D78-8F15-C4ABFBE42F72}">
      <dgm:prSet/>
      <dgm:spPr/>
      <dgm:t>
        <a:bodyPr/>
        <a:lstStyle/>
        <a:p>
          <a:endParaRPr lang="en-US"/>
        </a:p>
      </dgm:t>
    </dgm:pt>
    <dgm:pt modelId="{BC8359CB-C8CF-4D87-86B1-D0C5B66FBCF1}" type="sibTrans" cxnId="{4C0A2BCF-4D90-4D78-8F15-C4ABFBE42F72}">
      <dgm:prSet/>
      <dgm:spPr/>
      <dgm:t>
        <a:bodyPr/>
        <a:lstStyle/>
        <a:p>
          <a:endParaRPr lang="en-US"/>
        </a:p>
      </dgm:t>
    </dgm:pt>
    <dgm:pt modelId="{26E2F915-B9F1-42C3-8F8A-80C017D6D181}">
      <dgm:prSet/>
      <dgm:spPr/>
      <dgm:t>
        <a:bodyPr/>
        <a:lstStyle/>
        <a:p>
          <a:r>
            <a:rPr lang="en-GB"/>
            <a:t>Acute infections</a:t>
          </a:r>
          <a:endParaRPr lang="en-US"/>
        </a:p>
      </dgm:t>
    </dgm:pt>
    <dgm:pt modelId="{BA37FCF1-F0C6-43ED-8BD6-B3DD7542278A}" type="parTrans" cxnId="{D4601A81-6122-47F6-B3B9-AC6469E30036}">
      <dgm:prSet/>
      <dgm:spPr/>
      <dgm:t>
        <a:bodyPr/>
        <a:lstStyle/>
        <a:p>
          <a:endParaRPr lang="en-US"/>
        </a:p>
      </dgm:t>
    </dgm:pt>
    <dgm:pt modelId="{0ECDE19B-9D7B-4886-A50C-7240CD7ADAB6}" type="sibTrans" cxnId="{D4601A81-6122-47F6-B3B9-AC6469E30036}">
      <dgm:prSet/>
      <dgm:spPr/>
      <dgm:t>
        <a:bodyPr/>
        <a:lstStyle/>
        <a:p>
          <a:endParaRPr lang="en-US"/>
        </a:p>
      </dgm:t>
    </dgm:pt>
    <dgm:pt modelId="{4D821D3A-7577-46AA-B9FB-BB4B483393BE}">
      <dgm:prSet/>
      <dgm:spPr/>
      <dgm:t>
        <a:bodyPr/>
        <a:lstStyle/>
        <a:p>
          <a:r>
            <a:rPr lang="en-GB"/>
            <a:t>Bad technique</a:t>
          </a:r>
          <a:endParaRPr lang="en-US"/>
        </a:p>
      </dgm:t>
    </dgm:pt>
    <dgm:pt modelId="{16DD8372-E4D3-4B7B-A876-D4EA84AEE6A0}" type="parTrans" cxnId="{ABD7AD5E-A9A5-43D8-99F6-D2E1F19EC171}">
      <dgm:prSet/>
      <dgm:spPr/>
      <dgm:t>
        <a:bodyPr/>
        <a:lstStyle/>
        <a:p>
          <a:endParaRPr lang="en-US"/>
        </a:p>
      </dgm:t>
    </dgm:pt>
    <dgm:pt modelId="{3077191D-0F8F-410C-ABE7-9C301220A2EC}" type="sibTrans" cxnId="{ABD7AD5E-A9A5-43D8-99F6-D2E1F19EC171}">
      <dgm:prSet/>
      <dgm:spPr/>
      <dgm:t>
        <a:bodyPr/>
        <a:lstStyle/>
        <a:p>
          <a:endParaRPr lang="en-US"/>
        </a:p>
      </dgm:t>
    </dgm:pt>
    <dgm:pt modelId="{5D19FDCD-1C8C-4AC3-8435-BB2F2F31037D}">
      <dgm:prSet/>
      <dgm:spPr/>
      <dgm:t>
        <a:bodyPr/>
        <a:lstStyle/>
        <a:p>
          <a:r>
            <a:rPr lang="en-GB"/>
            <a:t>Management</a:t>
          </a:r>
          <a:endParaRPr lang="en-US"/>
        </a:p>
      </dgm:t>
    </dgm:pt>
    <dgm:pt modelId="{1D27667D-9ABE-4C06-8B57-7A7724D98917}" type="parTrans" cxnId="{945CEDED-1DA8-4A57-A218-A51AE3046D16}">
      <dgm:prSet/>
      <dgm:spPr/>
      <dgm:t>
        <a:bodyPr/>
        <a:lstStyle/>
        <a:p>
          <a:endParaRPr lang="en-US"/>
        </a:p>
      </dgm:t>
    </dgm:pt>
    <dgm:pt modelId="{DF27E4EB-8D41-4788-9A33-D603603B64E5}" type="sibTrans" cxnId="{945CEDED-1DA8-4A57-A218-A51AE3046D16}">
      <dgm:prSet/>
      <dgm:spPr/>
      <dgm:t>
        <a:bodyPr/>
        <a:lstStyle/>
        <a:p>
          <a:endParaRPr lang="en-US"/>
        </a:p>
      </dgm:t>
    </dgm:pt>
    <dgm:pt modelId="{1037B600-154C-4031-B0F0-545B08006394}">
      <dgm:prSet/>
      <dgm:spPr/>
      <dgm:t>
        <a:bodyPr/>
        <a:lstStyle/>
        <a:p>
          <a:r>
            <a:rPr lang="en-GB"/>
            <a:t>General supportive measures</a:t>
          </a:r>
          <a:endParaRPr lang="en-US"/>
        </a:p>
      </dgm:t>
    </dgm:pt>
    <dgm:pt modelId="{EB820C89-8BC9-483D-B8F9-E057313F6052}" type="parTrans" cxnId="{6D1BB6C9-9C5B-454E-89D4-F969BEA92439}">
      <dgm:prSet/>
      <dgm:spPr/>
      <dgm:t>
        <a:bodyPr/>
        <a:lstStyle/>
        <a:p>
          <a:endParaRPr lang="en-US"/>
        </a:p>
      </dgm:t>
    </dgm:pt>
    <dgm:pt modelId="{4501E515-E90A-4C11-8E51-0D4952EB98D4}" type="sibTrans" cxnId="{6D1BB6C9-9C5B-454E-89D4-F969BEA92439}">
      <dgm:prSet/>
      <dgm:spPr/>
      <dgm:t>
        <a:bodyPr/>
        <a:lstStyle/>
        <a:p>
          <a:endParaRPr lang="en-US"/>
        </a:p>
      </dgm:t>
    </dgm:pt>
    <dgm:pt modelId="{1C70BB6D-7CB1-47C1-A5DE-5D772AA53C81}">
      <dgm:prSet/>
      <dgm:spPr/>
      <dgm:t>
        <a:bodyPr/>
        <a:lstStyle/>
        <a:p>
          <a:r>
            <a:rPr lang="en-GB"/>
            <a:t>Diathermy, ligature or stitches</a:t>
          </a:r>
          <a:endParaRPr lang="en-US"/>
        </a:p>
      </dgm:t>
    </dgm:pt>
    <dgm:pt modelId="{AAB7D0CB-A253-4762-9805-CC84ECFF52EA}" type="parTrans" cxnId="{10C8FC2E-8A5C-4612-8F41-C6D898B0ADFC}">
      <dgm:prSet/>
      <dgm:spPr/>
      <dgm:t>
        <a:bodyPr/>
        <a:lstStyle/>
        <a:p>
          <a:endParaRPr lang="en-US"/>
        </a:p>
      </dgm:t>
    </dgm:pt>
    <dgm:pt modelId="{975CDCE6-468E-4D1E-B38C-65102216B14D}" type="sibTrans" cxnId="{10C8FC2E-8A5C-4612-8F41-C6D898B0ADFC}">
      <dgm:prSet/>
      <dgm:spPr/>
      <dgm:t>
        <a:bodyPr/>
        <a:lstStyle/>
        <a:p>
          <a:endParaRPr lang="en-US"/>
        </a:p>
      </dgm:t>
    </dgm:pt>
    <dgm:pt modelId="{E77C516D-D4F7-4DA8-BF17-BA9814E420A0}">
      <dgm:prSet/>
      <dgm:spPr/>
      <dgm:t>
        <a:bodyPr/>
        <a:lstStyle/>
        <a:p>
          <a:r>
            <a:rPr lang="en-GB"/>
            <a:t>Packing </a:t>
          </a:r>
          <a:endParaRPr lang="en-US"/>
        </a:p>
      </dgm:t>
    </dgm:pt>
    <dgm:pt modelId="{18635B4F-2DC9-4724-9452-67553ED12A4A}" type="parTrans" cxnId="{580F1B97-E254-4802-9F23-833B0DC1BF32}">
      <dgm:prSet/>
      <dgm:spPr/>
      <dgm:t>
        <a:bodyPr/>
        <a:lstStyle/>
        <a:p>
          <a:endParaRPr lang="en-US"/>
        </a:p>
      </dgm:t>
    </dgm:pt>
    <dgm:pt modelId="{C27926EB-E2E9-4991-ABC9-DA22AACBFD95}" type="sibTrans" cxnId="{580F1B97-E254-4802-9F23-833B0DC1BF32}">
      <dgm:prSet/>
      <dgm:spPr/>
      <dgm:t>
        <a:bodyPr/>
        <a:lstStyle/>
        <a:p>
          <a:endParaRPr lang="en-US"/>
        </a:p>
      </dgm:t>
    </dgm:pt>
    <dgm:pt modelId="{EBC58816-9311-B245-B58C-A3F1EC5CE24F}" type="pres">
      <dgm:prSet presAssocID="{6C127A07-0578-451D-8B0A-723323D5F1FD}" presName="Name0" presStyleCnt="0">
        <dgm:presLayoutVars>
          <dgm:dir/>
          <dgm:animLvl val="lvl"/>
          <dgm:resizeHandles val="exact"/>
        </dgm:presLayoutVars>
      </dgm:prSet>
      <dgm:spPr/>
    </dgm:pt>
    <dgm:pt modelId="{6982324F-6176-C745-8F63-EAEEE6364FEB}" type="pres">
      <dgm:prSet presAssocID="{5D19FDCD-1C8C-4AC3-8435-BB2F2F31037D}" presName="boxAndChildren" presStyleCnt="0"/>
      <dgm:spPr/>
    </dgm:pt>
    <dgm:pt modelId="{8FD2FF44-366C-424A-B91C-FFD65890ECFB}" type="pres">
      <dgm:prSet presAssocID="{5D19FDCD-1C8C-4AC3-8435-BB2F2F31037D}" presName="parentTextBox" presStyleLbl="node1" presStyleIdx="0" presStyleCnt="3"/>
      <dgm:spPr/>
    </dgm:pt>
    <dgm:pt modelId="{69623B8A-B8EE-DC44-BB8A-45D7B6AEC50A}" type="pres">
      <dgm:prSet presAssocID="{5D19FDCD-1C8C-4AC3-8435-BB2F2F31037D}" presName="entireBox" presStyleLbl="node1" presStyleIdx="0" presStyleCnt="3"/>
      <dgm:spPr/>
    </dgm:pt>
    <dgm:pt modelId="{76C54E8B-ACE4-EE49-8378-0C26AAD699A7}" type="pres">
      <dgm:prSet presAssocID="{5D19FDCD-1C8C-4AC3-8435-BB2F2F31037D}" presName="descendantBox" presStyleCnt="0"/>
      <dgm:spPr/>
    </dgm:pt>
    <dgm:pt modelId="{D9D8265A-ECD2-B34B-8E14-D8F2F7E0B50E}" type="pres">
      <dgm:prSet presAssocID="{1037B600-154C-4031-B0F0-545B08006394}" presName="childTextBox" presStyleLbl="fgAccFollowNode1" presStyleIdx="0" presStyleCnt="6">
        <dgm:presLayoutVars>
          <dgm:bulletEnabled val="1"/>
        </dgm:presLayoutVars>
      </dgm:prSet>
      <dgm:spPr/>
    </dgm:pt>
    <dgm:pt modelId="{9090B943-F174-2F4C-A4B7-F0234055BE1A}" type="pres">
      <dgm:prSet presAssocID="{1C70BB6D-7CB1-47C1-A5DE-5D772AA53C81}" presName="childTextBox" presStyleLbl="fgAccFollowNode1" presStyleIdx="1" presStyleCnt="6">
        <dgm:presLayoutVars>
          <dgm:bulletEnabled val="1"/>
        </dgm:presLayoutVars>
      </dgm:prSet>
      <dgm:spPr/>
    </dgm:pt>
    <dgm:pt modelId="{8B238F9E-90CF-0445-ADE5-EF2D6B9EDBB4}" type="pres">
      <dgm:prSet presAssocID="{E77C516D-D4F7-4DA8-BF17-BA9814E420A0}" presName="childTextBox" presStyleLbl="fgAccFollowNode1" presStyleIdx="2" presStyleCnt="6">
        <dgm:presLayoutVars>
          <dgm:bulletEnabled val="1"/>
        </dgm:presLayoutVars>
      </dgm:prSet>
      <dgm:spPr/>
    </dgm:pt>
    <dgm:pt modelId="{2A43D6E5-0AFC-884B-A152-6EDE277D947A}" type="pres">
      <dgm:prSet presAssocID="{D5A18BCE-CC77-4C29-B250-F5E7D00E62BB}" presName="sp" presStyleCnt="0"/>
      <dgm:spPr/>
    </dgm:pt>
    <dgm:pt modelId="{5B8E4792-3C4F-D84B-800C-CCFD7C2D8FB5}" type="pres">
      <dgm:prSet presAssocID="{5F19CFB4-ED6B-4B9B-B2E0-2B5CAB93A153}" presName="arrowAndChildren" presStyleCnt="0"/>
      <dgm:spPr/>
    </dgm:pt>
    <dgm:pt modelId="{25DA5AB6-8095-D841-9243-E56E4E54DD3E}" type="pres">
      <dgm:prSet presAssocID="{5F19CFB4-ED6B-4B9B-B2E0-2B5CAB93A153}" presName="parentTextArrow" presStyleLbl="node1" presStyleIdx="0" presStyleCnt="3"/>
      <dgm:spPr/>
    </dgm:pt>
    <dgm:pt modelId="{F5D22049-41F9-1740-8D45-6636C59F57A1}" type="pres">
      <dgm:prSet presAssocID="{5F19CFB4-ED6B-4B9B-B2E0-2B5CAB93A153}" presName="arrow" presStyleLbl="node1" presStyleIdx="1" presStyleCnt="3"/>
      <dgm:spPr/>
    </dgm:pt>
    <dgm:pt modelId="{342BEBEB-E0C4-FD42-9048-B1AEBAE80565}" type="pres">
      <dgm:prSet presAssocID="{5F19CFB4-ED6B-4B9B-B2E0-2B5CAB93A153}" presName="descendantArrow" presStyleCnt="0"/>
      <dgm:spPr/>
    </dgm:pt>
    <dgm:pt modelId="{F93EF595-DBB6-E043-A112-70A20561FD9C}" type="pres">
      <dgm:prSet presAssocID="{13D50406-B868-4DF8-A22D-CF37DA2831FF}" presName="childTextArrow" presStyleLbl="fgAccFollowNode1" presStyleIdx="3" presStyleCnt="6">
        <dgm:presLayoutVars>
          <dgm:bulletEnabled val="1"/>
        </dgm:presLayoutVars>
      </dgm:prSet>
      <dgm:spPr/>
    </dgm:pt>
    <dgm:pt modelId="{6AABE1FB-AFF8-C84C-A8C6-30739AEE130D}" type="pres">
      <dgm:prSet presAssocID="{26E2F915-B9F1-42C3-8F8A-80C017D6D181}" presName="childTextArrow" presStyleLbl="fgAccFollowNode1" presStyleIdx="4" presStyleCnt="6">
        <dgm:presLayoutVars>
          <dgm:bulletEnabled val="1"/>
        </dgm:presLayoutVars>
      </dgm:prSet>
      <dgm:spPr/>
    </dgm:pt>
    <dgm:pt modelId="{4209D3E5-0553-2448-9343-4B570485C1B1}" type="pres">
      <dgm:prSet presAssocID="{4D821D3A-7577-46AA-B9FB-BB4B483393BE}" presName="childTextArrow" presStyleLbl="fgAccFollowNode1" presStyleIdx="5" presStyleCnt="6">
        <dgm:presLayoutVars>
          <dgm:bulletEnabled val="1"/>
        </dgm:presLayoutVars>
      </dgm:prSet>
      <dgm:spPr/>
    </dgm:pt>
    <dgm:pt modelId="{54B431A2-7CA8-0E42-9D69-22D397CFB32A}" type="pres">
      <dgm:prSet presAssocID="{83E3D4BE-9046-4E70-806B-A1C658B141F5}" presName="sp" presStyleCnt="0"/>
      <dgm:spPr/>
    </dgm:pt>
    <dgm:pt modelId="{3B871204-7606-C641-A40D-0B658441F0D0}" type="pres">
      <dgm:prSet presAssocID="{B3AF6190-D79E-4D10-9AE8-857E3481D560}" presName="arrowAndChildren" presStyleCnt="0"/>
      <dgm:spPr/>
    </dgm:pt>
    <dgm:pt modelId="{1F769157-08C3-C248-9043-91CED7E89FA8}" type="pres">
      <dgm:prSet presAssocID="{B3AF6190-D79E-4D10-9AE8-857E3481D560}" presName="parentTextArrow" presStyleLbl="node1" presStyleIdx="2" presStyleCnt="3"/>
      <dgm:spPr/>
    </dgm:pt>
  </dgm:ptLst>
  <dgm:cxnLst>
    <dgm:cxn modelId="{BAE7FB0D-8D6B-284D-8940-F082F30CAC55}" type="presOf" srcId="{26E2F915-B9F1-42C3-8F8A-80C017D6D181}" destId="{6AABE1FB-AFF8-C84C-A8C6-30739AEE130D}" srcOrd="0" destOrd="0" presId="urn:microsoft.com/office/officeart/2005/8/layout/process4"/>
    <dgm:cxn modelId="{10C8FC2E-8A5C-4612-8F41-C6D898B0ADFC}" srcId="{5D19FDCD-1C8C-4AC3-8435-BB2F2F31037D}" destId="{1C70BB6D-7CB1-47C1-A5DE-5D772AA53C81}" srcOrd="1" destOrd="0" parTransId="{AAB7D0CB-A253-4762-9805-CC84ECFF52EA}" sibTransId="{975CDCE6-468E-4D1E-B38C-65102216B14D}"/>
    <dgm:cxn modelId="{DD221E3A-7986-7142-913F-7B9C2B285B54}" type="presOf" srcId="{4D821D3A-7577-46AA-B9FB-BB4B483393BE}" destId="{4209D3E5-0553-2448-9343-4B570485C1B1}" srcOrd="0" destOrd="0" presId="urn:microsoft.com/office/officeart/2005/8/layout/process4"/>
    <dgm:cxn modelId="{EF616448-D763-1141-A3FB-70C2D281031A}" type="presOf" srcId="{B3AF6190-D79E-4D10-9AE8-857E3481D560}" destId="{1F769157-08C3-C248-9043-91CED7E89FA8}" srcOrd="0" destOrd="0" presId="urn:microsoft.com/office/officeart/2005/8/layout/process4"/>
    <dgm:cxn modelId="{8CF5414E-358C-6A46-ADC4-29C1ABAC01AC}" type="presOf" srcId="{13D50406-B868-4DF8-A22D-CF37DA2831FF}" destId="{F93EF595-DBB6-E043-A112-70A20561FD9C}" srcOrd="0" destOrd="0" presId="urn:microsoft.com/office/officeart/2005/8/layout/process4"/>
    <dgm:cxn modelId="{E4406D57-9553-6040-AE13-D2DE1F677462}" type="presOf" srcId="{5D19FDCD-1C8C-4AC3-8435-BB2F2F31037D}" destId="{69623B8A-B8EE-DC44-BB8A-45D7B6AEC50A}" srcOrd="1" destOrd="0" presId="urn:microsoft.com/office/officeart/2005/8/layout/process4"/>
    <dgm:cxn modelId="{ABD7AD5E-A9A5-43D8-99F6-D2E1F19EC171}" srcId="{5F19CFB4-ED6B-4B9B-B2E0-2B5CAB93A153}" destId="{4D821D3A-7577-46AA-B9FB-BB4B483393BE}" srcOrd="2" destOrd="0" parTransId="{16DD8372-E4D3-4B7B-A876-D4EA84AEE6A0}" sibTransId="{3077191D-0F8F-410C-ABE7-9C301220A2EC}"/>
    <dgm:cxn modelId="{F26FA064-FC7E-42C4-AB40-87AEDA6485B9}" srcId="{6C127A07-0578-451D-8B0A-723323D5F1FD}" destId="{5F19CFB4-ED6B-4B9B-B2E0-2B5CAB93A153}" srcOrd="1" destOrd="0" parTransId="{3E16426F-A541-4447-8B42-E57CDF1E583E}" sibTransId="{D5A18BCE-CC77-4C29-B250-F5E7D00E62BB}"/>
    <dgm:cxn modelId="{D4601A81-6122-47F6-B3B9-AC6469E30036}" srcId="{5F19CFB4-ED6B-4B9B-B2E0-2B5CAB93A153}" destId="{26E2F915-B9F1-42C3-8F8A-80C017D6D181}" srcOrd="1" destOrd="0" parTransId="{BA37FCF1-F0C6-43ED-8BD6-B3DD7542278A}" sibTransId="{0ECDE19B-9D7B-4886-A50C-7240CD7ADAB6}"/>
    <dgm:cxn modelId="{580F1B97-E254-4802-9F23-833B0DC1BF32}" srcId="{5D19FDCD-1C8C-4AC3-8435-BB2F2F31037D}" destId="{E77C516D-D4F7-4DA8-BF17-BA9814E420A0}" srcOrd="2" destOrd="0" parTransId="{18635B4F-2DC9-4724-9452-67553ED12A4A}" sibTransId="{C27926EB-E2E9-4991-ABC9-DA22AACBFD95}"/>
    <dgm:cxn modelId="{9A8E4999-78B3-EF46-A92A-5636F24D171A}" type="presOf" srcId="{5F19CFB4-ED6B-4B9B-B2E0-2B5CAB93A153}" destId="{25DA5AB6-8095-D841-9243-E56E4E54DD3E}" srcOrd="0" destOrd="0" presId="urn:microsoft.com/office/officeart/2005/8/layout/process4"/>
    <dgm:cxn modelId="{715301A8-97A7-D540-AF04-0C06C164F60B}" type="presOf" srcId="{6C127A07-0578-451D-8B0A-723323D5F1FD}" destId="{EBC58816-9311-B245-B58C-A3F1EC5CE24F}" srcOrd="0" destOrd="0" presId="urn:microsoft.com/office/officeart/2005/8/layout/process4"/>
    <dgm:cxn modelId="{3FD06DB1-9A64-5743-977F-05F69A40E529}" type="presOf" srcId="{E77C516D-D4F7-4DA8-BF17-BA9814E420A0}" destId="{8B238F9E-90CF-0445-ADE5-EF2D6B9EDBB4}" srcOrd="0" destOrd="0" presId="urn:microsoft.com/office/officeart/2005/8/layout/process4"/>
    <dgm:cxn modelId="{003FA9C8-568D-F242-8F56-193BD999086D}" type="presOf" srcId="{1037B600-154C-4031-B0F0-545B08006394}" destId="{D9D8265A-ECD2-B34B-8E14-D8F2F7E0B50E}" srcOrd="0" destOrd="0" presId="urn:microsoft.com/office/officeart/2005/8/layout/process4"/>
    <dgm:cxn modelId="{6D1BB6C9-9C5B-454E-89D4-F969BEA92439}" srcId="{5D19FDCD-1C8C-4AC3-8435-BB2F2F31037D}" destId="{1037B600-154C-4031-B0F0-545B08006394}" srcOrd="0" destOrd="0" parTransId="{EB820C89-8BC9-483D-B8F9-E057313F6052}" sibTransId="{4501E515-E90A-4C11-8E51-0D4952EB98D4}"/>
    <dgm:cxn modelId="{91241ACB-3CA0-8846-9FC1-5DCB664B82DB}" type="presOf" srcId="{5D19FDCD-1C8C-4AC3-8435-BB2F2F31037D}" destId="{8FD2FF44-366C-424A-B91C-FFD65890ECFB}" srcOrd="0" destOrd="0" presId="urn:microsoft.com/office/officeart/2005/8/layout/process4"/>
    <dgm:cxn modelId="{4C0A2BCF-4D90-4D78-8F15-C4ABFBE42F72}" srcId="{5F19CFB4-ED6B-4B9B-B2E0-2B5CAB93A153}" destId="{13D50406-B868-4DF8-A22D-CF37DA2831FF}" srcOrd="0" destOrd="0" parTransId="{C4669BF3-3B48-455A-87B0-26C6A149D063}" sibTransId="{BC8359CB-C8CF-4D87-86B1-D0C5B66FBCF1}"/>
    <dgm:cxn modelId="{FF712CD7-6B76-4813-A42B-418CE3144F6A}" srcId="{6C127A07-0578-451D-8B0A-723323D5F1FD}" destId="{B3AF6190-D79E-4D10-9AE8-857E3481D560}" srcOrd="0" destOrd="0" parTransId="{1547BAF4-FE0D-4786-A10F-4AFDB9BAB32B}" sibTransId="{83E3D4BE-9046-4E70-806B-A1C658B141F5}"/>
    <dgm:cxn modelId="{945CEDED-1DA8-4A57-A218-A51AE3046D16}" srcId="{6C127A07-0578-451D-8B0A-723323D5F1FD}" destId="{5D19FDCD-1C8C-4AC3-8435-BB2F2F31037D}" srcOrd="2" destOrd="0" parTransId="{1D27667D-9ABE-4C06-8B57-7A7724D98917}" sibTransId="{DF27E4EB-8D41-4788-9A33-D603603B64E5}"/>
    <dgm:cxn modelId="{A48CE5F0-1919-DF44-8B5C-7897D48D716F}" type="presOf" srcId="{1C70BB6D-7CB1-47C1-A5DE-5D772AA53C81}" destId="{9090B943-F174-2F4C-A4B7-F0234055BE1A}" srcOrd="0" destOrd="0" presId="urn:microsoft.com/office/officeart/2005/8/layout/process4"/>
    <dgm:cxn modelId="{DF1073FD-87FD-1740-A88C-0031E338F76D}" type="presOf" srcId="{5F19CFB4-ED6B-4B9B-B2E0-2B5CAB93A153}" destId="{F5D22049-41F9-1740-8D45-6636C59F57A1}" srcOrd="1" destOrd="0" presId="urn:microsoft.com/office/officeart/2005/8/layout/process4"/>
    <dgm:cxn modelId="{141F6A6B-D516-7F49-8405-2B6A1B261666}" type="presParOf" srcId="{EBC58816-9311-B245-B58C-A3F1EC5CE24F}" destId="{6982324F-6176-C745-8F63-EAEEE6364FEB}" srcOrd="0" destOrd="0" presId="urn:microsoft.com/office/officeart/2005/8/layout/process4"/>
    <dgm:cxn modelId="{CC33B6F3-C1A7-5F4F-BAD9-224753E389E9}" type="presParOf" srcId="{6982324F-6176-C745-8F63-EAEEE6364FEB}" destId="{8FD2FF44-366C-424A-B91C-FFD65890ECFB}" srcOrd="0" destOrd="0" presId="urn:microsoft.com/office/officeart/2005/8/layout/process4"/>
    <dgm:cxn modelId="{74F3E12E-B5F6-DD4B-B64A-45A43473D722}" type="presParOf" srcId="{6982324F-6176-C745-8F63-EAEEE6364FEB}" destId="{69623B8A-B8EE-DC44-BB8A-45D7B6AEC50A}" srcOrd="1" destOrd="0" presId="urn:microsoft.com/office/officeart/2005/8/layout/process4"/>
    <dgm:cxn modelId="{0062C0B0-4E9E-304D-B6C4-29692D7D488F}" type="presParOf" srcId="{6982324F-6176-C745-8F63-EAEEE6364FEB}" destId="{76C54E8B-ACE4-EE49-8378-0C26AAD699A7}" srcOrd="2" destOrd="0" presId="urn:microsoft.com/office/officeart/2005/8/layout/process4"/>
    <dgm:cxn modelId="{4F913D4A-A842-B546-8632-5D117D70CE3D}" type="presParOf" srcId="{76C54E8B-ACE4-EE49-8378-0C26AAD699A7}" destId="{D9D8265A-ECD2-B34B-8E14-D8F2F7E0B50E}" srcOrd="0" destOrd="0" presId="urn:microsoft.com/office/officeart/2005/8/layout/process4"/>
    <dgm:cxn modelId="{5CAE839A-1CBE-BF45-B532-B0D5F5725E5B}" type="presParOf" srcId="{76C54E8B-ACE4-EE49-8378-0C26AAD699A7}" destId="{9090B943-F174-2F4C-A4B7-F0234055BE1A}" srcOrd="1" destOrd="0" presId="urn:microsoft.com/office/officeart/2005/8/layout/process4"/>
    <dgm:cxn modelId="{B19A759C-6288-B543-932D-2265BCB6B564}" type="presParOf" srcId="{76C54E8B-ACE4-EE49-8378-0C26AAD699A7}" destId="{8B238F9E-90CF-0445-ADE5-EF2D6B9EDBB4}" srcOrd="2" destOrd="0" presId="urn:microsoft.com/office/officeart/2005/8/layout/process4"/>
    <dgm:cxn modelId="{08939EFF-549E-5D44-8062-4B5FAC47530D}" type="presParOf" srcId="{EBC58816-9311-B245-B58C-A3F1EC5CE24F}" destId="{2A43D6E5-0AFC-884B-A152-6EDE277D947A}" srcOrd="1" destOrd="0" presId="urn:microsoft.com/office/officeart/2005/8/layout/process4"/>
    <dgm:cxn modelId="{0C0D28F3-5651-8C4E-BD5C-EC494AC50F44}" type="presParOf" srcId="{EBC58816-9311-B245-B58C-A3F1EC5CE24F}" destId="{5B8E4792-3C4F-D84B-800C-CCFD7C2D8FB5}" srcOrd="2" destOrd="0" presId="urn:microsoft.com/office/officeart/2005/8/layout/process4"/>
    <dgm:cxn modelId="{56BB06CC-D6AF-BD40-83C6-0CFC4987C87E}" type="presParOf" srcId="{5B8E4792-3C4F-D84B-800C-CCFD7C2D8FB5}" destId="{25DA5AB6-8095-D841-9243-E56E4E54DD3E}" srcOrd="0" destOrd="0" presId="urn:microsoft.com/office/officeart/2005/8/layout/process4"/>
    <dgm:cxn modelId="{49AE9373-7D50-2D47-A44C-1DA4D45C48CB}" type="presParOf" srcId="{5B8E4792-3C4F-D84B-800C-CCFD7C2D8FB5}" destId="{F5D22049-41F9-1740-8D45-6636C59F57A1}" srcOrd="1" destOrd="0" presId="urn:microsoft.com/office/officeart/2005/8/layout/process4"/>
    <dgm:cxn modelId="{CBD60F3C-A97B-9745-9829-B23F653ED1F1}" type="presParOf" srcId="{5B8E4792-3C4F-D84B-800C-CCFD7C2D8FB5}" destId="{342BEBEB-E0C4-FD42-9048-B1AEBAE80565}" srcOrd="2" destOrd="0" presId="urn:microsoft.com/office/officeart/2005/8/layout/process4"/>
    <dgm:cxn modelId="{168A4659-83CC-304A-B35F-62BC685339AF}" type="presParOf" srcId="{342BEBEB-E0C4-FD42-9048-B1AEBAE80565}" destId="{F93EF595-DBB6-E043-A112-70A20561FD9C}" srcOrd="0" destOrd="0" presId="urn:microsoft.com/office/officeart/2005/8/layout/process4"/>
    <dgm:cxn modelId="{08386947-7B45-D34B-9EF2-70DDD55B67D9}" type="presParOf" srcId="{342BEBEB-E0C4-FD42-9048-B1AEBAE80565}" destId="{6AABE1FB-AFF8-C84C-A8C6-30739AEE130D}" srcOrd="1" destOrd="0" presId="urn:microsoft.com/office/officeart/2005/8/layout/process4"/>
    <dgm:cxn modelId="{B375991A-A445-8B49-9505-958757823995}" type="presParOf" srcId="{342BEBEB-E0C4-FD42-9048-B1AEBAE80565}" destId="{4209D3E5-0553-2448-9343-4B570485C1B1}" srcOrd="2" destOrd="0" presId="urn:microsoft.com/office/officeart/2005/8/layout/process4"/>
    <dgm:cxn modelId="{471F1C4B-4FDD-4A44-B422-7223B8673C67}" type="presParOf" srcId="{EBC58816-9311-B245-B58C-A3F1EC5CE24F}" destId="{54B431A2-7CA8-0E42-9D69-22D397CFB32A}" srcOrd="3" destOrd="0" presId="urn:microsoft.com/office/officeart/2005/8/layout/process4"/>
    <dgm:cxn modelId="{938D74C8-2142-2D4E-B77E-72711F692FCF}" type="presParOf" srcId="{EBC58816-9311-B245-B58C-A3F1EC5CE24F}" destId="{3B871204-7606-C641-A40D-0B658441F0D0}" srcOrd="4" destOrd="0" presId="urn:microsoft.com/office/officeart/2005/8/layout/process4"/>
    <dgm:cxn modelId="{1E3ADE2E-257B-304A-A523-60D599886D2D}" type="presParOf" srcId="{3B871204-7606-C641-A40D-0B658441F0D0}" destId="{1F769157-08C3-C248-9043-91CED7E89FA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E3E61F4-4D7E-4B71-9B1B-BD8A3C096300}" type="doc">
      <dgm:prSet loTypeId="urn:microsoft.com/office/officeart/2005/8/layout/vList5" loCatId="list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7DE242B-9CCE-4CEF-9018-0AD0677F104D}">
      <dgm:prSet/>
      <dgm:spPr/>
      <dgm:t>
        <a:bodyPr/>
        <a:lstStyle/>
        <a:p>
          <a:r>
            <a:rPr lang="en-GB"/>
            <a:t>Bleeding occurring within the first 24 hours postoperative period</a:t>
          </a:r>
          <a:endParaRPr lang="en-US"/>
        </a:p>
      </dgm:t>
    </dgm:pt>
    <dgm:pt modelId="{F37C422B-8C6E-42F1-A80D-C45F42CB736E}" type="parTrans" cxnId="{5555E7A9-3E64-4FF5-92EC-C0E1C5E45238}">
      <dgm:prSet/>
      <dgm:spPr/>
      <dgm:t>
        <a:bodyPr/>
        <a:lstStyle/>
        <a:p>
          <a:endParaRPr lang="en-US"/>
        </a:p>
      </dgm:t>
    </dgm:pt>
    <dgm:pt modelId="{E356BA96-4C41-44A6-A3B7-9E7FF4E86843}" type="sibTrans" cxnId="{5555E7A9-3E64-4FF5-92EC-C0E1C5E45238}">
      <dgm:prSet/>
      <dgm:spPr/>
      <dgm:t>
        <a:bodyPr/>
        <a:lstStyle/>
        <a:p>
          <a:endParaRPr lang="en-US"/>
        </a:p>
      </dgm:t>
    </dgm:pt>
    <dgm:pt modelId="{CC21733C-8EE5-4AA9-BB90-6D531DE6D80F}">
      <dgm:prSet/>
      <dgm:spPr/>
      <dgm:t>
        <a:bodyPr/>
        <a:lstStyle/>
        <a:p>
          <a:r>
            <a:rPr lang="en-GB"/>
            <a:t>Causes</a:t>
          </a:r>
          <a:endParaRPr lang="en-US"/>
        </a:p>
      </dgm:t>
    </dgm:pt>
    <dgm:pt modelId="{3904CC53-8275-49F2-A3CF-1F2E015DCB52}" type="parTrans" cxnId="{CF531D36-71D8-4178-833E-15991EA83C12}">
      <dgm:prSet/>
      <dgm:spPr/>
      <dgm:t>
        <a:bodyPr/>
        <a:lstStyle/>
        <a:p>
          <a:endParaRPr lang="en-US"/>
        </a:p>
      </dgm:t>
    </dgm:pt>
    <dgm:pt modelId="{24F53837-582C-44D4-AF42-D2BE830A901B}" type="sibTrans" cxnId="{CF531D36-71D8-4178-833E-15991EA83C12}">
      <dgm:prSet/>
      <dgm:spPr/>
      <dgm:t>
        <a:bodyPr/>
        <a:lstStyle/>
        <a:p>
          <a:endParaRPr lang="en-US"/>
        </a:p>
      </dgm:t>
    </dgm:pt>
    <dgm:pt modelId="{EE0FF093-487A-41D4-BECD-5421FE1E1249}">
      <dgm:prSet/>
      <dgm:spPr/>
      <dgm:t>
        <a:bodyPr/>
        <a:lstStyle/>
        <a:p>
          <a:r>
            <a:rPr lang="en-GB"/>
            <a:t>Bleeding tendency</a:t>
          </a:r>
          <a:endParaRPr lang="en-US"/>
        </a:p>
      </dgm:t>
    </dgm:pt>
    <dgm:pt modelId="{03A30CF4-5654-4A8F-8AD3-54B76BC58734}" type="parTrans" cxnId="{28D7BC8E-2BBC-4968-A0D1-C9BDD3859C1A}">
      <dgm:prSet/>
      <dgm:spPr/>
      <dgm:t>
        <a:bodyPr/>
        <a:lstStyle/>
        <a:p>
          <a:endParaRPr lang="en-US"/>
        </a:p>
      </dgm:t>
    </dgm:pt>
    <dgm:pt modelId="{BE3FFF4F-7886-4C1E-B307-E3AD015BB617}" type="sibTrans" cxnId="{28D7BC8E-2BBC-4968-A0D1-C9BDD3859C1A}">
      <dgm:prSet/>
      <dgm:spPr/>
      <dgm:t>
        <a:bodyPr/>
        <a:lstStyle/>
        <a:p>
          <a:endParaRPr lang="en-US"/>
        </a:p>
      </dgm:t>
    </dgm:pt>
    <dgm:pt modelId="{E79F1874-1F33-435C-BE97-ED449ACD4889}">
      <dgm:prSet/>
      <dgm:spPr/>
      <dgm:t>
        <a:bodyPr/>
        <a:lstStyle/>
        <a:p>
          <a:r>
            <a:rPr lang="en-GB"/>
            <a:t>Slipped ligature</a:t>
          </a:r>
          <a:endParaRPr lang="en-US"/>
        </a:p>
      </dgm:t>
    </dgm:pt>
    <dgm:pt modelId="{07D6F971-C2ED-442B-A44D-9553700F60F6}" type="parTrans" cxnId="{83EFE088-D27C-4519-A6C1-D8C9964ED1D3}">
      <dgm:prSet/>
      <dgm:spPr/>
      <dgm:t>
        <a:bodyPr/>
        <a:lstStyle/>
        <a:p>
          <a:endParaRPr lang="en-US"/>
        </a:p>
      </dgm:t>
    </dgm:pt>
    <dgm:pt modelId="{1A65F1AA-D6D4-42AE-99E2-3B0AB0D8A403}" type="sibTrans" cxnId="{83EFE088-D27C-4519-A6C1-D8C9964ED1D3}">
      <dgm:prSet/>
      <dgm:spPr/>
      <dgm:t>
        <a:bodyPr/>
        <a:lstStyle/>
        <a:p>
          <a:endParaRPr lang="en-US"/>
        </a:p>
      </dgm:t>
    </dgm:pt>
    <dgm:pt modelId="{043607C2-AE75-4639-8530-ADA043B46D27}">
      <dgm:prSet/>
      <dgm:spPr/>
      <dgm:t>
        <a:bodyPr/>
        <a:lstStyle/>
        <a:p>
          <a:r>
            <a:rPr lang="en-GB"/>
            <a:t>Diagnosis</a:t>
          </a:r>
          <a:endParaRPr lang="en-US"/>
        </a:p>
      </dgm:t>
    </dgm:pt>
    <dgm:pt modelId="{4C24EE31-C832-43B5-ABF7-0EA3B60A2EAD}" type="parTrans" cxnId="{5D0938D8-8569-4827-BB6B-DF570E1ADA4F}">
      <dgm:prSet/>
      <dgm:spPr/>
      <dgm:t>
        <a:bodyPr/>
        <a:lstStyle/>
        <a:p>
          <a:endParaRPr lang="en-US"/>
        </a:p>
      </dgm:t>
    </dgm:pt>
    <dgm:pt modelId="{A23FB55A-1D6B-4923-83D7-16A0DCAA8208}" type="sibTrans" cxnId="{5D0938D8-8569-4827-BB6B-DF570E1ADA4F}">
      <dgm:prSet/>
      <dgm:spPr/>
      <dgm:t>
        <a:bodyPr/>
        <a:lstStyle/>
        <a:p>
          <a:endParaRPr lang="en-US"/>
        </a:p>
      </dgm:t>
    </dgm:pt>
    <dgm:pt modelId="{152CB2EC-C0C2-411F-961B-61FBA6CB70F5}">
      <dgm:prSet/>
      <dgm:spPr/>
      <dgm:t>
        <a:bodyPr/>
        <a:lstStyle/>
        <a:p>
          <a:r>
            <a:rPr lang="en-GB"/>
            <a:t>Rising pulse &amp; dropping blood pressure</a:t>
          </a:r>
          <a:endParaRPr lang="en-US"/>
        </a:p>
      </dgm:t>
    </dgm:pt>
    <dgm:pt modelId="{182E33AB-C4C7-4A00-BBDE-D61CC5980E32}" type="parTrans" cxnId="{EC502039-99DF-4EE9-A33A-6ECFDC837960}">
      <dgm:prSet/>
      <dgm:spPr/>
      <dgm:t>
        <a:bodyPr/>
        <a:lstStyle/>
        <a:p>
          <a:endParaRPr lang="en-US"/>
        </a:p>
      </dgm:t>
    </dgm:pt>
    <dgm:pt modelId="{A76F1599-00DC-4E2B-8145-41B085CA38CA}" type="sibTrans" cxnId="{EC502039-99DF-4EE9-A33A-6ECFDC837960}">
      <dgm:prSet/>
      <dgm:spPr/>
      <dgm:t>
        <a:bodyPr/>
        <a:lstStyle/>
        <a:p>
          <a:endParaRPr lang="en-US"/>
        </a:p>
      </dgm:t>
    </dgm:pt>
    <dgm:pt modelId="{6709E521-3517-49D2-8549-4FC97AF2A7D6}">
      <dgm:prSet/>
      <dgm:spPr/>
      <dgm:t>
        <a:bodyPr/>
        <a:lstStyle/>
        <a:p>
          <a:r>
            <a:rPr lang="en-GB"/>
            <a:t>Blood trickling from the mouth</a:t>
          </a:r>
          <a:endParaRPr lang="en-US"/>
        </a:p>
      </dgm:t>
    </dgm:pt>
    <dgm:pt modelId="{31513547-3D10-4885-B792-5868214A14CE}" type="parTrans" cxnId="{B558895D-C145-49F5-B4BA-8E9EA0F85E4C}">
      <dgm:prSet/>
      <dgm:spPr/>
      <dgm:t>
        <a:bodyPr/>
        <a:lstStyle/>
        <a:p>
          <a:endParaRPr lang="en-US"/>
        </a:p>
      </dgm:t>
    </dgm:pt>
    <dgm:pt modelId="{AD56E1A7-1E8A-4D24-9F85-583F2028B134}" type="sibTrans" cxnId="{B558895D-C145-49F5-B4BA-8E9EA0F85E4C}">
      <dgm:prSet/>
      <dgm:spPr/>
      <dgm:t>
        <a:bodyPr/>
        <a:lstStyle/>
        <a:p>
          <a:endParaRPr lang="en-US"/>
        </a:p>
      </dgm:t>
    </dgm:pt>
    <dgm:pt modelId="{4E659CFF-D14A-4494-8724-27803F4F5EBD}">
      <dgm:prSet/>
      <dgm:spPr/>
      <dgm:t>
        <a:bodyPr/>
        <a:lstStyle/>
        <a:p>
          <a:r>
            <a:rPr lang="en-GB"/>
            <a:t>Frequent swallowing</a:t>
          </a:r>
          <a:endParaRPr lang="en-US"/>
        </a:p>
      </dgm:t>
    </dgm:pt>
    <dgm:pt modelId="{CA3CB17C-0B6F-4041-AC0A-887A079FE783}" type="parTrans" cxnId="{9FB9C156-AD79-4F6E-BCD2-DBF48749060E}">
      <dgm:prSet/>
      <dgm:spPr/>
      <dgm:t>
        <a:bodyPr/>
        <a:lstStyle/>
        <a:p>
          <a:endParaRPr lang="en-US"/>
        </a:p>
      </dgm:t>
    </dgm:pt>
    <dgm:pt modelId="{337BD6F3-6A0E-4A79-8C46-3FD6ABFD48A8}" type="sibTrans" cxnId="{9FB9C156-AD79-4F6E-BCD2-DBF48749060E}">
      <dgm:prSet/>
      <dgm:spPr/>
      <dgm:t>
        <a:bodyPr/>
        <a:lstStyle/>
        <a:p>
          <a:endParaRPr lang="en-US"/>
        </a:p>
      </dgm:t>
    </dgm:pt>
    <dgm:pt modelId="{97CDC5DB-27E8-43F6-B1C3-442D9016B95D}">
      <dgm:prSet/>
      <dgm:spPr/>
      <dgm:t>
        <a:bodyPr/>
        <a:lstStyle/>
        <a:p>
          <a:r>
            <a:rPr lang="en-GB"/>
            <a:t>Examination </a:t>
          </a:r>
          <a:endParaRPr lang="en-US"/>
        </a:p>
      </dgm:t>
    </dgm:pt>
    <dgm:pt modelId="{8508EB64-480B-4098-B6A3-41E24322C67A}" type="parTrans" cxnId="{381432DE-C892-4F2F-B3B5-89C216C6C198}">
      <dgm:prSet/>
      <dgm:spPr/>
      <dgm:t>
        <a:bodyPr/>
        <a:lstStyle/>
        <a:p>
          <a:endParaRPr lang="en-US"/>
        </a:p>
      </dgm:t>
    </dgm:pt>
    <dgm:pt modelId="{30901015-5390-4A49-B7AB-256335EBDFEB}" type="sibTrans" cxnId="{381432DE-C892-4F2F-B3B5-89C216C6C198}">
      <dgm:prSet/>
      <dgm:spPr/>
      <dgm:t>
        <a:bodyPr/>
        <a:lstStyle/>
        <a:p>
          <a:endParaRPr lang="en-US"/>
        </a:p>
      </dgm:t>
    </dgm:pt>
    <dgm:pt modelId="{04BAAB9D-F4E7-B74D-858D-B36B4E5C43EA}" type="pres">
      <dgm:prSet presAssocID="{1E3E61F4-4D7E-4B71-9B1B-BD8A3C096300}" presName="Name0" presStyleCnt="0">
        <dgm:presLayoutVars>
          <dgm:dir/>
          <dgm:animLvl val="lvl"/>
          <dgm:resizeHandles val="exact"/>
        </dgm:presLayoutVars>
      </dgm:prSet>
      <dgm:spPr/>
    </dgm:pt>
    <dgm:pt modelId="{54B8026A-66D7-EF46-A1B0-D32BC79B42B5}" type="pres">
      <dgm:prSet presAssocID="{B7DE242B-9CCE-4CEF-9018-0AD0677F104D}" presName="linNode" presStyleCnt="0"/>
      <dgm:spPr/>
    </dgm:pt>
    <dgm:pt modelId="{5272D7F5-1A61-2748-A330-9ECB4B7B0440}" type="pres">
      <dgm:prSet presAssocID="{B7DE242B-9CCE-4CEF-9018-0AD0677F104D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68DB658B-F669-764D-98BC-D74354259D06}" type="pres">
      <dgm:prSet presAssocID="{E356BA96-4C41-44A6-A3B7-9E7FF4E86843}" presName="sp" presStyleCnt="0"/>
      <dgm:spPr/>
    </dgm:pt>
    <dgm:pt modelId="{A80F8821-8A2B-4245-8EB3-95365FAF50C9}" type="pres">
      <dgm:prSet presAssocID="{CC21733C-8EE5-4AA9-BB90-6D531DE6D80F}" presName="linNode" presStyleCnt="0"/>
      <dgm:spPr/>
    </dgm:pt>
    <dgm:pt modelId="{AB560BD7-DA93-904A-AAE4-E98276871515}" type="pres">
      <dgm:prSet presAssocID="{CC21733C-8EE5-4AA9-BB90-6D531DE6D80F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B68900F1-4870-7041-8BCB-7942C9C3E09F}" type="pres">
      <dgm:prSet presAssocID="{CC21733C-8EE5-4AA9-BB90-6D531DE6D80F}" presName="descendantText" presStyleLbl="alignAccFollowNode1" presStyleIdx="0" presStyleCnt="2">
        <dgm:presLayoutVars>
          <dgm:bulletEnabled val="1"/>
        </dgm:presLayoutVars>
      </dgm:prSet>
      <dgm:spPr/>
    </dgm:pt>
    <dgm:pt modelId="{9FD9AF5D-B30D-B246-AFE8-D0888A0759D8}" type="pres">
      <dgm:prSet presAssocID="{24F53837-582C-44D4-AF42-D2BE830A901B}" presName="sp" presStyleCnt="0"/>
      <dgm:spPr/>
    </dgm:pt>
    <dgm:pt modelId="{547266FE-7B50-B04B-930E-FB333F72E304}" type="pres">
      <dgm:prSet presAssocID="{043607C2-AE75-4639-8530-ADA043B46D27}" presName="linNode" presStyleCnt="0"/>
      <dgm:spPr/>
    </dgm:pt>
    <dgm:pt modelId="{9D28B0C9-BEB9-314F-911F-B59FDEC7FD3E}" type="pres">
      <dgm:prSet presAssocID="{043607C2-AE75-4639-8530-ADA043B46D27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161F963E-066B-CA40-B784-81F1D8744EF8}" type="pres">
      <dgm:prSet presAssocID="{043607C2-AE75-4639-8530-ADA043B46D27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FCBFB313-99D5-C242-9EC7-7AF92B4F9FD9}" type="presOf" srcId="{152CB2EC-C0C2-411F-961B-61FBA6CB70F5}" destId="{161F963E-066B-CA40-B784-81F1D8744EF8}" srcOrd="0" destOrd="0" presId="urn:microsoft.com/office/officeart/2005/8/layout/vList5"/>
    <dgm:cxn modelId="{F52FB617-F71D-9648-B990-491D8D5112C4}" type="presOf" srcId="{CC21733C-8EE5-4AA9-BB90-6D531DE6D80F}" destId="{AB560BD7-DA93-904A-AAE4-E98276871515}" srcOrd="0" destOrd="0" presId="urn:microsoft.com/office/officeart/2005/8/layout/vList5"/>
    <dgm:cxn modelId="{F73F7919-E7F0-0D4F-9EA4-ABCDB4323B39}" type="presOf" srcId="{1E3E61F4-4D7E-4B71-9B1B-BD8A3C096300}" destId="{04BAAB9D-F4E7-B74D-858D-B36B4E5C43EA}" srcOrd="0" destOrd="0" presId="urn:microsoft.com/office/officeart/2005/8/layout/vList5"/>
    <dgm:cxn modelId="{CF531D36-71D8-4178-833E-15991EA83C12}" srcId="{1E3E61F4-4D7E-4B71-9B1B-BD8A3C096300}" destId="{CC21733C-8EE5-4AA9-BB90-6D531DE6D80F}" srcOrd="1" destOrd="0" parTransId="{3904CC53-8275-49F2-A3CF-1F2E015DCB52}" sibTransId="{24F53837-582C-44D4-AF42-D2BE830A901B}"/>
    <dgm:cxn modelId="{EC502039-99DF-4EE9-A33A-6ECFDC837960}" srcId="{043607C2-AE75-4639-8530-ADA043B46D27}" destId="{152CB2EC-C0C2-411F-961B-61FBA6CB70F5}" srcOrd="0" destOrd="0" parTransId="{182E33AB-C4C7-4A00-BBDE-D61CC5980E32}" sibTransId="{A76F1599-00DC-4E2B-8145-41B085CA38CA}"/>
    <dgm:cxn modelId="{B9BF2A3D-397C-0B43-9CCE-C60F34C5AFEF}" type="presOf" srcId="{043607C2-AE75-4639-8530-ADA043B46D27}" destId="{9D28B0C9-BEB9-314F-911F-B59FDEC7FD3E}" srcOrd="0" destOrd="0" presId="urn:microsoft.com/office/officeart/2005/8/layout/vList5"/>
    <dgm:cxn modelId="{8C5DEE52-CEF8-E744-BF29-E16A16A8282E}" type="presOf" srcId="{97CDC5DB-27E8-43F6-B1C3-442D9016B95D}" destId="{161F963E-066B-CA40-B784-81F1D8744EF8}" srcOrd="0" destOrd="3" presId="urn:microsoft.com/office/officeart/2005/8/layout/vList5"/>
    <dgm:cxn modelId="{9FB9C156-AD79-4F6E-BCD2-DBF48749060E}" srcId="{043607C2-AE75-4639-8530-ADA043B46D27}" destId="{4E659CFF-D14A-4494-8724-27803F4F5EBD}" srcOrd="2" destOrd="0" parTransId="{CA3CB17C-0B6F-4041-AC0A-887A079FE783}" sibTransId="{337BD6F3-6A0E-4A79-8C46-3FD6ABFD48A8}"/>
    <dgm:cxn modelId="{B558895D-C145-49F5-B4BA-8E9EA0F85E4C}" srcId="{043607C2-AE75-4639-8530-ADA043B46D27}" destId="{6709E521-3517-49D2-8549-4FC97AF2A7D6}" srcOrd="1" destOrd="0" parTransId="{31513547-3D10-4885-B792-5868214A14CE}" sibTransId="{AD56E1A7-1E8A-4D24-9F85-583F2028B134}"/>
    <dgm:cxn modelId="{2E4FC874-D75D-DF4D-B00F-87F393233943}" type="presOf" srcId="{E79F1874-1F33-435C-BE97-ED449ACD4889}" destId="{B68900F1-4870-7041-8BCB-7942C9C3E09F}" srcOrd="0" destOrd="1" presId="urn:microsoft.com/office/officeart/2005/8/layout/vList5"/>
    <dgm:cxn modelId="{83EFE088-D27C-4519-A6C1-D8C9964ED1D3}" srcId="{CC21733C-8EE5-4AA9-BB90-6D531DE6D80F}" destId="{E79F1874-1F33-435C-BE97-ED449ACD4889}" srcOrd="1" destOrd="0" parTransId="{07D6F971-C2ED-442B-A44D-9553700F60F6}" sibTransId="{1A65F1AA-D6D4-42AE-99E2-3B0AB0D8A403}"/>
    <dgm:cxn modelId="{28D7BC8E-2BBC-4968-A0D1-C9BDD3859C1A}" srcId="{CC21733C-8EE5-4AA9-BB90-6D531DE6D80F}" destId="{EE0FF093-487A-41D4-BECD-5421FE1E1249}" srcOrd="0" destOrd="0" parTransId="{03A30CF4-5654-4A8F-8AD3-54B76BC58734}" sibTransId="{BE3FFF4F-7886-4C1E-B307-E3AD015BB617}"/>
    <dgm:cxn modelId="{5555E7A9-3E64-4FF5-92EC-C0E1C5E45238}" srcId="{1E3E61F4-4D7E-4B71-9B1B-BD8A3C096300}" destId="{B7DE242B-9CCE-4CEF-9018-0AD0677F104D}" srcOrd="0" destOrd="0" parTransId="{F37C422B-8C6E-42F1-A80D-C45F42CB736E}" sibTransId="{E356BA96-4C41-44A6-A3B7-9E7FF4E86843}"/>
    <dgm:cxn modelId="{5D0938D8-8569-4827-BB6B-DF570E1ADA4F}" srcId="{1E3E61F4-4D7E-4B71-9B1B-BD8A3C096300}" destId="{043607C2-AE75-4639-8530-ADA043B46D27}" srcOrd="2" destOrd="0" parTransId="{4C24EE31-C832-43B5-ABF7-0EA3B60A2EAD}" sibTransId="{A23FB55A-1D6B-4923-83D7-16A0DCAA8208}"/>
    <dgm:cxn modelId="{4DBF2DDE-9CA4-414A-81C3-D0B657A52550}" type="presOf" srcId="{6709E521-3517-49D2-8549-4FC97AF2A7D6}" destId="{161F963E-066B-CA40-B784-81F1D8744EF8}" srcOrd="0" destOrd="1" presId="urn:microsoft.com/office/officeart/2005/8/layout/vList5"/>
    <dgm:cxn modelId="{381432DE-C892-4F2F-B3B5-89C216C6C198}" srcId="{043607C2-AE75-4639-8530-ADA043B46D27}" destId="{97CDC5DB-27E8-43F6-B1C3-442D9016B95D}" srcOrd="3" destOrd="0" parTransId="{8508EB64-480B-4098-B6A3-41E24322C67A}" sibTransId="{30901015-5390-4A49-B7AB-256335EBDFEB}"/>
    <dgm:cxn modelId="{35148CE1-2DC9-4B45-A82C-79B782318A20}" type="presOf" srcId="{B7DE242B-9CCE-4CEF-9018-0AD0677F104D}" destId="{5272D7F5-1A61-2748-A330-9ECB4B7B0440}" srcOrd="0" destOrd="0" presId="urn:microsoft.com/office/officeart/2005/8/layout/vList5"/>
    <dgm:cxn modelId="{5A9EBEEB-8774-2B4F-BA58-D0742AB2DE9A}" type="presOf" srcId="{EE0FF093-487A-41D4-BECD-5421FE1E1249}" destId="{B68900F1-4870-7041-8BCB-7942C9C3E09F}" srcOrd="0" destOrd="0" presId="urn:microsoft.com/office/officeart/2005/8/layout/vList5"/>
    <dgm:cxn modelId="{CFE124F1-B994-3B45-89B9-128A0007E5A8}" type="presOf" srcId="{4E659CFF-D14A-4494-8724-27803F4F5EBD}" destId="{161F963E-066B-CA40-B784-81F1D8744EF8}" srcOrd="0" destOrd="2" presId="urn:microsoft.com/office/officeart/2005/8/layout/vList5"/>
    <dgm:cxn modelId="{10CEF213-E414-5447-A1B3-BD43E5CF272A}" type="presParOf" srcId="{04BAAB9D-F4E7-B74D-858D-B36B4E5C43EA}" destId="{54B8026A-66D7-EF46-A1B0-D32BC79B42B5}" srcOrd="0" destOrd="0" presId="urn:microsoft.com/office/officeart/2005/8/layout/vList5"/>
    <dgm:cxn modelId="{4BFE3167-1E69-0743-B59B-181EBCB34D65}" type="presParOf" srcId="{54B8026A-66D7-EF46-A1B0-D32BC79B42B5}" destId="{5272D7F5-1A61-2748-A330-9ECB4B7B0440}" srcOrd="0" destOrd="0" presId="urn:microsoft.com/office/officeart/2005/8/layout/vList5"/>
    <dgm:cxn modelId="{FB922E8A-9162-894B-B2CA-C40CD8FB8E16}" type="presParOf" srcId="{04BAAB9D-F4E7-B74D-858D-B36B4E5C43EA}" destId="{68DB658B-F669-764D-98BC-D74354259D06}" srcOrd="1" destOrd="0" presId="urn:microsoft.com/office/officeart/2005/8/layout/vList5"/>
    <dgm:cxn modelId="{DCA1F681-5809-0247-8E09-0BDAFBF0A353}" type="presParOf" srcId="{04BAAB9D-F4E7-B74D-858D-B36B4E5C43EA}" destId="{A80F8821-8A2B-4245-8EB3-95365FAF50C9}" srcOrd="2" destOrd="0" presId="urn:microsoft.com/office/officeart/2005/8/layout/vList5"/>
    <dgm:cxn modelId="{39C6BA32-A32F-654C-B2F7-473C0F70291D}" type="presParOf" srcId="{A80F8821-8A2B-4245-8EB3-95365FAF50C9}" destId="{AB560BD7-DA93-904A-AAE4-E98276871515}" srcOrd="0" destOrd="0" presId="urn:microsoft.com/office/officeart/2005/8/layout/vList5"/>
    <dgm:cxn modelId="{906DECED-E321-7440-B117-78F301E5FBB1}" type="presParOf" srcId="{A80F8821-8A2B-4245-8EB3-95365FAF50C9}" destId="{B68900F1-4870-7041-8BCB-7942C9C3E09F}" srcOrd="1" destOrd="0" presId="urn:microsoft.com/office/officeart/2005/8/layout/vList5"/>
    <dgm:cxn modelId="{D1391AC6-2577-304C-815F-127E17D822BD}" type="presParOf" srcId="{04BAAB9D-F4E7-B74D-858D-B36B4E5C43EA}" destId="{9FD9AF5D-B30D-B246-AFE8-D0888A0759D8}" srcOrd="3" destOrd="0" presId="urn:microsoft.com/office/officeart/2005/8/layout/vList5"/>
    <dgm:cxn modelId="{2A9A6160-CC9D-EE4F-AFA2-A62E2A9BF993}" type="presParOf" srcId="{04BAAB9D-F4E7-B74D-858D-B36B4E5C43EA}" destId="{547266FE-7B50-B04B-930E-FB333F72E304}" srcOrd="4" destOrd="0" presId="urn:microsoft.com/office/officeart/2005/8/layout/vList5"/>
    <dgm:cxn modelId="{EEBDC54B-E01E-5E4A-AFB0-4F84E391F053}" type="presParOf" srcId="{547266FE-7B50-B04B-930E-FB333F72E304}" destId="{9D28B0C9-BEB9-314F-911F-B59FDEC7FD3E}" srcOrd="0" destOrd="0" presId="urn:microsoft.com/office/officeart/2005/8/layout/vList5"/>
    <dgm:cxn modelId="{9EBC3759-1D39-6647-AA3A-79F9AC6BD9B3}" type="presParOf" srcId="{547266FE-7B50-B04B-930E-FB333F72E304}" destId="{161F963E-066B-CA40-B784-81F1D8744EF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07CD8E-20D3-6146-B9F1-27BDAA67AF2A}">
      <dsp:nvSpPr>
        <dsp:cNvPr id="0" name=""/>
        <dsp:cNvSpPr/>
      </dsp:nvSpPr>
      <dsp:spPr>
        <a:xfrm>
          <a:off x="0" y="969726"/>
          <a:ext cx="7467600" cy="3014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9569" tIns="604012" rIns="579569" bIns="206248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Protective functions 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Formation of lymphocytes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Formation of antibodies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Acquisition of immunity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/>
            <a:t>Localization of infection</a:t>
          </a:r>
        </a:p>
      </dsp:txBody>
      <dsp:txXfrm>
        <a:off x="0" y="969726"/>
        <a:ext cx="7467600" cy="3014550"/>
      </dsp:txXfrm>
    </dsp:sp>
    <dsp:sp modelId="{FE01ABD7-7306-934B-861B-869F89E61E6E}">
      <dsp:nvSpPr>
        <dsp:cNvPr id="0" name=""/>
        <dsp:cNvSpPr/>
      </dsp:nvSpPr>
      <dsp:spPr>
        <a:xfrm>
          <a:off x="373380" y="541686"/>
          <a:ext cx="5227320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7580" tIns="0" rIns="197580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/>
            <a:t>Functions of the sub epithelial lymphoid tissue:</a:t>
          </a:r>
          <a:endParaRPr lang="en-US" sz="2900" kern="1200"/>
        </a:p>
      </dsp:txBody>
      <dsp:txXfrm>
        <a:off x="415170" y="583476"/>
        <a:ext cx="5143740" cy="7725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46C723-718A-C144-957E-57912ECE6154}">
      <dsp:nvSpPr>
        <dsp:cNvPr id="0" name=""/>
        <dsp:cNvSpPr/>
      </dsp:nvSpPr>
      <dsp:spPr>
        <a:xfrm>
          <a:off x="0" y="407856"/>
          <a:ext cx="7467600" cy="1811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9569" tIns="520700" rIns="579569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Primary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Reactionary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Secondary</a:t>
          </a:r>
        </a:p>
      </dsp:txBody>
      <dsp:txXfrm>
        <a:off x="0" y="407856"/>
        <a:ext cx="7467600" cy="1811250"/>
      </dsp:txXfrm>
    </dsp:sp>
    <dsp:sp modelId="{BB7C40A0-F108-3841-B18C-B89FCAA9F2DB}">
      <dsp:nvSpPr>
        <dsp:cNvPr id="0" name=""/>
        <dsp:cNvSpPr/>
      </dsp:nvSpPr>
      <dsp:spPr>
        <a:xfrm>
          <a:off x="373380" y="38856"/>
          <a:ext cx="5227320" cy="73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7580" tIns="0" rIns="197580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Hemorrhage</a:t>
          </a:r>
        </a:p>
      </dsp:txBody>
      <dsp:txXfrm>
        <a:off x="409406" y="74882"/>
        <a:ext cx="5155268" cy="665948"/>
      </dsp:txXfrm>
    </dsp:sp>
    <dsp:sp modelId="{999E7B4B-E72B-414F-9C1F-74AB42F85DE8}">
      <dsp:nvSpPr>
        <dsp:cNvPr id="0" name=""/>
        <dsp:cNvSpPr/>
      </dsp:nvSpPr>
      <dsp:spPr>
        <a:xfrm>
          <a:off x="0" y="2723106"/>
          <a:ext cx="74676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2900F7-7C19-E446-AC9A-CEEAB8A28234}">
      <dsp:nvSpPr>
        <dsp:cNvPr id="0" name=""/>
        <dsp:cNvSpPr/>
      </dsp:nvSpPr>
      <dsp:spPr>
        <a:xfrm>
          <a:off x="373380" y="2354106"/>
          <a:ext cx="5227320" cy="73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7580" tIns="0" rIns="197580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Respiratory obstruction</a:t>
          </a:r>
        </a:p>
      </dsp:txBody>
      <dsp:txXfrm>
        <a:off x="409406" y="2390132"/>
        <a:ext cx="5155268" cy="665948"/>
      </dsp:txXfrm>
    </dsp:sp>
    <dsp:sp modelId="{430C2419-1974-7D42-A724-B00C7071E406}">
      <dsp:nvSpPr>
        <dsp:cNvPr id="0" name=""/>
        <dsp:cNvSpPr/>
      </dsp:nvSpPr>
      <dsp:spPr>
        <a:xfrm>
          <a:off x="0" y="3857106"/>
          <a:ext cx="746760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15AB85-AE76-5144-B6E8-FBC740785238}">
      <dsp:nvSpPr>
        <dsp:cNvPr id="0" name=""/>
        <dsp:cNvSpPr/>
      </dsp:nvSpPr>
      <dsp:spPr>
        <a:xfrm>
          <a:off x="373380" y="3488106"/>
          <a:ext cx="5227320" cy="73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7580" tIns="0" rIns="197580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Injury to near-by structures</a:t>
          </a:r>
        </a:p>
      </dsp:txBody>
      <dsp:txXfrm>
        <a:off x="409406" y="3524132"/>
        <a:ext cx="5155268" cy="6659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623B8A-B8EE-DC44-BB8A-45D7B6AEC50A}">
      <dsp:nvSpPr>
        <dsp:cNvPr id="0" name=""/>
        <dsp:cNvSpPr/>
      </dsp:nvSpPr>
      <dsp:spPr>
        <a:xfrm>
          <a:off x="0" y="2867988"/>
          <a:ext cx="7086600" cy="9413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Management</a:t>
          </a:r>
          <a:endParaRPr lang="en-US" sz="1800" kern="1200"/>
        </a:p>
      </dsp:txBody>
      <dsp:txXfrm>
        <a:off x="0" y="2867988"/>
        <a:ext cx="7086600" cy="508322"/>
      </dsp:txXfrm>
    </dsp:sp>
    <dsp:sp modelId="{D9D8265A-ECD2-B34B-8E14-D8F2F7E0B50E}">
      <dsp:nvSpPr>
        <dsp:cNvPr id="0" name=""/>
        <dsp:cNvSpPr/>
      </dsp:nvSpPr>
      <dsp:spPr>
        <a:xfrm>
          <a:off x="3460" y="3357484"/>
          <a:ext cx="2359893" cy="43301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General supportive measures</a:t>
          </a:r>
          <a:endParaRPr lang="en-US" sz="1500" kern="1200"/>
        </a:p>
      </dsp:txBody>
      <dsp:txXfrm>
        <a:off x="3460" y="3357484"/>
        <a:ext cx="2359893" cy="433015"/>
      </dsp:txXfrm>
    </dsp:sp>
    <dsp:sp modelId="{9090B943-F174-2F4C-A4B7-F0234055BE1A}">
      <dsp:nvSpPr>
        <dsp:cNvPr id="0" name=""/>
        <dsp:cNvSpPr/>
      </dsp:nvSpPr>
      <dsp:spPr>
        <a:xfrm>
          <a:off x="2363353" y="3357484"/>
          <a:ext cx="2359893" cy="43301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Diathermy, ligature or stitches</a:t>
          </a:r>
          <a:endParaRPr lang="en-US" sz="1500" kern="1200"/>
        </a:p>
      </dsp:txBody>
      <dsp:txXfrm>
        <a:off x="2363353" y="3357484"/>
        <a:ext cx="2359893" cy="433015"/>
      </dsp:txXfrm>
    </dsp:sp>
    <dsp:sp modelId="{8B238F9E-90CF-0445-ADE5-EF2D6B9EDBB4}">
      <dsp:nvSpPr>
        <dsp:cNvPr id="0" name=""/>
        <dsp:cNvSpPr/>
      </dsp:nvSpPr>
      <dsp:spPr>
        <a:xfrm>
          <a:off x="4723246" y="3357484"/>
          <a:ext cx="2359893" cy="43301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Packing </a:t>
          </a:r>
          <a:endParaRPr lang="en-US" sz="1500" kern="1200"/>
        </a:p>
      </dsp:txBody>
      <dsp:txXfrm>
        <a:off x="4723246" y="3357484"/>
        <a:ext cx="2359893" cy="433015"/>
      </dsp:txXfrm>
    </dsp:sp>
    <dsp:sp modelId="{F5D22049-41F9-1740-8D45-6636C59F57A1}">
      <dsp:nvSpPr>
        <dsp:cNvPr id="0" name=""/>
        <dsp:cNvSpPr/>
      </dsp:nvSpPr>
      <dsp:spPr>
        <a:xfrm rot="10800000">
          <a:off x="0" y="1434331"/>
          <a:ext cx="7086600" cy="144777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Causes</a:t>
          </a:r>
          <a:endParaRPr lang="en-US" sz="1800" kern="1200"/>
        </a:p>
      </dsp:txBody>
      <dsp:txXfrm rot="-10800000">
        <a:off x="0" y="1434331"/>
        <a:ext cx="7086600" cy="508169"/>
      </dsp:txXfrm>
    </dsp:sp>
    <dsp:sp modelId="{F93EF595-DBB6-E043-A112-70A20561FD9C}">
      <dsp:nvSpPr>
        <dsp:cNvPr id="0" name=""/>
        <dsp:cNvSpPr/>
      </dsp:nvSpPr>
      <dsp:spPr>
        <a:xfrm>
          <a:off x="3460" y="1942501"/>
          <a:ext cx="2359893" cy="43288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Bleeding tendency</a:t>
          </a:r>
          <a:endParaRPr lang="en-US" sz="1500" kern="1200"/>
        </a:p>
      </dsp:txBody>
      <dsp:txXfrm>
        <a:off x="3460" y="1942501"/>
        <a:ext cx="2359893" cy="432885"/>
      </dsp:txXfrm>
    </dsp:sp>
    <dsp:sp modelId="{6AABE1FB-AFF8-C84C-A8C6-30739AEE130D}">
      <dsp:nvSpPr>
        <dsp:cNvPr id="0" name=""/>
        <dsp:cNvSpPr/>
      </dsp:nvSpPr>
      <dsp:spPr>
        <a:xfrm>
          <a:off x="2363353" y="1942501"/>
          <a:ext cx="2359893" cy="43288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Acute infections</a:t>
          </a:r>
          <a:endParaRPr lang="en-US" sz="1500" kern="1200"/>
        </a:p>
      </dsp:txBody>
      <dsp:txXfrm>
        <a:off x="2363353" y="1942501"/>
        <a:ext cx="2359893" cy="432885"/>
      </dsp:txXfrm>
    </dsp:sp>
    <dsp:sp modelId="{4209D3E5-0553-2448-9343-4B570485C1B1}">
      <dsp:nvSpPr>
        <dsp:cNvPr id="0" name=""/>
        <dsp:cNvSpPr/>
      </dsp:nvSpPr>
      <dsp:spPr>
        <a:xfrm>
          <a:off x="4723246" y="1942501"/>
          <a:ext cx="2359893" cy="43288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Bad technique</a:t>
          </a:r>
          <a:endParaRPr lang="en-US" sz="1500" kern="1200"/>
        </a:p>
      </dsp:txBody>
      <dsp:txXfrm>
        <a:off x="4723246" y="1942501"/>
        <a:ext cx="2359893" cy="432885"/>
      </dsp:txXfrm>
    </dsp:sp>
    <dsp:sp modelId="{1F769157-08C3-C248-9043-91CED7E89FA8}">
      <dsp:nvSpPr>
        <dsp:cNvPr id="0" name=""/>
        <dsp:cNvSpPr/>
      </dsp:nvSpPr>
      <dsp:spPr>
        <a:xfrm rot="10800000">
          <a:off x="0" y="673"/>
          <a:ext cx="7086600" cy="1447777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Bleeding occurring during the surgery</a:t>
          </a:r>
          <a:endParaRPr lang="en-US" sz="1800" kern="1200"/>
        </a:p>
      </dsp:txBody>
      <dsp:txXfrm rot="10800000">
        <a:off x="0" y="673"/>
        <a:ext cx="7086600" cy="9407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72D7F5-1A61-2748-A330-9ECB4B7B0440}">
      <dsp:nvSpPr>
        <dsp:cNvPr id="0" name=""/>
        <dsp:cNvSpPr/>
      </dsp:nvSpPr>
      <dsp:spPr>
        <a:xfrm>
          <a:off x="0" y="2209"/>
          <a:ext cx="2688336" cy="14585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Bleeding occurring within the first 24 hours postoperative period</a:t>
          </a:r>
          <a:endParaRPr lang="en-US" sz="2100" kern="1200"/>
        </a:p>
      </dsp:txBody>
      <dsp:txXfrm>
        <a:off x="71201" y="73410"/>
        <a:ext cx="2545934" cy="1316160"/>
      </dsp:txXfrm>
    </dsp:sp>
    <dsp:sp modelId="{B68900F1-4870-7041-8BCB-7942C9C3E09F}">
      <dsp:nvSpPr>
        <dsp:cNvPr id="0" name=""/>
        <dsp:cNvSpPr/>
      </dsp:nvSpPr>
      <dsp:spPr>
        <a:xfrm rot="5400000">
          <a:off x="4494543" y="-126650"/>
          <a:ext cx="1166849" cy="477926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Bleeding tendency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Slipped ligature</a:t>
          </a:r>
          <a:endParaRPr lang="en-US" sz="1600" kern="1200"/>
        </a:p>
      </dsp:txBody>
      <dsp:txXfrm rot="-5400000">
        <a:off x="2688336" y="1736518"/>
        <a:ext cx="4722303" cy="1052927"/>
      </dsp:txXfrm>
    </dsp:sp>
    <dsp:sp modelId="{AB560BD7-DA93-904A-AAE4-E98276871515}">
      <dsp:nvSpPr>
        <dsp:cNvPr id="0" name=""/>
        <dsp:cNvSpPr/>
      </dsp:nvSpPr>
      <dsp:spPr>
        <a:xfrm>
          <a:off x="0" y="1533700"/>
          <a:ext cx="2688336" cy="14585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Causes</a:t>
          </a:r>
          <a:endParaRPr lang="en-US" sz="2100" kern="1200"/>
        </a:p>
      </dsp:txBody>
      <dsp:txXfrm>
        <a:off x="71201" y="1604901"/>
        <a:ext cx="2545934" cy="1316160"/>
      </dsp:txXfrm>
    </dsp:sp>
    <dsp:sp modelId="{161F963E-066B-CA40-B784-81F1D8744EF8}">
      <dsp:nvSpPr>
        <dsp:cNvPr id="0" name=""/>
        <dsp:cNvSpPr/>
      </dsp:nvSpPr>
      <dsp:spPr>
        <a:xfrm rot="5400000">
          <a:off x="4494543" y="1404839"/>
          <a:ext cx="1166849" cy="477926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Rising pulse &amp; dropping blood pressure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Blood trickling from the mouth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Frequent swallowing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kern="1200"/>
            <a:t>Examination </a:t>
          </a:r>
          <a:endParaRPr lang="en-US" sz="1600" kern="1200"/>
        </a:p>
      </dsp:txBody>
      <dsp:txXfrm rot="-5400000">
        <a:off x="2688336" y="3268008"/>
        <a:ext cx="4722303" cy="1052927"/>
      </dsp:txXfrm>
    </dsp:sp>
    <dsp:sp modelId="{9D28B0C9-BEB9-314F-911F-B59FDEC7FD3E}">
      <dsp:nvSpPr>
        <dsp:cNvPr id="0" name=""/>
        <dsp:cNvSpPr/>
      </dsp:nvSpPr>
      <dsp:spPr>
        <a:xfrm>
          <a:off x="0" y="3065190"/>
          <a:ext cx="2688336" cy="14585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Diagnosis</a:t>
          </a:r>
          <a:endParaRPr lang="en-US" sz="2100" kern="1200"/>
        </a:p>
      </dsp:txBody>
      <dsp:txXfrm>
        <a:off x="71201" y="3136391"/>
        <a:ext cx="2545934" cy="13161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FD528-B348-A74B-9518-0412B54015E3}" type="datetimeFigureOut">
              <a:rPr lang="en-US" smtClean="0"/>
              <a:t>1/28/23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35E1F-58B6-1245-8085-A09AA1F69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98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35E1F-58B6-1245-8085-A09AA1F695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29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1/28/23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1/28/23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1/28/23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1/28/23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1/28/23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1/28/23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1/28/23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199A537F-B37D-804B-B1C9-FA8A2F861F01}" type="datetimeFigureOut">
              <a:rPr lang="en-US" smtClean="0"/>
              <a:pPr/>
              <a:t>1/28/23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99A537F-B37D-804B-B1C9-FA8A2F861F01}" type="datetimeFigureOut">
              <a:rPr lang="en-US" smtClean="0"/>
              <a:pPr/>
              <a:t>1/28/23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dermnetnz.org/topics/psychosocial-factors-in-dermatology/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6"/>
                </a:solidFill>
              </a:rPr>
              <a:t>Nader </a:t>
            </a:r>
            <a:r>
              <a:rPr lang="en-US" sz="3600" dirty="0" err="1">
                <a:solidFill>
                  <a:schemeClr val="accent6"/>
                </a:solidFill>
              </a:rPr>
              <a:t>ALDajani</a:t>
            </a:r>
            <a:endParaRPr lang="en-US" sz="3600" dirty="0">
              <a:solidFill>
                <a:schemeClr val="accent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7200" b="1" dirty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Franklin Gothic Book"/>
              </a:rPr>
              <a:t>Pharynx</a:t>
            </a:r>
            <a:br>
              <a:rPr lang="en-US" sz="7200" b="1" dirty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Franklin Gothic Book"/>
              </a:rPr>
            </a:br>
            <a:r>
              <a:rPr lang="en-US" sz="7200" b="1" dirty="0">
                <a:ln w="5000" cmpd="sng">
                  <a:solidFill>
                    <a:srgbClr val="6EA0B0">
                      <a:tint val="80000"/>
                      <a:shade val="99000"/>
                      <a:satMod val="500000"/>
                    </a:srgbClr>
                  </a:solidFill>
                  <a:prstDash val="solid"/>
                </a:ln>
                <a:gradFill>
                  <a:gsLst>
                    <a:gs pos="0">
                      <a:srgbClr val="6EA0B0">
                        <a:tint val="63000"/>
                        <a:satMod val="255000"/>
                      </a:srgbClr>
                    </a:gs>
                    <a:gs pos="9000">
                      <a:srgbClr val="6EA0B0">
                        <a:tint val="63000"/>
                        <a:satMod val="255000"/>
                      </a:srgbClr>
                    </a:gs>
                    <a:gs pos="53000">
                      <a:srgbClr val="6EA0B0">
                        <a:shade val="60000"/>
                        <a:satMod val="100000"/>
                      </a:srgbClr>
                    </a:gs>
                    <a:gs pos="90000">
                      <a:srgbClr val="6EA0B0">
                        <a:tint val="63000"/>
                        <a:satMod val="255000"/>
                      </a:srgbClr>
                    </a:gs>
                    <a:gs pos="100000">
                      <a:srgbClr val="6EA0B0">
                        <a:tint val="63000"/>
                        <a:satMod val="255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Franklin Gothic Book"/>
              </a:rPr>
              <a:t>I&amp;II</a:t>
            </a:r>
            <a:endParaRPr lang="en-US" sz="4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Structure of the pharynx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1600200"/>
            <a:ext cx="5688632" cy="4525963"/>
          </a:xfrm>
        </p:spPr>
        <p:txBody>
          <a:bodyPr>
            <a:normAutofit lnSpcReduction="10000"/>
          </a:bodyPr>
          <a:lstStyle/>
          <a:p>
            <a:r>
              <a:rPr lang="en-US" sz="2800" b="1" dirty="0"/>
              <a:t>Four layers:</a:t>
            </a:r>
          </a:p>
          <a:p>
            <a:pPr lvl="1"/>
            <a:r>
              <a:rPr lang="en-US" sz="2400" dirty="0"/>
              <a:t>the mucous membrane</a:t>
            </a:r>
          </a:p>
          <a:p>
            <a:pPr lvl="1"/>
            <a:r>
              <a:rPr lang="en-US" sz="2400" dirty="0"/>
              <a:t>Submucosa</a:t>
            </a:r>
          </a:p>
          <a:p>
            <a:pPr lvl="1"/>
            <a:r>
              <a:rPr lang="en-US" sz="2400" dirty="0"/>
              <a:t>muscular layer (External and Internal)</a:t>
            </a:r>
          </a:p>
          <a:p>
            <a:pPr lvl="1"/>
            <a:r>
              <a:rPr lang="en-US" sz="2400" dirty="0"/>
              <a:t>adventitia.</a:t>
            </a:r>
            <a:endParaRPr lang="en-US" sz="2800" b="1" dirty="0"/>
          </a:p>
          <a:p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mucous membrane:</a:t>
            </a:r>
          </a:p>
          <a:p>
            <a:pPr lvl="1">
              <a:buFont typeface="Wingdings" charset="2"/>
              <a:buChar char="q"/>
            </a:pPr>
            <a:r>
              <a:rPr lang="en-US" sz="1800" dirty="0"/>
              <a:t>Ciliated epithelium</a:t>
            </a:r>
          </a:p>
          <a:p>
            <a:pPr lvl="1">
              <a:buFont typeface="Wingdings" charset="2"/>
              <a:buChar char="q"/>
            </a:pPr>
            <a:r>
              <a:rPr lang="en-US" sz="1800" dirty="0"/>
              <a:t>Stratified squamous epithelium</a:t>
            </a:r>
          </a:p>
          <a:p>
            <a:pPr lvl="1">
              <a:buFont typeface="Wingdings" charset="2"/>
              <a:buChar char="q"/>
            </a:pPr>
            <a:r>
              <a:rPr lang="en-US" sz="1800" dirty="0"/>
              <a:t>Transitional epithelium</a:t>
            </a:r>
          </a:p>
          <a:p>
            <a:pPr lvl="1">
              <a:buFont typeface="Wingdings" charset="2"/>
              <a:buChar char="q"/>
            </a:pPr>
            <a:r>
              <a:rPr lang="en-US" sz="1800" dirty="0" err="1"/>
              <a:t>Subepithelial</a:t>
            </a:r>
            <a:r>
              <a:rPr lang="en-US" sz="1800" dirty="0"/>
              <a:t> lymphoid tissue of the pharynx( </a:t>
            </a:r>
            <a:r>
              <a:rPr lang="en-US" sz="1800" dirty="0" err="1"/>
              <a:t>waldeyer’s</a:t>
            </a:r>
            <a:r>
              <a:rPr lang="en-US" sz="1800" dirty="0"/>
              <a:t> ring</a:t>
            </a:r>
            <a:r>
              <a:rPr lang="en-US" sz="2400" dirty="0"/>
              <a:t>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Content Placeholder 4" descr="nasopharynx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40152" y="1600200"/>
            <a:ext cx="3203848" cy="420506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faci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143000"/>
            <a:ext cx="6324600" cy="498316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0A2D6-5D92-EBC9-EB47-ACFC161A5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u="sng" dirty="0">
                <a:solidFill>
                  <a:srgbClr val="C00000"/>
                </a:solidFill>
              </a:rPr>
              <a:t>Muscular layer</a:t>
            </a:r>
            <a:endParaRPr lang="en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D100C-6842-8FB4-2397-341CA2086C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/>
              <a:t>External Muscles</a:t>
            </a:r>
          </a:p>
          <a:p>
            <a:r>
              <a:rPr lang="en-SA" sz="3200" b="1" dirty="0"/>
              <a:t>internal</a:t>
            </a:r>
            <a:r>
              <a:rPr lang="en-US" sz="2800" b="1" dirty="0"/>
              <a:t> Muscles</a:t>
            </a:r>
            <a:endParaRPr lang="en-SA" dirty="0"/>
          </a:p>
        </p:txBody>
      </p:sp>
    </p:spTree>
    <p:extLst>
      <p:ext uri="{BB962C8B-B14F-4D97-AF65-F5344CB8AC3E}">
        <p14:creationId xmlns:p14="http://schemas.microsoft.com/office/powerpoint/2010/main" val="1929506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External Muscles :</a:t>
            </a:r>
            <a:br>
              <a:rPr lang="en-US" sz="3200" b="1" dirty="0"/>
            </a:br>
            <a:endParaRPr lang="en-US" sz="3200" b="1" u="sng" dirty="0">
              <a:solidFill>
                <a:srgbClr val="C0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79512" y="1196752"/>
            <a:ext cx="4680520" cy="5328592"/>
          </a:xfrm>
        </p:spPr>
        <p:txBody>
          <a:bodyPr>
            <a:normAutofit fontScale="70000" lnSpcReduction="20000"/>
          </a:bodyPr>
          <a:lstStyle/>
          <a:p>
            <a:r>
              <a:rPr lang="en-US" sz="3600" b="1" dirty="0"/>
              <a:t>Three constrictor muscles</a:t>
            </a:r>
            <a:r>
              <a:rPr lang="en-US" b="1" dirty="0"/>
              <a:t>:</a:t>
            </a:r>
          </a:p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Superior constrictor </a:t>
            </a:r>
          </a:p>
          <a:p>
            <a:pPr lvl="1"/>
            <a:r>
              <a:rPr lang="en-US" sz="2800" dirty="0"/>
              <a:t>arise from pterygoid , </a:t>
            </a:r>
            <a:r>
              <a:rPr lang="en-US" sz="2800" dirty="0" err="1"/>
              <a:t>ptergomandibular</a:t>
            </a:r>
            <a:r>
              <a:rPr lang="en-US" sz="2800" dirty="0"/>
              <a:t> ligament, post end of mylohyoid fibers</a:t>
            </a:r>
          </a:p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Middle constrictor:</a:t>
            </a:r>
          </a:p>
          <a:p>
            <a:pPr lvl="1"/>
            <a:r>
              <a:rPr lang="en-US" sz="2400" dirty="0"/>
              <a:t>Arise from the hyoid bone and stylohyoid ligament</a:t>
            </a:r>
          </a:p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Inferior constrictor:</a:t>
            </a:r>
          </a:p>
          <a:p>
            <a:pPr lvl="1"/>
            <a:r>
              <a:rPr lang="en-US" sz="2400" dirty="0" err="1"/>
              <a:t>Thyropharyngeus</a:t>
            </a:r>
            <a:endParaRPr lang="en-US" sz="2400" dirty="0"/>
          </a:p>
          <a:p>
            <a:pPr lvl="1"/>
            <a:r>
              <a:rPr lang="en-US" sz="2400" dirty="0" err="1"/>
              <a:t>Cricopharyngus</a:t>
            </a:r>
            <a:endParaRPr lang="en-US" sz="2400" dirty="0"/>
          </a:p>
          <a:p>
            <a:endParaRPr lang="en-US" sz="2800" b="1" u="sng" dirty="0"/>
          </a:p>
          <a:p>
            <a:r>
              <a:rPr lang="en-US" sz="2800" b="1" u="sng" dirty="0"/>
              <a:t>Killian’s dehiscence</a:t>
            </a:r>
          </a:p>
          <a:p>
            <a:pPr lvl="1"/>
            <a:r>
              <a:rPr lang="en-US" sz="2400" dirty="0"/>
              <a:t>Potential gap between the </a:t>
            </a:r>
            <a:r>
              <a:rPr lang="en-US" sz="2400" dirty="0" err="1"/>
              <a:t>thyropharyngus</a:t>
            </a:r>
            <a:r>
              <a:rPr lang="en-US" sz="2400" dirty="0"/>
              <a:t> and </a:t>
            </a:r>
            <a:r>
              <a:rPr lang="en-US" sz="2400" dirty="0" err="1"/>
              <a:t>cricopharyngus</a:t>
            </a:r>
            <a:r>
              <a:rPr lang="en-US" sz="2400" dirty="0"/>
              <a:t>  </a:t>
            </a: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6530" y="0"/>
            <a:ext cx="412511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pouch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417638"/>
            <a:ext cx="6172200" cy="353139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pouch  x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1905000"/>
            <a:ext cx="5562600" cy="37338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Internal layer:</a:t>
            </a:r>
            <a:br>
              <a:rPr lang="en-US" sz="2400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b="1" dirty="0"/>
              <a:t>Three muscles:</a:t>
            </a:r>
          </a:p>
          <a:p>
            <a:pPr lvl="1">
              <a:buFont typeface="Wingdings" charset="2"/>
              <a:buChar char="q"/>
            </a:pPr>
            <a:r>
              <a:rPr lang="en-US" sz="2400" dirty="0" err="1"/>
              <a:t>Stylopharyngus</a:t>
            </a:r>
            <a:endParaRPr lang="en-US" sz="2400" dirty="0"/>
          </a:p>
          <a:p>
            <a:pPr lvl="1">
              <a:buFont typeface="Wingdings" charset="2"/>
              <a:buChar char="q"/>
            </a:pPr>
            <a:r>
              <a:rPr lang="en-US" sz="2400" dirty="0" err="1"/>
              <a:t>Salpingopharyngus</a:t>
            </a:r>
            <a:r>
              <a:rPr lang="en-US" sz="2400" dirty="0"/>
              <a:t> </a:t>
            </a:r>
          </a:p>
          <a:p>
            <a:pPr lvl="1">
              <a:buFont typeface="Wingdings" charset="2"/>
              <a:buChar char="q"/>
            </a:pPr>
            <a:r>
              <a:rPr lang="en-US" sz="2400" dirty="0" err="1"/>
              <a:t>palatopharyngus</a:t>
            </a:r>
            <a:endParaRPr lang="en-US" sz="2400" dirty="0"/>
          </a:p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1578277"/>
            <a:ext cx="4300595" cy="436510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4" y="0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en-US" sz="2667" dirty="0"/>
              <a:t>Relation of the pharynx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 descr="relation of the pharynx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44008" y="1316214"/>
            <a:ext cx="4017640" cy="3984994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323528" y="1340768"/>
            <a:ext cx="3657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Posteriorly :</a:t>
            </a:r>
          </a:p>
          <a:p>
            <a:pPr lvl="1"/>
            <a:r>
              <a:rPr lang="en-US" sz="2400" dirty="0"/>
              <a:t>Vertebral Colum, prevertebral muscle and fascia</a:t>
            </a:r>
          </a:p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Anteriorly:</a:t>
            </a:r>
          </a:p>
          <a:p>
            <a:pPr lvl="1"/>
            <a:r>
              <a:rPr lang="en-US" sz="2400" dirty="0"/>
              <a:t>Nasal cavity</a:t>
            </a:r>
          </a:p>
          <a:p>
            <a:pPr lvl="1"/>
            <a:r>
              <a:rPr lang="en-US" sz="2400" dirty="0"/>
              <a:t>Mouth</a:t>
            </a:r>
          </a:p>
          <a:p>
            <a:pPr lvl="1"/>
            <a:r>
              <a:rPr lang="en-US" sz="2400" dirty="0"/>
              <a:t>Larynx</a:t>
            </a:r>
          </a:p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Superior:</a:t>
            </a:r>
          </a:p>
          <a:p>
            <a:pPr lvl="1"/>
            <a:r>
              <a:rPr lang="en-US" sz="2400" dirty="0"/>
              <a:t>Sphenoid and base of skull</a:t>
            </a:r>
          </a:p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Inferior:</a:t>
            </a:r>
          </a:p>
          <a:p>
            <a:pPr lvl="1"/>
            <a:r>
              <a:rPr lang="en-US" sz="2400" dirty="0"/>
              <a:t>Continuous with esophagus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10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Parapharyngeal space</a:t>
            </a:r>
          </a:p>
        </p:txBody>
      </p:sp>
      <p:pic>
        <p:nvPicPr>
          <p:cNvPr id="8" name="Content Placeholder 7" descr="paraphyrngeal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652120" y="246220"/>
            <a:ext cx="3460709" cy="4982979"/>
          </a:xfr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251520" y="1124744"/>
            <a:ext cx="5400600" cy="5733256"/>
          </a:xfrm>
        </p:spPr>
        <p:txBody>
          <a:bodyPr>
            <a:normAutofit fontScale="70000" lnSpcReduction="20000"/>
          </a:bodyPr>
          <a:lstStyle/>
          <a:p>
            <a:pPr marL="857250" indent="-857250">
              <a:buFont typeface="Arial" charset="0"/>
              <a:buChar char="•"/>
            </a:pPr>
            <a:r>
              <a:rPr lang="en-US" sz="3600" b="1" dirty="0"/>
              <a:t>Potential space lies lateral to the pharynx</a:t>
            </a:r>
          </a:p>
          <a:p>
            <a:pPr marL="857250" indent="-857250">
              <a:buFont typeface="Arial" charset="0"/>
              <a:buChar char="•"/>
            </a:pPr>
            <a:r>
              <a:rPr lang="en-US" sz="3600" b="1" dirty="0"/>
              <a:t>Triangular  in cross section </a:t>
            </a:r>
          </a:p>
          <a:p>
            <a:pPr marL="857250" indent="-857250">
              <a:buFont typeface="Arial" charset="0"/>
              <a:buChar char="•"/>
            </a:pPr>
            <a:r>
              <a:rPr lang="en-US" sz="3600" b="1" dirty="0"/>
              <a:t> it extend from the base of the skull above to the apex of hyoid bone </a:t>
            </a:r>
          </a:p>
          <a:p>
            <a:r>
              <a:rPr lang="en-US" sz="3800" dirty="0">
                <a:solidFill>
                  <a:srgbClr val="3366FF"/>
                </a:solidFill>
              </a:rPr>
              <a:t>Anteromedial wall</a:t>
            </a:r>
            <a:r>
              <a:rPr lang="en-US" sz="3800" dirty="0"/>
              <a:t>: </a:t>
            </a:r>
          </a:p>
          <a:p>
            <a:pPr lvl="1"/>
            <a:r>
              <a:rPr lang="en-US" sz="3400" dirty="0" err="1"/>
              <a:t>buccopharyngeal</a:t>
            </a:r>
            <a:r>
              <a:rPr lang="en-US" sz="3400" dirty="0"/>
              <a:t> fascia</a:t>
            </a:r>
          </a:p>
          <a:p>
            <a:r>
              <a:rPr lang="en-US" sz="3800" b="1" dirty="0">
                <a:solidFill>
                  <a:srgbClr val="0000FF"/>
                </a:solidFill>
              </a:rPr>
              <a:t>Posteromedial wall </a:t>
            </a:r>
            <a:r>
              <a:rPr lang="en-US" sz="3800" dirty="0"/>
              <a:t>: </a:t>
            </a:r>
          </a:p>
          <a:p>
            <a:pPr lvl="1"/>
            <a:r>
              <a:rPr lang="en-US" sz="3400" dirty="0"/>
              <a:t>cervical vertebrae, prevertebral muscle and fascia</a:t>
            </a:r>
          </a:p>
          <a:p>
            <a:r>
              <a:rPr lang="en-US" sz="3800" b="1" dirty="0">
                <a:solidFill>
                  <a:srgbClr val="0000FF"/>
                </a:solidFill>
              </a:rPr>
              <a:t>Lateral wall</a:t>
            </a:r>
            <a:r>
              <a:rPr lang="en-US" sz="3800" dirty="0"/>
              <a:t>: </a:t>
            </a:r>
          </a:p>
          <a:p>
            <a:pPr lvl="1"/>
            <a:r>
              <a:rPr lang="en-US" sz="3400" dirty="0"/>
              <a:t>(up) the mandible ,pterygoid muscle, parotid gland</a:t>
            </a:r>
          </a:p>
          <a:p>
            <a:pPr lvl="1"/>
            <a:r>
              <a:rPr lang="en-US" sz="3400" b="1" dirty="0"/>
              <a:t>(Lower) </a:t>
            </a:r>
            <a:r>
              <a:rPr lang="en-US" sz="3400" dirty="0" err="1"/>
              <a:t>sternomastoid</a:t>
            </a:r>
            <a:r>
              <a:rPr lang="en-US" sz="3400" dirty="0"/>
              <a:t> muscle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CCD0FBA-065D-8750-CF6E-B031D5ECA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SA" dirty="0"/>
              <a:t>Contenet of parapharyngeal space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19AA5D-0738-1D40-755C-CD295A977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en-US" sz="3400" u="sng" dirty="0" err="1">
                <a:solidFill>
                  <a:srgbClr val="FF6600"/>
                </a:solidFill>
              </a:rPr>
              <a:t>prestyloid</a:t>
            </a:r>
            <a:r>
              <a:rPr lang="en-US" sz="3400" u="sng" dirty="0">
                <a:solidFill>
                  <a:srgbClr val="FF6600"/>
                </a:solidFill>
              </a:rPr>
              <a:t>:</a:t>
            </a:r>
          </a:p>
          <a:p>
            <a:pPr lvl="2"/>
            <a:r>
              <a:rPr lang="en-US" sz="2900" dirty="0"/>
              <a:t>internal maxillary artery</a:t>
            </a:r>
          </a:p>
          <a:p>
            <a:pPr lvl="2"/>
            <a:r>
              <a:rPr lang="en-US" sz="2900" dirty="0"/>
              <a:t>fat</a:t>
            </a:r>
          </a:p>
          <a:p>
            <a:pPr lvl="2"/>
            <a:r>
              <a:rPr lang="en-US" sz="2900" dirty="0"/>
              <a:t>inferior alveolar ,lingual, and </a:t>
            </a:r>
            <a:r>
              <a:rPr lang="en-US" sz="2900" dirty="0" err="1"/>
              <a:t>auricultemporal</a:t>
            </a:r>
            <a:r>
              <a:rPr lang="en-US" sz="2900" dirty="0"/>
              <a:t> nerves.</a:t>
            </a:r>
          </a:p>
          <a:p>
            <a:pPr lvl="1"/>
            <a:r>
              <a:rPr lang="en-US" sz="3400" dirty="0" err="1">
                <a:solidFill>
                  <a:srgbClr val="FF6600"/>
                </a:solidFill>
              </a:rPr>
              <a:t>Poststyloid</a:t>
            </a:r>
            <a:r>
              <a:rPr lang="en-US" sz="3400" dirty="0">
                <a:solidFill>
                  <a:srgbClr val="FF6600"/>
                </a:solidFill>
              </a:rPr>
              <a:t>: </a:t>
            </a:r>
          </a:p>
          <a:p>
            <a:pPr lvl="2"/>
            <a:r>
              <a:rPr lang="en-US" sz="3200" dirty="0"/>
              <a:t>neurovascular bundle (carotid artery,, internal jugular vein, </a:t>
            </a:r>
            <a:r>
              <a:rPr lang="en-US" sz="3200" dirty="0" err="1"/>
              <a:t>sympathatic</a:t>
            </a:r>
            <a:r>
              <a:rPr lang="en-US" sz="3200" dirty="0"/>
              <a:t> chain ,CN IX,X </a:t>
            </a:r>
            <a:r>
              <a:rPr lang="en-US" sz="3200" dirty="0" err="1"/>
              <a:t>and,XI</a:t>
            </a:r>
            <a:r>
              <a:rPr lang="en-US" sz="3200" dirty="0"/>
              <a:t>  </a:t>
            </a:r>
            <a:r>
              <a:rPr lang="x-none" sz="3200"/>
              <a:t> </a:t>
            </a:r>
            <a:endParaRPr lang="en-US" sz="3200" dirty="0"/>
          </a:p>
          <a:p>
            <a:endParaRPr lang="en-US" dirty="0"/>
          </a:p>
          <a:p>
            <a:endParaRPr lang="en-SA" dirty="0"/>
          </a:p>
        </p:txBody>
      </p:sp>
    </p:spTree>
    <p:extLst>
      <p:ext uri="{BB962C8B-B14F-4D97-AF65-F5344CB8AC3E}">
        <p14:creationId xmlns:p14="http://schemas.microsoft.com/office/powerpoint/2010/main" val="3306564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pharynx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800" dirty="0"/>
              <a:t>Funnel shaped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800" dirty="0"/>
              <a:t>It extend from:</a:t>
            </a:r>
          </a:p>
          <a:p>
            <a:pPr marL="644652" lvl="1" indent="-342900">
              <a:buFont typeface="Arial" charset="0"/>
              <a:buChar char="•"/>
            </a:pPr>
            <a:r>
              <a:rPr lang="en-US" sz="2400" dirty="0"/>
              <a:t>the base of the skull to the level of 6th cervical vertebra at the lower border of cricoid cartilage.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800" dirty="0"/>
              <a:t>10 cm length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332656"/>
            <a:ext cx="4229224" cy="6223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Retropharyngeal space </a:t>
            </a:r>
            <a:r>
              <a:rPr lang="en-US" sz="4400" b="1" dirty="0">
                <a:solidFill>
                  <a:srgbClr val="FF0000"/>
                </a:solidFill>
              </a:rPr>
              <a:t>:</a:t>
            </a:r>
            <a:br>
              <a:rPr lang="en-US" sz="4400" b="1" dirty="0">
                <a:solidFill>
                  <a:srgbClr val="FF0000"/>
                </a:solidFill>
              </a:rPr>
            </a:b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3657600" cy="5001419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b="1" i="1" dirty="0"/>
              <a:t>It </a:t>
            </a:r>
            <a:r>
              <a:rPr lang="en-US" dirty="0"/>
              <a:t>extend from the base of skull to superior mediastinum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Lies behind the pharynx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Ant</a:t>
            </a:r>
            <a:r>
              <a:rPr lang="en-US" sz="2800" dirty="0">
                <a:solidFill>
                  <a:srgbClr val="FFFF00"/>
                </a:solidFill>
              </a:rPr>
              <a:t>erior:</a:t>
            </a:r>
          </a:p>
          <a:p>
            <a:pPr lvl="1"/>
            <a:r>
              <a:rPr lang="en-US" sz="2400" dirty="0"/>
              <a:t>posterior pharyngeal wall and its covering </a:t>
            </a:r>
            <a:r>
              <a:rPr lang="en-US" sz="2400" dirty="0" err="1"/>
              <a:t>buccopharyngeal</a:t>
            </a:r>
            <a:r>
              <a:rPr lang="en-US" sz="2400" dirty="0"/>
              <a:t> fascia</a:t>
            </a:r>
          </a:p>
          <a:p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Pos</a:t>
            </a: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terior:</a:t>
            </a:r>
            <a:endParaRPr lang="en-US" sz="2800" dirty="0"/>
          </a:p>
          <a:p>
            <a:pPr lvl="1"/>
            <a:r>
              <a:rPr lang="en-US" sz="2400" dirty="0"/>
              <a:t> cervical vertebrae and muscles and fascia</a:t>
            </a:r>
          </a:p>
          <a:p>
            <a:r>
              <a:rPr lang="en-US" sz="2800" b="1" i="1" dirty="0">
                <a:solidFill>
                  <a:srgbClr val="FF0000"/>
                </a:solidFill>
              </a:rPr>
              <a:t>Contents :</a:t>
            </a:r>
          </a:p>
          <a:p>
            <a:pPr lvl="1"/>
            <a:r>
              <a:rPr lang="en-US" sz="2400" dirty="0" err="1"/>
              <a:t>Reteropharyngeal</a:t>
            </a:r>
            <a:r>
              <a:rPr lang="en-US" sz="2400" dirty="0"/>
              <a:t> lymph nodes </a:t>
            </a:r>
          </a:p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48064" y="550520"/>
            <a:ext cx="3528392" cy="557564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solidFill>
                  <a:srgbClr val="FF6600"/>
                </a:solidFill>
              </a:rPr>
              <a:t>Deglutition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328592"/>
          </a:xfrm>
        </p:spPr>
        <p:txBody>
          <a:bodyPr>
            <a:normAutofit lnSpcReduction="10000"/>
          </a:bodyPr>
          <a:lstStyle/>
          <a:p>
            <a:r>
              <a:rPr lang="en-US" sz="1800" b="1"/>
              <a:t>Three </a:t>
            </a:r>
            <a:r>
              <a:rPr lang="en-US" sz="1800" b="1" dirty="0"/>
              <a:t>stages </a:t>
            </a:r>
          </a:p>
          <a:p>
            <a:pPr>
              <a:buFont typeface="Wingdings" charset="2"/>
              <a:buChar char="v"/>
            </a:pPr>
            <a:r>
              <a:rPr lang="en-US" sz="1800" b="1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Oral stage</a:t>
            </a:r>
            <a:r>
              <a:rPr lang="en-US" sz="1800" b="1" dirty="0"/>
              <a:t>: </a:t>
            </a:r>
          </a:p>
          <a:p>
            <a:pPr lvl="1">
              <a:buFont typeface="Wingdings" charset="2"/>
              <a:buChar char="v"/>
            </a:pPr>
            <a:r>
              <a:rPr lang="en-US" sz="1400" dirty="0"/>
              <a:t>voluntary,</a:t>
            </a:r>
          </a:p>
          <a:p>
            <a:pPr lvl="1">
              <a:buFont typeface="Wingdings" charset="2"/>
              <a:buChar char="v"/>
            </a:pPr>
            <a:r>
              <a:rPr lang="en-US" sz="1400" dirty="0"/>
              <a:t>closure of mouth,</a:t>
            </a:r>
          </a:p>
          <a:p>
            <a:pPr lvl="1">
              <a:buFont typeface="Wingdings" charset="2"/>
              <a:buChar char="v"/>
            </a:pPr>
            <a:r>
              <a:rPr lang="en-US" sz="1400" dirty="0"/>
              <a:t>cessation of respiration</a:t>
            </a:r>
          </a:p>
          <a:p>
            <a:pPr lvl="1">
              <a:buFont typeface="Wingdings" charset="2"/>
              <a:buChar char="v"/>
            </a:pPr>
            <a:r>
              <a:rPr lang="en-US" sz="1400" dirty="0"/>
              <a:t>raising of larynx</a:t>
            </a:r>
          </a:p>
          <a:p>
            <a:pPr lvl="1">
              <a:buFont typeface="Wingdings" charset="2"/>
              <a:buChar char="v"/>
            </a:pPr>
            <a:r>
              <a:rPr lang="en-US" sz="1400" dirty="0"/>
              <a:t>sudden elevation of the tongue</a:t>
            </a:r>
          </a:p>
          <a:p>
            <a:pPr lvl="1">
              <a:buFont typeface="Wingdings" charset="2"/>
              <a:buChar char="v"/>
            </a:pPr>
            <a:r>
              <a:rPr lang="en-US" sz="1400" dirty="0"/>
              <a:t>press the tongue against the </a:t>
            </a:r>
            <a:r>
              <a:rPr lang="en-US" sz="1400" dirty="0" err="1"/>
              <a:t>palate,and</a:t>
            </a:r>
            <a:r>
              <a:rPr lang="en-US" sz="1400" dirty="0"/>
              <a:t> pushes it backwards towards the oropharynx</a:t>
            </a:r>
          </a:p>
          <a:p>
            <a:endParaRPr lang="en-US" sz="1800" dirty="0"/>
          </a:p>
          <a:p>
            <a:pPr>
              <a:buFont typeface="Wingdings" charset="2"/>
              <a:buChar char="v"/>
            </a:pPr>
            <a:r>
              <a:rPr lang="en-US" sz="1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Pharyngeal stage </a:t>
            </a:r>
            <a:r>
              <a:rPr lang="en-US" sz="1800" dirty="0"/>
              <a:t>:</a:t>
            </a:r>
          </a:p>
          <a:p>
            <a:pPr lvl="1">
              <a:buFont typeface="Wingdings" charset="2"/>
              <a:buChar char="v"/>
            </a:pPr>
            <a:r>
              <a:rPr lang="en-US" sz="1400" dirty="0"/>
              <a:t>Involuntary reflux</a:t>
            </a:r>
          </a:p>
          <a:p>
            <a:pPr lvl="1">
              <a:buFont typeface="Wingdings" charset="2"/>
              <a:buChar char="v"/>
            </a:pPr>
            <a:r>
              <a:rPr lang="en-US" sz="1400" dirty="0"/>
              <a:t>contraction of nasopharynx sphincter,</a:t>
            </a:r>
          </a:p>
          <a:p>
            <a:pPr lvl="1">
              <a:buFont typeface="Wingdings" charset="2"/>
              <a:buChar char="v"/>
            </a:pPr>
            <a:r>
              <a:rPr lang="en-US" sz="1400" dirty="0"/>
              <a:t>larynx rises more</a:t>
            </a:r>
          </a:p>
          <a:p>
            <a:pPr lvl="1">
              <a:buFont typeface="Wingdings" charset="2"/>
              <a:buChar char="v"/>
            </a:pPr>
            <a:r>
              <a:rPr lang="en-US" sz="1400" dirty="0"/>
              <a:t>laryngeal inlet closure </a:t>
            </a:r>
          </a:p>
          <a:p>
            <a:pPr lvl="1">
              <a:buFont typeface="Wingdings" charset="2"/>
              <a:buChar char="v"/>
            </a:pPr>
            <a:r>
              <a:rPr lang="en-US" sz="1400" dirty="0"/>
              <a:t>epiglottis diverts the food into </a:t>
            </a:r>
            <a:r>
              <a:rPr lang="en-US" sz="1400" dirty="0" err="1"/>
              <a:t>cricopharyngeal</a:t>
            </a:r>
            <a:r>
              <a:rPr lang="en-US" sz="1400" dirty="0"/>
              <a:t> sphincter</a:t>
            </a:r>
          </a:p>
          <a:p>
            <a:pPr lvl="1">
              <a:buFont typeface="Wingdings" charset="2"/>
              <a:buChar char="v"/>
            </a:pPr>
            <a:r>
              <a:rPr lang="en-US" sz="1400" dirty="0"/>
              <a:t>contraction of constrictor muscles</a:t>
            </a:r>
          </a:p>
          <a:p>
            <a:pPr lvl="1">
              <a:buFont typeface="Wingdings" charset="2"/>
              <a:buChar char="v"/>
            </a:pPr>
            <a:r>
              <a:rPr lang="en-US" sz="1400" dirty="0"/>
              <a:t>relaxed cricopharyngeal sphincter </a:t>
            </a:r>
          </a:p>
          <a:p>
            <a:pPr>
              <a:buFont typeface="Wingdings" charset="2"/>
              <a:buChar char="v"/>
            </a:pPr>
            <a:endParaRPr lang="en-US" sz="1800" dirty="0"/>
          </a:p>
          <a:p>
            <a:pPr>
              <a:buFont typeface="Wingdings" charset="2"/>
              <a:buChar char="v"/>
            </a:pPr>
            <a:r>
              <a:rPr lang="en-US" sz="1800" dirty="0">
                <a:solidFill>
                  <a:srgbClr val="FFFF00"/>
                </a:solidFill>
              </a:rPr>
              <a:t>Esophageal</a:t>
            </a:r>
            <a:r>
              <a:rPr lang="en-US" sz="1800" dirty="0"/>
              <a:t>:</a:t>
            </a:r>
          </a:p>
          <a:p>
            <a:endParaRPr lang="en-US" sz="1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Adenoid </a:t>
            </a:r>
            <a:b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Content Placeholder 6" descr="166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64088" y="297220"/>
            <a:ext cx="3657600" cy="3779852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51520" y="980728"/>
            <a:ext cx="4968552" cy="5714768"/>
          </a:xfrm>
        </p:spPr>
        <p:txBody>
          <a:bodyPr>
            <a:normAutofit fontScale="70000" lnSpcReduction="20000"/>
          </a:bodyPr>
          <a:lstStyle/>
          <a:p>
            <a:r>
              <a:rPr lang="en-US" sz="2800" dirty="0"/>
              <a:t>A hypertrophy of the nasopharyngeal tonsil to produce symptoms , most commonly between the age of 3---7 years</a:t>
            </a:r>
            <a:endParaRPr lang="en-US" sz="2400" dirty="0"/>
          </a:p>
          <a:p>
            <a:endParaRPr lang="en-US" sz="2800" dirty="0">
              <a:solidFill>
                <a:srgbClr val="FF6600"/>
              </a:solidFill>
            </a:endParaRPr>
          </a:p>
          <a:p>
            <a:r>
              <a:rPr lang="en-US" sz="2800" b="1" dirty="0">
                <a:solidFill>
                  <a:srgbClr val="FF6600"/>
                </a:solidFill>
              </a:rPr>
              <a:t>Clinical features</a:t>
            </a:r>
            <a:r>
              <a:rPr lang="en-US" sz="2800" dirty="0">
                <a:solidFill>
                  <a:srgbClr val="FF6600"/>
                </a:solidFill>
              </a:rPr>
              <a:t>:</a:t>
            </a:r>
          </a:p>
          <a:p>
            <a:pPr lvl="1"/>
            <a:r>
              <a:rPr lang="en-US" sz="2400" dirty="0"/>
              <a:t>Mouth breathing</a:t>
            </a:r>
          </a:p>
          <a:p>
            <a:pPr lvl="1"/>
            <a:r>
              <a:rPr lang="en-US" sz="2400" dirty="0"/>
              <a:t>Snoring</a:t>
            </a:r>
          </a:p>
          <a:p>
            <a:pPr lvl="1"/>
            <a:r>
              <a:rPr lang="en-US" sz="2400" dirty="0" err="1"/>
              <a:t>hyopnasality</a:t>
            </a:r>
            <a:r>
              <a:rPr lang="en-US" sz="2400" dirty="0"/>
              <a:t> </a:t>
            </a:r>
          </a:p>
          <a:p>
            <a:pPr lvl="1"/>
            <a:r>
              <a:rPr lang="en-US" sz="2400" dirty="0"/>
              <a:t>adenoid face </a:t>
            </a:r>
          </a:p>
          <a:p>
            <a:pPr lvl="1"/>
            <a:r>
              <a:rPr lang="en-US" sz="2400" dirty="0"/>
              <a:t>nasal discharge</a:t>
            </a:r>
          </a:p>
          <a:p>
            <a:pPr lvl="1"/>
            <a:r>
              <a:rPr lang="en-US" sz="2400" dirty="0" err="1"/>
              <a:t>Eustchain</a:t>
            </a:r>
            <a:r>
              <a:rPr lang="en-US" sz="2400" dirty="0"/>
              <a:t> tube obstruction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Diagnosis</a:t>
            </a:r>
            <a:r>
              <a:rPr lang="en-US" sz="2800" dirty="0">
                <a:solidFill>
                  <a:srgbClr val="FF0000"/>
                </a:solidFill>
              </a:rPr>
              <a:t> : </a:t>
            </a:r>
          </a:p>
          <a:p>
            <a:pPr lvl="1"/>
            <a:r>
              <a:rPr lang="en-US" sz="2400" dirty="0"/>
              <a:t>x ray</a:t>
            </a:r>
          </a:p>
          <a:p>
            <a:pPr lvl="1"/>
            <a:r>
              <a:rPr lang="en-US" sz="2800" dirty="0"/>
              <a:t>flexible </a:t>
            </a:r>
            <a:r>
              <a:rPr lang="en-US" sz="2800" dirty="0" err="1"/>
              <a:t>fiberoptic</a:t>
            </a:r>
            <a:r>
              <a:rPr lang="en-US" sz="2800" dirty="0"/>
              <a:t> </a:t>
            </a:r>
            <a:r>
              <a:rPr lang="en-US" sz="2800" dirty="0" err="1"/>
              <a:t>nasopharyngeoscope</a:t>
            </a:r>
            <a:endParaRPr lang="en-US" sz="2800" dirty="0"/>
          </a:p>
          <a:p>
            <a:endParaRPr lang="en-US" sz="2800" dirty="0"/>
          </a:p>
          <a:p>
            <a:r>
              <a:rPr lang="en-US" sz="2800" b="1" dirty="0">
                <a:solidFill>
                  <a:srgbClr val="FF0000"/>
                </a:solidFill>
              </a:rPr>
              <a:t>Treatment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  <a:p>
            <a:pPr lvl="1"/>
            <a:r>
              <a:rPr lang="en-US" sz="2400" dirty="0"/>
              <a:t>conservative </a:t>
            </a:r>
          </a:p>
          <a:p>
            <a:pPr lvl="1"/>
            <a:r>
              <a:rPr lang="en-US" sz="2400" dirty="0"/>
              <a:t>Surgical: adenoidectomy    </a:t>
            </a:r>
          </a:p>
          <a:p>
            <a:endParaRPr lang="en-US" dirty="0"/>
          </a:p>
        </p:txBody>
      </p:sp>
      <p:pic>
        <p:nvPicPr>
          <p:cNvPr id="9" name="Picture 8" descr="adenoid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4531733"/>
            <a:ext cx="2971800" cy="216376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enoid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794862"/>
            <a:ext cx="3657600" cy="4136638"/>
          </a:xfrm>
        </p:spPr>
      </p:pic>
      <p:pic>
        <p:nvPicPr>
          <p:cNvPr id="6" name="Content Placeholder 5" descr="flixble fibroptic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95800" y="3276600"/>
            <a:ext cx="3657600" cy="3146076"/>
          </a:xfrm>
        </p:spPr>
      </p:pic>
      <p:pic>
        <p:nvPicPr>
          <p:cNvPr id="7" name="Picture 6" descr="Untitl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3148" y="274638"/>
            <a:ext cx="3041652" cy="265154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Sleep apnea and snoring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Snoring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is a sign of partial obstruction of the upper airway during sleep </a:t>
            </a:r>
          </a:p>
          <a:p>
            <a:pPr lvl="1"/>
            <a:r>
              <a:rPr lang="en-US" dirty="0"/>
              <a:t>Snoring  is always present during type of sleep apnea</a:t>
            </a:r>
          </a:p>
          <a:p>
            <a:endParaRPr lang="en-US" dirty="0"/>
          </a:p>
          <a:p>
            <a:r>
              <a:rPr lang="en-US" sz="384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Sleep apnea</a:t>
            </a:r>
            <a:r>
              <a:rPr lang="en-US" sz="3840" b="1" dirty="0"/>
              <a:t>:</a:t>
            </a:r>
          </a:p>
          <a:p>
            <a:pPr lvl="1"/>
            <a:r>
              <a:rPr lang="en-US" dirty="0"/>
              <a:t>Cessation of airflow at the mouth and nostrils lasting 10 seconds  for at least 30 apnoeioc episodes </a:t>
            </a:r>
          </a:p>
          <a:p>
            <a:r>
              <a:rPr lang="en-US" sz="3840" b="1" dirty="0"/>
              <a:t>Types :</a:t>
            </a:r>
          </a:p>
          <a:p>
            <a:pPr lvl="1"/>
            <a:r>
              <a:rPr lang="en-US" sz="3440" dirty="0">
                <a:solidFill>
                  <a:srgbClr val="FF6600"/>
                </a:solidFill>
              </a:rPr>
              <a:t>central sleep apnea:</a:t>
            </a:r>
          </a:p>
          <a:p>
            <a:pPr lvl="2"/>
            <a:r>
              <a:rPr lang="en-US" sz="3240" baseline="-25000" dirty="0"/>
              <a:t>Failure of respiratory drive from the brain </a:t>
            </a:r>
          </a:p>
          <a:p>
            <a:pPr lvl="1"/>
            <a:r>
              <a:rPr lang="en-US" sz="3440" dirty="0">
                <a:solidFill>
                  <a:srgbClr val="FF6600"/>
                </a:solidFill>
              </a:rPr>
              <a:t>Obstructive sleep apnea (OSA)</a:t>
            </a:r>
          </a:p>
          <a:p>
            <a:pPr lvl="2"/>
            <a:r>
              <a:rPr lang="en-US" sz="2280" dirty="0"/>
              <a:t>Due  to anatomical narrowing of the upper airway </a:t>
            </a:r>
          </a:p>
          <a:p>
            <a:pPr lvl="1"/>
            <a:r>
              <a:rPr lang="en-US" sz="3440" dirty="0">
                <a:solidFill>
                  <a:srgbClr val="FF6600"/>
                </a:solidFill>
              </a:rPr>
              <a:t>Mixed</a:t>
            </a:r>
          </a:p>
          <a:p>
            <a:pPr>
              <a:buNone/>
            </a:pPr>
            <a:r>
              <a:rPr lang="en-US" dirty="0"/>
              <a:t>  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Investigation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56555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sz="2824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Sleep study:</a:t>
            </a:r>
          </a:p>
          <a:p>
            <a:pPr lvl="1"/>
            <a:r>
              <a:rPr lang="en-US" dirty="0"/>
              <a:t>EEG,EKG,EOG,pulse oximeter, respiration rate , nasal and oral air flow</a:t>
            </a:r>
          </a:p>
          <a:p>
            <a:endParaRPr lang="en-US" dirty="0"/>
          </a:p>
          <a:p>
            <a:pPr marL="36576" indent="0">
              <a:buNone/>
            </a:pPr>
            <a:r>
              <a:rPr lang="en-US" sz="3765" b="1" dirty="0">
                <a:solidFill>
                  <a:srgbClr val="FF0000"/>
                </a:solidFill>
              </a:rPr>
              <a:t>Treatment:</a:t>
            </a:r>
          </a:p>
          <a:p>
            <a:pPr lvl="1"/>
            <a:r>
              <a:rPr lang="en-US" b="1" u="sng" dirty="0">
                <a:solidFill>
                  <a:srgbClr val="FF6600"/>
                </a:solidFill>
              </a:rPr>
              <a:t>Nonsurgical</a:t>
            </a:r>
            <a:r>
              <a:rPr lang="en-US" b="1" dirty="0">
                <a:solidFill>
                  <a:srgbClr val="FF6600"/>
                </a:solidFill>
              </a:rPr>
              <a:t> </a:t>
            </a:r>
            <a:r>
              <a:rPr lang="en-US" b="1" dirty="0"/>
              <a:t>:</a:t>
            </a:r>
          </a:p>
          <a:p>
            <a:pPr lvl="2"/>
            <a:r>
              <a:rPr lang="en-US" dirty="0"/>
              <a:t>behavior modification :</a:t>
            </a:r>
          </a:p>
          <a:p>
            <a:pPr lvl="2"/>
            <a:r>
              <a:rPr lang="en-US" dirty="0"/>
              <a:t> medical treatment </a:t>
            </a:r>
          </a:p>
          <a:p>
            <a:pPr lvl="2"/>
            <a:r>
              <a:rPr lang="en-US" dirty="0"/>
              <a:t>CPAP (Continuous positive airway pressure)</a:t>
            </a:r>
          </a:p>
          <a:p>
            <a:pPr lvl="1"/>
            <a:r>
              <a:rPr lang="en-US" b="1" u="sng" dirty="0">
                <a:solidFill>
                  <a:srgbClr val="FF6600"/>
                </a:solidFill>
              </a:rPr>
              <a:t>Surgical :</a:t>
            </a:r>
          </a:p>
          <a:p>
            <a:pPr lvl="2"/>
            <a:r>
              <a:rPr lang="en-US" dirty="0"/>
              <a:t>UPPP (</a:t>
            </a:r>
            <a:r>
              <a:rPr lang="en-US" dirty="0" err="1"/>
              <a:t>uvulopalatopharyngeoplasty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Mandibular </a:t>
            </a:r>
            <a:r>
              <a:rPr lang="en-US" dirty="0" err="1"/>
              <a:t>advancment</a:t>
            </a:r>
            <a:endParaRPr lang="en-US" dirty="0"/>
          </a:p>
          <a:p>
            <a:pPr lvl="2"/>
            <a:r>
              <a:rPr lang="en-US" dirty="0"/>
              <a:t>Tongue reduction</a:t>
            </a:r>
          </a:p>
          <a:p>
            <a:pPr lvl="2"/>
            <a:r>
              <a:rPr lang="en-US" dirty="0"/>
              <a:t>Sleeve!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05880" y="33681"/>
            <a:ext cx="2921000" cy="2781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750" y="2814981"/>
            <a:ext cx="3124200" cy="2603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Acute infection of oropharynx</a:t>
            </a:r>
          </a:p>
        </p:txBody>
      </p:sp>
      <p:pic>
        <p:nvPicPr>
          <p:cNvPr id="5" name="Content Placeholder 4" descr="follicular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12160" y="3664632"/>
            <a:ext cx="2856976" cy="2716696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23528" y="1052736"/>
            <a:ext cx="5688632" cy="5616624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Acute tonsillitis:</a:t>
            </a:r>
          </a:p>
          <a:p>
            <a:r>
              <a:rPr lang="en-US" sz="1800" b="1" dirty="0"/>
              <a:t>Causes: </a:t>
            </a:r>
          </a:p>
          <a:p>
            <a:pPr lvl="1"/>
            <a:r>
              <a:rPr lang="en-US" sz="1600" dirty="0"/>
              <a:t>viral followed by bacterial (group AB-hemolytic  streptococcus , </a:t>
            </a:r>
            <a:r>
              <a:rPr lang="en-US" sz="1600" dirty="0" err="1"/>
              <a:t>moraxella</a:t>
            </a:r>
            <a:r>
              <a:rPr lang="en-US" sz="1600" dirty="0"/>
              <a:t>, H. influenza, </a:t>
            </a:r>
            <a:r>
              <a:rPr lang="en-US" sz="1600" dirty="0" err="1"/>
              <a:t>bacteroides</a:t>
            </a:r>
            <a:endParaRPr lang="en-US" sz="1600" dirty="0"/>
          </a:p>
          <a:p>
            <a:r>
              <a:rPr lang="en-US" sz="2000" b="1" i="1" dirty="0"/>
              <a:t>SSX: </a:t>
            </a:r>
          </a:p>
          <a:p>
            <a:pPr lvl="1"/>
            <a:r>
              <a:rPr lang="en-US" sz="1600" dirty="0"/>
              <a:t>Fever</a:t>
            </a:r>
          </a:p>
          <a:p>
            <a:pPr lvl="1"/>
            <a:r>
              <a:rPr lang="en-US" sz="1600" dirty="0"/>
              <a:t>sore throat </a:t>
            </a:r>
          </a:p>
          <a:p>
            <a:pPr lvl="1"/>
            <a:r>
              <a:rPr lang="en-US" sz="1600" dirty="0"/>
              <a:t>odynophagia </a:t>
            </a:r>
          </a:p>
          <a:p>
            <a:pPr lvl="1"/>
            <a:r>
              <a:rPr lang="en-US" sz="1600" dirty="0"/>
              <a:t>Trismus</a:t>
            </a:r>
          </a:p>
          <a:p>
            <a:pPr lvl="1"/>
            <a:r>
              <a:rPr lang="en-US" sz="1600" dirty="0"/>
              <a:t>halitosis</a:t>
            </a:r>
          </a:p>
          <a:p>
            <a:r>
              <a:rPr lang="en-US" sz="2000" b="1" dirty="0"/>
              <a:t>Complication:</a:t>
            </a:r>
          </a:p>
          <a:p>
            <a:pPr lvl="1"/>
            <a:r>
              <a:rPr lang="en-US" sz="1600" dirty="0" err="1"/>
              <a:t>peritonsillar</a:t>
            </a:r>
            <a:r>
              <a:rPr lang="en-US" sz="1600" dirty="0"/>
              <a:t> abscess </a:t>
            </a:r>
          </a:p>
          <a:p>
            <a:pPr lvl="1"/>
            <a:r>
              <a:rPr lang="en-US" sz="1400" dirty="0" err="1"/>
              <a:t>parapharyngeal</a:t>
            </a:r>
            <a:r>
              <a:rPr lang="en-US" sz="1400" dirty="0"/>
              <a:t> or retropharyngeal abscess</a:t>
            </a:r>
          </a:p>
          <a:p>
            <a:pPr lvl="1"/>
            <a:r>
              <a:rPr lang="en-US" sz="1400" dirty="0"/>
              <a:t>rheumatic fever </a:t>
            </a:r>
          </a:p>
          <a:p>
            <a:pPr lvl="1"/>
            <a:r>
              <a:rPr lang="en-US" sz="1400" dirty="0"/>
              <a:t>glomerulonephritis </a:t>
            </a:r>
          </a:p>
          <a:p>
            <a:r>
              <a:rPr lang="en-US" sz="2000" b="1" dirty="0"/>
              <a:t>Rx: </a:t>
            </a:r>
          </a:p>
          <a:p>
            <a:pPr lvl="1"/>
            <a:r>
              <a:rPr lang="en-US" sz="1600" dirty="0"/>
              <a:t>ABX</a:t>
            </a:r>
          </a:p>
          <a:p>
            <a:pPr lvl="1"/>
            <a:r>
              <a:rPr lang="en-US" sz="1600" dirty="0"/>
              <a:t>hydration </a:t>
            </a:r>
          </a:p>
          <a:p>
            <a:pPr lvl="1"/>
            <a:r>
              <a:rPr lang="en-US" sz="1600" dirty="0"/>
              <a:t>analgesia </a:t>
            </a:r>
          </a:p>
          <a:p>
            <a:endParaRPr lang="en-US" sz="800" dirty="0"/>
          </a:p>
        </p:txBody>
      </p:sp>
      <p:pic>
        <p:nvPicPr>
          <p:cNvPr id="6" name="Picture 5" descr="tonsillitisacutelabeled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293235"/>
            <a:ext cx="2859547" cy="3352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Infectious mononucleosis</a:t>
            </a:r>
          </a:p>
        </p:txBody>
      </p:sp>
      <p:pic>
        <p:nvPicPr>
          <p:cNvPr id="5" name="Content Placeholder 4" descr="tonslitis with mem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59540" y="1124744"/>
            <a:ext cx="3750108" cy="2592288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23518" y="1124744"/>
            <a:ext cx="4652538" cy="5733256"/>
          </a:xfrm>
        </p:spPr>
        <p:txBody>
          <a:bodyPr>
            <a:normAutofit fontScale="62500" lnSpcReduction="20000"/>
          </a:bodyPr>
          <a:lstStyle/>
          <a:p>
            <a:r>
              <a:rPr lang="en-US" sz="3600" b="1" dirty="0">
                <a:solidFill>
                  <a:srgbClr val="FF6600"/>
                </a:solidFill>
              </a:rPr>
              <a:t>Pathogen</a:t>
            </a:r>
            <a:r>
              <a:rPr lang="en-US" sz="2800" b="1" dirty="0"/>
              <a:t>: </a:t>
            </a:r>
          </a:p>
          <a:p>
            <a:r>
              <a:rPr lang="en-US" sz="2800" dirty="0"/>
              <a:t>Epstein </a:t>
            </a:r>
            <a:r>
              <a:rPr lang="en-US" sz="2800" dirty="0" err="1"/>
              <a:t>barr</a:t>
            </a:r>
            <a:r>
              <a:rPr lang="en-US" sz="2800" dirty="0"/>
              <a:t> virus </a:t>
            </a:r>
          </a:p>
          <a:p>
            <a:r>
              <a:rPr lang="en-US" sz="3600" b="1" dirty="0">
                <a:solidFill>
                  <a:srgbClr val="FF6600"/>
                </a:solidFill>
              </a:rPr>
              <a:t>SSX</a:t>
            </a:r>
            <a:r>
              <a:rPr lang="en-US" sz="2800" dirty="0"/>
              <a:t>: </a:t>
            </a:r>
          </a:p>
          <a:p>
            <a:pPr lvl="1"/>
            <a:r>
              <a:rPr lang="en-US" sz="2400" dirty="0"/>
              <a:t>fever</a:t>
            </a:r>
          </a:p>
          <a:p>
            <a:pPr lvl="1"/>
            <a:r>
              <a:rPr lang="en-US" sz="2400" dirty="0"/>
              <a:t>lymphadenopathy malaise</a:t>
            </a:r>
          </a:p>
          <a:p>
            <a:pPr lvl="1"/>
            <a:r>
              <a:rPr lang="en-US" sz="2400" dirty="0"/>
              <a:t>exudative </a:t>
            </a:r>
            <a:r>
              <a:rPr lang="en-US" sz="2400" dirty="0" err="1"/>
              <a:t>tonsilitis</a:t>
            </a:r>
            <a:r>
              <a:rPr lang="en-US" sz="2400" dirty="0"/>
              <a:t>,</a:t>
            </a:r>
          </a:p>
          <a:p>
            <a:pPr lvl="1"/>
            <a:r>
              <a:rPr lang="en-US" sz="2400" dirty="0"/>
              <a:t>hepatosplenomegaly</a:t>
            </a:r>
          </a:p>
          <a:p>
            <a:r>
              <a:rPr lang="en-US" sz="2800" b="1" dirty="0">
                <a:solidFill>
                  <a:srgbClr val="FF6600"/>
                </a:solidFill>
              </a:rPr>
              <a:t>DX</a:t>
            </a:r>
            <a:r>
              <a:rPr lang="en-US" sz="2800" dirty="0"/>
              <a:t>: </a:t>
            </a:r>
          </a:p>
          <a:p>
            <a:pPr lvl="1"/>
            <a:r>
              <a:rPr lang="en-US" sz="2400" dirty="0" err="1"/>
              <a:t>monosopt</a:t>
            </a:r>
            <a:r>
              <a:rPr lang="en-US" sz="2400" dirty="0"/>
              <a:t> test ,</a:t>
            </a:r>
            <a:r>
              <a:rPr lang="en-US" sz="2400" dirty="0" err="1"/>
              <a:t>paul</a:t>
            </a:r>
            <a:r>
              <a:rPr lang="en-US" sz="2400" dirty="0"/>
              <a:t> </a:t>
            </a:r>
            <a:r>
              <a:rPr lang="en-US" sz="2400" dirty="0" err="1"/>
              <a:t>bunnel</a:t>
            </a:r>
            <a:r>
              <a:rPr lang="en-US" sz="2400" dirty="0"/>
              <a:t> test (</a:t>
            </a:r>
            <a:r>
              <a:rPr lang="en-US" sz="2400" dirty="0" err="1"/>
              <a:t>heterophil</a:t>
            </a:r>
            <a:r>
              <a:rPr lang="en-US" sz="2400" dirty="0"/>
              <a:t> antibodies  in serum)</a:t>
            </a:r>
          </a:p>
          <a:p>
            <a:pPr lvl="1"/>
            <a:r>
              <a:rPr lang="en-US" sz="2400" dirty="0"/>
              <a:t>80% mononuclear and 10% atypical lymphocytes on smear </a:t>
            </a:r>
          </a:p>
          <a:p>
            <a:r>
              <a:rPr lang="en-US" sz="3600" b="1" dirty="0">
                <a:solidFill>
                  <a:srgbClr val="FF6600"/>
                </a:solidFill>
              </a:rPr>
              <a:t>Complication</a:t>
            </a:r>
            <a:r>
              <a:rPr lang="en-US" sz="2800" b="1" dirty="0"/>
              <a:t>: </a:t>
            </a:r>
          </a:p>
          <a:p>
            <a:pPr lvl="1"/>
            <a:r>
              <a:rPr lang="en-US" sz="2400" dirty="0"/>
              <a:t>cranial nerves involvement </a:t>
            </a:r>
          </a:p>
          <a:p>
            <a:pPr lvl="1"/>
            <a:r>
              <a:rPr lang="en-US" sz="2400" dirty="0"/>
              <a:t>Meningitis</a:t>
            </a:r>
          </a:p>
          <a:p>
            <a:pPr lvl="1"/>
            <a:r>
              <a:rPr lang="en-US" sz="2400" dirty="0"/>
              <a:t>autoimmune hemolytic anemia  </a:t>
            </a:r>
          </a:p>
          <a:p>
            <a:pPr lvl="1"/>
            <a:r>
              <a:rPr lang="en-US" sz="2400" dirty="0"/>
              <a:t>splenic rapture 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RX</a:t>
            </a:r>
            <a:r>
              <a:rPr lang="en-US" sz="2800" dirty="0"/>
              <a:t>: </a:t>
            </a:r>
          </a:p>
          <a:p>
            <a:pPr lvl="1"/>
            <a:r>
              <a:rPr lang="en-US" sz="2400" dirty="0"/>
              <a:t>hydration,</a:t>
            </a:r>
          </a:p>
          <a:p>
            <a:pPr lvl="1"/>
            <a:r>
              <a:rPr lang="en-US" sz="2400" dirty="0"/>
              <a:t>analgesia oral hygiene</a:t>
            </a:r>
          </a:p>
          <a:p>
            <a:pPr lvl="1"/>
            <a:r>
              <a:rPr lang="en-US" sz="2400" dirty="0"/>
              <a:t>Avoid abdominal trauma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Scarlet fever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4330824" cy="5251722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/>
              <a:t>Endotoxin produced by by type A B-hemolytic streptococcus </a:t>
            </a:r>
          </a:p>
          <a:p>
            <a:r>
              <a:rPr lang="en-US" sz="3200" b="1" i="1" dirty="0">
                <a:solidFill>
                  <a:srgbClr val="FF6600"/>
                </a:solidFill>
              </a:rPr>
              <a:t>SSX:</a:t>
            </a:r>
          </a:p>
          <a:p>
            <a:pPr lvl="1"/>
            <a:r>
              <a:rPr lang="en-US" sz="2400" dirty="0"/>
              <a:t>red pharynx</a:t>
            </a:r>
          </a:p>
          <a:p>
            <a:pPr lvl="1"/>
            <a:r>
              <a:rPr lang="en-US" dirty="0"/>
              <a:t>strawberry tongue</a:t>
            </a:r>
          </a:p>
          <a:p>
            <a:pPr lvl="1"/>
            <a:r>
              <a:rPr lang="en-US" dirty="0"/>
              <a:t>perioral skin erythema and desquamation</a:t>
            </a:r>
          </a:p>
          <a:p>
            <a:pPr lvl="1"/>
            <a:r>
              <a:rPr lang="en-US" dirty="0" err="1"/>
              <a:t>Dysphagaia</a:t>
            </a:r>
            <a:endParaRPr lang="en-US" dirty="0"/>
          </a:p>
          <a:p>
            <a:pPr lvl="1"/>
            <a:r>
              <a:rPr lang="en-US" dirty="0"/>
              <a:t>Malaise</a:t>
            </a:r>
          </a:p>
          <a:p>
            <a:pPr lvl="1"/>
            <a:r>
              <a:rPr lang="en-US" dirty="0"/>
              <a:t>sever cervical </a:t>
            </a:r>
            <a:r>
              <a:rPr lang="en-US" dirty="0" err="1"/>
              <a:t>lymphodenopathy</a:t>
            </a:r>
            <a:endParaRPr lang="en-US" dirty="0"/>
          </a:p>
          <a:p>
            <a:r>
              <a:rPr lang="en-US" sz="2800" b="1" dirty="0">
                <a:solidFill>
                  <a:srgbClr val="FF6600"/>
                </a:solidFill>
              </a:rPr>
              <a:t>DX</a:t>
            </a:r>
          </a:p>
          <a:p>
            <a:pPr lvl="1"/>
            <a:r>
              <a:rPr lang="en-US" sz="2400" dirty="0"/>
              <a:t>Throat culture</a:t>
            </a:r>
          </a:p>
          <a:p>
            <a:r>
              <a:rPr lang="en-US" sz="2800" b="1" dirty="0">
                <a:solidFill>
                  <a:srgbClr val="FF6600"/>
                </a:solidFill>
              </a:rPr>
              <a:t>RX</a:t>
            </a:r>
            <a:r>
              <a:rPr lang="en-US" sz="2800" dirty="0">
                <a:solidFill>
                  <a:srgbClr val="FF6600"/>
                </a:solidFill>
              </a:rPr>
              <a:t>:</a:t>
            </a:r>
          </a:p>
          <a:p>
            <a:pPr lvl="1"/>
            <a:r>
              <a:rPr lang="en-US" sz="2400" dirty="0"/>
              <a:t> ABX    </a:t>
            </a:r>
          </a:p>
          <a:p>
            <a:endParaRPr lang="en-US" dirty="0"/>
          </a:p>
        </p:txBody>
      </p:sp>
      <p:pic>
        <p:nvPicPr>
          <p:cNvPr id="5" name="Picture 4" descr="Strawberry_Tongue_1_0506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772" y="3276599"/>
            <a:ext cx="3058692" cy="2849563"/>
          </a:xfrm>
          <a:prstGeom prst="rect">
            <a:avLst/>
          </a:prstGeom>
        </p:spPr>
      </p:pic>
      <p:pic>
        <p:nvPicPr>
          <p:cNvPr id="8" name="Content Placeholder 7" descr="strawberry_tongue_1_040309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20072" y="548680"/>
            <a:ext cx="3657600" cy="2511552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Diphtheria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5" y="620688"/>
            <a:ext cx="3260483" cy="2908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4" y="3712586"/>
            <a:ext cx="3377953" cy="2628900"/>
          </a:xfrm>
          <a:prstGeom prst="rect">
            <a:avLst/>
          </a:prstGeom>
        </p:spPr>
      </p:pic>
      <p:sp>
        <p:nvSpPr>
          <p:cNvPr id="13" name="Text Placeholder 7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762872" cy="5328592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Corynbeactrium</a:t>
            </a:r>
            <a:r>
              <a:rPr lang="en-US" dirty="0"/>
              <a:t> diphtheria </a:t>
            </a:r>
          </a:p>
          <a:p>
            <a:r>
              <a:rPr lang="en-US" dirty="0"/>
              <a:t>SSX: </a:t>
            </a:r>
          </a:p>
          <a:p>
            <a:pPr lvl="1"/>
            <a:r>
              <a:rPr lang="en-US" dirty="0"/>
              <a:t>sore throat</a:t>
            </a:r>
          </a:p>
          <a:p>
            <a:pPr lvl="1"/>
            <a:r>
              <a:rPr lang="en-US" dirty="0"/>
              <a:t>Fever</a:t>
            </a:r>
          </a:p>
          <a:p>
            <a:pPr lvl="1"/>
            <a:r>
              <a:rPr lang="en-US" dirty="0"/>
              <a:t>grayish green plaques friable membrane</a:t>
            </a:r>
          </a:p>
          <a:p>
            <a:pPr lvl="1"/>
            <a:r>
              <a:rPr lang="en-US" dirty="0"/>
              <a:t>Swelling of the neck called ” Bull neck “</a:t>
            </a:r>
            <a:br>
              <a:rPr lang="en-US" dirty="0"/>
            </a:br>
            <a:r>
              <a:rPr lang="en-US" dirty="0"/>
              <a:t>Enlarged lymph nodes in the neck which are tender.</a:t>
            </a:r>
          </a:p>
          <a:p>
            <a:pPr lvl="1"/>
            <a:endParaRPr lang="en-US" dirty="0"/>
          </a:p>
          <a:p>
            <a:r>
              <a:rPr lang="en-US" dirty="0"/>
              <a:t>DX: </a:t>
            </a:r>
          </a:p>
          <a:p>
            <a:pPr lvl="1"/>
            <a:r>
              <a:rPr lang="en-US" dirty="0"/>
              <a:t>culture</a:t>
            </a:r>
          </a:p>
          <a:p>
            <a:r>
              <a:rPr lang="en-US" dirty="0"/>
              <a:t>Complication:</a:t>
            </a:r>
          </a:p>
          <a:p>
            <a:pPr lvl="1"/>
            <a:r>
              <a:rPr lang="en-US" dirty="0"/>
              <a:t>nephritis, </a:t>
            </a:r>
          </a:p>
          <a:p>
            <a:pPr lvl="1"/>
            <a:r>
              <a:rPr lang="en-US" dirty="0"/>
              <a:t>airway obstruction</a:t>
            </a:r>
          </a:p>
          <a:p>
            <a:pPr lvl="1"/>
            <a:r>
              <a:rPr lang="en-US" dirty="0"/>
              <a:t>death</a:t>
            </a:r>
          </a:p>
          <a:p>
            <a:r>
              <a:rPr lang="en-US" i="1" dirty="0"/>
              <a:t>RX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ABX</a:t>
            </a:r>
          </a:p>
          <a:p>
            <a:pPr lvl="1"/>
            <a:r>
              <a:rPr lang="en-US" dirty="0" err="1"/>
              <a:t>Diptheria</a:t>
            </a:r>
            <a:r>
              <a:rPr lang="en-US" dirty="0"/>
              <a:t> antitoxin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AE618-7792-EE46-2DF7-9D427F16B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 anchor="ctr">
            <a:normAutofit/>
          </a:bodyPr>
          <a:lstStyle/>
          <a:p>
            <a:r>
              <a:rPr lang="en-US" b="1" u="sng"/>
              <a:t>Parts of the pharynx:</a:t>
            </a:r>
            <a:endParaRPr lang="en-S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00CEE-60ED-23C8-70D1-16E52876E3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>
            <a:normAutofit/>
          </a:bodyPr>
          <a:lstStyle/>
          <a:p>
            <a:r>
              <a:rPr lang="en-US" b="1" i="1"/>
              <a:t>1-Nasopharynx:</a:t>
            </a:r>
          </a:p>
          <a:p>
            <a:r>
              <a:rPr lang="en-US"/>
              <a:t>2-Oropharynx</a:t>
            </a:r>
          </a:p>
          <a:p>
            <a:r>
              <a:rPr lang="en-US"/>
              <a:t>3- </a:t>
            </a:r>
            <a:r>
              <a:rPr lang="en-US" err="1"/>
              <a:t>Hyoppharynx</a:t>
            </a:r>
            <a:r>
              <a:rPr lang="en-US"/>
              <a:t> (Laryngopharynx)</a:t>
            </a:r>
            <a:endParaRPr lang="en-S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29AB53-EFD8-2AAF-3AD5-931D320C07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67199" y="1600201"/>
            <a:ext cx="4747585" cy="36808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05959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ntent Placeholder 3" descr="ca tonsills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1828800"/>
            <a:ext cx="3931431" cy="3712157"/>
          </a:xfrm>
        </p:spPr>
      </p:pic>
      <p:pic>
        <p:nvPicPr>
          <p:cNvPr id="5" name="Picture 4" descr="obstrcutive tonsil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1828800"/>
            <a:ext cx="3962400" cy="407179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ertonsillar abcess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7882" y="1600200"/>
            <a:ext cx="3966236" cy="4525963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tonsillectomy</a:t>
            </a:r>
          </a:p>
        </p:txBody>
      </p:sp>
      <p:pic>
        <p:nvPicPr>
          <p:cNvPr id="4" name="Content Placeholder 3" descr="tonsillectomy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2675" y="1600200"/>
            <a:ext cx="5476649" cy="4525963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/>
              <a:t>Complication of </a:t>
            </a:r>
            <a:r>
              <a:rPr lang="en-US" sz="3600" err="1"/>
              <a:t>tonsilectomy</a:t>
            </a:r>
            <a:r>
              <a:rPr lang="en-US" sz="3600"/>
              <a:t> surgery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B68F2ED-097D-BA85-2D17-30BB0AE8B3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709938"/>
              </p:ext>
            </p:extLst>
          </p:nvPr>
        </p:nvGraphicFramePr>
        <p:xfrm>
          <a:off x="457200" y="1600200"/>
          <a:ext cx="7467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anchor="t">
            <a:normAutofit/>
          </a:bodyPr>
          <a:lstStyle/>
          <a:p>
            <a:r>
              <a:rPr lang="en-US" dirty="0"/>
              <a:t>Primary hemorrhage 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53FF1C8-D46A-D7BC-A1D4-B88671A6B37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50F7878-4FEC-93D3-927D-93AB40622ED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24533291"/>
              </p:ext>
            </p:extLst>
          </p:nvPr>
        </p:nvGraphicFramePr>
        <p:xfrm>
          <a:off x="457200" y="1981200"/>
          <a:ext cx="70866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Reactionary hemorrhage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686330A-567D-16D4-44AE-FBF407A8CF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2433704"/>
              </p:ext>
            </p:extLst>
          </p:nvPr>
        </p:nvGraphicFramePr>
        <p:xfrm>
          <a:off x="457200" y="1600200"/>
          <a:ext cx="7467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/>
                </a:solidFill>
                <a:latin typeface="Gill Sans MT" pitchFamily="-108" charset="-18"/>
                <a:ea typeface="Majalla UI" charset="0"/>
                <a:cs typeface="Majalla UI" charset="0"/>
              </a:rPr>
              <a:t>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60000"/>
              </a:lnSpc>
            </a:pPr>
            <a:endParaRPr lang="en-GB" dirty="0">
              <a:solidFill>
                <a:schemeClr val="tx2"/>
              </a:solidFill>
              <a:latin typeface="Gill Sans MT" pitchFamily="-108" charset="-18"/>
              <a:ea typeface="Majalla UI" charset="0"/>
              <a:cs typeface="Majalla UI" charset="0"/>
            </a:endParaRPr>
          </a:p>
          <a:p>
            <a:pPr lvl="1">
              <a:lnSpc>
                <a:spcPct val="16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General supportive measures</a:t>
            </a:r>
          </a:p>
          <a:p>
            <a:pPr lvl="1">
              <a:lnSpc>
                <a:spcPct val="16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Take patient back to OR</a:t>
            </a:r>
          </a:p>
          <a:p>
            <a:pPr lvl="1">
              <a:lnSpc>
                <a:spcPct val="16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Control like primary </a:t>
            </a:r>
            <a:r>
              <a:rPr lang="en-US" dirty="0">
                <a:latin typeface="Gill Sans MT" pitchFamily="-108" charset="-18"/>
                <a:ea typeface="Majalla UI" charset="0"/>
                <a:cs typeface="Majalla UI" charset="0"/>
              </a:rPr>
              <a:t>hemorrhage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Secondary hemorrhage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7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Occur 5-10 days postoperatively</a:t>
            </a:r>
          </a:p>
          <a:p>
            <a:pPr>
              <a:lnSpc>
                <a:spcPct val="17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Secondary to infection</a:t>
            </a:r>
          </a:p>
          <a:p>
            <a:pPr>
              <a:lnSpc>
                <a:spcPct val="17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Treated by antibiotics</a:t>
            </a:r>
          </a:p>
          <a:p>
            <a:pPr>
              <a:lnSpc>
                <a:spcPct val="17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May need </a:t>
            </a:r>
            <a:r>
              <a:rPr lang="en-US" dirty="0">
                <a:latin typeface="Gill Sans MT" pitchFamily="-108" charset="-18"/>
                <a:ea typeface="Majalla UI" charset="0"/>
                <a:cs typeface="Majalla UI" charset="0"/>
              </a:rPr>
              <a:t>intraoperative control of persistent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Picture 029post op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7688" y="1963515"/>
            <a:ext cx="3246480" cy="3799332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monoliasis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981200"/>
            <a:ext cx="2743200" cy="1905000"/>
          </a:xfrm>
        </p:spPr>
        <p:txBody>
          <a:bodyPr>
            <a:normAutofit/>
          </a:bodyPr>
          <a:lstStyle/>
          <a:p>
            <a:r>
              <a:rPr lang="en-US" sz="1800" dirty="0"/>
              <a:t>White patches  caused by candida </a:t>
            </a:r>
            <a:r>
              <a:rPr lang="en-US" sz="1800" dirty="0" err="1"/>
              <a:t>albicans</a:t>
            </a:r>
            <a:r>
              <a:rPr lang="en-US" sz="1800" dirty="0"/>
              <a:t> fungus</a:t>
            </a:r>
          </a:p>
          <a:p>
            <a:endParaRPr lang="en-US" sz="1800" dirty="0"/>
          </a:p>
          <a:p>
            <a:r>
              <a:rPr lang="en-US" sz="1800" b="1" dirty="0"/>
              <a:t>RX</a:t>
            </a:r>
            <a:r>
              <a:rPr lang="en-US" sz="1800" dirty="0"/>
              <a:t>: </a:t>
            </a:r>
          </a:p>
          <a:p>
            <a:r>
              <a:rPr lang="en-US" sz="1800" dirty="0"/>
              <a:t>nystatin   </a:t>
            </a:r>
          </a:p>
        </p:txBody>
      </p:sp>
      <p:pic>
        <p:nvPicPr>
          <p:cNvPr id="5" name="Content Placeholder 4" descr="Candida-Albican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0" y="1600199"/>
            <a:ext cx="4320480" cy="4512501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1-Nasopharynx</a:t>
            </a:r>
            <a:endParaRPr lang="en-US" sz="3600" b="1" u="sng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4128091" cy="4525963"/>
          </a:xfrm>
        </p:spPr>
        <p:txBody>
          <a:bodyPr>
            <a:normAutofit fontScale="92500" lnSpcReduction="10000"/>
          </a:bodyPr>
          <a:lstStyle/>
          <a:p>
            <a:pPr marL="36576" indent="0">
              <a:buNone/>
            </a:pPr>
            <a:endParaRPr lang="en-US" sz="3200" b="1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en-US" sz="2400" dirty="0"/>
              <a:t>Open ant  to the nose ,</a:t>
            </a:r>
          </a:p>
          <a:p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Above</a:t>
            </a:r>
            <a:r>
              <a:rPr lang="en-US" sz="2800" dirty="0"/>
              <a:t>: </a:t>
            </a:r>
          </a:p>
          <a:p>
            <a:pPr lvl="1"/>
            <a:r>
              <a:rPr lang="en-US" sz="2400" dirty="0"/>
              <a:t>the base of skull</a:t>
            </a:r>
          </a:p>
          <a:p>
            <a:r>
              <a:rPr lang="en-US" sz="2800" b="1" dirty="0"/>
              <a:t> </a:t>
            </a:r>
            <a:r>
              <a:rPr lang="en-US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below:  </a:t>
            </a:r>
          </a:p>
          <a:p>
            <a:pPr lvl="1"/>
            <a:r>
              <a:rPr lang="en-US" sz="2400" dirty="0"/>
              <a:t>soft palate</a:t>
            </a:r>
          </a:p>
          <a:p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Laterally</a:t>
            </a:r>
            <a:r>
              <a:rPr lang="en-US" sz="2800" dirty="0"/>
              <a:t> :</a:t>
            </a:r>
          </a:p>
          <a:p>
            <a:pPr lvl="1"/>
            <a:r>
              <a:rPr lang="en-US" sz="2400" dirty="0"/>
              <a:t>opening of the </a:t>
            </a:r>
            <a:r>
              <a:rPr lang="en-US" sz="2400" dirty="0" err="1"/>
              <a:t>eustachain</a:t>
            </a:r>
            <a:r>
              <a:rPr lang="en-US" sz="2400" dirty="0"/>
              <a:t> tube </a:t>
            </a:r>
          </a:p>
          <a:p>
            <a:pPr lvl="1"/>
            <a:r>
              <a:rPr lang="en-US" sz="2400" dirty="0"/>
              <a:t>Pharyngeal recess (fossa of </a:t>
            </a:r>
            <a:r>
              <a:rPr lang="en-US" sz="2400" dirty="0" err="1"/>
              <a:t>rosenmuller</a:t>
            </a:r>
            <a:r>
              <a:rPr lang="en-US" sz="2400" dirty="0"/>
              <a:t>)</a:t>
            </a:r>
          </a:p>
          <a:p>
            <a:endParaRPr lang="en-US" sz="2800" dirty="0"/>
          </a:p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pic>
        <p:nvPicPr>
          <p:cNvPr id="6" name="Content Placeholder 3" descr="nasopharynx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0" y="3642959"/>
            <a:ext cx="3560323" cy="25068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1" y="317500"/>
            <a:ext cx="3594443" cy="3255516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b="1" i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Peritonsillar</a:t>
            </a:r>
            <a:r>
              <a:rPr lang="en-US" sz="4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abscess (quinsy):</a:t>
            </a:r>
            <a:br>
              <a:rPr lang="en-US" sz="4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en-US" dirty="0"/>
          </a:p>
        </p:txBody>
      </p:sp>
      <p:pic>
        <p:nvPicPr>
          <p:cNvPr id="5" name="Content Placeholder 4" descr="quinsy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20071" y="937479"/>
            <a:ext cx="3711067" cy="2478016"/>
          </a:xfrm>
        </p:spPr>
      </p:pic>
      <p:sp>
        <p:nvSpPr>
          <p:cNvPr id="8" name="Text Placeholder 3"/>
          <p:cNvSpPr>
            <a:spLocks noGrp="1"/>
          </p:cNvSpPr>
          <p:nvPr>
            <p:ph sz="half" idx="2"/>
          </p:nvPr>
        </p:nvSpPr>
        <p:spPr>
          <a:xfrm>
            <a:off x="179512" y="908720"/>
            <a:ext cx="4824536" cy="5949280"/>
          </a:xfrm>
        </p:spPr>
        <p:txBody>
          <a:bodyPr>
            <a:noAutofit/>
          </a:bodyPr>
          <a:lstStyle/>
          <a:p>
            <a:r>
              <a:rPr lang="en-US" sz="2000" dirty="0"/>
              <a:t>An abscess between  the tonsil capsule and the adjacent lateral pharyngeal wall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SSX</a:t>
            </a:r>
            <a:r>
              <a:rPr lang="en-US" sz="2000" dirty="0">
                <a:solidFill>
                  <a:srgbClr val="FF0000"/>
                </a:solidFill>
              </a:rPr>
              <a:t>:</a:t>
            </a:r>
          </a:p>
          <a:p>
            <a:pPr lvl="1"/>
            <a:r>
              <a:rPr lang="en-US" sz="1600" dirty="0"/>
              <a:t>fever</a:t>
            </a:r>
          </a:p>
          <a:p>
            <a:pPr lvl="1"/>
            <a:r>
              <a:rPr lang="en-US" sz="1600" dirty="0" err="1"/>
              <a:t>otalgeia</a:t>
            </a:r>
            <a:r>
              <a:rPr lang="en-US" sz="1600" dirty="0"/>
              <a:t> </a:t>
            </a:r>
          </a:p>
          <a:p>
            <a:pPr lvl="1"/>
            <a:r>
              <a:rPr lang="en-US" sz="1600" dirty="0"/>
              <a:t>odynophagia</a:t>
            </a:r>
          </a:p>
          <a:p>
            <a:pPr lvl="1"/>
            <a:r>
              <a:rPr lang="en-US" sz="1600" dirty="0"/>
              <a:t>uvular deviation</a:t>
            </a:r>
          </a:p>
          <a:p>
            <a:pPr lvl="1"/>
            <a:r>
              <a:rPr lang="en-US" sz="1600" dirty="0"/>
              <a:t> trismus </a:t>
            </a:r>
          </a:p>
          <a:p>
            <a:pPr lvl="1"/>
            <a:r>
              <a:rPr lang="en-US" sz="1600" dirty="0"/>
              <a:t>drooling of saliva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Complication:</a:t>
            </a:r>
          </a:p>
          <a:p>
            <a:pPr lvl="1"/>
            <a:r>
              <a:rPr lang="en-US" sz="1600" dirty="0"/>
              <a:t>Para and </a:t>
            </a:r>
            <a:r>
              <a:rPr lang="en-US" sz="1600" dirty="0" err="1"/>
              <a:t>retrpharyngeal</a:t>
            </a:r>
            <a:r>
              <a:rPr lang="en-US" sz="1600" dirty="0"/>
              <a:t> abscess,</a:t>
            </a:r>
          </a:p>
          <a:p>
            <a:pPr lvl="1"/>
            <a:r>
              <a:rPr lang="en-US" sz="1600" dirty="0"/>
              <a:t>aspiration pneumonia</a:t>
            </a:r>
          </a:p>
          <a:p>
            <a:r>
              <a:rPr lang="en-US" sz="2000" b="1" dirty="0">
                <a:solidFill>
                  <a:srgbClr val="FF6600"/>
                </a:solidFill>
              </a:rPr>
              <a:t>Rx</a:t>
            </a:r>
            <a:r>
              <a:rPr lang="en-US" sz="2000" dirty="0">
                <a:solidFill>
                  <a:srgbClr val="FF6600"/>
                </a:solidFill>
              </a:rPr>
              <a:t>: </a:t>
            </a:r>
          </a:p>
          <a:p>
            <a:pPr lvl="1"/>
            <a:r>
              <a:rPr lang="en-US" sz="1600" dirty="0"/>
              <a:t>I&amp;D</a:t>
            </a:r>
          </a:p>
          <a:p>
            <a:pPr lvl="1"/>
            <a:r>
              <a:rPr lang="en-US" sz="1600" dirty="0"/>
              <a:t>aspiration</a:t>
            </a:r>
          </a:p>
          <a:p>
            <a:pPr lvl="1"/>
            <a:r>
              <a:rPr lang="en-US" sz="1600" dirty="0"/>
              <a:t>Iv ABX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041" y="3501008"/>
            <a:ext cx="3679097" cy="2448272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i="1" dirty="0"/>
              <a:t>Parapharyngeal abscess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292600" cy="5400600"/>
          </a:xfrm>
        </p:spPr>
        <p:txBody>
          <a:bodyPr>
            <a:normAutofit lnSpcReduction="10000"/>
          </a:bodyPr>
          <a:lstStyle/>
          <a:p>
            <a:r>
              <a:rPr lang="en-US" sz="1800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Source of the infection</a:t>
            </a:r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pPr lvl="1"/>
            <a:r>
              <a:rPr lang="en-US" sz="1400" dirty="0"/>
              <a:t>odontogenic</a:t>
            </a:r>
          </a:p>
          <a:p>
            <a:pPr lvl="1"/>
            <a:r>
              <a:rPr lang="en-US" sz="1400" dirty="0"/>
              <a:t>tonsils,  </a:t>
            </a:r>
          </a:p>
          <a:p>
            <a:pPr lvl="1"/>
            <a:r>
              <a:rPr lang="en-US" sz="1400" dirty="0"/>
              <a:t>parotid</a:t>
            </a:r>
          </a:p>
          <a:p>
            <a:r>
              <a:rPr lang="en-US" sz="1800" b="1" dirty="0">
                <a:solidFill>
                  <a:srgbClr val="FF6600"/>
                </a:solidFill>
              </a:rPr>
              <a:t>SSX</a:t>
            </a:r>
            <a:r>
              <a:rPr lang="en-US" sz="1800" dirty="0">
                <a:solidFill>
                  <a:srgbClr val="FF6600"/>
                </a:solidFill>
              </a:rPr>
              <a:t>: </a:t>
            </a:r>
          </a:p>
          <a:p>
            <a:pPr lvl="1"/>
            <a:r>
              <a:rPr lang="en-US" sz="1400" dirty="0"/>
              <a:t>Trismus</a:t>
            </a:r>
          </a:p>
          <a:p>
            <a:pPr lvl="1"/>
            <a:r>
              <a:rPr lang="en-US" sz="1600" dirty="0"/>
              <a:t>Fever</a:t>
            </a:r>
          </a:p>
          <a:p>
            <a:pPr lvl="1"/>
            <a:r>
              <a:rPr lang="en-US" sz="1600" dirty="0"/>
              <a:t>muffled voices </a:t>
            </a:r>
          </a:p>
          <a:p>
            <a:pPr lvl="1"/>
            <a:r>
              <a:rPr lang="en-US" sz="1600" dirty="0"/>
              <a:t>intraoral bulge</a:t>
            </a:r>
          </a:p>
          <a:p>
            <a:r>
              <a:rPr lang="en-US" sz="1800" b="1" dirty="0">
                <a:solidFill>
                  <a:srgbClr val="FF6600"/>
                </a:solidFill>
              </a:rPr>
              <a:t>Complication</a:t>
            </a:r>
            <a:r>
              <a:rPr lang="en-US" sz="1800" dirty="0">
                <a:solidFill>
                  <a:srgbClr val="FF6600"/>
                </a:solidFill>
              </a:rPr>
              <a:t>:</a:t>
            </a:r>
          </a:p>
          <a:p>
            <a:pPr lvl="1"/>
            <a:r>
              <a:rPr lang="en-US" sz="1400" dirty="0"/>
              <a:t>Aspiration</a:t>
            </a:r>
          </a:p>
          <a:p>
            <a:pPr lvl="1"/>
            <a:r>
              <a:rPr lang="en-US" sz="1400" dirty="0"/>
              <a:t>cranial nerve palsy</a:t>
            </a:r>
          </a:p>
          <a:p>
            <a:pPr lvl="1"/>
            <a:r>
              <a:rPr lang="en-US" sz="1400" dirty="0"/>
              <a:t> airway compromise,</a:t>
            </a:r>
          </a:p>
          <a:p>
            <a:pPr lvl="1"/>
            <a:r>
              <a:rPr lang="en-US" sz="1400" dirty="0"/>
              <a:t>septic </a:t>
            </a:r>
            <a:r>
              <a:rPr lang="en-US" sz="1400" dirty="0" err="1"/>
              <a:t>thrombophlepitis</a:t>
            </a:r>
            <a:r>
              <a:rPr lang="en-US" sz="1400" dirty="0"/>
              <a:t>,</a:t>
            </a:r>
          </a:p>
          <a:p>
            <a:pPr lvl="1"/>
            <a:r>
              <a:rPr lang="en-US" sz="1400" dirty="0"/>
              <a:t>carotid blowout</a:t>
            </a:r>
          </a:p>
          <a:p>
            <a:pPr lvl="1"/>
            <a:r>
              <a:rPr lang="en-US" sz="1800" dirty="0"/>
              <a:t>endocarditis </a:t>
            </a:r>
          </a:p>
          <a:p>
            <a:r>
              <a:rPr lang="en-US" sz="1800" b="1" dirty="0">
                <a:solidFill>
                  <a:srgbClr val="FF6600"/>
                </a:solidFill>
              </a:rPr>
              <a:t>RX: </a:t>
            </a:r>
          </a:p>
          <a:p>
            <a:pPr lvl="1"/>
            <a:r>
              <a:rPr lang="en-US" sz="1400" dirty="0"/>
              <a:t>Incision and drainage,</a:t>
            </a:r>
          </a:p>
          <a:p>
            <a:pPr lvl="1"/>
            <a:r>
              <a:rPr lang="en-US" sz="1400" dirty="0"/>
              <a:t>iv ABX </a:t>
            </a:r>
          </a:p>
          <a:p>
            <a:pPr lvl="1"/>
            <a:r>
              <a:rPr lang="en-US" sz="1400" dirty="0"/>
              <a:t>airway management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49800" y="1532128"/>
            <a:ext cx="3998664" cy="4489066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/>
              <a:t>Retropharyngeal abscess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2800" dirty="0"/>
              <a:t>More common in children </a:t>
            </a:r>
          </a:p>
          <a:p>
            <a:r>
              <a:rPr lang="en-US" sz="2800" b="1" dirty="0">
                <a:solidFill>
                  <a:srgbClr val="FF6600"/>
                </a:solidFill>
              </a:rPr>
              <a:t>SSX</a:t>
            </a:r>
            <a:r>
              <a:rPr lang="en-US" sz="2800" dirty="0"/>
              <a:t>: </a:t>
            </a:r>
          </a:p>
          <a:p>
            <a:pPr lvl="1"/>
            <a:r>
              <a:rPr lang="en-US" sz="2400" dirty="0"/>
              <a:t>Odynophagia</a:t>
            </a:r>
          </a:p>
          <a:p>
            <a:pPr lvl="1"/>
            <a:r>
              <a:rPr lang="en-US" sz="2400" dirty="0"/>
              <a:t>hot potato voice</a:t>
            </a:r>
          </a:p>
          <a:p>
            <a:pPr lvl="1"/>
            <a:r>
              <a:rPr lang="en-US" sz="2400" dirty="0"/>
              <a:t>Drooling</a:t>
            </a:r>
          </a:p>
          <a:p>
            <a:pPr lvl="1"/>
            <a:r>
              <a:rPr lang="en-US" sz="2400" dirty="0"/>
              <a:t>stiff neck</a:t>
            </a:r>
          </a:p>
          <a:p>
            <a:pPr lvl="1"/>
            <a:r>
              <a:rPr lang="en-US" sz="2400" dirty="0"/>
              <a:t>fever</a:t>
            </a:r>
          </a:p>
          <a:p>
            <a:pPr lvl="1"/>
            <a:r>
              <a:rPr lang="en-US" sz="2400" dirty="0"/>
              <a:t>stridor</a:t>
            </a:r>
          </a:p>
          <a:p>
            <a:r>
              <a:rPr lang="en-US" sz="2800" b="1" dirty="0">
                <a:solidFill>
                  <a:srgbClr val="FF6600"/>
                </a:solidFill>
              </a:rPr>
              <a:t>Complication</a:t>
            </a:r>
            <a:endParaRPr lang="en-US" sz="2800" dirty="0"/>
          </a:p>
          <a:p>
            <a:pPr lvl="1"/>
            <a:r>
              <a:rPr lang="en-US" sz="2400" dirty="0" err="1"/>
              <a:t>mediastnitis</a:t>
            </a:r>
            <a:r>
              <a:rPr lang="en-US" sz="2400" dirty="0"/>
              <a:t> </a:t>
            </a:r>
          </a:p>
          <a:p>
            <a:pPr lvl="1"/>
            <a:r>
              <a:rPr lang="en-US" sz="2400" dirty="0" err="1"/>
              <a:t>respiratry</a:t>
            </a:r>
            <a:r>
              <a:rPr lang="en-US" sz="2400" dirty="0"/>
              <a:t> distress</a:t>
            </a:r>
          </a:p>
          <a:p>
            <a:pPr lvl="1"/>
            <a:r>
              <a:rPr lang="en-US" sz="2400" dirty="0"/>
              <a:t>rupture abscess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RX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</a:p>
          <a:p>
            <a:pPr lvl="1"/>
            <a:r>
              <a:rPr lang="en-US" sz="2400" dirty="0"/>
              <a:t>Incision and </a:t>
            </a:r>
            <a:r>
              <a:rPr lang="en-US" sz="2400" dirty="0" err="1"/>
              <a:t>drainge</a:t>
            </a:r>
            <a:endParaRPr lang="en-US" sz="2400" dirty="0"/>
          </a:p>
          <a:p>
            <a:pPr lvl="1"/>
            <a:r>
              <a:rPr lang="en-US" sz="2400" dirty="0"/>
              <a:t>IV ABX  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158" y="3801457"/>
            <a:ext cx="2882900" cy="2819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548680"/>
            <a:ext cx="2768600" cy="29337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6600"/>
                </a:solidFill>
              </a:rPr>
              <a:t>Ludwing’s</a:t>
            </a:r>
            <a:r>
              <a:rPr lang="en-US" dirty="0">
                <a:solidFill>
                  <a:srgbClr val="FF6600"/>
                </a:solidFill>
              </a:rPr>
              <a:t> angina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485874" cy="547260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Bilateral cellulitis of submandibular and sublingual  spaces</a:t>
            </a:r>
          </a:p>
          <a:p>
            <a:r>
              <a:rPr lang="en-US" sz="3459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SSX</a:t>
            </a:r>
            <a:r>
              <a:rPr lang="en-US" dirty="0"/>
              <a:t>:</a:t>
            </a:r>
          </a:p>
          <a:p>
            <a:pPr lvl="1"/>
            <a:r>
              <a:rPr lang="en-US" sz="2627" dirty="0"/>
              <a:t>wooden floor of the mouth,</a:t>
            </a:r>
          </a:p>
          <a:p>
            <a:pPr lvl="1"/>
            <a:r>
              <a:rPr lang="en-US" sz="2627" dirty="0"/>
              <a:t>neck swelling and indurations</a:t>
            </a:r>
          </a:p>
          <a:p>
            <a:pPr lvl="1"/>
            <a:r>
              <a:rPr lang="en-US" sz="2627" dirty="0"/>
              <a:t>drooling</a:t>
            </a:r>
          </a:p>
          <a:p>
            <a:pPr lvl="1"/>
            <a:r>
              <a:rPr lang="en-US" sz="2627" dirty="0"/>
              <a:t>respiratory distress</a:t>
            </a:r>
          </a:p>
          <a:p>
            <a:pPr lvl="1"/>
            <a:r>
              <a:rPr lang="en-US" sz="2627" dirty="0"/>
              <a:t>swollen tongue</a:t>
            </a:r>
          </a:p>
          <a:p>
            <a:pPr lvl="1"/>
            <a:r>
              <a:rPr lang="en-US" sz="2627" dirty="0"/>
              <a:t>dysphagia  </a:t>
            </a:r>
          </a:p>
          <a:p>
            <a:pPr lvl="1"/>
            <a:r>
              <a:rPr lang="en-US" sz="2627" dirty="0"/>
              <a:t>trismus </a:t>
            </a:r>
            <a:r>
              <a:rPr lang="en-US" dirty="0"/>
              <a:t>,</a:t>
            </a:r>
          </a:p>
          <a:p>
            <a:r>
              <a:rPr lang="en-US" sz="3459" b="1" i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Complication</a:t>
            </a:r>
            <a:r>
              <a:rPr lang="en-US" sz="3459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 </a:t>
            </a:r>
          </a:p>
          <a:p>
            <a:pPr lvl="1"/>
            <a:r>
              <a:rPr lang="en-US" sz="2627" dirty="0"/>
              <a:t>airway distress </a:t>
            </a:r>
          </a:p>
          <a:p>
            <a:pPr lvl="1"/>
            <a:r>
              <a:rPr lang="en-US" sz="2627" dirty="0" err="1"/>
              <a:t>sepesis</a:t>
            </a:r>
            <a:r>
              <a:rPr lang="en-US" sz="2627" dirty="0"/>
              <a:t> </a:t>
            </a:r>
          </a:p>
          <a:p>
            <a:r>
              <a:rPr lang="en-US" sz="3765" b="1" i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RX:</a:t>
            </a:r>
            <a:r>
              <a:rPr lang="en-US" sz="3765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</a:p>
          <a:p>
            <a:pPr lvl="1"/>
            <a:r>
              <a:rPr lang="en-US" sz="2627" dirty="0"/>
              <a:t>Tracheotomy</a:t>
            </a:r>
          </a:p>
          <a:p>
            <a:pPr lvl="1"/>
            <a:r>
              <a:rPr lang="en-US" sz="2627" dirty="0"/>
              <a:t>incision and </a:t>
            </a:r>
            <a:r>
              <a:rPr lang="en-US" sz="2627" dirty="0" err="1"/>
              <a:t>drainge</a:t>
            </a:r>
            <a:endParaRPr lang="en-US" sz="2627" dirty="0"/>
          </a:p>
          <a:p>
            <a:pPr lvl="1"/>
            <a:r>
              <a:rPr lang="en-US" sz="3027" dirty="0"/>
              <a:t>IV antibiotic</a:t>
            </a:r>
          </a:p>
        </p:txBody>
      </p:sp>
      <p:pic>
        <p:nvPicPr>
          <p:cNvPr id="6" name="Content Placeholder 5" descr="190px-Ludwig_angina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71675" y="533400"/>
            <a:ext cx="2981725" cy="2286001"/>
          </a:xfrm>
        </p:spPr>
      </p:pic>
      <p:pic>
        <p:nvPicPr>
          <p:cNvPr id="7" name="Picture 6" descr="stone_in_wharton_s_duct_and_ludwig_s_angina_trim_ento_03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674" y="2971801"/>
            <a:ext cx="2981725" cy="28956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Chronic pharyngitis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925144"/>
          </a:xfrm>
        </p:spPr>
        <p:txBody>
          <a:bodyPr>
            <a:normAutofit fontScale="85000" lnSpcReduction="20000"/>
          </a:bodyPr>
          <a:lstStyle/>
          <a:p>
            <a:r>
              <a:rPr lang="en-US" i="1" u="sng" dirty="0">
                <a:solidFill>
                  <a:srgbClr val="FF6600"/>
                </a:solidFill>
              </a:rPr>
              <a:t>Pathogenesis : </a:t>
            </a:r>
          </a:p>
          <a:p>
            <a:pPr lvl="1"/>
            <a:r>
              <a:rPr lang="en-US" dirty="0"/>
              <a:t>postnasal drip,</a:t>
            </a:r>
          </a:p>
          <a:p>
            <a:pPr lvl="1"/>
            <a:r>
              <a:rPr lang="en-US" dirty="0"/>
              <a:t>irritant ( dust. Dry heat, smoking, alcohol)</a:t>
            </a:r>
          </a:p>
          <a:p>
            <a:pPr lvl="1"/>
            <a:r>
              <a:rPr lang="en-US" dirty="0"/>
              <a:t>reflux esophagitis </a:t>
            </a:r>
          </a:p>
          <a:p>
            <a:pPr lvl="1"/>
            <a:r>
              <a:rPr lang="en-US" dirty="0"/>
              <a:t>chronic mouth breathing </a:t>
            </a:r>
          </a:p>
          <a:p>
            <a:pPr lvl="1"/>
            <a:r>
              <a:rPr lang="en-US" dirty="0"/>
              <a:t>allergy </a:t>
            </a:r>
          </a:p>
          <a:p>
            <a:pPr lvl="1"/>
            <a:r>
              <a:rPr lang="en-US" dirty="0"/>
              <a:t>connective tissue disease</a:t>
            </a:r>
          </a:p>
          <a:p>
            <a:pPr lvl="1"/>
            <a:r>
              <a:rPr lang="en-US" dirty="0"/>
              <a:t>malignancy </a:t>
            </a:r>
          </a:p>
          <a:p>
            <a:r>
              <a:rPr lang="en-US" i="1" u="sng" dirty="0">
                <a:solidFill>
                  <a:srgbClr val="FF6600"/>
                </a:solidFill>
              </a:rPr>
              <a:t>SSX:</a:t>
            </a:r>
            <a:r>
              <a:rPr lang="en-US" dirty="0">
                <a:solidFill>
                  <a:srgbClr val="FF6600"/>
                </a:solidFill>
              </a:rPr>
              <a:t> </a:t>
            </a:r>
          </a:p>
          <a:p>
            <a:pPr lvl="1"/>
            <a:r>
              <a:rPr lang="en-US" dirty="0"/>
              <a:t>constant mouth clearing</a:t>
            </a:r>
          </a:p>
          <a:p>
            <a:pPr lvl="1"/>
            <a:r>
              <a:rPr lang="en-US" dirty="0"/>
              <a:t>dry throat pharyngeal crusting</a:t>
            </a:r>
          </a:p>
          <a:p>
            <a:pPr lvl="1"/>
            <a:r>
              <a:rPr lang="en-US" dirty="0"/>
              <a:t>thick granular wall </a:t>
            </a:r>
          </a:p>
          <a:p>
            <a:r>
              <a:rPr lang="en-US" u="sng" dirty="0">
                <a:solidFill>
                  <a:srgbClr val="FF6600"/>
                </a:solidFill>
              </a:rPr>
              <a:t>RX:</a:t>
            </a:r>
            <a:r>
              <a:rPr lang="en-US" dirty="0">
                <a:solidFill>
                  <a:srgbClr val="FF6600"/>
                </a:solidFill>
              </a:rPr>
              <a:t> </a:t>
            </a:r>
          </a:p>
          <a:p>
            <a:pPr lvl="1"/>
            <a:r>
              <a:rPr lang="en-US" dirty="0"/>
              <a:t>address underlying etiology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Aphthous ulcer</a:t>
            </a:r>
            <a:endParaRPr lang="en-US" dirty="0"/>
          </a:p>
        </p:txBody>
      </p:sp>
      <p:pic>
        <p:nvPicPr>
          <p:cNvPr id="4" name="Content Placeholder 3" descr="apthous ulcer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64088" y="3573016"/>
            <a:ext cx="3214116" cy="1650492"/>
          </a:xfrm>
        </p:spPr>
      </p:pic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77210" y="1384467"/>
            <a:ext cx="4826120" cy="4996861"/>
          </a:xfrm>
        </p:spPr>
        <p:txBody>
          <a:bodyPr>
            <a:normAutofit fontScale="92500"/>
          </a:bodyPr>
          <a:lstStyle/>
          <a:p>
            <a:pPr fontAlgn="base"/>
            <a:r>
              <a:rPr lang="en-US" dirty="0"/>
              <a:t> recurrent round or oval sore or ulcer</a:t>
            </a:r>
          </a:p>
          <a:p>
            <a:pPr fontAlgn="base"/>
            <a:r>
              <a:rPr lang="en-US" dirty="0">
                <a:hlinkClick r:id="rId3"/>
              </a:rPr>
              <a:t>Causes:</a:t>
            </a:r>
          </a:p>
          <a:p>
            <a:pPr lvl="1" fontAlgn="base"/>
            <a:r>
              <a:rPr lang="en-US" dirty="0"/>
              <a:t>Emotional stress and lack of sleep</a:t>
            </a:r>
          </a:p>
          <a:p>
            <a:pPr lvl="1" fontAlgn="base"/>
            <a:r>
              <a:rPr lang="en-US" dirty="0"/>
              <a:t>Mechanical trauma, for example, self-inflicted bite</a:t>
            </a:r>
          </a:p>
          <a:p>
            <a:pPr lvl="1" fontAlgn="base"/>
            <a:r>
              <a:rPr lang="en-US" dirty="0"/>
              <a:t>Nutritional deficiency, particularly of vitamin B, iron, and folic acid</a:t>
            </a:r>
          </a:p>
          <a:p>
            <a:pPr fontAlgn="base"/>
            <a:r>
              <a:rPr lang="en-US" u="sng" dirty="0">
                <a:solidFill>
                  <a:schemeClr val="accent1"/>
                </a:solidFill>
              </a:rPr>
              <a:t>Treatment</a:t>
            </a:r>
            <a:r>
              <a:rPr lang="en-US" dirty="0">
                <a:solidFill>
                  <a:schemeClr val="accent1"/>
                </a:solidFill>
              </a:rPr>
              <a:t>:</a:t>
            </a:r>
          </a:p>
          <a:p>
            <a:pPr lvl="1" fontAlgn="base"/>
            <a:r>
              <a:rPr lang="en-US" dirty="0"/>
              <a:t>Self limiting</a:t>
            </a:r>
          </a:p>
          <a:p>
            <a:pPr lvl="1" fontAlgn="base"/>
            <a:r>
              <a:rPr lang="en-US" dirty="0"/>
              <a:t>Symptomatic (analgesia, steroid ointment)</a:t>
            </a:r>
          </a:p>
          <a:p>
            <a:endParaRPr lang="en-US" dirty="0"/>
          </a:p>
        </p:txBody>
      </p:sp>
      <p:pic>
        <p:nvPicPr>
          <p:cNvPr id="5" name="Picture 4" descr="Mouth_sor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733" y="1124744"/>
            <a:ext cx="2028825" cy="189547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7962"/>
            <a:ext cx="7467600" cy="1143000"/>
          </a:xfrm>
        </p:spPr>
        <p:txBody>
          <a:bodyPr/>
          <a:lstStyle/>
          <a:p>
            <a:r>
              <a:rPr lang="en-US" dirty="0"/>
              <a:t>angular stomatitis</a:t>
            </a:r>
          </a:p>
        </p:txBody>
      </p:sp>
      <p:pic>
        <p:nvPicPr>
          <p:cNvPr id="4" name="Content Placeholder 3" descr="angle stomati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436096" y="1988840"/>
            <a:ext cx="3240360" cy="2304256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755576" y="1412776"/>
            <a:ext cx="3657600" cy="518457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swollen red patches in the corners on the outside of lips</a:t>
            </a:r>
          </a:p>
          <a:p>
            <a:r>
              <a:rPr lang="en-US" dirty="0">
                <a:solidFill>
                  <a:srgbClr val="FFFF00"/>
                </a:solidFill>
              </a:rPr>
              <a:t>Symptoms:</a:t>
            </a:r>
          </a:p>
          <a:p>
            <a:pPr lvl="1"/>
            <a:r>
              <a:rPr lang="en-US" dirty="0"/>
              <a:t> can vary from having only mild redness to having open, bleeding blisters</a:t>
            </a:r>
          </a:p>
          <a:p>
            <a:r>
              <a:rPr lang="en-US" dirty="0">
                <a:solidFill>
                  <a:srgbClr val="FFFF00"/>
                </a:solidFill>
              </a:rPr>
              <a:t>Causes:</a:t>
            </a:r>
          </a:p>
          <a:p>
            <a:pPr lvl="1"/>
            <a:r>
              <a:rPr lang="en-US" dirty="0"/>
              <a:t>Yeast infection</a:t>
            </a:r>
          </a:p>
          <a:p>
            <a:pPr lvl="1"/>
            <a:r>
              <a:rPr lang="en-US" dirty="0"/>
              <a:t>Anemia</a:t>
            </a:r>
          </a:p>
          <a:p>
            <a:r>
              <a:rPr lang="en-US" dirty="0">
                <a:solidFill>
                  <a:srgbClr val="FFFF00"/>
                </a:solidFill>
              </a:rPr>
              <a:t>Treatment:</a:t>
            </a:r>
          </a:p>
          <a:p>
            <a:pPr lvl="1"/>
            <a:r>
              <a:rPr lang="en-US" dirty="0"/>
              <a:t>Antiseptic</a:t>
            </a:r>
          </a:p>
          <a:p>
            <a:pPr lvl="1"/>
            <a:r>
              <a:rPr lang="en-US" dirty="0"/>
              <a:t>Steroid ointment</a:t>
            </a:r>
          </a:p>
          <a:p>
            <a:pPr lvl="1"/>
            <a:r>
              <a:rPr lang="en-US" dirty="0"/>
              <a:t>Anemia correction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zenker’s</a:t>
            </a:r>
            <a:r>
              <a:rPr lang="en-US" dirty="0"/>
              <a:t> diverticulum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err="1"/>
              <a:t>Herniation</a:t>
            </a:r>
            <a:r>
              <a:rPr lang="en-US" dirty="0"/>
              <a:t> of the mucosa at </a:t>
            </a:r>
            <a:r>
              <a:rPr lang="en-US" dirty="0" err="1"/>
              <a:t>killian’s</a:t>
            </a:r>
            <a:r>
              <a:rPr lang="en-US" dirty="0"/>
              <a:t> triangle  due to increase </a:t>
            </a:r>
            <a:r>
              <a:rPr lang="en-US" dirty="0" err="1"/>
              <a:t>intraluminal</a:t>
            </a:r>
            <a:r>
              <a:rPr lang="en-US" dirty="0"/>
              <a:t> pressure</a:t>
            </a:r>
          </a:p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SSX:</a:t>
            </a:r>
          </a:p>
          <a:p>
            <a:r>
              <a:rPr lang="en-US" dirty="0" err="1"/>
              <a:t>dysphagia</a:t>
            </a:r>
            <a:r>
              <a:rPr lang="en-US" dirty="0"/>
              <a:t>, regurgitation of undigested food  aspiration   </a:t>
            </a:r>
          </a:p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DX</a:t>
            </a:r>
            <a:r>
              <a:rPr lang="en-US" dirty="0"/>
              <a:t>: barium swallow</a:t>
            </a:r>
          </a:p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RX:</a:t>
            </a:r>
          </a:p>
          <a:p>
            <a:r>
              <a:rPr lang="en-US" dirty="0" err="1"/>
              <a:t>Cricopharyngeal</a:t>
            </a:r>
            <a:r>
              <a:rPr lang="en-US" dirty="0"/>
              <a:t> </a:t>
            </a:r>
            <a:r>
              <a:rPr lang="en-US" dirty="0" err="1"/>
              <a:t>myotomy</a:t>
            </a:r>
            <a:r>
              <a:rPr lang="en-US" dirty="0"/>
              <a:t>.</a:t>
            </a:r>
          </a:p>
          <a:p>
            <a:r>
              <a:rPr lang="en-US" dirty="0" err="1"/>
              <a:t>Diverticulectomy</a:t>
            </a:r>
            <a:r>
              <a:rPr lang="en-US" dirty="0"/>
              <a:t>  </a:t>
            </a:r>
          </a:p>
        </p:txBody>
      </p:sp>
      <p:pic>
        <p:nvPicPr>
          <p:cNvPr id="6" name="Content Placeholder 5" descr="zanker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67200" y="1600200"/>
            <a:ext cx="4267200" cy="4525963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905000"/>
            <a:ext cx="7470648" cy="2895600"/>
          </a:xfrm>
        </p:spPr>
        <p:txBody>
          <a:bodyPr/>
          <a:lstStyle/>
          <a:p>
            <a:r>
              <a:rPr lang="en-US" dirty="0"/>
              <a:t>               THANK YOU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2-Oropharynx</a:t>
            </a:r>
          </a:p>
        </p:txBody>
      </p:sp>
      <p:pic>
        <p:nvPicPr>
          <p:cNvPr id="7" name="Content Placeholder 6" descr="250px-Tonsils_diagram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61844" y="3429000"/>
            <a:ext cx="3967372" cy="3284984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87784" y="1417638"/>
            <a:ext cx="3657600" cy="4525963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Open ant to mouth.</a:t>
            </a:r>
          </a:p>
          <a:p>
            <a:r>
              <a:rPr lang="en-US" sz="2800" b="1" dirty="0"/>
              <a:t>Above:</a:t>
            </a:r>
          </a:p>
          <a:p>
            <a:pPr lvl="1"/>
            <a:r>
              <a:rPr lang="en-US" sz="2400" b="1" dirty="0"/>
              <a:t> </a:t>
            </a:r>
            <a:r>
              <a:rPr lang="en-US" sz="2400" dirty="0"/>
              <a:t>soft palate.</a:t>
            </a:r>
          </a:p>
          <a:p>
            <a:r>
              <a:rPr lang="en-US" sz="2800" b="1" dirty="0"/>
              <a:t> below </a:t>
            </a:r>
            <a:r>
              <a:rPr lang="en-US" sz="2800" dirty="0"/>
              <a:t>:</a:t>
            </a:r>
          </a:p>
          <a:p>
            <a:pPr lvl="1"/>
            <a:r>
              <a:rPr lang="en-US" sz="2400" dirty="0"/>
              <a:t> the upper border of epiglottis.</a:t>
            </a:r>
          </a:p>
          <a:p>
            <a:r>
              <a:rPr lang="en-US" sz="2800" dirty="0"/>
              <a:t>Contain </a:t>
            </a:r>
          </a:p>
          <a:p>
            <a:pPr lvl="1"/>
            <a:r>
              <a:rPr lang="en-US" sz="2400" dirty="0"/>
              <a:t>Palatine tonsils between the ant pillars and post pillars.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332656"/>
            <a:ext cx="4229224" cy="295232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3- </a:t>
            </a:r>
            <a:r>
              <a:rPr lang="en-US" sz="2400" dirty="0" err="1">
                <a:solidFill>
                  <a:srgbClr val="FFFF00"/>
                </a:solidFill>
              </a:rPr>
              <a:t>Hyoppharynx</a:t>
            </a:r>
            <a:r>
              <a:rPr lang="en-US" sz="2400" dirty="0">
                <a:solidFill>
                  <a:srgbClr val="FFFF00"/>
                </a:solidFill>
              </a:rPr>
              <a:t> (Laryngopharynx)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b="1" dirty="0"/>
              <a:t>Open ant to the larynx </a:t>
            </a:r>
          </a:p>
          <a:p>
            <a:r>
              <a:rPr lang="en-US" sz="2800" b="1" u="sng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Above</a:t>
            </a:r>
            <a:r>
              <a:rPr lang="en-US" sz="2800" b="1" u="sng" dirty="0"/>
              <a:t> : </a:t>
            </a:r>
          </a:p>
          <a:p>
            <a:pPr lvl="1"/>
            <a:r>
              <a:rPr lang="en-US" sz="2400" b="1" dirty="0"/>
              <a:t>the upper border of the epiglottis</a:t>
            </a:r>
          </a:p>
          <a:p>
            <a:r>
              <a:rPr lang="en-US" sz="2800" b="1" u="sng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Below</a:t>
            </a:r>
            <a:r>
              <a:rPr lang="en-US" sz="2800" b="1" u="sng" dirty="0"/>
              <a:t> :</a:t>
            </a:r>
          </a:p>
          <a:p>
            <a:pPr lvl="1"/>
            <a:r>
              <a:rPr lang="en-US" sz="2400" b="1" dirty="0"/>
              <a:t>lower border of cricoid cartilage</a:t>
            </a:r>
          </a:p>
          <a:p>
            <a:r>
              <a:rPr lang="en-US" sz="2800" b="1" dirty="0"/>
              <a:t>Contain:</a:t>
            </a:r>
          </a:p>
          <a:p>
            <a:pPr lvl="1"/>
            <a:r>
              <a:rPr lang="en-US" sz="2400" b="1" dirty="0"/>
              <a:t>Pyriform fossa</a:t>
            </a:r>
          </a:p>
          <a:p>
            <a:pPr lvl="1"/>
            <a:r>
              <a:rPr lang="en-US" sz="2400" b="1" dirty="0" err="1"/>
              <a:t>valleculae</a:t>
            </a:r>
            <a:r>
              <a:rPr lang="en-US" sz="2400" b="1" dirty="0"/>
              <a:t> </a:t>
            </a:r>
          </a:p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pic>
        <p:nvPicPr>
          <p:cNvPr id="6" name="Picture 5" descr="20010701-normal-larynx-compressed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4221088"/>
            <a:ext cx="3672408" cy="25270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88640"/>
            <a:ext cx="3653160" cy="3888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/>
              <a:t>Palatine tonsils</a:t>
            </a:r>
            <a:br>
              <a:rPr lang="en-US" sz="3600"/>
            </a:br>
            <a:endParaRPr lang="en-US" sz="3600"/>
          </a:p>
        </p:txBody>
      </p:sp>
      <p:sp>
        <p:nvSpPr>
          <p:cNvPr id="7" name="Tex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>
            <a:norm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/>
              <a:t>Part of Oropharynx</a:t>
            </a:r>
          </a:p>
          <a:p>
            <a:pPr marL="285750" indent="-285750">
              <a:buFont typeface="Arial" charset="0"/>
              <a:buChar char="•"/>
            </a:pPr>
            <a:r>
              <a:rPr lang="en-US"/>
              <a:t>Contain 12 to 15 crypts</a:t>
            </a:r>
          </a:p>
          <a:p>
            <a:pPr marL="285750" indent="-285750">
              <a:buFont typeface="Arial" charset="0"/>
              <a:buChar char="•"/>
            </a:pPr>
            <a:r>
              <a:rPr lang="en-US"/>
              <a:t>The deep surface is separated from the constrictor muscles of the pharynx by connective tissue’ capsule’ </a:t>
            </a:r>
          </a:p>
        </p:txBody>
      </p:sp>
      <p:pic>
        <p:nvPicPr>
          <p:cNvPr id="10" name="Content Placeholder 9" descr="170.jpg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5902" r="23911" b="1"/>
          <a:stretch/>
        </p:blipFill>
        <p:spPr>
          <a:xfrm>
            <a:off x="4267200" y="1600200"/>
            <a:ext cx="3657600" cy="4525963"/>
          </a:xfr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Other lymphoid tissue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/>
              <a:t>Adenoid</a:t>
            </a:r>
          </a:p>
          <a:p>
            <a:pPr lvl="1"/>
            <a:r>
              <a:rPr lang="en-US" sz="2400" dirty="0"/>
              <a:t>No capsule</a:t>
            </a:r>
          </a:p>
          <a:p>
            <a:r>
              <a:rPr lang="en-US" sz="2800" dirty="0"/>
              <a:t>Lingual tonsils</a:t>
            </a:r>
          </a:p>
          <a:p>
            <a:r>
              <a:rPr lang="en-US" sz="2800" dirty="0"/>
              <a:t>Tubal tonsils</a:t>
            </a:r>
          </a:p>
          <a:p>
            <a:r>
              <a:rPr lang="en-US" sz="2800" dirty="0"/>
              <a:t>Lateral pharyngeal bands</a:t>
            </a:r>
          </a:p>
          <a:p>
            <a:r>
              <a:rPr lang="en-US" sz="2800" dirty="0"/>
              <a:t> discrete nodules</a:t>
            </a: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nasopharyn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1" y="548680"/>
            <a:ext cx="3581399" cy="3464050"/>
          </a:xfrm>
          <a:prstGeom prst="rect">
            <a:avLst/>
          </a:prstGeom>
        </p:spPr>
      </p:pic>
      <p:pic>
        <p:nvPicPr>
          <p:cNvPr id="6" name="Picture 5" descr="166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3763244"/>
            <a:ext cx="3200400" cy="29494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 anchor="ctr">
            <a:normAutofit/>
          </a:bodyPr>
          <a:lstStyle/>
          <a:p>
            <a:r>
              <a:rPr lang="en-US" b="1" i="1"/>
              <a:t>physiology</a:t>
            </a:r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B290A28D-1D56-8C20-864E-2764B2219B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6270193"/>
              </p:ext>
            </p:extLst>
          </p:nvPr>
        </p:nvGraphicFramePr>
        <p:xfrm>
          <a:off x="457200" y="1600200"/>
          <a:ext cx="7467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4819</TotalTime>
  <Words>1383</Words>
  <Application>Microsoft Macintosh PowerPoint</Application>
  <PresentationFormat>On-screen Show (4:3)</PresentationFormat>
  <Paragraphs>418</Paragraphs>
  <Slides>48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Franklin Gothic Book</vt:lpstr>
      <vt:lpstr>Gill Sans MT</vt:lpstr>
      <vt:lpstr>Wingdings</vt:lpstr>
      <vt:lpstr>Wingdings 2</vt:lpstr>
      <vt:lpstr>Technic</vt:lpstr>
      <vt:lpstr>Nader ALDajani</vt:lpstr>
      <vt:lpstr>pharynx</vt:lpstr>
      <vt:lpstr>Parts of the pharynx:</vt:lpstr>
      <vt:lpstr>1-Nasopharynx</vt:lpstr>
      <vt:lpstr>2-Oropharynx</vt:lpstr>
      <vt:lpstr>3- Hyoppharynx (Laryngopharynx)</vt:lpstr>
      <vt:lpstr>Palatine tonsils </vt:lpstr>
      <vt:lpstr>Other lymphoid tissue</vt:lpstr>
      <vt:lpstr>physiology</vt:lpstr>
      <vt:lpstr>Structure of the pharynx </vt:lpstr>
      <vt:lpstr>PowerPoint Presentation</vt:lpstr>
      <vt:lpstr>Muscular layer</vt:lpstr>
      <vt:lpstr>External Muscles : </vt:lpstr>
      <vt:lpstr>PowerPoint Presentation</vt:lpstr>
      <vt:lpstr>PowerPoint Presentation</vt:lpstr>
      <vt:lpstr>Internal layer: </vt:lpstr>
      <vt:lpstr>Relation of the pharynx </vt:lpstr>
      <vt:lpstr>Parapharyngeal space</vt:lpstr>
      <vt:lpstr>Contenet of parapharyngeal space</vt:lpstr>
      <vt:lpstr>Retropharyngeal space : </vt:lpstr>
      <vt:lpstr>Deglutition</vt:lpstr>
      <vt:lpstr>   Adenoid    </vt:lpstr>
      <vt:lpstr>PowerPoint Presentation</vt:lpstr>
      <vt:lpstr>Sleep apnea and snoring</vt:lpstr>
      <vt:lpstr>Investigation </vt:lpstr>
      <vt:lpstr>Acute infection of oropharynx</vt:lpstr>
      <vt:lpstr>Infectious mononucleosis</vt:lpstr>
      <vt:lpstr>Scarlet fever</vt:lpstr>
      <vt:lpstr>Diphtheria</vt:lpstr>
      <vt:lpstr> </vt:lpstr>
      <vt:lpstr>PowerPoint Presentation</vt:lpstr>
      <vt:lpstr>tonsillectomy</vt:lpstr>
      <vt:lpstr>Complication of tonsilectomy surgery</vt:lpstr>
      <vt:lpstr>Primary hemorrhage </vt:lpstr>
      <vt:lpstr>Reactionary hemorrhage </vt:lpstr>
      <vt:lpstr>Treatment</vt:lpstr>
      <vt:lpstr>Secondary hemorrhage </vt:lpstr>
      <vt:lpstr>PowerPoint Presentation</vt:lpstr>
      <vt:lpstr>monoliasis</vt:lpstr>
      <vt:lpstr>Peritonsillar abscess (quinsy): </vt:lpstr>
      <vt:lpstr>Parapharyngeal abscess</vt:lpstr>
      <vt:lpstr>Retropharyngeal abscess</vt:lpstr>
      <vt:lpstr>Ludwing’s angina</vt:lpstr>
      <vt:lpstr>Chronic pharyngitis </vt:lpstr>
      <vt:lpstr>Aphthous ulcer</vt:lpstr>
      <vt:lpstr>angular stomatitis</vt:lpstr>
      <vt:lpstr>zenker’s diverticulum </vt:lpstr>
      <vt:lpstr>               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pharynx</dc:title>
  <dc:creator>MacBook</dc:creator>
  <cp:lastModifiedBy>Nadir F. AlDajani</cp:lastModifiedBy>
  <cp:revision>124</cp:revision>
  <dcterms:created xsi:type="dcterms:W3CDTF">2016-02-28T11:19:11Z</dcterms:created>
  <dcterms:modified xsi:type="dcterms:W3CDTF">2023-01-28T17:01:42Z</dcterms:modified>
</cp:coreProperties>
</file>